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 id="2147483648" r:id="rId5"/>
  </p:sldMasterIdLst>
  <p:notesMasterIdLst>
    <p:notesMasterId r:id="rId16"/>
  </p:notesMasterIdLst>
  <p:sldIdLst>
    <p:sldId id="384" r:id="rId6"/>
    <p:sldId id="375" r:id="rId7"/>
    <p:sldId id="381" r:id="rId8"/>
    <p:sldId id="385" r:id="rId9"/>
    <p:sldId id="392" r:id="rId10"/>
    <p:sldId id="390" r:id="rId11"/>
    <p:sldId id="386" r:id="rId12"/>
    <p:sldId id="379" r:id="rId13"/>
    <p:sldId id="373" r:id="rId14"/>
    <p:sldId id="391" r:id="rId15"/>
  </p:sldIdLst>
  <p:sldSz cx="18288000" cy="10287000"/>
  <p:notesSz cx="6858000" cy="1600200"/>
  <p:defaultTextStyle>
    <a:defPPr>
      <a:defRPr lang="en-US"/>
    </a:defPPr>
    <a:lvl1pPr algn="l" defTabSz="457200" rtl="0" eaLnBrk="0" fontAlgn="base" hangingPunct="0">
      <a:spcBef>
        <a:spcPct val="0"/>
      </a:spcBef>
      <a:spcAft>
        <a:spcPct val="0"/>
      </a:spcAft>
      <a:defRPr kern="1200">
        <a:solidFill>
          <a:schemeClr val="tx1"/>
        </a:solidFill>
        <a:latin typeface="Roboto" pitchFamily="2" charset="0"/>
        <a:ea typeface="Orkney"/>
        <a:cs typeface="Orkney"/>
      </a:defRPr>
    </a:lvl1pPr>
    <a:lvl2pPr marL="457200" algn="l" defTabSz="457200" rtl="0" eaLnBrk="0" fontAlgn="base" hangingPunct="0">
      <a:spcBef>
        <a:spcPct val="0"/>
      </a:spcBef>
      <a:spcAft>
        <a:spcPct val="0"/>
      </a:spcAft>
      <a:defRPr kern="1200">
        <a:solidFill>
          <a:schemeClr val="tx1"/>
        </a:solidFill>
        <a:latin typeface="Roboto" pitchFamily="2" charset="0"/>
        <a:ea typeface="Orkney"/>
        <a:cs typeface="Orkney"/>
      </a:defRPr>
    </a:lvl2pPr>
    <a:lvl3pPr marL="914400" algn="l" defTabSz="457200" rtl="0" eaLnBrk="0" fontAlgn="base" hangingPunct="0">
      <a:spcBef>
        <a:spcPct val="0"/>
      </a:spcBef>
      <a:spcAft>
        <a:spcPct val="0"/>
      </a:spcAft>
      <a:defRPr kern="1200">
        <a:solidFill>
          <a:schemeClr val="tx1"/>
        </a:solidFill>
        <a:latin typeface="Roboto" pitchFamily="2" charset="0"/>
        <a:ea typeface="Orkney"/>
        <a:cs typeface="Orkney"/>
      </a:defRPr>
    </a:lvl3pPr>
    <a:lvl4pPr marL="1371600" algn="l" defTabSz="457200" rtl="0" eaLnBrk="0" fontAlgn="base" hangingPunct="0">
      <a:spcBef>
        <a:spcPct val="0"/>
      </a:spcBef>
      <a:spcAft>
        <a:spcPct val="0"/>
      </a:spcAft>
      <a:defRPr kern="1200">
        <a:solidFill>
          <a:schemeClr val="tx1"/>
        </a:solidFill>
        <a:latin typeface="Roboto" pitchFamily="2" charset="0"/>
        <a:ea typeface="Orkney"/>
        <a:cs typeface="Orkney"/>
      </a:defRPr>
    </a:lvl4pPr>
    <a:lvl5pPr marL="1828800" algn="l" defTabSz="457200" rtl="0" eaLnBrk="0" fontAlgn="base" hangingPunct="0">
      <a:spcBef>
        <a:spcPct val="0"/>
      </a:spcBef>
      <a:spcAft>
        <a:spcPct val="0"/>
      </a:spcAft>
      <a:defRPr kern="1200">
        <a:solidFill>
          <a:schemeClr val="tx1"/>
        </a:solidFill>
        <a:latin typeface="Roboto" pitchFamily="2" charset="0"/>
        <a:ea typeface="Orkney"/>
        <a:cs typeface="Orkney"/>
      </a:defRPr>
    </a:lvl5pPr>
    <a:lvl6pPr marL="2286000" algn="l" defTabSz="914400" rtl="0" eaLnBrk="1" latinLnBrk="0" hangingPunct="1">
      <a:defRPr kern="1200">
        <a:solidFill>
          <a:schemeClr val="tx1"/>
        </a:solidFill>
        <a:latin typeface="Roboto" pitchFamily="2" charset="0"/>
        <a:ea typeface="Orkney"/>
        <a:cs typeface="Orkney"/>
      </a:defRPr>
    </a:lvl6pPr>
    <a:lvl7pPr marL="2743200" algn="l" defTabSz="914400" rtl="0" eaLnBrk="1" latinLnBrk="0" hangingPunct="1">
      <a:defRPr kern="1200">
        <a:solidFill>
          <a:schemeClr val="tx1"/>
        </a:solidFill>
        <a:latin typeface="Roboto" pitchFamily="2" charset="0"/>
        <a:ea typeface="Orkney"/>
        <a:cs typeface="Orkney"/>
      </a:defRPr>
    </a:lvl7pPr>
    <a:lvl8pPr marL="3200400" algn="l" defTabSz="914400" rtl="0" eaLnBrk="1" latinLnBrk="0" hangingPunct="1">
      <a:defRPr kern="1200">
        <a:solidFill>
          <a:schemeClr val="tx1"/>
        </a:solidFill>
        <a:latin typeface="Roboto" pitchFamily="2" charset="0"/>
        <a:ea typeface="Orkney"/>
        <a:cs typeface="Orkney"/>
      </a:defRPr>
    </a:lvl8pPr>
    <a:lvl9pPr marL="3657600" algn="l" defTabSz="914400" rtl="0" eaLnBrk="1" latinLnBrk="0" hangingPunct="1">
      <a:defRPr kern="1200">
        <a:solidFill>
          <a:schemeClr val="tx1"/>
        </a:solidFill>
        <a:latin typeface="Roboto" pitchFamily="2" charset="0"/>
        <a:ea typeface="Orkney"/>
        <a:cs typeface="Orkney"/>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 Chovanec" initials="" lastIdx="7" clrIdx="0"/>
  <p:cmAuthor id="2" name="Microsoft Office User"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EE2D1-6CC5-4969-8443-2F4757D6D6FA}" v="2" dt="2020-05-17T13:15:09.122"/>
    <p1510:client id="{15846F23-A546-4C77-ADC1-4AB31F256209}" v="37" dt="2020-05-17T13:26:08.864"/>
    <p1510:client id="{1591CE16-2C09-45E9-AD88-F0E4197974CF}" v="1" dt="2020-05-17T11:20:05.332"/>
    <p1510:client id="{15B866CF-0384-46EE-932A-F09B7EB0793F}" v="393" dt="2020-05-17T12:01:23.152"/>
    <p1510:client id="{34723308-F044-4A17-80B3-0EF2CF7A7FBD}" v="11" dt="2020-05-17T12:21:13.799"/>
    <p1510:client id="{36B1BF48-BA52-4A28-A125-8A160FA09BDF}" v="3" dt="2020-05-17T13:42:36.658"/>
    <p1510:client id="{36BA194B-9CF1-444A-BFA8-A189BB57AF40}" v="2" dt="2020-05-17T15:43:19.229"/>
    <p1510:client id="{44CE785E-BDC7-4D62-A94A-72A539BE79DB}" v="44" dt="2020-05-17T01:19:13.574"/>
    <p1510:client id="{47DA5716-63FE-4AC8-818E-45A768B2E4F2}" v="722" dt="2020-05-17T13:28:33.218"/>
    <p1510:client id="{4A4F23CD-46E6-4D0A-B7E1-9495E61D012F}" v="213" dt="2020-05-17T11:17:16.956"/>
    <p1510:client id="{5B5A0138-73F9-4BA1-AFD7-310DE4026076}" v="1" dt="2020-05-17T15:17:24.394"/>
    <p1510:client id="{61A023B3-F6E2-44FE-9008-ABCB9C80D232}" v="11" dt="2020-05-17T14:24:40.194"/>
    <p1510:client id="{6F3B0461-8B64-4FC0-94F8-6B33773DC83E}" v="37" dt="2020-05-17T13:38:52.071"/>
    <p1510:client id="{7062B7BC-A24F-4CC5-ACD7-5246C9AAB765}" v="38" dt="2020-05-17T15:13:04.657"/>
    <p1510:client id="{79F57C8A-881E-4446-BA2E-197F5D721840}" v="111" dt="2020-05-17T11:25:56.137"/>
    <p1510:client id="{7C038B10-FA5D-4ABE-843F-9029CCB2531C}" v="90" dt="2020-05-17T15:48:00.917"/>
    <p1510:client id="{886796B2-00E7-48E0-9B53-CB03F85FB2CE}" v="155" dt="2020-05-17T01:14:16.180"/>
    <p1510:client id="{947742C5-DF3D-49DC-83DE-CFFAE8F9CB10}" v="3" dt="2020-05-17T14:17:05.278"/>
    <p1510:client id="{9959C58C-1569-4322-91D9-6C1F2C2BC5CF}" v="52" dt="2020-05-17T12:43:54.699"/>
    <p1510:client id="{A06A4A84-6613-46B3-BB64-3C516B6FE36B}" v="2" dt="2020-05-17T14:13:44.207"/>
    <p1510:client id="{A2A6DC83-BD03-47BD-9217-B8656A86C66A}" v="2" dt="2020-05-17T05:21:11.007"/>
    <p1510:client id="{A73A40D3-2B36-4CE1-B7E5-C01AEC857BB6}" v="46" dt="2020-05-17T11:52:41.311"/>
    <p1510:client id="{AF1315C2-0FF0-4E13-81F0-A12B54A2635F}" v="1" dt="2020-05-17T12:41:04.094"/>
    <p1510:client id="{AFDA0E96-C467-430C-8D56-C4DC0CE2A4A6}" v="1" dt="2020-05-17T14:14:36.081"/>
    <p1510:client id="{B0327F7C-D80D-448B-A2DB-4A84500CD591}" v="15" dt="2020-05-17T15:15:10.184"/>
    <p1510:client id="{C35F8768-BA14-4616-87C4-210A271923C8}" v="3" dt="2020-05-17T12:14:09.575"/>
    <p1510:client id="{CFF5E6F9-4376-44CD-88F0-07F88E5550E6}" v="23" dt="2020-05-17T12:37:07.331"/>
    <p1510:client id="{D65C1A1F-E7F9-4C9A-8D8D-53F74261B4B1}" v="12" dt="2020-05-17T15:53:56.107"/>
    <p1510:client id="{DA1C1128-2911-4927-9475-E7699CC50367}" v="100" dt="2020-05-17T12:31:49.495"/>
    <p1510:client id="{DB7AEA52-084C-4F6D-99F1-631A68BDC329}" v="74" dt="2020-05-17T13:12:06.684"/>
    <p1510:client id="{E0B01283-CD5F-4D72-8BA2-D6F03E9915DD}" v="2" dt="2020-05-17T13:10:43.235"/>
    <p1510:client id="{E5BFE543-A57C-4A2A-960B-ECE0F35C5A93}" v="1" dt="2020-05-17T14:14:21.745"/>
    <p1510:client id="{E70204C1-E7A5-4832-BE97-B9C2FD17187A}" v="1" dt="2020-05-17T13:57:20.066"/>
    <p1510:client id="{E8AD2340-0FA7-421D-B046-37E6FC71AF7A}" v="19" dt="2020-05-17T15:44:22.153"/>
    <p1510:client id="{F90F663B-AE89-4B9B-B088-28C0D68D8954}" v="48" dt="2020-05-17T14:55:43.404"/>
    <p1510:client id="{FBC6D5B7-E2B8-473B-9B68-28070305210E}" v="371" dt="2020-05-17T13:35:18.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7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leyk25" userId="S::farleyk25_gmail.com#ext#@devupconforg2.onmicrosoft.com::8c11b026-1812-4d27-8707-da9e1cf37a80" providerId="AD" clId="Web-{A73A40D3-2B36-4CE1-B7E5-C01AEC857BB6}"/>
    <pc:docChg chg="addSld delSld modSld">
      <pc:chgData name="farleyk25" userId="S::farleyk25_gmail.com#ext#@devupconforg2.onmicrosoft.com::8c11b026-1812-4d27-8707-da9e1cf37a80" providerId="AD" clId="Web-{A73A40D3-2B36-4CE1-B7E5-C01AEC857BB6}" dt="2020-05-17T11:52:41.311" v="90" actId="20577"/>
      <pc:docMkLst>
        <pc:docMk/>
      </pc:docMkLst>
      <pc:sldChg chg="modSp del modNotes">
        <pc:chgData name="farleyk25" userId="S::farleyk25_gmail.com#ext#@devupconforg2.onmicrosoft.com::8c11b026-1812-4d27-8707-da9e1cf37a80" providerId="AD" clId="Web-{A73A40D3-2B36-4CE1-B7E5-C01AEC857BB6}" dt="2020-05-17T11:48:48.069" v="16"/>
        <pc:sldMkLst>
          <pc:docMk/>
          <pc:sldMk cId="0" sldId="354"/>
        </pc:sldMkLst>
        <pc:spChg chg="mod">
          <ac:chgData name="farleyk25" userId="S::farleyk25_gmail.com#ext#@devupconforg2.onmicrosoft.com::8c11b026-1812-4d27-8707-da9e1cf37a80" providerId="AD" clId="Web-{A73A40D3-2B36-4CE1-B7E5-C01AEC857BB6}" dt="2020-05-17T11:34:19.813" v="8" actId="14100"/>
          <ac:spMkLst>
            <pc:docMk/>
            <pc:sldMk cId="0" sldId="354"/>
            <ac:spMk id="17410" creationId="{DD3F0DC9-CA96-4A52-9F1C-A6B9020B57CC}"/>
          </ac:spMkLst>
        </pc:spChg>
      </pc:sldChg>
      <pc:sldChg chg="modSp modNotes">
        <pc:chgData name="farleyk25" userId="S::farleyk25_gmail.com#ext#@devupconforg2.onmicrosoft.com::8c11b026-1812-4d27-8707-da9e1cf37a80" providerId="AD" clId="Web-{A73A40D3-2B36-4CE1-B7E5-C01AEC857BB6}" dt="2020-05-17T11:52:11.607" v="79" actId="20577"/>
        <pc:sldMkLst>
          <pc:docMk/>
          <pc:sldMk cId="0" sldId="375"/>
        </pc:sldMkLst>
        <pc:spChg chg="mod">
          <ac:chgData name="farleyk25" userId="S::farleyk25_gmail.com#ext#@devupconforg2.onmicrosoft.com::8c11b026-1812-4d27-8707-da9e1cf37a80" providerId="AD" clId="Web-{A73A40D3-2B36-4CE1-B7E5-C01AEC857BB6}" dt="2020-05-17T11:52:11.607" v="79" actId="20577"/>
          <ac:spMkLst>
            <pc:docMk/>
            <pc:sldMk cId="0" sldId="375"/>
            <ac:spMk id="16386" creationId="{F814101A-8A98-4536-A1C0-596DC0EA1C60}"/>
          </ac:spMkLst>
        </pc:spChg>
      </pc:sldChg>
      <pc:sldChg chg="modSp">
        <pc:chgData name="farleyk25" userId="S::farleyk25_gmail.com#ext#@devupconforg2.onmicrosoft.com::8c11b026-1812-4d27-8707-da9e1cf37a80" providerId="AD" clId="Web-{A73A40D3-2B36-4CE1-B7E5-C01AEC857BB6}" dt="2020-05-17T11:52:37.686" v="88" actId="20577"/>
        <pc:sldMkLst>
          <pc:docMk/>
          <pc:sldMk cId="2809118595" sldId="382"/>
        </pc:sldMkLst>
        <pc:spChg chg="mod">
          <ac:chgData name="farleyk25" userId="S::farleyk25_gmail.com#ext#@devupconforg2.onmicrosoft.com::8c11b026-1812-4d27-8707-da9e1cf37a80" providerId="AD" clId="Web-{A73A40D3-2B36-4CE1-B7E5-C01AEC857BB6}" dt="2020-05-17T11:52:37.686" v="88" actId="20577"/>
          <ac:spMkLst>
            <pc:docMk/>
            <pc:sldMk cId="2809118595" sldId="382"/>
            <ac:spMk id="2" creationId="{4D4D2AF6-99F4-48FF-977A-03E870A49B8F}"/>
          </ac:spMkLst>
        </pc:spChg>
      </pc:sldChg>
      <pc:sldChg chg="addSp delSp modSp new mod setBg modNotes">
        <pc:chgData name="farleyk25" userId="S::farleyk25_gmail.com#ext#@devupconforg2.onmicrosoft.com::8c11b026-1812-4d27-8707-da9e1cf37a80" providerId="AD" clId="Web-{A73A40D3-2B36-4CE1-B7E5-C01AEC857BB6}" dt="2020-05-17T11:50:29.572" v="55"/>
        <pc:sldMkLst>
          <pc:docMk/>
          <pc:sldMk cId="744610755" sldId="385"/>
        </pc:sldMkLst>
        <pc:spChg chg="add">
          <ac:chgData name="farleyk25" userId="S::farleyk25_gmail.com#ext#@devupconforg2.onmicrosoft.com::8c11b026-1812-4d27-8707-da9e1cf37a80" providerId="AD" clId="Web-{A73A40D3-2B36-4CE1-B7E5-C01AEC857BB6}" dt="2020-05-17T11:48:10.692" v="13"/>
          <ac:spMkLst>
            <pc:docMk/>
            <pc:sldMk cId="744610755" sldId="385"/>
            <ac:spMk id="8" creationId="{D441E7DC-C148-4A95-AF2B-D613C2820E3F}"/>
          </ac:spMkLst>
        </pc:spChg>
        <pc:spChg chg="add">
          <ac:chgData name="farleyk25" userId="S::farleyk25_gmail.com#ext#@devupconforg2.onmicrosoft.com::8c11b026-1812-4d27-8707-da9e1cf37a80" providerId="AD" clId="Web-{A73A40D3-2B36-4CE1-B7E5-C01AEC857BB6}" dt="2020-05-17T11:48:10.692" v="13"/>
          <ac:spMkLst>
            <pc:docMk/>
            <pc:sldMk cId="744610755" sldId="385"/>
            <ac:spMk id="10" creationId="{3FB3E502-7B9D-4CC2-AEF1-61E35D08ED3B}"/>
          </ac:spMkLst>
        </pc:spChg>
        <pc:spChg chg="add">
          <ac:chgData name="farleyk25" userId="S::farleyk25_gmail.com#ext#@devupconforg2.onmicrosoft.com::8c11b026-1812-4d27-8707-da9e1cf37a80" providerId="AD" clId="Web-{A73A40D3-2B36-4CE1-B7E5-C01AEC857BB6}" dt="2020-05-17T11:48:10.692" v="13"/>
          <ac:spMkLst>
            <pc:docMk/>
            <pc:sldMk cId="744610755" sldId="385"/>
            <ac:spMk id="12" creationId="{BC3DFB63-5ACC-44EB-A0A9-33D0ADA3ED61}"/>
          </ac:spMkLst>
        </pc:spChg>
        <pc:picChg chg="add del mod">
          <ac:chgData name="farleyk25" userId="S::farleyk25_gmail.com#ext#@devupconforg2.onmicrosoft.com::8c11b026-1812-4d27-8707-da9e1cf37a80" providerId="AD" clId="Web-{A73A40D3-2B36-4CE1-B7E5-C01AEC857BB6}" dt="2020-05-17T11:47:42.895" v="11"/>
          <ac:picMkLst>
            <pc:docMk/>
            <pc:sldMk cId="744610755" sldId="385"/>
            <ac:picMk id="2" creationId="{1D4C90FA-0B49-451C-A50A-CE1D29DBFD1B}"/>
          </ac:picMkLst>
        </pc:picChg>
        <pc:picChg chg="add mod">
          <ac:chgData name="farleyk25" userId="S::farleyk25_gmail.com#ext#@devupconforg2.onmicrosoft.com::8c11b026-1812-4d27-8707-da9e1cf37a80" providerId="AD" clId="Web-{A73A40D3-2B36-4CE1-B7E5-C01AEC857BB6}" dt="2020-05-17T11:48:10.692" v="13"/>
          <ac:picMkLst>
            <pc:docMk/>
            <pc:sldMk cId="744610755" sldId="385"/>
            <ac:picMk id="3" creationId="{40505E64-BA5C-4A20-97BF-99A1DFC07317}"/>
          </ac:picMkLst>
        </pc:picChg>
      </pc:sldChg>
    </pc:docChg>
  </pc:docChgLst>
  <pc:docChgLst>
    <pc:chgData name="Olga.Kagan" userId="S::olga.kagan_hotmail.com#ext#@devupconforg2.onmicrosoft.com::9353bfa7-6248-40b5-9af1-4d491122d8b4" providerId="AD" clId="Web-{36BA194B-9CF1-444A-BFA8-A189BB57AF40}"/>
    <pc:docChg chg="modSld">
      <pc:chgData name="Olga.Kagan" userId="S::olga.kagan_hotmail.com#ext#@devupconforg2.onmicrosoft.com::9353bfa7-6248-40b5-9af1-4d491122d8b4" providerId="AD" clId="Web-{36BA194B-9CF1-444A-BFA8-A189BB57AF40}" dt="2020-05-17T15:43:20.714" v="1"/>
      <pc:docMkLst>
        <pc:docMk/>
      </pc:docMkLst>
      <pc:sldChg chg="addSp modSp mod setBg">
        <pc:chgData name="Olga.Kagan" userId="S::olga.kagan_hotmail.com#ext#@devupconforg2.onmicrosoft.com::9353bfa7-6248-40b5-9af1-4d491122d8b4" providerId="AD" clId="Web-{36BA194B-9CF1-444A-BFA8-A189BB57AF40}" dt="2020-05-17T15:43:20.714" v="1"/>
        <pc:sldMkLst>
          <pc:docMk/>
          <pc:sldMk cId="835671261" sldId="392"/>
        </pc:sldMkLst>
        <pc:spChg chg="add">
          <ac:chgData name="Olga.Kagan" userId="S::olga.kagan_hotmail.com#ext#@devupconforg2.onmicrosoft.com::9353bfa7-6248-40b5-9af1-4d491122d8b4" providerId="AD" clId="Web-{36BA194B-9CF1-444A-BFA8-A189BB57AF40}" dt="2020-05-17T15:43:20.714" v="1"/>
          <ac:spMkLst>
            <pc:docMk/>
            <pc:sldMk cId="835671261" sldId="392"/>
            <ac:spMk id="7" creationId="{D441E7DC-C148-4A95-AF2B-D613C2820E3F}"/>
          </ac:spMkLst>
        </pc:spChg>
        <pc:spChg chg="add">
          <ac:chgData name="Olga.Kagan" userId="S::olga.kagan_hotmail.com#ext#@devupconforg2.onmicrosoft.com::9353bfa7-6248-40b5-9af1-4d491122d8b4" providerId="AD" clId="Web-{36BA194B-9CF1-444A-BFA8-A189BB57AF40}" dt="2020-05-17T15:43:20.714" v="1"/>
          <ac:spMkLst>
            <pc:docMk/>
            <pc:sldMk cId="835671261" sldId="392"/>
            <ac:spMk id="9" creationId="{3FB3E502-7B9D-4CC2-AEF1-61E35D08ED3B}"/>
          </ac:spMkLst>
        </pc:spChg>
        <pc:spChg chg="add">
          <ac:chgData name="Olga.Kagan" userId="S::olga.kagan_hotmail.com#ext#@devupconforg2.onmicrosoft.com::9353bfa7-6248-40b5-9af1-4d491122d8b4" providerId="AD" clId="Web-{36BA194B-9CF1-444A-BFA8-A189BB57AF40}" dt="2020-05-17T15:43:20.714" v="1"/>
          <ac:spMkLst>
            <pc:docMk/>
            <pc:sldMk cId="835671261" sldId="392"/>
            <ac:spMk id="11" creationId="{BC3DFB63-5ACC-44EB-A0A9-33D0ADA3ED61}"/>
          </ac:spMkLst>
        </pc:spChg>
        <pc:picChg chg="add mod">
          <ac:chgData name="Olga.Kagan" userId="S::olga.kagan_hotmail.com#ext#@devupconforg2.onmicrosoft.com::9353bfa7-6248-40b5-9af1-4d491122d8b4" providerId="AD" clId="Web-{36BA194B-9CF1-444A-BFA8-A189BB57AF40}" dt="2020-05-17T15:43:20.714" v="1"/>
          <ac:picMkLst>
            <pc:docMk/>
            <pc:sldMk cId="835671261" sldId="392"/>
            <ac:picMk id="2" creationId="{678FE50E-216C-4709-84AF-BBC776F94D37}"/>
          </ac:picMkLst>
        </pc:picChg>
      </pc:sldChg>
    </pc:docChg>
  </pc:docChgLst>
  <pc:docChgLst>
    <pc:chgData name="farleyk25" userId="S::farleyk25_gmail.com#ext#@devupconforg2.onmicrosoft.com::8c11b026-1812-4d27-8707-da9e1cf37a80" providerId="AD" clId="Web-{5B5A0138-73F9-4BA1-AFD7-310DE4026076}"/>
    <pc:docChg chg="modSld">
      <pc:chgData name="farleyk25" userId="S::farleyk25_gmail.com#ext#@devupconforg2.onmicrosoft.com::8c11b026-1812-4d27-8707-da9e1cf37a80" providerId="AD" clId="Web-{5B5A0138-73F9-4BA1-AFD7-310DE4026076}" dt="2020-05-17T15:17:24.394" v="0" actId="1076"/>
      <pc:docMkLst>
        <pc:docMk/>
      </pc:docMkLst>
      <pc:sldChg chg="modSp">
        <pc:chgData name="farleyk25" userId="S::farleyk25_gmail.com#ext#@devupconforg2.onmicrosoft.com::8c11b026-1812-4d27-8707-da9e1cf37a80" providerId="AD" clId="Web-{5B5A0138-73F9-4BA1-AFD7-310DE4026076}" dt="2020-05-17T15:17:24.394" v="0" actId="1076"/>
        <pc:sldMkLst>
          <pc:docMk/>
          <pc:sldMk cId="3429004116" sldId="388"/>
        </pc:sldMkLst>
        <pc:picChg chg="mod">
          <ac:chgData name="farleyk25" userId="S::farleyk25_gmail.com#ext#@devupconforg2.onmicrosoft.com::8c11b026-1812-4d27-8707-da9e1cf37a80" providerId="AD" clId="Web-{5B5A0138-73F9-4BA1-AFD7-310DE4026076}" dt="2020-05-17T15:17:24.394" v="0" actId="1076"/>
          <ac:picMkLst>
            <pc:docMk/>
            <pc:sldMk cId="3429004116" sldId="388"/>
            <ac:picMk id="3" creationId="{4868AA05-85C4-4631-8893-F06A714AF5FE}"/>
          </ac:picMkLst>
        </pc:picChg>
      </pc:sldChg>
    </pc:docChg>
  </pc:docChgLst>
  <pc:docChgLst>
    <pc:chgData name="Olga.Kagan" userId="S::olga.kagan_hotmail.com#ext#@devupconforg2.onmicrosoft.com::9353bfa7-6248-40b5-9af1-4d491122d8b4" providerId="AD" clId="Web-{DB7AEA52-084C-4F6D-99F1-631A68BDC329}"/>
    <pc:docChg chg="addSld modSld">
      <pc:chgData name="Olga.Kagan" userId="S::olga.kagan_hotmail.com#ext#@devupconforg2.onmicrosoft.com::9353bfa7-6248-40b5-9af1-4d491122d8b4" providerId="AD" clId="Web-{DB7AEA52-084C-4F6D-99F1-631A68BDC329}" dt="2020-05-17T13:12:06.684" v="75" actId="14100"/>
      <pc:docMkLst>
        <pc:docMk/>
      </pc:docMkLst>
      <pc:sldChg chg="addSp modSp new mod setBg">
        <pc:chgData name="Olga.Kagan" userId="S::olga.kagan_hotmail.com#ext#@devupconforg2.onmicrosoft.com::9353bfa7-6248-40b5-9af1-4d491122d8b4" providerId="AD" clId="Web-{DB7AEA52-084C-4F6D-99F1-631A68BDC329}" dt="2020-05-17T13:12:06.684" v="75" actId="14100"/>
        <pc:sldMkLst>
          <pc:docMk/>
          <pc:sldMk cId="489157213" sldId="390"/>
        </pc:sldMkLst>
        <pc:spChg chg="mod">
          <ac:chgData name="Olga.Kagan" userId="S::olga.kagan_hotmail.com#ext#@devupconforg2.onmicrosoft.com::9353bfa7-6248-40b5-9af1-4d491122d8b4" providerId="AD" clId="Web-{DB7AEA52-084C-4F6D-99F1-631A68BDC329}" dt="2020-05-17T13:11:55.497" v="72" actId="20577"/>
          <ac:spMkLst>
            <pc:docMk/>
            <pc:sldMk cId="489157213" sldId="390"/>
            <ac:spMk id="2" creationId="{1AB41E68-CBFF-49F2-BB5D-A6FA33D31028}"/>
          </ac:spMkLst>
        </pc:spChg>
        <pc:spChg chg="add">
          <ac:chgData name="Olga.Kagan" userId="S::olga.kagan_hotmail.com#ext#@devupconforg2.onmicrosoft.com::9353bfa7-6248-40b5-9af1-4d491122d8b4" providerId="AD" clId="Web-{DB7AEA52-084C-4F6D-99F1-631A68BDC329}" dt="2020-05-17T13:10:20.215" v="38"/>
          <ac:spMkLst>
            <pc:docMk/>
            <pc:sldMk cId="489157213" sldId="390"/>
            <ac:spMk id="8" creationId="{A4AC5506-6312-4701-8D3C-40187889A947}"/>
          </ac:spMkLst>
        </pc:spChg>
        <pc:picChg chg="add mod">
          <ac:chgData name="Olga.Kagan" userId="S::olga.kagan_hotmail.com#ext#@devupconforg2.onmicrosoft.com::9353bfa7-6248-40b5-9af1-4d491122d8b4" providerId="AD" clId="Web-{DB7AEA52-084C-4F6D-99F1-631A68BDC329}" dt="2020-05-17T13:12:06.684" v="75" actId="14100"/>
          <ac:picMkLst>
            <pc:docMk/>
            <pc:sldMk cId="489157213" sldId="390"/>
            <ac:picMk id="3" creationId="{DE413181-08E5-478E-AF55-570480A7BEB7}"/>
          </ac:picMkLst>
        </pc:picChg>
      </pc:sldChg>
    </pc:docChg>
  </pc:docChgLst>
  <pc:docChgLst>
    <pc:chgData name="Schoenbaum, Anna E" userId="S::anna.schoenbaum_pennmedicine.upenn.edu#ext#@devupconforg2.onmicrosoft.com::15a30923-9377-4d83-9f41-852feb73f34e" providerId="AD" clId="Web-{15B866CF-0384-46EE-932A-F09B7EB0793F}"/>
    <pc:docChg chg="addSld modSld">
      <pc:chgData name="Schoenbaum, Anna E" userId="S::anna.schoenbaum_pennmedicine.upenn.edu#ext#@devupconforg2.onmicrosoft.com::15a30923-9377-4d83-9f41-852feb73f34e" providerId="AD" clId="Web-{15B866CF-0384-46EE-932A-F09B7EB0793F}" dt="2020-05-17T12:01:23.152" v="391" actId="20577"/>
      <pc:docMkLst>
        <pc:docMk/>
      </pc:docMkLst>
      <pc:sldChg chg="modSp">
        <pc:chgData name="Schoenbaum, Anna E" userId="S::anna.schoenbaum_pennmedicine.upenn.edu#ext#@devupconforg2.onmicrosoft.com::15a30923-9377-4d83-9f41-852feb73f34e" providerId="AD" clId="Web-{15B866CF-0384-46EE-932A-F09B7EB0793F}" dt="2020-05-17T11:48:30.250" v="28" actId="1076"/>
        <pc:sldMkLst>
          <pc:docMk/>
          <pc:sldMk cId="0" sldId="354"/>
        </pc:sldMkLst>
        <pc:spChg chg="mod">
          <ac:chgData name="Schoenbaum, Anna E" userId="S::anna.schoenbaum_pennmedicine.upenn.edu#ext#@devupconforg2.onmicrosoft.com::15a30923-9377-4d83-9f41-852feb73f34e" providerId="AD" clId="Web-{15B866CF-0384-46EE-932A-F09B7EB0793F}" dt="2020-05-17T11:48:30.250" v="28" actId="1076"/>
          <ac:spMkLst>
            <pc:docMk/>
            <pc:sldMk cId="0" sldId="354"/>
            <ac:spMk id="17409" creationId="{6097618D-EDAE-49BD-B60E-974F491686A8}"/>
          </ac:spMkLst>
        </pc:spChg>
      </pc:sldChg>
      <pc:sldChg chg="modSp">
        <pc:chgData name="Schoenbaum, Anna E" userId="S::anna.schoenbaum_pennmedicine.upenn.edu#ext#@devupconforg2.onmicrosoft.com::15a30923-9377-4d83-9f41-852feb73f34e" providerId="AD" clId="Web-{15B866CF-0384-46EE-932A-F09B7EB0793F}" dt="2020-05-17T11:53:31.776" v="63"/>
        <pc:sldMkLst>
          <pc:docMk/>
          <pc:sldMk cId="0" sldId="375"/>
        </pc:sldMkLst>
        <pc:spChg chg="mod">
          <ac:chgData name="Schoenbaum, Anna E" userId="S::anna.schoenbaum_pennmedicine.upenn.edu#ext#@devupconforg2.onmicrosoft.com::15a30923-9377-4d83-9f41-852feb73f34e" providerId="AD" clId="Web-{15B866CF-0384-46EE-932A-F09B7EB0793F}" dt="2020-05-17T11:53:31.776" v="63"/>
          <ac:spMkLst>
            <pc:docMk/>
            <pc:sldMk cId="0" sldId="375"/>
            <ac:spMk id="16385" creationId="{A63C76D7-C0EE-4D75-A68C-120B890A4CA5}"/>
          </ac:spMkLst>
        </pc:spChg>
        <pc:spChg chg="mod">
          <ac:chgData name="Schoenbaum, Anna E" userId="S::anna.schoenbaum_pennmedicine.upenn.edu#ext#@devupconforg2.onmicrosoft.com::15a30923-9377-4d83-9f41-852feb73f34e" providerId="AD" clId="Web-{15B866CF-0384-46EE-932A-F09B7EB0793F}" dt="2020-05-17T11:48:01.859" v="24" actId="1076"/>
          <ac:spMkLst>
            <pc:docMk/>
            <pc:sldMk cId="0" sldId="375"/>
            <ac:spMk id="16386" creationId="{F814101A-8A98-4536-A1C0-596DC0EA1C60}"/>
          </ac:spMkLst>
        </pc:spChg>
      </pc:sldChg>
      <pc:sldChg chg="delSp modSp">
        <pc:chgData name="Schoenbaum, Anna E" userId="S::anna.schoenbaum_pennmedicine.upenn.edu#ext#@devupconforg2.onmicrosoft.com::15a30923-9377-4d83-9f41-852feb73f34e" providerId="AD" clId="Web-{15B866CF-0384-46EE-932A-F09B7EB0793F}" dt="2020-05-17T11:45:20.556" v="12" actId="1076"/>
        <pc:sldMkLst>
          <pc:docMk/>
          <pc:sldMk cId="0" sldId="381"/>
        </pc:sldMkLst>
        <pc:spChg chg="mod">
          <ac:chgData name="Schoenbaum, Anna E" userId="S::anna.schoenbaum_pennmedicine.upenn.edu#ext#@devupconforg2.onmicrosoft.com::15a30923-9377-4d83-9f41-852feb73f34e" providerId="AD" clId="Web-{15B866CF-0384-46EE-932A-F09B7EB0793F}" dt="2020-05-17T11:45:20.556" v="12" actId="1076"/>
          <ac:spMkLst>
            <pc:docMk/>
            <pc:sldMk cId="0" sldId="381"/>
            <ac:spMk id="4" creationId="{24AD4841-F26C-4E45-8F4F-588F2AE5BF86}"/>
          </ac:spMkLst>
        </pc:spChg>
        <pc:spChg chg="mod">
          <ac:chgData name="Schoenbaum, Anna E" userId="S::anna.schoenbaum_pennmedicine.upenn.edu#ext#@devupconforg2.onmicrosoft.com::15a30923-9377-4d83-9f41-852feb73f34e" providerId="AD" clId="Web-{15B866CF-0384-46EE-932A-F09B7EB0793F}" dt="2020-05-17T11:44:53.993" v="6" actId="1076"/>
          <ac:spMkLst>
            <pc:docMk/>
            <pc:sldMk cId="0" sldId="381"/>
            <ac:spMk id="35841" creationId="{8ADC6C53-8D2D-419E-AB20-671255914ADE}"/>
          </ac:spMkLst>
        </pc:spChg>
        <pc:spChg chg="del">
          <ac:chgData name="Schoenbaum, Anna E" userId="S::anna.schoenbaum_pennmedicine.upenn.edu#ext#@devupconforg2.onmicrosoft.com::15a30923-9377-4d83-9f41-852feb73f34e" providerId="AD" clId="Web-{15B866CF-0384-46EE-932A-F09B7EB0793F}" dt="2020-05-17T11:44:42.039" v="2"/>
          <ac:spMkLst>
            <pc:docMk/>
            <pc:sldMk cId="0" sldId="381"/>
            <ac:spMk id="35842" creationId="{76F887E8-8974-46DF-885C-473137B50900}"/>
          </ac:spMkLst>
        </pc:spChg>
        <pc:picChg chg="mod">
          <ac:chgData name="Schoenbaum, Anna E" userId="S::anna.schoenbaum_pennmedicine.upenn.edu#ext#@devupconforg2.onmicrosoft.com::15a30923-9377-4d83-9f41-852feb73f34e" providerId="AD" clId="Web-{15B866CF-0384-46EE-932A-F09B7EB0793F}" dt="2020-05-17T11:44:38.086" v="1" actId="1076"/>
          <ac:picMkLst>
            <pc:docMk/>
            <pc:sldMk cId="0" sldId="381"/>
            <ac:picMk id="35844" creationId="{16D16F4F-6F3E-4379-99A3-CAB06471D2AA}"/>
          </ac:picMkLst>
        </pc:picChg>
      </pc:sldChg>
      <pc:sldChg chg="modSp">
        <pc:chgData name="Schoenbaum, Anna E" userId="S::anna.schoenbaum_pennmedicine.upenn.edu#ext#@devupconforg2.onmicrosoft.com::15a30923-9377-4d83-9f41-852feb73f34e" providerId="AD" clId="Web-{15B866CF-0384-46EE-932A-F09B7EB0793F}" dt="2020-05-17T11:53:15.307" v="60"/>
        <pc:sldMkLst>
          <pc:docMk/>
          <pc:sldMk cId="2809118595" sldId="382"/>
        </pc:sldMkLst>
        <pc:spChg chg="mod">
          <ac:chgData name="Schoenbaum, Anna E" userId="S::anna.schoenbaum_pennmedicine.upenn.edu#ext#@devupconforg2.onmicrosoft.com::15a30923-9377-4d83-9f41-852feb73f34e" providerId="AD" clId="Web-{15B866CF-0384-46EE-932A-F09B7EB0793F}" dt="2020-05-17T11:53:15.307" v="60"/>
          <ac:spMkLst>
            <pc:docMk/>
            <pc:sldMk cId="2809118595" sldId="382"/>
            <ac:spMk id="2" creationId="{4D4D2AF6-99F4-48FF-977A-03E870A49B8F}"/>
          </ac:spMkLst>
        </pc:spChg>
      </pc:sldChg>
      <pc:sldChg chg="modSp">
        <pc:chgData name="Schoenbaum, Anna E" userId="S::anna.schoenbaum_pennmedicine.upenn.edu#ext#@devupconforg2.onmicrosoft.com::15a30923-9377-4d83-9f41-852feb73f34e" providerId="AD" clId="Web-{15B866CF-0384-46EE-932A-F09B7EB0793F}" dt="2020-05-17T11:55:50.828" v="74" actId="14100"/>
        <pc:sldMkLst>
          <pc:docMk/>
          <pc:sldMk cId="1540680174" sldId="383"/>
        </pc:sldMkLst>
        <pc:spChg chg="mod">
          <ac:chgData name="Schoenbaum, Anna E" userId="S::anna.schoenbaum_pennmedicine.upenn.edu#ext#@devupconforg2.onmicrosoft.com::15a30923-9377-4d83-9f41-852feb73f34e" providerId="AD" clId="Web-{15B866CF-0384-46EE-932A-F09B7EB0793F}" dt="2020-05-17T11:55:44.953" v="73" actId="14100"/>
          <ac:spMkLst>
            <pc:docMk/>
            <pc:sldMk cId="1540680174" sldId="383"/>
            <ac:spMk id="2" creationId="{D580C3D6-A1A4-4CE4-B27A-61F458FA9C8E}"/>
          </ac:spMkLst>
        </pc:spChg>
        <pc:spChg chg="mod">
          <ac:chgData name="Schoenbaum, Anna E" userId="S::anna.schoenbaum_pennmedicine.upenn.edu#ext#@devupconforg2.onmicrosoft.com::15a30923-9377-4d83-9f41-852feb73f34e" providerId="AD" clId="Web-{15B866CF-0384-46EE-932A-F09B7EB0793F}" dt="2020-05-17T11:55:50.828" v="74" actId="14100"/>
          <ac:spMkLst>
            <pc:docMk/>
            <pc:sldMk cId="1540680174" sldId="383"/>
            <ac:spMk id="3" creationId="{4E0F5642-6969-42D7-8E9D-01ADABECFCAB}"/>
          </ac:spMkLst>
        </pc:spChg>
      </pc:sldChg>
      <pc:sldChg chg="modSp add replId">
        <pc:chgData name="Schoenbaum, Anna E" userId="S::anna.schoenbaum_pennmedicine.upenn.edu#ext#@devupconforg2.onmicrosoft.com::15a30923-9377-4d83-9f41-852feb73f34e" providerId="AD" clId="Web-{15B866CF-0384-46EE-932A-F09B7EB0793F}" dt="2020-05-17T12:01:23.152" v="391" actId="20577"/>
        <pc:sldMkLst>
          <pc:docMk/>
          <pc:sldMk cId="2239742796" sldId="386"/>
        </pc:sldMkLst>
        <pc:spChg chg="mod">
          <ac:chgData name="Schoenbaum, Anna E" userId="S::anna.schoenbaum_pennmedicine.upenn.edu#ext#@devupconforg2.onmicrosoft.com::15a30923-9377-4d83-9f41-852feb73f34e" providerId="AD" clId="Web-{15B866CF-0384-46EE-932A-F09B7EB0793F}" dt="2020-05-17T12:01:23.152" v="391" actId="20577"/>
          <ac:spMkLst>
            <pc:docMk/>
            <pc:sldMk cId="2239742796" sldId="386"/>
            <ac:spMk id="3" creationId="{4E0F5642-6969-42D7-8E9D-01ADABECFCAB}"/>
          </ac:spMkLst>
        </pc:spChg>
      </pc:sldChg>
    </pc:docChg>
  </pc:docChgLst>
  <pc:docChgLst>
    <pc:chgData name="Denika Mcpherson" userId="S::d.mcpherson_mail.utoronto.ca#ext#@devupconforg2.onmicrosoft.com::1cbb1329-ce20-4e73-83fb-cc37839fb22b" providerId="AD" clId="Web-{7062B7BC-A24F-4CC5-ACD7-5246C9AAB765}"/>
    <pc:docChg chg="modSld">
      <pc:chgData name="Denika Mcpherson" userId="S::d.mcpherson_mail.utoronto.ca#ext#@devupconforg2.onmicrosoft.com::1cbb1329-ce20-4e73-83fb-cc37839fb22b" providerId="AD" clId="Web-{7062B7BC-A24F-4CC5-ACD7-5246C9AAB765}" dt="2020-05-17T15:13:04.657" v="34" actId="1076"/>
      <pc:docMkLst>
        <pc:docMk/>
      </pc:docMkLst>
      <pc:sldChg chg="modSp">
        <pc:chgData name="Denika Mcpherson" userId="S::d.mcpherson_mail.utoronto.ca#ext#@devupconforg2.onmicrosoft.com::1cbb1329-ce20-4e73-83fb-cc37839fb22b" providerId="AD" clId="Web-{7062B7BC-A24F-4CC5-ACD7-5246C9AAB765}" dt="2020-05-17T15:13:04.657" v="34" actId="1076"/>
        <pc:sldMkLst>
          <pc:docMk/>
          <pc:sldMk cId="0" sldId="381"/>
        </pc:sldMkLst>
        <pc:spChg chg="mod">
          <ac:chgData name="Denika Mcpherson" userId="S::d.mcpherson_mail.utoronto.ca#ext#@devupconforg2.onmicrosoft.com::1cbb1329-ce20-4e73-83fb-cc37839fb22b" providerId="AD" clId="Web-{7062B7BC-A24F-4CC5-ACD7-5246C9AAB765}" dt="2020-05-17T15:12:00.157" v="21" actId="20577"/>
          <ac:spMkLst>
            <pc:docMk/>
            <pc:sldMk cId="0" sldId="381"/>
            <ac:spMk id="2" creationId="{F2890A7E-3FEC-457C-8F75-C647710B4AA4}"/>
          </ac:spMkLst>
        </pc:spChg>
        <pc:spChg chg="mod">
          <ac:chgData name="Denika Mcpherson" userId="S::d.mcpherson_mail.utoronto.ca#ext#@devupconforg2.onmicrosoft.com::1cbb1329-ce20-4e73-83fb-cc37839fb22b" providerId="AD" clId="Web-{7062B7BC-A24F-4CC5-ACD7-5246C9AAB765}" dt="2020-05-17T15:13:04.657" v="34" actId="1076"/>
          <ac:spMkLst>
            <pc:docMk/>
            <pc:sldMk cId="0" sldId="381"/>
            <ac:spMk id="4" creationId="{24AD4841-F26C-4E45-8F4F-588F2AE5BF86}"/>
          </ac:spMkLst>
        </pc:spChg>
      </pc:sldChg>
    </pc:docChg>
  </pc:docChgLst>
  <pc:docChgLst>
    <pc:chgData name="wkpelton" userId="S::wkpelton_gmail.com#ext#@devupconforg2.onmicrosoft.com::82d71288-10e7-438b-b569-16abdab518f3" providerId="AD" clId="Web-{F90F663B-AE89-4B9B-B088-28C0D68D8954}"/>
    <pc:docChg chg="modSld">
      <pc:chgData name="wkpelton" userId="S::wkpelton_gmail.com#ext#@devupconforg2.onmicrosoft.com::82d71288-10e7-438b-b569-16abdab518f3" providerId="AD" clId="Web-{F90F663B-AE89-4B9B-B088-28C0D68D8954}" dt="2020-05-17T14:55:43.404" v="47" actId="20577"/>
      <pc:docMkLst>
        <pc:docMk/>
      </pc:docMkLst>
      <pc:sldChg chg="modSp">
        <pc:chgData name="wkpelton" userId="S::wkpelton_gmail.com#ext#@devupconforg2.onmicrosoft.com::82d71288-10e7-438b-b569-16abdab518f3" providerId="AD" clId="Web-{F90F663B-AE89-4B9B-B088-28C0D68D8954}" dt="2020-05-17T14:55:43.404" v="46" actId="20577"/>
        <pc:sldMkLst>
          <pc:docMk/>
          <pc:sldMk cId="0" sldId="379"/>
        </pc:sldMkLst>
        <pc:spChg chg="mod">
          <ac:chgData name="wkpelton" userId="S::wkpelton_gmail.com#ext#@devupconforg2.onmicrosoft.com::82d71288-10e7-438b-b569-16abdab518f3" providerId="AD" clId="Web-{F90F663B-AE89-4B9B-B088-28C0D68D8954}" dt="2020-05-17T14:55:43.404" v="46" actId="20577"/>
          <ac:spMkLst>
            <pc:docMk/>
            <pc:sldMk cId="0" sldId="379"/>
            <ac:spMk id="38914" creationId="{F8A1B5F1-AD8F-4FBA-B3DF-BDF5934FA05A}"/>
          </ac:spMkLst>
        </pc:spChg>
      </pc:sldChg>
    </pc:docChg>
  </pc:docChgLst>
  <pc:docChgLst>
    <pc:chgData name="Denika Mcpherson" userId="S::d.mcpherson_mail.utoronto.ca#ext#@devupconforg2.onmicrosoft.com::1cbb1329-ce20-4e73-83fb-cc37839fb22b" providerId="AD" clId="Web-{A2A6DC83-BD03-47BD-9217-B8656A86C66A}"/>
    <pc:docChg chg="modSld">
      <pc:chgData name="Denika Mcpherson" userId="S::d.mcpherson_mail.utoronto.ca#ext#@devupconforg2.onmicrosoft.com::1cbb1329-ce20-4e73-83fb-cc37839fb22b" providerId="AD" clId="Web-{A2A6DC83-BD03-47BD-9217-B8656A86C66A}" dt="2020-05-17T05:21:10.569" v="39"/>
      <pc:docMkLst>
        <pc:docMk/>
      </pc:docMkLst>
      <pc:sldChg chg="modNotes">
        <pc:chgData name="Denika Mcpherson" userId="S::d.mcpherson_mail.utoronto.ca#ext#@devupconforg2.onmicrosoft.com::1cbb1329-ce20-4e73-83fb-cc37839fb22b" providerId="AD" clId="Web-{A2A6DC83-BD03-47BD-9217-B8656A86C66A}" dt="2020-05-17T05:21:10.569" v="39"/>
        <pc:sldMkLst>
          <pc:docMk/>
          <pc:sldMk cId="0" sldId="354"/>
        </pc:sldMkLst>
      </pc:sldChg>
      <pc:sldChg chg="modNotes">
        <pc:chgData name="Denika Mcpherson" userId="S::d.mcpherson_mail.utoronto.ca#ext#@devupconforg2.onmicrosoft.com::1cbb1329-ce20-4e73-83fb-cc37839fb22b" providerId="AD" clId="Web-{A2A6DC83-BD03-47BD-9217-B8656A86C66A}" dt="2020-05-17T05:20:28.913" v="18"/>
        <pc:sldMkLst>
          <pc:docMk/>
          <pc:sldMk cId="0" sldId="381"/>
        </pc:sldMkLst>
      </pc:sldChg>
    </pc:docChg>
  </pc:docChgLst>
  <pc:docChgLst>
    <pc:chgData name="livvel" userId="S::livvel_gmail.com#ext#@devupconforg2.onmicrosoft.com::a4e8be4f-5c73-454b-9c9f-9272e17feb61" providerId="AD" clId="Web-{36B1BF48-BA52-4A28-A125-8A160FA09BDF}"/>
    <pc:docChg chg="modSld">
      <pc:chgData name="livvel" userId="S::livvel_gmail.com#ext#@devupconforg2.onmicrosoft.com::a4e8be4f-5c73-454b-9c9f-9272e17feb61" providerId="AD" clId="Web-{36B1BF48-BA52-4A28-A125-8A160FA09BDF}" dt="2020-05-17T13:42:36.580" v="1" actId="1076"/>
      <pc:docMkLst>
        <pc:docMk/>
      </pc:docMkLst>
      <pc:sldChg chg="modSp">
        <pc:chgData name="livvel" userId="S::livvel_gmail.com#ext#@devupconforg2.onmicrosoft.com::a4e8be4f-5c73-454b-9c9f-9272e17feb61" providerId="AD" clId="Web-{36B1BF48-BA52-4A28-A125-8A160FA09BDF}" dt="2020-05-17T13:42:36.580" v="1" actId="1076"/>
        <pc:sldMkLst>
          <pc:docMk/>
          <pc:sldMk cId="3429004116" sldId="388"/>
        </pc:sldMkLst>
        <pc:picChg chg="mod">
          <ac:chgData name="livvel" userId="S::livvel_gmail.com#ext#@devupconforg2.onmicrosoft.com::a4e8be4f-5c73-454b-9c9f-9272e17feb61" providerId="AD" clId="Web-{36B1BF48-BA52-4A28-A125-8A160FA09BDF}" dt="2020-05-17T13:42:36.580" v="1" actId="1076"/>
          <ac:picMkLst>
            <pc:docMk/>
            <pc:sldMk cId="3429004116" sldId="388"/>
            <ac:picMk id="3" creationId="{4868AA05-85C4-4631-8893-F06A714AF5FE}"/>
          </ac:picMkLst>
        </pc:picChg>
      </pc:sldChg>
    </pc:docChg>
  </pc:docChgLst>
  <pc:docChgLst>
    <pc:chgData name="Olga.Kagan" userId="S::olga.kagan_hotmail.com#ext#@devupconforg2.onmicrosoft.com::9353bfa7-6248-40b5-9af1-4d491122d8b4" providerId="AD" clId="Web-{9959C58C-1569-4322-91D9-6C1F2C2BC5CF}"/>
    <pc:docChg chg="modSld">
      <pc:chgData name="Olga.Kagan" userId="S::olga.kagan_hotmail.com#ext#@devupconforg2.onmicrosoft.com::9353bfa7-6248-40b5-9af1-4d491122d8b4" providerId="AD" clId="Web-{9959C58C-1569-4322-91D9-6C1F2C2BC5CF}" dt="2020-05-17T12:40:32.846" v="6"/>
      <pc:docMkLst>
        <pc:docMk/>
      </pc:docMkLst>
      <pc:sldChg chg="modSp">
        <pc:chgData name="Olga.Kagan" userId="S::olga.kagan_hotmail.com#ext#@devupconforg2.onmicrosoft.com::9353bfa7-6248-40b5-9af1-4d491122d8b4" providerId="AD" clId="Web-{9959C58C-1569-4322-91D9-6C1F2C2BC5CF}" dt="2020-05-17T12:40:32.846" v="6"/>
        <pc:sldMkLst>
          <pc:docMk/>
          <pc:sldMk cId="2809118595" sldId="382"/>
        </pc:sldMkLst>
        <pc:graphicFrameChg chg="mod modGraphic">
          <ac:chgData name="Olga.Kagan" userId="S::olga.kagan_hotmail.com#ext#@devupconforg2.onmicrosoft.com::9353bfa7-6248-40b5-9af1-4d491122d8b4" providerId="AD" clId="Web-{9959C58C-1569-4322-91D9-6C1F2C2BC5CF}" dt="2020-05-17T12:40:32.846" v="6"/>
          <ac:graphicFrameMkLst>
            <pc:docMk/>
            <pc:sldMk cId="2809118595" sldId="382"/>
            <ac:graphicFrameMk id="6" creationId="{F8438CC0-92C5-42DB-930D-2894E7D2BFE3}"/>
          </ac:graphicFrameMkLst>
        </pc:graphicFrameChg>
      </pc:sldChg>
      <pc:sldChg chg="modSp">
        <pc:chgData name="Olga.Kagan" userId="S::olga.kagan_hotmail.com#ext#@devupconforg2.onmicrosoft.com::9353bfa7-6248-40b5-9af1-4d491122d8b4" providerId="AD" clId="Web-{9959C58C-1569-4322-91D9-6C1F2C2BC5CF}" dt="2020-05-17T12:35:36.144" v="2" actId="20577"/>
        <pc:sldMkLst>
          <pc:docMk/>
          <pc:sldMk cId="2239742796" sldId="386"/>
        </pc:sldMkLst>
        <pc:spChg chg="mod">
          <ac:chgData name="Olga.Kagan" userId="S::olga.kagan_hotmail.com#ext#@devupconforg2.onmicrosoft.com::9353bfa7-6248-40b5-9af1-4d491122d8b4" providerId="AD" clId="Web-{9959C58C-1569-4322-91D9-6C1F2C2BC5CF}" dt="2020-05-17T12:35:36.144" v="2" actId="20577"/>
          <ac:spMkLst>
            <pc:docMk/>
            <pc:sldMk cId="2239742796" sldId="386"/>
            <ac:spMk id="3" creationId="{4E0F5642-6969-42D7-8E9D-01ADABECFCAB}"/>
          </ac:spMkLst>
        </pc:spChg>
      </pc:sldChg>
    </pc:docChg>
  </pc:docChgLst>
  <pc:docChgLst>
    <pc:chgData name="Schoenbaum, Anna E" userId="S::anna.schoenbaum_pennmedicine.upenn.edu#ext#@devupconforg2.onmicrosoft.com::15a30923-9377-4d83-9f41-852feb73f34e" providerId="AD" clId="Web-{AF1315C2-0FF0-4E13-81F0-A12B54A2635F}"/>
    <pc:docChg chg="modSld">
      <pc:chgData name="Schoenbaum, Anna E" userId="S::anna.schoenbaum_pennmedicine.upenn.edu#ext#@devupconforg2.onmicrosoft.com::15a30923-9377-4d83-9f41-852feb73f34e" providerId="AD" clId="Web-{AF1315C2-0FF0-4E13-81F0-A12B54A2635F}" dt="2020-05-17T12:41:04.094" v="0" actId="1076"/>
      <pc:docMkLst>
        <pc:docMk/>
      </pc:docMkLst>
      <pc:sldChg chg="modSp">
        <pc:chgData name="Schoenbaum, Anna E" userId="S::anna.schoenbaum_pennmedicine.upenn.edu#ext#@devupconforg2.onmicrosoft.com::15a30923-9377-4d83-9f41-852feb73f34e" providerId="AD" clId="Web-{AF1315C2-0FF0-4E13-81F0-A12B54A2635F}" dt="2020-05-17T12:41:04.094" v="0" actId="1076"/>
        <pc:sldMkLst>
          <pc:docMk/>
          <pc:sldMk cId="2239742796" sldId="386"/>
        </pc:sldMkLst>
        <pc:picChg chg="mod">
          <ac:chgData name="Schoenbaum, Anna E" userId="S::anna.schoenbaum_pennmedicine.upenn.edu#ext#@devupconforg2.onmicrosoft.com::15a30923-9377-4d83-9f41-852feb73f34e" providerId="AD" clId="Web-{AF1315C2-0FF0-4E13-81F0-A12B54A2635F}" dt="2020-05-17T12:41:04.094" v="0" actId="1076"/>
          <ac:picMkLst>
            <pc:docMk/>
            <pc:sldMk cId="2239742796" sldId="386"/>
            <ac:picMk id="5" creationId="{5D763A9D-169A-41D0-8B4E-82E531E11770}"/>
          </ac:picMkLst>
        </pc:picChg>
      </pc:sldChg>
    </pc:docChg>
  </pc:docChgLst>
  <pc:docChgLst>
    <pc:chgData name="Schoenbaum, Anna E" userId="S::anna.schoenbaum_pennmedicine.upenn.edu#ext#@devupconforg2.onmicrosoft.com::15a30923-9377-4d83-9f41-852feb73f34e" providerId="AD" clId="Web-{BC986433-B131-470A-9EA6-ACEF1AEAD0A1}"/>
    <pc:docChg chg="modSld">
      <pc:chgData name="Schoenbaum, Anna E" userId="S::anna.schoenbaum_pennmedicine.upenn.edu#ext#@devupconforg2.onmicrosoft.com::15a30923-9377-4d83-9f41-852feb73f34e" providerId="AD" clId="Web-{BC986433-B131-470A-9EA6-ACEF1AEAD0A1}" dt="2020-05-17T12:17:28.200" v="2"/>
      <pc:docMkLst>
        <pc:docMk/>
      </pc:docMkLst>
      <pc:sldChg chg="modNotes">
        <pc:chgData name="Schoenbaum, Anna E" userId="S::anna.schoenbaum_pennmedicine.upenn.edu#ext#@devupconforg2.onmicrosoft.com::15a30923-9377-4d83-9f41-852feb73f34e" providerId="AD" clId="Web-{BC986433-B131-470A-9EA6-ACEF1AEAD0A1}" dt="2020-05-17T12:17:28.200" v="2"/>
        <pc:sldMkLst>
          <pc:docMk/>
          <pc:sldMk cId="744610755" sldId="385"/>
        </pc:sldMkLst>
      </pc:sldChg>
    </pc:docChg>
  </pc:docChgLst>
  <pc:docChgLst>
    <pc:chgData name="farleyk25" userId="S::farleyk25_gmail.com#ext#@devupconforg2.onmicrosoft.com::8c11b026-1812-4d27-8707-da9e1cf37a80" providerId="AD" clId="Web-{947742C5-DF3D-49DC-83DE-CFFAE8F9CB10}"/>
    <pc:docChg chg="modSld">
      <pc:chgData name="farleyk25" userId="S::farleyk25_gmail.com#ext#@devupconforg2.onmicrosoft.com::8c11b026-1812-4d27-8707-da9e1cf37a80" providerId="AD" clId="Web-{947742C5-DF3D-49DC-83DE-CFFAE8F9CB10}" dt="2020-05-17T14:17:05.278" v="4" actId="1076"/>
      <pc:docMkLst>
        <pc:docMk/>
      </pc:docMkLst>
      <pc:sldChg chg="modSp">
        <pc:chgData name="farleyk25" userId="S::farleyk25_gmail.com#ext#@devupconforg2.onmicrosoft.com::8c11b026-1812-4d27-8707-da9e1cf37a80" providerId="AD" clId="Web-{947742C5-DF3D-49DC-83DE-CFFAE8F9CB10}" dt="2020-05-17T14:17:05.278" v="4" actId="1076"/>
        <pc:sldMkLst>
          <pc:docMk/>
          <pc:sldMk cId="0" sldId="375"/>
        </pc:sldMkLst>
        <pc:spChg chg="mod">
          <ac:chgData name="farleyk25" userId="S::farleyk25_gmail.com#ext#@devupconforg2.onmicrosoft.com::8c11b026-1812-4d27-8707-da9e1cf37a80" providerId="AD" clId="Web-{947742C5-DF3D-49DC-83DE-CFFAE8F9CB10}" dt="2020-05-17T14:17:05.278" v="4" actId="1076"/>
          <ac:spMkLst>
            <pc:docMk/>
            <pc:sldMk cId="0" sldId="375"/>
            <ac:spMk id="4" creationId="{52B2D757-C6D3-4F24-B955-A00013F0DCF5}"/>
          </ac:spMkLst>
        </pc:spChg>
      </pc:sldChg>
      <pc:sldChg chg="modNotes">
        <pc:chgData name="farleyk25" userId="S::farleyk25_gmail.com#ext#@devupconforg2.onmicrosoft.com::8c11b026-1812-4d27-8707-da9e1cf37a80" providerId="AD" clId="Web-{947742C5-DF3D-49DC-83DE-CFFAE8F9CB10}" dt="2020-05-17T14:16:40.606" v="2"/>
        <pc:sldMkLst>
          <pc:docMk/>
          <pc:sldMk cId="489157213" sldId="390"/>
        </pc:sldMkLst>
      </pc:sldChg>
      <pc:sldChg chg="modSp">
        <pc:chgData name="farleyk25" userId="S::farleyk25_gmail.com#ext#@devupconforg2.onmicrosoft.com::8c11b026-1812-4d27-8707-da9e1cf37a80" providerId="AD" clId="Web-{947742C5-DF3D-49DC-83DE-CFFAE8F9CB10}" dt="2020-05-17T14:15:41.840" v="0" actId="1076"/>
        <pc:sldMkLst>
          <pc:docMk/>
          <pc:sldMk cId="2221020146" sldId="391"/>
        </pc:sldMkLst>
        <pc:picChg chg="mod">
          <ac:chgData name="farleyk25" userId="S::farleyk25_gmail.com#ext#@devupconforg2.onmicrosoft.com::8c11b026-1812-4d27-8707-da9e1cf37a80" providerId="AD" clId="Web-{947742C5-DF3D-49DC-83DE-CFFAE8F9CB10}" dt="2020-05-17T14:15:41.840" v="0" actId="1076"/>
          <ac:picMkLst>
            <pc:docMk/>
            <pc:sldMk cId="2221020146" sldId="391"/>
            <ac:picMk id="3" creationId="{FDD36677-A608-4040-B034-4BC0219C9800}"/>
          </ac:picMkLst>
        </pc:picChg>
      </pc:sldChg>
    </pc:docChg>
  </pc:docChgLst>
  <pc:docChgLst>
    <pc:chgData name="farleyk25" userId="S::farleyk25_gmail.com#ext#@devupconforg2.onmicrosoft.com::8c11b026-1812-4d27-8707-da9e1cf37a80" providerId="AD" clId="Web-{4A4F23CD-46E6-4D0A-B7E1-9495E61D012F}"/>
    <pc:docChg chg="addSld delSld modSld sldOrd">
      <pc:chgData name="farleyk25" userId="S::farleyk25_gmail.com#ext#@devupconforg2.onmicrosoft.com::8c11b026-1812-4d27-8707-da9e1cf37a80" providerId="AD" clId="Web-{4A4F23CD-46E6-4D0A-B7E1-9495E61D012F}" dt="2020-05-17T11:17:16.831" v="165" actId="20577"/>
      <pc:docMkLst>
        <pc:docMk/>
      </pc:docMkLst>
      <pc:sldChg chg="modSp del">
        <pc:chgData name="farleyk25" userId="S::farleyk25_gmail.com#ext#@devupconforg2.onmicrosoft.com::8c11b026-1812-4d27-8707-da9e1cf37a80" providerId="AD" clId="Web-{4A4F23CD-46E6-4D0A-B7E1-9495E61D012F}" dt="2020-05-17T11:08:43.422" v="156"/>
        <pc:sldMkLst>
          <pc:docMk/>
          <pc:sldMk cId="0" sldId="257"/>
        </pc:sldMkLst>
        <pc:spChg chg="mod">
          <ac:chgData name="farleyk25" userId="S::farleyk25_gmail.com#ext#@devupconforg2.onmicrosoft.com::8c11b026-1812-4d27-8707-da9e1cf37a80" providerId="AD" clId="Web-{4A4F23CD-46E6-4D0A-B7E1-9495E61D012F}" dt="2020-05-17T11:04:54.570" v="101" actId="1076"/>
          <ac:spMkLst>
            <pc:docMk/>
            <pc:sldMk cId="0" sldId="257"/>
            <ac:spMk id="12" creationId="{688428A0-F475-7543-989E-DABB9C2FD2CF}"/>
          </ac:spMkLst>
        </pc:spChg>
        <pc:spChg chg="mod">
          <ac:chgData name="farleyk25" userId="S::farleyk25_gmail.com#ext#@devupconforg2.onmicrosoft.com::8c11b026-1812-4d27-8707-da9e1cf37a80" providerId="AD" clId="Web-{4A4F23CD-46E6-4D0A-B7E1-9495E61D012F}" dt="2020-05-17T11:07:24.310" v="151" actId="20577"/>
          <ac:spMkLst>
            <pc:docMk/>
            <pc:sldMk cId="0" sldId="257"/>
            <ac:spMk id="13" creationId="{0EC5E1DA-FF82-CB4C-98B5-96B39A062AA8}"/>
          </ac:spMkLst>
        </pc:spChg>
      </pc:sldChg>
      <pc:sldChg chg="modSp ord">
        <pc:chgData name="farleyk25" userId="S::farleyk25_gmail.com#ext#@devupconforg2.onmicrosoft.com::8c11b026-1812-4d27-8707-da9e1cf37a80" providerId="AD" clId="Web-{4A4F23CD-46E6-4D0A-B7E1-9495E61D012F}" dt="2020-05-17T11:02:45.831" v="34" actId="20577"/>
        <pc:sldMkLst>
          <pc:docMk/>
          <pc:sldMk cId="0" sldId="379"/>
        </pc:sldMkLst>
        <pc:spChg chg="mod">
          <ac:chgData name="farleyk25" userId="S::farleyk25_gmail.com#ext#@devupconforg2.onmicrosoft.com::8c11b026-1812-4d27-8707-da9e1cf37a80" providerId="AD" clId="Web-{4A4F23CD-46E6-4D0A-B7E1-9495E61D012F}" dt="2020-05-17T11:02:45.831" v="34" actId="20577"/>
          <ac:spMkLst>
            <pc:docMk/>
            <pc:sldMk cId="0" sldId="379"/>
            <ac:spMk id="38914" creationId="{F8A1B5F1-AD8F-4FBA-B3DF-BDF5934FA05A}"/>
          </ac:spMkLst>
        </pc:spChg>
      </pc:sldChg>
      <pc:sldChg chg="addSp modSp">
        <pc:chgData name="farleyk25" userId="S::farleyk25_gmail.com#ext#@devupconforg2.onmicrosoft.com::8c11b026-1812-4d27-8707-da9e1cf37a80" providerId="AD" clId="Web-{4A4F23CD-46E6-4D0A-B7E1-9495E61D012F}" dt="2020-05-17T11:17:16.831" v="164" actId="20577"/>
        <pc:sldMkLst>
          <pc:docMk/>
          <pc:sldMk cId="0" sldId="381"/>
        </pc:sldMkLst>
        <pc:spChg chg="add mod">
          <ac:chgData name="farleyk25" userId="S::farleyk25_gmail.com#ext#@devupconforg2.onmicrosoft.com::8c11b026-1812-4d27-8707-da9e1cf37a80" providerId="AD" clId="Web-{4A4F23CD-46E6-4D0A-B7E1-9495E61D012F}" dt="2020-05-17T11:17:16.831" v="164" actId="20577"/>
          <ac:spMkLst>
            <pc:docMk/>
            <pc:sldMk cId="0" sldId="381"/>
            <ac:spMk id="2" creationId="{F2890A7E-3FEC-457C-8F75-C647710B4AA4}"/>
          </ac:spMkLst>
        </pc:spChg>
      </pc:sldChg>
      <pc:sldChg chg="modSp ord">
        <pc:chgData name="farleyk25" userId="S::farleyk25_gmail.com#ext#@devupconforg2.onmicrosoft.com::8c11b026-1812-4d27-8707-da9e1cf37a80" providerId="AD" clId="Web-{4A4F23CD-46E6-4D0A-B7E1-9495E61D012F}" dt="2020-05-17T11:01:11.624" v="22"/>
        <pc:sldMkLst>
          <pc:docMk/>
          <pc:sldMk cId="2809118595" sldId="382"/>
        </pc:sldMkLst>
        <pc:graphicFrameChg chg="mod modGraphic">
          <ac:chgData name="farleyk25" userId="S::farleyk25_gmail.com#ext#@devupconforg2.onmicrosoft.com::8c11b026-1812-4d27-8707-da9e1cf37a80" providerId="AD" clId="Web-{4A4F23CD-46E6-4D0A-B7E1-9495E61D012F}" dt="2020-05-17T11:01:11.624" v="22"/>
          <ac:graphicFrameMkLst>
            <pc:docMk/>
            <pc:sldMk cId="2809118595" sldId="382"/>
            <ac:graphicFrameMk id="6" creationId="{F8438CC0-92C5-42DB-930D-2894E7D2BFE3}"/>
          </ac:graphicFrameMkLst>
        </pc:graphicFrameChg>
      </pc:sldChg>
      <pc:sldChg chg="modSp ord">
        <pc:chgData name="farleyk25" userId="S::farleyk25_gmail.com#ext#@devupconforg2.onmicrosoft.com::8c11b026-1812-4d27-8707-da9e1cf37a80" providerId="AD" clId="Web-{4A4F23CD-46E6-4D0A-B7E1-9495E61D012F}" dt="2020-05-17T11:01:50.032" v="28"/>
        <pc:sldMkLst>
          <pc:docMk/>
          <pc:sldMk cId="1540680174" sldId="383"/>
        </pc:sldMkLst>
        <pc:spChg chg="mod">
          <ac:chgData name="farleyk25" userId="S::farleyk25_gmail.com#ext#@devupconforg2.onmicrosoft.com::8c11b026-1812-4d27-8707-da9e1cf37a80" providerId="AD" clId="Web-{4A4F23CD-46E6-4D0A-B7E1-9495E61D012F}" dt="2020-05-17T11:01:38.141" v="25" actId="20577"/>
          <ac:spMkLst>
            <pc:docMk/>
            <pc:sldMk cId="1540680174" sldId="383"/>
            <ac:spMk id="2" creationId="{D580C3D6-A1A4-4CE4-B27A-61F458FA9C8E}"/>
          </ac:spMkLst>
        </pc:spChg>
      </pc:sldChg>
      <pc:sldChg chg="addSp modSp new mod setBg">
        <pc:chgData name="farleyk25" userId="S::farleyk25_gmail.com#ext#@devupconforg2.onmicrosoft.com::8c11b026-1812-4d27-8707-da9e1cf37a80" providerId="AD" clId="Web-{4A4F23CD-46E6-4D0A-B7E1-9495E61D012F}" dt="2020-05-17T11:09:43.861" v="158" actId="1076"/>
        <pc:sldMkLst>
          <pc:docMk/>
          <pc:sldMk cId="688014904" sldId="384"/>
        </pc:sldMkLst>
        <pc:spChg chg="add">
          <ac:chgData name="farleyk25" userId="S::farleyk25_gmail.com#ext#@devupconforg2.onmicrosoft.com::8c11b026-1812-4d27-8707-da9e1cf37a80" providerId="AD" clId="Web-{4A4F23CD-46E6-4D0A-B7E1-9495E61D012F}" dt="2020-05-17T11:08:36.875" v="155"/>
          <ac:spMkLst>
            <pc:docMk/>
            <pc:sldMk cId="688014904" sldId="384"/>
            <ac:spMk id="7" creationId="{D441E7DC-C148-4A95-AF2B-D613C2820E3F}"/>
          </ac:spMkLst>
        </pc:spChg>
        <pc:spChg chg="add">
          <ac:chgData name="farleyk25" userId="S::farleyk25_gmail.com#ext#@devupconforg2.onmicrosoft.com::8c11b026-1812-4d27-8707-da9e1cf37a80" providerId="AD" clId="Web-{4A4F23CD-46E6-4D0A-B7E1-9495E61D012F}" dt="2020-05-17T11:08:36.875" v="155"/>
          <ac:spMkLst>
            <pc:docMk/>
            <pc:sldMk cId="688014904" sldId="384"/>
            <ac:spMk id="9" creationId="{3FB3E502-7B9D-4CC2-AEF1-61E35D08ED3B}"/>
          </ac:spMkLst>
        </pc:spChg>
        <pc:spChg chg="add">
          <ac:chgData name="farleyk25" userId="S::farleyk25_gmail.com#ext#@devupconforg2.onmicrosoft.com::8c11b026-1812-4d27-8707-da9e1cf37a80" providerId="AD" clId="Web-{4A4F23CD-46E6-4D0A-B7E1-9495E61D012F}" dt="2020-05-17T11:08:36.875" v="155"/>
          <ac:spMkLst>
            <pc:docMk/>
            <pc:sldMk cId="688014904" sldId="384"/>
            <ac:spMk id="11" creationId="{BC3DFB63-5ACC-44EB-A0A9-33D0ADA3ED61}"/>
          </ac:spMkLst>
        </pc:spChg>
        <pc:picChg chg="add mod">
          <ac:chgData name="farleyk25" userId="S::farleyk25_gmail.com#ext#@devupconforg2.onmicrosoft.com::8c11b026-1812-4d27-8707-da9e1cf37a80" providerId="AD" clId="Web-{4A4F23CD-46E6-4D0A-B7E1-9495E61D012F}" dt="2020-05-17T11:09:43.861" v="158" actId="1076"/>
          <ac:picMkLst>
            <pc:docMk/>
            <pc:sldMk cId="688014904" sldId="384"/>
            <ac:picMk id="2" creationId="{45363936-0501-416C-BFCB-3FB92F14CB26}"/>
          </ac:picMkLst>
        </pc:picChg>
      </pc:sldChg>
    </pc:docChg>
  </pc:docChgLst>
  <pc:docChgLst>
    <pc:chgData name="Denika Mcpherson" userId="S::d.mcpherson_mail.utoronto.ca#ext#@devupconforg2.onmicrosoft.com::1cbb1329-ce20-4e73-83fb-cc37839fb22b" providerId="AD" clId="Web-{AFDA0E96-C467-430C-8D56-C4DC0CE2A4A6}"/>
    <pc:docChg chg="modSld">
      <pc:chgData name="Denika Mcpherson" userId="S::d.mcpherson_mail.utoronto.ca#ext#@devupconforg2.onmicrosoft.com::1cbb1329-ce20-4e73-83fb-cc37839fb22b" providerId="AD" clId="Web-{AFDA0E96-C467-430C-8D56-C4DC0CE2A4A6}" dt="2020-05-17T14:14:31.534" v="89"/>
      <pc:docMkLst>
        <pc:docMk/>
      </pc:docMkLst>
      <pc:sldChg chg="modNotes">
        <pc:chgData name="Denika Mcpherson" userId="S::d.mcpherson_mail.utoronto.ca#ext#@devupconforg2.onmicrosoft.com::1cbb1329-ce20-4e73-83fb-cc37839fb22b" providerId="AD" clId="Web-{AFDA0E96-C467-430C-8D56-C4DC0CE2A4A6}" dt="2020-05-17T14:14:31.534" v="89"/>
        <pc:sldMkLst>
          <pc:docMk/>
          <pc:sldMk cId="0" sldId="373"/>
        </pc:sldMkLst>
      </pc:sldChg>
      <pc:sldChg chg="modNotes">
        <pc:chgData name="Denika Mcpherson" userId="S::d.mcpherson_mail.utoronto.ca#ext#@devupconforg2.onmicrosoft.com::1cbb1329-ce20-4e73-83fb-cc37839fb22b" providerId="AD" clId="Web-{AFDA0E96-C467-430C-8D56-C4DC0CE2A4A6}" dt="2020-05-17T14:06:16.347" v="25"/>
        <pc:sldMkLst>
          <pc:docMk/>
          <pc:sldMk cId="744610755" sldId="385"/>
        </pc:sldMkLst>
      </pc:sldChg>
      <pc:sldChg chg="modNotes">
        <pc:chgData name="Denika Mcpherson" userId="S::d.mcpherson_mail.utoronto.ca#ext#@devupconforg2.onmicrosoft.com::1cbb1329-ce20-4e73-83fb-cc37839fb22b" providerId="AD" clId="Web-{AFDA0E96-C467-430C-8D56-C4DC0CE2A4A6}" dt="2020-05-17T14:13:37.253" v="69"/>
        <pc:sldMkLst>
          <pc:docMk/>
          <pc:sldMk cId="2239742796" sldId="386"/>
        </pc:sldMkLst>
      </pc:sldChg>
    </pc:docChg>
  </pc:docChgLst>
  <pc:docChgLst>
    <pc:chgData name="farleyk25" userId="S::farleyk25_gmail.com#ext#@devupconforg2.onmicrosoft.com::8c11b026-1812-4d27-8707-da9e1cf37a80" providerId="AD" clId="Web-{FBC6D5B7-E2B8-473B-9B68-28070305210E}"/>
    <pc:docChg chg="addSld delSld modSld">
      <pc:chgData name="farleyk25" userId="S::farleyk25_gmail.com#ext#@devupconforg2.onmicrosoft.com::8c11b026-1812-4d27-8707-da9e1cf37a80" providerId="AD" clId="Web-{FBC6D5B7-E2B8-473B-9B68-28070305210E}" dt="2020-05-17T13:35:18.382" v="381"/>
      <pc:docMkLst>
        <pc:docMk/>
      </pc:docMkLst>
      <pc:sldChg chg="addSp modSp modNotes">
        <pc:chgData name="farleyk25" userId="S::farleyk25_gmail.com#ext#@devupconforg2.onmicrosoft.com::8c11b026-1812-4d27-8707-da9e1cf37a80" providerId="AD" clId="Web-{FBC6D5B7-E2B8-473B-9B68-28070305210E}" dt="2020-05-17T13:34:46.303" v="379" actId="20577"/>
        <pc:sldMkLst>
          <pc:docMk/>
          <pc:sldMk cId="0" sldId="375"/>
        </pc:sldMkLst>
        <pc:spChg chg="add mod">
          <ac:chgData name="farleyk25" userId="S::farleyk25_gmail.com#ext#@devupconforg2.onmicrosoft.com::8c11b026-1812-4d27-8707-da9e1cf37a80" providerId="AD" clId="Web-{FBC6D5B7-E2B8-473B-9B68-28070305210E}" dt="2020-05-17T13:12:46.132" v="289" actId="20577"/>
          <ac:spMkLst>
            <pc:docMk/>
            <pc:sldMk cId="0" sldId="375"/>
            <ac:spMk id="2" creationId="{98EC5C87-59EF-4469-9E61-5224F4ED2214}"/>
          </ac:spMkLst>
        </pc:spChg>
        <pc:spChg chg="mod">
          <ac:chgData name="farleyk25" userId="S::farleyk25_gmail.com#ext#@devupconforg2.onmicrosoft.com::8c11b026-1812-4d27-8707-da9e1cf37a80" providerId="AD" clId="Web-{FBC6D5B7-E2B8-473B-9B68-28070305210E}" dt="2020-05-17T13:34:46.303" v="379" actId="20577"/>
          <ac:spMkLst>
            <pc:docMk/>
            <pc:sldMk cId="0" sldId="375"/>
            <ac:spMk id="4" creationId="{52B2D757-C6D3-4F24-B955-A00013F0DCF5}"/>
          </ac:spMkLst>
        </pc:spChg>
        <pc:spChg chg="mod">
          <ac:chgData name="farleyk25" userId="S::farleyk25_gmail.com#ext#@devupconforg2.onmicrosoft.com::8c11b026-1812-4d27-8707-da9e1cf37a80" providerId="AD" clId="Web-{FBC6D5B7-E2B8-473B-9B68-28070305210E}" dt="2020-05-17T13:12:56.929" v="292" actId="1076"/>
          <ac:spMkLst>
            <pc:docMk/>
            <pc:sldMk cId="0" sldId="375"/>
            <ac:spMk id="10" creationId="{25162DBE-2878-6B42-B07F-A4847B7FDBF5}"/>
          </ac:spMkLst>
        </pc:spChg>
        <pc:spChg chg="mod">
          <ac:chgData name="farleyk25" userId="S::farleyk25_gmail.com#ext#@devupconforg2.onmicrosoft.com::8c11b026-1812-4d27-8707-da9e1cf37a80" providerId="AD" clId="Web-{FBC6D5B7-E2B8-473B-9B68-28070305210E}" dt="2020-05-17T13:14:08.447" v="299" actId="20577"/>
          <ac:spMkLst>
            <pc:docMk/>
            <pc:sldMk cId="0" sldId="375"/>
            <ac:spMk id="16385" creationId="{A63C76D7-C0EE-4D75-A68C-120B890A4CA5}"/>
          </ac:spMkLst>
        </pc:spChg>
        <pc:spChg chg="mod">
          <ac:chgData name="farleyk25" userId="S::farleyk25_gmail.com#ext#@devupconforg2.onmicrosoft.com::8c11b026-1812-4d27-8707-da9e1cf37a80" providerId="AD" clId="Web-{FBC6D5B7-E2B8-473B-9B68-28070305210E}" dt="2020-05-17T13:12:26.069" v="284" actId="20577"/>
          <ac:spMkLst>
            <pc:docMk/>
            <pc:sldMk cId="0" sldId="375"/>
            <ac:spMk id="16386" creationId="{F814101A-8A98-4536-A1C0-596DC0EA1C60}"/>
          </ac:spMkLst>
        </pc:spChg>
      </pc:sldChg>
      <pc:sldChg chg="addSp modSp del">
        <pc:chgData name="farleyk25" userId="S::farleyk25_gmail.com#ext#@devupconforg2.onmicrosoft.com::8c11b026-1812-4d27-8707-da9e1cf37a80" providerId="AD" clId="Web-{FBC6D5B7-E2B8-473B-9B68-28070305210E}" dt="2020-05-17T13:35:18.382" v="381"/>
        <pc:sldMkLst>
          <pc:docMk/>
          <pc:sldMk cId="0" sldId="380"/>
        </pc:sldMkLst>
        <pc:spChg chg="add mod">
          <ac:chgData name="farleyk25" userId="S::farleyk25_gmail.com#ext#@devupconforg2.onmicrosoft.com::8c11b026-1812-4d27-8707-da9e1cf37a80" providerId="AD" clId="Web-{FBC6D5B7-E2B8-473B-9B68-28070305210E}" dt="2020-05-17T13:17:05.141" v="362" actId="20577"/>
          <ac:spMkLst>
            <pc:docMk/>
            <pc:sldMk cId="0" sldId="380"/>
            <ac:spMk id="2" creationId="{1034E7BB-0B77-4DB8-9DE5-B9722DC42D1B}"/>
          </ac:spMkLst>
        </pc:spChg>
      </pc:sldChg>
      <pc:sldChg chg="addSp modSp new del mod setBg">
        <pc:chgData name="farleyk25" userId="S::farleyk25_gmail.com#ext#@devupconforg2.onmicrosoft.com::8c11b026-1812-4d27-8707-da9e1cf37a80" providerId="AD" clId="Web-{FBC6D5B7-E2B8-473B-9B68-28070305210E}" dt="2020-05-17T13:14:49.011" v="317"/>
        <pc:sldMkLst>
          <pc:docMk/>
          <pc:sldMk cId="3894359203" sldId="389"/>
        </pc:sldMkLst>
        <pc:spChg chg="add">
          <ac:chgData name="farleyk25" userId="S::farleyk25_gmail.com#ext#@devupconforg2.onmicrosoft.com::8c11b026-1812-4d27-8707-da9e1cf37a80" providerId="AD" clId="Web-{FBC6D5B7-E2B8-473B-9B68-28070305210E}" dt="2020-05-17T13:05:47.132" v="2"/>
          <ac:spMkLst>
            <pc:docMk/>
            <pc:sldMk cId="3894359203" sldId="389"/>
            <ac:spMk id="7" creationId="{D441E7DC-C148-4A95-AF2B-D613C2820E3F}"/>
          </ac:spMkLst>
        </pc:spChg>
        <pc:spChg chg="add">
          <ac:chgData name="farleyk25" userId="S::farleyk25_gmail.com#ext#@devupconforg2.onmicrosoft.com::8c11b026-1812-4d27-8707-da9e1cf37a80" providerId="AD" clId="Web-{FBC6D5B7-E2B8-473B-9B68-28070305210E}" dt="2020-05-17T13:05:47.132" v="2"/>
          <ac:spMkLst>
            <pc:docMk/>
            <pc:sldMk cId="3894359203" sldId="389"/>
            <ac:spMk id="9" creationId="{3FB3E502-7B9D-4CC2-AEF1-61E35D08ED3B}"/>
          </ac:spMkLst>
        </pc:spChg>
        <pc:spChg chg="add">
          <ac:chgData name="farleyk25" userId="S::farleyk25_gmail.com#ext#@devupconforg2.onmicrosoft.com::8c11b026-1812-4d27-8707-da9e1cf37a80" providerId="AD" clId="Web-{FBC6D5B7-E2B8-473B-9B68-28070305210E}" dt="2020-05-17T13:05:47.132" v="2"/>
          <ac:spMkLst>
            <pc:docMk/>
            <pc:sldMk cId="3894359203" sldId="389"/>
            <ac:spMk id="11" creationId="{BC3DFB63-5ACC-44EB-A0A9-33D0ADA3ED61}"/>
          </ac:spMkLst>
        </pc:spChg>
        <pc:picChg chg="add mod">
          <ac:chgData name="farleyk25" userId="S::farleyk25_gmail.com#ext#@devupconforg2.onmicrosoft.com::8c11b026-1812-4d27-8707-da9e1cf37a80" providerId="AD" clId="Web-{FBC6D5B7-E2B8-473B-9B68-28070305210E}" dt="2020-05-17T13:06:32.305" v="3" actId="14100"/>
          <ac:picMkLst>
            <pc:docMk/>
            <pc:sldMk cId="3894359203" sldId="389"/>
            <ac:picMk id="2" creationId="{D04726F6-FE84-403B-8F63-5FEA92B95B12}"/>
          </ac:picMkLst>
        </pc:picChg>
      </pc:sldChg>
    </pc:docChg>
  </pc:docChgLst>
  <pc:docChgLst>
    <pc:chgData name="farleyk25" userId="S::farleyk25_gmail.com#ext#@devupconforg2.onmicrosoft.com::8c11b026-1812-4d27-8707-da9e1cf37a80" providerId="AD" clId="Web-{CFF5E6F9-4376-44CD-88F0-07F88E5550E6}"/>
    <pc:docChg chg="delSld modSld">
      <pc:chgData name="farleyk25" userId="S::farleyk25_gmail.com#ext#@devupconforg2.onmicrosoft.com::8c11b026-1812-4d27-8707-da9e1cf37a80" providerId="AD" clId="Web-{CFF5E6F9-4376-44CD-88F0-07F88E5550E6}" dt="2020-05-17T12:37:07.270" v="20"/>
      <pc:docMkLst>
        <pc:docMk/>
      </pc:docMkLst>
      <pc:sldChg chg="modSp del">
        <pc:chgData name="farleyk25" userId="S::farleyk25_gmail.com#ext#@devupconforg2.onmicrosoft.com::8c11b026-1812-4d27-8707-da9e1cf37a80" providerId="AD" clId="Web-{CFF5E6F9-4376-44CD-88F0-07F88E5550E6}" dt="2020-05-17T12:35:03.420" v="19"/>
        <pc:sldMkLst>
          <pc:docMk/>
          <pc:sldMk cId="1540680174" sldId="383"/>
        </pc:sldMkLst>
        <pc:spChg chg="mod">
          <ac:chgData name="farleyk25" userId="S::farleyk25_gmail.com#ext#@devupconforg2.onmicrosoft.com::8c11b026-1812-4d27-8707-da9e1cf37a80" providerId="AD" clId="Web-{CFF5E6F9-4376-44CD-88F0-07F88E5550E6}" dt="2020-05-17T12:33:53.854" v="10" actId="20577"/>
          <ac:spMkLst>
            <pc:docMk/>
            <pc:sldMk cId="1540680174" sldId="383"/>
            <ac:spMk id="3" creationId="{4E0F5642-6969-42D7-8E9D-01ADABECFCAB}"/>
          </ac:spMkLst>
        </pc:spChg>
      </pc:sldChg>
      <pc:sldChg chg="modSp">
        <pc:chgData name="farleyk25" userId="S::farleyk25_gmail.com#ext#@devupconforg2.onmicrosoft.com::8c11b026-1812-4d27-8707-da9e1cf37a80" providerId="AD" clId="Web-{CFF5E6F9-4376-44CD-88F0-07F88E5550E6}" dt="2020-05-17T12:34:29.621" v="18" actId="20577"/>
        <pc:sldMkLst>
          <pc:docMk/>
          <pc:sldMk cId="2239742796" sldId="386"/>
        </pc:sldMkLst>
        <pc:spChg chg="mod">
          <ac:chgData name="farleyk25" userId="S::farleyk25_gmail.com#ext#@devupconforg2.onmicrosoft.com::8c11b026-1812-4d27-8707-da9e1cf37a80" providerId="AD" clId="Web-{CFF5E6F9-4376-44CD-88F0-07F88E5550E6}" dt="2020-05-17T12:34:29.621" v="18" actId="20577"/>
          <ac:spMkLst>
            <pc:docMk/>
            <pc:sldMk cId="2239742796" sldId="386"/>
            <ac:spMk id="3" creationId="{4E0F5642-6969-42D7-8E9D-01ADABECFCAB}"/>
          </ac:spMkLst>
        </pc:spChg>
      </pc:sldChg>
      <pc:sldChg chg="del">
        <pc:chgData name="farleyk25" userId="S::farleyk25_gmail.com#ext#@devupconforg2.onmicrosoft.com::8c11b026-1812-4d27-8707-da9e1cf37a80" providerId="AD" clId="Web-{CFF5E6F9-4376-44CD-88F0-07F88E5550E6}" dt="2020-05-17T12:37:07.270" v="20"/>
        <pc:sldMkLst>
          <pc:docMk/>
          <pc:sldMk cId="624135890" sldId="387"/>
        </pc:sldMkLst>
      </pc:sldChg>
    </pc:docChg>
  </pc:docChgLst>
  <pc:docChgLst>
    <pc:chgData name="farleyk25" userId="S::farleyk25_gmail.com#ext#@devupconforg2.onmicrosoft.com::8c11b026-1812-4d27-8707-da9e1cf37a80" providerId="AD" clId="Web-{B0327F7C-D80D-448B-A2DB-4A84500CD591}"/>
    <pc:docChg chg="modSld">
      <pc:chgData name="farleyk25" userId="S::farleyk25_gmail.com#ext#@devupconforg2.onmicrosoft.com::8c11b026-1812-4d27-8707-da9e1cf37a80" providerId="AD" clId="Web-{B0327F7C-D80D-448B-A2DB-4A84500CD591}" dt="2020-05-17T15:15:10.184" v="14" actId="20577"/>
      <pc:docMkLst>
        <pc:docMk/>
      </pc:docMkLst>
      <pc:sldChg chg="modSp">
        <pc:chgData name="farleyk25" userId="S::farleyk25_gmail.com#ext#@devupconforg2.onmicrosoft.com::8c11b026-1812-4d27-8707-da9e1cf37a80" providerId="AD" clId="Web-{B0327F7C-D80D-448B-A2DB-4A84500CD591}" dt="2020-05-17T15:15:10.184" v="13" actId="20577"/>
        <pc:sldMkLst>
          <pc:docMk/>
          <pc:sldMk cId="0" sldId="379"/>
        </pc:sldMkLst>
        <pc:spChg chg="mod">
          <ac:chgData name="farleyk25" userId="S::farleyk25_gmail.com#ext#@devupconforg2.onmicrosoft.com::8c11b026-1812-4d27-8707-da9e1cf37a80" providerId="AD" clId="Web-{B0327F7C-D80D-448B-A2DB-4A84500CD591}" dt="2020-05-17T15:15:10.184" v="13" actId="20577"/>
          <ac:spMkLst>
            <pc:docMk/>
            <pc:sldMk cId="0" sldId="379"/>
            <ac:spMk id="38914" creationId="{F8A1B5F1-AD8F-4FBA-B3DF-BDF5934FA05A}"/>
          </ac:spMkLst>
        </pc:spChg>
      </pc:sldChg>
      <pc:sldChg chg="modSp">
        <pc:chgData name="farleyk25" userId="S::farleyk25_gmail.com#ext#@devupconforg2.onmicrosoft.com::8c11b026-1812-4d27-8707-da9e1cf37a80" providerId="AD" clId="Web-{B0327F7C-D80D-448B-A2DB-4A84500CD591}" dt="2020-05-17T15:12:58.683" v="2" actId="1076"/>
        <pc:sldMkLst>
          <pc:docMk/>
          <pc:sldMk cId="0" sldId="381"/>
        </pc:sldMkLst>
        <pc:spChg chg="mod">
          <ac:chgData name="farleyk25" userId="S::farleyk25_gmail.com#ext#@devupconforg2.onmicrosoft.com::8c11b026-1812-4d27-8707-da9e1cf37a80" providerId="AD" clId="Web-{B0327F7C-D80D-448B-A2DB-4A84500CD591}" dt="2020-05-17T15:12:58.683" v="2" actId="1076"/>
          <ac:spMkLst>
            <pc:docMk/>
            <pc:sldMk cId="0" sldId="381"/>
            <ac:spMk id="2" creationId="{F2890A7E-3FEC-457C-8F75-C647710B4AA4}"/>
          </ac:spMkLst>
        </pc:spChg>
      </pc:sldChg>
    </pc:docChg>
  </pc:docChgLst>
  <pc:docChgLst>
    <pc:chgData name="farleyk25" userId="S::farleyk25_gmail.com#ext#@devupconforg2.onmicrosoft.com::8c11b026-1812-4d27-8707-da9e1cf37a80" providerId="AD" clId="Web-{C35F8768-BA14-4616-87C4-210A271923C8}"/>
    <pc:docChg chg="modSld">
      <pc:chgData name="farleyk25" userId="S::farleyk25_gmail.com#ext#@devupconforg2.onmicrosoft.com::8c11b026-1812-4d27-8707-da9e1cf37a80" providerId="AD" clId="Web-{C35F8768-BA14-4616-87C4-210A271923C8}" dt="2020-05-17T12:14:09.575" v="7" actId="20577"/>
      <pc:docMkLst>
        <pc:docMk/>
      </pc:docMkLst>
      <pc:sldChg chg="modSp modNotes">
        <pc:chgData name="farleyk25" userId="S::farleyk25_gmail.com#ext#@devupconforg2.onmicrosoft.com::8c11b026-1812-4d27-8707-da9e1cf37a80" providerId="AD" clId="Web-{C35F8768-BA14-4616-87C4-210A271923C8}" dt="2020-05-17T12:14:09.575" v="7" actId="20577"/>
        <pc:sldMkLst>
          <pc:docMk/>
          <pc:sldMk cId="0" sldId="375"/>
        </pc:sldMkLst>
        <pc:spChg chg="mod">
          <ac:chgData name="farleyk25" userId="S::farleyk25_gmail.com#ext#@devupconforg2.onmicrosoft.com::8c11b026-1812-4d27-8707-da9e1cf37a80" providerId="AD" clId="Web-{C35F8768-BA14-4616-87C4-210A271923C8}" dt="2020-05-17T12:14:09.575" v="7" actId="20577"/>
          <ac:spMkLst>
            <pc:docMk/>
            <pc:sldMk cId="0" sldId="375"/>
            <ac:spMk id="16386" creationId="{F814101A-8A98-4536-A1C0-596DC0EA1C60}"/>
          </ac:spMkLst>
        </pc:spChg>
      </pc:sldChg>
    </pc:docChg>
  </pc:docChgLst>
  <pc:docChgLst>
    <pc:chgData name="jennacody94" userId="S::jennacody94_gmail.com#ext#@devupconforg2.onmicrosoft.com::2007f5aa-275c-4efb-b59d-d5d9d2af7d44" providerId="AD" clId="Web-{7C038B10-FA5D-4ABE-843F-9029CCB2531C}"/>
    <pc:docChg chg="modSld">
      <pc:chgData name="jennacody94" userId="S::jennacody94_gmail.com#ext#@devupconforg2.onmicrosoft.com::2007f5aa-275c-4efb-b59d-d5d9d2af7d44" providerId="AD" clId="Web-{7C038B10-FA5D-4ABE-843F-9029CCB2531C}" dt="2020-05-17T15:48:00.917" v="179"/>
      <pc:docMkLst>
        <pc:docMk/>
      </pc:docMkLst>
      <pc:sldChg chg="addSp delSp modSp modNotes">
        <pc:chgData name="jennacody94" userId="S::jennacody94_gmail.com#ext#@devupconforg2.onmicrosoft.com::2007f5aa-275c-4efb-b59d-d5d9d2af7d44" providerId="AD" clId="Web-{7C038B10-FA5D-4ABE-843F-9029CCB2531C}" dt="2020-05-17T15:48:00.917" v="179"/>
        <pc:sldMkLst>
          <pc:docMk/>
          <pc:sldMk cId="744610755" sldId="385"/>
        </pc:sldMkLst>
        <pc:spChg chg="add mod">
          <ac:chgData name="jennacody94" userId="S::jennacody94_gmail.com#ext#@devupconforg2.onmicrosoft.com::2007f5aa-275c-4efb-b59d-d5d9d2af7d44" providerId="AD" clId="Web-{7C038B10-FA5D-4ABE-843F-9029CCB2531C}" dt="2020-05-17T15:46:09.841" v="69" actId="20577"/>
          <ac:spMkLst>
            <pc:docMk/>
            <pc:sldMk cId="744610755" sldId="385"/>
            <ac:spMk id="6" creationId="{1C9BF26F-0D34-4857-9A95-E09C7EDE8382}"/>
          </ac:spMkLst>
        </pc:spChg>
        <pc:picChg chg="add del mod">
          <ac:chgData name="jennacody94" userId="S::jennacody94_gmail.com#ext#@devupconforg2.onmicrosoft.com::2007f5aa-275c-4efb-b59d-d5d9d2af7d44" providerId="AD" clId="Web-{7C038B10-FA5D-4ABE-843F-9029CCB2531C}" dt="2020-05-17T15:42:31.547" v="2"/>
          <ac:picMkLst>
            <pc:docMk/>
            <pc:sldMk cId="744610755" sldId="385"/>
            <ac:picMk id="2" creationId="{5BDBFB63-5432-410D-A532-4308E400E5AC}"/>
          </ac:picMkLst>
        </pc:picChg>
        <pc:picChg chg="add mod modCrop">
          <ac:chgData name="jennacody94" userId="S::jennacody94_gmail.com#ext#@devupconforg2.onmicrosoft.com::2007f5aa-275c-4efb-b59d-d5d9d2af7d44" providerId="AD" clId="Web-{7C038B10-FA5D-4ABE-843F-9029CCB2531C}" dt="2020-05-17T15:48:00.917" v="179"/>
          <ac:picMkLst>
            <pc:docMk/>
            <pc:sldMk cId="744610755" sldId="385"/>
            <ac:picMk id="4" creationId="{40E7313B-FB65-423B-8AA6-F41D1EB2F0B7}"/>
          </ac:picMkLst>
        </pc:picChg>
        <pc:picChg chg="add mod">
          <ac:chgData name="jennacody94" userId="S::jennacody94_gmail.com#ext#@devupconforg2.onmicrosoft.com::2007f5aa-275c-4efb-b59d-d5d9d2af7d44" providerId="AD" clId="Web-{7C038B10-FA5D-4ABE-843F-9029CCB2531C}" dt="2020-05-17T15:45:30.365" v="22" actId="14100"/>
          <ac:picMkLst>
            <pc:docMk/>
            <pc:sldMk cId="744610755" sldId="385"/>
            <ac:picMk id="5" creationId="{D47548D7-204B-4512-AAAE-02FE1D66D374}"/>
          </ac:picMkLst>
        </pc:picChg>
      </pc:sldChg>
      <pc:sldChg chg="delSp">
        <pc:chgData name="jennacody94" userId="S::jennacody94_gmail.com#ext#@devupconforg2.onmicrosoft.com::2007f5aa-275c-4efb-b59d-d5d9d2af7d44" providerId="AD" clId="Web-{7C038B10-FA5D-4ABE-843F-9029CCB2531C}" dt="2020-05-17T15:42:25.875" v="0"/>
        <pc:sldMkLst>
          <pc:docMk/>
          <pc:sldMk cId="3429004116" sldId="388"/>
        </pc:sldMkLst>
        <pc:picChg chg="del">
          <ac:chgData name="jennacody94" userId="S::jennacody94_gmail.com#ext#@devupconforg2.onmicrosoft.com::2007f5aa-275c-4efb-b59d-d5d9d2af7d44" providerId="AD" clId="Web-{7C038B10-FA5D-4ABE-843F-9029CCB2531C}" dt="2020-05-17T15:42:25.875" v="0"/>
          <ac:picMkLst>
            <pc:docMk/>
            <pc:sldMk cId="3429004116" sldId="388"/>
            <ac:picMk id="3" creationId="{4868AA05-85C4-4631-8893-F06A714AF5FE}"/>
          </ac:picMkLst>
        </pc:picChg>
      </pc:sldChg>
    </pc:docChg>
  </pc:docChgLst>
  <pc:docChgLst>
    <pc:chgData name="farleyk25" userId="S::farleyk25_gmail.com#ext#@devupconforg2.onmicrosoft.com::8c11b026-1812-4d27-8707-da9e1cf37a80" providerId="AD" clId="Web-{DA1C1128-2911-4927-9475-E7699CC50367}"/>
    <pc:docChg chg="modSld">
      <pc:chgData name="farleyk25" userId="S::farleyk25_gmail.com#ext#@devupconforg2.onmicrosoft.com::8c11b026-1812-4d27-8707-da9e1cf37a80" providerId="AD" clId="Web-{DA1C1128-2911-4927-9475-E7699CC50367}" dt="2020-05-17T12:31:48.730" v="61" actId="20577"/>
      <pc:docMkLst>
        <pc:docMk/>
      </pc:docMkLst>
      <pc:sldChg chg="modSp">
        <pc:chgData name="farleyk25" userId="S::farleyk25_gmail.com#ext#@devupconforg2.onmicrosoft.com::8c11b026-1812-4d27-8707-da9e1cf37a80" providerId="AD" clId="Web-{DA1C1128-2911-4927-9475-E7699CC50367}" dt="2020-05-17T12:30:25.291" v="55"/>
        <pc:sldMkLst>
          <pc:docMk/>
          <pc:sldMk cId="2809118595" sldId="382"/>
        </pc:sldMkLst>
        <pc:spChg chg="mod">
          <ac:chgData name="farleyk25" userId="S::farleyk25_gmail.com#ext#@devupconforg2.onmicrosoft.com::8c11b026-1812-4d27-8707-da9e1cf37a80" providerId="AD" clId="Web-{DA1C1128-2911-4927-9475-E7699CC50367}" dt="2020-05-17T12:26:06.068" v="23" actId="1076"/>
          <ac:spMkLst>
            <pc:docMk/>
            <pc:sldMk cId="2809118595" sldId="382"/>
            <ac:spMk id="2" creationId="{4D4D2AF6-99F4-48FF-977A-03E870A49B8F}"/>
          </ac:spMkLst>
        </pc:spChg>
        <pc:graphicFrameChg chg="mod modGraphic">
          <ac:chgData name="farleyk25" userId="S::farleyk25_gmail.com#ext#@devupconforg2.onmicrosoft.com::8c11b026-1812-4d27-8707-da9e1cf37a80" providerId="AD" clId="Web-{DA1C1128-2911-4927-9475-E7699CC50367}" dt="2020-05-17T12:30:25.291" v="55"/>
          <ac:graphicFrameMkLst>
            <pc:docMk/>
            <pc:sldMk cId="2809118595" sldId="382"/>
            <ac:graphicFrameMk id="6" creationId="{F8438CC0-92C5-42DB-930D-2894E7D2BFE3}"/>
          </ac:graphicFrameMkLst>
        </pc:graphicFrameChg>
        <pc:picChg chg="mod">
          <ac:chgData name="farleyk25" userId="S::farleyk25_gmail.com#ext#@devupconforg2.onmicrosoft.com::8c11b026-1812-4d27-8707-da9e1cf37a80" providerId="AD" clId="Web-{DA1C1128-2911-4927-9475-E7699CC50367}" dt="2020-05-17T12:28:01.211" v="45" actId="1076"/>
          <ac:picMkLst>
            <pc:docMk/>
            <pc:sldMk cId="2809118595" sldId="382"/>
            <ac:picMk id="3" creationId="{4DE7B664-0EEE-4686-AF82-1A8FFB22CD42}"/>
          </ac:picMkLst>
        </pc:picChg>
        <pc:picChg chg="mod">
          <ac:chgData name="farleyk25" userId="S::farleyk25_gmail.com#ext#@devupconforg2.onmicrosoft.com::8c11b026-1812-4d27-8707-da9e1cf37a80" providerId="AD" clId="Web-{DA1C1128-2911-4927-9475-E7699CC50367}" dt="2020-05-17T12:28:09.164" v="48" actId="1076"/>
          <ac:picMkLst>
            <pc:docMk/>
            <pc:sldMk cId="2809118595" sldId="382"/>
            <ac:picMk id="7" creationId="{4309E12C-D1B6-419C-B6FF-0B30D8DC9622}"/>
          </ac:picMkLst>
        </pc:picChg>
        <pc:picChg chg="mod">
          <ac:chgData name="farleyk25" userId="S::farleyk25_gmail.com#ext#@devupconforg2.onmicrosoft.com::8c11b026-1812-4d27-8707-da9e1cf37a80" providerId="AD" clId="Web-{DA1C1128-2911-4927-9475-E7699CC50367}" dt="2020-05-17T12:28:06.602" v="47" actId="1076"/>
          <ac:picMkLst>
            <pc:docMk/>
            <pc:sldMk cId="2809118595" sldId="382"/>
            <ac:picMk id="8" creationId="{92CA6EAA-A932-47C6-A851-BFF766D1392D}"/>
          </ac:picMkLst>
        </pc:picChg>
        <pc:picChg chg="mod">
          <ac:chgData name="farleyk25" userId="S::farleyk25_gmail.com#ext#@devupconforg2.onmicrosoft.com::8c11b026-1812-4d27-8707-da9e1cf37a80" providerId="AD" clId="Web-{DA1C1128-2911-4927-9475-E7699CC50367}" dt="2020-05-17T12:28:40.977" v="53" actId="1076"/>
          <ac:picMkLst>
            <pc:docMk/>
            <pc:sldMk cId="2809118595" sldId="382"/>
            <ac:picMk id="11" creationId="{5AA415E7-6DE3-4DFA-B196-4A933F6C9E2B}"/>
          </ac:picMkLst>
        </pc:picChg>
        <pc:picChg chg="mod">
          <ac:chgData name="farleyk25" userId="S::farleyk25_gmail.com#ext#@devupconforg2.onmicrosoft.com::8c11b026-1812-4d27-8707-da9e1cf37a80" providerId="AD" clId="Web-{DA1C1128-2911-4927-9475-E7699CC50367}" dt="2020-05-17T12:28:22.508" v="51" actId="1076"/>
          <ac:picMkLst>
            <pc:docMk/>
            <pc:sldMk cId="2809118595" sldId="382"/>
            <ac:picMk id="16" creationId="{7A880F6A-C408-4AD1-87BC-1EBD29E387A4}"/>
          </ac:picMkLst>
        </pc:picChg>
        <pc:picChg chg="mod">
          <ac:chgData name="farleyk25" userId="S::farleyk25_gmail.com#ext#@devupconforg2.onmicrosoft.com::8c11b026-1812-4d27-8707-da9e1cf37a80" providerId="AD" clId="Web-{DA1C1128-2911-4927-9475-E7699CC50367}" dt="2020-05-17T12:28:03.774" v="46" actId="1076"/>
          <ac:picMkLst>
            <pc:docMk/>
            <pc:sldMk cId="2809118595" sldId="382"/>
            <ac:picMk id="17" creationId="{AF1FE3D1-B696-4041-92D0-EEA102645F12}"/>
          </ac:picMkLst>
        </pc:picChg>
        <pc:picChg chg="mod">
          <ac:chgData name="farleyk25" userId="S::farleyk25_gmail.com#ext#@devupconforg2.onmicrosoft.com::8c11b026-1812-4d27-8707-da9e1cf37a80" providerId="AD" clId="Web-{DA1C1128-2911-4927-9475-E7699CC50367}" dt="2020-05-17T12:28:36.180" v="52" actId="1076"/>
          <ac:picMkLst>
            <pc:docMk/>
            <pc:sldMk cId="2809118595" sldId="382"/>
            <ac:picMk id="18" creationId="{9306C98E-24E1-48A9-801B-F8DA367F42EA}"/>
          </ac:picMkLst>
        </pc:picChg>
      </pc:sldChg>
      <pc:sldChg chg="modSp">
        <pc:chgData name="farleyk25" userId="S::farleyk25_gmail.com#ext#@devupconforg2.onmicrosoft.com::8c11b026-1812-4d27-8707-da9e1cf37a80" providerId="AD" clId="Web-{DA1C1128-2911-4927-9475-E7699CC50367}" dt="2020-05-17T12:31:48.730" v="61" actId="20577"/>
        <pc:sldMkLst>
          <pc:docMk/>
          <pc:sldMk cId="2239742796" sldId="386"/>
        </pc:sldMkLst>
        <pc:spChg chg="mod">
          <ac:chgData name="farleyk25" userId="S::farleyk25_gmail.com#ext#@devupconforg2.onmicrosoft.com::8c11b026-1812-4d27-8707-da9e1cf37a80" providerId="AD" clId="Web-{DA1C1128-2911-4927-9475-E7699CC50367}" dt="2020-05-17T12:31:48.730" v="61" actId="20577"/>
          <ac:spMkLst>
            <pc:docMk/>
            <pc:sldMk cId="2239742796" sldId="386"/>
            <ac:spMk id="3" creationId="{4E0F5642-6969-42D7-8E9D-01ADABECFCAB}"/>
          </ac:spMkLst>
        </pc:spChg>
      </pc:sldChg>
    </pc:docChg>
  </pc:docChgLst>
  <pc:docChgLst>
    <pc:chgData name="Schoenbaum, Anna E" userId="S::anna.schoenbaum_pennmedicine.upenn.edu#ext#@devupconforg2.onmicrosoft.com::15a30923-9377-4d83-9f41-852feb73f34e" providerId="AD" clId="Web-{6F3B0461-8B64-4FC0-94F8-6B33773DC83E}"/>
    <pc:docChg chg="modSld">
      <pc:chgData name="Schoenbaum, Anna E" userId="S::anna.schoenbaum_pennmedicine.upenn.edu#ext#@devupconforg2.onmicrosoft.com::15a30923-9377-4d83-9f41-852feb73f34e" providerId="AD" clId="Web-{6F3B0461-8B64-4FC0-94F8-6B33773DC83E}" dt="2020-05-17T13:38:52.071" v="36" actId="20577"/>
      <pc:docMkLst>
        <pc:docMk/>
      </pc:docMkLst>
      <pc:sldChg chg="modSp">
        <pc:chgData name="Schoenbaum, Anna E" userId="S::anna.schoenbaum_pennmedicine.upenn.edu#ext#@devupconforg2.onmicrosoft.com::15a30923-9377-4d83-9f41-852feb73f34e" providerId="AD" clId="Web-{6F3B0461-8B64-4FC0-94F8-6B33773DC83E}" dt="2020-05-17T13:38:47.039" v="34" actId="20577"/>
        <pc:sldMkLst>
          <pc:docMk/>
          <pc:sldMk cId="0" sldId="375"/>
        </pc:sldMkLst>
        <pc:spChg chg="mod">
          <ac:chgData name="Schoenbaum, Anna E" userId="S::anna.schoenbaum_pennmedicine.upenn.edu#ext#@devupconforg2.onmicrosoft.com::15a30923-9377-4d83-9f41-852feb73f34e" providerId="AD" clId="Web-{6F3B0461-8B64-4FC0-94F8-6B33773DC83E}" dt="2020-05-17T13:38:47.039" v="34" actId="20577"/>
          <ac:spMkLst>
            <pc:docMk/>
            <pc:sldMk cId="0" sldId="375"/>
            <ac:spMk id="4" creationId="{52B2D757-C6D3-4F24-B955-A00013F0DCF5}"/>
          </ac:spMkLst>
        </pc:spChg>
      </pc:sldChg>
    </pc:docChg>
  </pc:docChgLst>
  <pc:docChgLst>
    <pc:chgData name="farleyk25" userId="S::farleyk25_gmail.com#ext#@devupconforg2.onmicrosoft.com::8c11b026-1812-4d27-8707-da9e1cf37a80" providerId="AD" clId="Web-{E8AD2340-0FA7-421D-B046-37E6FC71AF7A}"/>
    <pc:docChg chg="addSld delSld modSld">
      <pc:chgData name="farleyk25" userId="S::farleyk25_gmail.com#ext#@devupconforg2.onmicrosoft.com::8c11b026-1812-4d27-8707-da9e1cf37a80" providerId="AD" clId="Web-{E8AD2340-0FA7-421D-B046-37E6FC71AF7A}" dt="2020-05-17T15:44:22.153" v="10"/>
      <pc:docMkLst>
        <pc:docMk/>
      </pc:docMkLst>
      <pc:sldChg chg="modSp">
        <pc:chgData name="farleyk25" userId="S::farleyk25_gmail.com#ext#@devupconforg2.onmicrosoft.com::8c11b026-1812-4d27-8707-da9e1cf37a80" providerId="AD" clId="Web-{E8AD2340-0FA7-421D-B046-37E6FC71AF7A}" dt="2020-05-17T15:40:29.604" v="8" actId="14100"/>
        <pc:sldMkLst>
          <pc:docMk/>
          <pc:sldMk cId="744610755" sldId="385"/>
        </pc:sldMkLst>
        <pc:picChg chg="mod">
          <ac:chgData name="farleyk25" userId="S::farleyk25_gmail.com#ext#@devupconforg2.onmicrosoft.com::8c11b026-1812-4d27-8707-da9e1cf37a80" providerId="AD" clId="Web-{E8AD2340-0FA7-421D-B046-37E6FC71AF7A}" dt="2020-05-17T15:40:29.604" v="8" actId="14100"/>
          <ac:picMkLst>
            <pc:docMk/>
            <pc:sldMk cId="744610755" sldId="385"/>
            <ac:picMk id="3" creationId="{40505E64-BA5C-4A20-97BF-99A1DFC07317}"/>
          </ac:picMkLst>
        </pc:picChg>
      </pc:sldChg>
      <pc:sldChg chg="modSp del">
        <pc:chgData name="farleyk25" userId="S::farleyk25_gmail.com#ext#@devupconforg2.onmicrosoft.com::8c11b026-1812-4d27-8707-da9e1cf37a80" providerId="AD" clId="Web-{E8AD2340-0FA7-421D-B046-37E6FC71AF7A}" dt="2020-05-17T15:44:22.153" v="10"/>
        <pc:sldMkLst>
          <pc:docMk/>
          <pc:sldMk cId="3429004116" sldId="388"/>
        </pc:sldMkLst>
        <pc:picChg chg="mod">
          <ac:chgData name="farleyk25" userId="S::farleyk25_gmail.com#ext#@devupconforg2.onmicrosoft.com::8c11b026-1812-4d27-8707-da9e1cf37a80" providerId="AD" clId="Web-{E8AD2340-0FA7-421D-B046-37E6FC71AF7A}" dt="2020-05-17T15:41:39.855" v="9" actId="1076"/>
          <ac:picMkLst>
            <pc:docMk/>
            <pc:sldMk cId="3429004116" sldId="388"/>
            <ac:picMk id="3" creationId="{4868AA05-85C4-4631-8893-F06A714AF5FE}"/>
          </ac:picMkLst>
        </pc:picChg>
      </pc:sldChg>
      <pc:sldChg chg="addSp delSp modSp new">
        <pc:chgData name="farleyk25" userId="S::farleyk25_gmail.com#ext#@devupconforg2.onmicrosoft.com::8c11b026-1812-4d27-8707-da9e1cf37a80" providerId="AD" clId="Web-{E8AD2340-0FA7-421D-B046-37E6FC71AF7A}" dt="2020-05-17T15:39:30.510" v="4"/>
        <pc:sldMkLst>
          <pc:docMk/>
          <pc:sldMk cId="835671261" sldId="392"/>
        </pc:sldMkLst>
        <pc:spChg chg="add del mod">
          <ac:chgData name="farleyk25" userId="S::farleyk25_gmail.com#ext#@devupconforg2.onmicrosoft.com::8c11b026-1812-4d27-8707-da9e1cf37a80" providerId="AD" clId="Web-{E8AD2340-0FA7-421D-B046-37E6FC71AF7A}" dt="2020-05-17T15:39:30.510" v="4"/>
          <ac:spMkLst>
            <pc:docMk/>
            <pc:sldMk cId="835671261" sldId="392"/>
            <ac:spMk id="2" creationId="{BE5811F2-D445-4F97-90A4-70A26104C2DE}"/>
          </ac:spMkLst>
        </pc:spChg>
      </pc:sldChg>
    </pc:docChg>
  </pc:docChgLst>
  <pc:docChgLst>
    <pc:chgData name="Olga.Kagan" userId="S::olga.kagan_hotmail.com#ext#@devupconforg2.onmicrosoft.com::9353bfa7-6248-40b5-9af1-4d491122d8b4" providerId="AD" clId="Web-{44CE785E-BDC7-4D62-A94A-72A539BE79DB}"/>
    <pc:docChg chg="addSld modSld sldOrd">
      <pc:chgData name="Olga.Kagan" userId="S::olga.kagan_hotmail.com#ext#@devupconforg2.onmicrosoft.com::9353bfa7-6248-40b5-9af1-4d491122d8b4" providerId="AD" clId="Web-{44CE785E-BDC7-4D62-A94A-72A539BE79DB}" dt="2020-05-17T01:19:12.809" v="42" actId="20577"/>
      <pc:docMkLst>
        <pc:docMk/>
      </pc:docMkLst>
      <pc:sldChg chg="modSp add ord">
        <pc:chgData name="Olga.Kagan" userId="S::olga.kagan_hotmail.com#ext#@devupconforg2.onmicrosoft.com::9353bfa7-6248-40b5-9af1-4d491122d8b4" providerId="AD" clId="Web-{44CE785E-BDC7-4D62-A94A-72A539BE79DB}" dt="2020-05-17T01:19:11.653" v="40" actId="20577"/>
        <pc:sldMkLst>
          <pc:docMk/>
          <pc:sldMk cId="1540680174" sldId="383"/>
        </pc:sldMkLst>
        <pc:spChg chg="mod">
          <ac:chgData name="Olga.Kagan" userId="S::olga.kagan_hotmail.com#ext#@devupconforg2.onmicrosoft.com::9353bfa7-6248-40b5-9af1-4d491122d8b4" providerId="AD" clId="Web-{44CE785E-BDC7-4D62-A94A-72A539BE79DB}" dt="2020-05-17T01:19:11.653" v="40" actId="20577"/>
          <ac:spMkLst>
            <pc:docMk/>
            <pc:sldMk cId="1540680174" sldId="383"/>
            <ac:spMk id="2" creationId="{D580C3D6-A1A4-4CE4-B27A-61F458FA9C8E}"/>
          </ac:spMkLst>
        </pc:spChg>
      </pc:sldChg>
    </pc:docChg>
  </pc:docChgLst>
  <pc:docChgLst>
    <pc:chgData name="Olga.Kagan" userId="S::olga.kagan_hotmail.com#ext#@devupconforg2.onmicrosoft.com::9353bfa7-6248-40b5-9af1-4d491122d8b4" providerId="AD" clId="Web-{E5BFE543-A57C-4A2A-960B-ECE0F35C5A93}"/>
    <pc:docChg chg="modSld">
      <pc:chgData name="Olga.Kagan" userId="S::olga.kagan_hotmail.com#ext#@devupconforg2.onmicrosoft.com::9353bfa7-6248-40b5-9af1-4d491122d8b4" providerId="AD" clId="Web-{E5BFE543-A57C-4A2A-960B-ECE0F35C5A93}" dt="2020-05-17T14:17:37.627" v="186"/>
      <pc:docMkLst>
        <pc:docMk/>
      </pc:docMkLst>
      <pc:sldChg chg="modNotes">
        <pc:chgData name="Olga.Kagan" userId="S::olga.kagan_hotmail.com#ext#@devupconforg2.onmicrosoft.com::9353bfa7-6248-40b5-9af1-4d491122d8b4" providerId="AD" clId="Web-{E5BFE543-A57C-4A2A-960B-ECE0F35C5A93}" dt="2020-05-17T14:17:37.627" v="186"/>
        <pc:sldMkLst>
          <pc:docMk/>
          <pc:sldMk cId="489157213" sldId="390"/>
        </pc:sldMkLst>
      </pc:sldChg>
    </pc:docChg>
  </pc:docChgLst>
  <pc:docChgLst>
    <pc:chgData name="farleyk25" userId="S::farleyk25_gmail.com#ext#@devupconforg2.onmicrosoft.com::8c11b026-1812-4d27-8707-da9e1cf37a80" providerId="AD" clId="Web-{E70204C1-E7A5-4832-BE97-B9C2FD17187A}"/>
    <pc:docChg chg="modSld">
      <pc:chgData name="farleyk25" userId="S::farleyk25_gmail.com#ext#@devupconforg2.onmicrosoft.com::8c11b026-1812-4d27-8707-da9e1cf37a80" providerId="AD" clId="Web-{E70204C1-E7A5-4832-BE97-B9C2FD17187A}" dt="2020-05-17T14:00:06.738" v="2"/>
      <pc:docMkLst>
        <pc:docMk/>
      </pc:docMkLst>
      <pc:sldChg chg="modNotes">
        <pc:chgData name="farleyk25" userId="S::farleyk25_gmail.com#ext#@devupconforg2.onmicrosoft.com::8c11b026-1812-4d27-8707-da9e1cf37a80" providerId="AD" clId="Web-{E70204C1-E7A5-4832-BE97-B9C2FD17187A}" dt="2020-05-17T14:00:06.738" v="2"/>
        <pc:sldMkLst>
          <pc:docMk/>
          <pc:sldMk cId="744610755" sldId="385"/>
        </pc:sldMkLst>
      </pc:sldChg>
    </pc:docChg>
  </pc:docChgLst>
  <pc:docChgLst>
    <pc:chgData name="Schoenbaum, Anna E" userId="S::anna.schoenbaum_pennmedicine.upenn.edu#ext#@devupconforg2.onmicrosoft.com::15a30923-9377-4d83-9f41-852feb73f34e" providerId="AD" clId="Web-{34723308-F044-4A17-80B3-0EF2CF7A7FBD}"/>
    <pc:docChg chg="addSld delSld modSld">
      <pc:chgData name="Schoenbaum, Anna E" userId="S::anna.schoenbaum_pennmedicine.upenn.edu#ext#@devupconforg2.onmicrosoft.com::15a30923-9377-4d83-9f41-852feb73f34e" providerId="AD" clId="Web-{34723308-F044-4A17-80B3-0EF2CF7A7FBD}" dt="2020-05-17T12:21:13.799" v="9" actId="1076"/>
      <pc:docMkLst>
        <pc:docMk/>
      </pc:docMkLst>
      <pc:sldChg chg="delSp new mod modClrScheme chgLayout">
        <pc:chgData name="Schoenbaum, Anna E" userId="S::anna.schoenbaum_pennmedicine.upenn.edu#ext#@devupconforg2.onmicrosoft.com::15a30923-9377-4d83-9f41-852feb73f34e" providerId="AD" clId="Web-{34723308-F044-4A17-80B3-0EF2CF7A7FBD}" dt="2020-05-17T12:20:26.906" v="3"/>
        <pc:sldMkLst>
          <pc:docMk/>
          <pc:sldMk cId="624135890" sldId="387"/>
        </pc:sldMkLst>
        <pc:spChg chg="del">
          <ac:chgData name="Schoenbaum, Anna E" userId="S::anna.schoenbaum_pennmedicine.upenn.edu#ext#@devupconforg2.onmicrosoft.com::15a30923-9377-4d83-9f41-852feb73f34e" providerId="AD" clId="Web-{34723308-F044-4A17-80B3-0EF2CF7A7FBD}" dt="2020-05-17T12:20:26.906" v="3"/>
          <ac:spMkLst>
            <pc:docMk/>
            <pc:sldMk cId="624135890" sldId="387"/>
            <ac:spMk id="2" creationId="{4D666D6E-5622-48DE-85A2-C1CD7194AA70}"/>
          </ac:spMkLst>
        </pc:spChg>
      </pc:sldChg>
      <pc:sldChg chg="add del replId">
        <pc:chgData name="Schoenbaum, Anna E" userId="S::anna.schoenbaum_pennmedicine.upenn.edu#ext#@devupconforg2.onmicrosoft.com::15a30923-9377-4d83-9f41-852feb73f34e" providerId="AD" clId="Web-{34723308-F044-4A17-80B3-0EF2CF7A7FBD}" dt="2020-05-17T12:20:10.374" v="1"/>
        <pc:sldMkLst>
          <pc:docMk/>
          <pc:sldMk cId="1349392352" sldId="387"/>
        </pc:sldMkLst>
      </pc:sldChg>
      <pc:sldChg chg="addSp modSp add replId">
        <pc:chgData name="Schoenbaum, Anna E" userId="S::anna.schoenbaum_pennmedicine.upenn.edu#ext#@devupconforg2.onmicrosoft.com::15a30923-9377-4d83-9f41-852feb73f34e" providerId="AD" clId="Web-{34723308-F044-4A17-80B3-0EF2CF7A7FBD}" dt="2020-05-17T12:21:13.799" v="9" actId="1076"/>
        <pc:sldMkLst>
          <pc:docMk/>
          <pc:sldMk cId="3429004116" sldId="388"/>
        </pc:sldMkLst>
        <pc:picChg chg="add mod">
          <ac:chgData name="Schoenbaum, Anna E" userId="S::anna.schoenbaum_pennmedicine.upenn.edu#ext#@devupconforg2.onmicrosoft.com::15a30923-9377-4d83-9f41-852feb73f34e" providerId="AD" clId="Web-{34723308-F044-4A17-80B3-0EF2CF7A7FBD}" dt="2020-05-17T12:21:13.799" v="9" actId="1076"/>
          <ac:picMkLst>
            <pc:docMk/>
            <pc:sldMk cId="3429004116" sldId="388"/>
            <ac:picMk id="2" creationId="{756C4D96-09BC-46B9-A432-514AEF22FC56}"/>
          </ac:picMkLst>
        </pc:picChg>
      </pc:sldChg>
    </pc:docChg>
  </pc:docChgLst>
  <pc:docChgLst>
    <pc:chgData name="livvel" userId="S::livvel_gmail.com#ext#@devupconforg2.onmicrosoft.com::a4e8be4f-5c73-454b-9c9f-9272e17feb61" providerId="AD" clId="Web-{A06A4A84-6613-46B3-BB64-3C516B6FE36B}"/>
    <pc:docChg chg="modSld">
      <pc:chgData name="livvel" userId="S::livvel_gmail.com#ext#@devupconforg2.onmicrosoft.com::a4e8be4f-5c73-454b-9c9f-9272e17feb61" providerId="AD" clId="Web-{A06A4A84-6613-46B3-BB64-3C516B6FE36B}" dt="2020-05-17T14:13:44.207" v="1"/>
      <pc:docMkLst>
        <pc:docMk/>
      </pc:docMkLst>
      <pc:sldChg chg="modSp">
        <pc:chgData name="livvel" userId="S::livvel_gmail.com#ext#@devupconforg2.onmicrosoft.com::a4e8be4f-5c73-454b-9c9f-9272e17feb61" providerId="AD" clId="Web-{A06A4A84-6613-46B3-BB64-3C516B6FE36B}" dt="2020-05-17T14:13:44.207" v="1"/>
        <pc:sldMkLst>
          <pc:docMk/>
          <pc:sldMk cId="3429004116" sldId="388"/>
        </pc:sldMkLst>
        <pc:picChg chg="mod modCrop">
          <ac:chgData name="livvel" userId="S::livvel_gmail.com#ext#@devupconforg2.onmicrosoft.com::a4e8be4f-5c73-454b-9c9f-9272e17feb61" providerId="AD" clId="Web-{A06A4A84-6613-46B3-BB64-3C516B6FE36B}" dt="2020-05-17T14:13:44.207" v="1"/>
          <ac:picMkLst>
            <pc:docMk/>
            <pc:sldMk cId="3429004116" sldId="388"/>
            <ac:picMk id="3" creationId="{4868AA05-85C4-4631-8893-F06A714AF5FE}"/>
          </ac:picMkLst>
        </pc:picChg>
      </pc:sldChg>
    </pc:docChg>
  </pc:docChgLst>
  <pc:docChgLst>
    <pc:chgData name="Schoenbaum, Anna E" userId="S::anna.schoenbaum_pennmedicine.upenn.edu#ext#@devupconforg2.onmicrosoft.com::15a30923-9377-4d83-9f41-852feb73f34e" providerId="AD" clId="Web-{47DA5716-63FE-4AC8-818E-45A768B2E4F2}"/>
    <pc:docChg chg="modSld">
      <pc:chgData name="Schoenbaum, Anna E" userId="S::anna.schoenbaum_pennmedicine.upenn.edu#ext#@devupconforg2.onmicrosoft.com::15a30923-9377-4d83-9f41-852feb73f34e" providerId="AD" clId="Web-{47DA5716-63FE-4AC8-818E-45A768B2E4F2}" dt="2020-05-17T13:28:33.218" v="727" actId="1076"/>
      <pc:docMkLst>
        <pc:docMk/>
      </pc:docMkLst>
      <pc:sldChg chg="addSp delSp modSp">
        <pc:chgData name="Schoenbaum, Anna E" userId="S::anna.schoenbaum_pennmedicine.upenn.edu#ext#@devupconforg2.onmicrosoft.com::15a30923-9377-4d83-9f41-852feb73f34e" providerId="AD" clId="Web-{47DA5716-63FE-4AC8-818E-45A768B2E4F2}" dt="2020-05-17T13:28:33.218" v="727" actId="1076"/>
        <pc:sldMkLst>
          <pc:docMk/>
          <pc:sldMk cId="0" sldId="375"/>
        </pc:sldMkLst>
        <pc:spChg chg="mod">
          <ac:chgData name="Schoenbaum, Anna E" userId="S::anna.schoenbaum_pennmedicine.upenn.edu#ext#@devupconforg2.onmicrosoft.com::15a30923-9377-4d83-9f41-852feb73f34e" providerId="AD" clId="Web-{47DA5716-63FE-4AC8-818E-45A768B2E4F2}" dt="2020-05-17T13:23:49.027" v="642" actId="1076"/>
          <ac:spMkLst>
            <pc:docMk/>
            <pc:sldMk cId="0" sldId="375"/>
            <ac:spMk id="2" creationId="{98EC5C87-59EF-4469-9E61-5224F4ED2214}"/>
          </ac:spMkLst>
        </pc:spChg>
        <pc:spChg chg="add mod">
          <ac:chgData name="Schoenbaum, Anna E" userId="S::anna.schoenbaum_pennmedicine.upenn.edu#ext#@devupconforg2.onmicrosoft.com::15a30923-9377-4d83-9f41-852feb73f34e" providerId="AD" clId="Web-{47DA5716-63FE-4AC8-818E-45A768B2E4F2}" dt="2020-05-17T13:28:33.218" v="727" actId="1076"/>
          <ac:spMkLst>
            <pc:docMk/>
            <pc:sldMk cId="0" sldId="375"/>
            <ac:spMk id="4" creationId="{52B2D757-C6D3-4F24-B955-A00013F0DCF5}"/>
          </ac:spMkLst>
        </pc:spChg>
        <pc:spChg chg="del mod">
          <ac:chgData name="Schoenbaum, Anna E" userId="S::anna.schoenbaum_pennmedicine.upenn.edu#ext#@devupconforg2.onmicrosoft.com::15a30923-9377-4d83-9f41-852feb73f34e" providerId="AD" clId="Web-{47DA5716-63FE-4AC8-818E-45A768B2E4F2}" dt="2020-05-17T13:22:38.304" v="571"/>
          <ac:spMkLst>
            <pc:docMk/>
            <pc:sldMk cId="0" sldId="375"/>
            <ac:spMk id="10" creationId="{25162DBE-2878-6B42-B07F-A4847B7FDBF5}"/>
          </ac:spMkLst>
        </pc:spChg>
        <pc:graphicFrameChg chg="add mod modGraphic">
          <ac:chgData name="Schoenbaum, Anna E" userId="S::anna.schoenbaum_pennmedicine.upenn.edu#ext#@devupconforg2.onmicrosoft.com::15a30923-9377-4d83-9f41-852feb73f34e" providerId="AD" clId="Web-{47DA5716-63FE-4AC8-818E-45A768B2E4F2}" dt="2020-05-17T13:27:21.525" v="714" actId="1076"/>
          <ac:graphicFrameMkLst>
            <pc:docMk/>
            <pc:sldMk cId="0" sldId="375"/>
            <ac:graphicFrameMk id="3" creationId="{86F57EA3-9128-4628-A207-E69B5E3D3558}"/>
          </ac:graphicFrameMkLst>
        </pc:graphicFrameChg>
      </pc:sldChg>
      <pc:sldChg chg="addSp delSp modSp mod modClrScheme delDesignElem chgLayout">
        <pc:chgData name="Schoenbaum, Anna E" userId="S::anna.schoenbaum_pennmedicine.upenn.edu#ext#@devupconforg2.onmicrosoft.com::15a30923-9377-4d83-9f41-852feb73f34e" providerId="AD" clId="Web-{47DA5716-63FE-4AC8-818E-45A768B2E4F2}" dt="2020-05-17T13:06:44.310" v="126" actId="14100"/>
        <pc:sldMkLst>
          <pc:docMk/>
          <pc:sldMk cId="2239742796" sldId="386"/>
        </pc:sldMkLst>
        <pc:spChg chg="mod ord">
          <ac:chgData name="Schoenbaum, Anna E" userId="S::anna.schoenbaum_pennmedicine.upenn.edu#ext#@devupconforg2.onmicrosoft.com::15a30923-9377-4d83-9f41-852feb73f34e" providerId="AD" clId="Web-{47DA5716-63FE-4AC8-818E-45A768B2E4F2}" dt="2020-05-17T13:02:23.976" v="59"/>
          <ac:spMkLst>
            <pc:docMk/>
            <pc:sldMk cId="2239742796" sldId="386"/>
            <ac:spMk id="2" creationId="{D580C3D6-A1A4-4CE4-B27A-61F458FA9C8E}"/>
          </ac:spMkLst>
        </pc:spChg>
        <pc:spChg chg="mod ord">
          <ac:chgData name="Schoenbaum, Anna E" userId="S::anna.schoenbaum_pennmedicine.upenn.edu#ext#@devupconforg2.onmicrosoft.com::15a30923-9377-4d83-9f41-852feb73f34e" providerId="AD" clId="Web-{47DA5716-63FE-4AC8-818E-45A768B2E4F2}" dt="2020-05-17T13:05:58.668" v="123" actId="1076"/>
          <ac:spMkLst>
            <pc:docMk/>
            <pc:sldMk cId="2239742796" sldId="386"/>
            <ac:spMk id="3" creationId="{4E0F5642-6969-42D7-8E9D-01ADABECFCAB}"/>
          </ac:spMkLst>
        </pc:spChg>
        <pc:spChg chg="add del">
          <ac:chgData name="Schoenbaum, Anna E" userId="S::anna.schoenbaum_pennmedicine.upenn.edu#ext#@devupconforg2.onmicrosoft.com::15a30923-9377-4d83-9f41-852feb73f34e" providerId="AD" clId="Web-{47DA5716-63FE-4AC8-818E-45A768B2E4F2}" dt="2020-05-17T13:01:56.663" v="54"/>
          <ac:spMkLst>
            <pc:docMk/>
            <pc:sldMk cId="2239742796" sldId="386"/>
            <ac:spMk id="7" creationId="{0F6CDC51-8D27-4BF4-AB33-7D5905E80D90}"/>
          </ac:spMkLst>
        </pc:spChg>
        <pc:spChg chg="add del">
          <ac:chgData name="Schoenbaum, Anna E" userId="S::anna.schoenbaum_pennmedicine.upenn.edu#ext#@devupconforg2.onmicrosoft.com::15a30923-9377-4d83-9f41-852feb73f34e" providerId="AD" clId="Web-{47DA5716-63FE-4AC8-818E-45A768B2E4F2}" dt="2020-05-17T13:01:56.663" v="54"/>
          <ac:spMkLst>
            <pc:docMk/>
            <pc:sldMk cId="2239742796" sldId="386"/>
            <ac:spMk id="9" creationId="{DF4CE22F-8463-44F2-BE50-65D9B5035E87}"/>
          </ac:spMkLst>
        </pc:spChg>
        <pc:spChg chg="add del">
          <ac:chgData name="Schoenbaum, Anna E" userId="S::anna.schoenbaum_pennmedicine.upenn.edu#ext#@devupconforg2.onmicrosoft.com::15a30923-9377-4d83-9f41-852feb73f34e" providerId="AD" clId="Web-{47DA5716-63FE-4AC8-818E-45A768B2E4F2}" dt="2020-05-17T13:01:46.429" v="52"/>
          <ac:spMkLst>
            <pc:docMk/>
            <pc:sldMk cId="2239742796" sldId="386"/>
            <ac:spMk id="10" creationId="{63F5877B-98C7-49DD-83AB-0F6F57CB6543}"/>
          </ac:spMkLst>
        </pc:spChg>
        <pc:spChg chg="add del">
          <ac:chgData name="Schoenbaum, Anna E" userId="S::anna.schoenbaum_pennmedicine.upenn.edu#ext#@devupconforg2.onmicrosoft.com::15a30923-9377-4d83-9f41-852feb73f34e" providerId="AD" clId="Web-{47DA5716-63FE-4AC8-818E-45A768B2E4F2}" dt="2020-05-17T13:01:56.663" v="54"/>
          <ac:spMkLst>
            <pc:docMk/>
            <pc:sldMk cId="2239742796" sldId="386"/>
            <ac:spMk id="11" creationId="{3FA1383B-2709-4E36-8FF8-7A737213B4CB}"/>
          </ac:spMkLst>
        </pc:spChg>
        <pc:spChg chg="add del">
          <ac:chgData name="Schoenbaum, Anna E" userId="S::anna.schoenbaum_pennmedicine.upenn.edu#ext#@devupconforg2.onmicrosoft.com::15a30923-9377-4d83-9f41-852feb73f34e" providerId="AD" clId="Web-{47DA5716-63FE-4AC8-818E-45A768B2E4F2}" dt="2020-05-17T13:01:46.429" v="52"/>
          <ac:spMkLst>
            <pc:docMk/>
            <pc:sldMk cId="2239742796" sldId="386"/>
            <ac:spMk id="12" creationId="{4EA91930-66BC-4C41-B4F5-C31EB216F64B}"/>
          </ac:spMkLst>
        </pc:spChg>
        <pc:spChg chg="add del">
          <ac:chgData name="Schoenbaum, Anna E" userId="S::anna.schoenbaum_pennmedicine.upenn.edu#ext#@devupconforg2.onmicrosoft.com::15a30923-9377-4d83-9f41-852feb73f34e" providerId="AD" clId="Web-{47DA5716-63FE-4AC8-818E-45A768B2E4F2}" dt="2020-05-17T13:02:23.961" v="58"/>
          <ac:spMkLst>
            <pc:docMk/>
            <pc:sldMk cId="2239742796" sldId="386"/>
            <ac:spMk id="13" creationId="{D7DC14DB-B8F9-4B8E-BB6F-1CC0293C9816}"/>
          </ac:spMkLst>
        </pc:spChg>
        <pc:spChg chg="add del">
          <ac:chgData name="Schoenbaum, Anna E" userId="S::anna.schoenbaum_pennmedicine.upenn.edu#ext#@devupconforg2.onmicrosoft.com::15a30923-9377-4d83-9f41-852feb73f34e" providerId="AD" clId="Web-{47DA5716-63FE-4AC8-818E-45A768B2E4F2}" dt="2020-05-17T13:01:46.429" v="52"/>
          <ac:spMkLst>
            <pc:docMk/>
            <pc:sldMk cId="2239742796" sldId="386"/>
            <ac:spMk id="14" creationId="{6313CF8F-B436-401E-9575-DE0F8E8B5B17}"/>
          </ac:spMkLst>
        </pc:spChg>
        <pc:spChg chg="add del">
          <ac:chgData name="Schoenbaum, Anna E" userId="S::anna.schoenbaum_pennmedicine.upenn.edu#ext#@devupconforg2.onmicrosoft.com::15a30923-9377-4d83-9f41-852feb73f34e" providerId="AD" clId="Web-{47DA5716-63FE-4AC8-818E-45A768B2E4F2}" dt="2020-05-17T13:02:10.210" v="56"/>
          <ac:spMkLst>
            <pc:docMk/>
            <pc:sldMk cId="2239742796" sldId="386"/>
            <ac:spMk id="15" creationId="{C4E4288A-DFC8-40A2-90E5-70E851A933AD}"/>
          </ac:spMkLst>
        </pc:spChg>
        <pc:spChg chg="add del">
          <ac:chgData name="Schoenbaum, Anna E" userId="S::anna.schoenbaum_pennmedicine.upenn.edu#ext#@devupconforg2.onmicrosoft.com::15a30923-9377-4d83-9f41-852feb73f34e" providerId="AD" clId="Web-{47DA5716-63FE-4AC8-818E-45A768B2E4F2}" dt="2020-05-17T13:01:46.429" v="52"/>
          <ac:spMkLst>
            <pc:docMk/>
            <pc:sldMk cId="2239742796" sldId="386"/>
            <ac:spMk id="16" creationId="{2A38CFE9-C30A-4551-ACCB-D5808FBC39CD}"/>
          </ac:spMkLst>
        </pc:spChg>
        <pc:spChg chg="add del">
          <ac:chgData name="Schoenbaum, Anna E" userId="S::anna.schoenbaum_pennmedicine.upenn.edu#ext#@devupconforg2.onmicrosoft.com::15a30923-9377-4d83-9f41-852feb73f34e" providerId="AD" clId="Web-{47DA5716-63FE-4AC8-818E-45A768B2E4F2}" dt="2020-05-17T13:01:46.429" v="52"/>
          <ac:spMkLst>
            <pc:docMk/>
            <pc:sldMk cId="2239742796" sldId="386"/>
            <ac:spMk id="18" creationId="{67EF550F-47CE-4FB2-9DAC-12AD835C833D}"/>
          </ac:spMkLst>
        </pc:spChg>
        <pc:spChg chg="add">
          <ac:chgData name="Schoenbaum, Anna E" userId="S::anna.schoenbaum_pennmedicine.upenn.edu#ext#@devupconforg2.onmicrosoft.com::15a30923-9377-4d83-9f41-852feb73f34e" providerId="AD" clId="Web-{47DA5716-63FE-4AC8-818E-45A768B2E4F2}" dt="2020-05-17T13:02:23.976" v="59"/>
          <ac:spMkLst>
            <pc:docMk/>
            <pc:sldMk cId="2239742796" sldId="386"/>
            <ac:spMk id="19" creationId="{D4993743-B10A-433C-9996-3035D2C3ABC6}"/>
          </ac:spMkLst>
        </pc:spChg>
        <pc:spChg chg="add del">
          <ac:chgData name="Schoenbaum, Anna E" userId="S::anna.schoenbaum_pennmedicine.upenn.edu#ext#@devupconforg2.onmicrosoft.com::15a30923-9377-4d83-9f41-852feb73f34e" providerId="AD" clId="Web-{47DA5716-63FE-4AC8-818E-45A768B2E4F2}" dt="2020-05-17T13:02:10.210" v="56"/>
          <ac:spMkLst>
            <pc:docMk/>
            <pc:sldMk cId="2239742796" sldId="386"/>
            <ac:spMk id="20" creationId="{BD2BFF02-DF78-4F07-B176-52514E13127D}"/>
          </ac:spMkLst>
        </pc:spChg>
        <pc:spChg chg="add del">
          <ac:chgData name="Schoenbaum, Anna E" userId="S::anna.schoenbaum_pennmedicine.upenn.edu#ext#@devupconforg2.onmicrosoft.com::15a30923-9377-4d83-9f41-852feb73f34e" providerId="AD" clId="Web-{47DA5716-63FE-4AC8-818E-45A768B2E4F2}" dt="2020-05-17T13:02:10.210" v="56"/>
          <ac:spMkLst>
            <pc:docMk/>
            <pc:sldMk cId="2239742796" sldId="386"/>
            <ac:spMk id="21" creationId="{0DB06EAB-7D8C-403A-86C5-B5FD79A13650}"/>
          </ac:spMkLst>
        </pc:spChg>
        <pc:spChg chg="add del">
          <ac:chgData name="Schoenbaum, Anna E" userId="S::anna.schoenbaum_pennmedicine.upenn.edu#ext#@devupconforg2.onmicrosoft.com::15a30923-9377-4d83-9f41-852feb73f34e" providerId="AD" clId="Web-{47DA5716-63FE-4AC8-818E-45A768B2E4F2}" dt="2020-05-17T13:02:23.961" v="58"/>
          <ac:spMkLst>
            <pc:docMk/>
            <pc:sldMk cId="2239742796" sldId="386"/>
            <ac:spMk id="22" creationId="{7B15D645-CAC7-46F1-BA18-D731D08909AB}"/>
          </ac:spMkLst>
        </pc:spChg>
        <pc:spChg chg="add del">
          <ac:chgData name="Schoenbaum, Anna E" userId="S::anna.schoenbaum_pennmedicine.upenn.edu#ext#@devupconforg2.onmicrosoft.com::15a30923-9377-4d83-9f41-852feb73f34e" providerId="AD" clId="Web-{47DA5716-63FE-4AC8-818E-45A768B2E4F2}" dt="2020-05-17T13:02:23.961" v="58"/>
          <ac:spMkLst>
            <pc:docMk/>
            <pc:sldMk cId="2239742796" sldId="386"/>
            <ac:spMk id="23" creationId="{48C5EC73-3999-4CE9-A304-0A33B43114BE}"/>
          </ac:spMkLst>
        </pc:spChg>
        <pc:spChg chg="del">
          <ac:chgData name="Schoenbaum, Anna E" userId="S::anna.schoenbaum_pennmedicine.upenn.edu#ext#@devupconforg2.onmicrosoft.com::15a30923-9377-4d83-9f41-852feb73f34e" providerId="AD" clId="Web-{47DA5716-63FE-4AC8-818E-45A768B2E4F2}" dt="2020-05-17T12:58:49.394" v="41"/>
          <ac:spMkLst>
            <pc:docMk/>
            <pc:sldMk cId="2239742796" sldId="386"/>
            <ac:spMk id="24" creationId="{E6BEB482-6CE7-4D6C-AC19-BDA464730899}"/>
          </ac:spMkLst>
        </pc:spChg>
        <pc:spChg chg="add">
          <ac:chgData name="Schoenbaum, Anna E" userId="S::anna.schoenbaum_pennmedicine.upenn.edu#ext#@devupconforg2.onmicrosoft.com::15a30923-9377-4d83-9f41-852feb73f34e" providerId="AD" clId="Web-{47DA5716-63FE-4AC8-818E-45A768B2E4F2}" dt="2020-05-17T13:02:23.976" v="59"/>
          <ac:spMkLst>
            <pc:docMk/>
            <pc:sldMk cId="2239742796" sldId="386"/>
            <ac:spMk id="25" creationId="{BB3B8946-A0AA-42D4-8A24-639DC6EA170E}"/>
          </ac:spMkLst>
        </pc:spChg>
        <pc:spChg chg="del">
          <ac:chgData name="Schoenbaum, Anna E" userId="S::anna.schoenbaum_pennmedicine.upenn.edu#ext#@devupconforg2.onmicrosoft.com::15a30923-9377-4d83-9f41-852feb73f34e" providerId="AD" clId="Web-{47DA5716-63FE-4AC8-818E-45A768B2E4F2}" dt="2020-05-17T12:58:49.394" v="41"/>
          <ac:spMkLst>
            <pc:docMk/>
            <pc:sldMk cId="2239742796" sldId="386"/>
            <ac:spMk id="26" creationId="{AB948C00-58B8-4380-A1A8-49F7136B150B}"/>
          </ac:spMkLst>
        </pc:spChg>
        <pc:spChg chg="add">
          <ac:chgData name="Schoenbaum, Anna E" userId="S::anna.schoenbaum_pennmedicine.upenn.edu#ext#@devupconforg2.onmicrosoft.com::15a30923-9377-4d83-9f41-852feb73f34e" providerId="AD" clId="Web-{47DA5716-63FE-4AC8-818E-45A768B2E4F2}" dt="2020-05-17T13:02:23.976" v="59"/>
          <ac:spMkLst>
            <pc:docMk/>
            <pc:sldMk cId="2239742796" sldId="386"/>
            <ac:spMk id="27" creationId="{AB1038E6-06EF-4DCB-B52E-D3825C50F7C6}"/>
          </ac:spMkLst>
        </pc:spChg>
        <pc:spChg chg="del">
          <ac:chgData name="Schoenbaum, Anna E" userId="S::anna.schoenbaum_pennmedicine.upenn.edu#ext#@devupconforg2.onmicrosoft.com::15a30923-9377-4d83-9f41-852feb73f34e" providerId="AD" clId="Web-{47DA5716-63FE-4AC8-818E-45A768B2E4F2}" dt="2020-05-17T12:58:49.394" v="41"/>
          <ac:spMkLst>
            <pc:docMk/>
            <pc:sldMk cId="2239742796" sldId="386"/>
            <ac:spMk id="28" creationId="{AE6D64A5-8B93-4019-9FDC-75D3D7B87CBF}"/>
          </ac:spMkLst>
        </pc:spChg>
        <pc:spChg chg="add del">
          <ac:chgData name="Schoenbaum, Anna E" userId="S::anna.schoenbaum_pennmedicine.upenn.edu#ext#@devupconforg2.onmicrosoft.com::15a30923-9377-4d83-9f41-852feb73f34e" providerId="AD" clId="Web-{47DA5716-63FE-4AC8-818E-45A768B2E4F2}" dt="2020-05-17T13:02:23.961" v="58"/>
          <ac:spMkLst>
            <pc:docMk/>
            <pc:sldMk cId="2239742796" sldId="386"/>
            <ac:spMk id="30" creationId="{DC953D31-C1A7-4FC4-8CDF-85E2F34ABF30}"/>
          </ac:spMkLst>
        </pc:spChg>
        <pc:spChg chg="add">
          <ac:chgData name="Schoenbaum, Anna E" userId="S::anna.schoenbaum_pennmedicine.upenn.edu#ext#@devupconforg2.onmicrosoft.com::15a30923-9377-4d83-9f41-852feb73f34e" providerId="AD" clId="Web-{47DA5716-63FE-4AC8-818E-45A768B2E4F2}" dt="2020-05-17T13:02:23.976" v="59"/>
          <ac:spMkLst>
            <pc:docMk/>
            <pc:sldMk cId="2239742796" sldId="386"/>
            <ac:spMk id="31" creationId="{5C7EF35C-8B7D-4026-8F09-8B2B2250579B}"/>
          </ac:spMkLst>
        </pc:spChg>
        <pc:spChg chg="add">
          <ac:chgData name="Schoenbaum, Anna E" userId="S::anna.schoenbaum_pennmedicine.upenn.edu#ext#@devupconforg2.onmicrosoft.com::15a30923-9377-4d83-9f41-852feb73f34e" providerId="AD" clId="Web-{47DA5716-63FE-4AC8-818E-45A768B2E4F2}" dt="2020-05-17T13:02:23.976" v="59"/>
          <ac:spMkLst>
            <pc:docMk/>
            <pc:sldMk cId="2239742796" sldId="386"/>
            <ac:spMk id="33" creationId="{5F24A71D-C0A9-49AC-B2D1-5A9EA2BD383E}"/>
          </ac:spMkLst>
        </pc:spChg>
        <pc:spChg chg="add">
          <ac:chgData name="Schoenbaum, Anna E" userId="S::anna.schoenbaum_pennmedicine.upenn.edu#ext#@devupconforg2.onmicrosoft.com::15a30923-9377-4d83-9f41-852feb73f34e" providerId="AD" clId="Web-{47DA5716-63FE-4AC8-818E-45A768B2E4F2}" dt="2020-05-17T13:02:23.976" v="59"/>
          <ac:spMkLst>
            <pc:docMk/>
            <pc:sldMk cId="2239742796" sldId="386"/>
            <ac:spMk id="34" creationId="{14280C55-570C-4284-9850-B2BA33DB6726}"/>
          </ac:spMkLst>
        </pc:spChg>
        <pc:grpChg chg="add del">
          <ac:chgData name="Schoenbaum, Anna E" userId="S::anna.schoenbaum_pennmedicine.upenn.edu#ext#@devupconforg2.onmicrosoft.com::15a30923-9377-4d83-9f41-852feb73f34e" providerId="AD" clId="Web-{47DA5716-63FE-4AC8-818E-45A768B2E4F2}" dt="2020-05-17T13:02:10.210" v="56"/>
          <ac:grpSpMkLst>
            <pc:docMk/>
            <pc:sldMk cId="2239742796" sldId="386"/>
            <ac:grpSpMk id="17" creationId="{B63C2D82-D4FA-4A37-BB01-1E7B21E4FF20}"/>
          </ac:grpSpMkLst>
        </pc:grpChg>
        <pc:grpChg chg="add del">
          <ac:chgData name="Schoenbaum, Anna E" userId="S::anna.schoenbaum_pennmedicine.upenn.edu#ext#@devupconforg2.onmicrosoft.com::15a30923-9377-4d83-9f41-852feb73f34e" providerId="AD" clId="Web-{47DA5716-63FE-4AC8-818E-45A768B2E4F2}" dt="2020-05-17T13:02:23.961" v="58"/>
          <ac:grpSpMkLst>
            <pc:docMk/>
            <pc:sldMk cId="2239742796" sldId="386"/>
            <ac:grpSpMk id="29" creationId="{373DB4D5-E594-4BB0-AC1E-DC166F1EF15E}"/>
          </ac:grpSpMkLst>
        </pc:grpChg>
        <pc:grpChg chg="add del">
          <ac:chgData name="Schoenbaum, Anna E" userId="S::anna.schoenbaum_pennmedicine.upenn.edu#ext#@devupconforg2.onmicrosoft.com::15a30923-9377-4d83-9f41-852feb73f34e" providerId="AD" clId="Web-{47DA5716-63FE-4AC8-818E-45A768B2E4F2}" dt="2020-05-17T13:02:23.961" v="58"/>
          <ac:grpSpMkLst>
            <pc:docMk/>
            <pc:sldMk cId="2239742796" sldId="386"/>
            <ac:grpSpMk id="32" creationId="{10F141FE-87E1-4A1E-97A5-B072042E0F5B}"/>
          </ac:grpSpMkLst>
        </pc:grpChg>
        <pc:grpChg chg="add del">
          <ac:chgData name="Schoenbaum, Anna E" userId="S::anna.schoenbaum_pennmedicine.upenn.edu#ext#@devupconforg2.onmicrosoft.com::15a30923-9377-4d83-9f41-852feb73f34e" providerId="AD" clId="Web-{47DA5716-63FE-4AC8-818E-45A768B2E4F2}" dt="2020-05-17T13:02:23.961" v="58"/>
          <ac:grpSpMkLst>
            <pc:docMk/>
            <pc:sldMk cId="2239742796" sldId="386"/>
            <ac:grpSpMk id="38" creationId="{1DEFE96C-DE59-49FD-8B48-A1D4B2CAEB52}"/>
          </ac:grpSpMkLst>
        </pc:grpChg>
        <pc:grpChg chg="add del">
          <ac:chgData name="Schoenbaum, Anna E" userId="S::anna.schoenbaum_pennmedicine.upenn.edu#ext#@devupconforg2.onmicrosoft.com::15a30923-9377-4d83-9f41-852feb73f34e" providerId="AD" clId="Web-{47DA5716-63FE-4AC8-818E-45A768B2E4F2}" dt="2020-05-17T13:02:23.961" v="58"/>
          <ac:grpSpMkLst>
            <pc:docMk/>
            <pc:sldMk cId="2239742796" sldId="386"/>
            <ac:grpSpMk id="46" creationId="{FDF268E0-ACCF-492F-8275-1F0AA256B378}"/>
          </ac:grpSpMkLst>
        </pc:grpChg>
        <pc:picChg chg="add mod ord">
          <ac:chgData name="Schoenbaum, Anna E" userId="S::anna.schoenbaum_pennmedicine.upenn.edu#ext#@devupconforg2.onmicrosoft.com::15a30923-9377-4d83-9f41-852feb73f34e" providerId="AD" clId="Web-{47DA5716-63FE-4AC8-818E-45A768B2E4F2}" dt="2020-05-17T13:06:44.310" v="126" actId="14100"/>
          <ac:picMkLst>
            <pc:docMk/>
            <pc:sldMk cId="2239742796" sldId="386"/>
            <ac:picMk id="4" creationId="{9B28E193-C809-41D0-9E10-952898FE6A80}"/>
          </ac:picMkLst>
        </pc:picChg>
        <pc:picChg chg="mod ord">
          <ac:chgData name="Schoenbaum, Anna E" userId="S::anna.schoenbaum_pennmedicine.upenn.edu#ext#@devupconforg2.onmicrosoft.com::15a30923-9377-4d83-9f41-852feb73f34e" providerId="AD" clId="Web-{47DA5716-63FE-4AC8-818E-45A768B2E4F2}" dt="2020-05-17T13:06:26.466" v="124"/>
          <ac:picMkLst>
            <pc:docMk/>
            <pc:sldMk cId="2239742796" sldId="386"/>
            <ac:picMk id="5" creationId="{5D763A9D-169A-41D0-8B4E-82E531E11770}"/>
          </ac:picMkLst>
        </pc:picChg>
        <pc:picChg chg="add del">
          <ac:chgData name="Schoenbaum, Anna E" userId="S::anna.schoenbaum_pennmedicine.upenn.edu#ext#@devupconforg2.onmicrosoft.com::15a30923-9377-4d83-9f41-852feb73f34e" providerId="AD" clId="Web-{47DA5716-63FE-4AC8-818E-45A768B2E4F2}" dt="2020-05-17T13:01:56.663" v="54"/>
          <ac:picMkLst>
            <pc:docMk/>
            <pc:sldMk cId="2239742796" sldId="386"/>
            <ac:picMk id="8" creationId="{24FB90F3-DFB9-42D4-B851-120249962A25}"/>
          </ac:picMkLst>
        </pc:picChg>
      </pc:sldChg>
    </pc:docChg>
  </pc:docChgLst>
  <pc:docChgLst>
    <pc:chgData name="farleyk25" userId="S::farleyk25_gmail.com#ext#@devupconforg2.onmicrosoft.com::8c11b026-1812-4d27-8707-da9e1cf37a80" providerId="AD" clId="Web-{71F7DE57-41B0-42F6-BF10-60EB7AADD0FB}"/>
    <pc:docChg chg="modSld">
      <pc:chgData name="farleyk25" userId="S::farleyk25_gmail.com#ext#@devupconforg2.onmicrosoft.com::8c11b026-1812-4d27-8707-da9e1cf37a80" providerId="AD" clId="Web-{71F7DE57-41B0-42F6-BF10-60EB7AADD0FB}" dt="2020-05-17T12:52:09.199" v="53"/>
      <pc:docMkLst>
        <pc:docMk/>
      </pc:docMkLst>
      <pc:sldChg chg="modNotes">
        <pc:chgData name="farleyk25" userId="S::farleyk25_gmail.com#ext#@devupconforg2.onmicrosoft.com::8c11b026-1812-4d27-8707-da9e1cf37a80" providerId="AD" clId="Web-{71F7DE57-41B0-42F6-BF10-60EB7AADD0FB}" dt="2020-05-17T12:52:09.199" v="53"/>
        <pc:sldMkLst>
          <pc:docMk/>
          <pc:sldMk cId="744610755" sldId="385"/>
        </pc:sldMkLst>
      </pc:sldChg>
    </pc:docChg>
  </pc:docChgLst>
  <pc:docChgLst>
    <pc:chgData name="farleyk25" userId="S::farleyk25_gmail.com#ext#@devupconforg2.onmicrosoft.com::8c11b026-1812-4d27-8707-da9e1cf37a80" providerId="AD" clId="Web-{1591CE16-2C09-45E9-AD88-F0E4197974CF}"/>
    <pc:docChg chg="modSld sldOrd">
      <pc:chgData name="farleyk25" userId="S::farleyk25_gmail.com#ext#@devupconforg2.onmicrosoft.com::8c11b026-1812-4d27-8707-da9e1cf37a80" providerId="AD" clId="Web-{1591CE16-2C09-45E9-AD88-F0E4197974CF}" dt="2020-05-17T11:20:05.332" v="5"/>
      <pc:docMkLst>
        <pc:docMk/>
      </pc:docMkLst>
      <pc:sldChg chg="ord modNotes">
        <pc:chgData name="farleyk25" userId="S::farleyk25_gmail.com#ext#@devupconforg2.onmicrosoft.com::8c11b026-1812-4d27-8707-da9e1cf37a80" providerId="AD" clId="Web-{1591CE16-2C09-45E9-AD88-F0E4197974CF}" dt="2020-05-17T11:20:05.332" v="5"/>
        <pc:sldMkLst>
          <pc:docMk/>
          <pc:sldMk cId="0" sldId="381"/>
        </pc:sldMkLst>
      </pc:sldChg>
      <pc:sldChg chg="modNotes">
        <pc:chgData name="farleyk25" userId="S::farleyk25_gmail.com#ext#@devupconforg2.onmicrosoft.com::8c11b026-1812-4d27-8707-da9e1cf37a80" providerId="AD" clId="Web-{1591CE16-2C09-45E9-AD88-F0E4197974CF}" dt="2020-05-17T11:19:27.612" v="3"/>
        <pc:sldMkLst>
          <pc:docMk/>
          <pc:sldMk cId="2809118595" sldId="382"/>
        </pc:sldMkLst>
      </pc:sldChg>
    </pc:docChg>
  </pc:docChgLst>
  <pc:docChgLst>
    <pc:chgData name="farleyk25" userId="S::farleyk25_gmail.com#ext#@devupconforg2.onmicrosoft.com::8c11b026-1812-4d27-8707-da9e1cf37a80" providerId="AD" clId="Web-{1307CB27-C9A7-4DA1-A3C0-0D9EC2D45D9F}"/>
    <pc:docChg chg="modSld">
      <pc:chgData name="farleyk25" userId="S::farleyk25_gmail.com#ext#@devupconforg2.onmicrosoft.com::8c11b026-1812-4d27-8707-da9e1cf37a80" providerId="AD" clId="Web-{1307CB27-C9A7-4DA1-A3C0-0D9EC2D45D9F}" dt="2020-05-17T15:55:49.517" v="34"/>
      <pc:docMkLst>
        <pc:docMk/>
      </pc:docMkLst>
      <pc:sldChg chg="modNotes">
        <pc:chgData name="farleyk25" userId="S::farleyk25_gmail.com#ext#@devupconforg2.onmicrosoft.com::8c11b026-1812-4d27-8707-da9e1cf37a80" providerId="AD" clId="Web-{1307CB27-C9A7-4DA1-A3C0-0D9EC2D45D9F}" dt="2020-05-17T15:55:49.517" v="34"/>
        <pc:sldMkLst>
          <pc:docMk/>
          <pc:sldMk cId="835671261" sldId="392"/>
        </pc:sldMkLst>
      </pc:sldChg>
    </pc:docChg>
  </pc:docChgLst>
  <pc:docChgLst>
    <pc:chgData name="Olga.Kagan" userId="S::olga.kagan_hotmail.com#ext#@devupconforg2.onmicrosoft.com::9353bfa7-6248-40b5-9af1-4d491122d8b4" providerId="AD" clId="Web-{15846F23-A546-4C77-ADC1-4AB31F256209}"/>
    <pc:docChg chg="addSld modSld">
      <pc:chgData name="Olga.Kagan" userId="S::olga.kagan_hotmail.com#ext#@devupconforg2.onmicrosoft.com::9353bfa7-6248-40b5-9af1-4d491122d8b4" providerId="AD" clId="Web-{15846F23-A546-4C77-ADC1-4AB31F256209}" dt="2020-05-17T13:26:08.864" v="39" actId="1076"/>
      <pc:docMkLst>
        <pc:docMk/>
      </pc:docMkLst>
      <pc:sldChg chg="modSp">
        <pc:chgData name="Olga.Kagan" userId="S::olga.kagan_hotmail.com#ext#@devupconforg2.onmicrosoft.com::9353bfa7-6248-40b5-9af1-4d491122d8b4" providerId="AD" clId="Web-{15846F23-A546-4C77-ADC1-4AB31F256209}" dt="2020-05-17T13:22:40.716" v="25" actId="20577"/>
        <pc:sldMkLst>
          <pc:docMk/>
          <pc:sldMk cId="0" sldId="380"/>
        </pc:sldMkLst>
        <pc:spChg chg="mod">
          <ac:chgData name="Olga.Kagan" userId="S::olga.kagan_hotmail.com#ext#@devupconforg2.onmicrosoft.com::9353bfa7-6248-40b5-9af1-4d491122d8b4" providerId="AD" clId="Web-{15846F23-A546-4C77-ADC1-4AB31F256209}" dt="2020-05-17T13:22:40.716" v="25" actId="20577"/>
          <ac:spMkLst>
            <pc:docMk/>
            <pc:sldMk cId="0" sldId="380"/>
            <ac:spMk id="2" creationId="{1034E7BB-0B77-4DB8-9DE5-B9722DC42D1B}"/>
          </ac:spMkLst>
        </pc:spChg>
      </pc:sldChg>
      <pc:sldChg chg="addSp delSp modSp new mod setBg">
        <pc:chgData name="Olga.Kagan" userId="S::olga.kagan_hotmail.com#ext#@devupconforg2.onmicrosoft.com::9353bfa7-6248-40b5-9af1-4d491122d8b4" providerId="AD" clId="Web-{15846F23-A546-4C77-ADC1-4AB31F256209}" dt="2020-05-17T13:26:08.864" v="39" actId="1076"/>
        <pc:sldMkLst>
          <pc:docMk/>
          <pc:sldMk cId="2221020146" sldId="391"/>
        </pc:sldMkLst>
        <pc:spChg chg="add mod">
          <ac:chgData name="Olga.Kagan" userId="S::olga.kagan_hotmail.com#ext#@devupconforg2.onmicrosoft.com::9353bfa7-6248-40b5-9af1-4d491122d8b4" providerId="AD" clId="Web-{15846F23-A546-4C77-ADC1-4AB31F256209}" dt="2020-05-17T13:26:08.864" v="39" actId="1076"/>
          <ac:spMkLst>
            <pc:docMk/>
            <pc:sldMk cId="2221020146" sldId="391"/>
            <ac:spMk id="4" creationId="{2A2653BB-6BB6-42E1-801E-71EE78139F29}"/>
          </ac:spMkLst>
        </pc:spChg>
        <pc:spChg chg="add del">
          <ac:chgData name="Olga.Kagan" userId="S::olga.kagan_hotmail.com#ext#@devupconforg2.onmicrosoft.com::9353bfa7-6248-40b5-9af1-4d491122d8b4" providerId="AD" clId="Web-{15846F23-A546-4C77-ADC1-4AB31F256209}" dt="2020-05-17T13:25:31.878" v="35"/>
          <ac:spMkLst>
            <pc:docMk/>
            <pc:sldMk cId="2221020146" sldId="391"/>
            <ac:spMk id="7" creationId="{0DBD4729-DBDF-40A6-9BA4-E4C97EF6DD37}"/>
          </ac:spMkLst>
        </pc:spChg>
        <pc:spChg chg="add del">
          <ac:chgData name="Olga.Kagan" userId="S::olga.kagan_hotmail.com#ext#@devupconforg2.onmicrosoft.com::9353bfa7-6248-40b5-9af1-4d491122d8b4" providerId="AD" clId="Web-{15846F23-A546-4C77-ADC1-4AB31F256209}" dt="2020-05-17T13:25:31.878" v="35"/>
          <ac:spMkLst>
            <pc:docMk/>
            <pc:sldMk cId="2221020146" sldId="391"/>
            <ac:spMk id="9" creationId="{55125130-F4AB-465E-8AE2-E583FCAAB224}"/>
          </ac:spMkLst>
        </pc:spChg>
        <pc:spChg chg="add del">
          <ac:chgData name="Olga.Kagan" userId="S::olga.kagan_hotmail.com#ext#@devupconforg2.onmicrosoft.com::9353bfa7-6248-40b5-9af1-4d491122d8b4" providerId="AD" clId="Web-{15846F23-A546-4C77-ADC1-4AB31F256209}" dt="2020-05-17T13:25:31.878" v="35"/>
          <ac:spMkLst>
            <pc:docMk/>
            <pc:sldMk cId="2221020146" sldId="391"/>
            <ac:spMk id="11" creationId="{E0BA65A2-0302-4468-ADA7-9EC3F9593F51}"/>
          </ac:spMkLst>
        </pc:spChg>
        <pc:spChg chg="add del">
          <ac:chgData name="Olga.Kagan" userId="S::olga.kagan_hotmail.com#ext#@devupconforg2.onmicrosoft.com::9353bfa7-6248-40b5-9af1-4d491122d8b4" providerId="AD" clId="Web-{15846F23-A546-4C77-ADC1-4AB31F256209}" dt="2020-05-17T13:25:31.878" v="35"/>
          <ac:spMkLst>
            <pc:docMk/>
            <pc:sldMk cId="2221020146" sldId="391"/>
            <ac:spMk id="13" creationId="{587D26DA-9773-4A0E-B213-DDF20A1F1F27}"/>
          </ac:spMkLst>
        </pc:spChg>
        <pc:spChg chg="add">
          <ac:chgData name="Olga.Kagan" userId="S::olga.kagan_hotmail.com#ext#@devupconforg2.onmicrosoft.com::9353bfa7-6248-40b5-9af1-4d491122d8b4" providerId="AD" clId="Web-{15846F23-A546-4C77-ADC1-4AB31F256209}" dt="2020-05-17T13:25:31.878" v="35"/>
          <ac:spMkLst>
            <pc:docMk/>
            <pc:sldMk cId="2221020146" sldId="391"/>
            <ac:spMk id="18" creationId="{0DBD4729-DBDF-40A6-9BA4-E4C97EF6DD37}"/>
          </ac:spMkLst>
        </pc:spChg>
        <pc:spChg chg="add">
          <ac:chgData name="Olga.Kagan" userId="S::olga.kagan_hotmail.com#ext#@devupconforg2.onmicrosoft.com::9353bfa7-6248-40b5-9af1-4d491122d8b4" providerId="AD" clId="Web-{15846F23-A546-4C77-ADC1-4AB31F256209}" dt="2020-05-17T13:25:31.878" v="35"/>
          <ac:spMkLst>
            <pc:docMk/>
            <pc:sldMk cId="2221020146" sldId="391"/>
            <ac:spMk id="20" creationId="{55125130-F4AB-465E-8AE2-E583FCAAB224}"/>
          </ac:spMkLst>
        </pc:spChg>
        <pc:spChg chg="add">
          <ac:chgData name="Olga.Kagan" userId="S::olga.kagan_hotmail.com#ext#@devupconforg2.onmicrosoft.com::9353bfa7-6248-40b5-9af1-4d491122d8b4" providerId="AD" clId="Web-{15846F23-A546-4C77-ADC1-4AB31F256209}" dt="2020-05-17T13:25:31.878" v="35"/>
          <ac:spMkLst>
            <pc:docMk/>
            <pc:sldMk cId="2221020146" sldId="391"/>
            <ac:spMk id="22" creationId="{E0BA65A2-0302-4468-ADA7-9EC3F9593F51}"/>
          </ac:spMkLst>
        </pc:spChg>
        <pc:spChg chg="add">
          <ac:chgData name="Olga.Kagan" userId="S::olga.kagan_hotmail.com#ext#@devupconforg2.onmicrosoft.com::9353bfa7-6248-40b5-9af1-4d491122d8b4" providerId="AD" clId="Web-{15846F23-A546-4C77-ADC1-4AB31F256209}" dt="2020-05-17T13:25:31.878" v="35"/>
          <ac:spMkLst>
            <pc:docMk/>
            <pc:sldMk cId="2221020146" sldId="391"/>
            <ac:spMk id="24" creationId="{8C266B9D-DC87-430A-8D3A-2E83639A1768}"/>
          </ac:spMkLst>
        </pc:spChg>
        <pc:spChg chg="add">
          <ac:chgData name="Olga.Kagan" userId="S::olga.kagan_hotmail.com#ext#@devupconforg2.onmicrosoft.com::9353bfa7-6248-40b5-9af1-4d491122d8b4" providerId="AD" clId="Web-{15846F23-A546-4C77-ADC1-4AB31F256209}" dt="2020-05-17T13:25:31.878" v="35"/>
          <ac:spMkLst>
            <pc:docMk/>
            <pc:sldMk cId="2221020146" sldId="391"/>
            <ac:spMk id="26" creationId="{69282F36-261B-49B3-8CA9-FB857C475A0E}"/>
          </ac:spMkLst>
        </pc:spChg>
        <pc:spChg chg="add">
          <ac:chgData name="Olga.Kagan" userId="S::olga.kagan_hotmail.com#ext#@devupconforg2.onmicrosoft.com::9353bfa7-6248-40b5-9af1-4d491122d8b4" providerId="AD" clId="Web-{15846F23-A546-4C77-ADC1-4AB31F256209}" dt="2020-05-17T13:25:31.878" v="35"/>
          <ac:spMkLst>
            <pc:docMk/>
            <pc:sldMk cId="2221020146" sldId="391"/>
            <ac:spMk id="28" creationId="{B87215C3-3B83-4BE7-9213-26E084BD6158}"/>
          </ac:spMkLst>
        </pc:spChg>
        <pc:spChg chg="add">
          <ac:chgData name="Olga.Kagan" userId="S::olga.kagan_hotmail.com#ext#@devupconforg2.onmicrosoft.com::9353bfa7-6248-40b5-9af1-4d491122d8b4" providerId="AD" clId="Web-{15846F23-A546-4C77-ADC1-4AB31F256209}" dt="2020-05-17T13:25:31.878" v="35"/>
          <ac:spMkLst>
            <pc:docMk/>
            <pc:sldMk cId="2221020146" sldId="391"/>
            <ac:spMk id="30" creationId="{13A105D4-2907-419E-8223-4C266BA1E5FB}"/>
          </ac:spMkLst>
        </pc:spChg>
        <pc:spChg chg="add">
          <ac:chgData name="Olga.Kagan" userId="S::olga.kagan_hotmail.com#ext#@devupconforg2.onmicrosoft.com::9353bfa7-6248-40b5-9af1-4d491122d8b4" providerId="AD" clId="Web-{15846F23-A546-4C77-ADC1-4AB31F256209}" dt="2020-05-17T13:25:31.878" v="35"/>
          <ac:spMkLst>
            <pc:docMk/>
            <pc:sldMk cId="2221020146" sldId="391"/>
            <ac:spMk id="32" creationId="{1EEE7F17-8E08-4C69-8E22-661908E6DF72}"/>
          </ac:spMkLst>
        </pc:spChg>
        <pc:picChg chg="add del mod">
          <ac:chgData name="Olga.Kagan" userId="S::olga.kagan_hotmail.com#ext#@devupconforg2.onmicrosoft.com::9353bfa7-6248-40b5-9af1-4d491122d8b4" providerId="AD" clId="Web-{15846F23-A546-4C77-ADC1-4AB31F256209}" dt="2020-05-17T13:23:46.953" v="33"/>
          <ac:picMkLst>
            <pc:docMk/>
            <pc:sldMk cId="2221020146" sldId="391"/>
            <ac:picMk id="2" creationId="{F2E8A34B-A0AC-4627-AD3C-5C87C0BFCFD6}"/>
          </ac:picMkLst>
        </pc:picChg>
        <pc:picChg chg="add mod">
          <ac:chgData name="Olga.Kagan" userId="S::olga.kagan_hotmail.com#ext#@devupconforg2.onmicrosoft.com::9353bfa7-6248-40b5-9af1-4d491122d8b4" providerId="AD" clId="Web-{15846F23-A546-4C77-ADC1-4AB31F256209}" dt="2020-05-17T13:25:46.144" v="36" actId="1076"/>
          <ac:picMkLst>
            <pc:docMk/>
            <pc:sldMk cId="2221020146" sldId="391"/>
            <ac:picMk id="3" creationId="{FDD36677-A608-4040-B034-4BC0219C9800}"/>
          </ac:picMkLst>
        </pc:picChg>
      </pc:sldChg>
    </pc:docChg>
  </pc:docChgLst>
  <pc:docChgLst>
    <pc:chgData name="Schoenbaum, Anna E" userId="S::anna.schoenbaum_pennmedicine.upenn.edu#ext#@devupconforg2.onmicrosoft.com::15a30923-9377-4d83-9f41-852feb73f34e" providerId="AD" clId="Web-{61A023B3-F6E2-44FE-9008-ABCB9C80D232}"/>
    <pc:docChg chg="modSld">
      <pc:chgData name="Schoenbaum, Anna E" userId="S::anna.schoenbaum_pennmedicine.upenn.edu#ext#@devupconforg2.onmicrosoft.com::15a30923-9377-4d83-9f41-852feb73f34e" providerId="AD" clId="Web-{61A023B3-F6E2-44FE-9008-ABCB9C80D232}" dt="2020-05-17T14:24:39.272" v="584"/>
      <pc:docMkLst>
        <pc:docMk/>
      </pc:docMkLst>
      <pc:sldChg chg="modSp">
        <pc:chgData name="Schoenbaum, Anna E" userId="S::anna.schoenbaum_pennmedicine.upenn.edu#ext#@devupconforg2.onmicrosoft.com::15a30923-9377-4d83-9f41-852feb73f34e" providerId="AD" clId="Web-{61A023B3-F6E2-44FE-9008-ABCB9C80D232}" dt="2020-05-17T13:55:28.482" v="8" actId="1076"/>
        <pc:sldMkLst>
          <pc:docMk/>
          <pc:sldMk cId="0" sldId="381"/>
        </pc:sldMkLst>
        <pc:spChg chg="mod">
          <ac:chgData name="Schoenbaum, Anna E" userId="S::anna.schoenbaum_pennmedicine.upenn.edu#ext#@devupconforg2.onmicrosoft.com::15a30923-9377-4d83-9f41-852feb73f34e" providerId="AD" clId="Web-{61A023B3-F6E2-44FE-9008-ABCB9C80D232}" dt="2020-05-17T13:55:08.091" v="5" actId="20577"/>
          <ac:spMkLst>
            <pc:docMk/>
            <pc:sldMk cId="0" sldId="381"/>
            <ac:spMk id="4" creationId="{24AD4841-F26C-4E45-8F4F-588F2AE5BF86}"/>
          </ac:spMkLst>
        </pc:spChg>
        <pc:picChg chg="mod">
          <ac:chgData name="Schoenbaum, Anna E" userId="S::anna.schoenbaum_pennmedicine.upenn.edu#ext#@devupconforg2.onmicrosoft.com::15a30923-9377-4d83-9f41-852feb73f34e" providerId="AD" clId="Web-{61A023B3-F6E2-44FE-9008-ABCB9C80D232}" dt="2020-05-17T13:55:28.482" v="8" actId="1076"/>
          <ac:picMkLst>
            <pc:docMk/>
            <pc:sldMk cId="0" sldId="381"/>
            <ac:picMk id="35844" creationId="{16D16F4F-6F3E-4379-99A3-CAB06471D2AA}"/>
          </ac:picMkLst>
        </pc:picChg>
      </pc:sldChg>
      <pc:sldChg chg="modNotes">
        <pc:chgData name="Schoenbaum, Anna E" userId="S::anna.schoenbaum_pennmedicine.upenn.edu#ext#@devupconforg2.onmicrosoft.com::15a30923-9377-4d83-9f41-852feb73f34e" providerId="AD" clId="Web-{61A023B3-F6E2-44FE-9008-ABCB9C80D232}" dt="2020-05-17T14:24:39.272" v="584"/>
        <pc:sldMkLst>
          <pc:docMk/>
          <pc:sldMk cId="744610755" sldId="385"/>
        </pc:sldMkLst>
      </pc:sldChg>
      <pc:sldChg chg="modSp">
        <pc:chgData name="Schoenbaum, Anna E" userId="S::anna.schoenbaum_pennmedicine.upenn.edu#ext#@devupconforg2.onmicrosoft.com::15a30923-9377-4d83-9f41-852feb73f34e" providerId="AD" clId="Web-{61A023B3-F6E2-44FE-9008-ABCB9C80D232}" dt="2020-05-17T13:54:04.934" v="2" actId="1076"/>
        <pc:sldMkLst>
          <pc:docMk/>
          <pc:sldMk cId="2221020146" sldId="391"/>
        </pc:sldMkLst>
        <pc:picChg chg="mod">
          <ac:chgData name="Schoenbaum, Anna E" userId="S::anna.schoenbaum_pennmedicine.upenn.edu#ext#@devupconforg2.onmicrosoft.com::15a30923-9377-4d83-9f41-852feb73f34e" providerId="AD" clId="Web-{61A023B3-F6E2-44FE-9008-ABCB9C80D232}" dt="2020-05-17T13:54:04.934" v="2" actId="1076"/>
          <ac:picMkLst>
            <pc:docMk/>
            <pc:sldMk cId="2221020146" sldId="391"/>
            <ac:picMk id="3" creationId="{FDD36677-A608-4040-B034-4BC0219C9800}"/>
          </ac:picMkLst>
        </pc:picChg>
      </pc:sldChg>
    </pc:docChg>
  </pc:docChgLst>
  <pc:docChgLst>
    <pc:chgData name="farleyk25" userId="S::farleyk25_gmail.com#ext#@devupconforg2.onmicrosoft.com::8c11b026-1812-4d27-8707-da9e1cf37a80" providerId="AD" clId="Web-{79F57C8A-881E-4446-BA2E-197F5D721840}"/>
    <pc:docChg chg="modSld">
      <pc:chgData name="farleyk25" userId="S::farleyk25_gmail.com#ext#@devupconforg2.onmicrosoft.com::8c11b026-1812-4d27-8707-da9e1cf37a80" providerId="AD" clId="Web-{79F57C8A-881E-4446-BA2E-197F5D721840}" dt="2020-05-17T11:25:56.137" v="111"/>
      <pc:docMkLst>
        <pc:docMk/>
      </pc:docMkLst>
      <pc:sldChg chg="addSp delSp modSp">
        <pc:chgData name="farleyk25" userId="S::farleyk25_gmail.com#ext#@devupconforg2.onmicrosoft.com::8c11b026-1812-4d27-8707-da9e1cf37a80" providerId="AD" clId="Web-{79F57C8A-881E-4446-BA2E-197F5D721840}" dt="2020-05-17T11:25:56.137" v="111"/>
        <pc:sldMkLst>
          <pc:docMk/>
          <pc:sldMk cId="0" sldId="379"/>
        </pc:sldMkLst>
        <pc:spChg chg="add del mod">
          <ac:chgData name="farleyk25" userId="S::farleyk25_gmail.com#ext#@devupconforg2.onmicrosoft.com::8c11b026-1812-4d27-8707-da9e1cf37a80" providerId="AD" clId="Web-{79F57C8A-881E-4446-BA2E-197F5D721840}" dt="2020-05-17T11:25:56.137" v="111"/>
          <ac:spMkLst>
            <pc:docMk/>
            <pc:sldMk cId="0" sldId="379"/>
            <ac:spMk id="2" creationId="{DF744C4A-7C64-44CB-BFCA-2C32C596C168}"/>
          </ac:spMkLst>
        </pc:spChg>
      </pc:sldChg>
      <pc:sldChg chg="modSp">
        <pc:chgData name="farleyk25" userId="S::farleyk25_gmail.com#ext#@devupconforg2.onmicrosoft.com::8c11b026-1812-4d27-8707-da9e1cf37a80" providerId="AD" clId="Web-{79F57C8A-881E-4446-BA2E-197F5D721840}" dt="2020-05-17T11:25:27.059" v="107" actId="1076"/>
        <pc:sldMkLst>
          <pc:docMk/>
          <pc:sldMk cId="1540680174" sldId="383"/>
        </pc:sldMkLst>
        <pc:spChg chg="mod">
          <ac:chgData name="farleyk25" userId="S::farleyk25_gmail.com#ext#@devupconforg2.onmicrosoft.com::8c11b026-1812-4d27-8707-da9e1cf37a80" providerId="AD" clId="Web-{79F57C8A-881E-4446-BA2E-197F5D721840}" dt="2020-05-17T11:25:14.276" v="104" actId="20577"/>
          <ac:spMkLst>
            <pc:docMk/>
            <pc:sldMk cId="1540680174" sldId="383"/>
            <ac:spMk id="2" creationId="{D580C3D6-A1A4-4CE4-B27A-61F458FA9C8E}"/>
          </ac:spMkLst>
        </pc:spChg>
        <pc:spChg chg="mod">
          <ac:chgData name="farleyk25" userId="S::farleyk25_gmail.com#ext#@devupconforg2.onmicrosoft.com::8c11b026-1812-4d27-8707-da9e1cf37a80" providerId="AD" clId="Web-{79F57C8A-881E-4446-BA2E-197F5D721840}" dt="2020-05-17T11:25:27.059" v="107" actId="1076"/>
          <ac:spMkLst>
            <pc:docMk/>
            <pc:sldMk cId="1540680174" sldId="383"/>
            <ac:spMk id="3" creationId="{4E0F5642-6969-42D7-8E9D-01ADABECFCAB}"/>
          </ac:spMkLst>
        </pc:spChg>
      </pc:sldChg>
    </pc:docChg>
  </pc:docChgLst>
  <pc:docChgLst>
    <pc:chgData name="Olga.Kagan" userId="S::olga.kagan_hotmail.com#ext#@devupconforg2.onmicrosoft.com::9353bfa7-6248-40b5-9af1-4d491122d8b4" providerId="AD" clId="Web-{886796B2-00E7-48E0-9B53-CB03F85FB2CE}"/>
    <pc:docChg chg="addSld modSld addMainMaster">
      <pc:chgData name="Olga.Kagan" userId="S::olga.kagan_hotmail.com#ext#@devupconforg2.onmicrosoft.com::9353bfa7-6248-40b5-9af1-4d491122d8b4" providerId="AD" clId="Web-{886796B2-00E7-48E0-9B53-CB03F85FB2CE}" dt="2020-05-17T01:14:16.180" v="111"/>
      <pc:docMkLst>
        <pc:docMk/>
      </pc:docMkLst>
      <pc:sldChg chg="addSp modSp add">
        <pc:chgData name="Olga.Kagan" userId="S::olga.kagan_hotmail.com#ext#@devupconforg2.onmicrosoft.com::9353bfa7-6248-40b5-9af1-4d491122d8b4" providerId="AD" clId="Web-{886796B2-00E7-48E0-9B53-CB03F85FB2CE}" dt="2020-05-17T01:14:16.180" v="111"/>
        <pc:sldMkLst>
          <pc:docMk/>
          <pc:sldMk cId="2809118595" sldId="382"/>
        </pc:sldMkLst>
        <pc:spChg chg="mod">
          <ac:chgData name="Olga.Kagan" userId="S::olga.kagan_hotmail.com#ext#@devupconforg2.onmicrosoft.com::9353bfa7-6248-40b5-9af1-4d491122d8b4" providerId="AD" clId="Web-{886796B2-00E7-48E0-9B53-CB03F85FB2CE}" dt="2020-05-17T01:12:08.757" v="73" actId="20577"/>
          <ac:spMkLst>
            <pc:docMk/>
            <pc:sldMk cId="2809118595" sldId="382"/>
            <ac:spMk id="2" creationId="{4D4D2AF6-99F4-48FF-977A-03E870A49B8F}"/>
          </ac:spMkLst>
        </pc:spChg>
        <pc:graphicFrameChg chg="mod modGraphic">
          <ac:chgData name="Olga.Kagan" userId="S::olga.kagan_hotmail.com#ext#@devupconforg2.onmicrosoft.com::9353bfa7-6248-40b5-9af1-4d491122d8b4" providerId="AD" clId="Web-{886796B2-00E7-48E0-9B53-CB03F85FB2CE}" dt="2020-05-17T01:14:16.180" v="111"/>
          <ac:graphicFrameMkLst>
            <pc:docMk/>
            <pc:sldMk cId="2809118595" sldId="382"/>
            <ac:graphicFrameMk id="6" creationId="{F8438CC0-92C5-42DB-930D-2894E7D2BFE3}"/>
          </ac:graphicFrameMkLst>
        </pc:graphicFrameChg>
        <pc:picChg chg="mod">
          <ac:chgData name="Olga.Kagan" userId="S::olga.kagan_hotmail.com#ext#@devupconforg2.onmicrosoft.com::9353bfa7-6248-40b5-9af1-4d491122d8b4" providerId="AD" clId="Web-{886796B2-00E7-48E0-9B53-CB03F85FB2CE}" dt="2020-05-17T01:08:26.022" v="14" actId="1076"/>
          <ac:picMkLst>
            <pc:docMk/>
            <pc:sldMk cId="2809118595" sldId="382"/>
            <ac:picMk id="3" creationId="{4DE7B664-0EEE-4686-AF82-1A8FFB22CD42}"/>
          </ac:picMkLst>
        </pc:picChg>
        <pc:picChg chg="mod">
          <ac:chgData name="Olga.Kagan" userId="S::olga.kagan_hotmail.com#ext#@devupconforg2.onmicrosoft.com::9353bfa7-6248-40b5-9af1-4d491122d8b4" providerId="AD" clId="Web-{886796B2-00E7-48E0-9B53-CB03F85FB2CE}" dt="2020-05-17T01:08:23.147" v="13" actId="1076"/>
          <ac:picMkLst>
            <pc:docMk/>
            <pc:sldMk cId="2809118595" sldId="382"/>
            <ac:picMk id="7" creationId="{4309E12C-D1B6-419C-B6FF-0B30D8DC9622}"/>
          </ac:picMkLst>
        </pc:picChg>
        <pc:picChg chg="mod">
          <ac:chgData name="Olga.Kagan" userId="S::olga.kagan_hotmail.com#ext#@devupconforg2.onmicrosoft.com::9353bfa7-6248-40b5-9af1-4d491122d8b4" providerId="AD" clId="Web-{886796B2-00E7-48E0-9B53-CB03F85FB2CE}" dt="2020-05-17T01:08:17.616" v="11" actId="1076"/>
          <ac:picMkLst>
            <pc:docMk/>
            <pc:sldMk cId="2809118595" sldId="382"/>
            <ac:picMk id="8" creationId="{92CA6EAA-A932-47C6-A851-BFF766D1392D}"/>
          </ac:picMkLst>
        </pc:picChg>
        <pc:picChg chg="add mod">
          <ac:chgData name="Olga.Kagan" userId="S::olga.kagan_hotmail.com#ext#@devupconforg2.onmicrosoft.com::9353bfa7-6248-40b5-9af1-4d491122d8b4" providerId="AD" clId="Web-{886796B2-00E7-48E0-9B53-CB03F85FB2CE}" dt="2020-05-17T01:11:39.929" v="72" actId="1076"/>
          <ac:picMkLst>
            <pc:docMk/>
            <pc:sldMk cId="2809118595" sldId="382"/>
            <ac:picMk id="11" creationId="{5AA415E7-6DE3-4DFA-B196-4A933F6C9E2B}"/>
          </ac:picMkLst>
        </pc:picChg>
        <pc:picChg chg="mod">
          <ac:chgData name="Olga.Kagan" userId="S::olga.kagan_hotmail.com#ext#@devupconforg2.onmicrosoft.com::9353bfa7-6248-40b5-9af1-4d491122d8b4" providerId="AD" clId="Web-{886796B2-00E7-48E0-9B53-CB03F85FB2CE}" dt="2020-05-17T01:08:41.631" v="19" actId="1076"/>
          <ac:picMkLst>
            <pc:docMk/>
            <pc:sldMk cId="2809118595" sldId="382"/>
            <ac:picMk id="15" creationId="{4F8B0774-EE05-4431-AB84-B6D48E7A8103}"/>
          </ac:picMkLst>
        </pc:picChg>
        <pc:picChg chg="mod">
          <ac:chgData name="Olga.Kagan" userId="S::olga.kagan_hotmail.com#ext#@devupconforg2.onmicrosoft.com::9353bfa7-6248-40b5-9af1-4d491122d8b4" providerId="AD" clId="Web-{886796B2-00E7-48E0-9B53-CB03F85FB2CE}" dt="2020-05-17T01:08:29.022" v="15" actId="1076"/>
          <ac:picMkLst>
            <pc:docMk/>
            <pc:sldMk cId="2809118595" sldId="382"/>
            <ac:picMk id="16" creationId="{7A880F6A-C408-4AD1-87BC-1EBD29E387A4}"/>
          </ac:picMkLst>
        </pc:picChg>
        <pc:picChg chg="mod">
          <ac:chgData name="Olga.Kagan" userId="S::olga.kagan_hotmail.com#ext#@devupconforg2.onmicrosoft.com::9353bfa7-6248-40b5-9af1-4d491122d8b4" providerId="AD" clId="Web-{886796B2-00E7-48E0-9B53-CB03F85FB2CE}" dt="2020-05-17T01:08:21.131" v="12" actId="1076"/>
          <ac:picMkLst>
            <pc:docMk/>
            <pc:sldMk cId="2809118595" sldId="382"/>
            <ac:picMk id="17" creationId="{AF1FE3D1-B696-4041-92D0-EEA102645F12}"/>
          </ac:picMkLst>
        </pc:picChg>
        <pc:picChg chg="mod">
          <ac:chgData name="Olga.Kagan" userId="S::olga.kagan_hotmail.com#ext#@devupconforg2.onmicrosoft.com::9353bfa7-6248-40b5-9af1-4d491122d8b4" providerId="AD" clId="Web-{886796B2-00E7-48E0-9B53-CB03F85FB2CE}" dt="2020-05-17T01:08:37.913" v="18" actId="688"/>
          <ac:picMkLst>
            <pc:docMk/>
            <pc:sldMk cId="2809118595" sldId="382"/>
            <ac:picMk id="18" creationId="{9306C98E-24E1-48A9-801B-F8DA367F42EA}"/>
          </ac:picMkLst>
        </pc:picChg>
      </pc:sldChg>
      <pc:sldMasterChg chg="add addSldLayout">
        <pc:chgData name="Olga.Kagan" userId="S::olga.kagan_hotmail.com#ext#@devupconforg2.onmicrosoft.com::9353bfa7-6248-40b5-9af1-4d491122d8b4" providerId="AD" clId="Web-{886796B2-00E7-48E0-9B53-CB03F85FB2CE}" dt="2020-05-17T01:07:16.600" v="0"/>
        <pc:sldMasterMkLst>
          <pc:docMk/>
          <pc:sldMasterMk cId="3570663950" sldId="2147483648"/>
        </pc:sldMasterMkLst>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1716131570" sldId="2147483649"/>
          </pc:sldLayoutMkLst>
        </pc:sldLayoutChg>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153517276" sldId="2147483650"/>
          </pc:sldLayoutMkLst>
        </pc:sldLayoutChg>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519429759" sldId="2147483651"/>
          </pc:sldLayoutMkLst>
        </pc:sldLayoutChg>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2589041416" sldId="2147483652"/>
          </pc:sldLayoutMkLst>
        </pc:sldLayoutChg>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3722085588" sldId="2147483653"/>
          </pc:sldLayoutMkLst>
        </pc:sldLayoutChg>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1696698852" sldId="2147483654"/>
          </pc:sldLayoutMkLst>
        </pc:sldLayoutChg>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2892550487" sldId="2147483655"/>
          </pc:sldLayoutMkLst>
        </pc:sldLayoutChg>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319865864" sldId="2147483656"/>
          </pc:sldLayoutMkLst>
        </pc:sldLayoutChg>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2125545455" sldId="2147483657"/>
          </pc:sldLayoutMkLst>
        </pc:sldLayoutChg>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3827704447" sldId="2147483658"/>
          </pc:sldLayoutMkLst>
        </pc:sldLayoutChg>
        <pc:sldLayoutChg chg="add">
          <pc:chgData name="Olga.Kagan" userId="S::olga.kagan_hotmail.com#ext#@devupconforg2.onmicrosoft.com::9353bfa7-6248-40b5-9af1-4d491122d8b4" providerId="AD" clId="Web-{886796B2-00E7-48E0-9B53-CB03F85FB2CE}" dt="2020-05-17T01:07:16.600" v="0"/>
          <pc:sldLayoutMkLst>
            <pc:docMk/>
            <pc:sldMasterMk cId="3570663950" sldId="2147483648"/>
            <pc:sldLayoutMk cId="3257455337" sldId="2147483659"/>
          </pc:sldLayoutMkLst>
        </pc:sldLayoutChg>
      </pc:sldMasterChg>
    </pc:docChg>
  </pc:docChgLst>
  <pc:docChgLst>
    <pc:chgData name="Olga.Kagan" userId="S::olga.kagan_hotmail.com#ext#@devupconforg2.onmicrosoft.com::9353bfa7-6248-40b5-9af1-4d491122d8b4" providerId="AD" clId="Web-{058EE2D1-6CC5-4969-8443-2F4757D6D6FA}"/>
    <pc:docChg chg="delSld sldOrd">
      <pc:chgData name="Olga.Kagan" userId="S::olga.kagan_hotmail.com#ext#@devupconforg2.onmicrosoft.com::9353bfa7-6248-40b5-9af1-4d491122d8b4" providerId="AD" clId="Web-{058EE2D1-6CC5-4969-8443-2F4757D6D6FA}" dt="2020-05-17T13:15:09.122" v="1"/>
      <pc:docMkLst>
        <pc:docMk/>
      </pc:docMkLst>
      <pc:sldChg chg="del">
        <pc:chgData name="Olga.Kagan" userId="S::olga.kagan_hotmail.com#ext#@devupconforg2.onmicrosoft.com::9353bfa7-6248-40b5-9af1-4d491122d8b4" providerId="AD" clId="Web-{058EE2D1-6CC5-4969-8443-2F4757D6D6FA}" dt="2020-05-17T13:15:03.216" v="0"/>
        <pc:sldMkLst>
          <pc:docMk/>
          <pc:sldMk cId="2809118595" sldId="382"/>
        </pc:sldMkLst>
      </pc:sldChg>
      <pc:sldChg chg="ord">
        <pc:chgData name="Olga.Kagan" userId="S::olga.kagan_hotmail.com#ext#@devupconforg2.onmicrosoft.com::9353bfa7-6248-40b5-9af1-4d491122d8b4" providerId="AD" clId="Web-{058EE2D1-6CC5-4969-8443-2F4757D6D6FA}" dt="2020-05-17T13:15:09.122" v="1"/>
        <pc:sldMkLst>
          <pc:docMk/>
          <pc:sldMk cId="489157213" sldId="390"/>
        </pc:sldMkLst>
      </pc:sldChg>
    </pc:docChg>
  </pc:docChgLst>
  <pc:docChgLst>
    <pc:chgData name="wkpelton" userId="S::wkpelton_gmail.com#ext#@devupconforg2.onmicrosoft.com::82d71288-10e7-438b-b569-16abdab518f3" providerId="AD" clId="Web-{D65C1A1F-E7F9-4C9A-8D8D-53F74261B4B1}"/>
    <pc:docChg chg="modSld">
      <pc:chgData name="wkpelton" userId="S::wkpelton_gmail.com#ext#@devupconforg2.onmicrosoft.com::82d71288-10e7-438b-b569-16abdab518f3" providerId="AD" clId="Web-{D65C1A1F-E7F9-4C9A-8D8D-53F74261B4B1}" dt="2020-05-17T15:53:56.107" v="10" actId="14100"/>
      <pc:docMkLst>
        <pc:docMk/>
      </pc:docMkLst>
      <pc:sldChg chg="addSp modSp">
        <pc:chgData name="wkpelton" userId="S::wkpelton_gmail.com#ext#@devupconforg2.onmicrosoft.com::82d71288-10e7-438b-b569-16abdab518f3" providerId="AD" clId="Web-{D65C1A1F-E7F9-4C9A-8D8D-53F74261B4B1}" dt="2020-05-17T15:53:56.107" v="10" actId="14100"/>
        <pc:sldMkLst>
          <pc:docMk/>
          <pc:sldMk cId="835671261" sldId="392"/>
        </pc:sldMkLst>
        <pc:picChg chg="add mod">
          <ac:chgData name="wkpelton" userId="S::wkpelton_gmail.com#ext#@devupconforg2.onmicrosoft.com::82d71288-10e7-438b-b569-16abdab518f3" providerId="AD" clId="Web-{D65C1A1F-E7F9-4C9A-8D8D-53F74261B4B1}" dt="2020-05-17T15:53:56.107" v="10" actId="14100"/>
          <ac:picMkLst>
            <pc:docMk/>
            <pc:sldMk cId="835671261" sldId="392"/>
            <ac:picMk id="3" creationId="{4737AB89-352E-4537-8740-A3349AE24B69}"/>
          </ac:picMkLst>
        </pc:picChg>
      </pc:sldChg>
    </pc:docChg>
  </pc:docChgLst>
  <pc:docChgLst>
    <pc:chgData name="livvel" userId="S::livvel_gmail.com#ext#@devupconforg2.onmicrosoft.com::a4e8be4f-5c73-454b-9c9f-9272e17feb61" providerId="AD" clId="Web-{E0B01283-CD5F-4D72-8BA2-D6F03E9915DD}"/>
    <pc:docChg chg="modSld">
      <pc:chgData name="livvel" userId="S::livvel_gmail.com#ext#@devupconforg2.onmicrosoft.com::a4e8be4f-5c73-454b-9c9f-9272e17feb61" providerId="AD" clId="Web-{E0B01283-CD5F-4D72-8BA2-D6F03E9915DD}" dt="2020-05-17T13:10:43.235" v="1" actId="14100"/>
      <pc:docMkLst>
        <pc:docMk/>
      </pc:docMkLst>
      <pc:sldChg chg="addSp modSp">
        <pc:chgData name="livvel" userId="S::livvel_gmail.com#ext#@devupconforg2.onmicrosoft.com::a4e8be4f-5c73-454b-9c9f-9272e17feb61" providerId="AD" clId="Web-{E0B01283-CD5F-4D72-8BA2-D6F03E9915DD}" dt="2020-05-17T13:10:43.235" v="1" actId="14100"/>
        <pc:sldMkLst>
          <pc:docMk/>
          <pc:sldMk cId="3429004116" sldId="388"/>
        </pc:sldMkLst>
        <pc:picChg chg="add mod">
          <ac:chgData name="livvel" userId="S::livvel_gmail.com#ext#@devupconforg2.onmicrosoft.com::a4e8be4f-5c73-454b-9c9f-9272e17feb61" providerId="AD" clId="Web-{E0B01283-CD5F-4D72-8BA2-D6F03E9915DD}" dt="2020-05-17T13:10:43.235" v="1" actId="14100"/>
          <ac:picMkLst>
            <pc:docMk/>
            <pc:sldMk cId="3429004116" sldId="388"/>
            <ac:picMk id="3" creationId="{4868AA05-85C4-4631-8893-F06A714AF5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8C4BB9-215A-3042-8190-761FE98A2E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sk-SK"/>
          </a:p>
        </p:txBody>
      </p:sp>
      <p:sp>
        <p:nvSpPr>
          <p:cNvPr id="3" name="Date Placeholder 2">
            <a:extLst>
              <a:ext uri="{FF2B5EF4-FFF2-40B4-BE49-F238E27FC236}">
                <a16:creationId xmlns:a16="http://schemas.microsoft.com/office/drawing/2014/main" id="{A59DB3ED-A11E-FA4D-92AA-228BC698D15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2CF40901-CF09-4520-AA20-DC9F20F8A436}" type="datetimeFigureOut">
              <a:rPr lang="sk-SK"/>
              <a:pPr>
                <a:defRPr/>
              </a:pPr>
              <a:t>19. 5. 2020</a:t>
            </a:fld>
            <a:endParaRPr lang="sk-SK"/>
          </a:p>
        </p:txBody>
      </p:sp>
      <p:sp>
        <p:nvSpPr>
          <p:cNvPr id="4" name="Slide Image Placeholder 3">
            <a:extLst>
              <a:ext uri="{FF2B5EF4-FFF2-40B4-BE49-F238E27FC236}">
                <a16:creationId xmlns:a16="http://schemas.microsoft.com/office/drawing/2014/main" id="{7A3783B6-9D7C-124B-B58C-7E9A9908AA1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sk-SK" noProof="0"/>
          </a:p>
        </p:txBody>
      </p:sp>
      <p:sp>
        <p:nvSpPr>
          <p:cNvPr id="5" name="Notes Placeholder 4">
            <a:extLst>
              <a:ext uri="{FF2B5EF4-FFF2-40B4-BE49-F238E27FC236}">
                <a16:creationId xmlns:a16="http://schemas.microsoft.com/office/drawing/2014/main" id="{695D0925-5FE8-9645-B7FB-62DF1AAEDD6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sk-SK" noProof="0"/>
          </a:p>
        </p:txBody>
      </p:sp>
      <p:sp>
        <p:nvSpPr>
          <p:cNvPr id="6" name="Footer Placeholder 5">
            <a:extLst>
              <a:ext uri="{FF2B5EF4-FFF2-40B4-BE49-F238E27FC236}">
                <a16:creationId xmlns:a16="http://schemas.microsoft.com/office/drawing/2014/main" id="{2ABA6A04-6743-DF46-97F5-9CAEF26A7FC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sk-SK"/>
          </a:p>
        </p:txBody>
      </p:sp>
      <p:sp>
        <p:nvSpPr>
          <p:cNvPr id="7" name="Slide Number Placeholder 6">
            <a:extLst>
              <a:ext uri="{FF2B5EF4-FFF2-40B4-BE49-F238E27FC236}">
                <a16:creationId xmlns:a16="http://schemas.microsoft.com/office/drawing/2014/main" id="{0FFEE26B-BDC7-F54E-9EF9-CEAF5C80AEF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E82F7EE0-DB10-41A4-A1E1-F68B3BA9BFDF}" type="slidenum">
              <a:rPr lang="sk-SK" altLang="en-US"/>
              <a:pPr/>
              <a:t>‹#›</a:t>
            </a:fld>
            <a:endParaRPr lang="sk-SK"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26488EDB-A802-4732-A560-1621C240F22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552AB3C5-DD64-4324-8F8E-4E11A46DAD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a:p>
            <a:r>
              <a:rPr lang="en-US"/>
              <a:t>Individuals with comorbidities are dying at a higher rate with COVID-19. Having the ability to determine hotspots through community risk stratification combined with social distancing behaviors will aide hospital in preparedness. </a:t>
            </a:r>
            <a:endParaRPr lang="en-US">
              <a:cs typeface="Calibri"/>
            </a:endParaRPr>
          </a:p>
          <a:p>
            <a:endParaRPr lang="en-US" altLang="en-US">
              <a:cs typeface="Calibri"/>
            </a:endParaRPr>
          </a:p>
          <a:p>
            <a:r>
              <a:rPr lang="en-US" altLang="en-US"/>
              <a:t>Early studies have shown that about 25% of people who went to the hospital with severe COVID-19 infections had diabetes.​</a:t>
            </a:r>
            <a:endParaRPr lang="en-US">
              <a:cs typeface="Calibri"/>
            </a:endParaRPr>
          </a:p>
          <a:p>
            <a:pPr eaLnBrk="1" hangingPunct="1"/>
            <a:endParaRPr lang="en-US" altLang="en-US"/>
          </a:p>
          <a:p>
            <a:r>
              <a:rPr lang="en-US" altLang="en-US"/>
              <a:t>According to NYS data, hypertension is the leading comorbidity among fatal cases​</a:t>
            </a:r>
            <a:endParaRPr lang="en-US"/>
          </a:p>
          <a:p>
            <a:pPr eaLnBrk="1" hangingPunct="1"/>
            <a:endParaRPr lang="en-US" altLang="en-US"/>
          </a:p>
        </p:txBody>
      </p:sp>
      <p:sp>
        <p:nvSpPr>
          <p:cNvPr id="33795" name="Slide Number Placeholder 3">
            <a:extLst>
              <a:ext uri="{FF2B5EF4-FFF2-40B4-BE49-F238E27FC236}">
                <a16:creationId xmlns:a16="http://schemas.microsoft.com/office/drawing/2014/main" id="{6ECD7B68-34A2-41B4-ABF8-B55ADE2331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boto" pitchFamily="2" charset="0"/>
                <a:ea typeface="Orkney"/>
                <a:cs typeface="Orkney"/>
              </a:defRPr>
            </a:lvl1pPr>
            <a:lvl2pPr marL="742950" indent="-285750">
              <a:defRPr>
                <a:solidFill>
                  <a:schemeClr val="tx1"/>
                </a:solidFill>
                <a:latin typeface="Roboto" pitchFamily="2" charset="0"/>
                <a:ea typeface="Orkney"/>
                <a:cs typeface="Orkney"/>
              </a:defRPr>
            </a:lvl2pPr>
            <a:lvl3pPr marL="1143000" indent="-228600">
              <a:defRPr>
                <a:solidFill>
                  <a:schemeClr val="tx1"/>
                </a:solidFill>
                <a:latin typeface="Roboto" pitchFamily="2" charset="0"/>
                <a:ea typeface="Orkney"/>
                <a:cs typeface="Orkney"/>
              </a:defRPr>
            </a:lvl3pPr>
            <a:lvl4pPr marL="1600200" indent="-228600">
              <a:defRPr>
                <a:solidFill>
                  <a:schemeClr val="tx1"/>
                </a:solidFill>
                <a:latin typeface="Roboto" pitchFamily="2" charset="0"/>
                <a:ea typeface="Orkney"/>
                <a:cs typeface="Orkney"/>
              </a:defRPr>
            </a:lvl4pPr>
            <a:lvl5pPr marL="2057400" indent="-228600">
              <a:defRPr>
                <a:solidFill>
                  <a:schemeClr val="tx1"/>
                </a:solidFill>
                <a:latin typeface="Roboto" pitchFamily="2" charset="0"/>
                <a:ea typeface="Orkney"/>
                <a:cs typeface="Orkney"/>
              </a:defRPr>
            </a:lvl5pPr>
            <a:lvl6pPr marL="2514600" indent="-228600" defTabSz="457200" eaLnBrk="0" fontAlgn="base" hangingPunct="0">
              <a:spcBef>
                <a:spcPct val="0"/>
              </a:spcBef>
              <a:spcAft>
                <a:spcPct val="0"/>
              </a:spcAft>
              <a:defRPr>
                <a:solidFill>
                  <a:schemeClr val="tx1"/>
                </a:solidFill>
                <a:latin typeface="Roboto" pitchFamily="2" charset="0"/>
                <a:ea typeface="Orkney"/>
                <a:cs typeface="Orkney"/>
              </a:defRPr>
            </a:lvl6pPr>
            <a:lvl7pPr marL="2971800" indent="-228600" defTabSz="457200" eaLnBrk="0" fontAlgn="base" hangingPunct="0">
              <a:spcBef>
                <a:spcPct val="0"/>
              </a:spcBef>
              <a:spcAft>
                <a:spcPct val="0"/>
              </a:spcAft>
              <a:defRPr>
                <a:solidFill>
                  <a:schemeClr val="tx1"/>
                </a:solidFill>
                <a:latin typeface="Roboto" pitchFamily="2" charset="0"/>
                <a:ea typeface="Orkney"/>
                <a:cs typeface="Orkney"/>
              </a:defRPr>
            </a:lvl7pPr>
            <a:lvl8pPr marL="3429000" indent="-228600" defTabSz="457200" eaLnBrk="0" fontAlgn="base" hangingPunct="0">
              <a:spcBef>
                <a:spcPct val="0"/>
              </a:spcBef>
              <a:spcAft>
                <a:spcPct val="0"/>
              </a:spcAft>
              <a:defRPr>
                <a:solidFill>
                  <a:schemeClr val="tx1"/>
                </a:solidFill>
                <a:latin typeface="Roboto" pitchFamily="2" charset="0"/>
                <a:ea typeface="Orkney"/>
                <a:cs typeface="Orkney"/>
              </a:defRPr>
            </a:lvl8pPr>
            <a:lvl9pPr marL="3886200" indent="-228600" defTabSz="457200" eaLnBrk="0" fontAlgn="base" hangingPunct="0">
              <a:spcBef>
                <a:spcPct val="0"/>
              </a:spcBef>
              <a:spcAft>
                <a:spcPct val="0"/>
              </a:spcAft>
              <a:defRPr>
                <a:solidFill>
                  <a:schemeClr val="tx1"/>
                </a:solidFill>
                <a:latin typeface="Roboto" pitchFamily="2" charset="0"/>
                <a:ea typeface="Orkney"/>
                <a:cs typeface="Orkney"/>
              </a:defRPr>
            </a:lvl9pPr>
          </a:lstStyle>
          <a:p>
            <a:fld id="{4EE9F915-0A9D-488B-A6DC-2D9AE35C431F}" type="slidenum">
              <a:rPr lang="sk-SK" altLang="en-US">
                <a:latin typeface="Calibri" panose="020F0502020204030204" pitchFamily="34" charset="0"/>
              </a:rPr>
              <a:pPr/>
              <a:t>2</a:t>
            </a:fld>
            <a:endParaRPr lang="sk-SK"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A078CE27-B8B5-408B-8EE2-9F0545B8054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a:extLst>
              <a:ext uri="{FF2B5EF4-FFF2-40B4-BE49-F238E27FC236}">
                <a16:creationId xmlns:a16="http://schemas.microsoft.com/office/drawing/2014/main" id="{0EC947BF-91E6-4221-BBED-A61416EC2F0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cs typeface="Calibri" panose="020F0502020204030204"/>
            </a:endParaRPr>
          </a:p>
        </p:txBody>
      </p:sp>
      <p:sp>
        <p:nvSpPr>
          <p:cNvPr id="36867" name="Slide Number Placeholder 3">
            <a:extLst>
              <a:ext uri="{FF2B5EF4-FFF2-40B4-BE49-F238E27FC236}">
                <a16:creationId xmlns:a16="http://schemas.microsoft.com/office/drawing/2014/main" id="{2FA93913-4044-4CFE-BE40-115E99009D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boto" pitchFamily="2" charset="0"/>
                <a:ea typeface="Orkney"/>
                <a:cs typeface="Orkney"/>
              </a:defRPr>
            </a:lvl1pPr>
            <a:lvl2pPr marL="742950" indent="-285750">
              <a:defRPr>
                <a:solidFill>
                  <a:schemeClr val="tx1"/>
                </a:solidFill>
                <a:latin typeface="Roboto" pitchFamily="2" charset="0"/>
                <a:ea typeface="Orkney"/>
                <a:cs typeface="Orkney"/>
              </a:defRPr>
            </a:lvl2pPr>
            <a:lvl3pPr marL="1143000" indent="-228600">
              <a:defRPr>
                <a:solidFill>
                  <a:schemeClr val="tx1"/>
                </a:solidFill>
                <a:latin typeface="Roboto" pitchFamily="2" charset="0"/>
                <a:ea typeface="Orkney"/>
                <a:cs typeface="Orkney"/>
              </a:defRPr>
            </a:lvl3pPr>
            <a:lvl4pPr marL="1600200" indent="-228600">
              <a:defRPr>
                <a:solidFill>
                  <a:schemeClr val="tx1"/>
                </a:solidFill>
                <a:latin typeface="Roboto" pitchFamily="2" charset="0"/>
                <a:ea typeface="Orkney"/>
                <a:cs typeface="Orkney"/>
              </a:defRPr>
            </a:lvl4pPr>
            <a:lvl5pPr marL="2057400" indent="-228600">
              <a:defRPr>
                <a:solidFill>
                  <a:schemeClr val="tx1"/>
                </a:solidFill>
                <a:latin typeface="Roboto" pitchFamily="2" charset="0"/>
                <a:ea typeface="Orkney"/>
                <a:cs typeface="Orkney"/>
              </a:defRPr>
            </a:lvl5pPr>
            <a:lvl6pPr marL="2514600" indent="-228600" defTabSz="457200" eaLnBrk="0" fontAlgn="base" hangingPunct="0">
              <a:spcBef>
                <a:spcPct val="0"/>
              </a:spcBef>
              <a:spcAft>
                <a:spcPct val="0"/>
              </a:spcAft>
              <a:defRPr>
                <a:solidFill>
                  <a:schemeClr val="tx1"/>
                </a:solidFill>
                <a:latin typeface="Roboto" pitchFamily="2" charset="0"/>
                <a:ea typeface="Orkney"/>
                <a:cs typeface="Orkney"/>
              </a:defRPr>
            </a:lvl6pPr>
            <a:lvl7pPr marL="2971800" indent="-228600" defTabSz="457200" eaLnBrk="0" fontAlgn="base" hangingPunct="0">
              <a:spcBef>
                <a:spcPct val="0"/>
              </a:spcBef>
              <a:spcAft>
                <a:spcPct val="0"/>
              </a:spcAft>
              <a:defRPr>
                <a:solidFill>
                  <a:schemeClr val="tx1"/>
                </a:solidFill>
                <a:latin typeface="Roboto" pitchFamily="2" charset="0"/>
                <a:ea typeface="Orkney"/>
                <a:cs typeface="Orkney"/>
              </a:defRPr>
            </a:lvl7pPr>
            <a:lvl8pPr marL="3429000" indent="-228600" defTabSz="457200" eaLnBrk="0" fontAlgn="base" hangingPunct="0">
              <a:spcBef>
                <a:spcPct val="0"/>
              </a:spcBef>
              <a:spcAft>
                <a:spcPct val="0"/>
              </a:spcAft>
              <a:defRPr>
                <a:solidFill>
                  <a:schemeClr val="tx1"/>
                </a:solidFill>
                <a:latin typeface="Roboto" pitchFamily="2" charset="0"/>
                <a:ea typeface="Orkney"/>
                <a:cs typeface="Orkney"/>
              </a:defRPr>
            </a:lvl8pPr>
            <a:lvl9pPr marL="3886200" indent="-228600" defTabSz="457200" eaLnBrk="0" fontAlgn="base" hangingPunct="0">
              <a:spcBef>
                <a:spcPct val="0"/>
              </a:spcBef>
              <a:spcAft>
                <a:spcPct val="0"/>
              </a:spcAft>
              <a:defRPr>
                <a:solidFill>
                  <a:schemeClr val="tx1"/>
                </a:solidFill>
                <a:latin typeface="Roboto" pitchFamily="2" charset="0"/>
                <a:ea typeface="Orkney"/>
                <a:cs typeface="Orkney"/>
              </a:defRPr>
            </a:lvl9pPr>
          </a:lstStyle>
          <a:p>
            <a:fld id="{77F47C11-D0E0-48F4-9182-242B14CA1B7C}" type="slidenum">
              <a:rPr lang="sk-SK" altLang="en-US">
                <a:latin typeface="Calibri" panose="020F0502020204030204" pitchFamily="34" charset="0"/>
              </a:rPr>
              <a:pPr/>
              <a:t>3</a:t>
            </a:fld>
            <a:endParaRPr lang="sk-SK"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mn-lt"/>
              </a:rPr>
              <a:t>Talking points:</a:t>
            </a:r>
            <a:endParaRPr lang="en-US"/>
          </a:p>
          <a:p>
            <a:endParaRPr lang="en-US">
              <a:cs typeface="+mn-lt"/>
            </a:endParaRPr>
          </a:p>
          <a:p>
            <a:r>
              <a:rPr lang="en-US">
                <a:cs typeface="+mn-lt"/>
              </a:rPr>
              <a:t>1. What it is- web based application that provides a color coded risk association map</a:t>
            </a:r>
          </a:p>
          <a:p>
            <a:pPr marL="171450" indent="-171450">
              <a:buFont typeface="Arial"/>
              <a:buChar char="•"/>
            </a:pPr>
            <a:r>
              <a:rPr lang="en-US">
                <a:cs typeface="+mn-lt"/>
              </a:rPr>
              <a:t>How it works- </a:t>
            </a:r>
            <a:r>
              <a:rPr lang="en-US"/>
              <a:t>Stakeholders will be able to type in a county name and receive these as descriptive statistics, and the combined "risk" score will be visualized in a heat map. We plan to have a static version of the map by tomorrow and it may take some more time to develop an interactive map.</a:t>
            </a:r>
            <a:endParaRPr lang="en-US">
              <a:cs typeface="Calibri"/>
            </a:endParaRPr>
          </a:p>
          <a:p>
            <a:r>
              <a:rPr lang="en-US">
                <a:cs typeface="+mn-lt"/>
              </a:rPr>
              <a:t>2. Real time based on data available?</a:t>
            </a:r>
          </a:p>
          <a:p>
            <a:r>
              <a:rPr lang="en-US">
                <a:cs typeface="+mn-lt"/>
              </a:rPr>
              <a:t>3. Data sources</a:t>
            </a:r>
            <a:endParaRPr lang="en-US">
              <a:cs typeface="Calibri" panose="020F0502020204030204"/>
            </a:endParaRPr>
          </a:p>
          <a:p>
            <a:pPr marL="171450" indent="-171450">
              <a:buFont typeface="Arial"/>
              <a:buChar char="•"/>
            </a:pPr>
            <a:r>
              <a:rPr lang="en-US"/>
              <a:t>county in the US based on available </a:t>
            </a:r>
            <a:endParaRPr lang="en-US">
              <a:cs typeface="Calibri"/>
            </a:endParaRPr>
          </a:p>
          <a:p>
            <a:pPr marL="171450" indent="-171450">
              <a:buFont typeface="Arial"/>
              <a:buChar char="•"/>
            </a:pPr>
            <a:r>
              <a:rPr lang="en-US"/>
              <a:t>public health data on prevalence of: co-morbidities (lung disease, cardiovascular disease, obesity, diabetes)</a:t>
            </a:r>
            <a:endParaRPr lang="en-US">
              <a:cs typeface="Calibri"/>
            </a:endParaRPr>
          </a:p>
          <a:p>
            <a:pPr marL="171450" indent="-171450">
              <a:buFont typeface="Arial"/>
              <a:buChar char="•"/>
            </a:pPr>
            <a:r>
              <a:rPr lang="en-US"/>
              <a:t>social distancing scores   </a:t>
            </a:r>
            <a:endParaRPr lang="en-US">
              <a:cs typeface="+mn-lt"/>
            </a:endParaRPr>
          </a:p>
          <a:p>
            <a:r>
              <a:rPr lang="en-US">
                <a:cs typeface="+mn-lt"/>
              </a:rPr>
              <a:t>4. Scalability- begin with web based application to eventually develop to a mobile application</a:t>
            </a:r>
            <a:br>
              <a:rPr lang="en-US">
                <a:cs typeface="+mn-lt"/>
              </a:rPr>
            </a:br>
            <a:r>
              <a:rPr lang="en-US"/>
              <a:t>5. Standard infrastructure cost- website, maintenance, tech support; social distancing data cost- need further investigation</a:t>
            </a:r>
            <a:endParaRPr lang="en-US">
              <a:cs typeface="Calibri"/>
            </a:endParaRPr>
          </a:p>
          <a:p>
            <a:r>
              <a:rPr lang="en-US">
                <a:cs typeface="Calibri"/>
              </a:rPr>
              <a:t>6. Development to Market- version 1, out in 30 days</a:t>
            </a:r>
          </a:p>
          <a:p>
            <a:endParaRPr lang="en-US"/>
          </a:p>
          <a:p>
            <a:r>
              <a:rPr lang="en-US">
                <a:cs typeface="Calibri" panose="020F0502020204030204"/>
              </a:rPr>
              <a:t>***********************************************</a:t>
            </a:r>
            <a:endParaRPr lang="en-US"/>
          </a:p>
          <a:p>
            <a:r>
              <a:rPr lang="en-US"/>
              <a:t> programming this solution in R. This is a prototype map so far (as an example-- this is # of new COVID cases per county yesterday). The "Risk Score" formula will be comprised of 1/3rd comorbidity rate &amp; age, 1/3rd social distancing adherence, and 1/3rd COVID infection rate. This is obviously not a validated formula but it shows an example of how this data can be combined.  We are using the rates of these comorbidities in relation to the average rates in the US</a:t>
            </a:r>
            <a:endParaRPr lang="en-US">
              <a:cs typeface="Calibri"/>
            </a:endParaRPr>
          </a:p>
          <a:p>
            <a:endParaRPr lang="en-US"/>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82F7EE0-DB10-41A4-A1E1-F68B3BA9BFDF}" type="slidenum">
              <a:rPr lang="sk-SK" altLang="en-US"/>
              <a:pPr/>
              <a:t>4</a:t>
            </a:fld>
            <a:endParaRPr lang="sk-SK" altLang="en-US"/>
          </a:p>
        </p:txBody>
      </p:sp>
    </p:spTree>
    <p:extLst>
      <p:ext uri="{BB962C8B-B14F-4D97-AF65-F5344CB8AC3E}">
        <p14:creationId xmlns:p14="http://schemas.microsoft.com/office/powerpoint/2010/main" val="412967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slide represents future development </a:t>
            </a:r>
          </a:p>
        </p:txBody>
      </p:sp>
      <p:sp>
        <p:nvSpPr>
          <p:cNvPr id="4" name="Slide Number Placeholder 3"/>
          <p:cNvSpPr>
            <a:spLocks noGrp="1"/>
          </p:cNvSpPr>
          <p:nvPr>
            <p:ph type="sldNum" sz="quarter" idx="5"/>
          </p:nvPr>
        </p:nvSpPr>
        <p:spPr/>
        <p:txBody>
          <a:bodyPr/>
          <a:lstStyle/>
          <a:p>
            <a:fld id="{E82F7EE0-DB10-41A4-A1E1-F68B3BA9BFDF}" type="slidenum">
              <a:rPr lang="sk-SK" altLang="en-US"/>
              <a:pPr/>
              <a:t>5</a:t>
            </a:fld>
            <a:endParaRPr lang="sk-SK" altLang="en-US"/>
          </a:p>
        </p:txBody>
      </p:sp>
    </p:spTree>
    <p:extLst>
      <p:ext uri="{BB962C8B-B14F-4D97-AF65-F5344CB8AC3E}">
        <p14:creationId xmlns:p14="http://schemas.microsoft.com/office/powerpoint/2010/main" val="4291676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Unlike other existing forecasting applications, our EVADE solution takes into account health conditions and social distancing to predict covid19  hotspots in the U.S.</a:t>
            </a:r>
          </a:p>
        </p:txBody>
      </p:sp>
      <p:sp>
        <p:nvSpPr>
          <p:cNvPr id="4" name="Slide Number Placeholder 3"/>
          <p:cNvSpPr>
            <a:spLocks noGrp="1"/>
          </p:cNvSpPr>
          <p:nvPr>
            <p:ph type="sldNum" sz="quarter" idx="5"/>
          </p:nvPr>
        </p:nvSpPr>
        <p:spPr/>
        <p:txBody>
          <a:bodyPr/>
          <a:lstStyle/>
          <a:p>
            <a:fld id="{E82F7EE0-DB10-41A4-A1E1-F68B3BA9BFDF}" type="slidenum">
              <a:rPr lang="sk-SK" altLang="en-US"/>
              <a:pPr/>
              <a:t>6</a:t>
            </a:fld>
            <a:endParaRPr lang="sk-SK" altLang="en-US"/>
          </a:p>
        </p:txBody>
      </p:sp>
    </p:spTree>
    <p:extLst>
      <p:ext uri="{BB962C8B-B14F-4D97-AF65-F5344CB8AC3E}">
        <p14:creationId xmlns:p14="http://schemas.microsoft.com/office/powerpoint/2010/main" val="30978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Preliminary survey among executives and this is the feedback we received. </a:t>
            </a:r>
          </a:p>
        </p:txBody>
      </p:sp>
      <p:sp>
        <p:nvSpPr>
          <p:cNvPr id="4" name="Slide Number Placeholder 3"/>
          <p:cNvSpPr>
            <a:spLocks noGrp="1"/>
          </p:cNvSpPr>
          <p:nvPr>
            <p:ph type="sldNum" sz="quarter" idx="5"/>
          </p:nvPr>
        </p:nvSpPr>
        <p:spPr/>
        <p:txBody>
          <a:bodyPr/>
          <a:lstStyle/>
          <a:p>
            <a:fld id="{E82F7EE0-DB10-41A4-A1E1-F68B3BA9BFDF}" type="slidenum">
              <a:rPr lang="sk-SK" altLang="en-US"/>
              <a:pPr/>
              <a:t>7</a:t>
            </a:fld>
            <a:endParaRPr lang="sk-SK" altLang="en-US"/>
          </a:p>
        </p:txBody>
      </p:sp>
    </p:spTree>
    <p:extLst>
      <p:ext uri="{BB962C8B-B14F-4D97-AF65-F5344CB8AC3E}">
        <p14:creationId xmlns:p14="http://schemas.microsoft.com/office/powerpoint/2010/main" val="251753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233C3D9E-8546-4730-9B1D-5F63BCB7922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Notes Placeholder 2">
            <a:extLst>
              <a:ext uri="{FF2B5EF4-FFF2-40B4-BE49-F238E27FC236}">
                <a16:creationId xmlns:a16="http://schemas.microsoft.com/office/drawing/2014/main" id="{0946A373-0F1D-46CF-81D0-13328DD039F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39939" name="Slide Number Placeholder 3">
            <a:extLst>
              <a:ext uri="{FF2B5EF4-FFF2-40B4-BE49-F238E27FC236}">
                <a16:creationId xmlns:a16="http://schemas.microsoft.com/office/drawing/2014/main" id="{C13B30CF-E987-40B3-A3C8-58F048CA30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boto" pitchFamily="2" charset="0"/>
                <a:ea typeface="Orkney"/>
                <a:cs typeface="Orkney"/>
              </a:defRPr>
            </a:lvl1pPr>
            <a:lvl2pPr marL="742950" indent="-285750">
              <a:defRPr>
                <a:solidFill>
                  <a:schemeClr val="tx1"/>
                </a:solidFill>
                <a:latin typeface="Roboto" pitchFamily="2" charset="0"/>
                <a:ea typeface="Orkney"/>
                <a:cs typeface="Orkney"/>
              </a:defRPr>
            </a:lvl2pPr>
            <a:lvl3pPr marL="1143000" indent="-228600">
              <a:defRPr>
                <a:solidFill>
                  <a:schemeClr val="tx1"/>
                </a:solidFill>
                <a:latin typeface="Roboto" pitchFamily="2" charset="0"/>
                <a:ea typeface="Orkney"/>
                <a:cs typeface="Orkney"/>
              </a:defRPr>
            </a:lvl3pPr>
            <a:lvl4pPr marL="1600200" indent="-228600">
              <a:defRPr>
                <a:solidFill>
                  <a:schemeClr val="tx1"/>
                </a:solidFill>
                <a:latin typeface="Roboto" pitchFamily="2" charset="0"/>
                <a:ea typeface="Orkney"/>
                <a:cs typeface="Orkney"/>
              </a:defRPr>
            </a:lvl4pPr>
            <a:lvl5pPr marL="2057400" indent="-228600">
              <a:defRPr>
                <a:solidFill>
                  <a:schemeClr val="tx1"/>
                </a:solidFill>
                <a:latin typeface="Roboto" pitchFamily="2" charset="0"/>
                <a:ea typeface="Orkney"/>
                <a:cs typeface="Orkney"/>
              </a:defRPr>
            </a:lvl5pPr>
            <a:lvl6pPr marL="2514600" indent="-228600" defTabSz="457200" eaLnBrk="0" fontAlgn="base" hangingPunct="0">
              <a:spcBef>
                <a:spcPct val="0"/>
              </a:spcBef>
              <a:spcAft>
                <a:spcPct val="0"/>
              </a:spcAft>
              <a:defRPr>
                <a:solidFill>
                  <a:schemeClr val="tx1"/>
                </a:solidFill>
                <a:latin typeface="Roboto" pitchFamily="2" charset="0"/>
                <a:ea typeface="Orkney"/>
                <a:cs typeface="Orkney"/>
              </a:defRPr>
            </a:lvl6pPr>
            <a:lvl7pPr marL="2971800" indent="-228600" defTabSz="457200" eaLnBrk="0" fontAlgn="base" hangingPunct="0">
              <a:spcBef>
                <a:spcPct val="0"/>
              </a:spcBef>
              <a:spcAft>
                <a:spcPct val="0"/>
              </a:spcAft>
              <a:defRPr>
                <a:solidFill>
                  <a:schemeClr val="tx1"/>
                </a:solidFill>
                <a:latin typeface="Roboto" pitchFamily="2" charset="0"/>
                <a:ea typeface="Orkney"/>
                <a:cs typeface="Orkney"/>
              </a:defRPr>
            </a:lvl7pPr>
            <a:lvl8pPr marL="3429000" indent="-228600" defTabSz="457200" eaLnBrk="0" fontAlgn="base" hangingPunct="0">
              <a:spcBef>
                <a:spcPct val="0"/>
              </a:spcBef>
              <a:spcAft>
                <a:spcPct val="0"/>
              </a:spcAft>
              <a:defRPr>
                <a:solidFill>
                  <a:schemeClr val="tx1"/>
                </a:solidFill>
                <a:latin typeface="Roboto" pitchFamily="2" charset="0"/>
                <a:ea typeface="Orkney"/>
                <a:cs typeface="Orkney"/>
              </a:defRPr>
            </a:lvl8pPr>
            <a:lvl9pPr marL="3886200" indent="-228600" defTabSz="457200" eaLnBrk="0" fontAlgn="base" hangingPunct="0">
              <a:spcBef>
                <a:spcPct val="0"/>
              </a:spcBef>
              <a:spcAft>
                <a:spcPct val="0"/>
              </a:spcAft>
              <a:defRPr>
                <a:solidFill>
                  <a:schemeClr val="tx1"/>
                </a:solidFill>
                <a:latin typeface="Roboto" pitchFamily="2" charset="0"/>
                <a:ea typeface="Orkney"/>
                <a:cs typeface="Orkney"/>
              </a:defRPr>
            </a:lvl9pPr>
          </a:lstStyle>
          <a:p>
            <a:fld id="{F2E7CD0B-C243-487B-860C-50385DBBB466}" type="slidenum">
              <a:rPr lang="sk-SK" altLang="en-US">
                <a:latin typeface="Calibri" panose="020F0502020204030204" pitchFamily="34" charset="0"/>
              </a:rPr>
              <a:pPr/>
              <a:t>8</a:t>
            </a:fld>
            <a:endParaRPr lang="sk-SK"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1A56E7E9-C91B-4CD1-B79B-6BFD095DEB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a:extLst>
              <a:ext uri="{FF2B5EF4-FFF2-40B4-BE49-F238E27FC236}">
                <a16:creationId xmlns:a16="http://schemas.microsoft.com/office/drawing/2014/main" id="{6BDC0B2F-355D-4056-B5DA-DEC10445E25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cs typeface="Calibri"/>
              </a:rPr>
              <a:t>I will open it up to my team </a:t>
            </a:r>
            <a:endParaRPr lang="en-US" altLang="en-US"/>
          </a:p>
        </p:txBody>
      </p:sp>
      <p:sp>
        <p:nvSpPr>
          <p:cNvPr id="37891" name="Slide Number Placeholder 3">
            <a:extLst>
              <a:ext uri="{FF2B5EF4-FFF2-40B4-BE49-F238E27FC236}">
                <a16:creationId xmlns:a16="http://schemas.microsoft.com/office/drawing/2014/main" id="{64219086-12C9-4E34-BCC0-F97F2F2BB02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boto" pitchFamily="2" charset="0"/>
                <a:ea typeface="Orkney"/>
                <a:cs typeface="Orkney"/>
              </a:defRPr>
            </a:lvl1pPr>
            <a:lvl2pPr marL="742950" indent="-285750">
              <a:defRPr>
                <a:solidFill>
                  <a:schemeClr val="tx1"/>
                </a:solidFill>
                <a:latin typeface="Roboto" pitchFamily="2" charset="0"/>
                <a:ea typeface="Orkney"/>
                <a:cs typeface="Orkney"/>
              </a:defRPr>
            </a:lvl2pPr>
            <a:lvl3pPr marL="1143000" indent="-228600">
              <a:defRPr>
                <a:solidFill>
                  <a:schemeClr val="tx1"/>
                </a:solidFill>
                <a:latin typeface="Roboto" pitchFamily="2" charset="0"/>
                <a:ea typeface="Orkney"/>
                <a:cs typeface="Orkney"/>
              </a:defRPr>
            </a:lvl3pPr>
            <a:lvl4pPr marL="1600200" indent="-228600">
              <a:defRPr>
                <a:solidFill>
                  <a:schemeClr val="tx1"/>
                </a:solidFill>
                <a:latin typeface="Roboto" pitchFamily="2" charset="0"/>
                <a:ea typeface="Orkney"/>
                <a:cs typeface="Orkney"/>
              </a:defRPr>
            </a:lvl4pPr>
            <a:lvl5pPr marL="2057400" indent="-228600">
              <a:defRPr>
                <a:solidFill>
                  <a:schemeClr val="tx1"/>
                </a:solidFill>
                <a:latin typeface="Roboto" pitchFamily="2" charset="0"/>
                <a:ea typeface="Orkney"/>
                <a:cs typeface="Orkney"/>
              </a:defRPr>
            </a:lvl5pPr>
            <a:lvl6pPr marL="2514600" indent="-228600" defTabSz="457200" eaLnBrk="0" fontAlgn="base" hangingPunct="0">
              <a:spcBef>
                <a:spcPct val="0"/>
              </a:spcBef>
              <a:spcAft>
                <a:spcPct val="0"/>
              </a:spcAft>
              <a:defRPr>
                <a:solidFill>
                  <a:schemeClr val="tx1"/>
                </a:solidFill>
                <a:latin typeface="Roboto" pitchFamily="2" charset="0"/>
                <a:ea typeface="Orkney"/>
                <a:cs typeface="Orkney"/>
              </a:defRPr>
            </a:lvl6pPr>
            <a:lvl7pPr marL="2971800" indent="-228600" defTabSz="457200" eaLnBrk="0" fontAlgn="base" hangingPunct="0">
              <a:spcBef>
                <a:spcPct val="0"/>
              </a:spcBef>
              <a:spcAft>
                <a:spcPct val="0"/>
              </a:spcAft>
              <a:defRPr>
                <a:solidFill>
                  <a:schemeClr val="tx1"/>
                </a:solidFill>
                <a:latin typeface="Roboto" pitchFamily="2" charset="0"/>
                <a:ea typeface="Orkney"/>
                <a:cs typeface="Orkney"/>
              </a:defRPr>
            </a:lvl7pPr>
            <a:lvl8pPr marL="3429000" indent="-228600" defTabSz="457200" eaLnBrk="0" fontAlgn="base" hangingPunct="0">
              <a:spcBef>
                <a:spcPct val="0"/>
              </a:spcBef>
              <a:spcAft>
                <a:spcPct val="0"/>
              </a:spcAft>
              <a:defRPr>
                <a:solidFill>
                  <a:schemeClr val="tx1"/>
                </a:solidFill>
                <a:latin typeface="Roboto" pitchFamily="2" charset="0"/>
                <a:ea typeface="Orkney"/>
                <a:cs typeface="Orkney"/>
              </a:defRPr>
            </a:lvl8pPr>
            <a:lvl9pPr marL="3886200" indent="-228600" defTabSz="457200" eaLnBrk="0" fontAlgn="base" hangingPunct="0">
              <a:spcBef>
                <a:spcPct val="0"/>
              </a:spcBef>
              <a:spcAft>
                <a:spcPct val="0"/>
              </a:spcAft>
              <a:defRPr>
                <a:solidFill>
                  <a:schemeClr val="tx1"/>
                </a:solidFill>
                <a:latin typeface="Roboto" pitchFamily="2" charset="0"/>
                <a:ea typeface="Orkney"/>
                <a:cs typeface="Orkney"/>
              </a:defRPr>
            </a:lvl9pPr>
          </a:lstStyle>
          <a:p>
            <a:fld id="{9FC67921-07D4-4AD7-97B8-91A5D221C4D5}" type="slidenum">
              <a:rPr lang="sk-SK" altLang="en-US">
                <a:latin typeface="Calibri" panose="020F0502020204030204" pitchFamily="34" charset="0"/>
              </a:rPr>
              <a:pPr/>
              <a:t>9</a:t>
            </a:fld>
            <a:endParaRPr lang="sk-SK"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35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2"/>
          <p:cNvSpPr>
            <a:spLocks noGrp="1"/>
          </p:cNvSpPr>
          <p:nvPr>
            <p:ph type="pic" sz="quarter" idx="12"/>
          </p:nvPr>
        </p:nvSpPr>
        <p:spPr>
          <a:xfrm>
            <a:off x="11249194" y="2944368"/>
            <a:ext cx="4155794" cy="3993502"/>
          </a:xfrm>
          <a:prstGeom prst="parallelogram">
            <a:avLst/>
          </a:prstGeom>
        </p:spPr>
        <p:txBody>
          <a:bodyPr rtlCol="0">
            <a:noAutofit/>
          </a:bodyPr>
          <a:lstStyle>
            <a:lvl1pPr marL="0" indent="0">
              <a:buNone/>
              <a:defRPr/>
            </a:lvl1pPr>
          </a:lstStyle>
          <a:p>
            <a:pPr lvl="0"/>
            <a:endParaRPr lang="sk-SK" noProof="0"/>
          </a:p>
        </p:txBody>
      </p:sp>
      <p:sp>
        <p:nvSpPr>
          <p:cNvPr id="6" name="Picture Placeholder 2"/>
          <p:cNvSpPr>
            <a:spLocks noGrp="1"/>
          </p:cNvSpPr>
          <p:nvPr>
            <p:ph type="pic" sz="quarter" idx="11"/>
          </p:nvPr>
        </p:nvSpPr>
        <p:spPr>
          <a:xfrm>
            <a:off x="7093400" y="2944368"/>
            <a:ext cx="4155794" cy="3993502"/>
          </a:xfrm>
          <a:prstGeom prst="parallelogram">
            <a:avLst/>
          </a:prstGeom>
        </p:spPr>
        <p:txBody>
          <a:bodyPr rtlCol="0">
            <a:noAutofit/>
          </a:bodyPr>
          <a:lstStyle>
            <a:lvl1pPr marL="0" indent="0">
              <a:buNone/>
              <a:defRPr/>
            </a:lvl1pPr>
          </a:lstStyle>
          <a:p>
            <a:pPr lvl="0"/>
            <a:endParaRPr lang="sk-SK" noProof="0"/>
          </a:p>
        </p:txBody>
      </p:sp>
      <p:sp>
        <p:nvSpPr>
          <p:cNvPr id="3" name="Picture Placeholder 2"/>
          <p:cNvSpPr>
            <a:spLocks noGrp="1"/>
          </p:cNvSpPr>
          <p:nvPr>
            <p:ph type="pic" sz="quarter" idx="10"/>
          </p:nvPr>
        </p:nvSpPr>
        <p:spPr>
          <a:xfrm>
            <a:off x="2937606" y="2944368"/>
            <a:ext cx="4155794" cy="3993502"/>
          </a:xfrm>
          <a:prstGeom prst="parallelogram">
            <a:avLst/>
          </a:prstGeom>
        </p:spPr>
        <p:txBody>
          <a:bodyPr rtlCol="0">
            <a:noAutofit/>
          </a:bodyPr>
          <a:lstStyle>
            <a:lvl1pPr marL="0" indent="0">
              <a:buNone/>
              <a:defRPr/>
            </a:lvl1pPr>
          </a:lstStyle>
          <a:p>
            <a:pPr lvl="0"/>
            <a:endParaRPr lang="sk-SK" noProof="0"/>
          </a:p>
        </p:txBody>
      </p:sp>
      <p:sp>
        <p:nvSpPr>
          <p:cNvPr id="8" name="Title 7"/>
          <p:cNvSpPr>
            <a:spLocks noGrp="1"/>
          </p:cNvSpPr>
          <p:nvPr>
            <p:ph type="title"/>
          </p:nvPr>
        </p:nvSpPr>
        <p:spPr>
          <a:xfrm>
            <a:off x="3322947" y="1321453"/>
            <a:ext cx="11696700" cy="830997"/>
          </a:xfrm>
          <a:prstGeom prst="rect">
            <a:avLst/>
          </a:prstGeom>
        </p:spPr>
        <p:txBody>
          <a:bodyPr>
            <a:noAutofit/>
          </a:bodyPr>
          <a:lstStyle>
            <a:lvl1pPr algn="ctr">
              <a:defRPr lang="sk-SK" sz="3600"/>
            </a:lvl1pPr>
          </a:lstStyle>
          <a:p>
            <a:pPr lvl="0"/>
            <a:r>
              <a:rPr lang="en-US"/>
              <a:t>Click to edit Master title style</a:t>
            </a:r>
            <a:endParaRPr lang="sk-SK"/>
          </a:p>
        </p:txBody>
      </p:sp>
      <p:sp>
        <p:nvSpPr>
          <p:cNvPr id="11" name="Text Placeholder 10"/>
          <p:cNvSpPr>
            <a:spLocks noGrp="1"/>
          </p:cNvSpPr>
          <p:nvPr>
            <p:ph type="body" sz="quarter" idx="13"/>
          </p:nvPr>
        </p:nvSpPr>
        <p:spPr>
          <a:xfrm>
            <a:off x="1646547" y="7729788"/>
            <a:ext cx="15049500" cy="931488"/>
          </a:xfrm>
          <a:prstGeom prst="rect">
            <a:avLst/>
          </a:prstGeom>
        </p:spPr>
        <p:txBody>
          <a:bodyPr rtlCol="0">
            <a:normAutofit/>
          </a:bodyPr>
          <a:lstStyle>
            <a:lvl1pPr marL="0" indent="0" algn="ctr">
              <a:buNone/>
              <a:defRPr lang="sk-SK"/>
            </a:lvl1pPr>
          </a:lstStyle>
          <a:p>
            <a:pPr lvl="0"/>
            <a:r>
              <a:rPr lang="en-US"/>
              <a:t>Click to edit Master text styles</a:t>
            </a:r>
          </a:p>
        </p:txBody>
      </p:sp>
      <p:sp>
        <p:nvSpPr>
          <p:cNvPr id="4" name="Text Placeholder 3"/>
          <p:cNvSpPr>
            <a:spLocks noGrp="1"/>
          </p:cNvSpPr>
          <p:nvPr>
            <p:ph type="body" sz="quarter" idx="14"/>
          </p:nvPr>
        </p:nvSpPr>
        <p:spPr>
          <a:xfrm>
            <a:off x="2649369" y="5744269"/>
            <a:ext cx="4155794" cy="861863"/>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182880" tIns="182880" rIns="182880" bIns="274320" spcCol="0" rtlCol="0" fromWordArt="0" anchor="ctr" anchorCtr="1" forceAA="0">
            <a:noAutofit/>
          </a:bodyPr>
          <a:lstStyle>
            <a:lvl1pPr marL="0" indent="0" algn="ctr">
              <a:buNone/>
              <a:defRPr lang="sk-SK" sz="2000">
                <a:solidFill>
                  <a:schemeClr val="bg1"/>
                </a:solidFill>
              </a:defRPr>
            </a:lvl1pPr>
          </a:lstStyle>
          <a:p>
            <a:pPr lvl="0"/>
            <a:r>
              <a:rPr lang="en-US"/>
              <a:t>Click to edit Master text styles</a:t>
            </a:r>
          </a:p>
        </p:txBody>
      </p:sp>
      <p:sp>
        <p:nvSpPr>
          <p:cNvPr id="13" name="Text Placeholder 3"/>
          <p:cNvSpPr>
            <a:spLocks noGrp="1"/>
          </p:cNvSpPr>
          <p:nvPr>
            <p:ph type="body" sz="quarter" idx="15"/>
          </p:nvPr>
        </p:nvSpPr>
        <p:spPr>
          <a:xfrm>
            <a:off x="6821453" y="5744269"/>
            <a:ext cx="4155794" cy="861863"/>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182880" tIns="182880" rIns="182880" bIns="274320" spcCol="0" rtlCol="0" fromWordArt="0" anchor="ctr" anchorCtr="1" forceAA="0">
            <a:noAutofit/>
          </a:bodyPr>
          <a:lstStyle>
            <a:lvl1pPr marL="0" indent="0" algn="ctr">
              <a:buNone/>
              <a:defRPr lang="sk-SK" sz="2000">
                <a:solidFill>
                  <a:schemeClr val="bg1"/>
                </a:solidFill>
              </a:defRPr>
            </a:lvl1pPr>
          </a:lstStyle>
          <a:p>
            <a:pPr lvl="0"/>
            <a:r>
              <a:rPr lang="en-US"/>
              <a:t>Click to edit Master text styles</a:t>
            </a:r>
          </a:p>
        </p:txBody>
      </p:sp>
      <p:sp>
        <p:nvSpPr>
          <p:cNvPr id="14" name="Text Placeholder 3"/>
          <p:cNvSpPr>
            <a:spLocks noGrp="1"/>
          </p:cNvSpPr>
          <p:nvPr>
            <p:ph type="body" sz="quarter" idx="16"/>
          </p:nvPr>
        </p:nvSpPr>
        <p:spPr>
          <a:xfrm>
            <a:off x="10993536" y="5744269"/>
            <a:ext cx="4155794" cy="861863"/>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182880" tIns="182880" rIns="182880" bIns="274320" spcCol="0" rtlCol="0" fromWordArt="0" anchor="ctr" anchorCtr="1" forceAA="0">
            <a:noAutofit/>
          </a:bodyPr>
          <a:lstStyle>
            <a:lvl1pPr marL="0" indent="0" algn="ctr">
              <a:buNone/>
              <a:defRPr lang="sk-SK" sz="20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9653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Rozloženie obsahu">
    <p:spTree>
      <p:nvGrpSpPr>
        <p:cNvPr id="1" name=""/>
        <p:cNvGrpSpPr/>
        <p:nvPr/>
      </p:nvGrpSpPr>
      <p:grpSpPr>
        <a:xfrm>
          <a:off x="0" y="0"/>
          <a:ext cx="0" cy="0"/>
          <a:chOff x="0" y="0"/>
          <a:chExt cx="0" cy="0"/>
        </a:xfrm>
      </p:grpSpPr>
      <p:sp>
        <p:nvSpPr>
          <p:cNvPr id="7" name="Zástupný objekt pre obrázok 6"/>
          <p:cNvSpPr>
            <a:spLocks noGrp="1"/>
          </p:cNvSpPr>
          <p:nvPr>
            <p:ph type="pic" sz="quarter" idx="10"/>
          </p:nvPr>
        </p:nvSpPr>
        <p:spPr>
          <a:xfrm>
            <a:off x="2045813" y="0"/>
            <a:ext cx="7098187" cy="10286999"/>
          </a:xfrm>
          <a:prstGeom prst="parallelogram">
            <a:avLst>
              <a:gd name="adj" fmla="val 36540"/>
            </a:avLst>
          </a:prstGeom>
        </p:spPr>
        <p:txBody>
          <a:bodyPr rtlCol="0">
            <a:noAutofit/>
          </a:bodyPr>
          <a:lstStyle>
            <a:lvl1pPr marL="0" indent="0">
              <a:buNone/>
              <a:defRPr/>
            </a:lvl1pPr>
          </a:lstStyle>
          <a:p>
            <a:pPr lvl="0"/>
            <a:endParaRPr lang="en-US" noProof="0"/>
          </a:p>
        </p:txBody>
      </p:sp>
      <p:sp>
        <p:nvSpPr>
          <p:cNvPr id="6" name="Title 1"/>
          <p:cNvSpPr>
            <a:spLocks noGrp="1"/>
          </p:cNvSpPr>
          <p:nvPr>
            <p:ph type="title"/>
          </p:nvPr>
        </p:nvSpPr>
        <p:spPr>
          <a:xfrm>
            <a:off x="10931525" y="2133600"/>
            <a:ext cx="5984875"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8" name="Text Placeholder 8"/>
          <p:cNvSpPr>
            <a:spLocks noGrp="1"/>
          </p:cNvSpPr>
          <p:nvPr>
            <p:ph type="body" sz="quarter" idx="12"/>
          </p:nvPr>
        </p:nvSpPr>
        <p:spPr>
          <a:xfrm>
            <a:off x="10931525" y="4125205"/>
            <a:ext cx="5984875"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9" name="Text Placeholder 12"/>
          <p:cNvSpPr>
            <a:spLocks noGrp="1"/>
          </p:cNvSpPr>
          <p:nvPr>
            <p:ph type="body" sz="quarter" idx="14"/>
          </p:nvPr>
        </p:nvSpPr>
        <p:spPr>
          <a:xfrm>
            <a:off x="10931525" y="8367049"/>
            <a:ext cx="5984875"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1" name="Text Placeholder 2"/>
          <p:cNvSpPr>
            <a:spLocks noGrp="1"/>
          </p:cNvSpPr>
          <p:nvPr>
            <p:ph type="body" sz="quarter" idx="17"/>
          </p:nvPr>
        </p:nvSpPr>
        <p:spPr>
          <a:xfrm>
            <a:off x="10931525" y="1428750"/>
            <a:ext cx="5984875"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
        <p:nvSpPr>
          <p:cNvPr id="17" name="Text Placeholder 3"/>
          <p:cNvSpPr>
            <a:spLocks noGrp="1"/>
          </p:cNvSpPr>
          <p:nvPr>
            <p:ph type="body" sz="quarter" idx="18"/>
          </p:nvPr>
        </p:nvSpPr>
        <p:spPr>
          <a:xfrm>
            <a:off x="2092325" y="3097240"/>
            <a:ext cx="2817981" cy="1142265"/>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182880" tIns="182880" rIns="182880" bIns="182880" spcCol="0" rtlCol="0" fromWordArt="0" anchor="ctr" anchorCtr="1" forceAA="0">
            <a:noAutofit/>
          </a:bodyPr>
          <a:lstStyle>
            <a:lvl1pPr>
              <a:defRPr lang="sk-SK" sz="4000"/>
            </a:lvl1pPr>
          </a:lstStyle>
          <a:p>
            <a:pPr lvl="0"/>
            <a:r>
              <a:rPr lang="en-US"/>
              <a:t>Click to edit Master text styles</a:t>
            </a:r>
          </a:p>
        </p:txBody>
      </p:sp>
      <p:sp>
        <p:nvSpPr>
          <p:cNvPr id="20" name="Text Placeholder 3"/>
          <p:cNvSpPr>
            <a:spLocks noGrp="1"/>
          </p:cNvSpPr>
          <p:nvPr>
            <p:ph type="body" sz="quarter" idx="19"/>
          </p:nvPr>
        </p:nvSpPr>
        <p:spPr>
          <a:xfrm>
            <a:off x="1758950" y="4574205"/>
            <a:ext cx="2817981" cy="1142265"/>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182880" tIns="182880" rIns="182880" bIns="182880" spcCol="0" rtlCol="0" fromWordArt="0" anchor="ctr" anchorCtr="1" forceAA="0">
            <a:noAutofit/>
          </a:bodyPr>
          <a:lstStyle>
            <a:lvl1pPr>
              <a:defRPr lang="sk-SK" sz="4000"/>
            </a:lvl1pPr>
          </a:lstStyle>
          <a:p>
            <a:pPr lvl="0"/>
            <a:r>
              <a:rPr lang="en-US"/>
              <a:t>Click to edit Master text styles</a:t>
            </a:r>
          </a:p>
        </p:txBody>
      </p:sp>
      <p:sp>
        <p:nvSpPr>
          <p:cNvPr id="21" name="Text Placeholder 3"/>
          <p:cNvSpPr>
            <a:spLocks noGrp="1"/>
          </p:cNvSpPr>
          <p:nvPr>
            <p:ph type="body" sz="quarter" idx="20"/>
          </p:nvPr>
        </p:nvSpPr>
        <p:spPr>
          <a:xfrm>
            <a:off x="1371600" y="6051170"/>
            <a:ext cx="2817981" cy="1142265"/>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182880" tIns="182880" rIns="182880" bIns="182880" spcCol="0" rtlCol="0" fromWordArt="0" anchor="ctr" anchorCtr="1" forceAA="0">
            <a:noAutofit/>
          </a:bodyPr>
          <a:lstStyle>
            <a:lvl1pPr>
              <a:defRPr lang="sk-SK" sz="4000"/>
            </a:lvl1pPr>
          </a:lstStyle>
          <a:p>
            <a:pPr lvl="0"/>
            <a:r>
              <a:rPr lang="en-US"/>
              <a:t>Click to edit Master text styles</a:t>
            </a:r>
          </a:p>
        </p:txBody>
      </p:sp>
    </p:spTree>
    <p:extLst>
      <p:ext uri="{BB962C8B-B14F-4D97-AF65-F5344CB8AC3E}">
        <p14:creationId xmlns:p14="http://schemas.microsoft.com/office/powerpoint/2010/main" val="1004927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Rozloženie obsahu">
    <p:spTree>
      <p:nvGrpSpPr>
        <p:cNvPr id="1" name=""/>
        <p:cNvGrpSpPr/>
        <p:nvPr/>
      </p:nvGrpSpPr>
      <p:grpSpPr>
        <a:xfrm>
          <a:off x="0" y="0"/>
          <a:ext cx="0" cy="0"/>
          <a:chOff x="0" y="0"/>
          <a:chExt cx="0" cy="0"/>
        </a:xfrm>
      </p:grpSpPr>
      <p:sp>
        <p:nvSpPr>
          <p:cNvPr id="7" name="Zástupný objekt pre obrázok 6"/>
          <p:cNvSpPr>
            <a:spLocks noGrp="1"/>
          </p:cNvSpPr>
          <p:nvPr>
            <p:ph type="pic" sz="quarter" idx="10"/>
          </p:nvPr>
        </p:nvSpPr>
        <p:spPr>
          <a:xfrm>
            <a:off x="-2000250" y="2552700"/>
            <a:ext cx="8610600" cy="7734299"/>
          </a:xfrm>
          <a:prstGeom prst="parallelogram">
            <a:avLst/>
          </a:prstGeom>
        </p:spPr>
        <p:txBody>
          <a:bodyPr rtlCol="0">
            <a:noAutofit/>
          </a:bodyPr>
          <a:lstStyle>
            <a:lvl1pPr marL="0" indent="0">
              <a:buNone/>
              <a:defRPr/>
            </a:lvl1pPr>
          </a:lstStyle>
          <a:p>
            <a:pPr lvl="0"/>
            <a:endParaRPr lang="en-US" noProof="0"/>
          </a:p>
        </p:txBody>
      </p:sp>
      <p:sp>
        <p:nvSpPr>
          <p:cNvPr id="6" name="Title 1"/>
          <p:cNvSpPr>
            <a:spLocks noGrp="1"/>
          </p:cNvSpPr>
          <p:nvPr>
            <p:ph type="title"/>
          </p:nvPr>
        </p:nvSpPr>
        <p:spPr>
          <a:xfrm>
            <a:off x="10194927" y="2133600"/>
            <a:ext cx="6721473"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8" name="Text Placeholder 8"/>
          <p:cNvSpPr>
            <a:spLocks noGrp="1"/>
          </p:cNvSpPr>
          <p:nvPr>
            <p:ph type="body" sz="quarter" idx="12"/>
          </p:nvPr>
        </p:nvSpPr>
        <p:spPr>
          <a:xfrm>
            <a:off x="10194927" y="4125205"/>
            <a:ext cx="6721473"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9" name="Text Placeholder 12"/>
          <p:cNvSpPr>
            <a:spLocks noGrp="1"/>
          </p:cNvSpPr>
          <p:nvPr>
            <p:ph type="body" sz="quarter" idx="14"/>
          </p:nvPr>
        </p:nvSpPr>
        <p:spPr>
          <a:xfrm>
            <a:off x="10194927" y="8367049"/>
            <a:ext cx="6721473"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1" name="Text Placeholder 2"/>
          <p:cNvSpPr>
            <a:spLocks noGrp="1"/>
          </p:cNvSpPr>
          <p:nvPr>
            <p:ph type="body" sz="quarter" idx="17"/>
          </p:nvPr>
        </p:nvSpPr>
        <p:spPr>
          <a:xfrm>
            <a:off x="10194927" y="1428750"/>
            <a:ext cx="6721473"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
        <p:nvSpPr>
          <p:cNvPr id="17" name="Text Placeholder 3"/>
          <p:cNvSpPr>
            <a:spLocks noGrp="1"/>
          </p:cNvSpPr>
          <p:nvPr>
            <p:ph type="body" sz="quarter" idx="18"/>
          </p:nvPr>
        </p:nvSpPr>
        <p:spPr>
          <a:xfrm>
            <a:off x="2108200" y="3255894"/>
            <a:ext cx="5984875" cy="1080028"/>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tIns="91440" bIns="182880" spcCol="0" rtlCol="0" fromWordArt="0" anchor="ctr" forceAA="0">
            <a:noAutofit/>
          </a:bodyPr>
          <a:lstStyle>
            <a:lvl1pPr algn="ctr">
              <a:defRPr lang="sk-SK" sz="2400"/>
            </a:lvl1pPr>
          </a:lstStyle>
          <a:p>
            <a:pPr lvl="0"/>
            <a:endParaRPr lang="sk-SK"/>
          </a:p>
        </p:txBody>
      </p:sp>
      <p:sp>
        <p:nvSpPr>
          <p:cNvPr id="18" name="Text Placeholder 3"/>
          <p:cNvSpPr>
            <a:spLocks noGrp="1"/>
          </p:cNvSpPr>
          <p:nvPr>
            <p:ph type="body" sz="quarter" idx="19"/>
          </p:nvPr>
        </p:nvSpPr>
        <p:spPr>
          <a:xfrm>
            <a:off x="1797050" y="4458336"/>
            <a:ext cx="5984875" cy="1080028"/>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tIns="91440" bIns="182880" spcCol="0" rtlCol="0" fromWordArt="0" anchor="ctr" forceAA="0">
            <a:noAutofit/>
          </a:bodyPr>
          <a:lstStyle>
            <a:lvl1pPr algn="ctr">
              <a:defRPr lang="sk-SK" sz="2400"/>
            </a:lvl1pPr>
          </a:lstStyle>
          <a:p>
            <a:pPr lvl="0"/>
            <a:endParaRPr lang="sk-SK"/>
          </a:p>
        </p:txBody>
      </p:sp>
      <p:sp>
        <p:nvSpPr>
          <p:cNvPr id="19" name="Text Placeholder 3"/>
          <p:cNvSpPr>
            <a:spLocks noGrp="1"/>
          </p:cNvSpPr>
          <p:nvPr>
            <p:ph type="body" sz="quarter" idx="20"/>
          </p:nvPr>
        </p:nvSpPr>
        <p:spPr>
          <a:xfrm>
            <a:off x="2444750" y="2055744"/>
            <a:ext cx="5984875" cy="1080028"/>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tIns="91440" bIns="182880" spcCol="0" rtlCol="0" fromWordArt="0" anchor="ctr" forceAA="0">
            <a:noAutofit/>
          </a:bodyPr>
          <a:lstStyle>
            <a:lvl1pPr algn="ctr">
              <a:defRPr lang="sk-SK" sz="2400"/>
            </a:lvl1pPr>
          </a:lstStyle>
          <a:p>
            <a:pPr lvl="0"/>
            <a:endParaRPr lang="sk-SK"/>
          </a:p>
        </p:txBody>
      </p:sp>
      <p:sp>
        <p:nvSpPr>
          <p:cNvPr id="22" name="Text Placeholder 3"/>
          <p:cNvSpPr>
            <a:spLocks noGrp="1"/>
          </p:cNvSpPr>
          <p:nvPr>
            <p:ph type="body" sz="quarter" idx="21"/>
          </p:nvPr>
        </p:nvSpPr>
        <p:spPr>
          <a:xfrm>
            <a:off x="2768600" y="857886"/>
            <a:ext cx="5984875" cy="1080028"/>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tIns="91440" bIns="182880" spcCol="0" rtlCol="0" fromWordArt="0" anchor="ctr" forceAA="0">
            <a:noAutofit/>
          </a:bodyPr>
          <a:lstStyle>
            <a:lvl1pPr algn="ctr">
              <a:defRPr lang="sk-SK" sz="2400"/>
            </a:lvl1pPr>
          </a:lstStyle>
          <a:p>
            <a:pPr lvl="0"/>
            <a:endParaRPr lang="sk-SK"/>
          </a:p>
        </p:txBody>
      </p:sp>
    </p:spTree>
    <p:extLst>
      <p:ext uri="{BB962C8B-B14F-4D97-AF65-F5344CB8AC3E}">
        <p14:creationId xmlns:p14="http://schemas.microsoft.com/office/powerpoint/2010/main" val="150799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Rozloženie obsahu">
    <p:spTree>
      <p:nvGrpSpPr>
        <p:cNvPr id="1" name=""/>
        <p:cNvGrpSpPr/>
        <p:nvPr/>
      </p:nvGrpSpPr>
      <p:grpSpPr>
        <a:xfrm>
          <a:off x="0" y="0"/>
          <a:ext cx="0" cy="0"/>
          <a:chOff x="0" y="0"/>
          <a:chExt cx="0" cy="0"/>
        </a:xfrm>
      </p:grpSpPr>
      <p:sp>
        <p:nvSpPr>
          <p:cNvPr id="7" name="Zástupný objekt pre obrázok 6"/>
          <p:cNvSpPr>
            <a:spLocks noGrp="1"/>
          </p:cNvSpPr>
          <p:nvPr>
            <p:ph type="pic" sz="quarter" idx="10"/>
          </p:nvPr>
        </p:nvSpPr>
        <p:spPr>
          <a:xfrm>
            <a:off x="-2000250" y="2552700"/>
            <a:ext cx="8610600" cy="7734299"/>
          </a:xfrm>
          <a:prstGeom prst="parallelogram">
            <a:avLst/>
          </a:prstGeom>
        </p:spPr>
        <p:txBody>
          <a:bodyPr rtlCol="0">
            <a:noAutofit/>
          </a:bodyPr>
          <a:lstStyle>
            <a:lvl1pPr marL="0" indent="0">
              <a:buNone/>
              <a:defRPr/>
            </a:lvl1pPr>
          </a:lstStyle>
          <a:p>
            <a:pPr lvl="0"/>
            <a:endParaRPr lang="en-US" noProof="0"/>
          </a:p>
        </p:txBody>
      </p:sp>
      <p:sp>
        <p:nvSpPr>
          <p:cNvPr id="6" name="Title 1"/>
          <p:cNvSpPr>
            <a:spLocks noGrp="1"/>
          </p:cNvSpPr>
          <p:nvPr>
            <p:ph type="title"/>
          </p:nvPr>
        </p:nvSpPr>
        <p:spPr>
          <a:xfrm>
            <a:off x="10194927" y="2133600"/>
            <a:ext cx="6721473"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8" name="Text Placeholder 8"/>
          <p:cNvSpPr>
            <a:spLocks noGrp="1"/>
          </p:cNvSpPr>
          <p:nvPr>
            <p:ph type="body" sz="quarter" idx="12"/>
          </p:nvPr>
        </p:nvSpPr>
        <p:spPr>
          <a:xfrm>
            <a:off x="10194927" y="4125205"/>
            <a:ext cx="6721473"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9" name="Text Placeholder 12"/>
          <p:cNvSpPr>
            <a:spLocks noGrp="1"/>
          </p:cNvSpPr>
          <p:nvPr>
            <p:ph type="body" sz="quarter" idx="14"/>
          </p:nvPr>
        </p:nvSpPr>
        <p:spPr>
          <a:xfrm>
            <a:off x="10194927" y="8367049"/>
            <a:ext cx="6721473"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1" name="Text Placeholder 2"/>
          <p:cNvSpPr>
            <a:spLocks noGrp="1"/>
          </p:cNvSpPr>
          <p:nvPr>
            <p:ph type="body" sz="quarter" idx="17"/>
          </p:nvPr>
        </p:nvSpPr>
        <p:spPr>
          <a:xfrm>
            <a:off x="10194927" y="1428750"/>
            <a:ext cx="6721473"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Tree>
    <p:extLst>
      <p:ext uri="{BB962C8B-B14F-4D97-AF65-F5344CB8AC3E}">
        <p14:creationId xmlns:p14="http://schemas.microsoft.com/office/powerpoint/2010/main" val="157072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Rozloženie obsahu">
    <p:spTree>
      <p:nvGrpSpPr>
        <p:cNvPr id="1" name=""/>
        <p:cNvGrpSpPr/>
        <p:nvPr/>
      </p:nvGrpSpPr>
      <p:grpSpPr>
        <a:xfrm>
          <a:off x="0" y="0"/>
          <a:ext cx="0" cy="0"/>
          <a:chOff x="0" y="0"/>
          <a:chExt cx="0" cy="0"/>
        </a:xfrm>
      </p:grpSpPr>
      <p:sp>
        <p:nvSpPr>
          <p:cNvPr id="7" name="Zástupný objekt pre obrázok 6"/>
          <p:cNvSpPr>
            <a:spLocks noGrp="1"/>
          </p:cNvSpPr>
          <p:nvPr>
            <p:ph type="pic" sz="quarter" idx="10"/>
          </p:nvPr>
        </p:nvSpPr>
        <p:spPr>
          <a:xfrm>
            <a:off x="876301" y="0"/>
            <a:ext cx="9315450" cy="10286999"/>
          </a:xfrm>
          <a:prstGeom prst="parallelogram">
            <a:avLst/>
          </a:prstGeom>
        </p:spPr>
        <p:txBody>
          <a:bodyPr rtlCol="0">
            <a:noAutofit/>
          </a:bodyPr>
          <a:lstStyle>
            <a:lvl1pPr marL="0" indent="0">
              <a:buNone/>
              <a:defRPr/>
            </a:lvl1pPr>
          </a:lstStyle>
          <a:p>
            <a:pPr lvl="0"/>
            <a:endParaRPr lang="en-US" noProof="0"/>
          </a:p>
        </p:txBody>
      </p:sp>
      <p:sp>
        <p:nvSpPr>
          <p:cNvPr id="6" name="Title 1"/>
          <p:cNvSpPr>
            <a:spLocks noGrp="1"/>
          </p:cNvSpPr>
          <p:nvPr>
            <p:ph type="title"/>
          </p:nvPr>
        </p:nvSpPr>
        <p:spPr>
          <a:xfrm>
            <a:off x="10931525" y="2133600"/>
            <a:ext cx="5984875"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8" name="Text Placeholder 8"/>
          <p:cNvSpPr>
            <a:spLocks noGrp="1"/>
          </p:cNvSpPr>
          <p:nvPr>
            <p:ph type="body" sz="quarter" idx="12"/>
          </p:nvPr>
        </p:nvSpPr>
        <p:spPr>
          <a:xfrm>
            <a:off x="10931525" y="4125205"/>
            <a:ext cx="5984875"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9" name="Text Placeholder 12"/>
          <p:cNvSpPr>
            <a:spLocks noGrp="1"/>
          </p:cNvSpPr>
          <p:nvPr>
            <p:ph type="body" sz="quarter" idx="14"/>
          </p:nvPr>
        </p:nvSpPr>
        <p:spPr>
          <a:xfrm>
            <a:off x="10931525" y="8367049"/>
            <a:ext cx="5984875"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1" name="Text Placeholder 2"/>
          <p:cNvSpPr>
            <a:spLocks noGrp="1"/>
          </p:cNvSpPr>
          <p:nvPr>
            <p:ph type="body" sz="quarter" idx="17"/>
          </p:nvPr>
        </p:nvSpPr>
        <p:spPr>
          <a:xfrm>
            <a:off x="10931525" y="1428750"/>
            <a:ext cx="5984875"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Tree>
    <p:extLst>
      <p:ext uri="{BB962C8B-B14F-4D97-AF65-F5344CB8AC3E}">
        <p14:creationId xmlns:p14="http://schemas.microsoft.com/office/powerpoint/2010/main" val="1893635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Zástupný objekt pre obrázok 13"/>
          <p:cNvSpPr>
            <a:spLocks noGrp="1"/>
          </p:cNvSpPr>
          <p:nvPr>
            <p:ph type="pic" sz="quarter" idx="10"/>
          </p:nvPr>
        </p:nvSpPr>
        <p:spPr>
          <a:xfrm>
            <a:off x="0" y="3675888"/>
            <a:ext cx="2952750" cy="3333750"/>
          </a:xfrm>
          <a:prstGeom prst="rect">
            <a:avLst/>
          </a:prstGeom>
        </p:spPr>
        <p:txBody>
          <a:bodyPr rtlCol="0">
            <a:noAutofit/>
          </a:bodyPr>
          <a:lstStyle/>
          <a:p>
            <a:pPr lvl="0"/>
            <a:endParaRPr lang="en-US" noProof="0"/>
          </a:p>
        </p:txBody>
      </p:sp>
      <p:sp>
        <p:nvSpPr>
          <p:cNvPr id="6" name="Zástupný objekt pre obrázok 13"/>
          <p:cNvSpPr>
            <a:spLocks noGrp="1"/>
          </p:cNvSpPr>
          <p:nvPr>
            <p:ph type="pic" sz="quarter" idx="11"/>
          </p:nvPr>
        </p:nvSpPr>
        <p:spPr>
          <a:xfrm>
            <a:off x="3863578" y="1019547"/>
            <a:ext cx="2422796" cy="3356325"/>
          </a:xfrm>
          <a:prstGeom prst="rect">
            <a:avLst/>
          </a:prstGeom>
        </p:spPr>
        <p:txBody>
          <a:bodyPr rtlCol="0">
            <a:noAutofit/>
          </a:bodyPr>
          <a:lstStyle/>
          <a:p>
            <a:pPr lvl="0"/>
            <a:endParaRPr lang="en-US" noProof="0"/>
          </a:p>
        </p:txBody>
      </p:sp>
      <p:sp>
        <p:nvSpPr>
          <p:cNvPr id="7" name="Zástupný objekt pre obrázok 13"/>
          <p:cNvSpPr>
            <a:spLocks noGrp="1"/>
          </p:cNvSpPr>
          <p:nvPr>
            <p:ph type="pic" sz="quarter" idx="12"/>
          </p:nvPr>
        </p:nvSpPr>
        <p:spPr>
          <a:xfrm>
            <a:off x="11685539" y="0"/>
            <a:ext cx="2956991" cy="4090476"/>
          </a:xfrm>
          <a:prstGeom prst="rect">
            <a:avLst/>
          </a:prstGeom>
        </p:spPr>
        <p:txBody>
          <a:bodyPr rtlCol="0">
            <a:noAutofit/>
          </a:bodyPr>
          <a:lstStyle/>
          <a:p>
            <a:pPr lvl="0"/>
            <a:endParaRPr lang="en-US" noProof="0"/>
          </a:p>
        </p:txBody>
      </p:sp>
      <p:sp>
        <p:nvSpPr>
          <p:cNvPr id="8" name="Zástupný objekt pre obrázok 13"/>
          <p:cNvSpPr>
            <a:spLocks noGrp="1"/>
          </p:cNvSpPr>
          <p:nvPr>
            <p:ph type="pic" sz="quarter" idx="13"/>
          </p:nvPr>
        </p:nvSpPr>
        <p:spPr>
          <a:xfrm>
            <a:off x="13666087" y="1933871"/>
            <a:ext cx="4621913" cy="6419239"/>
          </a:xfrm>
          <a:prstGeom prst="rect">
            <a:avLst/>
          </a:prstGeom>
        </p:spPr>
        <p:txBody>
          <a:bodyPr rtlCol="0">
            <a:noAutofit/>
          </a:bodyPr>
          <a:lstStyle/>
          <a:p>
            <a:pPr lvl="0"/>
            <a:endParaRPr lang="en-US" noProof="0"/>
          </a:p>
        </p:txBody>
      </p:sp>
      <p:sp>
        <p:nvSpPr>
          <p:cNvPr id="9" name="Zástupný objekt pre obrázok 13"/>
          <p:cNvSpPr>
            <a:spLocks noGrp="1"/>
          </p:cNvSpPr>
          <p:nvPr>
            <p:ph type="pic" sz="quarter" idx="14"/>
          </p:nvPr>
        </p:nvSpPr>
        <p:spPr>
          <a:xfrm>
            <a:off x="2191569" y="5561088"/>
            <a:ext cx="3429001" cy="4725912"/>
          </a:xfrm>
          <a:prstGeom prst="rect">
            <a:avLst/>
          </a:prstGeom>
        </p:spPr>
        <p:txBody>
          <a:bodyPr rtlCol="0">
            <a:noAutofit/>
          </a:bodyPr>
          <a:lstStyle/>
          <a:p>
            <a:pPr lvl="0"/>
            <a:endParaRPr lang="en-US" noProof="0"/>
          </a:p>
        </p:txBody>
      </p:sp>
      <p:sp>
        <p:nvSpPr>
          <p:cNvPr id="3" name="Text Placeholder 2"/>
          <p:cNvSpPr>
            <a:spLocks noGrp="1"/>
          </p:cNvSpPr>
          <p:nvPr>
            <p:ph type="body" sz="quarter" idx="15"/>
          </p:nvPr>
        </p:nvSpPr>
        <p:spPr>
          <a:xfrm>
            <a:off x="5583854" y="3620006"/>
            <a:ext cx="7120291" cy="3046988"/>
          </a:xfrm>
          <a:prstGeom prst="rect">
            <a:avLst/>
          </a:prstGeom>
        </p:spPr>
        <p:txBody>
          <a:bodyPr>
            <a:spAutoFit/>
          </a:bodyPr>
          <a:lstStyle>
            <a:lvl1pPr algn="ctr">
              <a:lnSpc>
                <a:spcPct val="100000"/>
              </a:lnSpc>
              <a:defRPr lang="en-US" sz="9600" b="0" cap="none" smtClean="0">
                <a:solidFill>
                  <a:schemeClr val="tx1"/>
                </a:solidFill>
                <a:latin typeface="+mj-lt"/>
                <a:ea typeface="+mj-ea"/>
                <a:cs typeface="+mj-cs"/>
              </a:defRPr>
            </a:lvl1pPr>
            <a:lvl2pPr>
              <a:defRPr lang="en-US" sz="1800" smtClean="0"/>
            </a:lvl2pPr>
            <a:lvl3pPr>
              <a:defRPr lang="en-US" sz="1800" smtClean="0"/>
            </a:lvl3pPr>
            <a:lvl4pPr>
              <a:defRPr lang="en-US" smtClean="0"/>
            </a:lvl4pPr>
            <a:lvl5pPr>
              <a:defRPr lang="sk-SK"/>
            </a:lvl5pPr>
          </a:lstStyle>
          <a:p>
            <a:pPr lvl="0"/>
            <a:r>
              <a:rPr lang="en-US"/>
              <a:t>Click to edit Master text styles</a:t>
            </a:r>
          </a:p>
        </p:txBody>
      </p:sp>
    </p:spTree>
    <p:extLst>
      <p:ext uri="{BB962C8B-B14F-4D97-AF65-F5344CB8AC3E}">
        <p14:creationId xmlns:p14="http://schemas.microsoft.com/office/powerpoint/2010/main" val="3143530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74DDCF6E-B651-4F30-8514-8DE8490B5090}"/>
              </a:ext>
            </a:extLst>
          </p:cNvPr>
          <p:cNvSpPr/>
          <p:nvPr userDrawn="1"/>
        </p:nvSpPr>
        <p:spPr>
          <a:xfrm>
            <a:off x="7602538" y="3046413"/>
            <a:ext cx="10210800" cy="5321300"/>
          </a:xfrm>
          <a:custGeom>
            <a:avLst/>
            <a:gdLst/>
            <a:ahLst/>
            <a:cxnLst>
              <a:cxn ang="0">
                <a:pos x="wd2" y="hd2"/>
              </a:cxn>
              <a:cxn ang="5400000">
                <a:pos x="wd2" y="hd2"/>
              </a:cxn>
              <a:cxn ang="10800000">
                <a:pos x="wd2" y="hd2"/>
              </a:cxn>
              <a:cxn ang="16200000">
                <a:pos x="wd2" y="hd2"/>
              </a:cxn>
            </a:cxnLst>
            <a:rect l="0" t="0" r="r" b="b"/>
            <a:pathLst>
              <a:path w="21598" h="21590" extrusionOk="0">
                <a:moveTo>
                  <a:pt x="19514" y="18999"/>
                </a:moveTo>
                <a:cubicBezTo>
                  <a:pt x="19514" y="18980"/>
                  <a:pt x="19514" y="18960"/>
                  <a:pt x="19514" y="18940"/>
                </a:cubicBezTo>
                <a:cubicBezTo>
                  <a:pt x="19515" y="18927"/>
                  <a:pt x="19513" y="18909"/>
                  <a:pt x="19515" y="18898"/>
                </a:cubicBezTo>
                <a:cubicBezTo>
                  <a:pt x="19529" y="18893"/>
                  <a:pt x="19535" y="18927"/>
                  <a:pt x="19547" y="18906"/>
                </a:cubicBezTo>
                <a:cubicBezTo>
                  <a:pt x="19554" y="18914"/>
                  <a:pt x="19561" y="18923"/>
                  <a:pt x="19567" y="18931"/>
                </a:cubicBezTo>
                <a:cubicBezTo>
                  <a:pt x="19586" y="18953"/>
                  <a:pt x="19605" y="18971"/>
                  <a:pt x="19626" y="18988"/>
                </a:cubicBezTo>
                <a:cubicBezTo>
                  <a:pt x="19632" y="18968"/>
                  <a:pt x="19643" y="18960"/>
                  <a:pt x="19659" y="18960"/>
                </a:cubicBezTo>
                <a:cubicBezTo>
                  <a:pt x="19665" y="18959"/>
                  <a:pt x="19671" y="18959"/>
                  <a:pt x="19677" y="18959"/>
                </a:cubicBezTo>
                <a:cubicBezTo>
                  <a:pt x="19680" y="18958"/>
                  <a:pt x="19683" y="18957"/>
                  <a:pt x="19686" y="18956"/>
                </a:cubicBezTo>
                <a:cubicBezTo>
                  <a:pt x="19687" y="18954"/>
                  <a:pt x="19688" y="18950"/>
                  <a:pt x="19691" y="18949"/>
                </a:cubicBezTo>
                <a:cubicBezTo>
                  <a:pt x="19695" y="18949"/>
                  <a:pt x="19699" y="18949"/>
                  <a:pt x="19703" y="18949"/>
                </a:cubicBezTo>
                <a:cubicBezTo>
                  <a:pt x="19708" y="18947"/>
                  <a:pt x="19709" y="18940"/>
                  <a:pt x="19712" y="18935"/>
                </a:cubicBezTo>
                <a:cubicBezTo>
                  <a:pt x="19721" y="18944"/>
                  <a:pt x="19727" y="18962"/>
                  <a:pt x="19725" y="18991"/>
                </a:cubicBezTo>
                <a:cubicBezTo>
                  <a:pt x="19725" y="19000"/>
                  <a:pt x="19724" y="19014"/>
                  <a:pt x="19725" y="19025"/>
                </a:cubicBezTo>
                <a:cubicBezTo>
                  <a:pt x="19727" y="19035"/>
                  <a:pt x="19730" y="19040"/>
                  <a:pt x="19731" y="19047"/>
                </a:cubicBezTo>
                <a:cubicBezTo>
                  <a:pt x="19731" y="19055"/>
                  <a:pt x="19731" y="19063"/>
                  <a:pt x="19731" y="19071"/>
                </a:cubicBezTo>
                <a:cubicBezTo>
                  <a:pt x="19728" y="19119"/>
                  <a:pt x="19721" y="19131"/>
                  <a:pt x="19708" y="19159"/>
                </a:cubicBezTo>
                <a:cubicBezTo>
                  <a:pt x="19712" y="19183"/>
                  <a:pt x="19700" y="19194"/>
                  <a:pt x="19697" y="19212"/>
                </a:cubicBezTo>
                <a:cubicBezTo>
                  <a:pt x="19698" y="19239"/>
                  <a:pt x="19698" y="19265"/>
                  <a:pt x="19699" y="19292"/>
                </a:cubicBezTo>
                <a:cubicBezTo>
                  <a:pt x="19696" y="19292"/>
                  <a:pt x="19693" y="19292"/>
                  <a:pt x="19690" y="19292"/>
                </a:cubicBezTo>
                <a:cubicBezTo>
                  <a:pt x="19690" y="19281"/>
                  <a:pt x="19689" y="19270"/>
                  <a:pt x="19689" y="19259"/>
                </a:cubicBezTo>
                <a:cubicBezTo>
                  <a:pt x="19659" y="19258"/>
                  <a:pt x="19651" y="19315"/>
                  <a:pt x="19640" y="19350"/>
                </a:cubicBezTo>
                <a:cubicBezTo>
                  <a:pt x="19621" y="19333"/>
                  <a:pt x="19598" y="19361"/>
                  <a:pt x="19585" y="19325"/>
                </a:cubicBezTo>
                <a:cubicBezTo>
                  <a:pt x="19585" y="19325"/>
                  <a:pt x="19585" y="19324"/>
                  <a:pt x="19585" y="19324"/>
                </a:cubicBezTo>
                <a:cubicBezTo>
                  <a:pt x="19587" y="19318"/>
                  <a:pt x="19590" y="19312"/>
                  <a:pt x="19593" y="19306"/>
                </a:cubicBezTo>
                <a:cubicBezTo>
                  <a:pt x="19588" y="19266"/>
                  <a:pt x="19565" y="19295"/>
                  <a:pt x="19563" y="19250"/>
                </a:cubicBezTo>
                <a:cubicBezTo>
                  <a:pt x="19553" y="19238"/>
                  <a:pt x="19549" y="19210"/>
                  <a:pt x="19545" y="19184"/>
                </a:cubicBezTo>
                <a:cubicBezTo>
                  <a:pt x="19544" y="19175"/>
                  <a:pt x="19543" y="19166"/>
                  <a:pt x="19542" y="19157"/>
                </a:cubicBezTo>
                <a:cubicBezTo>
                  <a:pt x="19544" y="19145"/>
                  <a:pt x="19546" y="19129"/>
                  <a:pt x="19543" y="19113"/>
                </a:cubicBezTo>
                <a:cubicBezTo>
                  <a:pt x="19536" y="19069"/>
                  <a:pt x="19520" y="19043"/>
                  <a:pt x="19514" y="18999"/>
                </a:cubicBezTo>
                <a:close/>
                <a:moveTo>
                  <a:pt x="19722" y="18856"/>
                </a:moveTo>
                <a:cubicBezTo>
                  <a:pt x="19720" y="18854"/>
                  <a:pt x="19718" y="18853"/>
                  <a:pt x="19717" y="18850"/>
                </a:cubicBezTo>
                <a:cubicBezTo>
                  <a:pt x="19715" y="18828"/>
                  <a:pt x="19712" y="18805"/>
                  <a:pt x="19709" y="18783"/>
                </a:cubicBezTo>
                <a:cubicBezTo>
                  <a:pt x="19712" y="18788"/>
                  <a:pt x="19733" y="18828"/>
                  <a:pt x="19733" y="18833"/>
                </a:cubicBezTo>
                <a:cubicBezTo>
                  <a:pt x="19730" y="18842"/>
                  <a:pt x="19729" y="18855"/>
                  <a:pt x="19722" y="18856"/>
                </a:cubicBezTo>
                <a:close/>
                <a:moveTo>
                  <a:pt x="19484" y="18758"/>
                </a:moveTo>
                <a:cubicBezTo>
                  <a:pt x="19484" y="18776"/>
                  <a:pt x="19479" y="18799"/>
                  <a:pt x="19473" y="18806"/>
                </a:cubicBezTo>
                <a:cubicBezTo>
                  <a:pt x="19467" y="18776"/>
                  <a:pt x="19472" y="18766"/>
                  <a:pt x="19476" y="18743"/>
                </a:cubicBezTo>
                <a:cubicBezTo>
                  <a:pt x="19479" y="18748"/>
                  <a:pt x="19481" y="18753"/>
                  <a:pt x="19484" y="18758"/>
                </a:cubicBezTo>
                <a:close/>
                <a:moveTo>
                  <a:pt x="19069" y="18171"/>
                </a:moveTo>
                <a:cubicBezTo>
                  <a:pt x="19070" y="18171"/>
                  <a:pt x="19070" y="18171"/>
                  <a:pt x="19071" y="18172"/>
                </a:cubicBezTo>
                <a:cubicBezTo>
                  <a:pt x="19073" y="18199"/>
                  <a:pt x="19091" y="18180"/>
                  <a:pt x="19099" y="18195"/>
                </a:cubicBezTo>
                <a:cubicBezTo>
                  <a:pt x="19097" y="18215"/>
                  <a:pt x="19086" y="18217"/>
                  <a:pt x="19077" y="18224"/>
                </a:cubicBezTo>
                <a:cubicBezTo>
                  <a:pt x="19073" y="18227"/>
                  <a:pt x="19069" y="18233"/>
                  <a:pt x="19066" y="18234"/>
                </a:cubicBezTo>
                <a:cubicBezTo>
                  <a:pt x="19060" y="18231"/>
                  <a:pt x="19053" y="18228"/>
                  <a:pt x="19047" y="18224"/>
                </a:cubicBezTo>
                <a:cubicBezTo>
                  <a:pt x="19044" y="18223"/>
                  <a:pt x="19042" y="18229"/>
                  <a:pt x="19037" y="18228"/>
                </a:cubicBezTo>
                <a:cubicBezTo>
                  <a:pt x="19031" y="18225"/>
                  <a:pt x="19025" y="18222"/>
                  <a:pt x="19019" y="18219"/>
                </a:cubicBezTo>
                <a:cubicBezTo>
                  <a:pt x="19016" y="18219"/>
                  <a:pt x="19013" y="18219"/>
                  <a:pt x="19010" y="18219"/>
                </a:cubicBezTo>
                <a:cubicBezTo>
                  <a:pt x="19008" y="18212"/>
                  <a:pt x="19007" y="18205"/>
                  <a:pt x="19008" y="18194"/>
                </a:cubicBezTo>
                <a:cubicBezTo>
                  <a:pt x="19028" y="18187"/>
                  <a:pt x="19049" y="18179"/>
                  <a:pt x="19069" y="18171"/>
                </a:cubicBezTo>
                <a:close/>
                <a:moveTo>
                  <a:pt x="17524" y="17024"/>
                </a:moveTo>
                <a:cubicBezTo>
                  <a:pt x="17532" y="17039"/>
                  <a:pt x="17537" y="17067"/>
                  <a:pt x="17545" y="17084"/>
                </a:cubicBezTo>
                <a:cubicBezTo>
                  <a:pt x="17551" y="17096"/>
                  <a:pt x="17556" y="17099"/>
                  <a:pt x="17564" y="17107"/>
                </a:cubicBezTo>
                <a:cubicBezTo>
                  <a:pt x="17569" y="17115"/>
                  <a:pt x="17574" y="17124"/>
                  <a:pt x="17578" y="17132"/>
                </a:cubicBezTo>
                <a:cubicBezTo>
                  <a:pt x="17579" y="17132"/>
                  <a:pt x="17579" y="17131"/>
                  <a:pt x="17579" y="17131"/>
                </a:cubicBezTo>
                <a:cubicBezTo>
                  <a:pt x="17581" y="17126"/>
                  <a:pt x="17583" y="17122"/>
                  <a:pt x="17584" y="17115"/>
                </a:cubicBezTo>
                <a:cubicBezTo>
                  <a:pt x="17586" y="17103"/>
                  <a:pt x="17580" y="17095"/>
                  <a:pt x="17582" y="17084"/>
                </a:cubicBezTo>
                <a:cubicBezTo>
                  <a:pt x="17583" y="17082"/>
                  <a:pt x="17583" y="17082"/>
                  <a:pt x="17585" y="17081"/>
                </a:cubicBezTo>
                <a:cubicBezTo>
                  <a:pt x="17588" y="17086"/>
                  <a:pt x="17592" y="17105"/>
                  <a:pt x="17597" y="17102"/>
                </a:cubicBezTo>
                <a:cubicBezTo>
                  <a:pt x="17600" y="17102"/>
                  <a:pt x="17602" y="17098"/>
                  <a:pt x="17604" y="17096"/>
                </a:cubicBezTo>
                <a:cubicBezTo>
                  <a:pt x="17603" y="17072"/>
                  <a:pt x="17603" y="17048"/>
                  <a:pt x="17602" y="17024"/>
                </a:cubicBezTo>
                <a:cubicBezTo>
                  <a:pt x="17588" y="16986"/>
                  <a:pt x="17574" y="16948"/>
                  <a:pt x="17559" y="16910"/>
                </a:cubicBezTo>
                <a:cubicBezTo>
                  <a:pt x="17554" y="16896"/>
                  <a:pt x="17547" y="16887"/>
                  <a:pt x="17544" y="16866"/>
                </a:cubicBezTo>
                <a:cubicBezTo>
                  <a:pt x="17538" y="16818"/>
                  <a:pt x="17563" y="16772"/>
                  <a:pt x="17567" y="16730"/>
                </a:cubicBezTo>
                <a:cubicBezTo>
                  <a:pt x="17567" y="16723"/>
                  <a:pt x="17566" y="16716"/>
                  <a:pt x="17566" y="16710"/>
                </a:cubicBezTo>
                <a:cubicBezTo>
                  <a:pt x="17564" y="16692"/>
                  <a:pt x="17563" y="16674"/>
                  <a:pt x="17562" y="16657"/>
                </a:cubicBezTo>
                <a:cubicBezTo>
                  <a:pt x="17561" y="16648"/>
                  <a:pt x="17558" y="16639"/>
                  <a:pt x="17557" y="16631"/>
                </a:cubicBezTo>
                <a:cubicBezTo>
                  <a:pt x="17563" y="16601"/>
                  <a:pt x="17570" y="16572"/>
                  <a:pt x="17576" y="16543"/>
                </a:cubicBezTo>
                <a:cubicBezTo>
                  <a:pt x="17578" y="16543"/>
                  <a:pt x="17579" y="16543"/>
                  <a:pt x="17581" y="16543"/>
                </a:cubicBezTo>
                <a:cubicBezTo>
                  <a:pt x="17578" y="16570"/>
                  <a:pt x="17586" y="16600"/>
                  <a:pt x="17599" y="16602"/>
                </a:cubicBezTo>
                <a:cubicBezTo>
                  <a:pt x="17601" y="16592"/>
                  <a:pt x="17606" y="16583"/>
                  <a:pt x="17609" y="16573"/>
                </a:cubicBezTo>
                <a:cubicBezTo>
                  <a:pt x="17616" y="16546"/>
                  <a:pt x="17622" y="16516"/>
                  <a:pt x="17634" y="16499"/>
                </a:cubicBezTo>
                <a:cubicBezTo>
                  <a:pt x="17641" y="16489"/>
                  <a:pt x="17650" y="16485"/>
                  <a:pt x="17658" y="16477"/>
                </a:cubicBezTo>
                <a:cubicBezTo>
                  <a:pt x="17666" y="16469"/>
                  <a:pt x="17672" y="16460"/>
                  <a:pt x="17678" y="16451"/>
                </a:cubicBezTo>
                <a:cubicBezTo>
                  <a:pt x="17695" y="16421"/>
                  <a:pt x="17708" y="16381"/>
                  <a:pt x="17732" y="16363"/>
                </a:cubicBezTo>
                <a:cubicBezTo>
                  <a:pt x="17750" y="16350"/>
                  <a:pt x="17775" y="16354"/>
                  <a:pt x="17795" y="16344"/>
                </a:cubicBezTo>
                <a:cubicBezTo>
                  <a:pt x="17804" y="16339"/>
                  <a:pt x="17813" y="16331"/>
                  <a:pt x="17819" y="16321"/>
                </a:cubicBezTo>
                <a:cubicBezTo>
                  <a:pt x="17824" y="16314"/>
                  <a:pt x="17828" y="16306"/>
                  <a:pt x="17835" y="16301"/>
                </a:cubicBezTo>
                <a:cubicBezTo>
                  <a:pt x="17849" y="16290"/>
                  <a:pt x="17869" y="16287"/>
                  <a:pt x="17881" y="16271"/>
                </a:cubicBezTo>
                <a:cubicBezTo>
                  <a:pt x="17884" y="16266"/>
                  <a:pt x="17888" y="16259"/>
                  <a:pt x="17890" y="16252"/>
                </a:cubicBezTo>
                <a:cubicBezTo>
                  <a:pt x="17891" y="16248"/>
                  <a:pt x="17892" y="16244"/>
                  <a:pt x="17894" y="16240"/>
                </a:cubicBezTo>
                <a:cubicBezTo>
                  <a:pt x="17903" y="16232"/>
                  <a:pt x="17921" y="16236"/>
                  <a:pt x="17926" y="16246"/>
                </a:cubicBezTo>
                <a:cubicBezTo>
                  <a:pt x="17947" y="16229"/>
                  <a:pt x="17969" y="16211"/>
                  <a:pt x="17991" y="16194"/>
                </a:cubicBezTo>
                <a:cubicBezTo>
                  <a:pt x="18006" y="16182"/>
                  <a:pt x="18020" y="16172"/>
                  <a:pt x="18029" y="16150"/>
                </a:cubicBezTo>
                <a:cubicBezTo>
                  <a:pt x="18039" y="16127"/>
                  <a:pt x="18044" y="16094"/>
                  <a:pt x="18051" y="16065"/>
                </a:cubicBezTo>
                <a:cubicBezTo>
                  <a:pt x="18054" y="16055"/>
                  <a:pt x="18056" y="16043"/>
                  <a:pt x="18059" y="16036"/>
                </a:cubicBezTo>
                <a:cubicBezTo>
                  <a:pt x="18061" y="16033"/>
                  <a:pt x="18069" y="16030"/>
                  <a:pt x="18071" y="16027"/>
                </a:cubicBezTo>
                <a:cubicBezTo>
                  <a:pt x="18078" y="16018"/>
                  <a:pt x="18083" y="16005"/>
                  <a:pt x="18089" y="15993"/>
                </a:cubicBezTo>
                <a:cubicBezTo>
                  <a:pt x="18091" y="15988"/>
                  <a:pt x="18097" y="15981"/>
                  <a:pt x="18095" y="15973"/>
                </a:cubicBezTo>
                <a:cubicBezTo>
                  <a:pt x="18093" y="15967"/>
                  <a:pt x="18088" y="15966"/>
                  <a:pt x="18083" y="15964"/>
                </a:cubicBezTo>
                <a:cubicBezTo>
                  <a:pt x="18082" y="15957"/>
                  <a:pt x="18080" y="15950"/>
                  <a:pt x="18080" y="15942"/>
                </a:cubicBezTo>
                <a:cubicBezTo>
                  <a:pt x="18078" y="15919"/>
                  <a:pt x="18084" y="15896"/>
                  <a:pt x="18087" y="15879"/>
                </a:cubicBezTo>
                <a:cubicBezTo>
                  <a:pt x="18088" y="15871"/>
                  <a:pt x="18089" y="15864"/>
                  <a:pt x="18090" y="15856"/>
                </a:cubicBezTo>
                <a:cubicBezTo>
                  <a:pt x="18100" y="15842"/>
                  <a:pt x="18110" y="15829"/>
                  <a:pt x="18120" y="15815"/>
                </a:cubicBezTo>
                <a:cubicBezTo>
                  <a:pt x="18118" y="15803"/>
                  <a:pt x="18122" y="15793"/>
                  <a:pt x="18129" y="15792"/>
                </a:cubicBezTo>
                <a:cubicBezTo>
                  <a:pt x="18132" y="15799"/>
                  <a:pt x="18137" y="15804"/>
                  <a:pt x="18140" y="15813"/>
                </a:cubicBezTo>
                <a:cubicBezTo>
                  <a:pt x="18143" y="15819"/>
                  <a:pt x="18142" y="15827"/>
                  <a:pt x="18144" y="15834"/>
                </a:cubicBezTo>
                <a:cubicBezTo>
                  <a:pt x="18154" y="15842"/>
                  <a:pt x="18156" y="15869"/>
                  <a:pt x="18163" y="15883"/>
                </a:cubicBezTo>
                <a:cubicBezTo>
                  <a:pt x="18165" y="15887"/>
                  <a:pt x="18170" y="15895"/>
                  <a:pt x="18173" y="15891"/>
                </a:cubicBezTo>
                <a:cubicBezTo>
                  <a:pt x="18176" y="15880"/>
                  <a:pt x="18177" y="15867"/>
                  <a:pt x="18177" y="15851"/>
                </a:cubicBezTo>
                <a:cubicBezTo>
                  <a:pt x="18184" y="15858"/>
                  <a:pt x="18189" y="15859"/>
                  <a:pt x="18191" y="15844"/>
                </a:cubicBezTo>
                <a:cubicBezTo>
                  <a:pt x="18192" y="15841"/>
                  <a:pt x="18194" y="15835"/>
                  <a:pt x="18193" y="15830"/>
                </a:cubicBezTo>
                <a:cubicBezTo>
                  <a:pt x="18191" y="15820"/>
                  <a:pt x="18177" y="15824"/>
                  <a:pt x="18173" y="15804"/>
                </a:cubicBezTo>
                <a:cubicBezTo>
                  <a:pt x="18169" y="15783"/>
                  <a:pt x="18189" y="15770"/>
                  <a:pt x="18171" y="15756"/>
                </a:cubicBezTo>
                <a:cubicBezTo>
                  <a:pt x="18171" y="15755"/>
                  <a:pt x="18171" y="15755"/>
                  <a:pt x="18171" y="15754"/>
                </a:cubicBezTo>
                <a:cubicBezTo>
                  <a:pt x="18178" y="15742"/>
                  <a:pt x="18188" y="15746"/>
                  <a:pt x="18200" y="15746"/>
                </a:cubicBezTo>
                <a:cubicBezTo>
                  <a:pt x="18202" y="15749"/>
                  <a:pt x="18204" y="15753"/>
                  <a:pt x="18206" y="15756"/>
                </a:cubicBezTo>
                <a:cubicBezTo>
                  <a:pt x="18210" y="15766"/>
                  <a:pt x="18215" y="15784"/>
                  <a:pt x="18225" y="15773"/>
                </a:cubicBezTo>
                <a:cubicBezTo>
                  <a:pt x="18224" y="15764"/>
                  <a:pt x="18223" y="15754"/>
                  <a:pt x="18223" y="15745"/>
                </a:cubicBezTo>
                <a:cubicBezTo>
                  <a:pt x="18236" y="15741"/>
                  <a:pt x="18235" y="15712"/>
                  <a:pt x="18241" y="15694"/>
                </a:cubicBezTo>
                <a:cubicBezTo>
                  <a:pt x="18240" y="15692"/>
                  <a:pt x="18239" y="15690"/>
                  <a:pt x="18238" y="15688"/>
                </a:cubicBezTo>
                <a:cubicBezTo>
                  <a:pt x="18235" y="15690"/>
                  <a:pt x="18227" y="15700"/>
                  <a:pt x="18224" y="15698"/>
                </a:cubicBezTo>
                <a:cubicBezTo>
                  <a:pt x="18223" y="15692"/>
                  <a:pt x="18221" y="15688"/>
                  <a:pt x="18221" y="15681"/>
                </a:cubicBezTo>
                <a:cubicBezTo>
                  <a:pt x="18219" y="15662"/>
                  <a:pt x="18241" y="15642"/>
                  <a:pt x="18247" y="15634"/>
                </a:cubicBezTo>
                <a:cubicBezTo>
                  <a:pt x="18251" y="15635"/>
                  <a:pt x="18254" y="15635"/>
                  <a:pt x="18257" y="15636"/>
                </a:cubicBezTo>
                <a:cubicBezTo>
                  <a:pt x="18257" y="15635"/>
                  <a:pt x="18257" y="15635"/>
                  <a:pt x="18257" y="15635"/>
                </a:cubicBezTo>
                <a:cubicBezTo>
                  <a:pt x="18257" y="15632"/>
                  <a:pt x="18256" y="15627"/>
                  <a:pt x="18257" y="15623"/>
                </a:cubicBezTo>
                <a:cubicBezTo>
                  <a:pt x="18258" y="15613"/>
                  <a:pt x="18260" y="15606"/>
                  <a:pt x="18265" y="15604"/>
                </a:cubicBezTo>
                <a:cubicBezTo>
                  <a:pt x="18271" y="15602"/>
                  <a:pt x="18283" y="15625"/>
                  <a:pt x="18286" y="15603"/>
                </a:cubicBezTo>
                <a:cubicBezTo>
                  <a:pt x="18282" y="15593"/>
                  <a:pt x="18277" y="15584"/>
                  <a:pt x="18272" y="15574"/>
                </a:cubicBezTo>
                <a:cubicBezTo>
                  <a:pt x="18278" y="15548"/>
                  <a:pt x="18284" y="15556"/>
                  <a:pt x="18296" y="15544"/>
                </a:cubicBezTo>
                <a:cubicBezTo>
                  <a:pt x="18299" y="15541"/>
                  <a:pt x="18302" y="15535"/>
                  <a:pt x="18305" y="15532"/>
                </a:cubicBezTo>
                <a:cubicBezTo>
                  <a:pt x="18305" y="15539"/>
                  <a:pt x="18311" y="15553"/>
                  <a:pt x="18315" y="15550"/>
                </a:cubicBezTo>
                <a:cubicBezTo>
                  <a:pt x="18317" y="15550"/>
                  <a:pt x="18318" y="15548"/>
                  <a:pt x="18319" y="15546"/>
                </a:cubicBezTo>
                <a:cubicBezTo>
                  <a:pt x="18318" y="15527"/>
                  <a:pt x="18324" y="15521"/>
                  <a:pt x="18326" y="15506"/>
                </a:cubicBezTo>
                <a:cubicBezTo>
                  <a:pt x="18327" y="15495"/>
                  <a:pt x="18322" y="15489"/>
                  <a:pt x="18322" y="15483"/>
                </a:cubicBezTo>
                <a:cubicBezTo>
                  <a:pt x="18323" y="15480"/>
                  <a:pt x="18324" y="15479"/>
                  <a:pt x="18326" y="15478"/>
                </a:cubicBezTo>
                <a:cubicBezTo>
                  <a:pt x="18332" y="15479"/>
                  <a:pt x="18336" y="15487"/>
                  <a:pt x="18342" y="15483"/>
                </a:cubicBezTo>
                <a:cubicBezTo>
                  <a:pt x="18344" y="15481"/>
                  <a:pt x="18346" y="15479"/>
                  <a:pt x="18348" y="15477"/>
                </a:cubicBezTo>
                <a:cubicBezTo>
                  <a:pt x="18351" y="15482"/>
                  <a:pt x="18354" y="15488"/>
                  <a:pt x="18356" y="15494"/>
                </a:cubicBezTo>
                <a:cubicBezTo>
                  <a:pt x="18356" y="15494"/>
                  <a:pt x="18357" y="15494"/>
                  <a:pt x="18357" y="15494"/>
                </a:cubicBezTo>
                <a:cubicBezTo>
                  <a:pt x="18360" y="15480"/>
                  <a:pt x="18369" y="15454"/>
                  <a:pt x="18377" y="15449"/>
                </a:cubicBezTo>
                <a:cubicBezTo>
                  <a:pt x="18383" y="15444"/>
                  <a:pt x="18392" y="15453"/>
                  <a:pt x="18397" y="15456"/>
                </a:cubicBezTo>
                <a:cubicBezTo>
                  <a:pt x="18416" y="15469"/>
                  <a:pt x="18425" y="15495"/>
                  <a:pt x="18440" y="15515"/>
                </a:cubicBezTo>
                <a:cubicBezTo>
                  <a:pt x="18445" y="15522"/>
                  <a:pt x="18450" y="15530"/>
                  <a:pt x="18456" y="15536"/>
                </a:cubicBezTo>
                <a:cubicBezTo>
                  <a:pt x="18459" y="15539"/>
                  <a:pt x="18464" y="15541"/>
                  <a:pt x="18465" y="15547"/>
                </a:cubicBezTo>
                <a:cubicBezTo>
                  <a:pt x="18467" y="15557"/>
                  <a:pt x="18458" y="15562"/>
                  <a:pt x="18456" y="15568"/>
                </a:cubicBezTo>
                <a:cubicBezTo>
                  <a:pt x="18457" y="15572"/>
                  <a:pt x="18457" y="15577"/>
                  <a:pt x="18457" y="15581"/>
                </a:cubicBezTo>
                <a:cubicBezTo>
                  <a:pt x="18456" y="15595"/>
                  <a:pt x="18456" y="15609"/>
                  <a:pt x="18455" y="15623"/>
                </a:cubicBezTo>
                <a:cubicBezTo>
                  <a:pt x="18473" y="15622"/>
                  <a:pt x="18461" y="15577"/>
                  <a:pt x="18477" y="15583"/>
                </a:cubicBezTo>
                <a:cubicBezTo>
                  <a:pt x="18477" y="15576"/>
                  <a:pt x="18478" y="15568"/>
                  <a:pt x="18478" y="15560"/>
                </a:cubicBezTo>
                <a:cubicBezTo>
                  <a:pt x="18495" y="15554"/>
                  <a:pt x="18502" y="15562"/>
                  <a:pt x="18515" y="15571"/>
                </a:cubicBezTo>
                <a:cubicBezTo>
                  <a:pt x="18518" y="15572"/>
                  <a:pt x="18521" y="15574"/>
                  <a:pt x="18524" y="15576"/>
                </a:cubicBezTo>
                <a:cubicBezTo>
                  <a:pt x="18525" y="15580"/>
                  <a:pt x="18527" y="15584"/>
                  <a:pt x="18529" y="15589"/>
                </a:cubicBezTo>
                <a:cubicBezTo>
                  <a:pt x="18529" y="15588"/>
                  <a:pt x="18529" y="15588"/>
                  <a:pt x="18529" y="15588"/>
                </a:cubicBezTo>
                <a:cubicBezTo>
                  <a:pt x="18533" y="15582"/>
                  <a:pt x="18540" y="15564"/>
                  <a:pt x="18547" y="15573"/>
                </a:cubicBezTo>
                <a:cubicBezTo>
                  <a:pt x="18548" y="15579"/>
                  <a:pt x="18549" y="15587"/>
                  <a:pt x="18551" y="15591"/>
                </a:cubicBezTo>
                <a:cubicBezTo>
                  <a:pt x="18566" y="15579"/>
                  <a:pt x="18560" y="15570"/>
                  <a:pt x="18563" y="15541"/>
                </a:cubicBezTo>
                <a:cubicBezTo>
                  <a:pt x="18564" y="15536"/>
                  <a:pt x="18565" y="15530"/>
                  <a:pt x="18566" y="15525"/>
                </a:cubicBezTo>
                <a:cubicBezTo>
                  <a:pt x="18560" y="15511"/>
                  <a:pt x="18553" y="15512"/>
                  <a:pt x="18542" y="15507"/>
                </a:cubicBezTo>
                <a:cubicBezTo>
                  <a:pt x="18545" y="15478"/>
                  <a:pt x="18558" y="15457"/>
                  <a:pt x="18566" y="15435"/>
                </a:cubicBezTo>
                <a:cubicBezTo>
                  <a:pt x="18569" y="15425"/>
                  <a:pt x="18566" y="15417"/>
                  <a:pt x="18572" y="15410"/>
                </a:cubicBezTo>
                <a:cubicBezTo>
                  <a:pt x="18579" y="15399"/>
                  <a:pt x="18594" y="15399"/>
                  <a:pt x="18600" y="15386"/>
                </a:cubicBezTo>
                <a:cubicBezTo>
                  <a:pt x="18600" y="15385"/>
                  <a:pt x="18600" y="15385"/>
                  <a:pt x="18600" y="15384"/>
                </a:cubicBezTo>
                <a:cubicBezTo>
                  <a:pt x="18593" y="15380"/>
                  <a:pt x="18590" y="15362"/>
                  <a:pt x="18594" y="15348"/>
                </a:cubicBezTo>
                <a:cubicBezTo>
                  <a:pt x="18597" y="15337"/>
                  <a:pt x="18602" y="15325"/>
                  <a:pt x="18608" y="15318"/>
                </a:cubicBezTo>
                <a:cubicBezTo>
                  <a:pt x="18615" y="15310"/>
                  <a:pt x="18622" y="15307"/>
                  <a:pt x="18620" y="15287"/>
                </a:cubicBezTo>
                <a:cubicBezTo>
                  <a:pt x="18621" y="15287"/>
                  <a:pt x="18622" y="15285"/>
                  <a:pt x="18622" y="15285"/>
                </a:cubicBezTo>
                <a:cubicBezTo>
                  <a:pt x="18627" y="15280"/>
                  <a:pt x="18632" y="15291"/>
                  <a:pt x="18637" y="15292"/>
                </a:cubicBezTo>
                <a:cubicBezTo>
                  <a:pt x="18640" y="15280"/>
                  <a:pt x="18643" y="15268"/>
                  <a:pt x="18646" y="15256"/>
                </a:cubicBezTo>
                <a:cubicBezTo>
                  <a:pt x="18662" y="15268"/>
                  <a:pt x="18686" y="15258"/>
                  <a:pt x="18704" y="15253"/>
                </a:cubicBezTo>
                <a:cubicBezTo>
                  <a:pt x="18713" y="15250"/>
                  <a:pt x="18723" y="15254"/>
                  <a:pt x="18729" y="15258"/>
                </a:cubicBezTo>
                <a:cubicBezTo>
                  <a:pt x="18731" y="15259"/>
                  <a:pt x="18733" y="15261"/>
                  <a:pt x="18735" y="15263"/>
                </a:cubicBezTo>
                <a:cubicBezTo>
                  <a:pt x="18738" y="15251"/>
                  <a:pt x="18750" y="15249"/>
                  <a:pt x="18754" y="15240"/>
                </a:cubicBezTo>
                <a:cubicBezTo>
                  <a:pt x="18754" y="15229"/>
                  <a:pt x="18751" y="15226"/>
                  <a:pt x="18749" y="15218"/>
                </a:cubicBezTo>
                <a:cubicBezTo>
                  <a:pt x="18744" y="15198"/>
                  <a:pt x="18746" y="15177"/>
                  <a:pt x="18730" y="15174"/>
                </a:cubicBezTo>
                <a:cubicBezTo>
                  <a:pt x="18723" y="15183"/>
                  <a:pt x="18708" y="15185"/>
                  <a:pt x="18703" y="15170"/>
                </a:cubicBezTo>
                <a:cubicBezTo>
                  <a:pt x="18699" y="15160"/>
                  <a:pt x="18699" y="15145"/>
                  <a:pt x="18708" y="15144"/>
                </a:cubicBezTo>
                <a:cubicBezTo>
                  <a:pt x="18708" y="15152"/>
                  <a:pt x="18710" y="15158"/>
                  <a:pt x="18714" y="15161"/>
                </a:cubicBezTo>
                <a:cubicBezTo>
                  <a:pt x="18721" y="15159"/>
                  <a:pt x="18724" y="15149"/>
                  <a:pt x="18730" y="15145"/>
                </a:cubicBezTo>
                <a:cubicBezTo>
                  <a:pt x="18741" y="15137"/>
                  <a:pt x="18746" y="15161"/>
                  <a:pt x="18748" y="15173"/>
                </a:cubicBezTo>
                <a:cubicBezTo>
                  <a:pt x="18749" y="15173"/>
                  <a:pt x="18749" y="15173"/>
                  <a:pt x="18749" y="15172"/>
                </a:cubicBezTo>
                <a:cubicBezTo>
                  <a:pt x="18752" y="15170"/>
                  <a:pt x="18754" y="15165"/>
                  <a:pt x="18759" y="15163"/>
                </a:cubicBezTo>
                <a:cubicBezTo>
                  <a:pt x="18765" y="15161"/>
                  <a:pt x="18769" y="15169"/>
                  <a:pt x="18772" y="15173"/>
                </a:cubicBezTo>
                <a:cubicBezTo>
                  <a:pt x="18779" y="15186"/>
                  <a:pt x="18785" y="15203"/>
                  <a:pt x="18795" y="15209"/>
                </a:cubicBezTo>
                <a:cubicBezTo>
                  <a:pt x="18810" y="15219"/>
                  <a:pt x="18815" y="15194"/>
                  <a:pt x="18825" y="15197"/>
                </a:cubicBezTo>
                <a:cubicBezTo>
                  <a:pt x="18831" y="15199"/>
                  <a:pt x="18832" y="15215"/>
                  <a:pt x="18837" y="15220"/>
                </a:cubicBezTo>
                <a:cubicBezTo>
                  <a:pt x="18844" y="15228"/>
                  <a:pt x="18857" y="15226"/>
                  <a:pt x="18866" y="15231"/>
                </a:cubicBezTo>
                <a:cubicBezTo>
                  <a:pt x="18885" y="15201"/>
                  <a:pt x="18900" y="15268"/>
                  <a:pt x="18916" y="15262"/>
                </a:cubicBezTo>
                <a:cubicBezTo>
                  <a:pt x="18930" y="15257"/>
                  <a:pt x="18937" y="15232"/>
                  <a:pt x="18954" y="15230"/>
                </a:cubicBezTo>
                <a:cubicBezTo>
                  <a:pt x="18954" y="15230"/>
                  <a:pt x="18954" y="15230"/>
                  <a:pt x="18954" y="15231"/>
                </a:cubicBezTo>
                <a:cubicBezTo>
                  <a:pt x="18952" y="15239"/>
                  <a:pt x="18950" y="15248"/>
                  <a:pt x="18949" y="15256"/>
                </a:cubicBezTo>
                <a:cubicBezTo>
                  <a:pt x="18955" y="15253"/>
                  <a:pt x="18962" y="15249"/>
                  <a:pt x="18968" y="15245"/>
                </a:cubicBezTo>
                <a:cubicBezTo>
                  <a:pt x="18970" y="15259"/>
                  <a:pt x="18968" y="15284"/>
                  <a:pt x="18979" y="15280"/>
                </a:cubicBezTo>
                <a:cubicBezTo>
                  <a:pt x="18982" y="15279"/>
                  <a:pt x="18984" y="15276"/>
                  <a:pt x="18986" y="15273"/>
                </a:cubicBezTo>
                <a:cubicBezTo>
                  <a:pt x="18991" y="15258"/>
                  <a:pt x="18975" y="15229"/>
                  <a:pt x="18991" y="15224"/>
                </a:cubicBezTo>
                <a:cubicBezTo>
                  <a:pt x="19001" y="15222"/>
                  <a:pt x="19000" y="15249"/>
                  <a:pt x="19005" y="15255"/>
                </a:cubicBezTo>
                <a:cubicBezTo>
                  <a:pt x="19005" y="15255"/>
                  <a:pt x="19005" y="15255"/>
                  <a:pt x="19005" y="15255"/>
                </a:cubicBezTo>
                <a:cubicBezTo>
                  <a:pt x="19007" y="15252"/>
                  <a:pt x="19009" y="15250"/>
                  <a:pt x="19012" y="15248"/>
                </a:cubicBezTo>
                <a:cubicBezTo>
                  <a:pt x="19023" y="15241"/>
                  <a:pt x="19028" y="15263"/>
                  <a:pt x="19032" y="15273"/>
                </a:cubicBezTo>
                <a:cubicBezTo>
                  <a:pt x="19027" y="15290"/>
                  <a:pt x="19018" y="15300"/>
                  <a:pt x="19012" y="15314"/>
                </a:cubicBezTo>
                <a:cubicBezTo>
                  <a:pt x="19010" y="15319"/>
                  <a:pt x="19006" y="15325"/>
                  <a:pt x="19007" y="15334"/>
                </a:cubicBezTo>
                <a:cubicBezTo>
                  <a:pt x="19008" y="15340"/>
                  <a:pt x="19011" y="15344"/>
                  <a:pt x="19013" y="15347"/>
                </a:cubicBezTo>
                <a:cubicBezTo>
                  <a:pt x="19013" y="15347"/>
                  <a:pt x="19013" y="15348"/>
                  <a:pt x="19013" y="15348"/>
                </a:cubicBezTo>
                <a:cubicBezTo>
                  <a:pt x="19009" y="15354"/>
                  <a:pt x="19004" y="15360"/>
                  <a:pt x="19000" y="15366"/>
                </a:cubicBezTo>
                <a:cubicBezTo>
                  <a:pt x="18993" y="15328"/>
                  <a:pt x="18976" y="15380"/>
                  <a:pt x="18967" y="15382"/>
                </a:cubicBezTo>
                <a:cubicBezTo>
                  <a:pt x="18968" y="15400"/>
                  <a:pt x="18956" y="15418"/>
                  <a:pt x="18970" y="15427"/>
                </a:cubicBezTo>
                <a:cubicBezTo>
                  <a:pt x="18968" y="15438"/>
                  <a:pt x="18967" y="15448"/>
                  <a:pt x="18965" y="15458"/>
                </a:cubicBezTo>
                <a:cubicBezTo>
                  <a:pt x="18958" y="15489"/>
                  <a:pt x="18944" y="15521"/>
                  <a:pt x="18932" y="15544"/>
                </a:cubicBezTo>
                <a:cubicBezTo>
                  <a:pt x="18932" y="15551"/>
                  <a:pt x="18933" y="15558"/>
                  <a:pt x="18934" y="15564"/>
                </a:cubicBezTo>
                <a:cubicBezTo>
                  <a:pt x="18943" y="15573"/>
                  <a:pt x="18951" y="15583"/>
                  <a:pt x="18960" y="15592"/>
                </a:cubicBezTo>
                <a:cubicBezTo>
                  <a:pt x="18968" y="15600"/>
                  <a:pt x="18975" y="15608"/>
                  <a:pt x="18983" y="15616"/>
                </a:cubicBezTo>
                <a:cubicBezTo>
                  <a:pt x="18983" y="15619"/>
                  <a:pt x="18984" y="15622"/>
                  <a:pt x="18984" y="15625"/>
                </a:cubicBezTo>
                <a:cubicBezTo>
                  <a:pt x="18986" y="15631"/>
                  <a:pt x="18989" y="15638"/>
                  <a:pt x="18992" y="15642"/>
                </a:cubicBezTo>
                <a:cubicBezTo>
                  <a:pt x="19002" y="15654"/>
                  <a:pt x="19014" y="15659"/>
                  <a:pt x="19020" y="15677"/>
                </a:cubicBezTo>
                <a:cubicBezTo>
                  <a:pt x="19036" y="15661"/>
                  <a:pt x="19050" y="15704"/>
                  <a:pt x="19063" y="15712"/>
                </a:cubicBezTo>
                <a:cubicBezTo>
                  <a:pt x="19066" y="15713"/>
                  <a:pt x="19068" y="15713"/>
                  <a:pt x="19070" y="15714"/>
                </a:cubicBezTo>
                <a:cubicBezTo>
                  <a:pt x="19077" y="15716"/>
                  <a:pt x="19083" y="15723"/>
                  <a:pt x="19087" y="15731"/>
                </a:cubicBezTo>
                <a:cubicBezTo>
                  <a:pt x="19091" y="15739"/>
                  <a:pt x="19097" y="15762"/>
                  <a:pt x="19103" y="15766"/>
                </a:cubicBezTo>
                <a:cubicBezTo>
                  <a:pt x="19111" y="15769"/>
                  <a:pt x="19118" y="15771"/>
                  <a:pt x="19126" y="15773"/>
                </a:cubicBezTo>
                <a:cubicBezTo>
                  <a:pt x="19143" y="15780"/>
                  <a:pt x="19162" y="15789"/>
                  <a:pt x="19173" y="15806"/>
                </a:cubicBezTo>
                <a:cubicBezTo>
                  <a:pt x="19177" y="15811"/>
                  <a:pt x="19179" y="15848"/>
                  <a:pt x="19183" y="15858"/>
                </a:cubicBezTo>
                <a:cubicBezTo>
                  <a:pt x="19189" y="15875"/>
                  <a:pt x="19193" y="15861"/>
                  <a:pt x="19202" y="15864"/>
                </a:cubicBezTo>
                <a:cubicBezTo>
                  <a:pt x="19211" y="15867"/>
                  <a:pt x="19221" y="15893"/>
                  <a:pt x="19230" y="15890"/>
                </a:cubicBezTo>
                <a:cubicBezTo>
                  <a:pt x="19245" y="15885"/>
                  <a:pt x="19265" y="15883"/>
                  <a:pt x="19276" y="15870"/>
                </a:cubicBezTo>
                <a:cubicBezTo>
                  <a:pt x="19287" y="15857"/>
                  <a:pt x="19289" y="15835"/>
                  <a:pt x="19294" y="15813"/>
                </a:cubicBezTo>
                <a:cubicBezTo>
                  <a:pt x="19302" y="15776"/>
                  <a:pt x="19310" y="15740"/>
                  <a:pt x="19318" y="15704"/>
                </a:cubicBezTo>
                <a:cubicBezTo>
                  <a:pt x="19320" y="15694"/>
                  <a:pt x="19318" y="15682"/>
                  <a:pt x="19319" y="15670"/>
                </a:cubicBezTo>
                <a:cubicBezTo>
                  <a:pt x="19321" y="15641"/>
                  <a:pt x="19325" y="15616"/>
                  <a:pt x="19338" y="15607"/>
                </a:cubicBezTo>
                <a:cubicBezTo>
                  <a:pt x="19335" y="15586"/>
                  <a:pt x="19331" y="15565"/>
                  <a:pt x="19328" y="15545"/>
                </a:cubicBezTo>
                <a:cubicBezTo>
                  <a:pt x="19328" y="15524"/>
                  <a:pt x="19328" y="15503"/>
                  <a:pt x="19328" y="15482"/>
                </a:cubicBezTo>
                <a:cubicBezTo>
                  <a:pt x="19329" y="15467"/>
                  <a:pt x="19325" y="15439"/>
                  <a:pt x="19328" y="15428"/>
                </a:cubicBezTo>
                <a:cubicBezTo>
                  <a:pt x="19335" y="15423"/>
                  <a:pt x="19342" y="15407"/>
                  <a:pt x="19340" y="15387"/>
                </a:cubicBezTo>
                <a:cubicBezTo>
                  <a:pt x="19338" y="15377"/>
                  <a:pt x="19335" y="15370"/>
                  <a:pt x="19337" y="15360"/>
                </a:cubicBezTo>
                <a:cubicBezTo>
                  <a:pt x="19341" y="15338"/>
                  <a:pt x="19353" y="15332"/>
                  <a:pt x="19360" y="15317"/>
                </a:cubicBezTo>
                <a:cubicBezTo>
                  <a:pt x="19354" y="15299"/>
                  <a:pt x="19341" y="15322"/>
                  <a:pt x="19335" y="15303"/>
                </a:cubicBezTo>
                <a:cubicBezTo>
                  <a:pt x="19337" y="15297"/>
                  <a:pt x="19341" y="15292"/>
                  <a:pt x="19343" y="15285"/>
                </a:cubicBezTo>
                <a:cubicBezTo>
                  <a:pt x="19347" y="15273"/>
                  <a:pt x="19350" y="15261"/>
                  <a:pt x="19353" y="15250"/>
                </a:cubicBezTo>
                <a:cubicBezTo>
                  <a:pt x="19356" y="15243"/>
                  <a:pt x="19361" y="15240"/>
                  <a:pt x="19363" y="15232"/>
                </a:cubicBezTo>
                <a:cubicBezTo>
                  <a:pt x="19371" y="15193"/>
                  <a:pt x="19370" y="15149"/>
                  <a:pt x="19386" y="15126"/>
                </a:cubicBezTo>
                <a:cubicBezTo>
                  <a:pt x="19389" y="15122"/>
                  <a:pt x="19391" y="15118"/>
                  <a:pt x="19394" y="15116"/>
                </a:cubicBezTo>
                <a:cubicBezTo>
                  <a:pt x="19396" y="15125"/>
                  <a:pt x="19398" y="15133"/>
                  <a:pt x="19401" y="15141"/>
                </a:cubicBezTo>
                <a:cubicBezTo>
                  <a:pt x="19404" y="15147"/>
                  <a:pt x="19408" y="15152"/>
                  <a:pt x="19411" y="15158"/>
                </a:cubicBezTo>
                <a:cubicBezTo>
                  <a:pt x="19414" y="15166"/>
                  <a:pt x="19414" y="15177"/>
                  <a:pt x="19415" y="15188"/>
                </a:cubicBezTo>
                <a:cubicBezTo>
                  <a:pt x="19419" y="15216"/>
                  <a:pt x="19423" y="15244"/>
                  <a:pt x="19437" y="15253"/>
                </a:cubicBezTo>
                <a:cubicBezTo>
                  <a:pt x="19435" y="15264"/>
                  <a:pt x="19433" y="15275"/>
                  <a:pt x="19430" y="15285"/>
                </a:cubicBezTo>
                <a:cubicBezTo>
                  <a:pt x="19449" y="15302"/>
                  <a:pt x="19458" y="15328"/>
                  <a:pt x="19463" y="15369"/>
                </a:cubicBezTo>
                <a:cubicBezTo>
                  <a:pt x="19467" y="15400"/>
                  <a:pt x="19461" y="15431"/>
                  <a:pt x="19465" y="15462"/>
                </a:cubicBezTo>
                <a:cubicBezTo>
                  <a:pt x="19466" y="15471"/>
                  <a:pt x="19467" y="15481"/>
                  <a:pt x="19468" y="15490"/>
                </a:cubicBezTo>
                <a:cubicBezTo>
                  <a:pt x="19469" y="15495"/>
                  <a:pt x="19471" y="15500"/>
                  <a:pt x="19472" y="15505"/>
                </a:cubicBezTo>
                <a:cubicBezTo>
                  <a:pt x="19475" y="15521"/>
                  <a:pt x="19480" y="15541"/>
                  <a:pt x="19491" y="15541"/>
                </a:cubicBezTo>
                <a:cubicBezTo>
                  <a:pt x="19497" y="15522"/>
                  <a:pt x="19505" y="15527"/>
                  <a:pt x="19517" y="15519"/>
                </a:cubicBezTo>
                <a:cubicBezTo>
                  <a:pt x="19520" y="15516"/>
                  <a:pt x="19522" y="15513"/>
                  <a:pt x="19525" y="15509"/>
                </a:cubicBezTo>
                <a:cubicBezTo>
                  <a:pt x="19533" y="15514"/>
                  <a:pt x="19529" y="15536"/>
                  <a:pt x="19533" y="15548"/>
                </a:cubicBezTo>
                <a:cubicBezTo>
                  <a:pt x="19550" y="15558"/>
                  <a:pt x="19554" y="15595"/>
                  <a:pt x="19572" y="15604"/>
                </a:cubicBezTo>
                <a:cubicBezTo>
                  <a:pt x="19565" y="15623"/>
                  <a:pt x="19579" y="15628"/>
                  <a:pt x="19576" y="15644"/>
                </a:cubicBezTo>
                <a:cubicBezTo>
                  <a:pt x="19575" y="15649"/>
                  <a:pt x="19570" y="15651"/>
                  <a:pt x="19567" y="15654"/>
                </a:cubicBezTo>
                <a:cubicBezTo>
                  <a:pt x="19574" y="15670"/>
                  <a:pt x="19583" y="15694"/>
                  <a:pt x="19581" y="15723"/>
                </a:cubicBezTo>
                <a:cubicBezTo>
                  <a:pt x="19580" y="15738"/>
                  <a:pt x="19577" y="15768"/>
                  <a:pt x="19579" y="15780"/>
                </a:cubicBezTo>
                <a:cubicBezTo>
                  <a:pt x="19586" y="15811"/>
                  <a:pt x="19604" y="15826"/>
                  <a:pt x="19614" y="15852"/>
                </a:cubicBezTo>
                <a:cubicBezTo>
                  <a:pt x="19617" y="15859"/>
                  <a:pt x="19617" y="15874"/>
                  <a:pt x="19619" y="15883"/>
                </a:cubicBezTo>
                <a:cubicBezTo>
                  <a:pt x="19621" y="15900"/>
                  <a:pt x="19623" y="15916"/>
                  <a:pt x="19625" y="15933"/>
                </a:cubicBezTo>
                <a:cubicBezTo>
                  <a:pt x="19623" y="15940"/>
                  <a:pt x="19621" y="15947"/>
                  <a:pt x="19619" y="15954"/>
                </a:cubicBezTo>
                <a:cubicBezTo>
                  <a:pt x="19614" y="15978"/>
                  <a:pt x="19617" y="16006"/>
                  <a:pt x="19631" y="16013"/>
                </a:cubicBezTo>
                <a:cubicBezTo>
                  <a:pt x="19633" y="16075"/>
                  <a:pt x="19628" y="16093"/>
                  <a:pt x="19657" y="16114"/>
                </a:cubicBezTo>
                <a:cubicBezTo>
                  <a:pt x="19665" y="16120"/>
                  <a:pt x="19667" y="16130"/>
                  <a:pt x="19677" y="16121"/>
                </a:cubicBezTo>
                <a:cubicBezTo>
                  <a:pt x="19681" y="16143"/>
                  <a:pt x="19692" y="16139"/>
                  <a:pt x="19705" y="16136"/>
                </a:cubicBezTo>
                <a:cubicBezTo>
                  <a:pt x="19711" y="16149"/>
                  <a:pt x="19710" y="16162"/>
                  <a:pt x="19703" y="16172"/>
                </a:cubicBezTo>
                <a:cubicBezTo>
                  <a:pt x="19703" y="16172"/>
                  <a:pt x="19704" y="16173"/>
                  <a:pt x="19705" y="16174"/>
                </a:cubicBezTo>
                <a:cubicBezTo>
                  <a:pt x="19706" y="16180"/>
                  <a:pt x="19714" y="16190"/>
                  <a:pt x="19720" y="16188"/>
                </a:cubicBezTo>
                <a:cubicBezTo>
                  <a:pt x="19722" y="16187"/>
                  <a:pt x="19723" y="16185"/>
                  <a:pt x="19725" y="16186"/>
                </a:cubicBezTo>
                <a:cubicBezTo>
                  <a:pt x="19726" y="16191"/>
                  <a:pt x="19730" y="16195"/>
                  <a:pt x="19733" y="16199"/>
                </a:cubicBezTo>
                <a:cubicBezTo>
                  <a:pt x="19743" y="16212"/>
                  <a:pt x="19752" y="16225"/>
                  <a:pt x="19765" y="16233"/>
                </a:cubicBezTo>
                <a:cubicBezTo>
                  <a:pt x="19769" y="16234"/>
                  <a:pt x="19773" y="16236"/>
                  <a:pt x="19777" y="16237"/>
                </a:cubicBezTo>
                <a:cubicBezTo>
                  <a:pt x="19781" y="16252"/>
                  <a:pt x="19795" y="16257"/>
                  <a:pt x="19791" y="16277"/>
                </a:cubicBezTo>
                <a:cubicBezTo>
                  <a:pt x="19789" y="16279"/>
                  <a:pt x="19785" y="16282"/>
                  <a:pt x="19784" y="16286"/>
                </a:cubicBezTo>
                <a:cubicBezTo>
                  <a:pt x="19778" y="16299"/>
                  <a:pt x="19784" y="16323"/>
                  <a:pt x="19789" y="16333"/>
                </a:cubicBezTo>
                <a:cubicBezTo>
                  <a:pt x="19791" y="16335"/>
                  <a:pt x="19793" y="16337"/>
                  <a:pt x="19795" y="16339"/>
                </a:cubicBezTo>
                <a:cubicBezTo>
                  <a:pt x="19799" y="16344"/>
                  <a:pt x="19804" y="16352"/>
                  <a:pt x="19807" y="16360"/>
                </a:cubicBezTo>
                <a:cubicBezTo>
                  <a:pt x="19811" y="16370"/>
                  <a:pt x="19808" y="16382"/>
                  <a:pt x="19809" y="16385"/>
                </a:cubicBezTo>
                <a:cubicBezTo>
                  <a:pt x="19819" y="16393"/>
                  <a:pt x="19824" y="16419"/>
                  <a:pt x="19827" y="16442"/>
                </a:cubicBezTo>
                <a:cubicBezTo>
                  <a:pt x="19828" y="16452"/>
                  <a:pt x="19828" y="16461"/>
                  <a:pt x="19829" y="16470"/>
                </a:cubicBezTo>
                <a:cubicBezTo>
                  <a:pt x="19832" y="16490"/>
                  <a:pt x="19829" y="16512"/>
                  <a:pt x="19834" y="16526"/>
                </a:cubicBezTo>
                <a:cubicBezTo>
                  <a:pt x="19838" y="16536"/>
                  <a:pt x="19849" y="16548"/>
                  <a:pt x="19858" y="16547"/>
                </a:cubicBezTo>
                <a:cubicBezTo>
                  <a:pt x="19854" y="16533"/>
                  <a:pt x="19855" y="16516"/>
                  <a:pt x="19860" y="16508"/>
                </a:cubicBezTo>
                <a:cubicBezTo>
                  <a:pt x="19860" y="16508"/>
                  <a:pt x="19860" y="16508"/>
                  <a:pt x="19860" y="16508"/>
                </a:cubicBezTo>
                <a:cubicBezTo>
                  <a:pt x="19870" y="16522"/>
                  <a:pt x="19876" y="16543"/>
                  <a:pt x="19885" y="16555"/>
                </a:cubicBezTo>
                <a:cubicBezTo>
                  <a:pt x="19888" y="16558"/>
                  <a:pt x="19891" y="16565"/>
                  <a:pt x="19895" y="16565"/>
                </a:cubicBezTo>
                <a:cubicBezTo>
                  <a:pt x="19897" y="16558"/>
                  <a:pt x="19899" y="16551"/>
                  <a:pt x="19902" y="16544"/>
                </a:cubicBezTo>
                <a:cubicBezTo>
                  <a:pt x="19902" y="16544"/>
                  <a:pt x="19902" y="16544"/>
                  <a:pt x="19902" y="16545"/>
                </a:cubicBezTo>
                <a:cubicBezTo>
                  <a:pt x="19905" y="16551"/>
                  <a:pt x="19908" y="16558"/>
                  <a:pt x="19911" y="16565"/>
                </a:cubicBezTo>
                <a:cubicBezTo>
                  <a:pt x="19910" y="16572"/>
                  <a:pt x="19909" y="16580"/>
                  <a:pt x="19908" y="16588"/>
                </a:cubicBezTo>
                <a:cubicBezTo>
                  <a:pt x="19906" y="16607"/>
                  <a:pt x="19906" y="16667"/>
                  <a:pt x="19913" y="16681"/>
                </a:cubicBezTo>
                <a:cubicBezTo>
                  <a:pt x="19919" y="16694"/>
                  <a:pt x="19929" y="16674"/>
                  <a:pt x="19935" y="16692"/>
                </a:cubicBezTo>
                <a:cubicBezTo>
                  <a:pt x="19919" y="16740"/>
                  <a:pt x="19962" y="16763"/>
                  <a:pt x="19975" y="16790"/>
                </a:cubicBezTo>
                <a:cubicBezTo>
                  <a:pt x="19979" y="16798"/>
                  <a:pt x="19978" y="16801"/>
                  <a:pt x="19980" y="16812"/>
                </a:cubicBezTo>
                <a:cubicBezTo>
                  <a:pt x="19983" y="16824"/>
                  <a:pt x="19989" y="16836"/>
                  <a:pt x="19994" y="16843"/>
                </a:cubicBezTo>
                <a:cubicBezTo>
                  <a:pt x="20003" y="16855"/>
                  <a:pt x="20020" y="16876"/>
                  <a:pt x="20015" y="16906"/>
                </a:cubicBezTo>
                <a:cubicBezTo>
                  <a:pt x="20035" y="16917"/>
                  <a:pt x="20032" y="16945"/>
                  <a:pt x="20038" y="16982"/>
                </a:cubicBezTo>
                <a:cubicBezTo>
                  <a:pt x="20038" y="16991"/>
                  <a:pt x="20039" y="16999"/>
                  <a:pt x="20039" y="17007"/>
                </a:cubicBezTo>
                <a:cubicBezTo>
                  <a:pt x="20041" y="17017"/>
                  <a:pt x="20045" y="17020"/>
                  <a:pt x="20048" y="17027"/>
                </a:cubicBezTo>
                <a:cubicBezTo>
                  <a:pt x="20047" y="17037"/>
                  <a:pt x="20045" y="17048"/>
                  <a:pt x="20044" y="17058"/>
                </a:cubicBezTo>
                <a:cubicBezTo>
                  <a:pt x="20042" y="17072"/>
                  <a:pt x="20041" y="17087"/>
                  <a:pt x="20040" y="17102"/>
                </a:cubicBezTo>
                <a:cubicBezTo>
                  <a:pt x="20040" y="17122"/>
                  <a:pt x="20044" y="17145"/>
                  <a:pt x="20044" y="17161"/>
                </a:cubicBezTo>
                <a:cubicBezTo>
                  <a:pt x="20041" y="17168"/>
                  <a:pt x="20038" y="17175"/>
                  <a:pt x="20035" y="17181"/>
                </a:cubicBezTo>
                <a:cubicBezTo>
                  <a:pt x="20040" y="17194"/>
                  <a:pt x="20045" y="17206"/>
                  <a:pt x="20049" y="17220"/>
                </a:cubicBezTo>
                <a:cubicBezTo>
                  <a:pt x="20056" y="17243"/>
                  <a:pt x="20059" y="17269"/>
                  <a:pt x="20065" y="17294"/>
                </a:cubicBezTo>
                <a:cubicBezTo>
                  <a:pt x="20067" y="17304"/>
                  <a:pt x="20069" y="17313"/>
                  <a:pt x="20071" y="17322"/>
                </a:cubicBezTo>
                <a:cubicBezTo>
                  <a:pt x="20070" y="17333"/>
                  <a:pt x="20069" y="17344"/>
                  <a:pt x="20068" y="17355"/>
                </a:cubicBezTo>
                <a:cubicBezTo>
                  <a:pt x="20066" y="17373"/>
                  <a:pt x="20065" y="17392"/>
                  <a:pt x="20061" y="17409"/>
                </a:cubicBezTo>
                <a:cubicBezTo>
                  <a:pt x="20058" y="17421"/>
                  <a:pt x="20055" y="17434"/>
                  <a:pt x="20052" y="17446"/>
                </a:cubicBezTo>
                <a:cubicBezTo>
                  <a:pt x="20046" y="17480"/>
                  <a:pt x="20046" y="17521"/>
                  <a:pt x="20040" y="17556"/>
                </a:cubicBezTo>
                <a:cubicBezTo>
                  <a:pt x="20038" y="17566"/>
                  <a:pt x="20036" y="17577"/>
                  <a:pt x="20034" y="17588"/>
                </a:cubicBezTo>
                <a:cubicBezTo>
                  <a:pt x="20032" y="17593"/>
                  <a:pt x="20030" y="17599"/>
                  <a:pt x="20029" y="17604"/>
                </a:cubicBezTo>
                <a:cubicBezTo>
                  <a:pt x="20026" y="17643"/>
                  <a:pt x="20023" y="17683"/>
                  <a:pt x="20020" y="17722"/>
                </a:cubicBezTo>
                <a:cubicBezTo>
                  <a:pt x="20008" y="17726"/>
                  <a:pt x="20013" y="17751"/>
                  <a:pt x="20009" y="17768"/>
                </a:cubicBezTo>
                <a:cubicBezTo>
                  <a:pt x="20007" y="17773"/>
                  <a:pt x="20005" y="17775"/>
                  <a:pt x="20003" y="17779"/>
                </a:cubicBezTo>
                <a:cubicBezTo>
                  <a:pt x="20000" y="17784"/>
                  <a:pt x="19997" y="17793"/>
                  <a:pt x="19995" y="17801"/>
                </a:cubicBezTo>
                <a:cubicBezTo>
                  <a:pt x="19986" y="17834"/>
                  <a:pt x="19989" y="17899"/>
                  <a:pt x="19957" y="17891"/>
                </a:cubicBezTo>
                <a:cubicBezTo>
                  <a:pt x="19949" y="17907"/>
                  <a:pt x="19941" y="17923"/>
                  <a:pt x="19932" y="17939"/>
                </a:cubicBezTo>
                <a:cubicBezTo>
                  <a:pt x="19920" y="17981"/>
                  <a:pt x="19908" y="18023"/>
                  <a:pt x="19896" y="18066"/>
                </a:cubicBezTo>
                <a:cubicBezTo>
                  <a:pt x="19889" y="18089"/>
                  <a:pt x="19869" y="18106"/>
                  <a:pt x="19884" y="18143"/>
                </a:cubicBezTo>
                <a:cubicBezTo>
                  <a:pt x="19884" y="18143"/>
                  <a:pt x="19884" y="18144"/>
                  <a:pt x="19883" y="18144"/>
                </a:cubicBezTo>
                <a:cubicBezTo>
                  <a:pt x="19880" y="18147"/>
                  <a:pt x="19877" y="18157"/>
                  <a:pt x="19876" y="18165"/>
                </a:cubicBezTo>
                <a:cubicBezTo>
                  <a:pt x="19875" y="18170"/>
                  <a:pt x="19876" y="18174"/>
                  <a:pt x="19875" y="18178"/>
                </a:cubicBezTo>
                <a:cubicBezTo>
                  <a:pt x="19869" y="18184"/>
                  <a:pt x="19862" y="18205"/>
                  <a:pt x="19857" y="18216"/>
                </a:cubicBezTo>
                <a:cubicBezTo>
                  <a:pt x="19848" y="18241"/>
                  <a:pt x="19839" y="18268"/>
                  <a:pt x="19833" y="18301"/>
                </a:cubicBezTo>
                <a:cubicBezTo>
                  <a:pt x="19829" y="18344"/>
                  <a:pt x="19824" y="18387"/>
                  <a:pt x="19819" y="18430"/>
                </a:cubicBezTo>
                <a:cubicBezTo>
                  <a:pt x="19818" y="18438"/>
                  <a:pt x="19817" y="18446"/>
                  <a:pt x="19817" y="18454"/>
                </a:cubicBezTo>
                <a:cubicBezTo>
                  <a:pt x="19817" y="18460"/>
                  <a:pt x="19818" y="18467"/>
                  <a:pt x="19819" y="18473"/>
                </a:cubicBezTo>
                <a:cubicBezTo>
                  <a:pt x="19821" y="18495"/>
                  <a:pt x="19822" y="18522"/>
                  <a:pt x="19816" y="18532"/>
                </a:cubicBezTo>
                <a:cubicBezTo>
                  <a:pt x="19812" y="18538"/>
                  <a:pt x="19808" y="18534"/>
                  <a:pt x="19803" y="18538"/>
                </a:cubicBezTo>
                <a:cubicBezTo>
                  <a:pt x="19797" y="18547"/>
                  <a:pt x="19791" y="18555"/>
                  <a:pt x="19785" y="18564"/>
                </a:cubicBezTo>
                <a:cubicBezTo>
                  <a:pt x="19750" y="18567"/>
                  <a:pt x="19716" y="18569"/>
                  <a:pt x="19681" y="18572"/>
                </a:cubicBezTo>
                <a:cubicBezTo>
                  <a:pt x="19657" y="18584"/>
                  <a:pt x="19654" y="18636"/>
                  <a:pt x="19634" y="18654"/>
                </a:cubicBezTo>
                <a:cubicBezTo>
                  <a:pt x="19623" y="18663"/>
                  <a:pt x="19612" y="18670"/>
                  <a:pt x="19600" y="18676"/>
                </a:cubicBezTo>
                <a:cubicBezTo>
                  <a:pt x="19596" y="18678"/>
                  <a:pt x="19588" y="18677"/>
                  <a:pt x="19586" y="18682"/>
                </a:cubicBezTo>
                <a:cubicBezTo>
                  <a:pt x="19581" y="18702"/>
                  <a:pt x="19602" y="18696"/>
                  <a:pt x="19603" y="18714"/>
                </a:cubicBezTo>
                <a:cubicBezTo>
                  <a:pt x="19602" y="18721"/>
                  <a:pt x="19597" y="18735"/>
                  <a:pt x="19591" y="18727"/>
                </a:cubicBezTo>
                <a:cubicBezTo>
                  <a:pt x="19588" y="18719"/>
                  <a:pt x="19585" y="18712"/>
                  <a:pt x="19582" y="18704"/>
                </a:cubicBezTo>
                <a:cubicBezTo>
                  <a:pt x="19579" y="18701"/>
                  <a:pt x="19578" y="18703"/>
                  <a:pt x="19575" y="18701"/>
                </a:cubicBezTo>
                <a:cubicBezTo>
                  <a:pt x="19563" y="18680"/>
                  <a:pt x="19551" y="18659"/>
                  <a:pt x="19539" y="18638"/>
                </a:cubicBezTo>
                <a:cubicBezTo>
                  <a:pt x="19541" y="18631"/>
                  <a:pt x="19543" y="18623"/>
                  <a:pt x="19545" y="18616"/>
                </a:cubicBezTo>
                <a:cubicBezTo>
                  <a:pt x="19544" y="18606"/>
                  <a:pt x="19538" y="18599"/>
                  <a:pt x="19532" y="18603"/>
                </a:cubicBezTo>
                <a:cubicBezTo>
                  <a:pt x="19525" y="18609"/>
                  <a:pt x="19512" y="18634"/>
                  <a:pt x="19504" y="18613"/>
                </a:cubicBezTo>
                <a:cubicBezTo>
                  <a:pt x="19517" y="18605"/>
                  <a:pt x="19528" y="18577"/>
                  <a:pt x="19517" y="18551"/>
                </a:cubicBezTo>
                <a:cubicBezTo>
                  <a:pt x="19515" y="18547"/>
                  <a:pt x="19513" y="18541"/>
                  <a:pt x="19510" y="18539"/>
                </a:cubicBezTo>
                <a:cubicBezTo>
                  <a:pt x="19503" y="18535"/>
                  <a:pt x="19496" y="18561"/>
                  <a:pt x="19489" y="18565"/>
                </a:cubicBezTo>
                <a:cubicBezTo>
                  <a:pt x="19491" y="18590"/>
                  <a:pt x="19480" y="18585"/>
                  <a:pt x="19472" y="18593"/>
                </a:cubicBezTo>
                <a:cubicBezTo>
                  <a:pt x="19470" y="18597"/>
                  <a:pt x="19467" y="18601"/>
                  <a:pt x="19465" y="18605"/>
                </a:cubicBezTo>
                <a:cubicBezTo>
                  <a:pt x="19456" y="18624"/>
                  <a:pt x="19449" y="18658"/>
                  <a:pt x="19434" y="18666"/>
                </a:cubicBezTo>
                <a:cubicBezTo>
                  <a:pt x="19426" y="18671"/>
                  <a:pt x="19422" y="18661"/>
                  <a:pt x="19417" y="18658"/>
                </a:cubicBezTo>
                <a:cubicBezTo>
                  <a:pt x="19397" y="18645"/>
                  <a:pt x="19386" y="18617"/>
                  <a:pt x="19369" y="18599"/>
                </a:cubicBezTo>
                <a:cubicBezTo>
                  <a:pt x="19364" y="18593"/>
                  <a:pt x="19355" y="18588"/>
                  <a:pt x="19348" y="18592"/>
                </a:cubicBezTo>
                <a:cubicBezTo>
                  <a:pt x="19346" y="18593"/>
                  <a:pt x="19343" y="18595"/>
                  <a:pt x="19341" y="18596"/>
                </a:cubicBezTo>
                <a:cubicBezTo>
                  <a:pt x="19332" y="18557"/>
                  <a:pt x="19319" y="18608"/>
                  <a:pt x="19305" y="18592"/>
                </a:cubicBezTo>
                <a:cubicBezTo>
                  <a:pt x="19300" y="18587"/>
                  <a:pt x="19292" y="18560"/>
                  <a:pt x="19288" y="18550"/>
                </a:cubicBezTo>
                <a:cubicBezTo>
                  <a:pt x="19287" y="18547"/>
                  <a:pt x="19286" y="18544"/>
                  <a:pt x="19285" y="18541"/>
                </a:cubicBezTo>
                <a:cubicBezTo>
                  <a:pt x="19282" y="18540"/>
                  <a:pt x="19279" y="18538"/>
                  <a:pt x="19276" y="18537"/>
                </a:cubicBezTo>
                <a:cubicBezTo>
                  <a:pt x="19266" y="18532"/>
                  <a:pt x="19254" y="18532"/>
                  <a:pt x="19247" y="18523"/>
                </a:cubicBezTo>
                <a:cubicBezTo>
                  <a:pt x="19234" y="18509"/>
                  <a:pt x="19238" y="18492"/>
                  <a:pt x="19230" y="18471"/>
                </a:cubicBezTo>
                <a:cubicBezTo>
                  <a:pt x="19220" y="18440"/>
                  <a:pt x="19196" y="18428"/>
                  <a:pt x="19195" y="18379"/>
                </a:cubicBezTo>
                <a:cubicBezTo>
                  <a:pt x="19213" y="18354"/>
                  <a:pt x="19207" y="18308"/>
                  <a:pt x="19199" y="18270"/>
                </a:cubicBezTo>
                <a:cubicBezTo>
                  <a:pt x="19197" y="18262"/>
                  <a:pt x="19195" y="18254"/>
                  <a:pt x="19193" y="18246"/>
                </a:cubicBezTo>
                <a:cubicBezTo>
                  <a:pt x="19191" y="18243"/>
                  <a:pt x="19189" y="18240"/>
                  <a:pt x="19187" y="18237"/>
                </a:cubicBezTo>
                <a:cubicBezTo>
                  <a:pt x="19183" y="18228"/>
                  <a:pt x="19178" y="18218"/>
                  <a:pt x="19175" y="18209"/>
                </a:cubicBezTo>
                <a:cubicBezTo>
                  <a:pt x="19169" y="18193"/>
                  <a:pt x="19163" y="18175"/>
                  <a:pt x="19153" y="18167"/>
                </a:cubicBezTo>
                <a:cubicBezTo>
                  <a:pt x="19145" y="18161"/>
                  <a:pt x="19140" y="18170"/>
                  <a:pt x="19135" y="18173"/>
                </a:cubicBezTo>
                <a:cubicBezTo>
                  <a:pt x="19130" y="18175"/>
                  <a:pt x="19124" y="18172"/>
                  <a:pt x="19120" y="18170"/>
                </a:cubicBezTo>
                <a:cubicBezTo>
                  <a:pt x="19118" y="18169"/>
                  <a:pt x="19116" y="18169"/>
                  <a:pt x="19114" y="18166"/>
                </a:cubicBezTo>
                <a:cubicBezTo>
                  <a:pt x="19110" y="18152"/>
                  <a:pt x="19126" y="18140"/>
                  <a:pt x="19128" y="18129"/>
                </a:cubicBezTo>
                <a:cubicBezTo>
                  <a:pt x="19130" y="18106"/>
                  <a:pt x="19131" y="18083"/>
                  <a:pt x="19132" y="18061"/>
                </a:cubicBezTo>
                <a:cubicBezTo>
                  <a:pt x="19127" y="18046"/>
                  <a:pt x="19121" y="18032"/>
                  <a:pt x="19115" y="18017"/>
                </a:cubicBezTo>
                <a:cubicBezTo>
                  <a:pt x="19111" y="18007"/>
                  <a:pt x="19107" y="17988"/>
                  <a:pt x="19100" y="17986"/>
                </a:cubicBezTo>
                <a:cubicBezTo>
                  <a:pt x="19094" y="18016"/>
                  <a:pt x="19089" y="18045"/>
                  <a:pt x="19083" y="18075"/>
                </a:cubicBezTo>
                <a:cubicBezTo>
                  <a:pt x="19081" y="18085"/>
                  <a:pt x="19081" y="18101"/>
                  <a:pt x="19076" y="18106"/>
                </a:cubicBezTo>
                <a:cubicBezTo>
                  <a:pt x="19071" y="18111"/>
                  <a:pt x="19065" y="18102"/>
                  <a:pt x="19060" y="18102"/>
                </a:cubicBezTo>
                <a:cubicBezTo>
                  <a:pt x="19054" y="18118"/>
                  <a:pt x="19044" y="18119"/>
                  <a:pt x="19030" y="18119"/>
                </a:cubicBezTo>
                <a:cubicBezTo>
                  <a:pt x="19030" y="18119"/>
                  <a:pt x="19030" y="18119"/>
                  <a:pt x="19030" y="18118"/>
                </a:cubicBezTo>
                <a:cubicBezTo>
                  <a:pt x="19032" y="18104"/>
                  <a:pt x="19034" y="18089"/>
                  <a:pt x="19036" y="18075"/>
                </a:cubicBezTo>
                <a:cubicBezTo>
                  <a:pt x="19041" y="18077"/>
                  <a:pt x="19047" y="18074"/>
                  <a:pt x="19051" y="18072"/>
                </a:cubicBezTo>
                <a:cubicBezTo>
                  <a:pt x="19063" y="18064"/>
                  <a:pt x="19069" y="18040"/>
                  <a:pt x="19066" y="18005"/>
                </a:cubicBezTo>
                <a:cubicBezTo>
                  <a:pt x="19065" y="17995"/>
                  <a:pt x="19065" y="17985"/>
                  <a:pt x="19065" y="17974"/>
                </a:cubicBezTo>
                <a:cubicBezTo>
                  <a:pt x="19065" y="17958"/>
                  <a:pt x="19066" y="17947"/>
                  <a:pt x="19069" y="17935"/>
                </a:cubicBezTo>
                <a:cubicBezTo>
                  <a:pt x="19074" y="17910"/>
                  <a:pt x="19089" y="17904"/>
                  <a:pt x="19094" y="17881"/>
                </a:cubicBezTo>
                <a:cubicBezTo>
                  <a:pt x="19097" y="17865"/>
                  <a:pt x="19089" y="17855"/>
                  <a:pt x="19085" y="17847"/>
                </a:cubicBezTo>
                <a:cubicBezTo>
                  <a:pt x="19090" y="17844"/>
                  <a:pt x="19103" y="17827"/>
                  <a:pt x="19100" y="17813"/>
                </a:cubicBezTo>
                <a:cubicBezTo>
                  <a:pt x="19099" y="17810"/>
                  <a:pt x="19098" y="17808"/>
                  <a:pt x="19097" y="17805"/>
                </a:cubicBezTo>
                <a:cubicBezTo>
                  <a:pt x="19095" y="17795"/>
                  <a:pt x="19093" y="17784"/>
                  <a:pt x="19091" y="17774"/>
                </a:cubicBezTo>
                <a:cubicBezTo>
                  <a:pt x="19089" y="17769"/>
                  <a:pt x="19088" y="17764"/>
                  <a:pt x="19086" y="17759"/>
                </a:cubicBezTo>
                <a:cubicBezTo>
                  <a:pt x="19086" y="17759"/>
                  <a:pt x="19086" y="17759"/>
                  <a:pt x="19086" y="17759"/>
                </a:cubicBezTo>
                <a:cubicBezTo>
                  <a:pt x="19089" y="17793"/>
                  <a:pt x="19074" y="17809"/>
                  <a:pt x="19066" y="17829"/>
                </a:cubicBezTo>
                <a:cubicBezTo>
                  <a:pt x="19062" y="17839"/>
                  <a:pt x="19058" y="17849"/>
                  <a:pt x="19056" y="17861"/>
                </a:cubicBezTo>
                <a:cubicBezTo>
                  <a:pt x="19053" y="17875"/>
                  <a:pt x="19054" y="17886"/>
                  <a:pt x="19049" y="17894"/>
                </a:cubicBezTo>
                <a:cubicBezTo>
                  <a:pt x="19042" y="17903"/>
                  <a:pt x="19032" y="17904"/>
                  <a:pt x="19024" y="17910"/>
                </a:cubicBezTo>
                <a:cubicBezTo>
                  <a:pt x="19012" y="17920"/>
                  <a:pt x="19002" y="17944"/>
                  <a:pt x="18995" y="17963"/>
                </a:cubicBezTo>
                <a:cubicBezTo>
                  <a:pt x="18988" y="17982"/>
                  <a:pt x="18982" y="18002"/>
                  <a:pt x="18976" y="18023"/>
                </a:cubicBezTo>
                <a:cubicBezTo>
                  <a:pt x="18974" y="18027"/>
                  <a:pt x="18969" y="18039"/>
                  <a:pt x="18970" y="18042"/>
                </a:cubicBezTo>
                <a:cubicBezTo>
                  <a:pt x="18972" y="18049"/>
                  <a:pt x="18977" y="18059"/>
                  <a:pt x="18976" y="18070"/>
                </a:cubicBezTo>
                <a:cubicBezTo>
                  <a:pt x="18974" y="18086"/>
                  <a:pt x="18961" y="18086"/>
                  <a:pt x="18955" y="18079"/>
                </a:cubicBezTo>
                <a:cubicBezTo>
                  <a:pt x="18943" y="18065"/>
                  <a:pt x="18932" y="18041"/>
                  <a:pt x="18924" y="18020"/>
                </a:cubicBezTo>
                <a:cubicBezTo>
                  <a:pt x="18924" y="18017"/>
                  <a:pt x="18924" y="18014"/>
                  <a:pt x="18924" y="18011"/>
                </a:cubicBezTo>
                <a:cubicBezTo>
                  <a:pt x="18928" y="18013"/>
                  <a:pt x="18931" y="18014"/>
                  <a:pt x="18935" y="18015"/>
                </a:cubicBezTo>
                <a:cubicBezTo>
                  <a:pt x="18936" y="18009"/>
                  <a:pt x="18936" y="18003"/>
                  <a:pt x="18937" y="17997"/>
                </a:cubicBezTo>
                <a:cubicBezTo>
                  <a:pt x="18935" y="17990"/>
                  <a:pt x="18934" y="17984"/>
                  <a:pt x="18932" y="17977"/>
                </a:cubicBezTo>
                <a:cubicBezTo>
                  <a:pt x="18928" y="17953"/>
                  <a:pt x="18925" y="17927"/>
                  <a:pt x="18918" y="17909"/>
                </a:cubicBezTo>
                <a:cubicBezTo>
                  <a:pt x="18916" y="17905"/>
                  <a:pt x="18912" y="17900"/>
                  <a:pt x="18910" y="17897"/>
                </a:cubicBezTo>
                <a:cubicBezTo>
                  <a:pt x="18908" y="17896"/>
                  <a:pt x="18905" y="17896"/>
                  <a:pt x="18904" y="17894"/>
                </a:cubicBezTo>
                <a:cubicBezTo>
                  <a:pt x="18899" y="17877"/>
                  <a:pt x="18901" y="17849"/>
                  <a:pt x="18894" y="17838"/>
                </a:cubicBezTo>
                <a:cubicBezTo>
                  <a:pt x="18884" y="17824"/>
                  <a:pt x="18863" y="17820"/>
                  <a:pt x="18857" y="17800"/>
                </a:cubicBezTo>
                <a:cubicBezTo>
                  <a:pt x="18849" y="17774"/>
                  <a:pt x="18873" y="17759"/>
                  <a:pt x="18859" y="17734"/>
                </a:cubicBezTo>
                <a:cubicBezTo>
                  <a:pt x="18854" y="17734"/>
                  <a:pt x="18846" y="17738"/>
                  <a:pt x="18842" y="17735"/>
                </a:cubicBezTo>
                <a:cubicBezTo>
                  <a:pt x="18841" y="17724"/>
                  <a:pt x="18843" y="17715"/>
                  <a:pt x="18845" y="17707"/>
                </a:cubicBezTo>
                <a:cubicBezTo>
                  <a:pt x="18841" y="17698"/>
                  <a:pt x="18828" y="17677"/>
                  <a:pt x="18817" y="17681"/>
                </a:cubicBezTo>
                <a:cubicBezTo>
                  <a:pt x="18811" y="17684"/>
                  <a:pt x="18808" y="17690"/>
                  <a:pt x="18799" y="17686"/>
                </a:cubicBezTo>
                <a:cubicBezTo>
                  <a:pt x="18785" y="17681"/>
                  <a:pt x="18776" y="17665"/>
                  <a:pt x="18762" y="17661"/>
                </a:cubicBezTo>
                <a:cubicBezTo>
                  <a:pt x="18752" y="17658"/>
                  <a:pt x="18748" y="17671"/>
                  <a:pt x="18738" y="17666"/>
                </a:cubicBezTo>
                <a:cubicBezTo>
                  <a:pt x="18723" y="17658"/>
                  <a:pt x="18715" y="17626"/>
                  <a:pt x="18701" y="17619"/>
                </a:cubicBezTo>
                <a:cubicBezTo>
                  <a:pt x="18683" y="17622"/>
                  <a:pt x="18665" y="17624"/>
                  <a:pt x="18647" y="17626"/>
                </a:cubicBezTo>
                <a:cubicBezTo>
                  <a:pt x="18639" y="17628"/>
                  <a:pt x="18629" y="17626"/>
                  <a:pt x="18621" y="17623"/>
                </a:cubicBezTo>
                <a:cubicBezTo>
                  <a:pt x="18609" y="17619"/>
                  <a:pt x="18586" y="17625"/>
                  <a:pt x="18576" y="17629"/>
                </a:cubicBezTo>
                <a:cubicBezTo>
                  <a:pt x="18558" y="17637"/>
                  <a:pt x="18542" y="17646"/>
                  <a:pt x="18528" y="17662"/>
                </a:cubicBezTo>
                <a:cubicBezTo>
                  <a:pt x="18523" y="17668"/>
                  <a:pt x="18518" y="17674"/>
                  <a:pt x="18513" y="17680"/>
                </a:cubicBezTo>
                <a:cubicBezTo>
                  <a:pt x="18511" y="17683"/>
                  <a:pt x="18509" y="17686"/>
                  <a:pt x="18507" y="17689"/>
                </a:cubicBezTo>
                <a:cubicBezTo>
                  <a:pt x="18478" y="17708"/>
                  <a:pt x="18449" y="17727"/>
                  <a:pt x="18420" y="17747"/>
                </a:cubicBezTo>
                <a:cubicBezTo>
                  <a:pt x="18399" y="17748"/>
                  <a:pt x="18378" y="17750"/>
                  <a:pt x="18357" y="17752"/>
                </a:cubicBezTo>
                <a:cubicBezTo>
                  <a:pt x="18330" y="17781"/>
                  <a:pt x="18302" y="17810"/>
                  <a:pt x="18275" y="17840"/>
                </a:cubicBezTo>
                <a:cubicBezTo>
                  <a:pt x="18271" y="17842"/>
                  <a:pt x="18263" y="17837"/>
                  <a:pt x="18258" y="17840"/>
                </a:cubicBezTo>
                <a:cubicBezTo>
                  <a:pt x="18239" y="17851"/>
                  <a:pt x="18243" y="17897"/>
                  <a:pt x="18237" y="17935"/>
                </a:cubicBezTo>
                <a:cubicBezTo>
                  <a:pt x="18236" y="17940"/>
                  <a:pt x="18235" y="17945"/>
                  <a:pt x="18234" y="17951"/>
                </a:cubicBezTo>
                <a:cubicBezTo>
                  <a:pt x="18232" y="17954"/>
                  <a:pt x="18230" y="17957"/>
                  <a:pt x="18227" y="17960"/>
                </a:cubicBezTo>
                <a:cubicBezTo>
                  <a:pt x="18221" y="17969"/>
                  <a:pt x="18216" y="17984"/>
                  <a:pt x="18209" y="17993"/>
                </a:cubicBezTo>
                <a:cubicBezTo>
                  <a:pt x="18207" y="17996"/>
                  <a:pt x="18202" y="18002"/>
                  <a:pt x="18197" y="18000"/>
                </a:cubicBezTo>
                <a:cubicBezTo>
                  <a:pt x="18189" y="17997"/>
                  <a:pt x="18185" y="17987"/>
                  <a:pt x="18179" y="17981"/>
                </a:cubicBezTo>
                <a:cubicBezTo>
                  <a:pt x="18170" y="17987"/>
                  <a:pt x="18161" y="17993"/>
                  <a:pt x="18151" y="18000"/>
                </a:cubicBezTo>
                <a:cubicBezTo>
                  <a:pt x="18149" y="18002"/>
                  <a:pt x="18144" y="18007"/>
                  <a:pt x="18142" y="18005"/>
                </a:cubicBezTo>
                <a:cubicBezTo>
                  <a:pt x="18134" y="17999"/>
                  <a:pt x="18128" y="17991"/>
                  <a:pt x="18119" y="17987"/>
                </a:cubicBezTo>
                <a:cubicBezTo>
                  <a:pt x="18101" y="17981"/>
                  <a:pt x="18083" y="17994"/>
                  <a:pt x="18070" y="18002"/>
                </a:cubicBezTo>
                <a:cubicBezTo>
                  <a:pt x="18062" y="18006"/>
                  <a:pt x="18055" y="18008"/>
                  <a:pt x="18046" y="18011"/>
                </a:cubicBezTo>
                <a:cubicBezTo>
                  <a:pt x="18043" y="18011"/>
                  <a:pt x="18039" y="18011"/>
                  <a:pt x="18035" y="18011"/>
                </a:cubicBezTo>
                <a:cubicBezTo>
                  <a:pt x="18031" y="18013"/>
                  <a:pt x="18028" y="18019"/>
                  <a:pt x="18023" y="18021"/>
                </a:cubicBezTo>
                <a:cubicBezTo>
                  <a:pt x="18010" y="18027"/>
                  <a:pt x="17994" y="18024"/>
                  <a:pt x="17984" y="18037"/>
                </a:cubicBezTo>
                <a:cubicBezTo>
                  <a:pt x="17974" y="18048"/>
                  <a:pt x="17968" y="18076"/>
                  <a:pt x="17963" y="18095"/>
                </a:cubicBezTo>
                <a:cubicBezTo>
                  <a:pt x="17961" y="18100"/>
                  <a:pt x="17960" y="18106"/>
                  <a:pt x="17958" y="18112"/>
                </a:cubicBezTo>
                <a:cubicBezTo>
                  <a:pt x="17940" y="18112"/>
                  <a:pt x="17926" y="18121"/>
                  <a:pt x="17918" y="18139"/>
                </a:cubicBezTo>
                <a:cubicBezTo>
                  <a:pt x="17916" y="18143"/>
                  <a:pt x="17915" y="18148"/>
                  <a:pt x="17914" y="18152"/>
                </a:cubicBezTo>
                <a:cubicBezTo>
                  <a:pt x="17911" y="18156"/>
                  <a:pt x="17908" y="18156"/>
                  <a:pt x="17906" y="18161"/>
                </a:cubicBezTo>
                <a:cubicBezTo>
                  <a:pt x="17903" y="18171"/>
                  <a:pt x="17903" y="18188"/>
                  <a:pt x="17898" y="18195"/>
                </a:cubicBezTo>
                <a:cubicBezTo>
                  <a:pt x="17895" y="18199"/>
                  <a:pt x="17889" y="18195"/>
                  <a:pt x="17886" y="18197"/>
                </a:cubicBezTo>
                <a:cubicBezTo>
                  <a:pt x="17879" y="18202"/>
                  <a:pt x="17869" y="18233"/>
                  <a:pt x="17863" y="18209"/>
                </a:cubicBezTo>
                <a:cubicBezTo>
                  <a:pt x="17862" y="18209"/>
                  <a:pt x="17862" y="18209"/>
                  <a:pt x="17862" y="18210"/>
                </a:cubicBezTo>
                <a:cubicBezTo>
                  <a:pt x="17857" y="18238"/>
                  <a:pt x="17845" y="18209"/>
                  <a:pt x="17837" y="18212"/>
                </a:cubicBezTo>
                <a:cubicBezTo>
                  <a:pt x="17833" y="18214"/>
                  <a:pt x="17832" y="18219"/>
                  <a:pt x="17830" y="18223"/>
                </a:cubicBezTo>
                <a:cubicBezTo>
                  <a:pt x="17805" y="18214"/>
                  <a:pt x="17780" y="18206"/>
                  <a:pt x="17756" y="18197"/>
                </a:cubicBezTo>
                <a:cubicBezTo>
                  <a:pt x="17754" y="18191"/>
                  <a:pt x="17751" y="18185"/>
                  <a:pt x="17750" y="18179"/>
                </a:cubicBezTo>
                <a:cubicBezTo>
                  <a:pt x="17745" y="18167"/>
                  <a:pt x="17737" y="18156"/>
                  <a:pt x="17730" y="18148"/>
                </a:cubicBezTo>
                <a:cubicBezTo>
                  <a:pt x="17724" y="18142"/>
                  <a:pt x="17718" y="18139"/>
                  <a:pt x="17710" y="18137"/>
                </a:cubicBezTo>
                <a:cubicBezTo>
                  <a:pt x="17707" y="18136"/>
                  <a:pt x="17703" y="18138"/>
                  <a:pt x="17701" y="18136"/>
                </a:cubicBezTo>
                <a:cubicBezTo>
                  <a:pt x="17699" y="18130"/>
                  <a:pt x="17697" y="18123"/>
                  <a:pt x="17695" y="18116"/>
                </a:cubicBezTo>
                <a:cubicBezTo>
                  <a:pt x="17692" y="18103"/>
                  <a:pt x="17692" y="18091"/>
                  <a:pt x="17691" y="18075"/>
                </a:cubicBezTo>
                <a:cubicBezTo>
                  <a:pt x="17691" y="18070"/>
                  <a:pt x="17690" y="18053"/>
                  <a:pt x="17692" y="18049"/>
                </a:cubicBezTo>
                <a:cubicBezTo>
                  <a:pt x="17699" y="18045"/>
                  <a:pt x="17708" y="18049"/>
                  <a:pt x="17714" y="18043"/>
                </a:cubicBezTo>
                <a:cubicBezTo>
                  <a:pt x="17720" y="18025"/>
                  <a:pt x="17727" y="18007"/>
                  <a:pt x="17733" y="17989"/>
                </a:cubicBezTo>
                <a:cubicBezTo>
                  <a:pt x="17734" y="17980"/>
                  <a:pt x="17727" y="17943"/>
                  <a:pt x="17726" y="17930"/>
                </a:cubicBezTo>
                <a:cubicBezTo>
                  <a:pt x="17726" y="17919"/>
                  <a:pt x="17730" y="17912"/>
                  <a:pt x="17729" y="17906"/>
                </a:cubicBezTo>
                <a:cubicBezTo>
                  <a:pt x="17726" y="17860"/>
                  <a:pt x="17722" y="17814"/>
                  <a:pt x="17718" y="17769"/>
                </a:cubicBezTo>
                <a:cubicBezTo>
                  <a:pt x="17703" y="17711"/>
                  <a:pt x="17687" y="17654"/>
                  <a:pt x="17671" y="17597"/>
                </a:cubicBezTo>
                <a:cubicBezTo>
                  <a:pt x="17669" y="17549"/>
                  <a:pt x="17666" y="17501"/>
                  <a:pt x="17664" y="17454"/>
                </a:cubicBezTo>
                <a:cubicBezTo>
                  <a:pt x="17644" y="17444"/>
                  <a:pt x="17644" y="17410"/>
                  <a:pt x="17636" y="17380"/>
                </a:cubicBezTo>
                <a:cubicBezTo>
                  <a:pt x="17632" y="17368"/>
                  <a:pt x="17627" y="17364"/>
                  <a:pt x="17621" y="17356"/>
                </a:cubicBezTo>
                <a:cubicBezTo>
                  <a:pt x="17616" y="17348"/>
                  <a:pt x="17611" y="17335"/>
                  <a:pt x="17608" y="17322"/>
                </a:cubicBezTo>
                <a:cubicBezTo>
                  <a:pt x="17601" y="17284"/>
                  <a:pt x="17603" y="17232"/>
                  <a:pt x="17591" y="17200"/>
                </a:cubicBezTo>
                <a:cubicBezTo>
                  <a:pt x="17588" y="17191"/>
                  <a:pt x="17583" y="17187"/>
                  <a:pt x="17579" y="17179"/>
                </a:cubicBezTo>
                <a:cubicBezTo>
                  <a:pt x="17562" y="17143"/>
                  <a:pt x="17542" y="17113"/>
                  <a:pt x="17527" y="17075"/>
                </a:cubicBezTo>
                <a:cubicBezTo>
                  <a:pt x="17523" y="17065"/>
                  <a:pt x="17520" y="17055"/>
                  <a:pt x="17516" y="17044"/>
                </a:cubicBezTo>
                <a:cubicBezTo>
                  <a:pt x="17514" y="17033"/>
                  <a:pt x="17518" y="17022"/>
                  <a:pt x="17524" y="17024"/>
                </a:cubicBezTo>
                <a:close/>
                <a:moveTo>
                  <a:pt x="20045" y="16966"/>
                </a:moveTo>
                <a:cubicBezTo>
                  <a:pt x="20042" y="16941"/>
                  <a:pt x="20043" y="16916"/>
                  <a:pt x="20048" y="16902"/>
                </a:cubicBezTo>
                <a:cubicBezTo>
                  <a:pt x="20049" y="16897"/>
                  <a:pt x="20054" y="16892"/>
                  <a:pt x="20055" y="16887"/>
                </a:cubicBezTo>
                <a:cubicBezTo>
                  <a:pt x="20055" y="16883"/>
                  <a:pt x="20055" y="16879"/>
                  <a:pt x="20056" y="16874"/>
                </a:cubicBezTo>
                <a:cubicBezTo>
                  <a:pt x="20081" y="16905"/>
                  <a:pt x="20050" y="16941"/>
                  <a:pt x="20046" y="16966"/>
                </a:cubicBezTo>
                <a:cubicBezTo>
                  <a:pt x="20045" y="16966"/>
                  <a:pt x="20045" y="16966"/>
                  <a:pt x="20045" y="16966"/>
                </a:cubicBezTo>
                <a:close/>
                <a:moveTo>
                  <a:pt x="19958" y="14319"/>
                </a:moveTo>
                <a:cubicBezTo>
                  <a:pt x="19960" y="14314"/>
                  <a:pt x="19962" y="14308"/>
                  <a:pt x="19964" y="14303"/>
                </a:cubicBezTo>
                <a:cubicBezTo>
                  <a:pt x="19971" y="14313"/>
                  <a:pt x="19975" y="14334"/>
                  <a:pt x="19978" y="14349"/>
                </a:cubicBezTo>
                <a:cubicBezTo>
                  <a:pt x="19975" y="14362"/>
                  <a:pt x="19972" y="14373"/>
                  <a:pt x="19970" y="14386"/>
                </a:cubicBezTo>
                <a:cubicBezTo>
                  <a:pt x="19959" y="14390"/>
                  <a:pt x="19955" y="14388"/>
                  <a:pt x="19950" y="14404"/>
                </a:cubicBezTo>
                <a:cubicBezTo>
                  <a:pt x="19955" y="14414"/>
                  <a:pt x="19960" y="14424"/>
                  <a:pt x="19964" y="14434"/>
                </a:cubicBezTo>
                <a:cubicBezTo>
                  <a:pt x="19961" y="14444"/>
                  <a:pt x="19958" y="14452"/>
                  <a:pt x="19952" y="14458"/>
                </a:cubicBezTo>
                <a:cubicBezTo>
                  <a:pt x="19940" y="14459"/>
                  <a:pt x="19927" y="14459"/>
                  <a:pt x="19915" y="14460"/>
                </a:cubicBezTo>
                <a:cubicBezTo>
                  <a:pt x="19908" y="14525"/>
                  <a:pt x="19849" y="14541"/>
                  <a:pt x="19809" y="14543"/>
                </a:cubicBezTo>
                <a:cubicBezTo>
                  <a:pt x="19803" y="14529"/>
                  <a:pt x="19798" y="14524"/>
                  <a:pt x="19790" y="14514"/>
                </a:cubicBezTo>
                <a:cubicBezTo>
                  <a:pt x="19786" y="14518"/>
                  <a:pt x="19781" y="14521"/>
                  <a:pt x="19776" y="14525"/>
                </a:cubicBezTo>
                <a:cubicBezTo>
                  <a:pt x="19764" y="14507"/>
                  <a:pt x="19746" y="14491"/>
                  <a:pt x="19734" y="14471"/>
                </a:cubicBezTo>
                <a:cubicBezTo>
                  <a:pt x="19734" y="14465"/>
                  <a:pt x="19735" y="14460"/>
                  <a:pt x="19736" y="14455"/>
                </a:cubicBezTo>
                <a:cubicBezTo>
                  <a:pt x="19766" y="14456"/>
                  <a:pt x="19802" y="14474"/>
                  <a:pt x="19824" y="14450"/>
                </a:cubicBezTo>
                <a:cubicBezTo>
                  <a:pt x="19825" y="14441"/>
                  <a:pt x="19826" y="14433"/>
                  <a:pt x="19828" y="14424"/>
                </a:cubicBezTo>
                <a:cubicBezTo>
                  <a:pt x="19828" y="14425"/>
                  <a:pt x="19829" y="14426"/>
                  <a:pt x="19830" y="14427"/>
                </a:cubicBezTo>
                <a:cubicBezTo>
                  <a:pt x="19839" y="14463"/>
                  <a:pt x="19873" y="14469"/>
                  <a:pt x="19891" y="14440"/>
                </a:cubicBezTo>
                <a:cubicBezTo>
                  <a:pt x="19899" y="14426"/>
                  <a:pt x="19899" y="14401"/>
                  <a:pt x="19908" y="14388"/>
                </a:cubicBezTo>
                <a:cubicBezTo>
                  <a:pt x="19917" y="14389"/>
                  <a:pt x="19926" y="14389"/>
                  <a:pt x="19931" y="14383"/>
                </a:cubicBezTo>
                <a:cubicBezTo>
                  <a:pt x="19932" y="14383"/>
                  <a:pt x="19933" y="14383"/>
                  <a:pt x="19934" y="14383"/>
                </a:cubicBezTo>
                <a:cubicBezTo>
                  <a:pt x="19934" y="14357"/>
                  <a:pt x="19934" y="14332"/>
                  <a:pt x="19934" y="14306"/>
                </a:cubicBezTo>
                <a:cubicBezTo>
                  <a:pt x="19941" y="14313"/>
                  <a:pt x="19946" y="14318"/>
                  <a:pt x="19958" y="14319"/>
                </a:cubicBezTo>
                <a:close/>
                <a:moveTo>
                  <a:pt x="19717" y="14764"/>
                </a:moveTo>
                <a:cubicBezTo>
                  <a:pt x="19729" y="14800"/>
                  <a:pt x="19726" y="14846"/>
                  <a:pt x="19744" y="14867"/>
                </a:cubicBezTo>
                <a:cubicBezTo>
                  <a:pt x="19759" y="14868"/>
                  <a:pt x="19774" y="14869"/>
                  <a:pt x="19789" y="14870"/>
                </a:cubicBezTo>
                <a:cubicBezTo>
                  <a:pt x="19789" y="14871"/>
                  <a:pt x="19789" y="14871"/>
                  <a:pt x="19789" y="14872"/>
                </a:cubicBezTo>
                <a:cubicBezTo>
                  <a:pt x="19787" y="14887"/>
                  <a:pt x="19782" y="14894"/>
                  <a:pt x="19781" y="14903"/>
                </a:cubicBezTo>
                <a:cubicBezTo>
                  <a:pt x="19778" y="14927"/>
                  <a:pt x="19822" y="14927"/>
                  <a:pt x="19828" y="14942"/>
                </a:cubicBezTo>
                <a:cubicBezTo>
                  <a:pt x="19828" y="14945"/>
                  <a:pt x="19828" y="14947"/>
                  <a:pt x="19829" y="14950"/>
                </a:cubicBezTo>
                <a:cubicBezTo>
                  <a:pt x="19823" y="14955"/>
                  <a:pt x="19817" y="14960"/>
                  <a:pt x="19811" y="14965"/>
                </a:cubicBezTo>
                <a:cubicBezTo>
                  <a:pt x="19811" y="14966"/>
                  <a:pt x="19811" y="14967"/>
                  <a:pt x="19811" y="14968"/>
                </a:cubicBezTo>
                <a:cubicBezTo>
                  <a:pt x="19829" y="14978"/>
                  <a:pt x="19848" y="14991"/>
                  <a:pt x="19862" y="15006"/>
                </a:cubicBezTo>
                <a:cubicBezTo>
                  <a:pt x="19865" y="15026"/>
                  <a:pt x="19870" y="15038"/>
                  <a:pt x="19868" y="15060"/>
                </a:cubicBezTo>
                <a:cubicBezTo>
                  <a:pt x="19851" y="15062"/>
                  <a:pt x="19839" y="15060"/>
                  <a:pt x="19830" y="15047"/>
                </a:cubicBezTo>
                <a:cubicBezTo>
                  <a:pt x="19829" y="15035"/>
                  <a:pt x="19828" y="15030"/>
                  <a:pt x="19824" y="15024"/>
                </a:cubicBezTo>
                <a:cubicBezTo>
                  <a:pt x="19799" y="15014"/>
                  <a:pt x="19775" y="15004"/>
                  <a:pt x="19751" y="14993"/>
                </a:cubicBezTo>
                <a:cubicBezTo>
                  <a:pt x="19729" y="14985"/>
                  <a:pt x="19706" y="14999"/>
                  <a:pt x="19689" y="14983"/>
                </a:cubicBezTo>
                <a:cubicBezTo>
                  <a:pt x="19676" y="14970"/>
                  <a:pt x="19677" y="14951"/>
                  <a:pt x="19668" y="14929"/>
                </a:cubicBezTo>
                <a:cubicBezTo>
                  <a:pt x="19655" y="14915"/>
                  <a:pt x="19643" y="14901"/>
                  <a:pt x="19630" y="14888"/>
                </a:cubicBezTo>
                <a:cubicBezTo>
                  <a:pt x="19613" y="14841"/>
                  <a:pt x="19596" y="14793"/>
                  <a:pt x="19579" y="14746"/>
                </a:cubicBezTo>
                <a:cubicBezTo>
                  <a:pt x="19560" y="14739"/>
                  <a:pt x="19542" y="14732"/>
                  <a:pt x="19523" y="14725"/>
                </a:cubicBezTo>
                <a:cubicBezTo>
                  <a:pt x="19516" y="14719"/>
                  <a:pt x="19508" y="14712"/>
                  <a:pt x="19501" y="14705"/>
                </a:cubicBezTo>
                <a:cubicBezTo>
                  <a:pt x="19490" y="14709"/>
                  <a:pt x="19478" y="14713"/>
                  <a:pt x="19466" y="14718"/>
                </a:cubicBezTo>
                <a:cubicBezTo>
                  <a:pt x="19460" y="14710"/>
                  <a:pt x="19453" y="14702"/>
                  <a:pt x="19446" y="14695"/>
                </a:cubicBezTo>
                <a:cubicBezTo>
                  <a:pt x="19449" y="14712"/>
                  <a:pt x="19452" y="14729"/>
                  <a:pt x="19454" y="14746"/>
                </a:cubicBezTo>
                <a:cubicBezTo>
                  <a:pt x="19453" y="14746"/>
                  <a:pt x="19453" y="14746"/>
                  <a:pt x="19452" y="14746"/>
                </a:cubicBezTo>
                <a:cubicBezTo>
                  <a:pt x="19444" y="14751"/>
                  <a:pt x="19438" y="14742"/>
                  <a:pt x="19431" y="14749"/>
                </a:cubicBezTo>
                <a:cubicBezTo>
                  <a:pt x="19431" y="14749"/>
                  <a:pt x="19430" y="14750"/>
                  <a:pt x="19429" y="14751"/>
                </a:cubicBezTo>
                <a:cubicBezTo>
                  <a:pt x="19431" y="14759"/>
                  <a:pt x="19432" y="14767"/>
                  <a:pt x="19434" y="14774"/>
                </a:cubicBezTo>
                <a:cubicBezTo>
                  <a:pt x="19418" y="14777"/>
                  <a:pt x="19368" y="14765"/>
                  <a:pt x="19360" y="14774"/>
                </a:cubicBezTo>
                <a:cubicBezTo>
                  <a:pt x="19361" y="14774"/>
                  <a:pt x="19362" y="14774"/>
                  <a:pt x="19363" y="14774"/>
                </a:cubicBezTo>
                <a:cubicBezTo>
                  <a:pt x="19387" y="14809"/>
                  <a:pt x="19412" y="14799"/>
                  <a:pt x="19426" y="14854"/>
                </a:cubicBezTo>
                <a:cubicBezTo>
                  <a:pt x="19412" y="14868"/>
                  <a:pt x="19398" y="14882"/>
                  <a:pt x="19385" y="14896"/>
                </a:cubicBezTo>
                <a:cubicBezTo>
                  <a:pt x="19349" y="14892"/>
                  <a:pt x="19313" y="14888"/>
                  <a:pt x="19277" y="14885"/>
                </a:cubicBezTo>
                <a:cubicBezTo>
                  <a:pt x="19257" y="14844"/>
                  <a:pt x="19237" y="14803"/>
                  <a:pt x="19217" y="14762"/>
                </a:cubicBezTo>
                <a:cubicBezTo>
                  <a:pt x="19201" y="14748"/>
                  <a:pt x="19175" y="14771"/>
                  <a:pt x="19154" y="14772"/>
                </a:cubicBezTo>
                <a:cubicBezTo>
                  <a:pt x="19155" y="14735"/>
                  <a:pt x="19166" y="14733"/>
                  <a:pt x="19169" y="14700"/>
                </a:cubicBezTo>
                <a:cubicBezTo>
                  <a:pt x="19158" y="14677"/>
                  <a:pt x="19147" y="14653"/>
                  <a:pt x="19136" y="14630"/>
                </a:cubicBezTo>
                <a:cubicBezTo>
                  <a:pt x="19142" y="14611"/>
                  <a:pt x="19148" y="14627"/>
                  <a:pt x="19159" y="14618"/>
                </a:cubicBezTo>
                <a:cubicBezTo>
                  <a:pt x="19157" y="14612"/>
                  <a:pt x="19155" y="14607"/>
                  <a:pt x="19152" y="14602"/>
                </a:cubicBezTo>
                <a:cubicBezTo>
                  <a:pt x="19113" y="14569"/>
                  <a:pt x="19113" y="14468"/>
                  <a:pt x="19083" y="14422"/>
                </a:cubicBezTo>
                <a:cubicBezTo>
                  <a:pt x="19035" y="14351"/>
                  <a:pt x="18954" y="14348"/>
                  <a:pt x="18897" y="14296"/>
                </a:cubicBezTo>
                <a:cubicBezTo>
                  <a:pt x="18901" y="14277"/>
                  <a:pt x="18900" y="14268"/>
                  <a:pt x="18892" y="14259"/>
                </a:cubicBezTo>
                <a:cubicBezTo>
                  <a:pt x="18832" y="14300"/>
                  <a:pt x="18846" y="14185"/>
                  <a:pt x="18834" y="14164"/>
                </a:cubicBezTo>
                <a:cubicBezTo>
                  <a:pt x="18809" y="14200"/>
                  <a:pt x="18827" y="14272"/>
                  <a:pt x="18783" y="14290"/>
                </a:cubicBezTo>
                <a:cubicBezTo>
                  <a:pt x="18778" y="14274"/>
                  <a:pt x="18772" y="14259"/>
                  <a:pt x="18771" y="14236"/>
                </a:cubicBezTo>
                <a:cubicBezTo>
                  <a:pt x="18775" y="14233"/>
                  <a:pt x="18778" y="14229"/>
                  <a:pt x="18782" y="14226"/>
                </a:cubicBezTo>
                <a:cubicBezTo>
                  <a:pt x="18777" y="14166"/>
                  <a:pt x="18746" y="14172"/>
                  <a:pt x="18728" y="14138"/>
                </a:cubicBezTo>
                <a:cubicBezTo>
                  <a:pt x="18726" y="14129"/>
                  <a:pt x="18728" y="14125"/>
                  <a:pt x="18730" y="14118"/>
                </a:cubicBezTo>
                <a:cubicBezTo>
                  <a:pt x="18743" y="14118"/>
                  <a:pt x="18764" y="14136"/>
                  <a:pt x="18771" y="14128"/>
                </a:cubicBezTo>
                <a:cubicBezTo>
                  <a:pt x="18782" y="14118"/>
                  <a:pt x="18786" y="14098"/>
                  <a:pt x="18799" y="14092"/>
                </a:cubicBezTo>
                <a:cubicBezTo>
                  <a:pt x="18809" y="14110"/>
                  <a:pt x="18829" y="14113"/>
                  <a:pt x="18841" y="14097"/>
                </a:cubicBezTo>
                <a:cubicBezTo>
                  <a:pt x="18842" y="14079"/>
                  <a:pt x="18843" y="14073"/>
                  <a:pt x="18842" y="14053"/>
                </a:cubicBezTo>
                <a:cubicBezTo>
                  <a:pt x="18817" y="14057"/>
                  <a:pt x="18771" y="14086"/>
                  <a:pt x="18740" y="14064"/>
                </a:cubicBezTo>
                <a:cubicBezTo>
                  <a:pt x="18722" y="14050"/>
                  <a:pt x="18728" y="14002"/>
                  <a:pt x="18713" y="13981"/>
                </a:cubicBezTo>
                <a:cubicBezTo>
                  <a:pt x="18703" y="13970"/>
                  <a:pt x="18684" y="13968"/>
                  <a:pt x="18669" y="13968"/>
                </a:cubicBezTo>
                <a:cubicBezTo>
                  <a:pt x="18669" y="13967"/>
                  <a:pt x="18669" y="13967"/>
                  <a:pt x="18669" y="13966"/>
                </a:cubicBezTo>
                <a:cubicBezTo>
                  <a:pt x="18672" y="13961"/>
                  <a:pt x="18674" y="13957"/>
                  <a:pt x="18676" y="13953"/>
                </a:cubicBezTo>
                <a:cubicBezTo>
                  <a:pt x="18677" y="13937"/>
                  <a:pt x="18678" y="13920"/>
                  <a:pt x="18679" y="13904"/>
                </a:cubicBezTo>
                <a:cubicBezTo>
                  <a:pt x="18713" y="13903"/>
                  <a:pt x="18719" y="13858"/>
                  <a:pt x="18743" y="13847"/>
                </a:cubicBezTo>
                <a:cubicBezTo>
                  <a:pt x="18759" y="13840"/>
                  <a:pt x="18832" y="13895"/>
                  <a:pt x="18846" y="13909"/>
                </a:cubicBezTo>
                <a:cubicBezTo>
                  <a:pt x="18850" y="13925"/>
                  <a:pt x="18854" y="13940"/>
                  <a:pt x="18858" y="13956"/>
                </a:cubicBezTo>
                <a:cubicBezTo>
                  <a:pt x="18856" y="13974"/>
                  <a:pt x="18853" y="13992"/>
                  <a:pt x="18850" y="14010"/>
                </a:cubicBezTo>
                <a:cubicBezTo>
                  <a:pt x="18847" y="14048"/>
                  <a:pt x="18867" y="14127"/>
                  <a:pt x="18880" y="14141"/>
                </a:cubicBezTo>
                <a:cubicBezTo>
                  <a:pt x="18882" y="14130"/>
                  <a:pt x="18883" y="14119"/>
                  <a:pt x="18885" y="14107"/>
                </a:cubicBezTo>
                <a:cubicBezTo>
                  <a:pt x="18886" y="14107"/>
                  <a:pt x="18886" y="14107"/>
                  <a:pt x="18887" y="14107"/>
                </a:cubicBezTo>
                <a:cubicBezTo>
                  <a:pt x="18892" y="14152"/>
                  <a:pt x="18898" y="14202"/>
                  <a:pt x="18927" y="14203"/>
                </a:cubicBezTo>
                <a:cubicBezTo>
                  <a:pt x="18961" y="14177"/>
                  <a:pt x="18973" y="14124"/>
                  <a:pt x="18991" y="14069"/>
                </a:cubicBezTo>
                <a:cubicBezTo>
                  <a:pt x="19011" y="14069"/>
                  <a:pt x="19024" y="14060"/>
                  <a:pt x="19040" y="14053"/>
                </a:cubicBezTo>
                <a:cubicBezTo>
                  <a:pt x="19041" y="14038"/>
                  <a:pt x="19042" y="14022"/>
                  <a:pt x="19045" y="14012"/>
                </a:cubicBezTo>
                <a:cubicBezTo>
                  <a:pt x="19056" y="14000"/>
                  <a:pt x="19067" y="13988"/>
                  <a:pt x="19079" y="13976"/>
                </a:cubicBezTo>
                <a:cubicBezTo>
                  <a:pt x="19098" y="13967"/>
                  <a:pt x="19176" y="14044"/>
                  <a:pt x="19195" y="14058"/>
                </a:cubicBezTo>
                <a:cubicBezTo>
                  <a:pt x="19263" y="14110"/>
                  <a:pt x="19334" y="14147"/>
                  <a:pt x="19406" y="14195"/>
                </a:cubicBezTo>
                <a:cubicBezTo>
                  <a:pt x="19440" y="14218"/>
                  <a:pt x="19461" y="14258"/>
                  <a:pt x="19501" y="14257"/>
                </a:cubicBezTo>
                <a:cubicBezTo>
                  <a:pt x="19512" y="14317"/>
                  <a:pt x="19554" y="14331"/>
                  <a:pt x="19572" y="14378"/>
                </a:cubicBezTo>
                <a:cubicBezTo>
                  <a:pt x="19570" y="14401"/>
                  <a:pt x="19563" y="14423"/>
                  <a:pt x="19568" y="14445"/>
                </a:cubicBezTo>
                <a:cubicBezTo>
                  <a:pt x="19594" y="14462"/>
                  <a:pt x="19621" y="14486"/>
                  <a:pt x="19644" y="14499"/>
                </a:cubicBezTo>
                <a:cubicBezTo>
                  <a:pt x="19654" y="14502"/>
                  <a:pt x="19665" y="14506"/>
                  <a:pt x="19676" y="14509"/>
                </a:cubicBezTo>
                <a:cubicBezTo>
                  <a:pt x="19686" y="14521"/>
                  <a:pt x="19695" y="14560"/>
                  <a:pt x="19697" y="14586"/>
                </a:cubicBezTo>
                <a:cubicBezTo>
                  <a:pt x="19696" y="14586"/>
                  <a:pt x="19696" y="14586"/>
                  <a:pt x="19695" y="14586"/>
                </a:cubicBezTo>
                <a:cubicBezTo>
                  <a:pt x="19677" y="14599"/>
                  <a:pt x="19653" y="14585"/>
                  <a:pt x="19644" y="14612"/>
                </a:cubicBezTo>
                <a:cubicBezTo>
                  <a:pt x="19654" y="14672"/>
                  <a:pt x="19671" y="14707"/>
                  <a:pt x="19696" y="14738"/>
                </a:cubicBezTo>
                <a:cubicBezTo>
                  <a:pt x="19703" y="14747"/>
                  <a:pt x="19710" y="14756"/>
                  <a:pt x="19717" y="14764"/>
                </a:cubicBezTo>
                <a:close/>
                <a:moveTo>
                  <a:pt x="18834" y="7477"/>
                </a:moveTo>
                <a:cubicBezTo>
                  <a:pt x="18821" y="7504"/>
                  <a:pt x="18804" y="7510"/>
                  <a:pt x="18782" y="7523"/>
                </a:cubicBezTo>
                <a:cubicBezTo>
                  <a:pt x="18774" y="7518"/>
                  <a:pt x="18768" y="7501"/>
                  <a:pt x="18755" y="7510"/>
                </a:cubicBezTo>
                <a:cubicBezTo>
                  <a:pt x="18728" y="7531"/>
                  <a:pt x="18707" y="7597"/>
                  <a:pt x="18699" y="7654"/>
                </a:cubicBezTo>
                <a:cubicBezTo>
                  <a:pt x="18667" y="7645"/>
                  <a:pt x="18620" y="7537"/>
                  <a:pt x="18585" y="7569"/>
                </a:cubicBezTo>
                <a:cubicBezTo>
                  <a:pt x="18575" y="7582"/>
                  <a:pt x="18566" y="7595"/>
                  <a:pt x="18556" y="7608"/>
                </a:cubicBezTo>
                <a:cubicBezTo>
                  <a:pt x="18553" y="7586"/>
                  <a:pt x="18548" y="7579"/>
                  <a:pt x="18542" y="7564"/>
                </a:cubicBezTo>
                <a:cubicBezTo>
                  <a:pt x="18530" y="7570"/>
                  <a:pt x="18517" y="7577"/>
                  <a:pt x="18515" y="7603"/>
                </a:cubicBezTo>
                <a:cubicBezTo>
                  <a:pt x="18515" y="7605"/>
                  <a:pt x="18516" y="7608"/>
                  <a:pt x="18516" y="7610"/>
                </a:cubicBezTo>
                <a:cubicBezTo>
                  <a:pt x="18534" y="7627"/>
                  <a:pt x="18560" y="7648"/>
                  <a:pt x="18571" y="7677"/>
                </a:cubicBezTo>
                <a:cubicBezTo>
                  <a:pt x="18570" y="7680"/>
                  <a:pt x="18569" y="7682"/>
                  <a:pt x="18569" y="7685"/>
                </a:cubicBezTo>
                <a:cubicBezTo>
                  <a:pt x="18558" y="7693"/>
                  <a:pt x="18551" y="7690"/>
                  <a:pt x="18538" y="7688"/>
                </a:cubicBezTo>
                <a:cubicBezTo>
                  <a:pt x="18529" y="7710"/>
                  <a:pt x="18521" y="7735"/>
                  <a:pt x="18507" y="7747"/>
                </a:cubicBezTo>
                <a:cubicBezTo>
                  <a:pt x="18506" y="7745"/>
                  <a:pt x="18506" y="7743"/>
                  <a:pt x="18505" y="7742"/>
                </a:cubicBezTo>
                <a:cubicBezTo>
                  <a:pt x="18492" y="7711"/>
                  <a:pt x="18511" y="7686"/>
                  <a:pt x="18505" y="7649"/>
                </a:cubicBezTo>
                <a:cubicBezTo>
                  <a:pt x="18496" y="7645"/>
                  <a:pt x="18492" y="7637"/>
                  <a:pt x="18485" y="7628"/>
                </a:cubicBezTo>
                <a:cubicBezTo>
                  <a:pt x="18484" y="7609"/>
                  <a:pt x="18484" y="7591"/>
                  <a:pt x="18483" y="7572"/>
                </a:cubicBezTo>
                <a:cubicBezTo>
                  <a:pt x="18499" y="7552"/>
                  <a:pt x="18515" y="7532"/>
                  <a:pt x="18531" y="7513"/>
                </a:cubicBezTo>
                <a:cubicBezTo>
                  <a:pt x="18531" y="7506"/>
                  <a:pt x="18532" y="7499"/>
                  <a:pt x="18532" y="7492"/>
                </a:cubicBezTo>
                <a:cubicBezTo>
                  <a:pt x="18527" y="7485"/>
                  <a:pt x="18525" y="7480"/>
                  <a:pt x="18524" y="7469"/>
                </a:cubicBezTo>
                <a:cubicBezTo>
                  <a:pt x="18529" y="7460"/>
                  <a:pt x="18528" y="7456"/>
                  <a:pt x="18536" y="7453"/>
                </a:cubicBezTo>
                <a:cubicBezTo>
                  <a:pt x="18550" y="7474"/>
                  <a:pt x="18558" y="7488"/>
                  <a:pt x="18579" y="7477"/>
                </a:cubicBezTo>
                <a:cubicBezTo>
                  <a:pt x="18579" y="7449"/>
                  <a:pt x="18579" y="7422"/>
                  <a:pt x="18579" y="7394"/>
                </a:cubicBezTo>
                <a:cubicBezTo>
                  <a:pt x="18590" y="7389"/>
                  <a:pt x="18599" y="7379"/>
                  <a:pt x="18605" y="7366"/>
                </a:cubicBezTo>
                <a:cubicBezTo>
                  <a:pt x="18606" y="7331"/>
                  <a:pt x="18607" y="7297"/>
                  <a:pt x="18607" y="7263"/>
                </a:cubicBezTo>
                <a:cubicBezTo>
                  <a:pt x="18602" y="7197"/>
                  <a:pt x="18580" y="7204"/>
                  <a:pt x="18613" y="7147"/>
                </a:cubicBezTo>
                <a:cubicBezTo>
                  <a:pt x="18647" y="7185"/>
                  <a:pt x="18729" y="7424"/>
                  <a:pt x="18791" y="7374"/>
                </a:cubicBezTo>
                <a:cubicBezTo>
                  <a:pt x="18806" y="7359"/>
                  <a:pt x="18810" y="7330"/>
                  <a:pt x="18829" y="7322"/>
                </a:cubicBezTo>
                <a:cubicBezTo>
                  <a:pt x="18829" y="7324"/>
                  <a:pt x="18829" y="7327"/>
                  <a:pt x="18829" y="7330"/>
                </a:cubicBezTo>
                <a:cubicBezTo>
                  <a:pt x="18824" y="7348"/>
                  <a:pt x="18818" y="7366"/>
                  <a:pt x="18813" y="7384"/>
                </a:cubicBezTo>
                <a:cubicBezTo>
                  <a:pt x="18815" y="7410"/>
                  <a:pt x="18839" y="7463"/>
                  <a:pt x="18834" y="7477"/>
                </a:cubicBezTo>
                <a:close/>
                <a:moveTo>
                  <a:pt x="18704" y="6320"/>
                </a:moveTo>
                <a:cubicBezTo>
                  <a:pt x="18718" y="6390"/>
                  <a:pt x="18731" y="6459"/>
                  <a:pt x="18744" y="6529"/>
                </a:cubicBezTo>
                <a:cubicBezTo>
                  <a:pt x="18755" y="6568"/>
                  <a:pt x="18766" y="6606"/>
                  <a:pt x="18777" y="6645"/>
                </a:cubicBezTo>
                <a:cubicBezTo>
                  <a:pt x="18746" y="6613"/>
                  <a:pt x="18714" y="6544"/>
                  <a:pt x="18672" y="6588"/>
                </a:cubicBezTo>
                <a:cubicBezTo>
                  <a:pt x="18665" y="6662"/>
                  <a:pt x="18639" y="6753"/>
                  <a:pt x="18657" y="6840"/>
                </a:cubicBezTo>
                <a:cubicBezTo>
                  <a:pt x="18672" y="6913"/>
                  <a:pt x="18726" y="6949"/>
                  <a:pt x="18700" y="7054"/>
                </a:cubicBezTo>
                <a:cubicBezTo>
                  <a:pt x="18700" y="7054"/>
                  <a:pt x="18699" y="7054"/>
                  <a:pt x="18699" y="7054"/>
                </a:cubicBezTo>
                <a:cubicBezTo>
                  <a:pt x="18694" y="7007"/>
                  <a:pt x="18681" y="6960"/>
                  <a:pt x="18654" y="6954"/>
                </a:cubicBezTo>
                <a:cubicBezTo>
                  <a:pt x="18634" y="6986"/>
                  <a:pt x="18629" y="7029"/>
                  <a:pt x="18613" y="7070"/>
                </a:cubicBezTo>
                <a:cubicBezTo>
                  <a:pt x="18612" y="7069"/>
                  <a:pt x="18611" y="7068"/>
                  <a:pt x="18610" y="7067"/>
                </a:cubicBezTo>
                <a:cubicBezTo>
                  <a:pt x="18605" y="7046"/>
                  <a:pt x="18592" y="7005"/>
                  <a:pt x="18595" y="6972"/>
                </a:cubicBezTo>
                <a:cubicBezTo>
                  <a:pt x="18602" y="6949"/>
                  <a:pt x="18608" y="6925"/>
                  <a:pt x="18614" y="6902"/>
                </a:cubicBezTo>
                <a:cubicBezTo>
                  <a:pt x="18611" y="6878"/>
                  <a:pt x="18607" y="6854"/>
                  <a:pt x="18603" y="6830"/>
                </a:cubicBezTo>
                <a:cubicBezTo>
                  <a:pt x="18605" y="6803"/>
                  <a:pt x="18619" y="6790"/>
                  <a:pt x="18622" y="6768"/>
                </a:cubicBezTo>
                <a:cubicBezTo>
                  <a:pt x="18629" y="6726"/>
                  <a:pt x="18607" y="6673"/>
                  <a:pt x="18603" y="6637"/>
                </a:cubicBezTo>
                <a:cubicBezTo>
                  <a:pt x="18627" y="6603"/>
                  <a:pt x="18636" y="6323"/>
                  <a:pt x="18624" y="6248"/>
                </a:cubicBezTo>
                <a:cubicBezTo>
                  <a:pt x="18617" y="6208"/>
                  <a:pt x="18600" y="6192"/>
                  <a:pt x="18595" y="6145"/>
                </a:cubicBezTo>
                <a:cubicBezTo>
                  <a:pt x="18588" y="6067"/>
                  <a:pt x="18620" y="6035"/>
                  <a:pt x="18599" y="5955"/>
                </a:cubicBezTo>
                <a:cubicBezTo>
                  <a:pt x="18610" y="5929"/>
                  <a:pt x="18642" y="5929"/>
                  <a:pt x="18658" y="5895"/>
                </a:cubicBezTo>
                <a:cubicBezTo>
                  <a:pt x="18668" y="5903"/>
                  <a:pt x="18671" y="5922"/>
                  <a:pt x="18676" y="5939"/>
                </a:cubicBezTo>
                <a:cubicBezTo>
                  <a:pt x="18707" y="6051"/>
                  <a:pt x="18665" y="6096"/>
                  <a:pt x="18679" y="6210"/>
                </a:cubicBezTo>
                <a:cubicBezTo>
                  <a:pt x="18684" y="6253"/>
                  <a:pt x="18696" y="6284"/>
                  <a:pt x="18704" y="6320"/>
                </a:cubicBezTo>
                <a:close/>
                <a:moveTo>
                  <a:pt x="18327" y="8386"/>
                </a:moveTo>
                <a:cubicBezTo>
                  <a:pt x="18349" y="8345"/>
                  <a:pt x="18381" y="8333"/>
                  <a:pt x="18407" y="8298"/>
                </a:cubicBezTo>
                <a:cubicBezTo>
                  <a:pt x="18419" y="8283"/>
                  <a:pt x="18420" y="8256"/>
                  <a:pt x="18429" y="8236"/>
                </a:cubicBezTo>
                <a:cubicBezTo>
                  <a:pt x="18437" y="8227"/>
                  <a:pt x="18444" y="8219"/>
                  <a:pt x="18452" y="8210"/>
                </a:cubicBezTo>
                <a:cubicBezTo>
                  <a:pt x="18472" y="8169"/>
                  <a:pt x="18500" y="8049"/>
                  <a:pt x="18500" y="7966"/>
                </a:cubicBezTo>
                <a:cubicBezTo>
                  <a:pt x="18496" y="7959"/>
                  <a:pt x="18492" y="7952"/>
                  <a:pt x="18488" y="7945"/>
                </a:cubicBezTo>
                <a:cubicBezTo>
                  <a:pt x="18488" y="7943"/>
                  <a:pt x="18489" y="7940"/>
                  <a:pt x="18489" y="7937"/>
                </a:cubicBezTo>
                <a:cubicBezTo>
                  <a:pt x="18493" y="7928"/>
                  <a:pt x="18496" y="7918"/>
                  <a:pt x="18499" y="7909"/>
                </a:cubicBezTo>
                <a:cubicBezTo>
                  <a:pt x="18498" y="7886"/>
                  <a:pt x="18497" y="7863"/>
                  <a:pt x="18496" y="7840"/>
                </a:cubicBezTo>
                <a:cubicBezTo>
                  <a:pt x="18510" y="7828"/>
                  <a:pt x="18513" y="7802"/>
                  <a:pt x="18524" y="7785"/>
                </a:cubicBezTo>
                <a:cubicBezTo>
                  <a:pt x="18526" y="7785"/>
                  <a:pt x="18528" y="7785"/>
                  <a:pt x="18530" y="7785"/>
                </a:cubicBezTo>
                <a:cubicBezTo>
                  <a:pt x="18533" y="7798"/>
                  <a:pt x="18537" y="7809"/>
                  <a:pt x="18540" y="7822"/>
                </a:cubicBezTo>
                <a:cubicBezTo>
                  <a:pt x="18551" y="7816"/>
                  <a:pt x="18564" y="7813"/>
                  <a:pt x="18571" y="7801"/>
                </a:cubicBezTo>
                <a:cubicBezTo>
                  <a:pt x="18569" y="7790"/>
                  <a:pt x="18568" y="7779"/>
                  <a:pt x="18566" y="7767"/>
                </a:cubicBezTo>
                <a:cubicBezTo>
                  <a:pt x="18555" y="7767"/>
                  <a:pt x="18553" y="7762"/>
                  <a:pt x="18548" y="7749"/>
                </a:cubicBezTo>
                <a:cubicBezTo>
                  <a:pt x="18549" y="7746"/>
                  <a:pt x="18550" y="7743"/>
                  <a:pt x="18551" y="7739"/>
                </a:cubicBezTo>
                <a:cubicBezTo>
                  <a:pt x="18555" y="7733"/>
                  <a:pt x="18560" y="7727"/>
                  <a:pt x="18565" y="7721"/>
                </a:cubicBezTo>
                <a:cubicBezTo>
                  <a:pt x="18575" y="7725"/>
                  <a:pt x="18583" y="7734"/>
                  <a:pt x="18589" y="7747"/>
                </a:cubicBezTo>
                <a:cubicBezTo>
                  <a:pt x="18589" y="7782"/>
                  <a:pt x="18590" y="7817"/>
                  <a:pt x="18590" y="7852"/>
                </a:cubicBezTo>
                <a:cubicBezTo>
                  <a:pt x="18594" y="7860"/>
                  <a:pt x="18599" y="7868"/>
                  <a:pt x="18603" y="7876"/>
                </a:cubicBezTo>
                <a:cubicBezTo>
                  <a:pt x="18612" y="7901"/>
                  <a:pt x="18629" y="7965"/>
                  <a:pt x="18624" y="8007"/>
                </a:cubicBezTo>
                <a:cubicBezTo>
                  <a:pt x="18619" y="8049"/>
                  <a:pt x="18602" y="8066"/>
                  <a:pt x="18594" y="8100"/>
                </a:cubicBezTo>
                <a:cubicBezTo>
                  <a:pt x="18593" y="8115"/>
                  <a:pt x="18592" y="8130"/>
                  <a:pt x="18591" y="8146"/>
                </a:cubicBezTo>
                <a:cubicBezTo>
                  <a:pt x="18522" y="8186"/>
                  <a:pt x="18577" y="8245"/>
                  <a:pt x="18559" y="8344"/>
                </a:cubicBezTo>
                <a:cubicBezTo>
                  <a:pt x="18550" y="8394"/>
                  <a:pt x="18507" y="8452"/>
                  <a:pt x="18551" y="8514"/>
                </a:cubicBezTo>
                <a:cubicBezTo>
                  <a:pt x="18551" y="8516"/>
                  <a:pt x="18550" y="8518"/>
                  <a:pt x="18550" y="8519"/>
                </a:cubicBezTo>
                <a:cubicBezTo>
                  <a:pt x="18525" y="8534"/>
                  <a:pt x="18526" y="8555"/>
                  <a:pt x="18519" y="8604"/>
                </a:cubicBezTo>
                <a:cubicBezTo>
                  <a:pt x="18509" y="8613"/>
                  <a:pt x="18499" y="8621"/>
                  <a:pt x="18489" y="8630"/>
                </a:cubicBezTo>
                <a:cubicBezTo>
                  <a:pt x="18489" y="8628"/>
                  <a:pt x="18488" y="8627"/>
                  <a:pt x="18488" y="8625"/>
                </a:cubicBezTo>
                <a:cubicBezTo>
                  <a:pt x="18485" y="8596"/>
                  <a:pt x="18495" y="8567"/>
                  <a:pt x="18500" y="8543"/>
                </a:cubicBezTo>
                <a:cubicBezTo>
                  <a:pt x="18499" y="8540"/>
                  <a:pt x="18497" y="8537"/>
                  <a:pt x="18496" y="8535"/>
                </a:cubicBezTo>
                <a:cubicBezTo>
                  <a:pt x="18484" y="8542"/>
                  <a:pt x="18452" y="8588"/>
                  <a:pt x="18441" y="8604"/>
                </a:cubicBezTo>
                <a:cubicBezTo>
                  <a:pt x="18442" y="8638"/>
                  <a:pt x="18439" y="8653"/>
                  <a:pt x="18429" y="8666"/>
                </a:cubicBezTo>
                <a:cubicBezTo>
                  <a:pt x="18427" y="8664"/>
                  <a:pt x="18424" y="8661"/>
                  <a:pt x="18422" y="8658"/>
                </a:cubicBezTo>
                <a:cubicBezTo>
                  <a:pt x="18422" y="8643"/>
                  <a:pt x="18421" y="8628"/>
                  <a:pt x="18421" y="8612"/>
                </a:cubicBezTo>
                <a:cubicBezTo>
                  <a:pt x="18420" y="8611"/>
                  <a:pt x="18419" y="8611"/>
                  <a:pt x="18418" y="8610"/>
                </a:cubicBezTo>
                <a:cubicBezTo>
                  <a:pt x="18399" y="8621"/>
                  <a:pt x="18397" y="8646"/>
                  <a:pt x="18385" y="8669"/>
                </a:cubicBezTo>
                <a:cubicBezTo>
                  <a:pt x="18362" y="8668"/>
                  <a:pt x="18348" y="8673"/>
                  <a:pt x="18328" y="8676"/>
                </a:cubicBezTo>
                <a:cubicBezTo>
                  <a:pt x="18324" y="8652"/>
                  <a:pt x="18308" y="8620"/>
                  <a:pt x="18295" y="8630"/>
                </a:cubicBezTo>
                <a:cubicBezTo>
                  <a:pt x="18292" y="8646"/>
                  <a:pt x="18288" y="8661"/>
                  <a:pt x="18285" y="8676"/>
                </a:cubicBezTo>
                <a:cubicBezTo>
                  <a:pt x="18295" y="8683"/>
                  <a:pt x="18302" y="8691"/>
                  <a:pt x="18308" y="8705"/>
                </a:cubicBezTo>
                <a:cubicBezTo>
                  <a:pt x="18307" y="8708"/>
                  <a:pt x="18305" y="8712"/>
                  <a:pt x="18304" y="8715"/>
                </a:cubicBezTo>
                <a:cubicBezTo>
                  <a:pt x="18269" y="8736"/>
                  <a:pt x="18251" y="8763"/>
                  <a:pt x="18240" y="8826"/>
                </a:cubicBezTo>
                <a:cubicBezTo>
                  <a:pt x="18224" y="8811"/>
                  <a:pt x="18209" y="8797"/>
                  <a:pt x="18194" y="8782"/>
                </a:cubicBezTo>
                <a:cubicBezTo>
                  <a:pt x="18193" y="8761"/>
                  <a:pt x="18191" y="8739"/>
                  <a:pt x="18190" y="8718"/>
                </a:cubicBezTo>
                <a:cubicBezTo>
                  <a:pt x="18200" y="8706"/>
                  <a:pt x="18212" y="8691"/>
                  <a:pt x="18210" y="8664"/>
                </a:cubicBezTo>
                <a:cubicBezTo>
                  <a:pt x="18208" y="8662"/>
                  <a:pt x="18207" y="8660"/>
                  <a:pt x="18205" y="8658"/>
                </a:cubicBezTo>
                <a:cubicBezTo>
                  <a:pt x="18187" y="8671"/>
                  <a:pt x="18173" y="8655"/>
                  <a:pt x="18155" y="8658"/>
                </a:cubicBezTo>
                <a:cubicBezTo>
                  <a:pt x="18143" y="8670"/>
                  <a:pt x="18131" y="8681"/>
                  <a:pt x="18119" y="8692"/>
                </a:cubicBezTo>
                <a:cubicBezTo>
                  <a:pt x="18117" y="8694"/>
                  <a:pt x="18108" y="8682"/>
                  <a:pt x="18101" y="8684"/>
                </a:cubicBezTo>
                <a:cubicBezTo>
                  <a:pt x="18080" y="8697"/>
                  <a:pt x="18058" y="8710"/>
                  <a:pt x="18036" y="8723"/>
                </a:cubicBezTo>
                <a:cubicBezTo>
                  <a:pt x="18034" y="8717"/>
                  <a:pt x="18033" y="8711"/>
                  <a:pt x="18032" y="8705"/>
                </a:cubicBezTo>
                <a:cubicBezTo>
                  <a:pt x="18006" y="8702"/>
                  <a:pt x="18013" y="8727"/>
                  <a:pt x="18006" y="8767"/>
                </a:cubicBezTo>
                <a:cubicBezTo>
                  <a:pt x="17987" y="8752"/>
                  <a:pt x="17963" y="8743"/>
                  <a:pt x="17939" y="8756"/>
                </a:cubicBezTo>
                <a:cubicBezTo>
                  <a:pt x="17936" y="8752"/>
                  <a:pt x="17934" y="8748"/>
                  <a:pt x="17931" y="8743"/>
                </a:cubicBezTo>
                <a:cubicBezTo>
                  <a:pt x="17933" y="8732"/>
                  <a:pt x="17935" y="8719"/>
                  <a:pt x="17938" y="8707"/>
                </a:cubicBezTo>
                <a:cubicBezTo>
                  <a:pt x="18001" y="8706"/>
                  <a:pt x="18009" y="8588"/>
                  <a:pt x="18046" y="8556"/>
                </a:cubicBezTo>
                <a:cubicBezTo>
                  <a:pt x="18060" y="8544"/>
                  <a:pt x="18067" y="8545"/>
                  <a:pt x="18068" y="8571"/>
                </a:cubicBezTo>
                <a:cubicBezTo>
                  <a:pt x="18111" y="8562"/>
                  <a:pt x="18163" y="8541"/>
                  <a:pt x="18201" y="8519"/>
                </a:cubicBezTo>
                <a:cubicBezTo>
                  <a:pt x="18203" y="8544"/>
                  <a:pt x="18205" y="8552"/>
                  <a:pt x="18213" y="8563"/>
                </a:cubicBezTo>
                <a:cubicBezTo>
                  <a:pt x="18227" y="8554"/>
                  <a:pt x="18238" y="8541"/>
                  <a:pt x="18249" y="8527"/>
                </a:cubicBezTo>
                <a:cubicBezTo>
                  <a:pt x="18249" y="8438"/>
                  <a:pt x="18278" y="8445"/>
                  <a:pt x="18292" y="8391"/>
                </a:cubicBezTo>
                <a:cubicBezTo>
                  <a:pt x="18292" y="8363"/>
                  <a:pt x="18293" y="8336"/>
                  <a:pt x="18293" y="8308"/>
                </a:cubicBezTo>
                <a:cubicBezTo>
                  <a:pt x="18304" y="8293"/>
                  <a:pt x="18317" y="8283"/>
                  <a:pt x="18334" y="8280"/>
                </a:cubicBezTo>
                <a:cubicBezTo>
                  <a:pt x="18334" y="8288"/>
                  <a:pt x="18335" y="8295"/>
                  <a:pt x="18335" y="8303"/>
                </a:cubicBezTo>
                <a:cubicBezTo>
                  <a:pt x="18327" y="8310"/>
                  <a:pt x="18321" y="8321"/>
                  <a:pt x="18316" y="8334"/>
                </a:cubicBezTo>
                <a:cubicBezTo>
                  <a:pt x="18316" y="8354"/>
                  <a:pt x="18316" y="8365"/>
                  <a:pt x="18317" y="8383"/>
                </a:cubicBezTo>
                <a:cubicBezTo>
                  <a:pt x="18321" y="8384"/>
                  <a:pt x="18324" y="8385"/>
                  <a:pt x="18327" y="8386"/>
                </a:cubicBezTo>
                <a:close/>
                <a:moveTo>
                  <a:pt x="17728" y="13283"/>
                </a:moveTo>
                <a:cubicBezTo>
                  <a:pt x="17766" y="13282"/>
                  <a:pt x="17812" y="13286"/>
                  <a:pt x="17837" y="13314"/>
                </a:cubicBezTo>
                <a:cubicBezTo>
                  <a:pt x="17837" y="13329"/>
                  <a:pt x="17843" y="13345"/>
                  <a:pt x="17844" y="13358"/>
                </a:cubicBezTo>
                <a:cubicBezTo>
                  <a:pt x="17843" y="13358"/>
                  <a:pt x="17842" y="13358"/>
                  <a:pt x="17841" y="13358"/>
                </a:cubicBezTo>
                <a:cubicBezTo>
                  <a:pt x="17830" y="13362"/>
                  <a:pt x="17820" y="13367"/>
                  <a:pt x="17809" y="13371"/>
                </a:cubicBezTo>
                <a:cubicBezTo>
                  <a:pt x="17814" y="13387"/>
                  <a:pt x="17813" y="13398"/>
                  <a:pt x="17813" y="13415"/>
                </a:cubicBezTo>
                <a:cubicBezTo>
                  <a:pt x="17829" y="13434"/>
                  <a:pt x="17852" y="13481"/>
                  <a:pt x="17854" y="13523"/>
                </a:cubicBezTo>
                <a:cubicBezTo>
                  <a:pt x="17851" y="13535"/>
                  <a:pt x="17845" y="13552"/>
                  <a:pt x="17846" y="13564"/>
                </a:cubicBezTo>
                <a:cubicBezTo>
                  <a:pt x="17847" y="13571"/>
                  <a:pt x="17905" y="13675"/>
                  <a:pt x="17912" y="13685"/>
                </a:cubicBezTo>
                <a:cubicBezTo>
                  <a:pt x="17912" y="13687"/>
                  <a:pt x="17911" y="13689"/>
                  <a:pt x="17911" y="13690"/>
                </a:cubicBezTo>
                <a:cubicBezTo>
                  <a:pt x="17890" y="13699"/>
                  <a:pt x="17868" y="13682"/>
                  <a:pt x="17848" y="13688"/>
                </a:cubicBezTo>
                <a:cubicBezTo>
                  <a:pt x="17816" y="13735"/>
                  <a:pt x="17829" y="13816"/>
                  <a:pt x="17826" y="13901"/>
                </a:cubicBezTo>
                <a:cubicBezTo>
                  <a:pt x="17819" y="13900"/>
                  <a:pt x="17812" y="13898"/>
                  <a:pt x="17805" y="13896"/>
                </a:cubicBezTo>
                <a:cubicBezTo>
                  <a:pt x="17788" y="13935"/>
                  <a:pt x="17766" y="13983"/>
                  <a:pt x="17744" y="14012"/>
                </a:cubicBezTo>
                <a:cubicBezTo>
                  <a:pt x="17748" y="14019"/>
                  <a:pt x="17751" y="14026"/>
                  <a:pt x="17755" y="14033"/>
                </a:cubicBezTo>
                <a:cubicBezTo>
                  <a:pt x="17757" y="14046"/>
                  <a:pt x="17760" y="14058"/>
                  <a:pt x="17762" y="14071"/>
                </a:cubicBezTo>
                <a:cubicBezTo>
                  <a:pt x="17756" y="14072"/>
                  <a:pt x="17750" y="14073"/>
                  <a:pt x="17744" y="14074"/>
                </a:cubicBezTo>
                <a:cubicBezTo>
                  <a:pt x="17748" y="14084"/>
                  <a:pt x="17759" y="14101"/>
                  <a:pt x="17755" y="14123"/>
                </a:cubicBezTo>
                <a:cubicBezTo>
                  <a:pt x="17748" y="14162"/>
                  <a:pt x="17715" y="14237"/>
                  <a:pt x="17695" y="14254"/>
                </a:cubicBezTo>
                <a:cubicBezTo>
                  <a:pt x="17686" y="14261"/>
                  <a:pt x="17654" y="14293"/>
                  <a:pt x="17652" y="14288"/>
                </a:cubicBezTo>
                <a:cubicBezTo>
                  <a:pt x="17639" y="14262"/>
                  <a:pt x="17653" y="14215"/>
                  <a:pt x="17622" y="14182"/>
                </a:cubicBezTo>
                <a:cubicBezTo>
                  <a:pt x="17612" y="14187"/>
                  <a:pt x="17606" y="14202"/>
                  <a:pt x="17598" y="14213"/>
                </a:cubicBezTo>
                <a:cubicBezTo>
                  <a:pt x="17595" y="14211"/>
                  <a:pt x="17593" y="14210"/>
                  <a:pt x="17590" y="14208"/>
                </a:cubicBezTo>
                <a:cubicBezTo>
                  <a:pt x="17584" y="14176"/>
                  <a:pt x="17558" y="14157"/>
                  <a:pt x="17544" y="14138"/>
                </a:cubicBezTo>
                <a:cubicBezTo>
                  <a:pt x="17544" y="14139"/>
                  <a:pt x="17543" y="14140"/>
                  <a:pt x="17542" y="14141"/>
                </a:cubicBezTo>
                <a:cubicBezTo>
                  <a:pt x="17538" y="14158"/>
                  <a:pt x="17534" y="14175"/>
                  <a:pt x="17530" y="14192"/>
                </a:cubicBezTo>
                <a:cubicBezTo>
                  <a:pt x="17501" y="14191"/>
                  <a:pt x="17498" y="14205"/>
                  <a:pt x="17477" y="14218"/>
                </a:cubicBezTo>
                <a:cubicBezTo>
                  <a:pt x="17476" y="14179"/>
                  <a:pt x="17477" y="14147"/>
                  <a:pt x="17468" y="14120"/>
                </a:cubicBezTo>
                <a:cubicBezTo>
                  <a:pt x="17455" y="14140"/>
                  <a:pt x="17440" y="14153"/>
                  <a:pt x="17420" y="14159"/>
                </a:cubicBezTo>
                <a:cubicBezTo>
                  <a:pt x="17416" y="14152"/>
                  <a:pt x="17413" y="14145"/>
                  <a:pt x="17409" y="14138"/>
                </a:cubicBezTo>
                <a:cubicBezTo>
                  <a:pt x="17393" y="14138"/>
                  <a:pt x="17391" y="14147"/>
                  <a:pt x="17377" y="14149"/>
                </a:cubicBezTo>
                <a:cubicBezTo>
                  <a:pt x="17374" y="14085"/>
                  <a:pt x="17374" y="13987"/>
                  <a:pt x="17359" y="13940"/>
                </a:cubicBezTo>
                <a:cubicBezTo>
                  <a:pt x="17351" y="13914"/>
                  <a:pt x="17332" y="13910"/>
                  <a:pt x="17322" y="13889"/>
                </a:cubicBezTo>
                <a:cubicBezTo>
                  <a:pt x="17323" y="13886"/>
                  <a:pt x="17323" y="13883"/>
                  <a:pt x="17324" y="13881"/>
                </a:cubicBezTo>
                <a:cubicBezTo>
                  <a:pt x="17328" y="13877"/>
                  <a:pt x="17331" y="13874"/>
                  <a:pt x="17335" y="13871"/>
                </a:cubicBezTo>
                <a:cubicBezTo>
                  <a:pt x="17328" y="13859"/>
                  <a:pt x="17321" y="13847"/>
                  <a:pt x="17313" y="13835"/>
                </a:cubicBezTo>
                <a:cubicBezTo>
                  <a:pt x="17316" y="13801"/>
                  <a:pt x="17320" y="13788"/>
                  <a:pt x="17310" y="13762"/>
                </a:cubicBezTo>
                <a:cubicBezTo>
                  <a:pt x="17306" y="13757"/>
                  <a:pt x="17302" y="13752"/>
                  <a:pt x="17299" y="13747"/>
                </a:cubicBezTo>
                <a:cubicBezTo>
                  <a:pt x="17285" y="13688"/>
                  <a:pt x="17313" y="13630"/>
                  <a:pt x="17320" y="13600"/>
                </a:cubicBezTo>
                <a:cubicBezTo>
                  <a:pt x="17325" y="13579"/>
                  <a:pt x="17320" y="13564"/>
                  <a:pt x="17335" y="13562"/>
                </a:cubicBezTo>
                <a:cubicBezTo>
                  <a:pt x="17335" y="13562"/>
                  <a:pt x="17336" y="13563"/>
                  <a:pt x="17336" y="13564"/>
                </a:cubicBezTo>
                <a:cubicBezTo>
                  <a:pt x="17346" y="13575"/>
                  <a:pt x="17343" y="13594"/>
                  <a:pt x="17348" y="13613"/>
                </a:cubicBezTo>
                <a:cubicBezTo>
                  <a:pt x="17360" y="13651"/>
                  <a:pt x="17385" y="13675"/>
                  <a:pt x="17405" y="13698"/>
                </a:cubicBezTo>
                <a:cubicBezTo>
                  <a:pt x="17413" y="13691"/>
                  <a:pt x="17427" y="13670"/>
                  <a:pt x="17438" y="13675"/>
                </a:cubicBezTo>
                <a:cubicBezTo>
                  <a:pt x="17446" y="13678"/>
                  <a:pt x="17456" y="13698"/>
                  <a:pt x="17468" y="13693"/>
                </a:cubicBezTo>
                <a:cubicBezTo>
                  <a:pt x="17491" y="13682"/>
                  <a:pt x="17501" y="13633"/>
                  <a:pt x="17520" y="13616"/>
                </a:cubicBezTo>
                <a:cubicBezTo>
                  <a:pt x="17550" y="13601"/>
                  <a:pt x="17565" y="13659"/>
                  <a:pt x="17591" y="13652"/>
                </a:cubicBezTo>
                <a:cubicBezTo>
                  <a:pt x="17598" y="13644"/>
                  <a:pt x="17604" y="13636"/>
                  <a:pt x="17610" y="13628"/>
                </a:cubicBezTo>
                <a:cubicBezTo>
                  <a:pt x="17622" y="13623"/>
                  <a:pt x="17634" y="13618"/>
                  <a:pt x="17646" y="13613"/>
                </a:cubicBezTo>
                <a:cubicBezTo>
                  <a:pt x="17661" y="13602"/>
                  <a:pt x="17680" y="13534"/>
                  <a:pt x="17684" y="13505"/>
                </a:cubicBezTo>
                <a:cubicBezTo>
                  <a:pt x="17684" y="13488"/>
                  <a:pt x="17684" y="13470"/>
                  <a:pt x="17684" y="13453"/>
                </a:cubicBezTo>
                <a:cubicBezTo>
                  <a:pt x="17689" y="13437"/>
                  <a:pt x="17705" y="13424"/>
                  <a:pt x="17712" y="13410"/>
                </a:cubicBezTo>
                <a:cubicBezTo>
                  <a:pt x="17707" y="13348"/>
                  <a:pt x="17713" y="13322"/>
                  <a:pt x="17728" y="13283"/>
                </a:cubicBezTo>
                <a:close/>
                <a:moveTo>
                  <a:pt x="17660" y="12060"/>
                </a:moveTo>
                <a:cubicBezTo>
                  <a:pt x="17653" y="12086"/>
                  <a:pt x="17647" y="12112"/>
                  <a:pt x="17641" y="12137"/>
                </a:cubicBezTo>
                <a:cubicBezTo>
                  <a:pt x="17638" y="12137"/>
                  <a:pt x="17636" y="12136"/>
                  <a:pt x="17633" y="12135"/>
                </a:cubicBezTo>
                <a:cubicBezTo>
                  <a:pt x="17631" y="12110"/>
                  <a:pt x="17625" y="12073"/>
                  <a:pt x="17613" y="12068"/>
                </a:cubicBezTo>
                <a:cubicBezTo>
                  <a:pt x="17607" y="12090"/>
                  <a:pt x="17600" y="12113"/>
                  <a:pt x="17594" y="12135"/>
                </a:cubicBezTo>
                <a:cubicBezTo>
                  <a:pt x="17589" y="12184"/>
                  <a:pt x="17627" y="12218"/>
                  <a:pt x="17593" y="12274"/>
                </a:cubicBezTo>
                <a:cubicBezTo>
                  <a:pt x="17592" y="12272"/>
                  <a:pt x="17591" y="12270"/>
                  <a:pt x="17590" y="12269"/>
                </a:cubicBezTo>
                <a:cubicBezTo>
                  <a:pt x="17584" y="12264"/>
                  <a:pt x="17583" y="12257"/>
                  <a:pt x="17579" y="12248"/>
                </a:cubicBezTo>
                <a:cubicBezTo>
                  <a:pt x="17583" y="12235"/>
                  <a:pt x="17585" y="12226"/>
                  <a:pt x="17583" y="12207"/>
                </a:cubicBezTo>
                <a:cubicBezTo>
                  <a:pt x="17580" y="12206"/>
                  <a:pt x="17576" y="12205"/>
                  <a:pt x="17573" y="12204"/>
                </a:cubicBezTo>
                <a:cubicBezTo>
                  <a:pt x="17570" y="12216"/>
                  <a:pt x="17567" y="12227"/>
                  <a:pt x="17564" y="12238"/>
                </a:cubicBezTo>
                <a:cubicBezTo>
                  <a:pt x="17542" y="12231"/>
                  <a:pt x="17511" y="12190"/>
                  <a:pt x="17505" y="12150"/>
                </a:cubicBezTo>
                <a:cubicBezTo>
                  <a:pt x="17496" y="12084"/>
                  <a:pt x="17534" y="12063"/>
                  <a:pt x="17503" y="12022"/>
                </a:cubicBezTo>
                <a:cubicBezTo>
                  <a:pt x="17494" y="12010"/>
                  <a:pt x="17485" y="11999"/>
                  <a:pt x="17472" y="12004"/>
                </a:cubicBezTo>
                <a:cubicBezTo>
                  <a:pt x="17465" y="12031"/>
                  <a:pt x="17455" y="12043"/>
                  <a:pt x="17434" y="12042"/>
                </a:cubicBezTo>
                <a:cubicBezTo>
                  <a:pt x="17434" y="12032"/>
                  <a:pt x="17434" y="12022"/>
                  <a:pt x="17434" y="12011"/>
                </a:cubicBezTo>
                <a:cubicBezTo>
                  <a:pt x="17433" y="12008"/>
                  <a:pt x="17432" y="12004"/>
                  <a:pt x="17430" y="12001"/>
                </a:cubicBezTo>
                <a:cubicBezTo>
                  <a:pt x="17411" y="12009"/>
                  <a:pt x="17397" y="12076"/>
                  <a:pt x="17391" y="12109"/>
                </a:cubicBezTo>
                <a:cubicBezTo>
                  <a:pt x="17390" y="12107"/>
                  <a:pt x="17388" y="12106"/>
                  <a:pt x="17386" y="12104"/>
                </a:cubicBezTo>
                <a:cubicBezTo>
                  <a:pt x="17381" y="12100"/>
                  <a:pt x="17381" y="12097"/>
                  <a:pt x="17378" y="12088"/>
                </a:cubicBezTo>
                <a:cubicBezTo>
                  <a:pt x="17384" y="12055"/>
                  <a:pt x="17390" y="12004"/>
                  <a:pt x="17403" y="11985"/>
                </a:cubicBezTo>
                <a:cubicBezTo>
                  <a:pt x="17412" y="11975"/>
                  <a:pt x="17428" y="11980"/>
                  <a:pt x="17434" y="11965"/>
                </a:cubicBezTo>
                <a:cubicBezTo>
                  <a:pt x="17444" y="11929"/>
                  <a:pt x="17456" y="11919"/>
                  <a:pt x="17481" y="11916"/>
                </a:cubicBezTo>
                <a:cubicBezTo>
                  <a:pt x="17488" y="11934"/>
                  <a:pt x="17488" y="11947"/>
                  <a:pt x="17493" y="11973"/>
                </a:cubicBezTo>
                <a:cubicBezTo>
                  <a:pt x="17500" y="11966"/>
                  <a:pt x="17513" y="11962"/>
                  <a:pt x="17520" y="11954"/>
                </a:cubicBezTo>
                <a:cubicBezTo>
                  <a:pt x="17522" y="11928"/>
                  <a:pt x="17527" y="11916"/>
                  <a:pt x="17538" y="11906"/>
                </a:cubicBezTo>
                <a:cubicBezTo>
                  <a:pt x="17543" y="11912"/>
                  <a:pt x="17548" y="11918"/>
                  <a:pt x="17554" y="11924"/>
                </a:cubicBezTo>
                <a:cubicBezTo>
                  <a:pt x="17555" y="11897"/>
                  <a:pt x="17556" y="11871"/>
                  <a:pt x="17567" y="11862"/>
                </a:cubicBezTo>
                <a:cubicBezTo>
                  <a:pt x="17569" y="11870"/>
                  <a:pt x="17572" y="11877"/>
                  <a:pt x="17574" y="11885"/>
                </a:cubicBezTo>
                <a:cubicBezTo>
                  <a:pt x="17575" y="11883"/>
                  <a:pt x="17577" y="11882"/>
                  <a:pt x="17578" y="11880"/>
                </a:cubicBezTo>
                <a:cubicBezTo>
                  <a:pt x="17585" y="11851"/>
                  <a:pt x="17595" y="11870"/>
                  <a:pt x="17602" y="11854"/>
                </a:cubicBezTo>
                <a:cubicBezTo>
                  <a:pt x="17608" y="11829"/>
                  <a:pt x="17599" y="11798"/>
                  <a:pt x="17597" y="11777"/>
                </a:cubicBezTo>
                <a:cubicBezTo>
                  <a:pt x="17599" y="11773"/>
                  <a:pt x="17600" y="11768"/>
                  <a:pt x="17602" y="11764"/>
                </a:cubicBezTo>
                <a:cubicBezTo>
                  <a:pt x="17624" y="11796"/>
                  <a:pt x="17649" y="11858"/>
                  <a:pt x="17633" y="11916"/>
                </a:cubicBezTo>
                <a:cubicBezTo>
                  <a:pt x="17634" y="11919"/>
                  <a:pt x="17636" y="11923"/>
                  <a:pt x="17637" y="11926"/>
                </a:cubicBezTo>
                <a:cubicBezTo>
                  <a:pt x="17642" y="11925"/>
                  <a:pt x="17648" y="11924"/>
                  <a:pt x="17653" y="11924"/>
                </a:cubicBezTo>
                <a:cubicBezTo>
                  <a:pt x="17654" y="11931"/>
                  <a:pt x="17656" y="11937"/>
                  <a:pt x="17657" y="11944"/>
                </a:cubicBezTo>
                <a:cubicBezTo>
                  <a:pt x="17649" y="11987"/>
                  <a:pt x="17665" y="12015"/>
                  <a:pt x="17660" y="12060"/>
                </a:cubicBezTo>
                <a:close/>
                <a:moveTo>
                  <a:pt x="17530" y="11447"/>
                </a:moveTo>
                <a:cubicBezTo>
                  <a:pt x="17542" y="11443"/>
                  <a:pt x="17554" y="11439"/>
                  <a:pt x="17566" y="11435"/>
                </a:cubicBezTo>
                <a:cubicBezTo>
                  <a:pt x="17571" y="11436"/>
                  <a:pt x="17577" y="11438"/>
                  <a:pt x="17582" y="11440"/>
                </a:cubicBezTo>
                <a:cubicBezTo>
                  <a:pt x="17592" y="11477"/>
                  <a:pt x="17598" y="11551"/>
                  <a:pt x="17602" y="11597"/>
                </a:cubicBezTo>
                <a:cubicBezTo>
                  <a:pt x="17601" y="11598"/>
                  <a:pt x="17599" y="11599"/>
                  <a:pt x="17598" y="11599"/>
                </a:cubicBezTo>
                <a:cubicBezTo>
                  <a:pt x="17596" y="11600"/>
                  <a:pt x="17594" y="11601"/>
                  <a:pt x="17593" y="11602"/>
                </a:cubicBezTo>
                <a:cubicBezTo>
                  <a:pt x="17584" y="11591"/>
                  <a:pt x="17576" y="11580"/>
                  <a:pt x="17567" y="11568"/>
                </a:cubicBezTo>
                <a:cubicBezTo>
                  <a:pt x="17568" y="11544"/>
                  <a:pt x="17570" y="11534"/>
                  <a:pt x="17566" y="11514"/>
                </a:cubicBezTo>
                <a:cubicBezTo>
                  <a:pt x="17551" y="11504"/>
                  <a:pt x="17532" y="11482"/>
                  <a:pt x="17530" y="11447"/>
                </a:cubicBezTo>
                <a:close/>
                <a:moveTo>
                  <a:pt x="17495" y="11391"/>
                </a:moveTo>
                <a:cubicBezTo>
                  <a:pt x="17485" y="11385"/>
                  <a:pt x="17475" y="11379"/>
                  <a:pt x="17465" y="11373"/>
                </a:cubicBezTo>
                <a:cubicBezTo>
                  <a:pt x="17465" y="11329"/>
                  <a:pt x="17433" y="11277"/>
                  <a:pt x="17412" y="11275"/>
                </a:cubicBezTo>
                <a:cubicBezTo>
                  <a:pt x="17411" y="11277"/>
                  <a:pt x="17411" y="11280"/>
                  <a:pt x="17410" y="11282"/>
                </a:cubicBezTo>
                <a:cubicBezTo>
                  <a:pt x="17413" y="11298"/>
                  <a:pt x="17416" y="11314"/>
                  <a:pt x="17420" y="11329"/>
                </a:cubicBezTo>
                <a:cubicBezTo>
                  <a:pt x="17417" y="11333"/>
                  <a:pt x="17415" y="11338"/>
                  <a:pt x="17413" y="11342"/>
                </a:cubicBezTo>
                <a:cubicBezTo>
                  <a:pt x="17413" y="11340"/>
                  <a:pt x="17413" y="11338"/>
                  <a:pt x="17413" y="11337"/>
                </a:cubicBezTo>
                <a:cubicBezTo>
                  <a:pt x="17396" y="11312"/>
                  <a:pt x="17386" y="11272"/>
                  <a:pt x="17358" y="11270"/>
                </a:cubicBezTo>
                <a:cubicBezTo>
                  <a:pt x="17347" y="11280"/>
                  <a:pt x="17344" y="11296"/>
                  <a:pt x="17328" y="11298"/>
                </a:cubicBezTo>
                <a:cubicBezTo>
                  <a:pt x="17318" y="11284"/>
                  <a:pt x="17302" y="11271"/>
                  <a:pt x="17299" y="11241"/>
                </a:cubicBezTo>
                <a:cubicBezTo>
                  <a:pt x="17304" y="11230"/>
                  <a:pt x="17310" y="11219"/>
                  <a:pt x="17315" y="11208"/>
                </a:cubicBezTo>
                <a:cubicBezTo>
                  <a:pt x="17321" y="11215"/>
                  <a:pt x="17330" y="11227"/>
                  <a:pt x="17338" y="11223"/>
                </a:cubicBezTo>
                <a:cubicBezTo>
                  <a:pt x="17340" y="11221"/>
                  <a:pt x="17343" y="11218"/>
                  <a:pt x="17346" y="11216"/>
                </a:cubicBezTo>
                <a:cubicBezTo>
                  <a:pt x="17344" y="11212"/>
                  <a:pt x="17343" y="11209"/>
                  <a:pt x="17342" y="11205"/>
                </a:cubicBezTo>
                <a:cubicBezTo>
                  <a:pt x="17323" y="11195"/>
                  <a:pt x="17313" y="11173"/>
                  <a:pt x="17296" y="11159"/>
                </a:cubicBezTo>
                <a:cubicBezTo>
                  <a:pt x="17293" y="11169"/>
                  <a:pt x="17291" y="11179"/>
                  <a:pt x="17288" y="11190"/>
                </a:cubicBezTo>
                <a:cubicBezTo>
                  <a:pt x="17239" y="11135"/>
                  <a:pt x="17268" y="11058"/>
                  <a:pt x="17246" y="10992"/>
                </a:cubicBezTo>
                <a:cubicBezTo>
                  <a:pt x="17248" y="10984"/>
                  <a:pt x="17250" y="10976"/>
                  <a:pt x="17252" y="10968"/>
                </a:cubicBezTo>
                <a:cubicBezTo>
                  <a:pt x="17253" y="10971"/>
                  <a:pt x="17254" y="10973"/>
                  <a:pt x="17256" y="10976"/>
                </a:cubicBezTo>
                <a:cubicBezTo>
                  <a:pt x="17265" y="10984"/>
                  <a:pt x="17273" y="11004"/>
                  <a:pt x="17281" y="11005"/>
                </a:cubicBezTo>
                <a:cubicBezTo>
                  <a:pt x="17295" y="10910"/>
                  <a:pt x="17271" y="10758"/>
                  <a:pt x="17315" y="10703"/>
                </a:cubicBezTo>
                <a:cubicBezTo>
                  <a:pt x="17335" y="10711"/>
                  <a:pt x="17347" y="10729"/>
                  <a:pt x="17363" y="10737"/>
                </a:cubicBezTo>
                <a:cubicBezTo>
                  <a:pt x="17382" y="10746"/>
                  <a:pt x="17385" y="10719"/>
                  <a:pt x="17399" y="10721"/>
                </a:cubicBezTo>
                <a:cubicBezTo>
                  <a:pt x="17399" y="10730"/>
                  <a:pt x="17399" y="10738"/>
                  <a:pt x="17399" y="10747"/>
                </a:cubicBezTo>
                <a:cubicBezTo>
                  <a:pt x="17380" y="10815"/>
                  <a:pt x="17395" y="10832"/>
                  <a:pt x="17414" y="10876"/>
                </a:cubicBezTo>
                <a:cubicBezTo>
                  <a:pt x="17407" y="10963"/>
                  <a:pt x="17384" y="10991"/>
                  <a:pt x="17352" y="11030"/>
                </a:cubicBezTo>
                <a:cubicBezTo>
                  <a:pt x="17353" y="11066"/>
                  <a:pt x="17346" y="11085"/>
                  <a:pt x="17344" y="11105"/>
                </a:cubicBezTo>
                <a:cubicBezTo>
                  <a:pt x="17362" y="11152"/>
                  <a:pt x="17359" y="11258"/>
                  <a:pt x="17398" y="11264"/>
                </a:cubicBezTo>
                <a:cubicBezTo>
                  <a:pt x="17400" y="11244"/>
                  <a:pt x="17408" y="11229"/>
                  <a:pt x="17416" y="11218"/>
                </a:cubicBezTo>
                <a:cubicBezTo>
                  <a:pt x="17421" y="11220"/>
                  <a:pt x="17426" y="11222"/>
                  <a:pt x="17432" y="11223"/>
                </a:cubicBezTo>
                <a:cubicBezTo>
                  <a:pt x="17439" y="11243"/>
                  <a:pt x="17441" y="11279"/>
                  <a:pt x="17453" y="11290"/>
                </a:cubicBezTo>
                <a:cubicBezTo>
                  <a:pt x="17456" y="11291"/>
                  <a:pt x="17458" y="11292"/>
                  <a:pt x="17461" y="11293"/>
                </a:cubicBezTo>
                <a:cubicBezTo>
                  <a:pt x="17466" y="11282"/>
                  <a:pt x="17470" y="11272"/>
                  <a:pt x="17475" y="11262"/>
                </a:cubicBezTo>
                <a:cubicBezTo>
                  <a:pt x="17482" y="11267"/>
                  <a:pt x="17489" y="11272"/>
                  <a:pt x="17496" y="11277"/>
                </a:cubicBezTo>
                <a:cubicBezTo>
                  <a:pt x="17496" y="11279"/>
                  <a:pt x="17497" y="11281"/>
                  <a:pt x="17497" y="11282"/>
                </a:cubicBezTo>
                <a:cubicBezTo>
                  <a:pt x="17497" y="11284"/>
                  <a:pt x="17497" y="11286"/>
                  <a:pt x="17497" y="11288"/>
                </a:cubicBezTo>
                <a:cubicBezTo>
                  <a:pt x="17490" y="11296"/>
                  <a:pt x="17483" y="11303"/>
                  <a:pt x="17476" y="11311"/>
                </a:cubicBezTo>
                <a:cubicBezTo>
                  <a:pt x="17484" y="11335"/>
                  <a:pt x="17493" y="11359"/>
                  <a:pt x="17501" y="11383"/>
                </a:cubicBezTo>
                <a:cubicBezTo>
                  <a:pt x="17499" y="11385"/>
                  <a:pt x="17497" y="11388"/>
                  <a:pt x="17495" y="11391"/>
                </a:cubicBezTo>
                <a:close/>
                <a:moveTo>
                  <a:pt x="17324" y="10196"/>
                </a:moveTo>
                <a:cubicBezTo>
                  <a:pt x="17318" y="10222"/>
                  <a:pt x="17318" y="10279"/>
                  <a:pt x="17303" y="10288"/>
                </a:cubicBezTo>
                <a:cubicBezTo>
                  <a:pt x="17290" y="10238"/>
                  <a:pt x="17271" y="10203"/>
                  <a:pt x="17264" y="10142"/>
                </a:cubicBezTo>
                <a:cubicBezTo>
                  <a:pt x="17258" y="10094"/>
                  <a:pt x="17308" y="9939"/>
                  <a:pt x="17323" y="9920"/>
                </a:cubicBezTo>
                <a:cubicBezTo>
                  <a:pt x="17335" y="9905"/>
                  <a:pt x="17345" y="9905"/>
                  <a:pt x="17354" y="9884"/>
                </a:cubicBezTo>
                <a:cubicBezTo>
                  <a:pt x="17363" y="9892"/>
                  <a:pt x="17371" y="9904"/>
                  <a:pt x="17377" y="9918"/>
                </a:cubicBezTo>
                <a:cubicBezTo>
                  <a:pt x="17359" y="9969"/>
                  <a:pt x="17359" y="10034"/>
                  <a:pt x="17350" y="10103"/>
                </a:cubicBezTo>
                <a:cubicBezTo>
                  <a:pt x="17345" y="10139"/>
                  <a:pt x="17331" y="10166"/>
                  <a:pt x="17324" y="10196"/>
                </a:cubicBezTo>
                <a:close/>
                <a:moveTo>
                  <a:pt x="17340" y="11342"/>
                </a:moveTo>
                <a:cubicBezTo>
                  <a:pt x="17357" y="11377"/>
                  <a:pt x="17345" y="11446"/>
                  <a:pt x="17334" y="11473"/>
                </a:cubicBezTo>
                <a:cubicBezTo>
                  <a:pt x="17310" y="11441"/>
                  <a:pt x="17305" y="11375"/>
                  <a:pt x="17288" y="11332"/>
                </a:cubicBezTo>
                <a:cubicBezTo>
                  <a:pt x="17288" y="11331"/>
                  <a:pt x="17288" y="11330"/>
                  <a:pt x="17288" y="11329"/>
                </a:cubicBezTo>
                <a:cubicBezTo>
                  <a:pt x="17296" y="11328"/>
                  <a:pt x="17304" y="11327"/>
                  <a:pt x="17312" y="11326"/>
                </a:cubicBezTo>
                <a:cubicBezTo>
                  <a:pt x="17326" y="11325"/>
                  <a:pt x="17335" y="11326"/>
                  <a:pt x="17340" y="11342"/>
                </a:cubicBezTo>
                <a:close/>
                <a:moveTo>
                  <a:pt x="17448" y="11849"/>
                </a:moveTo>
                <a:cubicBezTo>
                  <a:pt x="17435" y="11831"/>
                  <a:pt x="17416" y="11809"/>
                  <a:pt x="17409" y="11779"/>
                </a:cubicBezTo>
                <a:cubicBezTo>
                  <a:pt x="17410" y="11773"/>
                  <a:pt x="17411" y="11766"/>
                  <a:pt x="17412" y="11759"/>
                </a:cubicBezTo>
                <a:cubicBezTo>
                  <a:pt x="17438" y="11735"/>
                  <a:pt x="17438" y="11687"/>
                  <a:pt x="17448" y="11633"/>
                </a:cubicBezTo>
                <a:cubicBezTo>
                  <a:pt x="17451" y="11629"/>
                  <a:pt x="17455" y="11626"/>
                  <a:pt x="17458" y="11622"/>
                </a:cubicBezTo>
                <a:cubicBezTo>
                  <a:pt x="17463" y="11626"/>
                  <a:pt x="17467" y="11629"/>
                  <a:pt x="17471" y="11633"/>
                </a:cubicBezTo>
                <a:cubicBezTo>
                  <a:pt x="17473" y="11708"/>
                  <a:pt x="17440" y="11743"/>
                  <a:pt x="17461" y="11828"/>
                </a:cubicBezTo>
                <a:cubicBezTo>
                  <a:pt x="17457" y="11839"/>
                  <a:pt x="17457" y="11846"/>
                  <a:pt x="17448" y="11849"/>
                </a:cubicBezTo>
                <a:close/>
                <a:moveTo>
                  <a:pt x="17390" y="11527"/>
                </a:moveTo>
                <a:cubicBezTo>
                  <a:pt x="17409" y="11556"/>
                  <a:pt x="17419" y="11563"/>
                  <a:pt x="17448" y="11553"/>
                </a:cubicBezTo>
                <a:cubicBezTo>
                  <a:pt x="17448" y="11563"/>
                  <a:pt x="17448" y="11574"/>
                  <a:pt x="17448" y="11584"/>
                </a:cubicBezTo>
                <a:cubicBezTo>
                  <a:pt x="17438" y="11635"/>
                  <a:pt x="17408" y="11662"/>
                  <a:pt x="17382" y="11682"/>
                </a:cubicBezTo>
                <a:cubicBezTo>
                  <a:pt x="17385" y="11630"/>
                  <a:pt x="17387" y="11579"/>
                  <a:pt x="17390" y="11527"/>
                </a:cubicBezTo>
                <a:close/>
                <a:moveTo>
                  <a:pt x="17672" y="13211"/>
                </a:moveTo>
                <a:cubicBezTo>
                  <a:pt x="17677" y="13209"/>
                  <a:pt x="17677" y="13210"/>
                  <a:pt x="17681" y="13214"/>
                </a:cubicBezTo>
                <a:cubicBezTo>
                  <a:pt x="17683" y="13238"/>
                  <a:pt x="17685" y="13256"/>
                  <a:pt x="17688" y="13276"/>
                </a:cubicBezTo>
                <a:cubicBezTo>
                  <a:pt x="17672" y="13287"/>
                  <a:pt x="17656" y="13296"/>
                  <a:pt x="17644" y="13312"/>
                </a:cubicBezTo>
                <a:cubicBezTo>
                  <a:pt x="17637" y="13302"/>
                  <a:pt x="17635" y="13288"/>
                  <a:pt x="17626" y="13283"/>
                </a:cubicBezTo>
                <a:cubicBezTo>
                  <a:pt x="17625" y="13274"/>
                  <a:pt x="17624" y="13264"/>
                  <a:pt x="17624" y="13255"/>
                </a:cubicBezTo>
                <a:cubicBezTo>
                  <a:pt x="17648" y="13240"/>
                  <a:pt x="17652" y="13220"/>
                  <a:pt x="17666" y="13191"/>
                </a:cubicBezTo>
                <a:cubicBezTo>
                  <a:pt x="17670" y="13198"/>
                  <a:pt x="17668" y="13203"/>
                  <a:pt x="17672" y="13211"/>
                </a:cubicBezTo>
                <a:close/>
                <a:moveTo>
                  <a:pt x="17683" y="14759"/>
                </a:moveTo>
                <a:cubicBezTo>
                  <a:pt x="17692" y="14769"/>
                  <a:pt x="17701" y="14780"/>
                  <a:pt x="17711" y="14790"/>
                </a:cubicBezTo>
                <a:cubicBezTo>
                  <a:pt x="17710" y="14790"/>
                  <a:pt x="17709" y="14790"/>
                  <a:pt x="17708" y="14790"/>
                </a:cubicBezTo>
                <a:cubicBezTo>
                  <a:pt x="17699" y="14803"/>
                  <a:pt x="17690" y="14805"/>
                  <a:pt x="17685" y="14826"/>
                </a:cubicBezTo>
                <a:cubicBezTo>
                  <a:pt x="17673" y="14814"/>
                  <a:pt x="17652" y="14796"/>
                  <a:pt x="17645" y="14772"/>
                </a:cubicBezTo>
                <a:cubicBezTo>
                  <a:pt x="17645" y="14771"/>
                  <a:pt x="17645" y="14770"/>
                  <a:pt x="17645" y="14769"/>
                </a:cubicBezTo>
                <a:cubicBezTo>
                  <a:pt x="17659" y="14770"/>
                  <a:pt x="17673" y="14768"/>
                  <a:pt x="17683" y="14759"/>
                </a:cubicBezTo>
                <a:close/>
                <a:moveTo>
                  <a:pt x="17862" y="14849"/>
                </a:moveTo>
                <a:cubicBezTo>
                  <a:pt x="17830" y="14847"/>
                  <a:pt x="17813" y="14883"/>
                  <a:pt x="17781" y="14862"/>
                </a:cubicBezTo>
                <a:cubicBezTo>
                  <a:pt x="17780" y="14841"/>
                  <a:pt x="17780" y="14826"/>
                  <a:pt x="17783" y="14813"/>
                </a:cubicBezTo>
                <a:cubicBezTo>
                  <a:pt x="17789" y="14807"/>
                  <a:pt x="17794" y="14801"/>
                  <a:pt x="17799" y="14795"/>
                </a:cubicBezTo>
                <a:cubicBezTo>
                  <a:pt x="17808" y="14797"/>
                  <a:pt x="17817" y="14799"/>
                  <a:pt x="17826" y="14800"/>
                </a:cubicBezTo>
                <a:cubicBezTo>
                  <a:pt x="17843" y="14808"/>
                  <a:pt x="17844" y="14853"/>
                  <a:pt x="17867" y="14808"/>
                </a:cubicBezTo>
                <a:cubicBezTo>
                  <a:pt x="17866" y="14806"/>
                  <a:pt x="17866" y="14805"/>
                  <a:pt x="17865" y="14803"/>
                </a:cubicBezTo>
                <a:cubicBezTo>
                  <a:pt x="17858" y="14799"/>
                  <a:pt x="17850" y="14793"/>
                  <a:pt x="17846" y="14782"/>
                </a:cubicBezTo>
                <a:cubicBezTo>
                  <a:pt x="17845" y="14776"/>
                  <a:pt x="17844" y="14770"/>
                  <a:pt x="17844" y="14764"/>
                </a:cubicBezTo>
                <a:cubicBezTo>
                  <a:pt x="17846" y="14761"/>
                  <a:pt x="17848" y="14757"/>
                  <a:pt x="17850" y="14754"/>
                </a:cubicBezTo>
                <a:cubicBezTo>
                  <a:pt x="17865" y="14753"/>
                  <a:pt x="17866" y="14760"/>
                  <a:pt x="17872" y="14774"/>
                </a:cubicBezTo>
                <a:cubicBezTo>
                  <a:pt x="17880" y="14766"/>
                  <a:pt x="17886" y="14767"/>
                  <a:pt x="17893" y="14777"/>
                </a:cubicBezTo>
                <a:cubicBezTo>
                  <a:pt x="17893" y="14785"/>
                  <a:pt x="17893" y="14792"/>
                  <a:pt x="17893" y="14800"/>
                </a:cubicBezTo>
                <a:cubicBezTo>
                  <a:pt x="17897" y="14792"/>
                  <a:pt x="17900" y="14785"/>
                  <a:pt x="17903" y="14777"/>
                </a:cubicBezTo>
                <a:cubicBezTo>
                  <a:pt x="17912" y="14777"/>
                  <a:pt x="17913" y="14780"/>
                  <a:pt x="17918" y="14787"/>
                </a:cubicBezTo>
                <a:cubicBezTo>
                  <a:pt x="17918" y="14796"/>
                  <a:pt x="17918" y="14805"/>
                  <a:pt x="17918" y="14813"/>
                </a:cubicBezTo>
                <a:cubicBezTo>
                  <a:pt x="17924" y="14813"/>
                  <a:pt x="17921" y="14811"/>
                  <a:pt x="17926" y="14818"/>
                </a:cubicBezTo>
                <a:cubicBezTo>
                  <a:pt x="17925" y="14825"/>
                  <a:pt x="17924" y="14832"/>
                  <a:pt x="17923" y="14839"/>
                </a:cubicBezTo>
                <a:cubicBezTo>
                  <a:pt x="17917" y="14832"/>
                  <a:pt x="17914" y="14827"/>
                  <a:pt x="17904" y="14826"/>
                </a:cubicBezTo>
                <a:cubicBezTo>
                  <a:pt x="17901" y="14839"/>
                  <a:pt x="17888" y="14844"/>
                  <a:pt x="17877" y="14841"/>
                </a:cubicBezTo>
                <a:cubicBezTo>
                  <a:pt x="17877" y="14841"/>
                  <a:pt x="17876" y="14840"/>
                  <a:pt x="17876" y="14839"/>
                </a:cubicBezTo>
                <a:cubicBezTo>
                  <a:pt x="17877" y="14834"/>
                  <a:pt x="17879" y="14829"/>
                  <a:pt x="17880" y="14823"/>
                </a:cubicBezTo>
                <a:cubicBezTo>
                  <a:pt x="17879" y="14823"/>
                  <a:pt x="17878" y="14822"/>
                  <a:pt x="17877" y="14821"/>
                </a:cubicBezTo>
                <a:cubicBezTo>
                  <a:pt x="17872" y="14830"/>
                  <a:pt x="17867" y="14840"/>
                  <a:pt x="17862" y="14849"/>
                </a:cubicBezTo>
                <a:close/>
                <a:moveTo>
                  <a:pt x="18013" y="13922"/>
                </a:moveTo>
                <a:cubicBezTo>
                  <a:pt x="18016" y="13935"/>
                  <a:pt x="18018" y="13948"/>
                  <a:pt x="18021" y="13961"/>
                </a:cubicBezTo>
                <a:cubicBezTo>
                  <a:pt x="18032" y="13963"/>
                  <a:pt x="18042" y="13966"/>
                  <a:pt x="18053" y="13968"/>
                </a:cubicBezTo>
                <a:cubicBezTo>
                  <a:pt x="18062" y="13946"/>
                  <a:pt x="18070" y="13924"/>
                  <a:pt x="18079" y="13901"/>
                </a:cubicBezTo>
                <a:cubicBezTo>
                  <a:pt x="18086" y="13905"/>
                  <a:pt x="18091" y="13914"/>
                  <a:pt x="18096" y="13917"/>
                </a:cubicBezTo>
                <a:cubicBezTo>
                  <a:pt x="18102" y="13921"/>
                  <a:pt x="18148" y="13894"/>
                  <a:pt x="18155" y="13889"/>
                </a:cubicBezTo>
                <a:cubicBezTo>
                  <a:pt x="18162" y="13882"/>
                  <a:pt x="18162" y="13874"/>
                  <a:pt x="18173" y="13871"/>
                </a:cubicBezTo>
                <a:cubicBezTo>
                  <a:pt x="18178" y="13876"/>
                  <a:pt x="18182" y="13881"/>
                  <a:pt x="18187" y="13886"/>
                </a:cubicBezTo>
                <a:cubicBezTo>
                  <a:pt x="18187" y="13900"/>
                  <a:pt x="18186" y="13915"/>
                  <a:pt x="18186" y="13930"/>
                </a:cubicBezTo>
                <a:cubicBezTo>
                  <a:pt x="18186" y="13930"/>
                  <a:pt x="18185" y="13930"/>
                  <a:pt x="18185" y="13930"/>
                </a:cubicBezTo>
                <a:cubicBezTo>
                  <a:pt x="18176" y="13921"/>
                  <a:pt x="18170" y="13915"/>
                  <a:pt x="18156" y="13914"/>
                </a:cubicBezTo>
                <a:cubicBezTo>
                  <a:pt x="18146" y="13937"/>
                  <a:pt x="18136" y="13959"/>
                  <a:pt x="18126" y="13981"/>
                </a:cubicBezTo>
                <a:cubicBezTo>
                  <a:pt x="18111" y="14000"/>
                  <a:pt x="18097" y="14003"/>
                  <a:pt x="18085" y="14025"/>
                </a:cubicBezTo>
                <a:cubicBezTo>
                  <a:pt x="18079" y="14022"/>
                  <a:pt x="18072" y="14018"/>
                  <a:pt x="18065" y="14015"/>
                </a:cubicBezTo>
                <a:cubicBezTo>
                  <a:pt x="18065" y="14021"/>
                  <a:pt x="18065" y="14027"/>
                  <a:pt x="18065" y="14033"/>
                </a:cubicBezTo>
                <a:cubicBezTo>
                  <a:pt x="18065" y="14034"/>
                  <a:pt x="18065" y="14035"/>
                  <a:pt x="18065" y="14036"/>
                </a:cubicBezTo>
                <a:cubicBezTo>
                  <a:pt x="18087" y="14058"/>
                  <a:pt x="18122" y="14121"/>
                  <a:pt x="18126" y="14174"/>
                </a:cubicBezTo>
                <a:cubicBezTo>
                  <a:pt x="18114" y="14227"/>
                  <a:pt x="18127" y="14271"/>
                  <a:pt x="18151" y="14290"/>
                </a:cubicBezTo>
                <a:cubicBezTo>
                  <a:pt x="18151" y="14301"/>
                  <a:pt x="18151" y="14311"/>
                  <a:pt x="18151" y="14321"/>
                </a:cubicBezTo>
                <a:cubicBezTo>
                  <a:pt x="18123" y="14312"/>
                  <a:pt x="18108" y="14326"/>
                  <a:pt x="18103" y="14370"/>
                </a:cubicBezTo>
                <a:cubicBezTo>
                  <a:pt x="18089" y="14371"/>
                  <a:pt x="18083" y="14366"/>
                  <a:pt x="18075" y="14360"/>
                </a:cubicBezTo>
                <a:cubicBezTo>
                  <a:pt x="18072" y="14329"/>
                  <a:pt x="18077" y="14308"/>
                  <a:pt x="18079" y="14282"/>
                </a:cubicBezTo>
                <a:cubicBezTo>
                  <a:pt x="18065" y="14259"/>
                  <a:pt x="18051" y="14236"/>
                  <a:pt x="18037" y="14213"/>
                </a:cubicBezTo>
                <a:cubicBezTo>
                  <a:pt x="18033" y="14181"/>
                  <a:pt x="18060" y="14157"/>
                  <a:pt x="18042" y="14120"/>
                </a:cubicBezTo>
                <a:cubicBezTo>
                  <a:pt x="18018" y="14117"/>
                  <a:pt x="18013" y="14132"/>
                  <a:pt x="17997" y="14146"/>
                </a:cubicBezTo>
                <a:cubicBezTo>
                  <a:pt x="18000" y="14168"/>
                  <a:pt x="18008" y="14195"/>
                  <a:pt x="18005" y="14228"/>
                </a:cubicBezTo>
                <a:cubicBezTo>
                  <a:pt x="18002" y="14256"/>
                  <a:pt x="17999" y="14283"/>
                  <a:pt x="17997" y="14311"/>
                </a:cubicBezTo>
                <a:cubicBezTo>
                  <a:pt x="18000" y="14326"/>
                  <a:pt x="18004" y="14340"/>
                  <a:pt x="18007" y="14355"/>
                </a:cubicBezTo>
                <a:cubicBezTo>
                  <a:pt x="18003" y="14375"/>
                  <a:pt x="17999" y="14396"/>
                  <a:pt x="17995" y="14416"/>
                </a:cubicBezTo>
                <a:cubicBezTo>
                  <a:pt x="17998" y="14427"/>
                  <a:pt x="18001" y="14437"/>
                  <a:pt x="18003" y="14447"/>
                </a:cubicBezTo>
                <a:cubicBezTo>
                  <a:pt x="17987" y="14455"/>
                  <a:pt x="17970" y="14463"/>
                  <a:pt x="17954" y="14471"/>
                </a:cubicBezTo>
                <a:cubicBezTo>
                  <a:pt x="17939" y="14456"/>
                  <a:pt x="17963" y="14273"/>
                  <a:pt x="17948" y="14213"/>
                </a:cubicBezTo>
                <a:cubicBezTo>
                  <a:pt x="17936" y="14210"/>
                  <a:pt x="17929" y="14218"/>
                  <a:pt x="17914" y="14218"/>
                </a:cubicBezTo>
                <a:cubicBezTo>
                  <a:pt x="17912" y="14185"/>
                  <a:pt x="17910" y="14153"/>
                  <a:pt x="17908" y="14120"/>
                </a:cubicBezTo>
                <a:cubicBezTo>
                  <a:pt x="17916" y="14087"/>
                  <a:pt x="17934" y="14062"/>
                  <a:pt x="17940" y="14025"/>
                </a:cubicBezTo>
                <a:cubicBezTo>
                  <a:pt x="17939" y="13998"/>
                  <a:pt x="17939" y="13972"/>
                  <a:pt x="17938" y="13945"/>
                </a:cubicBezTo>
                <a:cubicBezTo>
                  <a:pt x="17942" y="13927"/>
                  <a:pt x="17946" y="13909"/>
                  <a:pt x="17950" y="13891"/>
                </a:cubicBezTo>
                <a:cubicBezTo>
                  <a:pt x="17954" y="13890"/>
                  <a:pt x="17958" y="13889"/>
                  <a:pt x="17962" y="13889"/>
                </a:cubicBezTo>
                <a:cubicBezTo>
                  <a:pt x="17960" y="13803"/>
                  <a:pt x="17972" y="13718"/>
                  <a:pt x="18001" y="13690"/>
                </a:cubicBezTo>
                <a:cubicBezTo>
                  <a:pt x="18005" y="13696"/>
                  <a:pt x="18010" y="13702"/>
                  <a:pt x="18014" y="13708"/>
                </a:cubicBezTo>
                <a:cubicBezTo>
                  <a:pt x="18024" y="13694"/>
                  <a:pt x="18027" y="13663"/>
                  <a:pt x="18037" y="13652"/>
                </a:cubicBezTo>
                <a:cubicBezTo>
                  <a:pt x="18059" y="13634"/>
                  <a:pt x="18070" y="13672"/>
                  <a:pt x="18084" y="13682"/>
                </a:cubicBezTo>
                <a:cubicBezTo>
                  <a:pt x="18097" y="13682"/>
                  <a:pt x="18110" y="13682"/>
                  <a:pt x="18123" y="13682"/>
                </a:cubicBezTo>
                <a:cubicBezTo>
                  <a:pt x="18134" y="13690"/>
                  <a:pt x="18144" y="13698"/>
                  <a:pt x="18155" y="13706"/>
                </a:cubicBezTo>
                <a:cubicBezTo>
                  <a:pt x="18160" y="13701"/>
                  <a:pt x="18166" y="13697"/>
                  <a:pt x="18171" y="13693"/>
                </a:cubicBezTo>
                <a:cubicBezTo>
                  <a:pt x="18217" y="13676"/>
                  <a:pt x="18233" y="13718"/>
                  <a:pt x="18265" y="13659"/>
                </a:cubicBezTo>
                <a:cubicBezTo>
                  <a:pt x="18265" y="13652"/>
                  <a:pt x="18264" y="13646"/>
                  <a:pt x="18264" y="13639"/>
                </a:cubicBezTo>
                <a:cubicBezTo>
                  <a:pt x="18268" y="13622"/>
                  <a:pt x="18285" y="13595"/>
                  <a:pt x="18295" y="13590"/>
                </a:cubicBezTo>
                <a:cubicBezTo>
                  <a:pt x="18298" y="13640"/>
                  <a:pt x="18286" y="13661"/>
                  <a:pt x="18274" y="13690"/>
                </a:cubicBezTo>
                <a:cubicBezTo>
                  <a:pt x="18228" y="13810"/>
                  <a:pt x="18195" y="13742"/>
                  <a:pt x="18111" y="13742"/>
                </a:cubicBezTo>
                <a:cubicBezTo>
                  <a:pt x="18049" y="13742"/>
                  <a:pt x="18007" y="13713"/>
                  <a:pt x="17986" y="13801"/>
                </a:cubicBezTo>
                <a:cubicBezTo>
                  <a:pt x="17982" y="13817"/>
                  <a:pt x="17976" y="13844"/>
                  <a:pt x="17981" y="13868"/>
                </a:cubicBezTo>
                <a:cubicBezTo>
                  <a:pt x="17987" y="13900"/>
                  <a:pt x="18004" y="13899"/>
                  <a:pt x="18013" y="13922"/>
                </a:cubicBezTo>
                <a:close/>
                <a:moveTo>
                  <a:pt x="18428" y="14805"/>
                </a:moveTo>
                <a:cubicBezTo>
                  <a:pt x="18391" y="14853"/>
                  <a:pt x="18337" y="14865"/>
                  <a:pt x="18297" y="14911"/>
                </a:cubicBezTo>
                <a:cubicBezTo>
                  <a:pt x="18266" y="14947"/>
                  <a:pt x="18253" y="15013"/>
                  <a:pt x="18202" y="15014"/>
                </a:cubicBezTo>
                <a:cubicBezTo>
                  <a:pt x="18205" y="15002"/>
                  <a:pt x="18209" y="14950"/>
                  <a:pt x="18213" y="14942"/>
                </a:cubicBezTo>
                <a:cubicBezTo>
                  <a:pt x="18228" y="14906"/>
                  <a:pt x="18260" y="14899"/>
                  <a:pt x="18280" y="14872"/>
                </a:cubicBezTo>
                <a:cubicBezTo>
                  <a:pt x="18291" y="14858"/>
                  <a:pt x="18294" y="14826"/>
                  <a:pt x="18308" y="14818"/>
                </a:cubicBezTo>
                <a:cubicBezTo>
                  <a:pt x="18343" y="14797"/>
                  <a:pt x="18382" y="14816"/>
                  <a:pt x="18413" y="14790"/>
                </a:cubicBezTo>
                <a:cubicBezTo>
                  <a:pt x="18422" y="14789"/>
                  <a:pt x="18424" y="14791"/>
                  <a:pt x="18428" y="14800"/>
                </a:cubicBezTo>
                <a:cubicBezTo>
                  <a:pt x="18428" y="14802"/>
                  <a:pt x="18428" y="14804"/>
                  <a:pt x="18428" y="14805"/>
                </a:cubicBezTo>
                <a:close/>
                <a:moveTo>
                  <a:pt x="18359" y="14192"/>
                </a:moveTo>
                <a:cubicBezTo>
                  <a:pt x="18361" y="14185"/>
                  <a:pt x="18364" y="14179"/>
                  <a:pt x="18366" y="14172"/>
                </a:cubicBezTo>
                <a:cubicBezTo>
                  <a:pt x="18374" y="14170"/>
                  <a:pt x="18383" y="14168"/>
                  <a:pt x="18391" y="14167"/>
                </a:cubicBezTo>
                <a:cubicBezTo>
                  <a:pt x="18396" y="14168"/>
                  <a:pt x="18400" y="14168"/>
                  <a:pt x="18405" y="14169"/>
                </a:cubicBezTo>
                <a:cubicBezTo>
                  <a:pt x="18412" y="14183"/>
                  <a:pt x="18420" y="14197"/>
                  <a:pt x="18428" y="14210"/>
                </a:cubicBezTo>
                <a:cubicBezTo>
                  <a:pt x="18427" y="14214"/>
                  <a:pt x="18427" y="14217"/>
                  <a:pt x="18426" y="14221"/>
                </a:cubicBezTo>
                <a:cubicBezTo>
                  <a:pt x="18406" y="14273"/>
                  <a:pt x="18370" y="14229"/>
                  <a:pt x="18359" y="14192"/>
                </a:cubicBezTo>
                <a:close/>
                <a:moveTo>
                  <a:pt x="18099" y="8821"/>
                </a:moveTo>
                <a:cubicBezTo>
                  <a:pt x="18066" y="8851"/>
                  <a:pt x="18076" y="8900"/>
                  <a:pt x="18050" y="8934"/>
                </a:cubicBezTo>
                <a:cubicBezTo>
                  <a:pt x="18033" y="8908"/>
                  <a:pt x="18030" y="8857"/>
                  <a:pt x="18014" y="8828"/>
                </a:cubicBezTo>
                <a:cubicBezTo>
                  <a:pt x="18015" y="8827"/>
                  <a:pt x="18015" y="8825"/>
                  <a:pt x="18016" y="8823"/>
                </a:cubicBezTo>
                <a:cubicBezTo>
                  <a:pt x="18035" y="8812"/>
                  <a:pt x="18046" y="8783"/>
                  <a:pt x="18054" y="8751"/>
                </a:cubicBezTo>
                <a:cubicBezTo>
                  <a:pt x="18079" y="8780"/>
                  <a:pt x="18103" y="8754"/>
                  <a:pt x="18117" y="8715"/>
                </a:cubicBezTo>
                <a:cubicBezTo>
                  <a:pt x="18132" y="8714"/>
                  <a:pt x="18158" y="8730"/>
                  <a:pt x="18165" y="8746"/>
                </a:cubicBezTo>
                <a:cubicBezTo>
                  <a:pt x="18165" y="8748"/>
                  <a:pt x="18166" y="8749"/>
                  <a:pt x="18167" y="8751"/>
                </a:cubicBezTo>
                <a:cubicBezTo>
                  <a:pt x="18164" y="8791"/>
                  <a:pt x="18145" y="8839"/>
                  <a:pt x="18128" y="8854"/>
                </a:cubicBezTo>
                <a:cubicBezTo>
                  <a:pt x="18124" y="8834"/>
                  <a:pt x="18114" y="8821"/>
                  <a:pt x="18099" y="8821"/>
                </a:cubicBezTo>
                <a:close/>
                <a:moveTo>
                  <a:pt x="18154" y="14805"/>
                </a:moveTo>
                <a:cubicBezTo>
                  <a:pt x="18140" y="14827"/>
                  <a:pt x="18121" y="14821"/>
                  <a:pt x="18103" y="14836"/>
                </a:cubicBezTo>
                <a:cubicBezTo>
                  <a:pt x="18100" y="14842"/>
                  <a:pt x="18096" y="14848"/>
                  <a:pt x="18093" y="14854"/>
                </a:cubicBezTo>
                <a:cubicBezTo>
                  <a:pt x="18086" y="14851"/>
                  <a:pt x="18078" y="14847"/>
                  <a:pt x="18071" y="14844"/>
                </a:cubicBezTo>
                <a:cubicBezTo>
                  <a:pt x="18063" y="14850"/>
                  <a:pt x="18056" y="14856"/>
                  <a:pt x="18049" y="14862"/>
                </a:cubicBezTo>
                <a:cubicBezTo>
                  <a:pt x="18033" y="14865"/>
                  <a:pt x="18007" y="14840"/>
                  <a:pt x="17982" y="14847"/>
                </a:cubicBezTo>
                <a:cubicBezTo>
                  <a:pt x="17980" y="14835"/>
                  <a:pt x="17978" y="14824"/>
                  <a:pt x="17977" y="14813"/>
                </a:cubicBezTo>
                <a:cubicBezTo>
                  <a:pt x="17977" y="14809"/>
                  <a:pt x="17978" y="14805"/>
                  <a:pt x="17979" y="14800"/>
                </a:cubicBezTo>
                <a:cubicBezTo>
                  <a:pt x="18006" y="14783"/>
                  <a:pt x="18026" y="14774"/>
                  <a:pt x="18053" y="14797"/>
                </a:cubicBezTo>
                <a:cubicBezTo>
                  <a:pt x="18061" y="14805"/>
                  <a:pt x="18062" y="14816"/>
                  <a:pt x="18075" y="14818"/>
                </a:cubicBezTo>
                <a:cubicBezTo>
                  <a:pt x="18093" y="14794"/>
                  <a:pt x="18115" y="14811"/>
                  <a:pt x="18134" y="14803"/>
                </a:cubicBezTo>
                <a:cubicBezTo>
                  <a:pt x="18133" y="14797"/>
                  <a:pt x="18133" y="14792"/>
                  <a:pt x="18132" y="14787"/>
                </a:cubicBezTo>
                <a:cubicBezTo>
                  <a:pt x="18143" y="14784"/>
                  <a:pt x="18152" y="14773"/>
                  <a:pt x="18158" y="14759"/>
                </a:cubicBezTo>
                <a:cubicBezTo>
                  <a:pt x="18152" y="14751"/>
                  <a:pt x="18153" y="14757"/>
                  <a:pt x="18154" y="14746"/>
                </a:cubicBezTo>
                <a:cubicBezTo>
                  <a:pt x="18157" y="14747"/>
                  <a:pt x="18160" y="14748"/>
                  <a:pt x="18163" y="14749"/>
                </a:cubicBezTo>
                <a:cubicBezTo>
                  <a:pt x="18165" y="14753"/>
                  <a:pt x="18168" y="14757"/>
                  <a:pt x="18170" y="14762"/>
                </a:cubicBezTo>
                <a:cubicBezTo>
                  <a:pt x="18170" y="14773"/>
                  <a:pt x="18169" y="14775"/>
                  <a:pt x="18167" y="14782"/>
                </a:cubicBezTo>
                <a:cubicBezTo>
                  <a:pt x="18158" y="14788"/>
                  <a:pt x="18160" y="14796"/>
                  <a:pt x="18154" y="14805"/>
                </a:cubicBezTo>
                <a:close/>
                <a:moveTo>
                  <a:pt x="17919" y="14931"/>
                </a:moveTo>
                <a:cubicBezTo>
                  <a:pt x="17920" y="14930"/>
                  <a:pt x="17921" y="14928"/>
                  <a:pt x="17922" y="14926"/>
                </a:cubicBezTo>
                <a:cubicBezTo>
                  <a:pt x="17930" y="14905"/>
                  <a:pt x="17961" y="14918"/>
                  <a:pt x="17974" y="14906"/>
                </a:cubicBezTo>
                <a:cubicBezTo>
                  <a:pt x="17992" y="14925"/>
                  <a:pt x="18010" y="14953"/>
                  <a:pt x="18024" y="14980"/>
                </a:cubicBezTo>
                <a:cubicBezTo>
                  <a:pt x="18022" y="14998"/>
                  <a:pt x="18019" y="15008"/>
                  <a:pt x="18011" y="15014"/>
                </a:cubicBezTo>
                <a:cubicBezTo>
                  <a:pt x="18007" y="15017"/>
                  <a:pt x="17927" y="14946"/>
                  <a:pt x="17919" y="14931"/>
                </a:cubicBezTo>
                <a:close/>
                <a:moveTo>
                  <a:pt x="17896" y="8828"/>
                </a:moveTo>
                <a:cubicBezTo>
                  <a:pt x="17899" y="8810"/>
                  <a:pt x="17904" y="8793"/>
                  <a:pt x="17911" y="8782"/>
                </a:cubicBezTo>
                <a:cubicBezTo>
                  <a:pt x="17914" y="8781"/>
                  <a:pt x="17916" y="8780"/>
                  <a:pt x="17919" y="8779"/>
                </a:cubicBezTo>
                <a:cubicBezTo>
                  <a:pt x="17925" y="8780"/>
                  <a:pt x="17931" y="8781"/>
                  <a:pt x="17936" y="8782"/>
                </a:cubicBezTo>
                <a:cubicBezTo>
                  <a:pt x="17948" y="8829"/>
                  <a:pt x="17961" y="8814"/>
                  <a:pt x="17982" y="8810"/>
                </a:cubicBezTo>
                <a:cubicBezTo>
                  <a:pt x="17983" y="8819"/>
                  <a:pt x="17985" y="8827"/>
                  <a:pt x="17986" y="8836"/>
                </a:cubicBezTo>
                <a:cubicBezTo>
                  <a:pt x="17980" y="8842"/>
                  <a:pt x="17974" y="8850"/>
                  <a:pt x="17971" y="8862"/>
                </a:cubicBezTo>
                <a:cubicBezTo>
                  <a:pt x="17982" y="8869"/>
                  <a:pt x="17994" y="8890"/>
                  <a:pt x="17995" y="8916"/>
                </a:cubicBezTo>
                <a:cubicBezTo>
                  <a:pt x="17969" y="8955"/>
                  <a:pt x="17977" y="9001"/>
                  <a:pt x="17965" y="9070"/>
                </a:cubicBezTo>
                <a:cubicBezTo>
                  <a:pt x="17965" y="9070"/>
                  <a:pt x="17928" y="9151"/>
                  <a:pt x="17927" y="9153"/>
                </a:cubicBezTo>
                <a:cubicBezTo>
                  <a:pt x="17923" y="9150"/>
                  <a:pt x="17921" y="9150"/>
                  <a:pt x="17919" y="9145"/>
                </a:cubicBezTo>
                <a:cubicBezTo>
                  <a:pt x="17922" y="9121"/>
                  <a:pt x="17925" y="9097"/>
                  <a:pt x="17928" y="9073"/>
                </a:cubicBezTo>
                <a:cubicBezTo>
                  <a:pt x="17926" y="9071"/>
                  <a:pt x="17924" y="9070"/>
                  <a:pt x="17922" y="9068"/>
                </a:cubicBezTo>
                <a:cubicBezTo>
                  <a:pt x="17919" y="9070"/>
                  <a:pt x="17916" y="9071"/>
                  <a:pt x="17914" y="9073"/>
                </a:cubicBezTo>
                <a:cubicBezTo>
                  <a:pt x="17909" y="9095"/>
                  <a:pt x="17903" y="9112"/>
                  <a:pt x="17899" y="9130"/>
                </a:cubicBezTo>
                <a:cubicBezTo>
                  <a:pt x="17897" y="9128"/>
                  <a:pt x="17895" y="9126"/>
                  <a:pt x="17893" y="9125"/>
                </a:cubicBezTo>
                <a:cubicBezTo>
                  <a:pt x="17890" y="9120"/>
                  <a:pt x="17891" y="9124"/>
                  <a:pt x="17889" y="9117"/>
                </a:cubicBezTo>
                <a:cubicBezTo>
                  <a:pt x="17886" y="9094"/>
                  <a:pt x="17899" y="9085"/>
                  <a:pt x="17896" y="9055"/>
                </a:cubicBezTo>
                <a:cubicBezTo>
                  <a:pt x="17893" y="9039"/>
                  <a:pt x="17891" y="9022"/>
                  <a:pt x="17888" y="9006"/>
                </a:cubicBezTo>
                <a:cubicBezTo>
                  <a:pt x="17897" y="8990"/>
                  <a:pt x="17905" y="8973"/>
                  <a:pt x="17914" y="8957"/>
                </a:cubicBezTo>
                <a:cubicBezTo>
                  <a:pt x="17914" y="8920"/>
                  <a:pt x="17906" y="8907"/>
                  <a:pt x="17899" y="8885"/>
                </a:cubicBezTo>
                <a:cubicBezTo>
                  <a:pt x="17896" y="8885"/>
                  <a:pt x="17893" y="8885"/>
                  <a:pt x="17891" y="8885"/>
                </a:cubicBezTo>
                <a:cubicBezTo>
                  <a:pt x="17886" y="8899"/>
                  <a:pt x="17881" y="8912"/>
                  <a:pt x="17876" y="8926"/>
                </a:cubicBezTo>
                <a:cubicBezTo>
                  <a:pt x="17862" y="8919"/>
                  <a:pt x="17851" y="8874"/>
                  <a:pt x="17842" y="8854"/>
                </a:cubicBezTo>
                <a:cubicBezTo>
                  <a:pt x="17853" y="8826"/>
                  <a:pt x="17876" y="8840"/>
                  <a:pt x="17896" y="8828"/>
                </a:cubicBezTo>
                <a:close/>
                <a:moveTo>
                  <a:pt x="18445" y="13659"/>
                </a:moveTo>
                <a:cubicBezTo>
                  <a:pt x="18448" y="13622"/>
                  <a:pt x="18460" y="13592"/>
                  <a:pt x="18467" y="13562"/>
                </a:cubicBezTo>
                <a:cubicBezTo>
                  <a:pt x="18473" y="13572"/>
                  <a:pt x="18479" y="13585"/>
                  <a:pt x="18480" y="13605"/>
                </a:cubicBezTo>
                <a:cubicBezTo>
                  <a:pt x="18473" y="13635"/>
                  <a:pt x="18462" y="13659"/>
                  <a:pt x="18464" y="13695"/>
                </a:cubicBezTo>
                <a:cubicBezTo>
                  <a:pt x="18465" y="13697"/>
                  <a:pt x="18467" y="13699"/>
                  <a:pt x="18468" y="13701"/>
                </a:cubicBezTo>
                <a:cubicBezTo>
                  <a:pt x="18469" y="13700"/>
                  <a:pt x="18470" y="13699"/>
                  <a:pt x="18471" y="13698"/>
                </a:cubicBezTo>
                <a:cubicBezTo>
                  <a:pt x="18477" y="13669"/>
                  <a:pt x="18498" y="13604"/>
                  <a:pt x="18517" y="13618"/>
                </a:cubicBezTo>
                <a:cubicBezTo>
                  <a:pt x="18517" y="13640"/>
                  <a:pt x="18520" y="13656"/>
                  <a:pt x="18516" y="13670"/>
                </a:cubicBezTo>
                <a:cubicBezTo>
                  <a:pt x="18506" y="13678"/>
                  <a:pt x="18497" y="13694"/>
                  <a:pt x="18492" y="13713"/>
                </a:cubicBezTo>
                <a:cubicBezTo>
                  <a:pt x="18501" y="13720"/>
                  <a:pt x="18511" y="13727"/>
                  <a:pt x="18520" y="13734"/>
                </a:cubicBezTo>
                <a:cubicBezTo>
                  <a:pt x="18521" y="13743"/>
                  <a:pt x="18522" y="13751"/>
                  <a:pt x="18523" y="13760"/>
                </a:cubicBezTo>
                <a:cubicBezTo>
                  <a:pt x="18509" y="13754"/>
                  <a:pt x="18495" y="13748"/>
                  <a:pt x="18481" y="13742"/>
                </a:cubicBezTo>
                <a:cubicBezTo>
                  <a:pt x="18479" y="13745"/>
                  <a:pt x="18477" y="13749"/>
                  <a:pt x="18475" y="13752"/>
                </a:cubicBezTo>
                <a:cubicBezTo>
                  <a:pt x="18471" y="13824"/>
                  <a:pt x="18487" y="13853"/>
                  <a:pt x="18503" y="13894"/>
                </a:cubicBezTo>
                <a:cubicBezTo>
                  <a:pt x="18501" y="13897"/>
                  <a:pt x="18500" y="13900"/>
                  <a:pt x="18499" y="13904"/>
                </a:cubicBezTo>
                <a:cubicBezTo>
                  <a:pt x="18486" y="13886"/>
                  <a:pt x="18462" y="13849"/>
                  <a:pt x="18457" y="13819"/>
                </a:cubicBezTo>
                <a:cubicBezTo>
                  <a:pt x="18457" y="13803"/>
                  <a:pt x="18457" y="13786"/>
                  <a:pt x="18457" y="13770"/>
                </a:cubicBezTo>
                <a:cubicBezTo>
                  <a:pt x="18453" y="13755"/>
                  <a:pt x="18450" y="13741"/>
                  <a:pt x="18446" y="13726"/>
                </a:cubicBezTo>
                <a:cubicBezTo>
                  <a:pt x="18448" y="13714"/>
                  <a:pt x="18449" y="13702"/>
                  <a:pt x="18450" y="13690"/>
                </a:cubicBezTo>
                <a:cubicBezTo>
                  <a:pt x="18450" y="13681"/>
                  <a:pt x="18444" y="13676"/>
                  <a:pt x="18445" y="13659"/>
                </a:cubicBezTo>
                <a:close/>
                <a:moveTo>
                  <a:pt x="18532" y="14172"/>
                </a:moveTo>
                <a:cubicBezTo>
                  <a:pt x="18522" y="14183"/>
                  <a:pt x="18512" y="14194"/>
                  <a:pt x="18501" y="14205"/>
                </a:cubicBezTo>
                <a:cubicBezTo>
                  <a:pt x="18495" y="14185"/>
                  <a:pt x="18489" y="14164"/>
                  <a:pt x="18483" y="14143"/>
                </a:cubicBezTo>
                <a:cubicBezTo>
                  <a:pt x="18507" y="14128"/>
                  <a:pt x="18531" y="14147"/>
                  <a:pt x="18552" y="14156"/>
                </a:cubicBezTo>
                <a:cubicBezTo>
                  <a:pt x="18564" y="14161"/>
                  <a:pt x="18568" y="14142"/>
                  <a:pt x="18575" y="14138"/>
                </a:cubicBezTo>
                <a:cubicBezTo>
                  <a:pt x="18616" y="14116"/>
                  <a:pt x="18645" y="14184"/>
                  <a:pt x="18654" y="14231"/>
                </a:cubicBezTo>
                <a:cubicBezTo>
                  <a:pt x="18654" y="14236"/>
                  <a:pt x="18653" y="14241"/>
                  <a:pt x="18652" y="14246"/>
                </a:cubicBezTo>
                <a:cubicBezTo>
                  <a:pt x="18626" y="14232"/>
                  <a:pt x="18611" y="14200"/>
                  <a:pt x="18590" y="14177"/>
                </a:cubicBezTo>
                <a:cubicBezTo>
                  <a:pt x="18586" y="14179"/>
                  <a:pt x="18582" y="14180"/>
                  <a:pt x="18578" y="14182"/>
                </a:cubicBezTo>
                <a:cubicBezTo>
                  <a:pt x="18578" y="14192"/>
                  <a:pt x="18578" y="14201"/>
                  <a:pt x="18578" y="14210"/>
                </a:cubicBezTo>
                <a:cubicBezTo>
                  <a:pt x="18557" y="14207"/>
                  <a:pt x="18548" y="14181"/>
                  <a:pt x="18532" y="14172"/>
                </a:cubicBezTo>
                <a:close/>
                <a:moveTo>
                  <a:pt x="18603" y="15216"/>
                </a:moveTo>
                <a:cubicBezTo>
                  <a:pt x="18599" y="15218"/>
                  <a:pt x="18587" y="15212"/>
                  <a:pt x="18584" y="15210"/>
                </a:cubicBezTo>
                <a:cubicBezTo>
                  <a:pt x="18584" y="15210"/>
                  <a:pt x="18584" y="15210"/>
                  <a:pt x="18584" y="15210"/>
                </a:cubicBezTo>
                <a:cubicBezTo>
                  <a:pt x="18593" y="15197"/>
                  <a:pt x="18583" y="15182"/>
                  <a:pt x="18588" y="15168"/>
                </a:cubicBezTo>
                <a:cubicBezTo>
                  <a:pt x="18589" y="15167"/>
                  <a:pt x="18591" y="15167"/>
                  <a:pt x="18591" y="15166"/>
                </a:cubicBezTo>
                <a:cubicBezTo>
                  <a:pt x="18594" y="15167"/>
                  <a:pt x="18598" y="15167"/>
                  <a:pt x="18601" y="15168"/>
                </a:cubicBezTo>
                <a:cubicBezTo>
                  <a:pt x="18604" y="15181"/>
                  <a:pt x="18608" y="15194"/>
                  <a:pt x="18611" y="15207"/>
                </a:cubicBezTo>
                <a:cubicBezTo>
                  <a:pt x="18611" y="15209"/>
                  <a:pt x="18610" y="15210"/>
                  <a:pt x="18610" y="15211"/>
                </a:cubicBezTo>
                <a:cubicBezTo>
                  <a:pt x="18608" y="15212"/>
                  <a:pt x="18606" y="15215"/>
                  <a:pt x="18603" y="15216"/>
                </a:cubicBezTo>
                <a:close/>
                <a:moveTo>
                  <a:pt x="18640" y="15156"/>
                </a:moveTo>
                <a:cubicBezTo>
                  <a:pt x="18653" y="15168"/>
                  <a:pt x="18666" y="15139"/>
                  <a:pt x="18677" y="15162"/>
                </a:cubicBezTo>
                <a:cubicBezTo>
                  <a:pt x="18672" y="15187"/>
                  <a:pt x="18662" y="15198"/>
                  <a:pt x="18651" y="15211"/>
                </a:cubicBezTo>
                <a:cubicBezTo>
                  <a:pt x="18649" y="15214"/>
                  <a:pt x="18646" y="15219"/>
                  <a:pt x="18643" y="15220"/>
                </a:cubicBezTo>
                <a:cubicBezTo>
                  <a:pt x="18633" y="15216"/>
                  <a:pt x="18623" y="15212"/>
                  <a:pt x="18613" y="15208"/>
                </a:cubicBezTo>
                <a:cubicBezTo>
                  <a:pt x="18609" y="15194"/>
                  <a:pt x="18605" y="15181"/>
                  <a:pt x="18602" y="15168"/>
                </a:cubicBezTo>
                <a:cubicBezTo>
                  <a:pt x="18603" y="15162"/>
                  <a:pt x="18605" y="15156"/>
                  <a:pt x="18606" y="15151"/>
                </a:cubicBezTo>
                <a:cubicBezTo>
                  <a:pt x="18614" y="15159"/>
                  <a:pt x="18630" y="15173"/>
                  <a:pt x="18640" y="15156"/>
                </a:cubicBezTo>
                <a:close/>
                <a:moveTo>
                  <a:pt x="19136" y="14684"/>
                </a:moveTo>
                <a:cubicBezTo>
                  <a:pt x="19143" y="14689"/>
                  <a:pt x="19147" y="14697"/>
                  <a:pt x="19151" y="14707"/>
                </a:cubicBezTo>
                <a:cubicBezTo>
                  <a:pt x="19147" y="14737"/>
                  <a:pt x="19126" y="14795"/>
                  <a:pt x="19111" y="14800"/>
                </a:cubicBezTo>
                <a:cubicBezTo>
                  <a:pt x="19100" y="14797"/>
                  <a:pt x="19088" y="14793"/>
                  <a:pt x="19077" y="14790"/>
                </a:cubicBezTo>
                <a:cubicBezTo>
                  <a:pt x="19077" y="14789"/>
                  <a:pt x="19077" y="14788"/>
                  <a:pt x="19077" y="14787"/>
                </a:cubicBezTo>
                <a:cubicBezTo>
                  <a:pt x="19089" y="14741"/>
                  <a:pt x="19101" y="14706"/>
                  <a:pt x="19123" y="14679"/>
                </a:cubicBezTo>
                <a:cubicBezTo>
                  <a:pt x="19129" y="14679"/>
                  <a:pt x="19133" y="14679"/>
                  <a:pt x="19136" y="14684"/>
                </a:cubicBezTo>
                <a:close/>
                <a:moveTo>
                  <a:pt x="19203" y="15746"/>
                </a:moveTo>
                <a:cubicBezTo>
                  <a:pt x="19203" y="15746"/>
                  <a:pt x="19203" y="15746"/>
                  <a:pt x="19203" y="15746"/>
                </a:cubicBezTo>
                <a:cubicBezTo>
                  <a:pt x="19195" y="15750"/>
                  <a:pt x="19188" y="15759"/>
                  <a:pt x="19179" y="15763"/>
                </a:cubicBezTo>
                <a:cubicBezTo>
                  <a:pt x="19184" y="15755"/>
                  <a:pt x="19188" y="15748"/>
                  <a:pt x="19193" y="15741"/>
                </a:cubicBezTo>
                <a:cubicBezTo>
                  <a:pt x="19196" y="15742"/>
                  <a:pt x="19199" y="15744"/>
                  <a:pt x="19203" y="15745"/>
                </a:cubicBezTo>
                <a:cubicBezTo>
                  <a:pt x="19203" y="15746"/>
                  <a:pt x="19203" y="15746"/>
                  <a:pt x="19203" y="15746"/>
                </a:cubicBezTo>
                <a:close/>
                <a:moveTo>
                  <a:pt x="19009" y="15492"/>
                </a:moveTo>
                <a:cubicBezTo>
                  <a:pt x="19004" y="15487"/>
                  <a:pt x="19000" y="15482"/>
                  <a:pt x="18995" y="15477"/>
                </a:cubicBezTo>
                <a:cubicBezTo>
                  <a:pt x="18996" y="15472"/>
                  <a:pt x="18997" y="15469"/>
                  <a:pt x="18997" y="15464"/>
                </a:cubicBezTo>
                <a:cubicBezTo>
                  <a:pt x="19000" y="15444"/>
                  <a:pt x="18999" y="15441"/>
                  <a:pt x="19009" y="15433"/>
                </a:cubicBezTo>
                <a:cubicBezTo>
                  <a:pt x="19013" y="15434"/>
                  <a:pt x="19016" y="15435"/>
                  <a:pt x="19020" y="15435"/>
                </a:cubicBezTo>
                <a:cubicBezTo>
                  <a:pt x="19015" y="15454"/>
                  <a:pt x="19025" y="15490"/>
                  <a:pt x="19009" y="15492"/>
                </a:cubicBezTo>
                <a:close/>
                <a:moveTo>
                  <a:pt x="17572" y="17074"/>
                </a:moveTo>
                <a:cubicBezTo>
                  <a:pt x="17572" y="17074"/>
                  <a:pt x="17572" y="17074"/>
                  <a:pt x="17571" y="17073"/>
                </a:cubicBezTo>
                <a:cubicBezTo>
                  <a:pt x="17563" y="17060"/>
                  <a:pt x="17563" y="17053"/>
                  <a:pt x="17557" y="17034"/>
                </a:cubicBezTo>
                <a:cubicBezTo>
                  <a:pt x="17557" y="17032"/>
                  <a:pt x="17554" y="17028"/>
                  <a:pt x="17555" y="17024"/>
                </a:cubicBezTo>
                <a:cubicBezTo>
                  <a:pt x="17555" y="17023"/>
                  <a:pt x="17556" y="17021"/>
                  <a:pt x="17556" y="17020"/>
                </a:cubicBezTo>
                <a:cubicBezTo>
                  <a:pt x="17569" y="17033"/>
                  <a:pt x="17581" y="17037"/>
                  <a:pt x="17572" y="17074"/>
                </a:cubicBezTo>
                <a:close/>
                <a:moveTo>
                  <a:pt x="17100" y="14586"/>
                </a:moveTo>
                <a:cubicBezTo>
                  <a:pt x="17101" y="14574"/>
                  <a:pt x="17103" y="14561"/>
                  <a:pt x="17104" y="14548"/>
                </a:cubicBezTo>
                <a:cubicBezTo>
                  <a:pt x="17107" y="14549"/>
                  <a:pt x="17109" y="14551"/>
                  <a:pt x="17112" y="14553"/>
                </a:cubicBezTo>
                <a:cubicBezTo>
                  <a:pt x="17112" y="14524"/>
                  <a:pt x="17116" y="14520"/>
                  <a:pt x="17119" y="14499"/>
                </a:cubicBezTo>
                <a:cubicBezTo>
                  <a:pt x="17129" y="14507"/>
                  <a:pt x="17149" y="14505"/>
                  <a:pt x="17159" y="14514"/>
                </a:cubicBezTo>
                <a:cubicBezTo>
                  <a:pt x="17161" y="14528"/>
                  <a:pt x="17162" y="14529"/>
                  <a:pt x="17171" y="14530"/>
                </a:cubicBezTo>
                <a:cubicBezTo>
                  <a:pt x="17174" y="14529"/>
                  <a:pt x="17176" y="14528"/>
                  <a:pt x="17178" y="14527"/>
                </a:cubicBezTo>
                <a:cubicBezTo>
                  <a:pt x="17180" y="14518"/>
                  <a:pt x="17182" y="14508"/>
                  <a:pt x="17183" y="14499"/>
                </a:cubicBezTo>
                <a:cubicBezTo>
                  <a:pt x="17203" y="14516"/>
                  <a:pt x="17218" y="14534"/>
                  <a:pt x="17233" y="14548"/>
                </a:cubicBezTo>
                <a:cubicBezTo>
                  <a:pt x="17245" y="14559"/>
                  <a:pt x="17254" y="14536"/>
                  <a:pt x="17260" y="14543"/>
                </a:cubicBezTo>
                <a:cubicBezTo>
                  <a:pt x="17272" y="14551"/>
                  <a:pt x="17279" y="14581"/>
                  <a:pt x="17281" y="14607"/>
                </a:cubicBezTo>
                <a:cubicBezTo>
                  <a:pt x="17305" y="14608"/>
                  <a:pt x="17385" y="14635"/>
                  <a:pt x="17395" y="14604"/>
                </a:cubicBezTo>
                <a:cubicBezTo>
                  <a:pt x="17400" y="14589"/>
                  <a:pt x="17402" y="14574"/>
                  <a:pt x="17407" y="14561"/>
                </a:cubicBezTo>
                <a:cubicBezTo>
                  <a:pt x="17413" y="14561"/>
                  <a:pt x="17417" y="14561"/>
                  <a:pt x="17422" y="14561"/>
                </a:cubicBezTo>
                <a:cubicBezTo>
                  <a:pt x="17427" y="14573"/>
                  <a:pt x="17431" y="14585"/>
                  <a:pt x="17436" y="14597"/>
                </a:cubicBezTo>
                <a:cubicBezTo>
                  <a:pt x="17447" y="14598"/>
                  <a:pt x="17459" y="14600"/>
                  <a:pt x="17471" y="14602"/>
                </a:cubicBezTo>
                <a:cubicBezTo>
                  <a:pt x="17496" y="14611"/>
                  <a:pt x="17512" y="14622"/>
                  <a:pt x="17528" y="14646"/>
                </a:cubicBezTo>
                <a:cubicBezTo>
                  <a:pt x="17527" y="14653"/>
                  <a:pt x="17526" y="14661"/>
                  <a:pt x="17524" y="14669"/>
                </a:cubicBezTo>
                <a:cubicBezTo>
                  <a:pt x="17546" y="14745"/>
                  <a:pt x="17596" y="14698"/>
                  <a:pt x="17633" y="14725"/>
                </a:cubicBezTo>
                <a:cubicBezTo>
                  <a:pt x="17630" y="14754"/>
                  <a:pt x="17616" y="14779"/>
                  <a:pt x="17628" y="14797"/>
                </a:cubicBezTo>
                <a:cubicBezTo>
                  <a:pt x="17631" y="14806"/>
                  <a:pt x="17634" y="14815"/>
                  <a:pt x="17637" y="14823"/>
                </a:cubicBezTo>
                <a:cubicBezTo>
                  <a:pt x="17611" y="14807"/>
                  <a:pt x="17586" y="14791"/>
                  <a:pt x="17561" y="14774"/>
                </a:cubicBezTo>
                <a:cubicBezTo>
                  <a:pt x="17544" y="14767"/>
                  <a:pt x="17536" y="14788"/>
                  <a:pt x="17526" y="14792"/>
                </a:cubicBezTo>
                <a:cubicBezTo>
                  <a:pt x="17490" y="14785"/>
                  <a:pt x="17454" y="14779"/>
                  <a:pt x="17418" y="14772"/>
                </a:cubicBezTo>
                <a:cubicBezTo>
                  <a:pt x="17384" y="14754"/>
                  <a:pt x="17352" y="14715"/>
                  <a:pt x="17313" y="14700"/>
                </a:cubicBezTo>
                <a:cubicBezTo>
                  <a:pt x="17285" y="14688"/>
                  <a:pt x="17277" y="14725"/>
                  <a:pt x="17254" y="14718"/>
                </a:cubicBezTo>
                <a:cubicBezTo>
                  <a:pt x="17235" y="14712"/>
                  <a:pt x="17224" y="14692"/>
                  <a:pt x="17210" y="14682"/>
                </a:cubicBezTo>
                <a:cubicBezTo>
                  <a:pt x="17192" y="14668"/>
                  <a:pt x="17161" y="14677"/>
                  <a:pt x="17144" y="14669"/>
                </a:cubicBezTo>
                <a:cubicBezTo>
                  <a:pt x="17146" y="14650"/>
                  <a:pt x="17151" y="14642"/>
                  <a:pt x="17158" y="14633"/>
                </a:cubicBezTo>
                <a:cubicBezTo>
                  <a:pt x="17157" y="14631"/>
                  <a:pt x="17157" y="14629"/>
                  <a:pt x="17156" y="14627"/>
                </a:cubicBezTo>
                <a:cubicBezTo>
                  <a:pt x="17143" y="14618"/>
                  <a:pt x="17077" y="14605"/>
                  <a:pt x="17071" y="14589"/>
                </a:cubicBezTo>
                <a:cubicBezTo>
                  <a:pt x="17083" y="14589"/>
                  <a:pt x="17090" y="14590"/>
                  <a:pt x="17100" y="14586"/>
                </a:cubicBezTo>
                <a:close/>
                <a:moveTo>
                  <a:pt x="17195" y="11736"/>
                </a:moveTo>
                <a:cubicBezTo>
                  <a:pt x="17192" y="11734"/>
                  <a:pt x="17189" y="11732"/>
                  <a:pt x="17186" y="11731"/>
                </a:cubicBezTo>
                <a:cubicBezTo>
                  <a:pt x="17186" y="11730"/>
                  <a:pt x="17186" y="11729"/>
                  <a:pt x="17186" y="11728"/>
                </a:cubicBezTo>
                <a:cubicBezTo>
                  <a:pt x="17194" y="11709"/>
                  <a:pt x="17209" y="11689"/>
                  <a:pt x="17213" y="11664"/>
                </a:cubicBezTo>
                <a:cubicBezTo>
                  <a:pt x="17217" y="11637"/>
                  <a:pt x="17215" y="11617"/>
                  <a:pt x="17221" y="11597"/>
                </a:cubicBezTo>
                <a:cubicBezTo>
                  <a:pt x="17223" y="11595"/>
                  <a:pt x="17224" y="11593"/>
                  <a:pt x="17226" y="11592"/>
                </a:cubicBezTo>
                <a:cubicBezTo>
                  <a:pt x="17229" y="11595"/>
                  <a:pt x="17230" y="11597"/>
                  <a:pt x="17232" y="11602"/>
                </a:cubicBezTo>
                <a:cubicBezTo>
                  <a:pt x="17230" y="11607"/>
                  <a:pt x="17228" y="11612"/>
                  <a:pt x="17226" y="11617"/>
                </a:cubicBezTo>
                <a:cubicBezTo>
                  <a:pt x="17231" y="11637"/>
                  <a:pt x="17236" y="11657"/>
                  <a:pt x="17241" y="11676"/>
                </a:cubicBezTo>
                <a:cubicBezTo>
                  <a:pt x="17226" y="11696"/>
                  <a:pt x="17211" y="11716"/>
                  <a:pt x="17195" y="11736"/>
                </a:cubicBezTo>
                <a:close/>
                <a:moveTo>
                  <a:pt x="17207" y="12310"/>
                </a:moveTo>
                <a:cubicBezTo>
                  <a:pt x="17206" y="12317"/>
                  <a:pt x="17204" y="12324"/>
                  <a:pt x="17202" y="12330"/>
                </a:cubicBezTo>
                <a:cubicBezTo>
                  <a:pt x="17194" y="12333"/>
                  <a:pt x="17145" y="12347"/>
                  <a:pt x="17143" y="12351"/>
                </a:cubicBezTo>
                <a:cubicBezTo>
                  <a:pt x="17142" y="12352"/>
                  <a:pt x="17141" y="12353"/>
                  <a:pt x="17140" y="12354"/>
                </a:cubicBezTo>
                <a:cubicBezTo>
                  <a:pt x="17146" y="12375"/>
                  <a:pt x="17158" y="12394"/>
                  <a:pt x="17169" y="12405"/>
                </a:cubicBezTo>
                <a:cubicBezTo>
                  <a:pt x="17168" y="12407"/>
                  <a:pt x="17167" y="12409"/>
                  <a:pt x="17166" y="12410"/>
                </a:cubicBezTo>
                <a:cubicBezTo>
                  <a:pt x="17155" y="12450"/>
                  <a:pt x="17124" y="12426"/>
                  <a:pt x="17116" y="12454"/>
                </a:cubicBezTo>
                <a:cubicBezTo>
                  <a:pt x="17106" y="12440"/>
                  <a:pt x="17019" y="12406"/>
                  <a:pt x="17006" y="12429"/>
                </a:cubicBezTo>
                <a:cubicBezTo>
                  <a:pt x="16982" y="12454"/>
                  <a:pt x="16998" y="12497"/>
                  <a:pt x="16991" y="12547"/>
                </a:cubicBezTo>
                <a:cubicBezTo>
                  <a:pt x="16987" y="12576"/>
                  <a:pt x="16970" y="12569"/>
                  <a:pt x="16963" y="12591"/>
                </a:cubicBezTo>
                <a:cubicBezTo>
                  <a:pt x="16963" y="12608"/>
                  <a:pt x="16963" y="12625"/>
                  <a:pt x="16963" y="12642"/>
                </a:cubicBezTo>
                <a:cubicBezTo>
                  <a:pt x="16960" y="12667"/>
                  <a:pt x="16942" y="12734"/>
                  <a:pt x="16931" y="12748"/>
                </a:cubicBezTo>
                <a:cubicBezTo>
                  <a:pt x="16927" y="12753"/>
                  <a:pt x="16866" y="12790"/>
                  <a:pt x="16864" y="12789"/>
                </a:cubicBezTo>
                <a:cubicBezTo>
                  <a:pt x="16845" y="12783"/>
                  <a:pt x="16816" y="12733"/>
                  <a:pt x="16798" y="12758"/>
                </a:cubicBezTo>
                <a:cubicBezTo>
                  <a:pt x="16779" y="12775"/>
                  <a:pt x="16767" y="12812"/>
                  <a:pt x="16747" y="12833"/>
                </a:cubicBezTo>
                <a:cubicBezTo>
                  <a:pt x="16734" y="12827"/>
                  <a:pt x="16721" y="12821"/>
                  <a:pt x="16708" y="12815"/>
                </a:cubicBezTo>
                <a:cubicBezTo>
                  <a:pt x="16699" y="12822"/>
                  <a:pt x="16690" y="12828"/>
                  <a:pt x="16681" y="12835"/>
                </a:cubicBezTo>
                <a:cubicBezTo>
                  <a:pt x="16655" y="12793"/>
                  <a:pt x="16631" y="12778"/>
                  <a:pt x="16620" y="12707"/>
                </a:cubicBezTo>
                <a:cubicBezTo>
                  <a:pt x="16625" y="12716"/>
                  <a:pt x="16630" y="12725"/>
                  <a:pt x="16636" y="12735"/>
                </a:cubicBezTo>
                <a:cubicBezTo>
                  <a:pt x="16647" y="12737"/>
                  <a:pt x="16658" y="12740"/>
                  <a:pt x="16669" y="12742"/>
                </a:cubicBezTo>
                <a:cubicBezTo>
                  <a:pt x="16682" y="12750"/>
                  <a:pt x="16696" y="12783"/>
                  <a:pt x="16711" y="12776"/>
                </a:cubicBezTo>
                <a:cubicBezTo>
                  <a:pt x="16713" y="12774"/>
                  <a:pt x="16715" y="12773"/>
                  <a:pt x="16718" y="12771"/>
                </a:cubicBezTo>
                <a:cubicBezTo>
                  <a:pt x="16715" y="12767"/>
                  <a:pt x="16713" y="12762"/>
                  <a:pt x="16711" y="12758"/>
                </a:cubicBezTo>
                <a:cubicBezTo>
                  <a:pt x="16709" y="12753"/>
                  <a:pt x="16707" y="12748"/>
                  <a:pt x="16705" y="12742"/>
                </a:cubicBezTo>
                <a:cubicBezTo>
                  <a:pt x="16708" y="12722"/>
                  <a:pt x="16730" y="12622"/>
                  <a:pt x="16736" y="12611"/>
                </a:cubicBezTo>
                <a:cubicBezTo>
                  <a:pt x="16752" y="12602"/>
                  <a:pt x="16768" y="12592"/>
                  <a:pt x="16783" y="12583"/>
                </a:cubicBezTo>
                <a:cubicBezTo>
                  <a:pt x="16796" y="12578"/>
                  <a:pt x="16809" y="12573"/>
                  <a:pt x="16822" y="12568"/>
                </a:cubicBezTo>
                <a:cubicBezTo>
                  <a:pt x="16836" y="12553"/>
                  <a:pt x="16837" y="12518"/>
                  <a:pt x="16846" y="12495"/>
                </a:cubicBezTo>
                <a:cubicBezTo>
                  <a:pt x="16852" y="12488"/>
                  <a:pt x="16857" y="12482"/>
                  <a:pt x="16863" y="12475"/>
                </a:cubicBezTo>
                <a:cubicBezTo>
                  <a:pt x="16874" y="12448"/>
                  <a:pt x="16882" y="12417"/>
                  <a:pt x="16897" y="12398"/>
                </a:cubicBezTo>
                <a:cubicBezTo>
                  <a:pt x="16904" y="12389"/>
                  <a:pt x="16917" y="12392"/>
                  <a:pt x="16924" y="12382"/>
                </a:cubicBezTo>
                <a:cubicBezTo>
                  <a:pt x="16935" y="12368"/>
                  <a:pt x="16934" y="12340"/>
                  <a:pt x="16948" y="12328"/>
                </a:cubicBezTo>
                <a:cubicBezTo>
                  <a:pt x="16949" y="12328"/>
                  <a:pt x="16949" y="12328"/>
                  <a:pt x="16950" y="12328"/>
                </a:cubicBezTo>
                <a:cubicBezTo>
                  <a:pt x="16950" y="12335"/>
                  <a:pt x="16950" y="12342"/>
                  <a:pt x="16950" y="12349"/>
                </a:cubicBezTo>
                <a:cubicBezTo>
                  <a:pt x="16950" y="12349"/>
                  <a:pt x="16951" y="12349"/>
                  <a:pt x="16951" y="12349"/>
                </a:cubicBezTo>
                <a:cubicBezTo>
                  <a:pt x="16960" y="12346"/>
                  <a:pt x="16976" y="12353"/>
                  <a:pt x="16982" y="12341"/>
                </a:cubicBezTo>
                <a:cubicBezTo>
                  <a:pt x="16989" y="12320"/>
                  <a:pt x="16977" y="12308"/>
                  <a:pt x="16970" y="12300"/>
                </a:cubicBezTo>
                <a:cubicBezTo>
                  <a:pt x="16970" y="12297"/>
                  <a:pt x="16971" y="12294"/>
                  <a:pt x="16971" y="12292"/>
                </a:cubicBezTo>
                <a:cubicBezTo>
                  <a:pt x="16973" y="12287"/>
                  <a:pt x="16975" y="12282"/>
                  <a:pt x="16977" y="12276"/>
                </a:cubicBezTo>
                <a:cubicBezTo>
                  <a:pt x="16985" y="12276"/>
                  <a:pt x="16994" y="12275"/>
                  <a:pt x="17002" y="12274"/>
                </a:cubicBezTo>
                <a:cubicBezTo>
                  <a:pt x="17008" y="12226"/>
                  <a:pt x="17031" y="12206"/>
                  <a:pt x="17042" y="12168"/>
                </a:cubicBezTo>
                <a:cubicBezTo>
                  <a:pt x="17047" y="12148"/>
                  <a:pt x="17051" y="12127"/>
                  <a:pt x="17056" y="12106"/>
                </a:cubicBezTo>
                <a:cubicBezTo>
                  <a:pt x="17059" y="12115"/>
                  <a:pt x="17062" y="12124"/>
                  <a:pt x="17065" y="12132"/>
                </a:cubicBezTo>
                <a:cubicBezTo>
                  <a:pt x="17068" y="12133"/>
                  <a:pt x="17071" y="12134"/>
                  <a:pt x="17073" y="12135"/>
                </a:cubicBezTo>
                <a:cubicBezTo>
                  <a:pt x="17077" y="12128"/>
                  <a:pt x="17081" y="12121"/>
                  <a:pt x="17085" y="12114"/>
                </a:cubicBezTo>
                <a:cubicBezTo>
                  <a:pt x="17090" y="12142"/>
                  <a:pt x="17103" y="12154"/>
                  <a:pt x="17115" y="12168"/>
                </a:cubicBezTo>
                <a:cubicBezTo>
                  <a:pt x="17115" y="12200"/>
                  <a:pt x="17104" y="12210"/>
                  <a:pt x="17104" y="12238"/>
                </a:cubicBezTo>
                <a:cubicBezTo>
                  <a:pt x="17115" y="12234"/>
                  <a:pt x="17126" y="12224"/>
                  <a:pt x="17136" y="12228"/>
                </a:cubicBezTo>
                <a:cubicBezTo>
                  <a:pt x="17136" y="12229"/>
                  <a:pt x="17136" y="12231"/>
                  <a:pt x="17136" y="12233"/>
                </a:cubicBezTo>
                <a:cubicBezTo>
                  <a:pt x="17137" y="12233"/>
                  <a:pt x="17137" y="12235"/>
                  <a:pt x="17138" y="12235"/>
                </a:cubicBezTo>
                <a:cubicBezTo>
                  <a:pt x="17135" y="12245"/>
                  <a:pt x="17132" y="12254"/>
                  <a:pt x="17130" y="12264"/>
                </a:cubicBezTo>
                <a:cubicBezTo>
                  <a:pt x="17158" y="12246"/>
                  <a:pt x="17196" y="12268"/>
                  <a:pt x="17207" y="12310"/>
                </a:cubicBezTo>
                <a:close/>
                <a:moveTo>
                  <a:pt x="17146" y="11833"/>
                </a:moveTo>
                <a:cubicBezTo>
                  <a:pt x="17142" y="11847"/>
                  <a:pt x="17139" y="11861"/>
                  <a:pt x="17135" y="11875"/>
                </a:cubicBezTo>
                <a:cubicBezTo>
                  <a:pt x="17132" y="11882"/>
                  <a:pt x="17096" y="11920"/>
                  <a:pt x="17089" y="11921"/>
                </a:cubicBezTo>
                <a:cubicBezTo>
                  <a:pt x="17089" y="11920"/>
                  <a:pt x="17089" y="11919"/>
                  <a:pt x="17089" y="11919"/>
                </a:cubicBezTo>
                <a:cubicBezTo>
                  <a:pt x="17108" y="11839"/>
                  <a:pt x="17149" y="11813"/>
                  <a:pt x="17174" y="11746"/>
                </a:cubicBezTo>
                <a:cubicBezTo>
                  <a:pt x="17178" y="11756"/>
                  <a:pt x="17179" y="11782"/>
                  <a:pt x="17175" y="11795"/>
                </a:cubicBezTo>
                <a:cubicBezTo>
                  <a:pt x="17168" y="11822"/>
                  <a:pt x="17158" y="11817"/>
                  <a:pt x="17146" y="11833"/>
                </a:cubicBezTo>
                <a:close/>
                <a:moveTo>
                  <a:pt x="16668" y="10693"/>
                </a:moveTo>
                <a:cubicBezTo>
                  <a:pt x="16655" y="10701"/>
                  <a:pt x="16642" y="10710"/>
                  <a:pt x="16629" y="10718"/>
                </a:cubicBezTo>
                <a:cubicBezTo>
                  <a:pt x="16624" y="10731"/>
                  <a:pt x="16619" y="10744"/>
                  <a:pt x="16614" y="10757"/>
                </a:cubicBezTo>
                <a:cubicBezTo>
                  <a:pt x="16599" y="10743"/>
                  <a:pt x="16583" y="10728"/>
                  <a:pt x="16567" y="10713"/>
                </a:cubicBezTo>
                <a:cubicBezTo>
                  <a:pt x="16565" y="10675"/>
                  <a:pt x="16558" y="10638"/>
                  <a:pt x="16569" y="10610"/>
                </a:cubicBezTo>
                <a:cubicBezTo>
                  <a:pt x="16590" y="10597"/>
                  <a:pt x="16589" y="10577"/>
                  <a:pt x="16616" y="10564"/>
                </a:cubicBezTo>
                <a:cubicBezTo>
                  <a:pt x="16617" y="10547"/>
                  <a:pt x="16619" y="10537"/>
                  <a:pt x="16629" y="10536"/>
                </a:cubicBezTo>
                <a:cubicBezTo>
                  <a:pt x="16635" y="10540"/>
                  <a:pt x="16641" y="10544"/>
                  <a:pt x="16646" y="10549"/>
                </a:cubicBezTo>
                <a:cubicBezTo>
                  <a:pt x="16654" y="10529"/>
                  <a:pt x="16671" y="10534"/>
                  <a:pt x="16683" y="10523"/>
                </a:cubicBezTo>
                <a:cubicBezTo>
                  <a:pt x="16688" y="10524"/>
                  <a:pt x="16688" y="10523"/>
                  <a:pt x="16691" y="10528"/>
                </a:cubicBezTo>
                <a:cubicBezTo>
                  <a:pt x="16696" y="10539"/>
                  <a:pt x="16701" y="10550"/>
                  <a:pt x="16705" y="10561"/>
                </a:cubicBezTo>
                <a:cubicBezTo>
                  <a:pt x="16705" y="10563"/>
                  <a:pt x="16705" y="10565"/>
                  <a:pt x="16704" y="10567"/>
                </a:cubicBezTo>
                <a:cubicBezTo>
                  <a:pt x="16690" y="10580"/>
                  <a:pt x="16673" y="10621"/>
                  <a:pt x="16669" y="10654"/>
                </a:cubicBezTo>
                <a:cubicBezTo>
                  <a:pt x="16667" y="10673"/>
                  <a:pt x="16675" y="10678"/>
                  <a:pt x="16668" y="10693"/>
                </a:cubicBezTo>
                <a:close/>
                <a:moveTo>
                  <a:pt x="17117" y="14110"/>
                </a:moveTo>
                <a:cubicBezTo>
                  <a:pt x="17114" y="14086"/>
                  <a:pt x="17117" y="14072"/>
                  <a:pt x="17108" y="14058"/>
                </a:cubicBezTo>
                <a:cubicBezTo>
                  <a:pt x="17100" y="14046"/>
                  <a:pt x="17082" y="14047"/>
                  <a:pt x="17075" y="14033"/>
                </a:cubicBezTo>
                <a:cubicBezTo>
                  <a:pt x="17078" y="14015"/>
                  <a:pt x="17081" y="13999"/>
                  <a:pt x="17089" y="13989"/>
                </a:cubicBezTo>
                <a:cubicBezTo>
                  <a:pt x="17094" y="13998"/>
                  <a:pt x="17098" y="14006"/>
                  <a:pt x="17103" y="14015"/>
                </a:cubicBezTo>
                <a:cubicBezTo>
                  <a:pt x="17105" y="13994"/>
                  <a:pt x="17109" y="13989"/>
                  <a:pt x="17115" y="13976"/>
                </a:cubicBezTo>
                <a:cubicBezTo>
                  <a:pt x="17131" y="14033"/>
                  <a:pt x="17129" y="14084"/>
                  <a:pt x="17164" y="14105"/>
                </a:cubicBezTo>
                <a:cubicBezTo>
                  <a:pt x="17164" y="14106"/>
                  <a:pt x="17164" y="14108"/>
                  <a:pt x="17163" y="14110"/>
                </a:cubicBezTo>
                <a:cubicBezTo>
                  <a:pt x="17158" y="14115"/>
                  <a:pt x="17157" y="14119"/>
                  <a:pt x="17154" y="14128"/>
                </a:cubicBezTo>
                <a:cubicBezTo>
                  <a:pt x="17156" y="14138"/>
                  <a:pt x="17157" y="14149"/>
                  <a:pt x="17159" y="14159"/>
                </a:cubicBezTo>
                <a:cubicBezTo>
                  <a:pt x="17145" y="14152"/>
                  <a:pt x="17122" y="14135"/>
                  <a:pt x="17117" y="14110"/>
                </a:cubicBezTo>
                <a:close/>
                <a:moveTo>
                  <a:pt x="16518" y="13175"/>
                </a:moveTo>
                <a:cubicBezTo>
                  <a:pt x="16547" y="13193"/>
                  <a:pt x="16566" y="13173"/>
                  <a:pt x="16595" y="13173"/>
                </a:cubicBezTo>
                <a:cubicBezTo>
                  <a:pt x="16609" y="13209"/>
                  <a:pt x="16623" y="13244"/>
                  <a:pt x="16644" y="13268"/>
                </a:cubicBezTo>
                <a:cubicBezTo>
                  <a:pt x="16643" y="13282"/>
                  <a:pt x="16643" y="13295"/>
                  <a:pt x="16642" y="13309"/>
                </a:cubicBezTo>
                <a:cubicBezTo>
                  <a:pt x="16657" y="13331"/>
                  <a:pt x="16671" y="13352"/>
                  <a:pt x="16685" y="13374"/>
                </a:cubicBezTo>
                <a:cubicBezTo>
                  <a:pt x="16705" y="13396"/>
                  <a:pt x="16726" y="13418"/>
                  <a:pt x="16746" y="13441"/>
                </a:cubicBezTo>
                <a:cubicBezTo>
                  <a:pt x="16746" y="13453"/>
                  <a:pt x="16747" y="13466"/>
                  <a:pt x="16747" y="13479"/>
                </a:cubicBezTo>
                <a:cubicBezTo>
                  <a:pt x="16773" y="13486"/>
                  <a:pt x="16782" y="13536"/>
                  <a:pt x="16799" y="13562"/>
                </a:cubicBezTo>
                <a:cubicBezTo>
                  <a:pt x="16802" y="13562"/>
                  <a:pt x="16804" y="13562"/>
                  <a:pt x="16806" y="13562"/>
                </a:cubicBezTo>
                <a:cubicBezTo>
                  <a:pt x="16806" y="13549"/>
                  <a:pt x="16806" y="13537"/>
                  <a:pt x="16806" y="13525"/>
                </a:cubicBezTo>
                <a:cubicBezTo>
                  <a:pt x="16807" y="13526"/>
                  <a:pt x="16807" y="13527"/>
                  <a:pt x="16807" y="13528"/>
                </a:cubicBezTo>
                <a:cubicBezTo>
                  <a:pt x="16826" y="13545"/>
                  <a:pt x="16828" y="13582"/>
                  <a:pt x="16844" y="13600"/>
                </a:cubicBezTo>
                <a:cubicBezTo>
                  <a:pt x="16856" y="13615"/>
                  <a:pt x="16868" y="13608"/>
                  <a:pt x="16877" y="13628"/>
                </a:cubicBezTo>
                <a:cubicBezTo>
                  <a:pt x="16878" y="13629"/>
                  <a:pt x="16878" y="13630"/>
                  <a:pt x="16879" y="13631"/>
                </a:cubicBezTo>
                <a:cubicBezTo>
                  <a:pt x="16879" y="13632"/>
                  <a:pt x="16880" y="13633"/>
                  <a:pt x="16880" y="13634"/>
                </a:cubicBezTo>
                <a:cubicBezTo>
                  <a:pt x="16884" y="13655"/>
                  <a:pt x="16889" y="13677"/>
                  <a:pt x="16893" y="13698"/>
                </a:cubicBezTo>
                <a:cubicBezTo>
                  <a:pt x="16905" y="13721"/>
                  <a:pt x="16922" y="13712"/>
                  <a:pt x="16942" y="13721"/>
                </a:cubicBezTo>
                <a:cubicBezTo>
                  <a:pt x="16959" y="13729"/>
                  <a:pt x="16974" y="13758"/>
                  <a:pt x="16983" y="13783"/>
                </a:cubicBezTo>
                <a:cubicBezTo>
                  <a:pt x="16981" y="13812"/>
                  <a:pt x="16965" y="13848"/>
                  <a:pt x="16954" y="13863"/>
                </a:cubicBezTo>
                <a:cubicBezTo>
                  <a:pt x="16961" y="13885"/>
                  <a:pt x="16972" y="13908"/>
                  <a:pt x="16985" y="13917"/>
                </a:cubicBezTo>
                <a:cubicBezTo>
                  <a:pt x="16995" y="13924"/>
                  <a:pt x="17007" y="13913"/>
                  <a:pt x="17014" y="13925"/>
                </a:cubicBezTo>
                <a:cubicBezTo>
                  <a:pt x="17028" y="13947"/>
                  <a:pt x="17016" y="14016"/>
                  <a:pt x="17033" y="14036"/>
                </a:cubicBezTo>
                <a:cubicBezTo>
                  <a:pt x="17039" y="14038"/>
                  <a:pt x="17045" y="14041"/>
                  <a:pt x="17050" y="14043"/>
                </a:cubicBezTo>
                <a:cubicBezTo>
                  <a:pt x="17046" y="14060"/>
                  <a:pt x="17040" y="14078"/>
                  <a:pt x="17041" y="14097"/>
                </a:cubicBezTo>
                <a:cubicBezTo>
                  <a:pt x="17042" y="14098"/>
                  <a:pt x="17043" y="14099"/>
                  <a:pt x="17044" y="14100"/>
                </a:cubicBezTo>
                <a:cubicBezTo>
                  <a:pt x="17050" y="14092"/>
                  <a:pt x="17056" y="14084"/>
                  <a:pt x="17063" y="14077"/>
                </a:cubicBezTo>
                <a:cubicBezTo>
                  <a:pt x="17072" y="14082"/>
                  <a:pt x="17081" y="14087"/>
                  <a:pt x="17091" y="14092"/>
                </a:cubicBezTo>
                <a:cubicBezTo>
                  <a:pt x="17102" y="14103"/>
                  <a:pt x="17105" y="14148"/>
                  <a:pt x="17122" y="14164"/>
                </a:cubicBezTo>
                <a:cubicBezTo>
                  <a:pt x="17116" y="14202"/>
                  <a:pt x="17111" y="14240"/>
                  <a:pt x="17105" y="14277"/>
                </a:cubicBezTo>
                <a:cubicBezTo>
                  <a:pt x="17101" y="14331"/>
                  <a:pt x="17127" y="14443"/>
                  <a:pt x="17103" y="14489"/>
                </a:cubicBezTo>
                <a:cubicBezTo>
                  <a:pt x="17091" y="14476"/>
                  <a:pt x="17086" y="14457"/>
                  <a:pt x="17076" y="14442"/>
                </a:cubicBezTo>
                <a:cubicBezTo>
                  <a:pt x="17075" y="14443"/>
                  <a:pt x="17074" y="14444"/>
                  <a:pt x="17073" y="14445"/>
                </a:cubicBezTo>
                <a:cubicBezTo>
                  <a:pt x="17071" y="14457"/>
                  <a:pt x="17069" y="14469"/>
                  <a:pt x="17066" y="14481"/>
                </a:cubicBezTo>
                <a:cubicBezTo>
                  <a:pt x="17053" y="14474"/>
                  <a:pt x="17044" y="14450"/>
                  <a:pt x="17030" y="14453"/>
                </a:cubicBezTo>
                <a:cubicBezTo>
                  <a:pt x="17034" y="14465"/>
                  <a:pt x="17037" y="14478"/>
                  <a:pt x="17041" y="14491"/>
                </a:cubicBezTo>
                <a:cubicBezTo>
                  <a:pt x="17034" y="14504"/>
                  <a:pt x="16949" y="14342"/>
                  <a:pt x="16930" y="14314"/>
                </a:cubicBezTo>
                <a:cubicBezTo>
                  <a:pt x="16918" y="14297"/>
                  <a:pt x="16902" y="14281"/>
                  <a:pt x="16895" y="14257"/>
                </a:cubicBezTo>
                <a:cubicBezTo>
                  <a:pt x="16889" y="14239"/>
                  <a:pt x="16889" y="14220"/>
                  <a:pt x="16881" y="14208"/>
                </a:cubicBezTo>
                <a:cubicBezTo>
                  <a:pt x="16855" y="14168"/>
                  <a:pt x="16817" y="14123"/>
                  <a:pt x="16803" y="14064"/>
                </a:cubicBezTo>
                <a:cubicBezTo>
                  <a:pt x="16797" y="14035"/>
                  <a:pt x="16802" y="14001"/>
                  <a:pt x="16795" y="13976"/>
                </a:cubicBezTo>
                <a:cubicBezTo>
                  <a:pt x="16776" y="13919"/>
                  <a:pt x="16756" y="13861"/>
                  <a:pt x="16736" y="13804"/>
                </a:cubicBezTo>
                <a:cubicBezTo>
                  <a:pt x="16728" y="13783"/>
                  <a:pt x="16706" y="13777"/>
                  <a:pt x="16699" y="13757"/>
                </a:cubicBezTo>
                <a:cubicBezTo>
                  <a:pt x="16696" y="13738"/>
                  <a:pt x="16692" y="13719"/>
                  <a:pt x="16689" y="13701"/>
                </a:cubicBezTo>
                <a:cubicBezTo>
                  <a:pt x="16670" y="13607"/>
                  <a:pt x="16668" y="13542"/>
                  <a:pt x="16606" y="13520"/>
                </a:cubicBezTo>
                <a:cubicBezTo>
                  <a:pt x="16596" y="13439"/>
                  <a:pt x="16580" y="13390"/>
                  <a:pt x="16551" y="13348"/>
                </a:cubicBezTo>
                <a:cubicBezTo>
                  <a:pt x="16529" y="13362"/>
                  <a:pt x="16525" y="13337"/>
                  <a:pt x="16512" y="13317"/>
                </a:cubicBezTo>
                <a:cubicBezTo>
                  <a:pt x="16500" y="13270"/>
                  <a:pt x="16442" y="13204"/>
                  <a:pt x="16461" y="13129"/>
                </a:cubicBezTo>
                <a:cubicBezTo>
                  <a:pt x="16495" y="13123"/>
                  <a:pt x="16495" y="13161"/>
                  <a:pt x="16518" y="13175"/>
                </a:cubicBezTo>
                <a:close/>
                <a:moveTo>
                  <a:pt x="14782" y="11862"/>
                </a:moveTo>
                <a:cubicBezTo>
                  <a:pt x="14794" y="11869"/>
                  <a:pt x="14795" y="11862"/>
                  <a:pt x="14802" y="11852"/>
                </a:cubicBezTo>
                <a:cubicBezTo>
                  <a:pt x="14807" y="11820"/>
                  <a:pt x="14811" y="11805"/>
                  <a:pt x="14808" y="11774"/>
                </a:cubicBezTo>
                <a:cubicBezTo>
                  <a:pt x="14840" y="11814"/>
                  <a:pt x="14860" y="11851"/>
                  <a:pt x="14867" y="11926"/>
                </a:cubicBezTo>
                <a:cubicBezTo>
                  <a:pt x="14883" y="11939"/>
                  <a:pt x="14882" y="11955"/>
                  <a:pt x="14889" y="11985"/>
                </a:cubicBezTo>
                <a:cubicBezTo>
                  <a:pt x="14897" y="12015"/>
                  <a:pt x="14914" y="12045"/>
                  <a:pt x="14916" y="12081"/>
                </a:cubicBezTo>
                <a:cubicBezTo>
                  <a:pt x="14921" y="12161"/>
                  <a:pt x="14865" y="12235"/>
                  <a:pt x="14821" y="12217"/>
                </a:cubicBezTo>
                <a:cubicBezTo>
                  <a:pt x="14806" y="12194"/>
                  <a:pt x="14795" y="12127"/>
                  <a:pt x="14790" y="12086"/>
                </a:cubicBezTo>
                <a:cubicBezTo>
                  <a:pt x="14790" y="12043"/>
                  <a:pt x="14790" y="12000"/>
                  <a:pt x="14790" y="11957"/>
                </a:cubicBezTo>
                <a:cubicBezTo>
                  <a:pt x="14787" y="11932"/>
                  <a:pt x="14782" y="11926"/>
                  <a:pt x="14789" y="11901"/>
                </a:cubicBezTo>
                <a:cubicBezTo>
                  <a:pt x="14786" y="11894"/>
                  <a:pt x="14782" y="11887"/>
                  <a:pt x="14779" y="11880"/>
                </a:cubicBezTo>
                <a:cubicBezTo>
                  <a:pt x="14780" y="11874"/>
                  <a:pt x="14781" y="11868"/>
                  <a:pt x="14782" y="11862"/>
                </a:cubicBezTo>
                <a:close/>
                <a:moveTo>
                  <a:pt x="12567" y="15490"/>
                </a:moveTo>
                <a:cubicBezTo>
                  <a:pt x="12578" y="15471"/>
                  <a:pt x="12619" y="15310"/>
                  <a:pt x="12613" y="15264"/>
                </a:cubicBezTo>
                <a:cubicBezTo>
                  <a:pt x="12606" y="15248"/>
                  <a:pt x="12600" y="15233"/>
                  <a:pt x="12593" y="15217"/>
                </a:cubicBezTo>
                <a:cubicBezTo>
                  <a:pt x="12596" y="15204"/>
                  <a:pt x="12599" y="15191"/>
                  <a:pt x="12602" y="15179"/>
                </a:cubicBezTo>
                <a:cubicBezTo>
                  <a:pt x="12591" y="15153"/>
                  <a:pt x="12571" y="15062"/>
                  <a:pt x="12577" y="15022"/>
                </a:cubicBezTo>
                <a:cubicBezTo>
                  <a:pt x="12589" y="14966"/>
                  <a:pt x="12606" y="14953"/>
                  <a:pt x="12606" y="14867"/>
                </a:cubicBezTo>
                <a:cubicBezTo>
                  <a:pt x="12616" y="14866"/>
                  <a:pt x="12625" y="14865"/>
                  <a:pt x="12634" y="14865"/>
                </a:cubicBezTo>
                <a:cubicBezTo>
                  <a:pt x="12640" y="14857"/>
                  <a:pt x="12645" y="14849"/>
                  <a:pt x="12651" y="14841"/>
                </a:cubicBezTo>
                <a:cubicBezTo>
                  <a:pt x="12658" y="14841"/>
                  <a:pt x="12665" y="14855"/>
                  <a:pt x="12673" y="14847"/>
                </a:cubicBezTo>
                <a:cubicBezTo>
                  <a:pt x="12677" y="14839"/>
                  <a:pt x="12681" y="14831"/>
                  <a:pt x="12684" y="14823"/>
                </a:cubicBezTo>
                <a:cubicBezTo>
                  <a:pt x="12703" y="14807"/>
                  <a:pt x="12713" y="14835"/>
                  <a:pt x="12728" y="14829"/>
                </a:cubicBezTo>
                <a:cubicBezTo>
                  <a:pt x="12728" y="14818"/>
                  <a:pt x="12727" y="14808"/>
                  <a:pt x="12726" y="14797"/>
                </a:cubicBezTo>
                <a:cubicBezTo>
                  <a:pt x="12736" y="14785"/>
                  <a:pt x="12745" y="14774"/>
                  <a:pt x="12755" y="14762"/>
                </a:cubicBezTo>
                <a:cubicBezTo>
                  <a:pt x="12763" y="14766"/>
                  <a:pt x="12764" y="14774"/>
                  <a:pt x="12769" y="14769"/>
                </a:cubicBezTo>
                <a:cubicBezTo>
                  <a:pt x="12771" y="14766"/>
                  <a:pt x="12774" y="14762"/>
                  <a:pt x="12777" y="14759"/>
                </a:cubicBezTo>
                <a:cubicBezTo>
                  <a:pt x="12773" y="14749"/>
                  <a:pt x="12771" y="14744"/>
                  <a:pt x="12769" y="14730"/>
                </a:cubicBezTo>
                <a:cubicBezTo>
                  <a:pt x="12775" y="14720"/>
                  <a:pt x="12782" y="14708"/>
                  <a:pt x="12789" y="14697"/>
                </a:cubicBezTo>
                <a:cubicBezTo>
                  <a:pt x="12789" y="14697"/>
                  <a:pt x="12790" y="14697"/>
                  <a:pt x="12790" y="14697"/>
                </a:cubicBezTo>
                <a:cubicBezTo>
                  <a:pt x="12792" y="14709"/>
                  <a:pt x="12793" y="14711"/>
                  <a:pt x="12801" y="14713"/>
                </a:cubicBezTo>
                <a:cubicBezTo>
                  <a:pt x="12806" y="14702"/>
                  <a:pt x="12811" y="14692"/>
                  <a:pt x="12816" y="14682"/>
                </a:cubicBezTo>
                <a:cubicBezTo>
                  <a:pt x="12812" y="14664"/>
                  <a:pt x="12807" y="14658"/>
                  <a:pt x="12806" y="14640"/>
                </a:cubicBezTo>
                <a:cubicBezTo>
                  <a:pt x="12807" y="14639"/>
                  <a:pt x="12807" y="14637"/>
                  <a:pt x="12808" y="14635"/>
                </a:cubicBezTo>
                <a:cubicBezTo>
                  <a:pt x="12817" y="14635"/>
                  <a:pt x="12820" y="14631"/>
                  <a:pt x="12825" y="14625"/>
                </a:cubicBezTo>
                <a:cubicBezTo>
                  <a:pt x="12826" y="14621"/>
                  <a:pt x="12827" y="14617"/>
                  <a:pt x="12828" y="14612"/>
                </a:cubicBezTo>
                <a:cubicBezTo>
                  <a:pt x="12823" y="14590"/>
                  <a:pt x="12819" y="14573"/>
                  <a:pt x="12820" y="14545"/>
                </a:cubicBezTo>
                <a:cubicBezTo>
                  <a:pt x="12824" y="14546"/>
                  <a:pt x="12828" y="14547"/>
                  <a:pt x="12832" y="14548"/>
                </a:cubicBezTo>
                <a:cubicBezTo>
                  <a:pt x="12835" y="14562"/>
                  <a:pt x="12837" y="14571"/>
                  <a:pt x="12845" y="14576"/>
                </a:cubicBezTo>
                <a:cubicBezTo>
                  <a:pt x="12850" y="14551"/>
                  <a:pt x="12857" y="14549"/>
                  <a:pt x="12867" y="14535"/>
                </a:cubicBezTo>
                <a:cubicBezTo>
                  <a:pt x="12883" y="14509"/>
                  <a:pt x="12883" y="14454"/>
                  <a:pt x="12881" y="14414"/>
                </a:cubicBezTo>
                <a:cubicBezTo>
                  <a:pt x="12895" y="14392"/>
                  <a:pt x="12894" y="14387"/>
                  <a:pt x="12908" y="14409"/>
                </a:cubicBezTo>
                <a:cubicBezTo>
                  <a:pt x="12915" y="14438"/>
                  <a:pt x="12930" y="14440"/>
                  <a:pt x="12938" y="14463"/>
                </a:cubicBezTo>
                <a:cubicBezTo>
                  <a:pt x="12954" y="14504"/>
                  <a:pt x="12952" y="14632"/>
                  <a:pt x="12962" y="14689"/>
                </a:cubicBezTo>
                <a:cubicBezTo>
                  <a:pt x="12968" y="14711"/>
                  <a:pt x="12974" y="14732"/>
                  <a:pt x="12979" y="14754"/>
                </a:cubicBezTo>
                <a:cubicBezTo>
                  <a:pt x="12982" y="14781"/>
                  <a:pt x="12965" y="14819"/>
                  <a:pt x="12958" y="14831"/>
                </a:cubicBezTo>
                <a:cubicBezTo>
                  <a:pt x="12947" y="14818"/>
                  <a:pt x="12939" y="14786"/>
                  <a:pt x="12932" y="14764"/>
                </a:cubicBezTo>
                <a:cubicBezTo>
                  <a:pt x="12932" y="14766"/>
                  <a:pt x="12931" y="14768"/>
                  <a:pt x="12930" y="14769"/>
                </a:cubicBezTo>
                <a:cubicBezTo>
                  <a:pt x="12927" y="14772"/>
                  <a:pt x="12925" y="14774"/>
                  <a:pt x="12923" y="14777"/>
                </a:cubicBezTo>
                <a:cubicBezTo>
                  <a:pt x="12923" y="14824"/>
                  <a:pt x="12932" y="14859"/>
                  <a:pt x="12942" y="14888"/>
                </a:cubicBezTo>
                <a:cubicBezTo>
                  <a:pt x="12937" y="14931"/>
                  <a:pt x="12916" y="14953"/>
                  <a:pt x="12911" y="14991"/>
                </a:cubicBezTo>
                <a:cubicBezTo>
                  <a:pt x="12905" y="15035"/>
                  <a:pt x="12913" y="15073"/>
                  <a:pt x="12907" y="15112"/>
                </a:cubicBezTo>
                <a:cubicBezTo>
                  <a:pt x="12875" y="15308"/>
                  <a:pt x="12843" y="15505"/>
                  <a:pt x="12812" y="15702"/>
                </a:cubicBezTo>
                <a:cubicBezTo>
                  <a:pt x="12800" y="15773"/>
                  <a:pt x="12785" y="15942"/>
                  <a:pt x="12757" y="15974"/>
                </a:cubicBezTo>
                <a:cubicBezTo>
                  <a:pt x="12742" y="15978"/>
                  <a:pt x="12727" y="15981"/>
                  <a:pt x="12712" y="15985"/>
                </a:cubicBezTo>
                <a:cubicBezTo>
                  <a:pt x="12688" y="15997"/>
                  <a:pt x="12681" y="16030"/>
                  <a:pt x="12652" y="16034"/>
                </a:cubicBezTo>
                <a:cubicBezTo>
                  <a:pt x="12635" y="15983"/>
                  <a:pt x="12597" y="15997"/>
                  <a:pt x="12580" y="15949"/>
                </a:cubicBezTo>
                <a:cubicBezTo>
                  <a:pt x="12574" y="15934"/>
                  <a:pt x="12579" y="15918"/>
                  <a:pt x="12575" y="15897"/>
                </a:cubicBezTo>
                <a:cubicBezTo>
                  <a:pt x="12570" y="15868"/>
                  <a:pt x="12551" y="15863"/>
                  <a:pt x="12558" y="15805"/>
                </a:cubicBezTo>
                <a:cubicBezTo>
                  <a:pt x="12561" y="15785"/>
                  <a:pt x="12563" y="15765"/>
                  <a:pt x="12566" y="15745"/>
                </a:cubicBezTo>
                <a:cubicBezTo>
                  <a:pt x="12555" y="15706"/>
                  <a:pt x="12544" y="15666"/>
                  <a:pt x="12532" y="15627"/>
                </a:cubicBezTo>
                <a:cubicBezTo>
                  <a:pt x="12530" y="15595"/>
                  <a:pt x="12542" y="15513"/>
                  <a:pt x="12551" y="15501"/>
                </a:cubicBezTo>
                <a:cubicBezTo>
                  <a:pt x="12557" y="15497"/>
                  <a:pt x="12562" y="15494"/>
                  <a:pt x="12567" y="15490"/>
                </a:cubicBezTo>
                <a:close/>
                <a:moveTo>
                  <a:pt x="10394" y="12495"/>
                </a:moveTo>
                <a:cubicBezTo>
                  <a:pt x="10403" y="12499"/>
                  <a:pt x="10406" y="12503"/>
                  <a:pt x="10410" y="12516"/>
                </a:cubicBezTo>
                <a:cubicBezTo>
                  <a:pt x="10398" y="12529"/>
                  <a:pt x="10401" y="12563"/>
                  <a:pt x="10383" y="12568"/>
                </a:cubicBezTo>
                <a:cubicBezTo>
                  <a:pt x="10381" y="12566"/>
                  <a:pt x="10378" y="12564"/>
                  <a:pt x="10375" y="12562"/>
                </a:cubicBezTo>
                <a:cubicBezTo>
                  <a:pt x="10375" y="12555"/>
                  <a:pt x="10375" y="12547"/>
                  <a:pt x="10375" y="12539"/>
                </a:cubicBezTo>
                <a:cubicBezTo>
                  <a:pt x="10385" y="12533"/>
                  <a:pt x="10388" y="12509"/>
                  <a:pt x="10394" y="12495"/>
                </a:cubicBezTo>
                <a:close/>
                <a:moveTo>
                  <a:pt x="5794" y="21514"/>
                </a:moveTo>
                <a:cubicBezTo>
                  <a:pt x="5800" y="21512"/>
                  <a:pt x="5806" y="21510"/>
                  <a:pt x="5812" y="21508"/>
                </a:cubicBezTo>
                <a:cubicBezTo>
                  <a:pt x="5806" y="21490"/>
                  <a:pt x="5798" y="21460"/>
                  <a:pt x="5788" y="21449"/>
                </a:cubicBezTo>
                <a:cubicBezTo>
                  <a:pt x="5762" y="21422"/>
                  <a:pt x="5760" y="21439"/>
                  <a:pt x="5746" y="21385"/>
                </a:cubicBezTo>
                <a:cubicBezTo>
                  <a:pt x="5747" y="21382"/>
                  <a:pt x="5747" y="21380"/>
                  <a:pt x="5747" y="21377"/>
                </a:cubicBezTo>
                <a:cubicBezTo>
                  <a:pt x="5762" y="21364"/>
                  <a:pt x="5776" y="21351"/>
                  <a:pt x="5790" y="21338"/>
                </a:cubicBezTo>
                <a:cubicBezTo>
                  <a:pt x="5790" y="21331"/>
                  <a:pt x="5790" y="21323"/>
                  <a:pt x="5790" y="21315"/>
                </a:cubicBezTo>
                <a:cubicBezTo>
                  <a:pt x="5789" y="21313"/>
                  <a:pt x="5788" y="21312"/>
                  <a:pt x="5786" y="21310"/>
                </a:cubicBezTo>
                <a:cubicBezTo>
                  <a:pt x="5764" y="21314"/>
                  <a:pt x="5742" y="21334"/>
                  <a:pt x="5727" y="21315"/>
                </a:cubicBezTo>
                <a:cubicBezTo>
                  <a:pt x="5727" y="21314"/>
                  <a:pt x="5727" y="21313"/>
                  <a:pt x="5727" y="21313"/>
                </a:cubicBezTo>
                <a:cubicBezTo>
                  <a:pt x="5736" y="21247"/>
                  <a:pt x="5771" y="21227"/>
                  <a:pt x="5792" y="21184"/>
                </a:cubicBezTo>
                <a:cubicBezTo>
                  <a:pt x="5810" y="21205"/>
                  <a:pt x="5843" y="21206"/>
                  <a:pt x="5859" y="21230"/>
                </a:cubicBezTo>
                <a:cubicBezTo>
                  <a:pt x="5859" y="21235"/>
                  <a:pt x="5859" y="21239"/>
                  <a:pt x="5859" y="21243"/>
                </a:cubicBezTo>
                <a:cubicBezTo>
                  <a:pt x="5849" y="21269"/>
                  <a:pt x="5833" y="21281"/>
                  <a:pt x="5843" y="21307"/>
                </a:cubicBezTo>
                <a:cubicBezTo>
                  <a:pt x="5881" y="21303"/>
                  <a:pt x="5887" y="21362"/>
                  <a:pt x="5908" y="21403"/>
                </a:cubicBezTo>
                <a:cubicBezTo>
                  <a:pt x="5945" y="21474"/>
                  <a:pt x="5973" y="21531"/>
                  <a:pt x="6048" y="21531"/>
                </a:cubicBezTo>
                <a:cubicBezTo>
                  <a:pt x="6048" y="21538"/>
                  <a:pt x="6047" y="21544"/>
                  <a:pt x="6047" y="21550"/>
                </a:cubicBezTo>
                <a:cubicBezTo>
                  <a:pt x="6045" y="21555"/>
                  <a:pt x="6043" y="21560"/>
                  <a:pt x="6041" y="21565"/>
                </a:cubicBezTo>
                <a:cubicBezTo>
                  <a:pt x="6017" y="21566"/>
                  <a:pt x="5979" y="21597"/>
                  <a:pt x="5961" y="21588"/>
                </a:cubicBezTo>
                <a:cubicBezTo>
                  <a:pt x="5950" y="21579"/>
                  <a:pt x="5940" y="21571"/>
                  <a:pt x="5930" y="21562"/>
                </a:cubicBezTo>
                <a:cubicBezTo>
                  <a:pt x="5907" y="21559"/>
                  <a:pt x="5884" y="21556"/>
                  <a:pt x="5861" y="21552"/>
                </a:cubicBezTo>
                <a:cubicBezTo>
                  <a:pt x="5842" y="21557"/>
                  <a:pt x="5822" y="21562"/>
                  <a:pt x="5802" y="21568"/>
                </a:cubicBezTo>
                <a:cubicBezTo>
                  <a:pt x="5788" y="21563"/>
                  <a:pt x="5782" y="21530"/>
                  <a:pt x="5761" y="21539"/>
                </a:cubicBezTo>
                <a:cubicBezTo>
                  <a:pt x="5744" y="21546"/>
                  <a:pt x="5730" y="21562"/>
                  <a:pt x="5710" y="21568"/>
                </a:cubicBezTo>
                <a:cubicBezTo>
                  <a:pt x="5710" y="21567"/>
                  <a:pt x="5710" y="21566"/>
                  <a:pt x="5710" y="21565"/>
                </a:cubicBezTo>
                <a:cubicBezTo>
                  <a:pt x="5715" y="21540"/>
                  <a:pt x="5716" y="21519"/>
                  <a:pt x="5719" y="21493"/>
                </a:cubicBezTo>
                <a:cubicBezTo>
                  <a:pt x="5747" y="21486"/>
                  <a:pt x="5780" y="21475"/>
                  <a:pt x="5794" y="21514"/>
                </a:cubicBezTo>
                <a:close/>
                <a:moveTo>
                  <a:pt x="5572" y="21130"/>
                </a:moveTo>
                <a:cubicBezTo>
                  <a:pt x="5574" y="21133"/>
                  <a:pt x="5576" y="21135"/>
                  <a:pt x="5578" y="21138"/>
                </a:cubicBezTo>
                <a:cubicBezTo>
                  <a:pt x="5579" y="21195"/>
                  <a:pt x="5574" y="21216"/>
                  <a:pt x="5565" y="21256"/>
                </a:cubicBezTo>
                <a:cubicBezTo>
                  <a:pt x="5564" y="21255"/>
                  <a:pt x="5562" y="21254"/>
                  <a:pt x="5561" y="21253"/>
                </a:cubicBezTo>
                <a:cubicBezTo>
                  <a:pt x="5558" y="21250"/>
                  <a:pt x="5556" y="21247"/>
                  <a:pt x="5553" y="21243"/>
                </a:cubicBezTo>
                <a:cubicBezTo>
                  <a:pt x="5553" y="21223"/>
                  <a:pt x="5553" y="21204"/>
                  <a:pt x="5553" y="21184"/>
                </a:cubicBezTo>
                <a:cubicBezTo>
                  <a:pt x="5552" y="21184"/>
                  <a:pt x="5552" y="21184"/>
                  <a:pt x="5551" y="21184"/>
                </a:cubicBezTo>
                <a:cubicBezTo>
                  <a:pt x="5545" y="21188"/>
                  <a:pt x="5534" y="21188"/>
                  <a:pt x="5531" y="21184"/>
                </a:cubicBezTo>
                <a:cubicBezTo>
                  <a:pt x="5527" y="21165"/>
                  <a:pt x="5531" y="21154"/>
                  <a:pt x="5534" y="21138"/>
                </a:cubicBezTo>
                <a:cubicBezTo>
                  <a:pt x="5550" y="21141"/>
                  <a:pt x="5561" y="21146"/>
                  <a:pt x="5572" y="21130"/>
                </a:cubicBezTo>
                <a:close/>
                <a:moveTo>
                  <a:pt x="2494" y="7204"/>
                </a:moveTo>
                <a:cubicBezTo>
                  <a:pt x="2530" y="7204"/>
                  <a:pt x="2557" y="7246"/>
                  <a:pt x="2589" y="7263"/>
                </a:cubicBezTo>
                <a:cubicBezTo>
                  <a:pt x="2607" y="7268"/>
                  <a:pt x="2625" y="7273"/>
                  <a:pt x="2643" y="7278"/>
                </a:cubicBezTo>
                <a:cubicBezTo>
                  <a:pt x="2669" y="7307"/>
                  <a:pt x="2674" y="7378"/>
                  <a:pt x="2697" y="7412"/>
                </a:cubicBezTo>
                <a:cubicBezTo>
                  <a:pt x="2728" y="7458"/>
                  <a:pt x="2768" y="7451"/>
                  <a:pt x="2772" y="7551"/>
                </a:cubicBezTo>
                <a:cubicBezTo>
                  <a:pt x="2769" y="7559"/>
                  <a:pt x="2767" y="7566"/>
                  <a:pt x="2765" y="7574"/>
                </a:cubicBezTo>
                <a:cubicBezTo>
                  <a:pt x="2729" y="7576"/>
                  <a:pt x="2696" y="7547"/>
                  <a:pt x="2674" y="7518"/>
                </a:cubicBezTo>
                <a:cubicBezTo>
                  <a:pt x="2674" y="7514"/>
                  <a:pt x="2674" y="7509"/>
                  <a:pt x="2674" y="7505"/>
                </a:cubicBezTo>
                <a:cubicBezTo>
                  <a:pt x="2678" y="7493"/>
                  <a:pt x="2682" y="7481"/>
                  <a:pt x="2686" y="7469"/>
                </a:cubicBezTo>
                <a:cubicBezTo>
                  <a:pt x="2666" y="7467"/>
                  <a:pt x="2654" y="7468"/>
                  <a:pt x="2645" y="7487"/>
                </a:cubicBezTo>
                <a:cubicBezTo>
                  <a:pt x="2637" y="7482"/>
                  <a:pt x="2630" y="7477"/>
                  <a:pt x="2625" y="7466"/>
                </a:cubicBezTo>
                <a:cubicBezTo>
                  <a:pt x="2627" y="7452"/>
                  <a:pt x="2631" y="7442"/>
                  <a:pt x="2627" y="7433"/>
                </a:cubicBezTo>
                <a:cubicBezTo>
                  <a:pt x="2618" y="7414"/>
                  <a:pt x="2602" y="7411"/>
                  <a:pt x="2586" y="7407"/>
                </a:cubicBezTo>
                <a:cubicBezTo>
                  <a:pt x="2586" y="7402"/>
                  <a:pt x="2585" y="7397"/>
                  <a:pt x="2584" y="7392"/>
                </a:cubicBezTo>
                <a:cubicBezTo>
                  <a:pt x="2586" y="7384"/>
                  <a:pt x="2588" y="7376"/>
                  <a:pt x="2590" y="7368"/>
                </a:cubicBezTo>
                <a:cubicBezTo>
                  <a:pt x="2582" y="7356"/>
                  <a:pt x="2574" y="7344"/>
                  <a:pt x="2566" y="7332"/>
                </a:cubicBezTo>
                <a:cubicBezTo>
                  <a:pt x="2560" y="7335"/>
                  <a:pt x="2554" y="7337"/>
                  <a:pt x="2547" y="7340"/>
                </a:cubicBezTo>
                <a:cubicBezTo>
                  <a:pt x="2535" y="7336"/>
                  <a:pt x="2476" y="7238"/>
                  <a:pt x="2474" y="7214"/>
                </a:cubicBezTo>
                <a:cubicBezTo>
                  <a:pt x="2474" y="7213"/>
                  <a:pt x="2475" y="7212"/>
                  <a:pt x="2475" y="7211"/>
                </a:cubicBezTo>
                <a:cubicBezTo>
                  <a:pt x="2481" y="7209"/>
                  <a:pt x="2488" y="7206"/>
                  <a:pt x="2494" y="7204"/>
                </a:cubicBezTo>
                <a:close/>
                <a:moveTo>
                  <a:pt x="2262" y="6722"/>
                </a:moveTo>
                <a:cubicBezTo>
                  <a:pt x="2255" y="6746"/>
                  <a:pt x="2252" y="6773"/>
                  <a:pt x="2248" y="6807"/>
                </a:cubicBezTo>
                <a:cubicBezTo>
                  <a:pt x="2234" y="6808"/>
                  <a:pt x="2228" y="6817"/>
                  <a:pt x="2217" y="6822"/>
                </a:cubicBezTo>
                <a:cubicBezTo>
                  <a:pt x="2204" y="6788"/>
                  <a:pt x="2181" y="6762"/>
                  <a:pt x="2188" y="6699"/>
                </a:cubicBezTo>
                <a:cubicBezTo>
                  <a:pt x="2210" y="6700"/>
                  <a:pt x="2248" y="6697"/>
                  <a:pt x="2262" y="6722"/>
                </a:cubicBezTo>
                <a:close/>
                <a:moveTo>
                  <a:pt x="2215" y="6398"/>
                </a:moveTo>
                <a:cubicBezTo>
                  <a:pt x="2219" y="6416"/>
                  <a:pt x="2212" y="6427"/>
                  <a:pt x="2213" y="6441"/>
                </a:cubicBezTo>
                <a:cubicBezTo>
                  <a:pt x="2218" y="6471"/>
                  <a:pt x="2230" y="6483"/>
                  <a:pt x="2243" y="6498"/>
                </a:cubicBezTo>
                <a:cubicBezTo>
                  <a:pt x="2243" y="6522"/>
                  <a:pt x="2243" y="6546"/>
                  <a:pt x="2243" y="6570"/>
                </a:cubicBezTo>
                <a:cubicBezTo>
                  <a:pt x="2223" y="6542"/>
                  <a:pt x="2184" y="6489"/>
                  <a:pt x="2176" y="6444"/>
                </a:cubicBezTo>
                <a:cubicBezTo>
                  <a:pt x="2172" y="6424"/>
                  <a:pt x="2175" y="6405"/>
                  <a:pt x="2172" y="6390"/>
                </a:cubicBezTo>
                <a:cubicBezTo>
                  <a:pt x="2168" y="6372"/>
                  <a:pt x="2160" y="6358"/>
                  <a:pt x="2162" y="6336"/>
                </a:cubicBezTo>
                <a:cubicBezTo>
                  <a:pt x="2178" y="6344"/>
                  <a:pt x="2206" y="6374"/>
                  <a:pt x="2215" y="6398"/>
                </a:cubicBezTo>
                <a:close/>
                <a:moveTo>
                  <a:pt x="2070" y="6153"/>
                </a:moveTo>
                <a:cubicBezTo>
                  <a:pt x="2078" y="6234"/>
                  <a:pt x="2086" y="6219"/>
                  <a:pt x="2074" y="6302"/>
                </a:cubicBezTo>
                <a:cubicBezTo>
                  <a:pt x="2073" y="6302"/>
                  <a:pt x="2073" y="6302"/>
                  <a:pt x="2072" y="6302"/>
                </a:cubicBezTo>
                <a:cubicBezTo>
                  <a:pt x="2072" y="6300"/>
                  <a:pt x="2072" y="6299"/>
                  <a:pt x="2072" y="6297"/>
                </a:cubicBezTo>
                <a:cubicBezTo>
                  <a:pt x="2060" y="6266"/>
                  <a:pt x="2035" y="6180"/>
                  <a:pt x="2041" y="6137"/>
                </a:cubicBezTo>
                <a:cubicBezTo>
                  <a:pt x="2051" y="6143"/>
                  <a:pt x="2060" y="6148"/>
                  <a:pt x="2070" y="6153"/>
                </a:cubicBezTo>
                <a:close/>
                <a:moveTo>
                  <a:pt x="2003" y="6004"/>
                </a:moveTo>
                <a:cubicBezTo>
                  <a:pt x="2025" y="6016"/>
                  <a:pt x="2019" y="6030"/>
                  <a:pt x="2050" y="6027"/>
                </a:cubicBezTo>
                <a:cubicBezTo>
                  <a:pt x="2053" y="6054"/>
                  <a:pt x="2063" y="6080"/>
                  <a:pt x="2060" y="6109"/>
                </a:cubicBezTo>
                <a:cubicBezTo>
                  <a:pt x="2047" y="6097"/>
                  <a:pt x="2037" y="6090"/>
                  <a:pt x="2020" y="6083"/>
                </a:cubicBezTo>
                <a:cubicBezTo>
                  <a:pt x="2020" y="6104"/>
                  <a:pt x="2022" y="6119"/>
                  <a:pt x="2019" y="6132"/>
                </a:cubicBezTo>
                <a:cubicBezTo>
                  <a:pt x="2016" y="6127"/>
                  <a:pt x="2013" y="6122"/>
                  <a:pt x="2011" y="6117"/>
                </a:cubicBezTo>
                <a:cubicBezTo>
                  <a:pt x="1997" y="6097"/>
                  <a:pt x="1984" y="6077"/>
                  <a:pt x="1970" y="6058"/>
                </a:cubicBezTo>
                <a:cubicBezTo>
                  <a:pt x="1976" y="6038"/>
                  <a:pt x="1982" y="6021"/>
                  <a:pt x="1990" y="6006"/>
                </a:cubicBezTo>
                <a:cubicBezTo>
                  <a:pt x="1994" y="6005"/>
                  <a:pt x="1999" y="6004"/>
                  <a:pt x="2003" y="6004"/>
                </a:cubicBezTo>
                <a:close/>
                <a:moveTo>
                  <a:pt x="917" y="6130"/>
                </a:moveTo>
                <a:cubicBezTo>
                  <a:pt x="931" y="6119"/>
                  <a:pt x="932" y="6100"/>
                  <a:pt x="937" y="6070"/>
                </a:cubicBezTo>
                <a:cubicBezTo>
                  <a:pt x="940" y="6070"/>
                  <a:pt x="943" y="6069"/>
                  <a:pt x="946" y="6068"/>
                </a:cubicBezTo>
                <a:cubicBezTo>
                  <a:pt x="972" y="6073"/>
                  <a:pt x="988" y="6085"/>
                  <a:pt x="997" y="6122"/>
                </a:cubicBezTo>
                <a:cubicBezTo>
                  <a:pt x="997" y="6123"/>
                  <a:pt x="997" y="6124"/>
                  <a:pt x="997" y="6124"/>
                </a:cubicBezTo>
                <a:cubicBezTo>
                  <a:pt x="978" y="6125"/>
                  <a:pt x="960" y="6124"/>
                  <a:pt x="949" y="6140"/>
                </a:cubicBezTo>
                <a:cubicBezTo>
                  <a:pt x="931" y="6166"/>
                  <a:pt x="930" y="6261"/>
                  <a:pt x="880" y="6207"/>
                </a:cubicBezTo>
                <a:cubicBezTo>
                  <a:pt x="870" y="6196"/>
                  <a:pt x="863" y="6194"/>
                  <a:pt x="858" y="6173"/>
                </a:cubicBezTo>
                <a:cubicBezTo>
                  <a:pt x="861" y="6135"/>
                  <a:pt x="877" y="6135"/>
                  <a:pt x="884" y="6104"/>
                </a:cubicBezTo>
                <a:cubicBezTo>
                  <a:pt x="893" y="6114"/>
                  <a:pt x="908" y="6145"/>
                  <a:pt x="917" y="6130"/>
                </a:cubicBezTo>
                <a:close/>
                <a:moveTo>
                  <a:pt x="773" y="11375"/>
                </a:moveTo>
                <a:cubicBezTo>
                  <a:pt x="775" y="11374"/>
                  <a:pt x="776" y="11373"/>
                  <a:pt x="777" y="11373"/>
                </a:cubicBezTo>
                <a:cubicBezTo>
                  <a:pt x="789" y="11378"/>
                  <a:pt x="819" y="11400"/>
                  <a:pt x="824" y="11419"/>
                </a:cubicBezTo>
                <a:cubicBezTo>
                  <a:pt x="828" y="11434"/>
                  <a:pt x="829" y="11451"/>
                  <a:pt x="840" y="11460"/>
                </a:cubicBezTo>
                <a:cubicBezTo>
                  <a:pt x="833" y="11503"/>
                  <a:pt x="810" y="11485"/>
                  <a:pt x="796" y="11512"/>
                </a:cubicBezTo>
                <a:cubicBezTo>
                  <a:pt x="793" y="11520"/>
                  <a:pt x="790" y="11529"/>
                  <a:pt x="788" y="11538"/>
                </a:cubicBezTo>
                <a:cubicBezTo>
                  <a:pt x="787" y="11536"/>
                  <a:pt x="786" y="11534"/>
                  <a:pt x="785" y="11532"/>
                </a:cubicBezTo>
                <a:cubicBezTo>
                  <a:pt x="781" y="11527"/>
                  <a:pt x="776" y="11522"/>
                  <a:pt x="772" y="11517"/>
                </a:cubicBezTo>
                <a:cubicBezTo>
                  <a:pt x="772" y="11478"/>
                  <a:pt x="767" y="11460"/>
                  <a:pt x="765" y="11432"/>
                </a:cubicBezTo>
                <a:cubicBezTo>
                  <a:pt x="769" y="11424"/>
                  <a:pt x="773" y="11417"/>
                  <a:pt x="777" y="11409"/>
                </a:cubicBezTo>
                <a:cubicBezTo>
                  <a:pt x="776" y="11391"/>
                  <a:pt x="773" y="11390"/>
                  <a:pt x="773" y="11375"/>
                </a:cubicBezTo>
                <a:close/>
                <a:moveTo>
                  <a:pt x="768" y="11311"/>
                </a:moveTo>
                <a:cubicBezTo>
                  <a:pt x="767" y="11314"/>
                  <a:pt x="767" y="11318"/>
                  <a:pt x="766" y="11321"/>
                </a:cubicBezTo>
                <a:cubicBezTo>
                  <a:pt x="760" y="11328"/>
                  <a:pt x="750" y="11340"/>
                  <a:pt x="741" y="11332"/>
                </a:cubicBezTo>
                <a:cubicBezTo>
                  <a:pt x="735" y="11322"/>
                  <a:pt x="729" y="11301"/>
                  <a:pt x="723" y="11290"/>
                </a:cubicBezTo>
                <a:cubicBezTo>
                  <a:pt x="725" y="11286"/>
                  <a:pt x="726" y="11282"/>
                  <a:pt x="727" y="11277"/>
                </a:cubicBezTo>
                <a:cubicBezTo>
                  <a:pt x="740" y="11280"/>
                  <a:pt x="760" y="11296"/>
                  <a:pt x="768" y="11311"/>
                </a:cubicBezTo>
                <a:close/>
                <a:moveTo>
                  <a:pt x="638" y="11203"/>
                </a:moveTo>
                <a:cubicBezTo>
                  <a:pt x="648" y="11209"/>
                  <a:pt x="653" y="11234"/>
                  <a:pt x="662" y="11246"/>
                </a:cubicBezTo>
                <a:cubicBezTo>
                  <a:pt x="660" y="11250"/>
                  <a:pt x="659" y="11253"/>
                  <a:pt x="658" y="11257"/>
                </a:cubicBezTo>
                <a:cubicBezTo>
                  <a:pt x="657" y="11257"/>
                  <a:pt x="657" y="11257"/>
                  <a:pt x="656" y="11257"/>
                </a:cubicBezTo>
                <a:cubicBezTo>
                  <a:pt x="646" y="11254"/>
                  <a:pt x="642" y="11250"/>
                  <a:pt x="631" y="11252"/>
                </a:cubicBezTo>
                <a:cubicBezTo>
                  <a:pt x="628" y="11238"/>
                  <a:pt x="626" y="11224"/>
                  <a:pt x="623" y="11210"/>
                </a:cubicBezTo>
                <a:cubicBezTo>
                  <a:pt x="631" y="11211"/>
                  <a:pt x="633" y="11209"/>
                  <a:pt x="638" y="11203"/>
                </a:cubicBezTo>
                <a:close/>
                <a:moveTo>
                  <a:pt x="415" y="6415"/>
                </a:moveTo>
                <a:cubicBezTo>
                  <a:pt x="425" y="6410"/>
                  <a:pt x="434" y="6403"/>
                  <a:pt x="444" y="6398"/>
                </a:cubicBezTo>
                <a:cubicBezTo>
                  <a:pt x="463" y="6401"/>
                  <a:pt x="494" y="6417"/>
                  <a:pt x="505" y="6439"/>
                </a:cubicBezTo>
                <a:cubicBezTo>
                  <a:pt x="504" y="6444"/>
                  <a:pt x="503" y="6449"/>
                  <a:pt x="502" y="6454"/>
                </a:cubicBezTo>
                <a:cubicBezTo>
                  <a:pt x="480" y="6456"/>
                  <a:pt x="455" y="6445"/>
                  <a:pt x="432" y="6465"/>
                </a:cubicBezTo>
                <a:cubicBezTo>
                  <a:pt x="411" y="6482"/>
                  <a:pt x="405" y="6537"/>
                  <a:pt x="370" y="6518"/>
                </a:cubicBezTo>
                <a:cubicBezTo>
                  <a:pt x="370" y="6505"/>
                  <a:pt x="370" y="6491"/>
                  <a:pt x="370" y="6477"/>
                </a:cubicBezTo>
                <a:cubicBezTo>
                  <a:pt x="394" y="6468"/>
                  <a:pt x="399" y="6436"/>
                  <a:pt x="415" y="6415"/>
                </a:cubicBezTo>
                <a:close/>
                <a:moveTo>
                  <a:pt x="329" y="6513"/>
                </a:moveTo>
                <a:cubicBezTo>
                  <a:pt x="331" y="6508"/>
                  <a:pt x="334" y="6503"/>
                  <a:pt x="337" y="6498"/>
                </a:cubicBezTo>
                <a:cubicBezTo>
                  <a:pt x="344" y="6506"/>
                  <a:pt x="350" y="6513"/>
                  <a:pt x="357" y="6521"/>
                </a:cubicBezTo>
                <a:cubicBezTo>
                  <a:pt x="357" y="6525"/>
                  <a:pt x="358" y="6530"/>
                  <a:pt x="358" y="6534"/>
                </a:cubicBezTo>
                <a:cubicBezTo>
                  <a:pt x="355" y="6546"/>
                  <a:pt x="353" y="6545"/>
                  <a:pt x="348" y="6552"/>
                </a:cubicBezTo>
                <a:cubicBezTo>
                  <a:pt x="335" y="6548"/>
                  <a:pt x="328" y="6538"/>
                  <a:pt x="326" y="6513"/>
                </a:cubicBezTo>
                <a:cubicBezTo>
                  <a:pt x="327" y="6513"/>
                  <a:pt x="328" y="6513"/>
                  <a:pt x="329" y="6513"/>
                </a:cubicBezTo>
                <a:close/>
                <a:moveTo>
                  <a:pt x="295" y="6534"/>
                </a:moveTo>
                <a:cubicBezTo>
                  <a:pt x="310" y="6538"/>
                  <a:pt x="330" y="6566"/>
                  <a:pt x="329" y="6591"/>
                </a:cubicBezTo>
                <a:cubicBezTo>
                  <a:pt x="322" y="6596"/>
                  <a:pt x="314" y="6601"/>
                  <a:pt x="307" y="6606"/>
                </a:cubicBezTo>
                <a:cubicBezTo>
                  <a:pt x="294" y="6612"/>
                  <a:pt x="278" y="6594"/>
                  <a:pt x="267" y="6609"/>
                </a:cubicBezTo>
                <a:cubicBezTo>
                  <a:pt x="258" y="6621"/>
                  <a:pt x="257" y="6641"/>
                  <a:pt x="246" y="6652"/>
                </a:cubicBezTo>
                <a:cubicBezTo>
                  <a:pt x="235" y="6647"/>
                  <a:pt x="221" y="6645"/>
                  <a:pt x="219" y="6622"/>
                </a:cubicBezTo>
                <a:cubicBezTo>
                  <a:pt x="228" y="6605"/>
                  <a:pt x="237" y="6589"/>
                  <a:pt x="246" y="6573"/>
                </a:cubicBezTo>
                <a:cubicBezTo>
                  <a:pt x="263" y="6554"/>
                  <a:pt x="281" y="6556"/>
                  <a:pt x="295" y="6534"/>
                </a:cubicBezTo>
                <a:close/>
                <a:moveTo>
                  <a:pt x="105" y="6709"/>
                </a:moveTo>
                <a:cubicBezTo>
                  <a:pt x="111" y="6710"/>
                  <a:pt x="117" y="6711"/>
                  <a:pt x="123" y="6712"/>
                </a:cubicBezTo>
                <a:cubicBezTo>
                  <a:pt x="128" y="6722"/>
                  <a:pt x="135" y="6725"/>
                  <a:pt x="131" y="6737"/>
                </a:cubicBezTo>
                <a:cubicBezTo>
                  <a:pt x="126" y="6760"/>
                  <a:pt x="114" y="6783"/>
                  <a:pt x="102" y="6794"/>
                </a:cubicBezTo>
                <a:cubicBezTo>
                  <a:pt x="101" y="6793"/>
                  <a:pt x="100" y="6792"/>
                  <a:pt x="99" y="6792"/>
                </a:cubicBezTo>
                <a:cubicBezTo>
                  <a:pt x="99" y="6758"/>
                  <a:pt x="93" y="6739"/>
                  <a:pt x="87" y="6717"/>
                </a:cubicBezTo>
                <a:cubicBezTo>
                  <a:pt x="88" y="6716"/>
                  <a:pt x="88" y="6715"/>
                  <a:pt x="89" y="6714"/>
                </a:cubicBezTo>
                <a:cubicBezTo>
                  <a:pt x="94" y="6713"/>
                  <a:pt x="99" y="6711"/>
                  <a:pt x="105" y="6709"/>
                </a:cubicBezTo>
                <a:close/>
                <a:moveTo>
                  <a:pt x="43" y="6817"/>
                </a:moveTo>
                <a:cubicBezTo>
                  <a:pt x="32" y="6822"/>
                  <a:pt x="21" y="6826"/>
                  <a:pt x="9" y="6830"/>
                </a:cubicBezTo>
                <a:cubicBezTo>
                  <a:pt x="6" y="6823"/>
                  <a:pt x="3" y="6816"/>
                  <a:pt x="0" y="6809"/>
                </a:cubicBezTo>
                <a:cubicBezTo>
                  <a:pt x="5" y="6793"/>
                  <a:pt x="11" y="6785"/>
                  <a:pt x="19" y="6773"/>
                </a:cubicBezTo>
                <a:cubicBezTo>
                  <a:pt x="32" y="6779"/>
                  <a:pt x="39" y="6793"/>
                  <a:pt x="43" y="6817"/>
                </a:cubicBezTo>
                <a:close/>
                <a:moveTo>
                  <a:pt x="5714" y="9274"/>
                </a:moveTo>
                <a:cubicBezTo>
                  <a:pt x="5714" y="9271"/>
                  <a:pt x="5714" y="9269"/>
                  <a:pt x="5714" y="9266"/>
                </a:cubicBezTo>
                <a:cubicBezTo>
                  <a:pt x="5714" y="9269"/>
                  <a:pt x="5715" y="9271"/>
                  <a:pt x="5715" y="9274"/>
                </a:cubicBezTo>
                <a:cubicBezTo>
                  <a:pt x="5715" y="9274"/>
                  <a:pt x="5714" y="9274"/>
                  <a:pt x="5714" y="9274"/>
                </a:cubicBezTo>
                <a:close/>
                <a:moveTo>
                  <a:pt x="5715" y="9282"/>
                </a:moveTo>
                <a:cubicBezTo>
                  <a:pt x="5715" y="9279"/>
                  <a:pt x="5715" y="9276"/>
                  <a:pt x="5715" y="9274"/>
                </a:cubicBezTo>
                <a:cubicBezTo>
                  <a:pt x="5716" y="9276"/>
                  <a:pt x="5716" y="9279"/>
                  <a:pt x="5717" y="9282"/>
                </a:cubicBezTo>
                <a:cubicBezTo>
                  <a:pt x="5716" y="9282"/>
                  <a:pt x="5716" y="9282"/>
                  <a:pt x="5715" y="9282"/>
                </a:cubicBezTo>
                <a:close/>
                <a:moveTo>
                  <a:pt x="2672" y="3889"/>
                </a:moveTo>
                <a:cubicBezTo>
                  <a:pt x="2670" y="3866"/>
                  <a:pt x="2653" y="3823"/>
                  <a:pt x="2664" y="3802"/>
                </a:cubicBezTo>
                <a:cubicBezTo>
                  <a:pt x="2675" y="3792"/>
                  <a:pt x="2697" y="3774"/>
                  <a:pt x="2706" y="3781"/>
                </a:cubicBezTo>
                <a:cubicBezTo>
                  <a:pt x="2713" y="3813"/>
                  <a:pt x="2720" y="3840"/>
                  <a:pt x="2710" y="3874"/>
                </a:cubicBezTo>
                <a:cubicBezTo>
                  <a:pt x="2753" y="3946"/>
                  <a:pt x="2791" y="3815"/>
                  <a:pt x="2808" y="3794"/>
                </a:cubicBezTo>
                <a:cubicBezTo>
                  <a:pt x="2836" y="3761"/>
                  <a:pt x="2903" y="3821"/>
                  <a:pt x="2925" y="3838"/>
                </a:cubicBezTo>
                <a:cubicBezTo>
                  <a:pt x="3004" y="3898"/>
                  <a:pt x="3145" y="4021"/>
                  <a:pt x="3252" y="3987"/>
                </a:cubicBezTo>
                <a:cubicBezTo>
                  <a:pt x="3289" y="3976"/>
                  <a:pt x="3354" y="4057"/>
                  <a:pt x="3357" y="4111"/>
                </a:cubicBezTo>
                <a:cubicBezTo>
                  <a:pt x="3332" y="4123"/>
                  <a:pt x="3301" y="4118"/>
                  <a:pt x="3276" y="4137"/>
                </a:cubicBezTo>
                <a:cubicBezTo>
                  <a:pt x="3274" y="4157"/>
                  <a:pt x="3271" y="4178"/>
                  <a:pt x="3268" y="4198"/>
                </a:cubicBezTo>
                <a:cubicBezTo>
                  <a:pt x="3326" y="4214"/>
                  <a:pt x="3393" y="4262"/>
                  <a:pt x="3467" y="4240"/>
                </a:cubicBezTo>
                <a:cubicBezTo>
                  <a:pt x="3505" y="4227"/>
                  <a:pt x="3542" y="4200"/>
                  <a:pt x="3577" y="4193"/>
                </a:cubicBezTo>
                <a:cubicBezTo>
                  <a:pt x="3608" y="4187"/>
                  <a:pt x="3623" y="4228"/>
                  <a:pt x="3643" y="4242"/>
                </a:cubicBezTo>
                <a:cubicBezTo>
                  <a:pt x="3677" y="4267"/>
                  <a:pt x="3708" y="4265"/>
                  <a:pt x="3729" y="4312"/>
                </a:cubicBezTo>
                <a:cubicBezTo>
                  <a:pt x="3728" y="4321"/>
                  <a:pt x="3727" y="4331"/>
                  <a:pt x="3726" y="4340"/>
                </a:cubicBezTo>
                <a:cubicBezTo>
                  <a:pt x="3714" y="4342"/>
                  <a:pt x="3704" y="4357"/>
                  <a:pt x="3707" y="4373"/>
                </a:cubicBezTo>
                <a:cubicBezTo>
                  <a:pt x="3725" y="4403"/>
                  <a:pt x="3743" y="4434"/>
                  <a:pt x="3761" y="4464"/>
                </a:cubicBezTo>
                <a:cubicBezTo>
                  <a:pt x="3760" y="4443"/>
                  <a:pt x="3759" y="4422"/>
                  <a:pt x="3758" y="4402"/>
                </a:cubicBezTo>
                <a:cubicBezTo>
                  <a:pt x="3768" y="4398"/>
                  <a:pt x="3778" y="4393"/>
                  <a:pt x="3788" y="4389"/>
                </a:cubicBezTo>
                <a:cubicBezTo>
                  <a:pt x="3781" y="4316"/>
                  <a:pt x="3734" y="4318"/>
                  <a:pt x="3756" y="4185"/>
                </a:cubicBezTo>
                <a:cubicBezTo>
                  <a:pt x="3785" y="4183"/>
                  <a:pt x="3824" y="4174"/>
                  <a:pt x="3845" y="4152"/>
                </a:cubicBezTo>
                <a:cubicBezTo>
                  <a:pt x="3848" y="4128"/>
                  <a:pt x="3855" y="4123"/>
                  <a:pt x="3862" y="4108"/>
                </a:cubicBezTo>
                <a:cubicBezTo>
                  <a:pt x="3917" y="4103"/>
                  <a:pt x="3937" y="4172"/>
                  <a:pt x="4007" y="4155"/>
                </a:cubicBezTo>
                <a:cubicBezTo>
                  <a:pt x="4024" y="4201"/>
                  <a:pt x="4091" y="4260"/>
                  <a:pt x="4142" y="4237"/>
                </a:cubicBezTo>
                <a:cubicBezTo>
                  <a:pt x="4153" y="4232"/>
                  <a:pt x="4159" y="4220"/>
                  <a:pt x="4173" y="4219"/>
                </a:cubicBezTo>
                <a:cubicBezTo>
                  <a:pt x="4231" y="4216"/>
                  <a:pt x="4289" y="4222"/>
                  <a:pt x="4329" y="4191"/>
                </a:cubicBezTo>
                <a:cubicBezTo>
                  <a:pt x="4349" y="4220"/>
                  <a:pt x="4363" y="4262"/>
                  <a:pt x="4396" y="4260"/>
                </a:cubicBezTo>
                <a:cubicBezTo>
                  <a:pt x="4399" y="4243"/>
                  <a:pt x="4409" y="4203"/>
                  <a:pt x="4398" y="4183"/>
                </a:cubicBezTo>
                <a:cubicBezTo>
                  <a:pt x="4381" y="4149"/>
                  <a:pt x="4354" y="4159"/>
                  <a:pt x="4325" y="4144"/>
                </a:cubicBezTo>
                <a:cubicBezTo>
                  <a:pt x="4325" y="4131"/>
                  <a:pt x="4326" y="4118"/>
                  <a:pt x="4326" y="4106"/>
                </a:cubicBezTo>
                <a:cubicBezTo>
                  <a:pt x="4370" y="4093"/>
                  <a:pt x="4389" y="4117"/>
                  <a:pt x="4420" y="4139"/>
                </a:cubicBezTo>
                <a:cubicBezTo>
                  <a:pt x="4437" y="4151"/>
                  <a:pt x="4449" y="4149"/>
                  <a:pt x="4462" y="4162"/>
                </a:cubicBezTo>
                <a:cubicBezTo>
                  <a:pt x="4463" y="4199"/>
                  <a:pt x="4455" y="4230"/>
                  <a:pt x="4452" y="4263"/>
                </a:cubicBezTo>
                <a:cubicBezTo>
                  <a:pt x="4447" y="4336"/>
                  <a:pt x="4495" y="4353"/>
                  <a:pt x="4518" y="4371"/>
                </a:cubicBezTo>
                <a:cubicBezTo>
                  <a:pt x="4517" y="4296"/>
                  <a:pt x="4489" y="4215"/>
                  <a:pt x="4517" y="4165"/>
                </a:cubicBezTo>
                <a:cubicBezTo>
                  <a:pt x="4528" y="4166"/>
                  <a:pt x="4553" y="4171"/>
                  <a:pt x="4560" y="4160"/>
                </a:cubicBezTo>
                <a:cubicBezTo>
                  <a:pt x="4570" y="4136"/>
                  <a:pt x="4580" y="4112"/>
                  <a:pt x="4590" y="4088"/>
                </a:cubicBezTo>
                <a:cubicBezTo>
                  <a:pt x="4606" y="4066"/>
                  <a:pt x="4621" y="4090"/>
                  <a:pt x="4635" y="4057"/>
                </a:cubicBezTo>
                <a:cubicBezTo>
                  <a:pt x="4630" y="4032"/>
                  <a:pt x="4627" y="3989"/>
                  <a:pt x="4611" y="3987"/>
                </a:cubicBezTo>
                <a:cubicBezTo>
                  <a:pt x="4594" y="4002"/>
                  <a:pt x="4585" y="4002"/>
                  <a:pt x="4562" y="4000"/>
                </a:cubicBezTo>
                <a:cubicBezTo>
                  <a:pt x="4562" y="3999"/>
                  <a:pt x="4562" y="3998"/>
                  <a:pt x="4562" y="3997"/>
                </a:cubicBezTo>
                <a:cubicBezTo>
                  <a:pt x="4567" y="3982"/>
                  <a:pt x="4571" y="3967"/>
                  <a:pt x="4576" y="3951"/>
                </a:cubicBezTo>
                <a:cubicBezTo>
                  <a:pt x="4598" y="3947"/>
                  <a:pt x="4602" y="3926"/>
                  <a:pt x="4625" y="3925"/>
                </a:cubicBezTo>
                <a:cubicBezTo>
                  <a:pt x="4634" y="3948"/>
                  <a:pt x="4645" y="3966"/>
                  <a:pt x="4659" y="3980"/>
                </a:cubicBezTo>
                <a:cubicBezTo>
                  <a:pt x="4659" y="3942"/>
                  <a:pt x="4659" y="3904"/>
                  <a:pt x="4659" y="3866"/>
                </a:cubicBezTo>
                <a:cubicBezTo>
                  <a:pt x="4658" y="3866"/>
                  <a:pt x="4658" y="3866"/>
                  <a:pt x="4658" y="3866"/>
                </a:cubicBezTo>
                <a:cubicBezTo>
                  <a:pt x="4612" y="3894"/>
                  <a:pt x="4598" y="3842"/>
                  <a:pt x="4572" y="3830"/>
                </a:cubicBezTo>
                <a:cubicBezTo>
                  <a:pt x="4564" y="3833"/>
                  <a:pt x="4556" y="3835"/>
                  <a:pt x="4549" y="3838"/>
                </a:cubicBezTo>
                <a:cubicBezTo>
                  <a:pt x="4512" y="3827"/>
                  <a:pt x="4443" y="3780"/>
                  <a:pt x="4444" y="3699"/>
                </a:cubicBezTo>
                <a:cubicBezTo>
                  <a:pt x="4456" y="3689"/>
                  <a:pt x="4468" y="3664"/>
                  <a:pt x="4475" y="3645"/>
                </a:cubicBezTo>
                <a:cubicBezTo>
                  <a:pt x="4464" y="3619"/>
                  <a:pt x="4445" y="3601"/>
                  <a:pt x="4431" y="3583"/>
                </a:cubicBezTo>
                <a:cubicBezTo>
                  <a:pt x="4438" y="3535"/>
                  <a:pt x="4451" y="3508"/>
                  <a:pt x="4464" y="3475"/>
                </a:cubicBezTo>
                <a:cubicBezTo>
                  <a:pt x="4485" y="3472"/>
                  <a:pt x="4491" y="3493"/>
                  <a:pt x="4510" y="3498"/>
                </a:cubicBezTo>
                <a:cubicBezTo>
                  <a:pt x="4511" y="3485"/>
                  <a:pt x="4512" y="3472"/>
                  <a:pt x="4512" y="3459"/>
                </a:cubicBezTo>
                <a:cubicBezTo>
                  <a:pt x="4502" y="3445"/>
                  <a:pt x="4492" y="3427"/>
                  <a:pt x="4490" y="3397"/>
                </a:cubicBezTo>
                <a:cubicBezTo>
                  <a:pt x="4502" y="3391"/>
                  <a:pt x="4502" y="3366"/>
                  <a:pt x="4512" y="3359"/>
                </a:cubicBezTo>
                <a:cubicBezTo>
                  <a:pt x="4568" y="3323"/>
                  <a:pt x="4640" y="3405"/>
                  <a:pt x="4653" y="3459"/>
                </a:cubicBezTo>
                <a:cubicBezTo>
                  <a:pt x="4662" y="3494"/>
                  <a:pt x="4652" y="3528"/>
                  <a:pt x="4655" y="3562"/>
                </a:cubicBezTo>
                <a:cubicBezTo>
                  <a:pt x="4672" y="3577"/>
                  <a:pt x="4729" y="3678"/>
                  <a:pt x="4741" y="3706"/>
                </a:cubicBezTo>
                <a:cubicBezTo>
                  <a:pt x="4738" y="3717"/>
                  <a:pt x="4735" y="3727"/>
                  <a:pt x="4733" y="3737"/>
                </a:cubicBezTo>
                <a:cubicBezTo>
                  <a:pt x="4711" y="3737"/>
                  <a:pt x="4703" y="3746"/>
                  <a:pt x="4691" y="3763"/>
                </a:cubicBezTo>
                <a:cubicBezTo>
                  <a:pt x="4687" y="3782"/>
                  <a:pt x="4684" y="3801"/>
                  <a:pt x="4680" y="3820"/>
                </a:cubicBezTo>
                <a:cubicBezTo>
                  <a:pt x="4699" y="3822"/>
                  <a:pt x="4708" y="3841"/>
                  <a:pt x="4722" y="3848"/>
                </a:cubicBezTo>
                <a:cubicBezTo>
                  <a:pt x="4738" y="3856"/>
                  <a:pt x="4744" y="3843"/>
                  <a:pt x="4753" y="3838"/>
                </a:cubicBezTo>
                <a:cubicBezTo>
                  <a:pt x="4773" y="3826"/>
                  <a:pt x="4802" y="3859"/>
                  <a:pt x="4812" y="3874"/>
                </a:cubicBezTo>
                <a:cubicBezTo>
                  <a:pt x="4805" y="3898"/>
                  <a:pt x="4797" y="3909"/>
                  <a:pt x="4788" y="3928"/>
                </a:cubicBezTo>
                <a:cubicBezTo>
                  <a:pt x="4792" y="3955"/>
                  <a:pt x="4805" y="3961"/>
                  <a:pt x="4812" y="3982"/>
                </a:cubicBezTo>
                <a:cubicBezTo>
                  <a:pt x="4822" y="4013"/>
                  <a:pt x="4823" y="4064"/>
                  <a:pt x="4823" y="4113"/>
                </a:cubicBezTo>
                <a:cubicBezTo>
                  <a:pt x="4874" y="4094"/>
                  <a:pt x="4863" y="3974"/>
                  <a:pt x="4898" y="3923"/>
                </a:cubicBezTo>
                <a:cubicBezTo>
                  <a:pt x="4938" y="3929"/>
                  <a:pt x="4986" y="4035"/>
                  <a:pt x="4976" y="4121"/>
                </a:cubicBezTo>
                <a:cubicBezTo>
                  <a:pt x="4965" y="4120"/>
                  <a:pt x="4954" y="4119"/>
                  <a:pt x="4943" y="4118"/>
                </a:cubicBezTo>
                <a:cubicBezTo>
                  <a:pt x="4941" y="4132"/>
                  <a:pt x="4933" y="4162"/>
                  <a:pt x="4937" y="4183"/>
                </a:cubicBezTo>
                <a:cubicBezTo>
                  <a:pt x="4941" y="4209"/>
                  <a:pt x="4995" y="4320"/>
                  <a:pt x="5008" y="4343"/>
                </a:cubicBezTo>
                <a:cubicBezTo>
                  <a:pt x="5024" y="4337"/>
                  <a:pt x="5047" y="4319"/>
                  <a:pt x="5060" y="4304"/>
                </a:cubicBezTo>
                <a:cubicBezTo>
                  <a:pt x="5062" y="4222"/>
                  <a:pt x="5091" y="4223"/>
                  <a:pt x="5104" y="4170"/>
                </a:cubicBezTo>
                <a:cubicBezTo>
                  <a:pt x="5116" y="4126"/>
                  <a:pt x="5110" y="4056"/>
                  <a:pt x="5127" y="4023"/>
                </a:cubicBezTo>
                <a:cubicBezTo>
                  <a:pt x="5144" y="4025"/>
                  <a:pt x="5163" y="4034"/>
                  <a:pt x="5176" y="4021"/>
                </a:cubicBezTo>
                <a:cubicBezTo>
                  <a:pt x="5177" y="4006"/>
                  <a:pt x="5177" y="3991"/>
                  <a:pt x="5178" y="3977"/>
                </a:cubicBezTo>
                <a:cubicBezTo>
                  <a:pt x="5160" y="3955"/>
                  <a:pt x="5143" y="3934"/>
                  <a:pt x="5125" y="3913"/>
                </a:cubicBezTo>
                <a:cubicBezTo>
                  <a:pt x="5126" y="3884"/>
                  <a:pt x="5127" y="3856"/>
                  <a:pt x="5129" y="3827"/>
                </a:cubicBezTo>
                <a:cubicBezTo>
                  <a:pt x="5134" y="3819"/>
                  <a:pt x="5139" y="3810"/>
                  <a:pt x="5143" y="3802"/>
                </a:cubicBezTo>
                <a:cubicBezTo>
                  <a:pt x="5192" y="3801"/>
                  <a:pt x="5213" y="3813"/>
                  <a:pt x="5254" y="3838"/>
                </a:cubicBezTo>
                <a:cubicBezTo>
                  <a:pt x="5266" y="3845"/>
                  <a:pt x="5279" y="3851"/>
                  <a:pt x="5291" y="3858"/>
                </a:cubicBezTo>
                <a:cubicBezTo>
                  <a:pt x="5303" y="3880"/>
                  <a:pt x="5315" y="3901"/>
                  <a:pt x="5327" y="3923"/>
                </a:cubicBezTo>
                <a:cubicBezTo>
                  <a:pt x="5342" y="3922"/>
                  <a:pt x="5354" y="3911"/>
                  <a:pt x="5361" y="3925"/>
                </a:cubicBezTo>
                <a:cubicBezTo>
                  <a:pt x="5376" y="3940"/>
                  <a:pt x="5377" y="4026"/>
                  <a:pt x="5370" y="4044"/>
                </a:cubicBezTo>
                <a:cubicBezTo>
                  <a:pt x="5363" y="4052"/>
                  <a:pt x="5357" y="4059"/>
                  <a:pt x="5350" y="4067"/>
                </a:cubicBezTo>
                <a:cubicBezTo>
                  <a:pt x="5339" y="4056"/>
                  <a:pt x="5331" y="4033"/>
                  <a:pt x="5325" y="4013"/>
                </a:cubicBezTo>
                <a:cubicBezTo>
                  <a:pt x="5310" y="4014"/>
                  <a:pt x="5304" y="4027"/>
                  <a:pt x="5294" y="4036"/>
                </a:cubicBezTo>
                <a:cubicBezTo>
                  <a:pt x="5301" y="4161"/>
                  <a:pt x="5350" y="4206"/>
                  <a:pt x="5381" y="4283"/>
                </a:cubicBezTo>
                <a:cubicBezTo>
                  <a:pt x="5381" y="4343"/>
                  <a:pt x="5337" y="4434"/>
                  <a:pt x="5318" y="4453"/>
                </a:cubicBezTo>
                <a:cubicBezTo>
                  <a:pt x="5297" y="4474"/>
                  <a:pt x="5283" y="4473"/>
                  <a:pt x="5268" y="4502"/>
                </a:cubicBezTo>
                <a:cubicBezTo>
                  <a:pt x="5225" y="4483"/>
                  <a:pt x="5216" y="4373"/>
                  <a:pt x="5169" y="4368"/>
                </a:cubicBezTo>
                <a:cubicBezTo>
                  <a:pt x="5164" y="4376"/>
                  <a:pt x="5158" y="4384"/>
                  <a:pt x="5153" y="4391"/>
                </a:cubicBezTo>
                <a:cubicBezTo>
                  <a:pt x="5153" y="4393"/>
                  <a:pt x="5154" y="4395"/>
                  <a:pt x="5154" y="4397"/>
                </a:cubicBezTo>
                <a:cubicBezTo>
                  <a:pt x="5183" y="4419"/>
                  <a:pt x="5212" y="4473"/>
                  <a:pt x="5229" y="4518"/>
                </a:cubicBezTo>
                <a:cubicBezTo>
                  <a:pt x="5212" y="4522"/>
                  <a:pt x="5201" y="4513"/>
                  <a:pt x="5182" y="4518"/>
                </a:cubicBezTo>
                <a:cubicBezTo>
                  <a:pt x="5148" y="4526"/>
                  <a:pt x="5138" y="4513"/>
                  <a:pt x="5129" y="4456"/>
                </a:cubicBezTo>
                <a:cubicBezTo>
                  <a:pt x="5100" y="4455"/>
                  <a:pt x="5060" y="4452"/>
                  <a:pt x="5041" y="4474"/>
                </a:cubicBezTo>
                <a:cubicBezTo>
                  <a:pt x="5040" y="4479"/>
                  <a:pt x="5039" y="4484"/>
                  <a:pt x="5037" y="4489"/>
                </a:cubicBezTo>
                <a:cubicBezTo>
                  <a:pt x="5038" y="4489"/>
                  <a:pt x="5039" y="4489"/>
                  <a:pt x="5040" y="4489"/>
                </a:cubicBezTo>
                <a:cubicBezTo>
                  <a:pt x="5054" y="4516"/>
                  <a:pt x="5076" y="4523"/>
                  <a:pt x="5091" y="4546"/>
                </a:cubicBezTo>
                <a:cubicBezTo>
                  <a:pt x="5082" y="4580"/>
                  <a:pt x="5008" y="4720"/>
                  <a:pt x="4977" y="4703"/>
                </a:cubicBezTo>
                <a:cubicBezTo>
                  <a:pt x="4956" y="4692"/>
                  <a:pt x="4947" y="4659"/>
                  <a:pt x="4931" y="4639"/>
                </a:cubicBezTo>
                <a:cubicBezTo>
                  <a:pt x="4919" y="4631"/>
                  <a:pt x="4906" y="4623"/>
                  <a:pt x="4894" y="4616"/>
                </a:cubicBezTo>
                <a:cubicBezTo>
                  <a:pt x="4882" y="4604"/>
                  <a:pt x="4870" y="4593"/>
                  <a:pt x="4859" y="4582"/>
                </a:cubicBezTo>
                <a:cubicBezTo>
                  <a:pt x="4833" y="4570"/>
                  <a:pt x="4812" y="4593"/>
                  <a:pt x="4792" y="4597"/>
                </a:cubicBezTo>
                <a:cubicBezTo>
                  <a:pt x="4793" y="4598"/>
                  <a:pt x="4793" y="4599"/>
                  <a:pt x="4794" y="4600"/>
                </a:cubicBezTo>
                <a:cubicBezTo>
                  <a:pt x="4817" y="4614"/>
                  <a:pt x="4840" y="4627"/>
                  <a:pt x="4863" y="4641"/>
                </a:cubicBezTo>
                <a:cubicBezTo>
                  <a:pt x="4878" y="4663"/>
                  <a:pt x="4893" y="4686"/>
                  <a:pt x="4909" y="4708"/>
                </a:cubicBezTo>
                <a:cubicBezTo>
                  <a:pt x="4937" y="4741"/>
                  <a:pt x="4976" y="4756"/>
                  <a:pt x="5019" y="4760"/>
                </a:cubicBezTo>
                <a:cubicBezTo>
                  <a:pt x="5019" y="4760"/>
                  <a:pt x="5019" y="4761"/>
                  <a:pt x="5019" y="4762"/>
                </a:cubicBezTo>
                <a:cubicBezTo>
                  <a:pt x="5013" y="4792"/>
                  <a:pt x="5008" y="4822"/>
                  <a:pt x="5002" y="4852"/>
                </a:cubicBezTo>
                <a:cubicBezTo>
                  <a:pt x="4990" y="4888"/>
                  <a:pt x="4934" y="4979"/>
                  <a:pt x="4899" y="4968"/>
                </a:cubicBezTo>
                <a:cubicBezTo>
                  <a:pt x="4876" y="4961"/>
                  <a:pt x="4863" y="4940"/>
                  <a:pt x="4845" y="4927"/>
                </a:cubicBezTo>
                <a:cubicBezTo>
                  <a:pt x="4845" y="4973"/>
                  <a:pt x="4853" y="5009"/>
                  <a:pt x="4851" y="5043"/>
                </a:cubicBezTo>
                <a:cubicBezTo>
                  <a:pt x="4804" y="5050"/>
                  <a:pt x="4779" y="5017"/>
                  <a:pt x="4746" y="4999"/>
                </a:cubicBezTo>
                <a:cubicBezTo>
                  <a:pt x="4711" y="4989"/>
                  <a:pt x="4675" y="4979"/>
                  <a:pt x="4640" y="4968"/>
                </a:cubicBezTo>
                <a:cubicBezTo>
                  <a:pt x="4640" y="4969"/>
                  <a:pt x="4640" y="4970"/>
                  <a:pt x="4640" y="4971"/>
                </a:cubicBezTo>
                <a:cubicBezTo>
                  <a:pt x="4641" y="4971"/>
                  <a:pt x="4642" y="4971"/>
                  <a:pt x="4643" y="4971"/>
                </a:cubicBezTo>
                <a:cubicBezTo>
                  <a:pt x="4662" y="4994"/>
                  <a:pt x="4681" y="5017"/>
                  <a:pt x="4700" y="5040"/>
                </a:cubicBezTo>
                <a:cubicBezTo>
                  <a:pt x="4744" y="5064"/>
                  <a:pt x="4776" y="5060"/>
                  <a:pt x="4804" y="5110"/>
                </a:cubicBezTo>
                <a:cubicBezTo>
                  <a:pt x="4804" y="5118"/>
                  <a:pt x="4804" y="5125"/>
                  <a:pt x="4804" y="5133"/>
                </a:cubicBezTo>
                <a:cubicBezTo>
                  <a:pt x="4791" y="5152"/>
                  <a:pt x="4781" y="5166"/>
                  <a:pt x="4761" y="5174"/>
                </a:cubicBezTo>
                <a:cubicBezTo>
                  <a:pt x="4736" y="5184"/>
                  <a:pt x="4710" y="5158"/>
                  <a:pt x="4697" y="5174"/>
                </a:cubicBezTo>
                <a:cubicBezTo>
                  <a:pt x="4696" y="5178"/>
                  <a:pt x="4695" y="5181"/>
                  <a:pt x="4694" y="5185"/>
                </a:cubicBezTo>
                <a:cubicBezTo>
                  <a:pt x="4694" y="5185"/>
                  <a:pt x="4694" y="5186"/>
                  <a:pt x="4694" y="5187"/>
                </a:cubicBezTo>
                <a:cubicBezTo>
                  <a:pt x="4705" y="5199"/>
                  <a:pt x="4716" y="5211"/>
                  <a:pt x="4727" y="5223"/>
                </a:cubicBezTo>
                <a:cubicBezTo>
                  <a:pt x="4726" y="5225"/>
                  <a:pt x="4726" y="5227"/>
                  <a:pt x="4725" y="5228"/>
                </a:cubicBezTo>
                <a:cubicBezTo>
                  <a:pt x="4714" y="5274"/>
                  <a:pt x="4654" y="5311"/>
                  <a:pt x="4633" y="5362"/>
                </a:cubicBezTo>
                <a:cubicBezTo>
                  <a:pt x="4635" y="5382"/>
                  <a:pt x="4640" y="5409"/>
                  <a:pt x="4636" y="5421"/>
                </a:cubicBezTo>
                <a:cubicBezTo>
                  <a:pt x="4629" y="5447"/>
                  <a:pt x="4614" y="5437"/>
                  <a:pt x="4604" y="5455"/>
                </a:cubicBezTo>
                <a:cubicBezTo>
                  <a:pt x="4573" y="5515"/>
                  <a:pt x="4522" y="5799"/>
                  <a:pt x="4561" y="5903"/>
                </a:cubicBezTo>
                <a:cubicBezTo>
                  <a:pt x="4596" y="5935"/>
                  <a:pt x="4606" y="5910"/>
                  <a:pt x="4643" y="5921"/>
                </a:cubicBezTo>
                <a:cubicBezTo>
                  <a:pt x="4661" y="5954"/>
                  <a:pt x="4688" y="6076"/>
                  <a:pt x="4694" y="6132"/>
                </a:cubicBezTo>
                <a:cubicBezTo>
                  <a:pt x="4693" y="6160"/>
                  <a:pt x="4692" y="6187"/>
                  <a:pt x="4691" y="6215"/>
                </a:cubicBezTo>
                <a:cubicBezTo>
                  <a:pt x="4732" y="6214"/>
                  <a:pt x="4755" y="6165"/>
                  <a:pt x="4799" y="6178"/>
                </a:cubicBezTo>
                <a:cubicBezTo>
                  <a:pt x="4855" y="6196"/>
                  <a:pt x="4934" y="6261"/>
                  <a:pt x="4972" y="6320"/>
                </a:cubicBezTo>
                <a:cubicBezTo>
                  <a:pt x="4981" y="6345"/>
                  <a:pt x="4990" y="6370"/>
                  <a:pt x="5000" y="6395"/>
                </a:cubicBezTo>
                <a:cubicBezTo>
                  <a:pt x="5031" y="6410"/>
                  <a:pt x="5062" y="6426"/>
                  <a:pt x="5094" y="6441"/>
                </a:cubicBezTo>
                <a:cubicBezTo>
                  <a:pt x="5113" y="6453"/>
                  <a:pt x="5127" y="6479"/>
                  <a:pt x="5143" y="6493"/>
                </a:cubicBezTo>
                <a:cubicBezTo>
                  <a:pt x="5185" y="6527"/>
                  <a:pt x="5294" y="6487"/>
                  <a:pt x="5325" y="6549"/>
                </a:cubicBezTo>
                <a:cubicBezTo>
                  <a:pt x="5320" y="6587"/>
                  <a:pt x="5316" y="6625"/>
                  <a:pt x="5311" y="6663"/>
                </a:cubicBezTo>
                <a:cubicBezTo>
                  <a:pt x="5316" y="6682"/>
                  <a:pt x="5321" y="6702"/>
                  <a:pt x="5326" y="6722"/>
                </a:cubicBezTo>
                <a:cubicBezTo>
                  <a:pt x="5332" y="6785"/>
                  <a:pt x="5316" y="6825"/>
                  <a:pt x="5315" y="6871"/>
                </a:cubicBezTo>
                <a:cubicBezTo>
                  <a:pt x="5338" y="6912"/>
                  <a:pt x="5357" y="6915"/>
                  <a:pt x="5353" y="7002"/>
                </a:cubicBezTo>
                <a:cubicBezTo>
                  <a:pt x="5394" y="7006"/>
                  <a:pt x="5430" y="7070"/>
                  <a:pt x="5437" y="7137"/>
                </a:cubicBezTo>
                <a:cubicBezTo>
                  <a:pt x="5471" y="7136"/>
                  <a:pt x="5478" y="7185"/>
                  <a:pt x="5500" y="7206"/>
                </a:cubicBezTo>
                <a:cubicBezTo>
                  <a:pt x="5496" y="7183"/>
                  <a:pt x="5491" y="7163"/>
                  <a:pt x="5484" y="7144"/>
                </a:cubicBezTo>
                <a:cubicBezTo>
                  <a:pt x="5489" y="7118"/>
                  <a:pt x="5494" y="7107"/>
                  <a:pt x="5504" y="7093"/>
                </a:cubicBezTo>
                <a:cubicBezTo>
                  <a:pt x="5521" y="7104"/>
                  <a:pt x="5522" y="7137"/>
                  <a:pt x="5534" y="7157"/>
                </a:cubicBezTo>
                <a:cubicBezTo>
                  <a:pt x="5537" y="7117"/>
                  <a:pt x="5538" y="7097"/>
                  <a:pt x="5535" y="7059"/>
                </a:cubicBezTo>
                <a:cubicBezTo>
                  <a:pt x="5570" y="7008"/>
                  <a:pt x="5539" y="6934"/>
                  <a:pt x="5531" y="6871"/>
                </a:cubicBezTo>
                <a:cubicBezTo>
                  <a:pt x="5531" y="6855"/>
                  <a:pt x="5531" y="6839"/>
                  <a:pt x="5531" y="6822"/>
                </a:cubicBezTo>
                <a:cubicBezTo>
                  <a:pt x="5528" y="6797"/>
                  <a:pt x="5524" y="6773"/>
                  <a:pt x="5521" y="6748"/>
                </a:cubicBezTo>
                <a:cubicBezTo>
                  <a:pt x="5525" y="6748"/>
                  <a:pt x="5530" y="6748"/>
                  <a:pt x="5534" y="6748"/>
                </a:cubicBezTo>
                <a:cubicBezTo>
                  <a:pt x="5534" y="6683"/>
                  <a:pt x="5515" y="6708"/>
                  <a:pt x="5502" y="6676"/>
                </a:cubicBezTo>
                <a:cubicBezTo>
                  <a:pt x="5494" y="6657"/>
                  <a:pt x="5491" y="6620"/>
                  <a:pt x="5488" y="6593"/>
                </a:cubicBezTo>
                <a:cubicBezTo>
                  <a:pt x="5583" y="6562"/>
                  <a:pt x="5741" y="6324"/>
                  <a:pt x="5659" y="6094"/>
                </a:cubicBezTo>
                <a:cubicBezTo>
                  <a:pt x="5638" y="6036"/>
                  <a:pt x="5562" y="5975"/>
                  <a:pt x="5554" y="5916"/>
                </a:cubicBezTo>
                <a:cubicBezTo>
                  <a:pt x="5574" y="5887"/>
                  <a:pt x="5585" y="5855"/>
                  <a:pt x="5596" y="5808"/>
                </a:cubicBezTo>
                <a:cubicBezTo>
                  <a:pt x="5598" y="5794"/>
                  <a:pt x="5601" y="5780"/>
                  <a:pt x="5604" y="5766"/>
                </a:cubicBezTo>
                <a:cubicBezTo>
                  <a:pt x="5613" y="5748"/>
                  <a:pt x="5622" y="5765"/>
                  <a:pt x="5632" y="5736"/>
                </a:cubicBezTo>
                <a:cubicBezTo>
                  <a:pt x="5630" y="5714"/>
                  <a:pt x="5628" y="5693"/>
                  <a:pt x="5625" y="5671"/>
                </a:cubicBezTo>
                <a:cubicBezTo>
                  <a:pt x="5621" y="5657"/>
                  <a:pt x="5617" y="5642"/>
                  <a:pt x="5613" y="5628"/>
                </a:cubicBezTo>
                <a:cubicBezTo>
                  <a:pt x="5612" y="5606"/>
                  <a:pt x="5620" y="5595"/>
                  <a:pt x="5620" y="5568"/>
                </a:cubicBezTo>
                <a:cubicBezTo>
                  <a:pt x="5604" y="5566"/>
                  <a:pt x="5589" y="5565"/>
                  <a:pt x="5573" y="5563"/>
                </a:cubicBezTo>
                <a:cubicBezTo>
                  <a:pt x="5573" y="5562"/>
                  <a:pt x="5573" y="5562"/>
                  <a:pt x="5573" y="5561"/>
                </a:cubicBezTo>
                <a:cubicBezTo>
                  <a:pt x="5586" y="5515"/>
                  <a:pt x="5612" y="5480"/>
                  <a:pt x="5617" y="5419"/>
                </a:cubicBezTo>
                <a:cubicBezTo>
                  <a:pt x="5606" y="5405"/>
                  <a:pt x="5589" y="5387"/>
                  <a:pt x="5584" y="5362"/>
                </a:cubicBezTo>
                <a:cubicBezTo>
                  <a:pt x="5570" y="5304"/>
                  <a:pt x="5603" y="5232"/>
                  <a:pt x="5631" y="5239"/>
                </a:cubicBezTo>
                <a:cubicBezTo>
                  <a:pt x="5673" y="5249"/>
                  <a:pt x="5704" y="5286"/>
                  <a:pt x="5745" y="5301"/>
                </a:cubicBezTo>
                <a:cubicBezTo>
                  <a:pt x="5792" y="5317"/>
                  <a:pt x="5844" y="5247"/>
                  <a:pt x="5868" y="5267"/>
                </a:cubicBezTo>
                <a:cubicBezTo>
                  <a:pt x="5899" y="5292"/>
                  <a:pt x="5942" y="5374"/>
                  <a:pt x="5972" y="5414"/>
                </a:cubicBezTo>
                <a:cubicBezTo>
                  <a:pt x="5962" y="5446"/>
                  <a:pt x="5963" y="5444"/>
                  <a:pt x="5974" y="5470"/>
                </a:cubicBezTo>
                <a:cubicBezTo>
                  <a:pt x="6005" y="5483"/>
                  <a:pt x="6037" y="5519"/>
                  <a:pt x="6071" y="5535"/>
                </a:cubicBezTo>
                <a:cubicBezTo>
                  <a:pt x="6090" y="5544"/>
                  <a:pt x="6100" y="5515"/>
                  <a:pt x="6108" y="5519"/>
                </a:cubicBezTo>
                <a:cubicBezTo>
                  <a:pt x="6111" y="5526"/>
                  <a:pt x="6113" y="5533"/>
                  <a:pt x="6115" y="5540"/>
                </a:cubicBezTo>
                <a:cubicBezTo>
                  <a:pt x="6115" y="5556"/>
                  <a:pt x="6115" y="5569"/>
                  <a:pt x="6112" y="5579"/>
                </a:cubicBezTo>
                <a:cubicBezTo>
                  <a:pt x="6065" y="5621"/>
                  <a:pt x="6134" y="5805"/>
                  <a:pt x="6110" y="5872"/>
                </a:cubicBezTo>
                <a:cubicBezTo>
                  <a:pt x="6102" y="5871"/>
                  <a:pt x="6095" y="5870"/>
                  <a:pt x="6087" y="5870"/>
                </a:cubicBezTo>
                <a:cubicBezTo>
                  <a:pt x="6084" y="5908"/>
                  <a:pt x="6083" y="5919"/>
                  <a:pt x="6092" y="5942"/>
                </a:cubicBezTo>
                <a:cubicBezTo>
                  <a:pt x="6093" y="5942"/>
                  <a:pt x="6093" y="5942"/>
                  <a:pt x="6094" y="5942"/>
                </a:cubicBezTo>
                <a:cubicBezTo>
                  <a:pt x="6138" y="5913"/>
                  <a:pt x="6164" y="5870"/>
                  <a:pt x="6196" y="5960"/>
                </a:cubicBezTo>
                <a:cubicBezTo>
                  <a:pt x="6196" y="5976"/>
                  <a:pt x="6195" y="5979"/>
                  <a:pt x="6192" y="5988"/>
                </a:cubicBezTo>
                <a:cubicBezTo>
                  <a:pt x="6194" y="5996"/>
                  <a:pt x="6197" y="6004"/>
                  <a:pt x="6200" y="6011"/>
                </a:cubicBezTo>
                <a:cubicBezTo>
                  <a:pt x="6217" y="5995"/>
                  <a:pt x="6257" y="5996"/>
                  <a:pt x="6274" y="5973"/>
                </a:cubicBezTo>
                <a:cubicBezTo>
                  <a:pt x="6281" y="5949"/>
                  <a:pt x="6288" y="5924"/>
                  <a:pt x="6295" y="5900"/>
                </a:cubicBezTo>
                <a:cubicBezTo>
                  <a:pt x="6315" y="5903"/>
                  <a:pt x="6316" y="5944"/>
                  <a:pt x="6327" y="5965"/>
                </a:cubicBezTo>
                <a:cubicBezTo>
                  <a:pt x="6328" y="5965"/>
                  <a:pt x="6328" y="5965"/>
                  <a:pt x="6329" y="5965"/>
                </a:cubicBezTo>
                <a:cubicBezTo>
                  <a:pt x="6329" y="5872"/>
                  <a:pt x="6347" y="5857"/>
                  <a:pt x="6367" y="5808"/>
                </a:cubicBezTo>
                <a:cubicBezTo>
                  <a:pt x="6335" y="5723"/>
                  <a:pt x="6361" y="5752"/>
                  <a:pt x="6392" y="5713"/>
                </a:cubicBezTo>
                <a:cubicBezTo>
                  <a:pt x="6396" y="5695"/>
                  <a:pt x="6401" y="5678"/>
                  <a:pt x="6405" y="5661"/>
                </a:cubicBezTo>
                <a:cubicBezTo>
                  <a:pt x="6406" y="5663"/>
                  <a:pt x="6407" y="5664"/>
                  <a:pt x="6408" y="5666"/>
                </a:cubicBezTo>
                <a:cubicBezTo>
                  <a:pt x="6438" y="5694"/>
                  <a:pt x="6489" y="5864"/>
                  <a:pt x="6515" y="5921"/>
                </a:cubicBezTo>
                <a:cubicBezTo>
                  <a:pt x="6512" y="5943"/>
                  <a:pt x="6507" y="5947"/>
                  <a:pt x="6508" y="5975"/>
                </a:cubicBezTo>
                <a:cubicBezTo>
                  <a:pt x="6514" y="5974"/>
                  <a:pt x="6520" y="5973"/>
                  <a:pt x="6526" y="5973"/>
                </a:cubicBezTo>
                <a:cubicBezTo>
                  <a:pt x="6533" y="6089"/>
                  <a:pt x="6573" y="6033"/>
                  <a:pt x="6581" y="6117"/>
                </a:cubicBezTo>
                <a:cubicBezTo>
                  <a:pt x="6572" y="6120"/>
                  <a:pt x="6565" y="6127"/>
                  <a:pt x="6559" y="6137"/>
                </a:cubicBezTo>
                <a:cubicBezTo>
                  <a:pt x="6573" y="6171"/>
                  <a:pt x="6593" y="6184"/>
                  <a:pt x="6610" y="6210"/>
                </a:cubicBezTo>
                <a:cubicBezTo>
                  <a:pt x="6611" y="6226"/>
                  <a:pt x="6610" y="6241"/>
                  <a:pt x="6608" y="6251"/>
                </a:cubicBezTo>
                <a:cubicBezTo>
                  <a:pt x="6592" y="6260"/>
                  <a:pt x="6564" y="6238"/>
                  <a:pt x="6553" y="6251"/>
                </a:cubicBezTo>
                <a:cubicBezTo>
                  <a:pt x="6552" y="6252"/>
                  <a:pt x="6551" y="6252"/>
                  <a:pt x="6550" y="6253"/>
                </a:cubicBezTo>
                <a:cubicBezTo>
                  <a:pt x="6558" y="6275"/>
                  <a:pt x="6572" y="6341"/>
                  <a:pt x="6585" y="6351"/>
                </a:cubicBezTo>
                <a:cubicBezTo>
                  <a:pt x="6592" y="6351"/>
                  <a:pt x="6598" y="6351"/>
                  <a:pt x="6605" y="6351"/>
                </a:cubicBezTo>
                <a:cubicBezTo>
                  <a:pt x="6621" y="6362"/>
                  <a:pt x="6669" y="6435"/>
                  <a:pt x="6671" y="6472"/>
                </a:cubicBezTo>
                <a:cubicBezTo>
                  <a:pt x="6666" y="6493"/>
                  <a:pt x="6662" y="6513"/>
                  <a:pt x="6657" y="6534"/>
                </a:cubicBezTo>
                <a:cubicBezTo>
                  <a:pt x="6678" y="6536"/>
                  <a:pt x="6691" y="6513"/>
                  <a:pt x="6713" y="6518"/>
                </a:cubicBezTo>
                <a:cubicBezTo>
                  <a:pt x="6741" y="6526"/>
                  <a:pt x="6758" y="6562"/>
                  <a:pt x="6781" y="6580"/>
                </a:cubicBezTo>
                <a:cubicBezTo>
                  <a:pt x="6804" y="6591"/>
                  <a:pt x="6828" y="6603"/>
                  <a:pt x="6851" y="6614"/>
                </a:cubicBezTo>
                <a:cubicBezTo>
                  <a:pt x="6840" y="6652"/>
                  <a:pt x="6815" y="6654"/>
                  <a:pt x="6789" y="6665"/>
                </a:cubicBezTo>
                <a:cubicBezTo>
                  <a:pt x="6763" y="6677"/>
                  <a:pt x="6753" y="6720"/>
                  <a:pt x="6730" y="6732"/>
                </a:cubicBezTo>
                <a:cubicBezTo>
                  <a:pt x="6719" y="6734"/>
                  <a:pt x="6708" y="6736"/>
                  <a:pt x="6696" y="6737"/>
                </a:cubicBezTo>
                <a:cubicBezTo>
                  <a:pt x="6686" y="6753"/>
                  <a:pt x="6682" y="6794"/>
                  <a:pt x="6679" y="6822"/>
                </a:cubicBezTo>
                <a:cubicBezTo>
                  <a:pt x="6697" y="6808"/>
                  <a:pt x="6724" y="6804"/>
                  <a:pt x="6743" y="6784"/>
                </a:cubicBezTo>
                <a:cubicBezTo>
                  <a:pt x="6784" y="6741"/>
                  <a:pt x="6818" y="6630"/>
                  <a:pt x="6872" y="6730"/>
                </a:cubicBezTo>
                <a:cubicBezTo>
                  <a:pt x="6868" y="6742"/>
                  <a:pt x="6863" y="6750"/>
                  <a:pt x="6861" y="6768"/>
                </a:cubicBezTo>
                <a:cubicBezTo>
                  <a:pt x="6864" y="6776"/>
                  <a:pt x="6867" y="6784"/>
                  <a:pt x="6869" y="6792"/>
                </a:cubicBezTo>
                <a:cubicBezTo>
                  <a:pt x="6878" y="6783"/>
                  <a:pt x="6893" y="6762"/>
                  <a:pt x="6902" y="6766"/>
                </a:cubicBezTo>
                <a:cubicBezTo>
                  <a:pt x="6921" y="6772"/>
                  <a:pt x="6953" y="6805"/>
                  <a:pt x="6954" y="6846"/>
                </a:cubicBezTo>
                <a:cubicBezTo>
                  <a:pt x="6947" y="6873"/>
                  <a:pt x="6941" y="6906"/>
                  <a:pt x="6934" y="6931"/>
                </a:cubicBezTo>
                <a:cubicBezTo>
                  <a:pt x="6943" y="6953"/>
                  <a:pt x="6952" y="6975"/>
                  <a:pt x="6961" y="6998"/>
                </a:cubicBezTo>
                <a:cubicBezTo>
                  <a:pt x="6961" y="6999"/>
                  <a:pt x="6961" y="7001"/>
                  <a:pt x="6961" y="7002"/>
                </a:cubicBezTo>
                <a:cubicBezTo>
                  <a:pt x="6942" y="7030"/>
                  <a:pt x="6903" y="7098"/>
                  <a:pt x="6882" y="7111"/>
                </a:cubicBezTo>
                <a:cubicBezTo>
                  <a:pt x="6849" y="7117"/>
                  <a:pt x="6816" y="7123"/>
                  <a:pt x="6784" y="7129"/>
                </a:cubicBezTo>
                <a:cubicBezTo>
                  <a:pt x="6766" y="7166"/>
                  <a:pt x="6749" y="7203"/>
                  <a:pt x="6731" y="7240"/>
                </a:cubicBezTo>
                <a:cubicBezTo>
                  <a:pt x="6701" y="7283"/>
                  <a:pt x="6649" y="7285"/>
                  <a:pt x="6602" y="7299"/>
                </a:cubicBezTo>
                <a:cubicBezTo>
                  <a:pt x="6568" y="7295"/>
                  <a:pt x="6533" y="7292"/>
                  <a:pt x="6499" y="7288"/>
                </a:cubicBezTo>
                <a:cubicBezTo>
                  <a:pt x="6465" y="7281"/>
                  <a:pt x="6428" y="7302"/>
                  <a:pt x="6390" y="7291"/>
                </a:cubicBezTo>
                <a:cubicBezTo>
                  <a:pt x="6365" y="7283"/>
                  <a:pt x="6322" y="7277"/>
                  <a:pt x="6298" y="7294"/>
                </a:cubicBezTo>
                <a:cubicBezTo>
                  <a:pt x="6256" y="7321"/>
                  <a:pt x="6264" y="7399"/>
                  <a:pt x="6241" y="7430"/>
                </a:cubicBezTo>
                <a:cubicBezTo>
                  <a:pt x="6225" y="7452"/>
                  <a:pt x="6195" y="7445"/>
                  <a:pt x="6178" y="7464"/>
                </a:cubicBezTo>
                <a:cubicBezTo>
                  <a:pt x="6115" y="7536"/>
                  <a:pt x="6047" y="7695"/>
                  <a:pt x="6014" y="7827"/>
                </a:cubicBezTo>
                <a:cubicBezTo>
                  <a:pt x="6053" y="7768"/>
                  <a:pt x="6082" y="7684"/>
                  <a:pt x="6121" y="7628"/>
                </a:cubicBezTo>
                <a:cubicBezTo>
                  <a:pt x="6168" y="7561"/>
                  <a:pt x="6234" y="7529"/>
                  <a:pt x="6294" y="7484"/>
                </a:cubicBezTo>
                <a:cubicBezTo>
                  <a:pt x="6349" y="7443"/>
                  <a:pt x="6416" y="7445"/>
                  <a:pt x="6436" y="7546"/>
                </a:cubicBezTo>
                <a:cubicBezTo>
                  <a:pt x="6430" y="7571"/>
                  <a:pt x="6374" y="7631"/>
                  <a:pt x="6357" y="7634"/>
                </a:cubicBezTo>
                <a:cubicBezTo>
                  <a:pt x="6350" y="7627"/>
                  <a:pt x="6342" y="7622"/>
                  <a:pt x="6335" y="7616"/>
                </a:cubicBezTo>
                <a:cubicBezTo>
                  <a:pt x="6319" y="7608"/>
                  <a:pt x="6305" y="7625"/>
                  <a:pt x="6295" y="7631"/>
                </a:cubicBezTo>
                <a:cubicBezTo>
                  <a:pt x="6295" y="7632"/>
                  <a:pt x="6295" y="7633"/>
                  <a:pt x="6295" y="7634"/>
                </a:cubicBezTo>
                <a:cubicBezTo>
                  <a:pt x="6325" y="7639"/>
                  <a:pt x="6335" y="7659"/>
                  <a:pt x="6349" y="7695"/>
                </a:cubicBezTo>
                <a:cubicBezTo>
                  <a:pt x="6360" y="7685"/>
                  <a:pt x="6372" y="7675"/>
                  <a:pt x="6384" y="7664"/>
                </a:cubicBezTo>
                <a:cubicBezTo>
                  <a:pt x="6384" y="7669"/>
                  <a:pt x="6384" y="7673"/>
                  <a:pt x="6384" y="7677"/>
                </a:cubicBezTo>
                <a:cubicBezTo>
                  <a:pt x="6388" y="7674"/>
                  <a:pt x="6392" y="7671"/>
                  <a:pt x="6396" y="7667"/>
                </a:cubicBezTo>
                <a:cubicBezTo>
                  <a:pt x="6399" y="7671"/>
                  <a:pt x="6402" y="7676"/>
                  <a:pt x="6405" y="7680"/>
                </a:cubicBezTo>
                <a:cubicBezTo>
                  <a:pt x="6401" y="7688"/>
                  <a:pt x="6396" y="7697"/>
                  <a:pt x="6392" y="7706"/>
                </a:cubicBezTo>
                <a:cubicBezTo>
                  <a:pt x="6385" y="7758"/>
                  <a:pt x="6382" y="7742"/>
                  <a:pt x="6363" y="7778"/>
                </a:cubicBezTo>
                <a:cubicBezTo>
                  <a:pt x="6377" y="7777"/>
                  <a:pt x="6391" y="7775"/>
                  <a:pt x="6397" y="7788"/>
                </a:cubicBezTo>
                <a:cubicBezTo>
                  <a:pt x="6392" y="7805"/>
                  <a:pt x="6392" y="7816"/>
                  <a:pt x="6394" y="7837"/>
                </a:cubicBezTo>
                <a:cubicBezTo>
                  <a:pt x="6400" y="7834"/>
                  <a:pt x="6399" y="7834"/>
                  <a:pt x="6404" y="7845"/>
                </a:cubicBezTo>
                <a:cubicBezTo>
                  <a:pt x="6396" y="7911"/>
                  <a:pt x="6438" y="7902"/>
                  <a:pt x="6460" y="7922"/>
                </a:cubicBezTo>
                <a:cubicBezTo>
                  <a:pt x="6459" y="7923"/>
                  <a:pt x="6458" y="7924"/>
                  <a:pt x="6457" y="7924"/>
                </a:cubicBezTo>
                <a:cubicBezTo>
                  <a:pt x="6452" y="7928"/>
                  <a:pt x="6447" y="7931"/>
                  <a:pt x="6441" y="7935"/>
                </a:cubicBezTo>
                <a:cubicBezTo>
                  <a:pt x="6441" y="7936"/>
                  <a:pt x="6441" y="7937"/>
                  <a:pt x="6441" y="7937"/>
                </a:cubicBezTo>
                <a:cubicBezTo>
                  <a:pt x="6442" y="7937"/>
                  <a:pt x="6442" y="7937"/>
                  <a:pt x="6443" y="7937"/>
                </a:cubicBezTo>
                <a:cubicBezTo>
                  <a:pt x="6443" y="7937"/>
                  <a:pt x="6444" y="7937"/>
                  <a:pt x="6444" y="7937"/>
                </a:cubicBezTo>
                <a:cubicBezTo>
                  <a:pt x="6453" y="7941"/>
                  <a:pt x="6455" y="7955"/>
                  <a:pt x="6461" y="7960"/>
                </a:cubicBezTo>
                <a:cubicBezTo>
                  <a:pt x="6467" y="7960"/>
                  <a:pt x="6473" y="7959"/>
                  <a:pt x="6479" y="7958"/>
                </a:cubicBezTo>
                <a:cubicBezTo>
                  <a:pt x="6483" y="7963"/>
                  <a:pt x="6487" y="7968"/>
                  <a:pt x="6491" y="7974"/>
                </a:cubicBezTo>
                <a:cubicBezTo>
                  <a:pt x="6501" y="7982"/>
                  <a:pt x="6512" y="7958"/>
                  <a:pt x="6526" y="7971"/>
                </a:cubicBezTo>
                <a:cubicBezTo>
                  <a:pt x="6526" y="7973"/>
                  <a:pt x="6527" y="7975"/>
                  <a:pt x="6527" y="7976"/>
                </a:cubicBezTo>
                <a:cubicBezTo>
                  <a:pt x="6528" y="7976"/>
                  <a:pt x="6529" y="7976"/>
                  <a:pt x="6530" y="7976"/>
                </a:cubicBezTo>
                <a:cubicBezTo>
                  <a:pt x="6529" y="7981"/>
                  <a:pt x="6527" y="7986"/>
                  <a:pt x="6526" y="7992"/>
                </a:cubicBezTo>
                <a:cubicBezTo>
                  <a:pt x="6531" y="7988"/>
                  <a:pt x="6539" y="7991"/>
                  <a:pt x="6546" y="7986"/>
                </a:cubicBezTo>
                <a:cubicBezTo>
                  <a:pt x="6556" y="7979"/>
                  <a:pt x="6560" y="7962"/>
                  <a:pt x="6574" y="7958"/>
                </a:cubicBezTo>
                <a:cubicBezTo>
                  <a:pt x="6579" y="8002"/>
                  <a:pt x="6587" y="7973"/>
                  <a:pt x="6602" y="7984"/>
                </a:cubicBezTo>
                <a:cubicBezTo>
                  <a:pt x="6607" y="7992"/>
                  <a:pt x="6611" y="8001"/>
                  <a:pt x="6616" y="8010"/>
                </a:cubicBezTo>
                <a:cubicBezTo>
                  <a:pt x="6614" y="8013"/>
                  <a:pt x="6613" y="8016"/>
                  <a:pt x="6612" y="8020"/>
                </a:cubicBezTo>
                <a:cubicBezTo>
                  <a:pt x="6609" y="8022"/>
                  <a:pt x="6606" y="8025"/>
                  <a:pt x="6604" y="8028"/>
                </a:cubicBezTo>
                <a:cubicBezTo>
                  <a:pt x="6605" y="8030"/>
                  <a:pt x="6606" y="8033"/>
                  <a:pt x="6606" y="8035"/>
                </a:cubicBezTo>
                <a:cubicBezTo>
                  <a:pt x="6620" y="8034"/>
                  <a:pt x="6629" y="8034"/>
                  <a:pt x="6635" y="8048"/>
                </a:cubicBezTo>
                <a:cubicBezTo>
                  <a:pt x="6630" y="8052"/>
                  <a:pt x="6626" y="8055"/>
                  <a:pt x="6621" y="8058"/>
                </a:cubicBezTo>
                <a:cubicBezTo>
                  <a:pt x="6616" y="8052"/>
                  <a:pt x="6617" y="8048"/>
                  <a:pt x="6612" y="8053"/>
                </a:cubicBezTo>
                <a:cubicBezTo>
                  <a:pt x="6610" y="8055"/>
                  <a:pt x="6609" y="8057"/>
                  <a:pt x="6608" y="8058"/>
                </a:cubicBezTo>
                <a:cubicBezTo>
                  <a:pt x="6609" y="8061"/>
                  <a:pt x="6610" y="8064"/>
                  <a:pt x="6610" y="8066"/>
                </a:cubicBezTo>
                <a:cubicBezTo>
                  <a:pt x="6604" y="8065"/>
                  <a:pt x="6597" y="8064"/>
                  <a:pt x="6590" y="8064"/>
                </a:cubicBezTo>
                <a:cubicBezTo>
                  <a:pt x="6591" y="8067"/>
                  <a:pt x="6591" y="8070"/>
                  <a:pt x="6592" y="8074"/>
                </a:cubicBezTo>
                <a:cubicBezTo>
                  <a:pt x="6561" y="8075"/>
                  <a:pt x="6532" y="8115"/>
                  <a:pt x="6506" y="8133"/>
                </a:cubicBezTo>
                <a:cubicBezTo>
                  <a:pt x="6502" y="8126"/>
                  <a:pt x="6503" y="8124"/>
                  <a:pt x="6496" y="8120"/>
                </a:cubicBezTo>
                <a:cubicBezTo>
                  <a:pt x="6495" y="8121"/>
                  <a:pt x="6494" y="8122"/>
                  <a:pt x="6492" y="8123"/>
                </a:cubicBezTo>
                <a:cubicBezTo>
                  <a:pt x="6491" y="8129"/>
                  <a:pt x="6491" y="8135"/>
                  <a:pt x="6490" y="8141"/>
                </a:cubicBezTo>
                <a:cubicBezTo>
                  <a:pt x="6487" y="8138"/>
                  <a:pt x="6485" y="8136"/>
                  <a:pt x="6483" y="8133"/>
                </a:cubicBezTo>
                <a:cubicBezTo>
                  <a:pt x="6481" y="8151"/>
                  <a:pt x="6478" y="8148"/>
                  <a:pt x="6475" y="8161"/>
                </a:cubicBezTo>
                <a:cubicBezTo>
                  <a:pt x="6467" y="8160"/>
                  <a:pt x="6460" y="8158"/>
                  <a:pt x="6452" y="8156"/>
                </a:cubicBezTo>
                <a:cubicBezTo>
                  <a:pt x="6453" y="8150"/>
                  <a:pt x="6453" y="8144"/>
                  <a:pt x="6453" y="8138"/>
                </a:cubicBezTo>
                <a:cubicBezTo>
                  <a:pt x="6453" y="8139"/>
                  <a:pt x="6452" y="8140"/>
                  <a:pt x="6451" y="8141"/>
                </a:cubicBezTo>
                <a:cubicBezTo>
                  <a:pt x="6448" y="8152"/>
                  <a:pt x="6446" y="8155"/>
                  <a:pt x="6441" y="8161"/>
                </a:cubicBezTo>
                <a:cubicBezTo>
                  <a:pt x="6441" y="8161"/>
                  <a:pt x="6440" y="8161"/>
                  <a:pt x="6440" y="8161"/>
                </a:cubicBezTo>
                <a:cubicBezTo>
                  <a:pt x="6439" y="8157"/>
                  <a:pt x="6437" y="8153"/>
                  <a:pt x="6436" y="8149"/>
                </a:cubicBezTo>
                <a:cubicBezTo>
                  <a:pt x="6433" y="8149"/>
                  <a:pt x="6431" y="8149"/>
                  <a:pt x="6428" y="8149"/>
                </a:cubicBezTo>
                <a:cubicBezTo>
                  <a:pt x="6428" y="8171"/>
                  <a:pt x="6434" y="8172"/>
                  <a:pt x="6431" y="8192"/>
                </a:cubicBezTo>
                <a:cubicBezTo>
                  <a:pt x="6406" y="8193"/>
                  <a:pt x="6401" y="8247"/>
                  <a:pt x="6388" y="8262"/>
                </a:cubicBezTo>
                <a:cubicBezTo>
                  <a:pt x="6386" y="8260"/>
                  <a:pt x="6385" y="8259"/>
                  <a:pt x="6384" y="8257"/>
                </a:cubicBezTo>
                <a:cubicBezTo>
                  <a:pt x="6384" y="8263"/>
                  <a:pt x="6384" y="8269"/>
                  <a:pt x="6384" y="8275"/>
                </a:cubicBezTo>
                <a:cubicBezTo>
                  <a:pt x="6372" y="8273"/>
                  <a:pt x="6368" y="8273"/>
                  <a:pt x="6361" y="8280"/>
                </a:cubicBezTo>
                <a:cubicBezTo>
                  <a:pt x="6359" y="8289"/>
                  <a:pt x="6357" y="8299"/>
                  <a:pt x="6355" y="8308"/>
                </a:cubicBezTo>
                <a:cubicBezTo>
                  <a:pt x="6349" y="8296"/>
                  <a:pt x="6349" y="8296"/>
                  <a:pt x="6339" y="8300"/>
                </a:cubicBezTo>
                <a:cubicBezTo>
                  <a:pt x="6335" y="8288"/>
                  <a:pt x="6331" y="8275"/>
                  <a:pt x="6327" y="8262"/>
                </a:cubicBezTo>
                <a:cubicBezTo>
                  <a:pt x="6324" y="8269"/>
                  <a:pt x="6325" y="8268"/>
                  <a:pt x="6322" y="8270"/>
                </a:cubicBezTo>
                <a:cubicBezTo>
                  <a:pt x="6318" y="8234"/>
                  <a:pt x="6307" y="8197"/>
                  <a:pt x="6323" y="8164"/>
                </a:cubicBezTo>
                <a:cubicBezTo>
                  <a:pt x="6328" y="8155"/>
                  <a:pt x="6330" y="8164"/>
                  <a:pt x="6333" y="8149"/>
                </a:cubicBezTo>
                <a:cubicBezTo>
                  <a:pt x="6326" y="8156"/>
                  <a:pt x="6320" y="8164"/>
                  <a:pt x="6314" y="8172"/>
                </a:cubicBezTo>
                <a:cubicBezTo>
                  <a:pt x="6312" y="8170"/>
                  <a:pt x="6311" y="8168"/>
                  <a:pt x="6310" y="8166"/>
                </a:cubicBezTo>
                <a:cubicBezTo>
                  <a:pt x="6310" y="8165"/>
                  <a:pt x="6311" y="8163"/>
                  <a:pt x="6311" y="8161"/>
                </a:cubicBezTo>
                <a:cubicBezTo>
                  <a:pt x="6320" y="8152"/>
                  <a:pt x="6328" y="8142"/>
                  <a:pt x="6337" y="8133"/>
                </a:cubicBezTo>
                <a:cubicBezTo>
                  <a:pt x="6341" y="8139"/>
                  <a:pt x="6339" y="8140"/>
                  <a:pt x="6345" y="8138"/>
                </a:cubicBezTo>
                <a:cubicBezTo>
                  <a:pt x="6345" y="8137"/>
                  <a:pt x="6345" y="8137"/>
                  <a:pt x="6345" y="8136"/>
                </a:cubicBezTo>
                <a:cubicBezTo>
                  <a:pt x="6342" y="8133"/>
                  <a:pt x="6340" y="8130"/>
                  <a:pt x="6338" y="8128"/>
                </a:cubicBezTo>
                <a:cubicBezTo>
                  <a:pt x="6339" y="8128"/>
                  <a:pt x="6340" y="8128"/>
                  <a:pt x="6341" y="8128"/>
                </a:cubicBezTo>
                <a:cubicBezTo>
                  <a:pt x="6352" y="8104"/>
                  <a:pt x="6410" y="8037"/>
                  <a:pt x="6428" y="8038"/>
                </a:cubicBezTo>
                <a:cubicBezTo>
                  <a:pt x="6427" y="8047"/>
                  <a:pt x="6427" y="8057"/>
                  <a:pt x="6427" y="8066"/>
                </a:cubicBezTo>
                <a:cubicBezTo>
                  <a:pt x="6432" y="8068"/>
                  <a:pt x="6431" y="8069"/>
                  <a:pt x="6436" y="8077"/>
                </a:cubicBezTo>
                <a:cubicBezTo>
                  <a:pt x="6436" y="8070"/>
                  <a:pt x="6436" y="8064"/>
                  <a:pt x="6436" y="8058"/>
                </a:cubicBezTo>
                <a:cubicBezTo>
                  <a:pt x="6453" y="8052"/>
                  <a:pt x="6465" y="8037"/>
                  <a:pt x="6484" y="8038"/>
                </a:cubicBezTo>
                <a:cubicBezTo>
                  <a:pt x="6483" y="8035"/>
                  <a:pt x="6483" y="8033"/>
                  <a:pt x="6482" y="8030"/>
                </a:cubicBezTo>
                <a:cubicBezTo>
                  <a:pt x="6454" y="8025"/>
                  <a:pt x="6413" y="8018"/>
                  <a:pt x="6390" y="8040"/>
                </a:cubicBezTo>
                <a:cubicBezTo>
                  <a:pt x="6391" y="8029"/>
                  <a:pt x="6391" y="8027"/>
                  <a:pt x="6393" y="8020"/>
                </a:cubicBezTo>
                <a:cubicBezTo>
                  <a:pt x="6407" y="8011"/>
                  <a:pt x="6424" y="7987"/>
                  <a:pt x="6429" y="7960"/>
                </a:cubicBezTo>
                <a:cubicBezTo>
                  <a:pt x="6429" y="7960"/>
                  <a:pt x="6428" y="7960"/>
                  <a:pt x="6428" y="7960"/>
                </a:cubicBezTo>
                <a:cubicBezTo>
                  <a:pt x="6424" y="7965"/>
                  <a:pt x="6420" y="7969"/>
                  <a:pt x="6416" y="7974"/>
                </a:cubicBezTo>
                <a:cubicBezTo>
                  <a:pt x="6415" y="7957"/>
                  <a:pt x="6412" y="7950"/>
                  <a:pt x="6406" y="7943"/>
                </a:cubicBezTo>
                <a:cubicBezTo>
                  <a:pt x="6408" y="7950"/>
                  <a:pt x="6409" y="7958"/>
                  <a:pt x="6410" y="7966"/>
                </a:cubicBezTo>
                <a:cubicBezTo>
                  <a:pt x="6408" y="7975"/>
                  <a:pt x="6405" y="7984"/>
                  <a:pt x="6402" y="7994"/>
                </a:cubicBezTo>
                <a:cubicBezTo>
                  <a:pt x="6371" y="7996"/>
                  <a:pt x="6359" y="8047"/>
                  <a:pt x="6330" y="8053"/>
                </a:cubicBezTo>
                <a:cubicBezTo>
                  <a:pt x="6325" y="8048"/>
                  <a:pt x="6320" y="8043"/>
                  <a:pt x="6315" y="8038"/>
                </a:cubicBezTo>
                <a:cubicBezTo>
                  <a:pt x="6317" y="8043"/>
                  <a:pt x="6318" y="8048"/>
                  <a:pt x="6319" y="8053"/>
                </a:cubicBezTo>
                <a:cubicBezTo>
                  <a:pt x="6312" y="8061"/>
                  <a:pt x="6305" y="8069"/>
                  <a:pt x="6298" y="8077"/>
                </a:cubicBezTo>
                <a:cubicBezTo>
                  <a:pt x="6289" y="8063"/>
                  <a:pt x="6269" y="8056"/>
                  <a:pt x="6260" y="8071"/>
                </a:cubicBezTo>
                <a:cubicBezTo>
                  <a:pt x="6258" y="8068"/>
                  <a:pt x="6256" y="8064"/>
                  <a:pt x="6253" y="8061"/>
                </a:cubicBezTo>
                <a:cubicBezTo>
                  <a:pt x="6256" y="8070"/>
                  <a:pt x="6258" y="8080"/>
                  <a:pt x="6260" y="8089"/>
                </a:cubicBezTo>
                <a:cubicBezTo>
                  <a:pt x="6258" y="8095"/>
                  <a:pt x="6256" y="8101"/>
                  <a:pt x="6253" y="8107"/>
                </a:cubicBezTo>
                <a:cubicBezTo>
                  <a:pt x="6257" y="8107"/>
                  <a:pt x="6261" y="8107"/>
                  <a:pt x="6264" y="8107"/>
                </a:cubicBezTo>
                <a:cubicBezTo>
                  <a:pt x="6264" y="8114"/>
                  <a:pt x="6264" y="8113"/>
                  <a:pt x="6262" y="8120"/>
                </a:cubicBezTo>
                <a:cubicBezTo>
                  <a:pt x="6250" y="8131"/>
                  <a:pt x="6244" y="8141"/>
                  <a:pt x="6229" y="8136"/>
                </a:cubicBezTo>
                <a:cubicBezTo>
                  <a:pt x="6229" y="8149"/>
                  <a:pt x="6229" y="8147"/>
                  <a:pt x="6225" y="8154"/>
                </a:cubicBezTo>
                <a:cubicBezTo>
                  <a:pt x="6222" y="8149"/>
                  <a:pt x="6219" y="8145"/>
                  <a:pt x="6216" y="8141"/>
                </a:cubicBezTo>
                <a:cubicBezTo>
                  <a:pt x="6208" y="8151"/>
                  <a:pt x="6204" y="8168"/>
                  <a:pt x="6196" y="8180"/>
                </a:cubicBezTo>
                <a:cubicBezTo>
                  <a:pt x="6194" y="8172"/>
                  <a:pt x="6193" y="8164"/>
                  <a:pt x="6192" y="8156"/>
                </a:cubicBezTo>
                <a:cubicBezTo>
                  <a:pt x="6182" y="8161"/>
                  <a:pt x="6176" y="8172"/>
                  <a:pt x="6166" y="8169"/>
                </a:cubicBezTo>
                <a:cubicBezTo>
                  <a:pt x="6167" y="8177"/>
                  <a:pt x="6168" y="8185"/>
                  <a:pt x="6169" y="8192"/>
                </a:cubicBezTo>
                <a:cubicBezTo>
                  <a:pt x="6163" y="8189"/>
                  <a:pt x="6157" y="8185"/>
                  <a:pt x="6151" y="8182"/>
                </a:cubicBezTo>
                <a:cubicBezTo>
                  <a:pt x="6151" y="8180"/>
                  <a:pt x="6151" y="8179"/>
                  <a:pt x="6150" y="8177"/>
                </a:cubicBezTo>
                <a:cubicBezTo>
                  <a:pt x="6152" y="8168"/>
                  <a:pt x="6154" y="8160"/>
                  <a:pt x="6155" y="8151"/>
                </a:cubicBezTo>
                <a:cubicBezTo>
                  <a:pt x="6155" y="8150"/>
                  <a:pt x="6154" y="8149"/>
                  <a:pt x="6153" y="8149"/>
                </a:cubicBezTo>
                <a:cubicBezTo>
                  <a:pt x="6152" y="8149"/>
                  <a:pt x="6152" y="8149"/>
                  <a:pt x="6151" y="8149"/>
                </a:cubicBezTo>
                <a:cubicBezTo>
                  <a:pt x="6146" y="8178"/>
                  <a:pt x="6134" y="8221"/>
                  <a:pt x="6122" y="8239"/>
                </a:cubicBezTo>
                <a:cubicBezTo>
                  <a:pt x="6119" y="8235"/>
                  <a:pt x="6117" y="8232"/>
                  <a:pt x="6114" y="8228"/>
                </a:cubicBezTo>
                <a:cubicBezTo>
                  <a:pt x="6112" y="8237"/>
                  <a:pt x="6110" y="8245"/>
                  <a:pt x="6108" y="8254"/>
                </a:cubicBezTo>
                <a:cubicBezTo>
                  <a:pt x="6105" y="8252"/>
                  <a:pt x="6101" y="8251"/>
                  <a:pt x="6098" y="8249"/>
                </a:cubicBezTo>
                <a:cubicBezTo>
                  <a:pt x="6099" y="8243"/>
                  <a:pt x="6099" y="8237"/>
                  <a:pt x="6100" y="8231"/>
                </a:cubicBezTo>
                <a:cubicBezTo>
                  <a:pt x="6098" y="8234"/>
                  <a:pt x="6096" y="8238"/>
                  <a:pt x="6094" y="8241"/>
                </a:cubicBezTo>
                <a:cubicBezTo>
                  <a:pt x="6095" y="8261"/>
                  <a:pt x="6094" y="8258"/>
                  <a:pt x="6088" y="8272"/>
                </a:cubicBezTo>
                <a:cubicBezTo>
                  <a:pt x="6088" y="8272"/>
                  <a:pt x="6087" y="8272"/>
                  <a:pt x="6087" y="8272"/>
                </a:cubicBezTo>
                <a:cubicBezTo>
                  <a:pt x="6084" y="8270"/>
                  <a:pt x="6082" y="8267"/>
                  <a:pt x="6079" y="8264"/>
                </a:cubicBezTo>
                <a:cubicBezTo>
                  <a:pt x="6079" y="8260"/>
                  <a:pt x="6080" y="8256"/>
                  <a:pt x="6080" y="8252"/>
                </a:cubicBezTo>
                <a:cubicBezTo>
                  <a:pt x="6074" y="8256"/>
                  <a:pt x="6069" y="8260"/>
                  <a:pt x="6063" y="8264"/>
                </a:cubicBezTo>
                <a:cubicBezTo>
                  <a:pt x="6063" y="8274"/>
                  <a:pt x="6063" y="8283"/>
                  <a:pt x="6063" y="8293"/>
                </a:cubicBezTo>
                <a:cubicBezTo>
                  <a:pt x="6044" y="8303"/>
                  <a:pt x="6033" y="8371"/>
                  <a:pt x="6024" y="8401"/>
                </a:cubicBezTo>
                <a:cubicBezTo>
                  <a:pt x="6030" y="8421"/>
                  <a:pt x="6031" y="8418"/>
                  <a:pt x="6041" y="8424"/>
                </a:cubicBezTo>
                <a:cubicBezTo>
                  <a:pt x="6041" y="8427"/>
                  <a:pt x="6040" y="8429"/>
                  <a:pt x="6040" y="8432"/>
                </a:cubicBezTo>
                <a:cubicBezTo>
                  <a:pt x="6027" y="8439"/>
                  <a:pt x="6015" y="8445"/>
                  <a:pt x="6013" y="8473"/>
                </a:cubicBezTo>
                <a:cubicBezTo>
                  <a:pt x="6035" y="8477"/>
                  <a:pt x="6044" y="8512"/>
                  <a:pt x="6048" y="8550"/>
                </a:cubicBezTo>
                <a:cubicBezTo>
                  <a:pt x="6052" y="8553"/>
                  <a:pt x="6055" y="8556"/>
                  <a:pt x="6059" y="8558"/>
                </a:cubicBezTo>
                <a:cubicBezTo>
                  <a:pt x="6065" y="8553"/>
                  <a:pt x="6071" y="8548"/>
                  <a:pt x="6078" y="8543"/>
                </a:cubicBezTo>
                <a:cubicBezTo>
                  <a:pt x="6078" y="8538"/>
                  <a:pt x="6078" y="8534"/>
                  <a:pt x="6078" y="8530"/>
                </a:cubicBezTo>
                <a:cubicBezTo>
                  <a:pt x="6075" y="8530"/>
                  <a:pt x="6073" y="8530"/>
                  <a:pt x="6071" y="8530"/>
                </a:cubicBezTo>
                <a:cubicBezTo>
                  <a:pt x="6068" y="8522"/>
                  <a:pt x="6066" y="8514"/>
                  <a:pt x="6063" y="8507"/>
                </a:cubicBezTo>
                <a:cubicBezTo>
                  <a:pt x="6063" y="8506"/>
                  <a:pt x="6063" y="8505"/>
                  <a:pt x="6063" y="8504"/>
                </a:cubicBezTo>
                <a:cubicBezTo>
                  <a:pt x="6066" y="8506"/>
                  <a:pt x="6070" y="8507"/>
                  <a:pt x="6074" y="8509"/>
                </a:cubicBezTo>
                <a:cubicBezTo>
                  <a:pt x="6078" y="8527"/>
                  <a:pt x="6082" y="8535"/>
                  <a:pt x="6082" y="8563"/>
                </a:cubicBezTo>
                <a:cubicBezTo>
                  <a:pt x="6066" y="8570"/>
                  <a:pt x="6051" y="8577"/>
                  <a:pt x="6036" y="8584"/>
                </a:cubicBezTo>
                <a:cubicBezTo>
                  <a:pt x="6036" y="8571"/>
                  <a:pt x="6036" y="8562"/>
                  <a:pt x="6033" y="8556"/>
                </a:cubicBezTo>
                <a:cubicBezTo>
                  <a:pt x="6033" y="8556"/>
                  <a:pt x="6032" y="8556"/>
                  <a:pt x="6032" y="8556"/>
                </a:cubicBezTo>
                <a:cubicBezTo>
                  <a:pt x="6029" y="8572"/>
                  <a:pt x="6019" y="8591"/>
                  <a:pt x="6006" y="8592"/>
                </a:cubicBezTo>
                <a:cubicBezTo>
                  <a:pt x="6006" y="8591"/>
                  <a:pt x="6005" y="8590"/>
                  <a:pt x="6004" y="8589"/>
                </a:cubicBezTo>
                <a:cubicBezTo>
                  <a:pt x="6003" y="8572"/>
                  <a:pt x="6006" y="8559"/>
                  <a:pt x="6005" y="8550"/>
                </a:cubicBezTo>
                <a:cubicBezTo>
                  <a:pt x="5999" y="8555"/>
                  <a:pt x="5992" y="8555"/>
                  <a:pt x="5992" y="8556"/>
                </a:cubicBezTo>
                <a:cubicBezTo>
                  <a:pt x="5990" y="8573"/>
                  <a:pt x="5988" y="8590"/>
                  <a:pt x="5986" y="8607"/>
                </a:cubicBezTo>
                <a:cubicBezTo>
                  <a:pt x="5916" y="8607"/>
                  <a:pt x="5869" y="8643"/>
                  <a:pt x="5829" y="8697"/>
                </a:cubicBezTo>
                <a:cubicBezTo>
                  <a:pt x="5832" y="8678"/>
                  <a:pt x="5835" y="8659"/>
                  <a:pt x="5839" y="8640"/>
                </a:cubicBezTo>
                <a:cubicBezTo>
                  <a:pt x="5835" y="8662"/>
                  <a:pt x="5831" y="8683"/>
                  <a:pt x="5827" y="8705"/>
                </a:cubicBezTo>
                <a:cubicBezTo>
                  <a:pt x="5820" y="8702"/>
                  <a:pt x="5819" y="8706"/>
                  <a:pt x="5813" y="8715"/>
                </a:cubicBezTo>
                <a:cubicBezTo>
                  <a:pt x="5814" y="8718"/>
                  <a:pt x="5814" y="8720"/>
                  <a:pt x="5814" y="8723"/>
                </a:cubicBezTo>
                <a:cubicBezTo>
                  <a:pt x="5820" y="8736"/>
                  <a:pt x="5822" y="8741"/>
                  <a:pt x="5833" y="8743"/>
                </a:cubicBezTo>
                <a:cubicBezTo>
                  <a:pt x="5830" y="8788"/>
                  <a:pt x="5820" y="8829"/>
                  <a:pt x="5813" y="8867"/>
                </a:cubicBezTo>
                <a:cubicBezTo>
                  <a:pt x="5810" y="8865"/>
                  <a:pt x="5808" y="8864"/>
                  <a:pt x="5805" y="8862"/>
                </a:cubicBezTo>
                <a:cubicBezTo>
                  <a:pt x="5805" y="8899"/>
                  <a:pt x="5784" y="8933"/>
                  <a:pt x="5773" y="8949"/>
                </a:cubicBezTo>
                <a:cubicBezTo>
                  <a:pt x="5772" y="8949"/>
                  <a:pt x="5771" y="8948"/>
                  <a:pt x="5770" y="8947"/>
                </a:cubicBezTo>
                <a:cubicBezTo>
                  <a:pt x="5770" y="8946"/>
                  <a:pt x="5770" y="8945"/>
                  <a:pt x="5770" y="8944"/>
                </a:cubicBezTo>
                <a:cubicBezTo>
                  <a:pt x="5772" y="8930"/>
                  <a:pt x="5774" y="8926"/>
                  <a:pt x="5773" y="8911"/>
                </a:cubicBezTo>
                <a:cubicBezTo>
                  <a:pt x="5748" y="8912"/>
                  <a:pt x="5745" y="8884"/>
                  <a:pt x="5734" y="8854"/>
                </a:cubicBezTo>
                <a:cubicBezTo>
                  <a:pt x="5738" y="8844"/>
                  <a:pt x="5743" y="8838"/>
                  <a:pt x="5746" y="8826"/>
                </a:cubicBezTo>
                <a:cubicBezTo>
                  <a:pt x="5746" y="8825"/>
                  <a:pt x="5745" y="8824"/>
                  <a:pt x="5745" y="8823"/>
                </a:cubicBezTo>
                <a:cubicBezTo>
                  <a:pt x="5738" y="8831"/>
                  <a:pt x="5736" y="8840"/>
                  <a:pt x="5731" y="8849"/>
                </a:cubicBezTo>
                <a:cubicBezTo>
                  <a:pt x="5735" y="8884"/>
                  <a:pt x="5747" y="8954"/>
                  <a:pt x="5763" y="8968"/>
                </a:cubicBezTo>
                <a:cubicBezTo>
                  <a:pt x="5764" y="8984"/>
                  <a:pt x="5765" y="9000"/>
                  <a:pt x="5766" y="9016"/>
                </a:cubicBezTo>
                <a:cubicBezTo>
                  <a:pt x="5763" y="9043"/>
                  <a:pt x="5752" y="9050"/>
                  <a:pt x="5745" y="9073"/>
                </a:cubicBezTo>
                <a:cubicBezTo>
                  <a:pt x="5740" y="9095"/>
                  <a:pt x="5735" y="9118"/>
                  <a:pt x="5730" y="9140"/>
                </a:cubicBezTo>
                <a:cubicBezTo>
                  <a:pt x="5727" y="9145"/>
                  <a:pt x="5727" y="9142"/>
                  <a:pt x="5723" y="9143"/>
                </a:cubicBezTo>
                <a:cubicBezTo>
                  <a:pt x="5720" y="9158"/>
                  <a:pt x="5716" y="9173"/>
                  <a:pt x="5713" y="9189"/>
                </a:cubicBezTo>
                <a:cubicBezTo>
                  <a:pt x="5711" y="9190"/>
                  <a:pt x="5709" y="9191"/>
                  <a:pt x="5707" y="9191"/>
                </a:cubicBezTo>
                <a:cubicBezTo>
                  <a:pt x="5706" y="9186"/>
                  <a:pt x="5705" y="9181"/>
                  <a:pt x="5704" y="9176"/>
                </a:cubicBezTo>
                <a:cubicBezTo>
                  <a:pt x="5710" y="9138"/>
                  <a:pt x="5720" y="9112"/>
                  <a:pt x="5729" y="9083"/>
                </a:cubicBezTo>
                <a:cubicBezTo>
                  <a:pt x="5724" y="9078"/>
                  <a:pt x="5723" y="9079"/>
                  <a:pt x="5718" y="9083"/>
                </a:cubicBezTo>
                <a:cubicBezTo>
                  <a:pt x="5717" y="9083"/>
                  <a:pt x="5717" y="9083"/>
                  <a:pt x="5717" y="9083"/>
                </a:cubicBezTo>
                <a:cubicBezTo>
                  <a:pt x="5717" y="9083"/>
                  <a:pt x="5717" y="9082"/>
                  <a:pt x="5717" y="9081"/>
                </a:cubicBezTo>
                <a:cubicBezTo>
                  <a:pt x="5718" y="9076"/>
                  <a:pt x="5719" y="9070"/>
                  <a:pt x="5721" y="9065"/>
                </a:cubicBezTo>
                <a:cubicBezTo>
                  <a:pt x="5717" y="9062"/>
                  <a:pt x="5714" y="9059"/>
                  <a:pt x="5711" y="9055"/>
                </a:cubicBezTo>
                <a:cubicBezTo>
                  <a:pt x="5715" y="9040"/>
                  <a:pt x="5716" y="9049"/>
                  <a:pt x="5717" y="9027"/>
                </a:cubicBezTo>
                <a:cubicBezTo>
                  <a:pt x="5712" y="9032"/>
                  <a:pt x="5708" y="9037"/>
                  <a:pt x="5703" y="9042"/>
                </a:cubicBezTo>
                <a:cubicBezTo>
                  <a:pt x="5700" y="9038"/>
                  <a:pt x="5696" y="9034"/>
                  <a:pt x="5692" y="9029"/>
                </a:cubicBezTo>
                <a:cubicBezTo>
                  <a:pt x="5690" y="9023"/>
                  <a:pt x="5688" y="9017"/>
                  <a:pt x="5686" y="9011"/>
                </a:cubicBezTo>
                <a:cubicBezTo>
                  <a:pt x="5686" y="9009"/>
                  <a:pt x="5687" y="9008"/>
                  <a:pt x="5687" y="9006"/>
                </a:cubicBezTo>
                <a:cubicBezTo>
                  <a:pt x="5693" y="9002"/>
                  <a:pt x="5700" y="8998"/>
                  <a:pt x="5706" y="8993"/>
                </a:cubicBezTo>
                <a:cubicBezTo>
                  <a:pt x="5705" y="8991"/>
                  <a:pt x="5704" y="8988"/>
                  <a:pt x="5703" y="8986"/>
                </a:cubicBezTo>
                <a:cubicBezTo>
                  <a:pt x="5692" y="8976"/>
                  <a:pt x="5694" y="8970"/>
                  <a:pt x="5684" y="8980"/>
                </a:cubicBezTo>
                <a:cubicBezTo>
                  <a:pt x="5684" y="8979"/>
                  <a:pt x="5684" y="8979"/>
                  <a:pt x="5684" y="8978"/>
                </a:cubicBezTo>
                <a:cubicBezTo>
                  <a:pt x="5685" y="8972"/>
                  <a:pt x="5686" y="8968"/>
                  <a:pt x="5687" y="8962"/>
                </a:cubicBezTo>
                <a:cubicBezTo>
                  <a:pt x="5688" y="8962"/>
                  <a:pt x="5689" y="8961"/>
                  <a:pt x="5690" y="8960"/>
                </a:cubicBezTo>
                <a:cubicBezTo>
                  <a:pt x="5692" y="8962"/>
                  <a:pt x="5695" y="8965"/>
                  <a:pt x="5698" y="8968"/>
                </a:cubicBezTo>
                <a:cubicBezTo>
                  <a:pt x="5698" y="8964"/>
                  <a:pt x="5698" y="8961"/>
                  <a:pt x="5698" y="8957"/>
                </a:cubicBezTo>
                <a:cubicBezTo>
                  <a:pt x="5697" y="8955"/>
                  <a:pt x="5697" y="8954"/>
                  <a:pt x="5696" y="8952"/>
                </a:cubicBezTo>
                <a:cubicBezTo>
                  <a:pt x="5690" y="8950"/>
                  <a:pt x="5688" y="8949"/>
                  <a:pt x="5684" y="8942"/>
                </a:cubicBezTo>
                <a:cubicBezTo>
                  <a:pt x="5685" y="8939"/>
                  <a:pt x="5686" y="8937"/>
                  <a:pt x="5687" y="8934"/>
                </a:cubicBezTo>
                <a:cubicBezTo>
                  <a:pt x="5698" y="8934"/>
                  <a:pt x="5699" y="8930"/>
                  <a:pt x="5702" y="8916"/>
                </a:cubicBezTo>
                <a:cubicBezTo>
                  <a:pt x="5698" y="8916"/>
                  <a:pt x="5695" y="8916"/>
                  <a:pt x="5691" y="8916"/>
                </a:cubicBezTo>
                <a:cubicBezTo>
                  <a:pt x="5691" y="8915"/>
                  <a:pt x="5691" y="8914"/>
                  <a:pt x="5691" y="8913"/>
                </a:cubicBezTo>
                <a:cubicBezTo>
                  <a:pt x="5693" y="8906"/>
                  <a:pt x="5696" y="8900"/>
                  <a:pt x="5698" y="8893"/>
                </a:cubicBezTo>
                <a:cubicBezTo>
                  <a:pt x="5703" y="8890"/>
                  <a:pt x="5708" y="8888"/>
                  <a:pt x="5714" y="8885"/>
                </a:cubicBezTo>
                <a:cubicBezTo>
                  <a:pt x="5711" y="8883"/>
                  <a:pt x="5708" y="8880"/>
                  <a:pt x="5706" y="8877"/>
                </a:cubicBezTo>
                <a:cubicBezTo>
                  <a:pt x="5707" y="8871"/>
                  <a:pt x="5708" y="8864"/>
                  <a:pt x="5710" y="8857"/>
                </a:cubicBezTo>
                <a:cubicBezTo>
                  <a:pt x="5707" y="8861"/>
                  <a:pt x="5704" y="8865"/>
                  <a:pt x="5700" y="8869"/>
                </a:cubicBezTo>
                <a:cubicBezTo>
                  <a:pt x="5701" y="8878"/>
                  <a:pt x="5700" y="8879"/>
                  <a:pt x="5694" y="8888"/>
                </a:cubicBezTo>
                <a:cubicBezTo>
                  <a:pt x="5693" y="8883"/>
                  <a:pt x="5693" y="8879"/>
                  <a:pt x="5692" y="8875"/>
                </a:cubicBezTo>
                <a:cubicBezTo>
                  <a:pt x="5692" y="8886"/>
                  <a:pt x="5692" y="8887"/>
                  <a:pt x="5690" y="8893"/>
                </a:cubicBezTo>
                <a:cubicBezTo>
                  <a:pt x="5689" y="8893"/>
                  <a:pt x="5689" y="8893"/>
                  <a:pt x="5688" y="8893"/>
                </a:cubicBezTo>
                <a:cubicBezTo>
                  <a:pt x="5687" y="8883"/>
                  <a:pt x="5688" y="8887"/>
                  <a:pt x="5684" y="8883"/>
                </a:cubicBezTo>
                <a:cubicBezTo>
                  <a:pt x="5684" y="8890"/>
                  <a:pt x="5683" y="8898"/>
                  <a:pt x="5683" y="8906"/>
                </a:cubicBezTo>
                <a:cubicBezTo>
                  <a:pt x="5679" y="8905"/>
                  <a:pt x="5676" y="8904"/>
                  <a:pt x="5672" y="8903"/>
                </a:cubicBezTo>
                <a:cubicBezTo>
                  <a:pt x="5689" y="8962"/>
                  <a:pt x="5669" y="8939"/>
                  <a:pt x="5674" y="8983"/>
                </a:cubicBezTo>
                <a:cubicBezTo>
                  <a:pt x="5677" y="8998"/>
                  <a:pt x="5680" y="9012"/>
                  <a:pt x="5683" y="9027"/>
                </a:cubicBezTo>
                <a:cubicBezTo>
                  <a:pt x="5683" y="9027"/>
                  <a:pt x="5682" y="9027"/>
                  <a:pt x="5682" y="9027"/>
                </a:cubicBezTo>
                <a:cubicBezTo>
                  <a:pt x="5681" y="9025"/>
                  <a:pt x="5680" y="9023"/>
                  <a:pt x="5679" y="9022"/>
                </a:cubicBezTo>
                <a:cubicBezTo>
                  <a:pt x="5673" y="9017"/>
                  <a:pt x="5669" y="9011"/>
                  <a:pt x="5667" y="8998"/>
                </a:cubicBezTo>
                <a:cubicBezTo>
                  <a:pt x="5666" y="8998"/>
                  <a:pt x="5666" y="8998"/>
                  <a:pt x="5666" y="8998"/>
                </a:cubicBezTo>
                <a:cubicBezTo>
                  <a:pt x="5669" y="9029"/>
                  <a:pt x="5682" y="9029"/>
                  <a:pt x="5686" y="9065"/>
                </a:cubicBezTo>
                <a:cubicBezTo>
                  <a:pt x="5674" y="9053"/>
                  <a:pt x="5662" y="9038"/>
                  <a:pt x="5653" y="9022"/>
                </a:cubicBezTo>
                <a:cubicBezTo>
                  <a:pt x="5654" y="9027"/>
                  <a:pt x="5654" y="9032"/>
                  <a:pt x="5655" y="9037"/>
                </a:cubicBezTo>
                <a:cubicBezTo>
                  <a:pt x="5644" y="9028"/>
                  <a:pt x="5642" y="9018"/>
                  <a:pt x="5628" y="9019"/>
                </a:cubicBezTo>
                <a:cubicBezTo>
                  <a:pt x="5628" y="9013"/>
                  <a:pt x="5628" y="9007"/>
                  <a:pt x="5628" y="9001"/>
                </a:cubicBezTo>
                <a:cubicBezTo>
                  <a:pt x="5632" y="8995"/>
                  <a:pt x="5635" y="8989"/>
                  <a:pt x="5639" y="8983"/>
                </a:cubicBezTo>
                <a:cubicBezTo>
                  <a:pt x="5635" y="8985"/>
                  <a:pt x="5632" y="8986"/>
                  <a:pt x="5628" y="8988"/>
                </a:cubicBezTo>
                <a:cubicBezTo>
                  <a:pt x="5626" y="9005"/>
                  <a:pt x="5626" y="9012"/>
                  <a:pt x="5628" y="9027"/>
                </a:cubicBezTo>
                <a:cubicBezTo>
                  <a:pt x="5643" y="9038"/>
                  <a:pt x="5687" y="9072"/>
                  <a:pt x="5694" y="9091"/>
                </a:cubicBezTo>
                <a:cubicBezTo>
                  <a:pt x="5690" y="9109"/>
                  <a:pt x="5689" y="9115"/>
                  <a:pt x="5682" y="9125"/>
                </a:cubicBezTo>
                <a:cubicBezTo>
                  <a:pt x="5680" y="9122"/>
                  <a:pt x="5679" y="9119"/>
                  <a:pt x="5678" y="9117"/>
                </a:cubicBezTo>
                <a:cubicBezTo>
                  <a:pt x="5670" y="9105"/>
                  <a:pt x="5663" y="9093"/>
                  <a:pt x="5656" y="9081"/>
                </a:cubicBezTo>
                <a:cubicBezTo>
                  <a:pt x="5665" y="9113"/>
                  <a:pt x="5672" y="9118"/>
                  <a:pt x="5690" y="9135"/>
                </a:cubicBezTo>
                <a:cubicBezTo>
                  <a:pt x="5688" y="9137"/>
                  <a:pt x="5686" y="9138"/>
                  <a:pt x="5684" y="9140"/>
                </a:cubicBezTo>
                <a:cubicBezTo>
                  <a:pt x="5692" y="9145"/>
                  <a:pt x="5692" y="9148"/>
                  <a:pt x="5692" y="9166"/>
                </a:cubicBezTo>
                <a:cubicBezTo>
                  <a:pt x="5692" y="9166"/>
                  <a:pt x="5691" y="9166"/>
                  <a:pt x="5691" y="9166"/>
                </a:cubicBezTo>
                <a:cubicBezTo>
                  <a:pt x="5687" y="9163"/>
                  <a:pt x="5684" y="9161"/>
                  <a:pt x="5680" y="9158"/>
                </a:cubicBezTo>
                <a:cubicBezTo>
                  <a:pt x="5681" y="9163"/>
                  <a:pt x="5681" y="9168"/>
                  <a:pt x="5682" y="9173"/>
                </a:cubicBezTo>
                <a:cubicBezTo>
                  <a:pt x="5680" y="9173"/>
                  <a:pt x="5678" y="9173"/>
                  <a:pt x="5676" y="9173"/>
                </a:cubicBezTo>
                <a:cubicBezTo>
                  <a:pt x="5672" y="9167"/>
                  <a:pt x="5667" y="9160"/>
                  <a:pt x="5663" y="9153"/>
                </a:cubicBezTo>
                <a:cubicBezTo>
                  <a:pt x="5670" y="9171"/>
                  <a:pt x="5678" y="9176"/>
                  <a:pt x="5688" y="9189"/>
                </a:cubicBezTo>
                <a:cubicBezTo>
                  <a:pt x="5689" y="9197"/>
                  <a:pt x="5689" y="9206"/>
                  <a:pt x="5690" y="9215"/>
                </a:cubicBezTo>
                <a:cubicBezTo>
                  <a:pt x="5680" y="9215"/>
                  <a:pt x="5681" y="9215"/>
                  <a:pt x="5675" y="9207"/>
                </a:cubicBezTo>
                <a:cubicBezTo>
                  <a:pt x="5671" y="9189"/>
                  <a:pt x="5664" y="9179"/>
                  <a:pt x="5655" y="9171"/>
                </a:cubicBezTo>
                <a:cubicBezTo>
                  <a:pt x="5653" y="9173"/>
                  <a:pt x="5650" y="9176"/>
                  <a:pt x="5648" y="9178"/>
                </a:cubicBezTo>
                <a:cubicBezTo>
                  <a:pt x="5649" y="9180"/>
                  <a:pt x="5649" y="9182"/>
                  <a:pt x="5649" y="9184"/>
                </a:cubicBezTo>
                <a:cubicBezTo>
                  <a:pt x="5662" y="9189"/>
                  <a:pt x="5674" y="9202"/>
                  <a:pt x="5675" y="9230"/>
                </a:cubicBezTo>
                <a:cubicBezTo>
                  <a:pt x="5696" y="9222"/>
                  <a:pt x="5711" y="9214"/>
                  <a:pt x="5714" y="9266"/>
                </a:cubicBezTo>
                <a:cubicBezTo>
                  <a:pt x="5713" y="9266"/>
                  <a:pt x="5713" y="9266"/>
                  <a:pt x="5713" y="9266"/>
                </a:cubicBezTo>
                <a:cubicBezTo>
                  <a:pt x="5712" y="9263"/>
                  <a:pt x="5712" y="9259"/>
                  <a:pt x="5711" y="9256"/>
                </a:cubicBezTo>
                <a:cubicBezTo>
                  <a:pt x="5710" y="9259"/>
                  <a:pt x="5709" y="9263"/>
                  <a:pt x="5708" y="9266"/>
                </a:cubicBezTo>
                <a:cubicBezTo>
                  <a:pt x="5711" y="9273"/>
                  <a:pt x="5711" y="9270"/>
                  <a:pt x="5713" y="9282"/>
                </a:cubicBezTo>
                <a:cubicBezTo>
                  <a:pt x="5710" y="9282"/>
                  <a:pt x="5707" y="9282"/>
                  <a:pt x="5704" y="9282"/>
                </a:cubicBezTo>
                <a:cubicBezTo>
                  <a:pt x="5710" y="9300"/>
                  <a:pt x="5717" y="9308"/>
                  <a:pt x="5719" y="9336"/>
                </a:cubicBezTo>
                <a:cubicBezTo>
                  <a:pt x="5718" y="9336"/>
                  <a:pt x="5717" y="9336"/>
                  <a:pt x="5715" y="9336"/>
                </a:cubicBezTo>
                <a:cubicBezTo>
                  <a:pt x="5714" y="9330"/>
                  <a:pt x="5713" y="9324"/>
                  <a:pt x="5713" y="9318"/>
                </a:cubicBezTo>
                <a:cubicBezTo>
                  <a:pt x="5706" y="9324"/>
                  <a:pt x="5701" y="9315"/>
                  <a:pt x="5694" y="9308"/>
                </a:cubicBezTo>
                <a:cubicBezTo>
                  <a:pt x="5696" y="9313"/>
                  <a:pt x="5698" y="9319"/>
                  <a:pt x="5700" y="9326"/>
                </a:cubicBezTo>
                <a:cubicBezTo>
                  <a:pt x="5700" y="9327"/>
                  <a:pt x="5700" y="9329"/>
                  <a:pt x="5699" y="9330"/>
                </a:cubicBezTo>
                <a:cubicBezTo>
                  <a:pt x="5697" y="9332"/>
                  <a:pt x="5696" y="9334"/>
                  <a:pt x="5694" y="9336"/>
                </a:cubicBezTo>
                <a:cubicBezTo>
                  <a:pt x="5689" y="9331"/>
                  <a:pt x="5685" y="9327"/>
                  <a:pt x="5680" y="9323"/>
                </a:cubicBezTo>
                <a:cubicBezTo>
                  <a:pt x="5683" y="9331"/>
                  <a:pt x="5683" y="9331"/>
                  <a:pt x="5683" y="9338"/>
                </a:cubicBezTo>
                <a:cubicBezTo>
                  <a:pt x="5679" y="9341"/>
                  <a:pt x="5674" y="9344"/>
                  <a:pt x="5670" y="9346"/>
                </a:cubicBezTo>
                <a:cubicBezTo>
                  <a:pt x="5668" y="9342"/>
                  <a:pt x="5666" y="9338"/>
                  <a:pt x="5664" y="9333"/>
                </a:cubicBezTo>
                <a:cubicBezTo>
                  <a:pt x="5662" y="9322"/>
                  <a:pt x="5665" y="9315"/>
                  <a:pt x="5663" y="9308"/>
                </a:cubicBezTo>
                <a:cubicBezTo>
                  <a:pt x="5663" y="9309"/>
                  <a:pt x="5663" y="9311"/>
                  <a:pt x="5663" y="9313"/>
                </a:cubicBezTo>
                <a:cubicBezTo>
                  <a:pt x="5659" y="9328"/>
                  <a:pt x="5665" y="9341"/>
                  <a:pt x="5663" y="9356"/>
                </a:cubicBezTo>
                <a:cubicBezTo>
                  <a:pt x="5679" y="9357"/>
                  <a:pt x="5690" y="9353"/>
                  <a:pt x="5703" y="9349"/>
                </a:cubicBezTo>
                <a:cubicBezTo>
                  <a:pt x="5704" y="9350"/>
                  <a:pt x="5705" y="9352"/>
                  <a:pt x="5706" y="9354"/>
                </a:cubicBezTo>
                <a:cubicBezTo>
                  <a:pt x="5704" y="9370"/>
                  <a:pt x="5700" y="9382"/>
                  <a:pt x="5704" y="9395"/>
                </a:cubicBezTo>
                <a:cubicBezTo>
                  <a:pt x="5704" y="9393"/>
                  <a:pt x="5704" y="9392"/>
                  <a:pt x="5704" y="9390"/>
                </a:cubicBezTo>
                <a:cubicBezTo>
                  <a:pt x="5708" y="9378"/>
                  <a:pt x="5708" y="9364"/>
                  <a:pt x="5714" y="9356"/>
                </a:cubicBezTo>
                <a:cubicBezTo>
                  <a:pt x="5716" y="9354"/>
                  <a:pt x="5714" y="9354"/>
                  <a:pt x="5717" y="9356"/>
                </a:cubicBezTo>
                <a:cubicBezTo>
                  <a:pt x="5722" y="9365"/>
                  <a:pt x="5724" y="9371"/>
                  <a:pt x="5725" y="9390"/>
                </a:cubicBezTo>
                <a:cubicBezTo>
                  <a:pt x="5723" y="9394"/>
                  <a:pt x="5722" y="9398"/>
                  <a:pt x="5721" y="9403"/>
                </a:cubicBezTo>
                <a:cubicBezTo>
                  <a:pt x="5714" y="9402"/>
                  <a:pt x="5714" y="9396"/>
                  <a:pt x="5713" y="9403"/>
                </a:cubicBezTo>
                <a:cubicBezTo>
                  <a:pt x="5707" y="9415"/>
                  <a:pt x="5702" y="9427"/>
                  <a:pt x="5696" y="9439"/>
                </a:cubicBezTo>
                <a:cubicBezTo>
                  <a:pt x="5680" y="9435"/>
                  <a:pt x="5678" y="9422"/>
                  <a:pt x="5667" y="9413"/>
                </a:cubicBezTo>
                <a:cubicBezTo>
                  <a:pt x="5667" y="9414"/>
                  <a:pt x="5667" y="9415"/>
                  <a:pt x="5667" y="9416"/>
                </a:cubicBezTo>
                <a:cubicBezTo>
                  <a:pt x="5668" y="9420"/>
                  <a:pt x="5670" y="9424"/>
                  <a:pt x="5671" y="9429"/>
                </a:cubicBezTo>
                <a:cubicBezTo>
                  <a:pt x="5662" y="9422"/>
                  <a:pt x="5652" y="9416"/>
                  <a:pt x="5643" y="9410"/>
                </a:cubicBezTo>
                <a:cubicBezTo>
                  <a:pt x="5644" y="9415"/>
                  <a:pt x="5645" y="9419"/>
                  <a:pt x="5647" y="9423"/>
                </a:cubicBezTo>
                <a:cubicBezTo>
                  <a:pt x="5659" y="9424"/>
                  <a:pt x="5670" y="9434"/>
                  <a:pt x="5676" y="9446"/>
                </a:cubicBezTo>
                <a:cubicBezTo>
                  <a:pt x="5676" y="9448"/>
                  <a:pt x="5676" y="9450"/>
                  <a:pt x="5676" y="9452"/>
                </a:cubicBezTo>
                <a:cubicBezTo>
                  <a:pt x="5667" y="9460"/>
                  <a:pt x="5669" y="9472"/>
                  <a:pt x="5657" y="9485"/>
                </a:cubicBezTo>
                <a:cubicBezTo>
                  <a:pt x="5650" y="9481"/>
                  <a:pt x="5648" y="9472"/>
                  <a:pt x="5643" y="9464"/>
                </a:cubicBezTo>
                <a:cubicBezTo>
                  <a:pt x="5645" y="9474"/>
                  <a:pt x="5645" y="9479"/>
                  <a:pt x="5649" y="9485"/>
                </a:cubicBezTo>
                <a:cubicBezTo>
                  <a:pt x="5653" y="9488"/>
                  <a:pt x="5656" y="9492"/>
                  <a:pt x="5659" y="9495"/>
                </a:cubicBezTo>
                <a:cubicBezTo>
                  <a:pt x="5665" y="9489"/>
                  <a:pt x="5674" y="9483"/>
                  <a:pt x="5679" y="9475"/>
                </a:cubicBezTo>
                <a:cubicBezTo>
                  <a:pt x="5681" y="9486"/>
                  <a:pt x="5683" y="9485"/>
                  <a:pt x="5688" y="9490"/>
                </a:cubicBezTo>
                <a:cubicBezTo>
                  <a:pt x="5688" y="9492"/>
                  <a:pt x="5687" y="9494"/>
                  <a:pt x="5687" y="9495"/>
                </a:cubicBezTo>
                <a:cubicBezTo>
                  <a:pt x="5682" y="9504"/>
                  <a:pt x="5676" y="9512"/>
                  <a:pt x="5671" y="9521"/>
                </a:cubicBezTo>
                <a:cubicBezTo>
                  <a:pt x="5656" y="9525"/>
                  <a:pt x="5641" y="9530"/>
                  <a:pt x="5627" y="9534"/>
                </a:cubicBezTo>
                <a:cubicBezTo>
                  <a:pt x="5613" y="9567"/>
                  <a:pt x="5600" y="9599"/>
                  <a:pt x="5586" y="9632"/>
                </a:cubicBezTo>
                <a:cubicBezTo>
                  <a:pt x="5573" y="9647"/>
                  <a:pt x="5543" y="9645"/>
                  <a:pt x="5527" y="9663"/>
                </a:cubicBezTo>
                <a:cubicBezTo>
                  <a:pt x="5511" y="9682"/>
                  <a:pt x="5511" y="9709"/>
                  <a:pt x="5500" y="9743"/>
                </a:cubicBezTo>
                <a:cubicBezTo>
                  <a:pt x="5487" y="9787"/>
                  <a:pt x="5454" y="9811"/>
                  <a:pt x="5423" y="9822"/>
                </a:cubicBezTo>
                <a:cubicBezTo>
                  <a:pt x="5415" y="9865"/>
                  <a:pt x="5399" y="9893"/>
                  <a:pt x="5388" y="9928"/>
                </a:cubicBezTo>
                <a:cubicBezTo>
                  <a:pt x="5381" y="9968"/>
                  <a:pt x="5374" y="10009"/>
                  <a:pt x="5368" y="10049"/>
                </a:cubicBezTo>
                <a:cubicBezTo>
                  <a:pt x="5357" y="10152"/>
                  <a:pt x="5411" y="10259"/>
                  <a:pt x="5424" y="10332"/>
                </a:cubicBezTo>
                <a:cubicBezTo>
                  <a:pt x="5427" y="10366"/>
                  <a:pt x="5429" y="10399"/>
                  <a:pt x="5432" y="10433"/>
                </a:cubicBezTo>
                <a:cubicBezTo>
                  <a:pt x="5437" y="10471"/>
                  <a:pt x="5450" y="10506"/>
                  <a:pt x="5455" y="10538"/>
                </a:cubicBezTo>
                <a:cubicBezTo>
                  <a:pt x="5467" y="10622"/>
                  <a:pt x="5442" y="10728"/>
                  <a:pt x="5432" y="10786"/>
                </a:cubicBezTo>
                <a:cubicBezTo>
                  <a:pt x="5431" y="10786"/>
                  <a:pt x="5430" y="10786"/>
                  <a:pt x="5429" y="10786"/>
                </a:cubicBezTo>
                <a:cubicBezTo>
                  <a:pt x="5430" y="10777"/>
                  <a:pt x="5431" y="10768"/>
                  <a:pt x="5432" y="10760"/>
                </a:cubicBezTo>
                <a:cubicBezTo>
                  <a:pt x="5418" y="10763"/>
                  <a:pt x="5404" y="10764"/>
                  <a:pt x="5394" y="10773"/>
                </a:cubicBezTo>
                <a:cubicBezTo>
                  <a:pt x="5386" y="10753"/>
                  <a:pt x="5379" y="10698"/>
                  <a:pt x="5372" y="10675"/>
                </a:cubicBezTo>
                <a:cubicBezTo>
                  <a:pt x="5340" y="10672"/>
                  <a:pt x="5354" y="10648"/>
                  <a:pt x="5343" y="10605"/>
                </a:cubicBezTo>
                <a:cubicBezTo>
                  <a:pt x="5339" y="10600"/>
                  <a:pt x="5335" y="10595"/>
                  <a:pt x="5331" y="10590"/>
                </a:cubicBezTo>
                <a:cubicBezTo>
                  <a:pt x="5330" y="10577"/>
                  <a:pt x="5329" y="10564"/>
                  <a:pt x="5327" y="10551"/>
                </a:cubicBezTo>
                <a:cubicBezTo>
                  <a:pt x="5323" y="10551"/>
                  <a:pt x="5319" y="10551"/>
                  <a:pt x="5315" y="10551"/>
                </a:cubicBezTo>
                <a:cubicBezTo>
                  <a:pt x="5307" y="10523"/>
                  <a:pt x="5299" y="10495"/>
                  <a:pt x="5291" y="10466"/>
                </a:cubicBezTo>
                <a:cubicBezTo>
                  <a:pt x="5300" y="10458"/>
                  <a:pt x="5303" y="10455"/>
                  <a:pt x="5308" y="10441"/>
                </a:cubicBezTo>
                <a:cubicBezTo>
                  <a:pt x="5308" y="10433"/>
                  <a:pt x="5308" y="10425"/>
                  <a:pt x="5307" y="10417"/>
                </a:cubicBezTo>
                <a:cubicBezTo>
                  <a:pt x="5299" y="10423"/>
                  <a:pt x="5296" y="10439"/>
                  <a:pt x="5288" y="10430"/>
                </a:cubicBezTo>
                <a:cubicBezTo>
                  <a:pt x="5287" y="10429"/>
                  <a:pt x="5285" y="10428"/>
                  <a:pt x="5283" y="10428"/>
                </a:cubicBezTo>
                <a:cubicBezTo>
                  <a:pt x="5288" y="10381"/>
                  <a:pt x="5292" y="10335"/>
                  <a:pt x="5296" y="10288"/>
                </a:cubicBezTo>
                <a:cubicBezTo>
                  <a:pt x="5294" y="10257"/>
                  <a:pt x="5280" y="10262"/>
                  <a:pt x="5268" y="10247"/>
                </a:cubicBezTo>
                <a:cubicBezTo>
                  <a:pt x="5250" y="10225"/>
                  <a:pt x="5229" y="10118"/>
                  <a:pt x="5197" y="10134"/>
                </a:cubicBezTo>
                <a:cubicBezTo>
                  <a:pt x="5185" y="10140"/>
                  <a:pt x="5178" y="10161"/>
                  <a:pt x="5169" y="10173"/>
                </a:cubicBezTo>
                <a:cubicBezTo>
                  <a:pt x="5157" y="10179"/>
                  <a:pt x="5145" y="10185"/>
                  <a:pt x="5133" y="10191"/>
                </a:cubicBezTo>
                <a:cubicBezTo>
                  <a:pt x="5124" y="10175"/>
                  <a:pt x="5121" y="10146"/>
                  <a:pt x="5114" y="10126"/>
                </a:cubicBezTo>
                <a:cubicBezTo>
                  <a:pt x="5091" y="10119"/>
                  <a:pt x="5080" y="10111"/>
                  <a:pt x="5067" y="10088"/>
                </a:cubicBezTo>
                <a:cubicBezTo>
                  <a:pt x="5044" y="10093"/>
                  <a:pt x="5025" y="10100"/>
                  <a:pt x="5004" y="10090"/>
                </a:cubicBezTo>
                <a:cubicBezTo>
                  <a:pt x="5004" y="10096"/>
                  <a:pt x="5004" y="10102"/>
                  <a:pt x="5004" y="10108"/>
                </a:cubicBezTo>
                <a:cubicBezTo>
                  <a:pt x="4996" y="10111"/>
                  <a:pt x="4989" y="10113"/>
                  <a:pt x="4981" y="10116"/>
                </a:cubicBezTo>
                <a:cubicBezTo>
                  <a:pt x="4976" y="10099"/>
                  <a:pt x="4970" y="10082"/>
                  <a:pt x="4965" y="10064"/>
                </a:cubicBezTo>
                <a:cubicBezTo>
                  <a:pt x="4964" y="10064"/>
                  <a:pt x="4964" y="10064"/>
                  <a:pt x="4964" y="10064"/>
                </a:cubicBezTo>
                <a:cubicBezTo>
                  <a:pt x="4962" y="10077"/>
                  <a:pt x="4960" y="10090"/>
                  <a:pt x="4958" y="10103"/>
                </a:cubicBezTo>
                <a:cubicBezTo>
                  <a:pt x="4943" y="10098"/>
                  <a:pt x="4907" y="10086"/>
                  <a:pt x="4888" y="10098"/>
                </a:cubicBezTo>
                <a:cubicBezTo>
                  <a:pt x="4880" y="10103"/>
                  <a:pt x="4874" y="10120"/>
                  <a:pt x="4863" y="10126"/>
                </a:cubicBezTo>
                <a:cubicBezTo>
                  <a:pt x="4851" y="10133"/>
                  <a:pt x="4841" y="10086"/>
                  <a:pt x="4824" y="10103"/>
                </a:cubicBezTo>
                <a:cubicBezTo>
                  <a:pt x="4822" y="10111"/>
                  <a:pt x="4819" y="10118"/>
                  <a:pt x="4817" y="10126"/>
                </a:cubicBezTo>
                <a:cubicBezTo>
                  <a:pt x="4826" y="10156"/>
                  <a:pt x="4842" y="10133"/>
                  <a:pt x="4856" y="10129"/>
                </a:cubicBezTo>
                <a:cubicBezTo>
                  <a:pt x="4866" y="10140"/>
                  <a:pt x="4877" y="10148"/>
                  <a:pt x="4882" y="10167"/>
                </a:cubicBezTo>
                <a:cubicBezTo>
                  <a:pt x="4875" y="10174"/>
                  <a:pt x="4869" y="10180"/>
                  <a:pt x="4863" y="10185"/>
                </a:cubicBezTo>
                <a:cubicBezTo>
                  <a:pt x="4866" y="10230"/>
                  <a:pt x="4893" y="10230"/>
                  <a:pt x="4903" y="10263"/>
                </a:cubicBezTo>
                <a:cubicBezTo>
                  <a:pt x="4892" y="10265"/>
                  <a:pt x="4884" y="10266"/>
                  <a:pt x="4872" y="10265"/>
                </a:cubicBezTo>
                <a:cubicBezTo>
                  <a:pt x="4869" y="10239"/>
                  <a:pt x="4845" y="10212"/>
                  <a:pt x="4831" y="10209"/>
                </a:cubicBezTo>
                <a:cubicBezTo>
                  <a:pt x="4829" y="10215"/>
                  <a:pt x="4827" y="10221"/>
                  <a:pt x="4825" y="10227"/>
                </a:cubicBezTo>
                <a:cubicBezTo>
                  <a:pt x="4826" y="10229"/>
                  <a:pt x="4827" y="10232"/>
                  <a:pt x="4828" y="10234"/>
                </a:cubicBezTo>
                <a:cubicBezTo>
                  <a:pt x="4831" y="10239"/>
                  <a:pt x="4834" y="10243"/>
                  <a:pt x="4837" y="10247"/>
                </a:cubicBezTo>
                <a:cubicBezTo>
                  <a:pt x="4837" y="10248"/>
                  <a:pt x="4837" y="10249"/>
                  <a:pt x="4837" y="10250"/>
                </a:cubicBezTo>
                <a:cubicBezTo>
                  <a:pt x="4834" y="10253"/>
                  <a:pt x="4831" y="10257"/>
                  <a:pt x="4828" y="10260"/>
                </a:cubicBezTo>
                <a:cubicBezTo>
                  <a:pt x="4828" y="10260"/>
                  <a:pt x="4827" y="10260"/>
                  <a:pt x="4827" y="10260"/>
                </a:cubicBezTo>
                <a:cubicBezTo>
                  <a:pt x="4824" y="10252"/>
                  <a:pt x="4821" y="10245"/>
                  <a:pt x="4819" y="10237"/>
                </a:cubicBezTo>
                <a:cubicBezTo>
                  <a:pt x="4810" y="10245"/>
                  <a:pt x="4801" y="10252"/>
                  <a:pt x="4792" y="10260"/>
                </a:cubicBezTo>
                <a:cubicBezTo>
                  <a:pt x="4783" y="10252"/>
                  <a:pt x="4775" y="10245"/>
                  <a:pt x="4766" y="10237"/>
                </a:cubicBezTo>
                <a:cubicBezTo>
                  <a:pt x="4763" y="10227"/>
                  <a:pt x="4759" y="10216"/>
                  <a:pt x="4755" y="10206"/>
                </a:cubicBezTo>
                <a:cubicBezTo>
                  <a:pt x="4745" y="10193"/>
                  <a:pt x="4734" y="10180"/>
                  <a:pt x="4723" y="10167"/>
                </a:cubicBezTo>
                <a:cubicBezTo>
                  <a:pt x="4718" y="10169"/>
                  <a:pt x="4713" y="10171"/>
                  <a:pt x="4707" y="10173"/>
                </a:cubicBezTo>
                <a:cubicBezTo>
                  <a:pt x="4708" y="10174"/>
                  <a:pt x="4708" y="10176"/>
                  <a:pt x="4709" y="10178"/>
                </a:cubicBezTo>
                <a:cubicBezTo>
                  <a:pt x="4713" y="10185"/>
                  <a:pt x="4717" y="10192"/>
                  <a:pt x="4722" y="10198"/>
                </a:cubicBezTo>
                <a:cubicBezTo>
                  <a:pt x="4721" y="10198"/>
                  <a:pt x="4720" y="10198"/>
                  <a:pt x="4719" y="10198"/>
                </a:cubicBezTo>
                <a:cubicBezTo>
                  <a:pt x="4712" y="10211"/>
                  <a:pt x="4693" y="10207"/>
                  <a:pt x="4679" y="10201"/>
                </a:cubicBezTo>
                <a:cubicBezTo>
                  <a:pt x="4654" y="10191"/>
                  <a:pt x="4620" y="10166"/>
                  <a:pt x="4588" y="10185"/>
                </a:cubicBezTo>
                <a:cubicBezTo>
                  <a:pt x="4572" y="10195"/>
                  <a:pt x="4570" y="10210"/>
                  <a:pt x="4546" y="10204"/>
                </a:cubicBezTo>
                <a:cubicBezTo>
                  <a:pt x="4545" y="10194"/>
                  <a:pt x="4543" y="10185"/>
                  <a:pt x="4542" y="10175"/>
                </a:cubicBezTo>
                <a:cubicBezTo>
                  <a:pt x="4539" y="10180"/>
                  <a:pt x="4536" y="10184"/>
                  <a:pt x="4533" y="10188"/>
                </a:cubicBezTo>
                <a:cubicBezTo>
                  <a:pt x="4536" y="10207"/>
                  <a:pt x="4546" y="10222"/>
                  <a:pt x="4542" y="10240"/>
                </a:cubicBezTo>
                <a:cubicBezTo>
                  <a:pt x="4518" y="10261"/>
                  <a:pt x="4505" y="10306"/>
                  <a:pt x="4475" y="10322"/>
                </a:cubicBezTo>
                <a:cubicBezTo>
                  <a:pt x="4456" y="10332"/>
                  <a:pt x="4434" y="10305"/>
                  <a:pt x="4427" y="10325"/>
                </a:cubicBezTo>
                <a:cubicBezTo>
                  <a:pt x="4431" y="10333"/>
                  <a:pt x="4435" y="10342"/>
                  <a:pt x="4439" y="10350"/>
                </a:cubicBezTo>
                <a:cubicBezTo>
                  <a:pt x="4426" y="10394"/>
                  <a:pt x="4396" y="10384"/>
                  <a:pt x="4378" y="10417"/>
                </a:cubicBezTo>
                <a:cubicBezTo>
                  <a:pt x="4379" y="10417"/>
                  <a:pt x="4380" y="10417"/>
                  <a:pt x="4381" y="10417"/>
                </a:cubicBezTo>
                <a:cubicBezTo>
                  <a:pt x="4386" y="10427"/>
                  <a:pt x="4391" y="10436"/>
                  <a:pt x="4396" y="10446"/>
                </a:cubicBezTo>
                <a:cubicBezTo>
                  <a:pt x="4395" y="10447"/>
                  <a:pt x="4394" y="10449"/>
                  <a:pt x="4393" y="10451"/>
                </a:cubicBezTo>
                <a:cubicBezTo>
                  <a:pt x="4387" y="10466"/>
                  <a:pt x="4381" y="10482"/>
                  <a:pt x="4374" y="10497"/>
                </a:cubicBezTo>
                <a:cubicBezTo>
                  <a:pt x="4363" y="10568"/>
                  <a:pt x="4393" y="10622"/>
                  <a:pt x="4386" y="10682"/>
                </a:cubicBezTo>
                <a:cubicBezTo>
                  <a:pt x="4377" y="10715"/>
                  <a:pt x="4368" y="10748"/>
                  <a:pt x="4358" y="10781"/>
                </a:cubicBezTo>
                <a:cubicBezTo>
                  <a:pt x="4356" y="10811"/>
                  <a:pt x="4353" y="10842"/>
                  <a:pt x="4350" y="10873"/>
                </a:cubicBezTo>
                <a:cubicBezTo>
                  <a:pt x="4338" y="10994"/>
                  <a:pt x="4346" y="11192"/>
                  <a:pt x="4369" y="11267"/>
                </a:cubicBezTo>
                <a:cubicBezTo>
                  <a:pt x="4385" y="11319"/>
                  <a:pt x="4409" y="11369"/>
                  <a:pt x="4427" y="11419"/>
                </a:cubicBezTo>
                <a:cubicBezTo>
                  <a:pt x="4443" y="11464"/>
                  <a:pt x="4453" y="11516"/>
                  <a:pt x="4470" y="11558"/>
                </a:cubicBezTo>
                <a:cubicBezTo>
                  <a:pt x="4488" y="11558"/>
                  <a:pt x="4507" y="11555"/>
                  <a:pt x="4519" y="11568"/>
                </a:cubicBezTo>
                <a:cubicBezTo>
                  <a:pt x="4534" y="11584"/>
                  <a:pt x="4538" y="11616"/>
                  <a:pt x="4558" y="11622"/>
                </a:cubicBezTo>
                <a:cubicBezTo>
                  <a:pt x="4593" y="11634"/>
                  <a:pt x="4664" y="11572"/>
                  <a:pt x="4702" y="11563"/>
                </a:cubicBezTo>
                <a:cubicBezTo>
                  <a:pt x="4702" y="11573"/>
                  <a:pt x="4702" y="11582"/>
                  <a:pt x="4702" y="11592"/>
                </a:cubicBezTo>
                <a:cubicBezTo>
                  <a:pt x="4711" y="11595"/>
                  <a:pt x="4720" y="11603"/>
                  <a:pt x="4726" y="11597"/>
                </a:cubicBezTo>
                <a:cubicBezTo>
                  <a:pt x="4730" y="11590"/>
                  <a:pt x="4735" y="11583"/>
                  <a:pt x="4739" y="11576"/>
                </a:cubicBezTo>
                <a:cubicBezTo>
                  <a:pt x="4736" y="11561"/>
                  <a:pt x="4731" y="11560"/>
                  <a:pt x="4726" y="11550"/>
                </a:cubicBezTo>
                <a:cubicBezTo>
                  <a:pt x="4727" y="11550"/>
                  <a:pt x="4728" y="11550"/>
                  <a:pt x="4729" y="11550"/>
                </a:cubicBezTo>
                <a:cubicBezTo>
                  <a:pt x="4740" y="11528"/>
                  <a:pt x="4767" y="11518"/>
                  <a:pt x="4774" y="11489"/>
                </a:cubicBezTo>
                <a:cubicBezTo>
                  <a:pt x="4775" y="11472"/>
                  <a:pt x="4775" y="11456"/>
                  <a:pt x="4776" y="11440"/>
                </a:cubicBezTo>
                <a:cubicBezTo>
                  <a:pt x="4780" y="11432"/>
                  <a:pt x="4785" y="11424"/>
                  <a:pt x="4789" y="11417"/>
                </a:cubicBezTo>
                <a:cubicBezTo>
                  <a:pt x="4789" y="11392"/>
                  <a:pt x="4788" y="11368"/>
                  <a:pt x="4788" y="11344"/>
                </a:cubicBezTo>
                <a:cubicBezTo>
                  <a:pt x="4791" y="11324"/>
                  <a:pt x="4794" y="11305"/>
                  <a:pt x="4797" y="11285"/>
                </a:cubicBezTo>
                <a:cubicBezTo>
                  <a:pt x="4857" y="11244"/>
                  <a:pt x="4969" y="11173"/>
                  <a:pt x="5021" y="11249"/>
                </a:cubicBezTo>
                <a:cubicBezTo>
                  <a:pt x="5022" y="11264"/>
                  <a:pt x="5023" y="11278"/>
                  <a:pt x="5020" y="11290"/>
                </a:cubicBezTo>
                <a:cubicBezTo>
                  <a:pt x="5012" y="11324"/>
                  <a:pt x="4993" y="11340"/>
                  <a:pt x="4982" y="11367"/>
                </a:cubicBezTo>
                <a:cubicBezTo>
                  <a:pt x="4980" y="11373"/>
                  <a:pt x="4964" y="11456"/>
                  <a:pt x="4964" y="11463"/>
                </a:cubicBezTo>
                <a:cubicBezTo>
                  <a:pt x="4964" y="11465"/>
                  <a:pt x="4965" y="11466"/>
                  <a:pt x="4966" y="11468"/>
                </a:cubicBezTo>
                <a:cubicBezTo>
                  <a:pt x="4969" y="11466"/>
                  <a:pt x="4973" y="11465"/>
                  <a:pt x="4976" y="11463"/>
                </a:cubicBezTo>
                <a:cubicBezTo>
                  <a:pt x="4972" y="11512"/>
                  <a:pt x="4968" y="11561"/>
                  <a:pt x="4964" y="11609"/>
                </a:cubicBezTo>
                <a:cubicBezTo>
                  <a:pt x="4963" y="11609"/>
                  <a:pt x="4962" y="11608"/>
                  <a:pt x="4961" y="11607"/>
                </a:cubicBezTo>
                <a:cubicBezTo>
                  <a:pt x="4955" y="11587"/>
                  <a:pt x="4950" y="11567"/>
                  <a:pt x="4945" y="11548"/>
                </a:cubicBezTo>
                <a:cubicBezTo>
                  <a:pt x="4943" y="11551"/>
                  <a:pt x="4941" y="11555"/>
                  <a:pt x="4939" y="11558"/>
                </a:cubicBezTo>
                <a:cubicBezTo>
                  <a:pt x="4938" y="11560"/>
                  <a:pt x="4937" y="11562"/>
                  <a:pt x="4935" y="11563"/>
                </a:cubicBezTo>
                <a:cubicBezTo>
                  <a:pt x="4936" y="11588"/>
                  <a:pt x="4934" y="11600"/>
                  <a:pt x="4930" y="11615"/>
                </a:cubicBezTo>
                <a:cubicBezTo>
                  <a:pt x="4936" y="11612"/>
                  <a:pt x="4942" y="11609"/>
                  <a:pt x="4947" y="11607"/>
                </a:cubicBezTo>
                <a:cubicBezTo>
                  <a:pt x="4947" y="11617"/>
                  <a:pt x="4947" y="11626"/>
                  <a:pt x="4947" y="11635"/>
                </a:cubicBezTo>
                <a:cubicBezTo>
                  <a:pt x="4935" y="11701"/>
                  <a:pt x="4945" y="11768"/>
                  <a:pt x="4930" y="11836"/>
                </a:cubicBezTo>
                <a:cubicBezTo>
                  <a:pt x="4923" y="11869"/>
                  <a:pt x="4900" y="11868"/>
                  <a:pt x="4898" y="11911"/>
                </a:cubicBezTo>
                <a:cubicBezTo>
                  <a:pt x="4903" y="11917"/>
                  <a:pt x="4909" y="11923"/>
                  <a:pt x="4914" y="11929"/>
                </a:cubicBezTo>
                <a:cubicBezTo>
                  <a:pt x="4915" y="11928"/>
                  <a:pt x="4916" y="11927"/>
                  <a:pt x="4917" y="11926"/>
                </a:cubicBezTo>
                <a:cubicBezTo>
                  <a:pt x="4917" y="11918"/>
                  <a:pt x="4917" y="11909"/>
                  <a:pt x="4918" y="11901"/>
                </a:cubicBezTo>
                <a:cubicBezTo>
                  <a:pt x="4927" y="11912"/>
                  <a:pt x="4932" y="11925"/>
                  <a:pt x="4947" y="11926"/>
                </a:cubicBezTo>
                <a:cubicBezTo>
                  <a:pt x="4980" y="11896"/>
                  <a:pt x="5015" y="11936"/>
                  <a:pt x="5060" y="11919"/>
                </a:cubicBezTo>
                <a:cubicBezTo>
                  <a:pt x="5068" y="11912"/>
                  <a:pt x="5076" y="11905"/>
                  <a:pt x="5084" y="11898"/>
                </a:cubicBezTo>
                <a:cubicBezTo>
                  <a:pt x="5090" y="11903"/>
                  <a:pt x="5095" y="11908"/>
                  <a:pt x="5100" y="11913"/>
                </a:cubicBezTo>
                <a:cubicBezTo>
                  <a:pt x="5122" y="11911"/>
                  <a:pt x="5143" y="11908"/>
                  <a:pt x="5165" y="11906"/>
                </a:cubicBezTo>
                <a:cubicBezTo>
                  <a:pt x="5173" y="11912"/>
                  <a:pt x="5182" y="11919"/>
                  <a:pt x="5190" y="11926"/>
                </a:cubicBezTo>
                <a:cubicBezTo>
                  <a:pt x="5190" y="11960"/>
                  <a:pt x="5186" y="11954"/>
                  <a:pt x="5194" y="11975"/>
                </a:cubicBezTo>
                <a:cubicBezTo>
                  <a:pt x="5207" y="11981"/>
                  <a:pt x="5220" y="11987"/>
                  <a:pt x="5232" y="11993"/>
                </a:cubicBezTo>
                <a:cubicBezTo>
                  <a:pt x="5239" y="12036"/>
                  <a:pt x="5251" y="12087"/>
                  <a:pt x="5236" y="12137"/>
                </a:cubicBezTo>
                <a:cubicBezTo>
                  <a:pt x="5231" y="12150"/>
                  <a:pt x="5226" y="12163"/>
                  <a:pt x="5221" y="12176"/>
                </a:cubicBezTo>
                <a:cubicBezTo>
                  <a:pt x="5213" y="12220"/>
                  <a:pt x="5219" y="12287"/>
                  <a:pt x="5213" y="12333"/>
                </a:cubicBezTo>
                <a:cubicBezTo>
                  <a:pt x="5209" y="12368"/>
                  <a:pt x="5200" y="12430"/>
                  <a:pt x="5206" y="12472"/>
                </a:cubicBezTo>
                <a:cubicBezTo>
                  <a:pt x="5217" y="12544"/>
                  <a:pt x="5274" y="12634"/>
                  <a:pt x="5302" y="12681"/>
                </a:cubicBezTo>
                <a:cubicBezTo>
                  <a:pt x="5305" y="12699"/>
                  <a:pt x="5309" y="12717"/>
                  <a:pt x="5313" y="12735"/>
                </a:cubicBezTo>
                <a:cubicBezTo>
                  <a:pt x="5329" y="12765"/>
                  <a:pt x="5340" y="12715"/>
                  <a:pt x="5355" y="12753"/>
                </a:cubicBezTo>
                <a:cubicBezTo>
                  <a:pt x="5389" y="12766"/>
                  <a:pt x="5400" y="12732"/>
                  <a:pt x="5425" y="12714"/>
                </a:cubicBezTo>
                <a:cubicBezTo>
                  <a:pt x="5434" y="12709"/>
                  <a:pt x="5440" y="12711"/>
                  <a:pt x="5447" y="12704"/>
                </a:cubicBezTo>
                <a:cubicBezTo>
                  <a:pt x="5457" y="12691"/>
                  <a:pt x="5466" y="12678"/>
                  <a:pt x="5476" y="12665"/>
                </a:cubicBezTo>
                <a:cubicBezTo>
                  <a:pt x="5484" y="12661"/>
                  <a:pt x="5504" y="12677"/>
                  <a:pt x="5510" y="12681"/>
                </a:cubicBezTo>
                <a:cubicBezTo>
                  <a:pt x="5524" y="12692"/>
                  <a:pt x="5541" y="12682"/>
                  <a:pt x="5553" y="12691"/>
                </a:cubicBezTo>
                <a:cubicBezTo>
                  <a:pt x="5590" y="12720"/>
                  <a:pt x="5607" y="12791"/>
                  <a:pt x="5624" y="12859"/>
                </a:cubicBezTo>
                <a:cubicBezTo>
                  <a:pt x="5615" y="12875"/>
                  <a:pt x="5609" y="12894"/>
                  <a:pt x="5598" y="12908"/>
                </a:cubicBezTo>
                <a:cubicBezTo>
                  <a:pt x="5598" y="12908"/>
                  <a:pt x="5598" y="12908"/>
                  <a:pt x="5597" y="12908"/>
                </a:cubicBezTo>
                <a:cubicBezTo>
                  <a:pt x="5595" y="12896"/>
                  <a:pt x="5595" y="12894"/>
                  <a:pt x="5589" y="12889"/>
                </a:cubicBezTo>
                <a:cubicBezTo>
                  <a:pt x="5592" y="12910"/>
                  <a:pt x="5586" y="12916"/>
                  <a:pt x="5582" y="12931"/>
                </a:cubicBezTo>
                <a:cubicBezTo>
                  <a:pt x="5591" y="12926"/>
                  <a:pt x="5599" y="12920"/>
                  <a:pt x="5608" y="12915"/>
                </a:cubicBezTo>
                <a:cubicBezTo>
                  <a:pt x="5624" y="12897"/>
                  <a:pt x="5632" y="12816"/>
                  <a:pt x="5666" y="12841"/>
                </a:cubicBezTo>
                <a:cubicBezTo>
                  <a:pt x="5677" y="12849"/>
                  <a:pt x="5687" y="12864"/>
                  <a:pt x="5690" y="12889"/>
                </a:cubicBezTo>
                <a:cubicBezTo>
                  <a:pt x="5687" y="12894"/>
                  <a:pt x="5685" y="12900"/>
                  <a:pt x="5683" y="12905"/>
                </a:cubicBezTo>
                <a:cubicBezTo>
                  <a:pt x="5662" y="12906"/>
                  <a:pt x="5641" y="12916"/>
                  <a:pt x="5632" y="12941"/>
                </a:cubicBezTo>
                <a:cubicBezTo>
                  <a:pt x="5639" y="12976"/>
                  <a:pt x="5648" y="13003"/>
                  <a:pt x="5651" y="13044"/>
                </a:cubicBezTo>
                <a:cubicBezTo>
                  <a:pt x="5640" y="13071"/>
                  <a:pt x="5628" y="13106"/>
                  <a:pt x="5625" y="13147"/>
                </a:cubicBezTo>
                <a:cubicBezTo>
                  <a:pt x="5636" y="13173"/>
                  <a:pt x="5643" y="13220"/>
                  <a:pt x="5656" y="13240"/>
                </a:cubicBezTo>
                <a:cubicBezTo>
                  <a:pt x="5668" y="13235"/>
                  <a:pt x="5683" y="13224"/>
                  <a:pt x="5688" y="13206"/>
                </a:cubicBezTo>
                <a:cubicBezTo>
                  <a:pt x="5698" y="13168"/>
                  <a:pt x="5667" y="13057"/>
                  <a:pt x="5656" y="13046"/>
                </a:cubicBezTo>
                <a:cubicBezTo>
                  <a:pt x="5661" y="13038"/>
                  <a:pt x="5662" y="13038"/>
                  <a:pt x="5664" y="13023"/>
                </a:cubicBezTo>
                <a:cubicBezTo>
                  <a:pt x="5663" y="13021"/>
                  <a:pt x="5662" y="13020"/>
                  <a:pt x="5660" y="13018"/>
                </a:cubicBezTo>
                <a:cubicBezTo>
                  <a:pt x="5679" y="13005"/>
                  <a:pt x="5765" y="12959"/>
                  <a:pt x="5769" y="12933"/>
                </a:cubicBezTo>
                <a:cubicBezTo>
                  <a:pt x="5766" y="12929"/>
                  <a:pt x="5763" y="12925"/>
                  <a:pt x="5761" y="12920"/>
                </a:cubicBezTo>
                <a:cubicBezTo>
                  <a:pt x="5755" y="12921"/>
                  <a:pt x="5749" y="12922"/>
                  <a:pt x="5743" y="12923"/>
                </a:cubicBezTo>
                <a:cubicBezTo>
                  <a:pt x="5740" y="12913"/>
                  <a:pt x="5737" y="12902"/>
                  <a:pt x="5734" y="12892"/>
                </a:cubicBezTo>
                <a:cubicBezTo>
                  <a:pt x="5738" y="12873"/>
                  <a:pt x="5747" y="12862"/>
                  <a:pt x="5758" y="12866"/>
                </a:cubicBezTo>
                <a:cubicBezTo>
                  <a:pt x="5762" y="12890"/>
                  <a:pt x="5770" y="12925"/>
                  <a:pt x="5777" y="12946"/>
                </a:cubicBezTo>
                <a:cubicBezTo>
                  <a:pt x="5814" y="12946"/>
                  <a:pt x="5846" y="12960"/>
                  <a:pt x="5856" y="13010"/>
                </a:cubicBezTo>
                <a:cubicBezTo>
                  <a:pt x="5861" y="13036"/>
                  <a:pt x="5859" y="13047"/>
                  <a:pt x="5871" y="13059"/>
                </a:cubicBezTo>
                <a:cubicBezTo>
                  <a:pt x="5896" y="13083"/>
                  <a:pt x="5944" y="13046"/>
                  <a:pt x="5973" y="13049"/>
                </a:cubicBezTo>
                <a:cubicBezTo>
                  <a:pt x="6007" y="13053"/>
                  <a:pt x="6023" y="13137"/>
                  <a:pt x="6078" y="13113"/>
                </a:cubicBezTo>
                <a:cubicBezTo>
                  <a:pt x="6097" y="13105"/>
                  <a:pt x="6106" y="13069"/>
                  <a:pt x="6122" y="13054"/>
                </a:cubicBezTo>
                <a:cubicBezTo>
                  <a:pt x="6147" y="13031"/>
                  <a:pt x="6209" y="13035"/>
                  <a:pt x="6236" y="13046"/>
                </a:cubicBezTo>
                <a:cubicBezTo>
                  <a:pt x="6236" y="13048"/>
                  <a:pt x="6237" y="13050"/>
                  <a:pt x="6237" y="13052"/>
                </a:cubicBezTo>
                <a:cubicBezTo>
                  <a:pt x="6236" y="13055"/>
                  <a:pt x="6236" y="13058"/>
                  <a:pt x="6235" y="13062"/>
                </a:cubicBezTo>
                <a:cubicBezTo>
                  <a:pt x="6232" y="13065"/>
                  <a:pt x="6230" y="13067"/>
                  <a:pt x="6228" y="13070"/>
                </a:cubicBezTo>
                <a:cubicBezTo>
                  <a:pt x="6215" y="13069"/>
                  <a:pt x="6203" y="13068"/>
                  <a:pt x="6190" y="13067"/>
                </a:cubicBezTo>
                <a:cubicBezTo>
                  <a:pt x="6190" y="13073"/>
                  <a:pt x="6190" y="13079"/>
                  <a:pt x="6190" y="13085"/>
                </a:cubicBezTo>
                <a:cubicBezTo>
                  <a:pt x="6209" y="13100"/>
                  <a:pt x="6227" y="13116"/>
                  <a:pt x="6229" y="13162"/>
                </a:cubicBezTo>
                <a:cubicBezTo>
                  <a:pt x="6230" y="13161"/>
                  <a:pt x="6231" y="13161"/>
                  <a:pt x="6232" y="13160"/>
                </a:cubicBezTo>
                <a:cubicBezTo>
                  <a:pt x="6233" y="13143"/>
                  <a:pt x="6236" y="13137"/>
                  <a:pt x="6241" y="13129"/>
                </a:cubicBezTo>
                <a:cubicBezTo>
                  <a:pt x="6250" y="13138"/>
                  <a:pt x="6268" y="13135"/>
                  <a:pt x="6278" y="13147"/>
                </a:cubicBezTo>
                <a:cubicBezTo>
                  <a:pt x="6280" y="13155"/>
                  <a:pt x="6283" y="13162"/>
                  <a:pt x="6286" y="13170"/>
                </a:cubicBezTo>
                <a:cubicBezTo>
                  <a:pt x="6297" y="13185"/>
                  <a:pt x="6313" y="13189"/>
                  <a:pt x="6323" y="13204"/>
                </a:cubicBezTo>
                <a:cubicBezTo>
                  <a:pt x="6323" y="13205"/>
                  <a:pt x="6322" y="13207"/>
                  <a:pt x="6322" y="13209"/>
                </a:cubicBezTo>
                <a:cubicBezTo>
                  <a:pt x="6293" y="13231"/>
                  <a:pt x="6304" y="13275"/>
                  <a:pt x="6264" y="13299"/>
                </a:cubicBezTo>
                <a:cubicBezTo>
                  <a:pt x="6264" y="13300"/>
                  <a:pt x="6264" y="13300"/>
                  <a:pt x="6264" y="13301"/>
                </a:cubicBezTo>
                <a:cubicBezTo>
                  <a:pt x="6278" y="13303"/>
                  <a:pt x="6292" y="13305"/>
                  <a:pt x="6306" y="13306"/>
                </a:cubicBezTo>
                <a:cubicBezTo>
                  <a:pt x="6320" y="13301"/>
                  <a:pt x="6339" y="13291"/>
                  <a:pt x="6357" y="13299"/>
                </a:cubicBezTo>
                <a:cubicBezTo>
                  <a:pt x="6390" y="13313"/>
                  <a:pt x="6440" y="13377"/>
                  <a:pt x="6456" y="13428"/>
                </a:cubicBezTo>
                <a:cubicBezTo>
                  <a:pt x="6459" y="13464"/>
                  <a:pt x="6461" y="13501"/>
                  <a:pt x="6464" y="13538"/>
                </a:cubicBezTo>
                <a:cubicBezTo>
                  <a:pt x="6464" y="13537"/>
                  <a:pt x="6464" y="13535"/>
                  <a:pt x="6464" y="13533"/>
                </a:cubicBezTo>
                <a:cubicBezTo>
                  <a:pt x="6466" y="13525"/>
                  <a:pt x="6469" y="13516"/>
                  <a:pt x="6471" y="13508"/>
                </a:cubicBezTo>
                <a:cubicBezTo>
                  <a:pt x="6508" y="13498"/>
                  <a:pt x="6540" y="13577"/>
                  <a:pt x="6553" y="13626"/>
                </a:cubicBezTo>
                <a:cubicBezTo>
                  <a:pt x="6556" y="13620"/>
                  <a:pt x="6559" y="13614"/>
                  <a:pt x="6562" y="13608"/>
                </a:cubicBezTo>
                <a:cubicBezTo>
                  <a:pt x="6563" y="13608"/>
                  <a:pt x="6563" y="13608"/>
                  <a:pt x="6564" y="13608"/>
                </a:cubicBezTo>
                <a:cubicBezTo>
                  <a:pt x="6584" y="13616"/>
                  <a:pt x="6604" y="13625"/>
                  <a:pt x="6624" y="13634"/>
                </a:cubicBezTo>
                <a:cubicBezTo>
                  <a:pt x="6624" y="13621"/>
                  <a:pt x="6625" y="13616"/>
                  <a:pt x="6628" y="13610"/>
                </a:cubicBezTo>
                <a:cubicBezTo>
                  <a:pt x="6659" y="13586"/>
                  <a:pt x="6712" y="13617"/>
                  <a:pt x="6731" y="13631"/>
                </a:cubicBezTo>
                <a:cubicBezTo>
                  <a:pt x="6754" y="13646"/>
                  <a:pt x="6778" y="13660"/>
                  <a:pt x="6801" y="13675"/>
                </a:cubicBezTo>
                <a:cubicBezTo>
                  <a:pt x="6818" y="13691"/>
                  <a:pt x="6882" y="13818"/>
                  <a:pt x="6886" y="13819"/>
                </a:cubicBezTo>
                <a:cubicBezTo>
                  <a:pt x="6893" y="13822"/>
                  <a:pt x="6895" y="13807"/>
                  <a:pt x="6902" y="13809"/>
                </a:cubicBezTo>
                <a:cubicBezTo>
                  <a:pt x="6914" y="13820"/>
                  <a:pt x="6914" y="13851"/>
                  <a:pt x="6918" y="13878"/>
                </a:cubicBezTo>
                <a:cubicBezTo>
                  <a:pt x="6932" y="13968"/>
                  <a:pt x="6935" y="14098"/>
                  <a:pt x="6990" y="14113"/>
                </a:cubicBezTo>
                <a:cubicBezTo>
                  <a:pt x="6995" y="14136"/>
                  <a:pt x="6999" y="14157"/>
                  <a:pt x="6992" y="14180"/>
                </a:cubicBezTo>
                <a:cubicBezTo>
                  <a:pt x="6970" y="14197"/>
                  <a:pt x="6964" y="14249"/>
                  <a:pt x="6950" y="14282"/>
                </a:cubicBezTo>
                <a:cubicBezTo>
                  <a:pt x="6934" y="14320"/>
                  <a:pt x="6905" y="14333"/>
                  <a:pt x="6891" y="14375"/>
                </a:cubicBezTo>
                <a:cubicBezTo>
                  <a:pt x="6879" y="14412"/>
                  <a:pt x="6875" y="14468"/>
                  <a:pt x="6858" y="14494"/>
                </a:cubicBezTo>
                <a:cubicBezTo>
                  <a:pt x="6859" y="14495"/>
                  <a:pt x="6860" y="14497"/>
                  <a:pt x="6861" y="14499"/>
                </a:cubicBezTo>
                <a:cubicBezTo>
                  <a:pt x="6886" y="14517"/>
                  <a:pt x="6910" y="14460"/>
                  <a:pt x="6929" y="14450"/>
                </a:cubicBezTo>
                <a:cubicBezTo>
                  <a:pt x="6935" y="14481"/>
                  <a:pt x="6942" y="14512"/>
                  <a:pt x="6949" y="14543"/>
                </a:cubicBezTo>
                <a:cubicBezTo>
                  <a:pt x="6977" y="14552"/>
                  <a:pt x="7009" y="14542"/>
                  <a:pt x="7032" y="14532"/>
                </a:cubicBezTo>
                <a:cubicBezTo>
                  <a:pt x="7028" y="14551"/>
                  <a:pt x="7025" y="14563"/>
                  <a:pt x="7025" y="14592"/>
                </a:cubicBezTo>
                <a:cubicBezTo>
                  <a:pt x="7026" y="14591"/>
                  <a:pt x="7027" y="14590"/>
                  <a:pt x="7028" y="14589"/>
                </a:cubicBezTo>
                <a:cubicBezTo>
                  <a:pt x="7039" y="14541"/>
                  <a:pt x="7072" y="14530"/>
                  <a:pt x="7087" y="14489"/>
                </a:cubicBezTo>
                <a:cubicBezTo>
                  <a:pt x="7096" y="14464"/>
                  <a:pt x="7097" y="14422"/>
                  <a:pt x="7112" y="14411"/>
                </a:cubicBezTo>
                <a:cubicBezTo>
                  <a:pt x="7126" y="14404"/>
                  <a:pt x="7147" y="14401"/>
                  <a:pt x="7158" y="14398"/>
                </a:cubicBezTo>
                <a:cubicBezTo>
                  <a:pt x="7169" y="14412"/>
                  <a:pt x="7178" y="14430"/>
                  <a:pt x="7192" y="14440"/>
                </a:cubicBezTo>
                <a:cubicBezTo>
                  <a:pt x="7227" y="14464"/>
                  <a:pt x="7263" y="14457"/>
                  <a:pt x="7275" y="14527"/>
                </a:cubicBezTo>
                <a:cubicBezTo>
                  <a:pt x="7277" y="14527"/>
                  <a:pt x="7278" y="14527"/>
                  <a:pt x="7280" y="14527"/>
                </a:cubicBezTo>
                <a:cubicBezTo>
                  <a:pt x="7284" y="14520"/>
                  <a:pt x="7287" y="14513"/>
                  <a:pt x="7291" y="14507"/>
                </a:cubicBezTo>
                <a:cubicBezTo>
                  <a:pt x="7306" y="14510"/>
                  <a:pt x="7333" y="14558"/>
                  <a:pt x="7330" y="14589"/>
                </a:cubicBezTo>
                <a:cubicBezTo>
                  <a:pt x="7326" y="14637"/>
                  <a:pt x="7310" y="14606"/>
                  <a:pt x="7321" y="14687"/>
                </a:cubicBezTo>
                <a:cubicBezTo>
                  <a:pt x="7343" y="14658"/>
                  <a:pt x="7371" y="14609"/>
                  <a:pt x="7404" y="14602"/>
                </a:cubicBezTo>
                <a:cubicBezTo>
                  <a:pt x="7426" y="14597"/>
                  <a:pt x="7446" y="14641"/>
                  <a:pt x="7464" y="14651"/>
                </a:cubicBezTo>
                <a:cubicBezTo>
                  <a:pt x="7485" y="14657"/>
                  <a:pt x="7506" y="14663"/>
                  <a:pt x="7527" y="14669"/>
                </a:cubicBezTo>
                <a:cubicBezTo>
                  <a:pt x="7562" y="14681"/>
                  <a:pt x="7586" y="14643"/>
                  <a:pt x="7623" y="14674"/>
                </a:cubicBezTo>
                <a:cubicBezTo>
                  <a:pt x="7685" y="14727"/>
                  <a:pt x="7723" y="14836"/>
                  <a:pt x="7777" y="14903"/>
                </a:cubicBezTo>
                <a:cubicBezTo>
                  <a:pt x="7802" y="14935"/>
                  <a:pt x="7839" y="14911"/>
                  <a:pt x="7874" y="14931"/>
                </a:cubicBezTo>
                <a:cubicBezTo>
                  <a:pt x="7890" y="14941"/>
                  <a:pt x="7925" y="15174"/>
                  <a:pt x="7919" y="15238"/>
                </a:cubicBezTo>
                <a:cubicBezTo>
                  <a:pt x="7904" y="15407"/>
                  <a:pt x="7864" y="15499"/>
                  <a:pt x="7806" y="15586"/>
                </a:cubicBezTo>
                <a:cubicBezTo>
                  <a:pt x="7797" y="15594"/>
                  <a:pt x="7787" y="15603"/>
                  <a:pt x="7777" y="15611"/>
                </a:cubicBezTo>
                <a:cubicBezTo>
                  <a:pt x="7766" y="15632"/>
                  <a:pt x="7771" y="15651"/>
                  <a:pt x="7765" y="15683"/>
                </a:cubicBezTo>
                <a:cubicBezTo>
                  <a:pt x="7754" y="15739"/>
                  <a:pt x="7727" y="15830"/>
                  <a:pt x="7703" y="15864"/>
                </a:cubicBezTo>
                <a:cubicBezTo>
                  <a:pt x="7702" y="15864"/>
                  <a:pt x="7700" y="15864"/>
                  <a:pt x="7699" y="15864"/>
                </a:cubicBezTo>
                <a:cubicBezTo>
                  <a:pt x="7696" y="15850"/>
                  <a:pt x="7692" y="15836"/>
                  <a:pt x="7688" y="15822"/>
                </a:cubicBezTo>
                <a:cubicBezTo>
                  <a:pt x="7685" y="15822"/>
                  <a:pt x="7682" y="15821"/>
                  <a:pt x="7679" y="15820"/>
                </a:cubicBezTo>
                <a:cubicBezTo>
                  <a:pt x="7678" y="15891"/>
                  <a:pt x="7665" y="15938"/>
                  <a:pt x="7659" y="16008"/>
                </a:cubicBezTo>
                <a:cubicBezTo>
                  <a:pt x="7662" y="16075"/>
                  <a:pt x="7666" y="16142"/>
                  <a:pt x="7669" y="16209"/>
                </a:cubicBezTo>
                <a:cubicBezTo>
                  <a:pt x="7674" y="16260"/>
                  <a:pt x="7658" y="16315"/>
                  <a:pt x="7653" y="16358"/>
                </a:cubicBezTo>
                <a:cubicBezTo>
                  <a:pt x="7650" y="16392"/>
                  <a:pt x="7658" y="16429"/>
                  <a:pt x="7657" y="16448"/>
                </a:cubicBezTo>
                <a:cubicBezTo>
                  <a:pt x="7632" y="16465"/>
                  <a:pt x="7612" y="16514"/>
                  <a:pt x="7618" y="16582"/>
                </a:cubicBezTo>
                <a:cubicBezTo>
                  <a:pt x="7620" y="16607"/>
                  <a:pt x="7621" y="16632"/>
                  <a:pt x="7623" y="16657"/>
                </a:cubicBezTo>
                <a:cubicBezTo>
                  <a:pt x="7619" y="16682"/>
                  <a:pt x="7604" y="16692"/>
                  <a:pt x="7597" y="16711"/>
                </a:cubicBezTo>
                <a:cubicBezTo>
                  <a:pt x="7590" y="16739"/>
                  <a:pt x="7583" y="16768"/>
                  <a:pt x="7576" y="16796"/>
                </a:cubicBezTo>
                <a:cubicBezTo>
                  <a:pt x="7564" y="16832"/>
                  <a:pt x="7543" y="16864"/>
                  <a:pt x="7539" y="16914"/>
                </a:cubicBezTo>
                <a:cubicBezTo>
                  <a:pt x="7541" y="16935"/>
                  <a:pt x="7543" y="16956"/>
                  <a:pt x="7545" y="16976"/>
                </a:cubicBezTo>
                <a:cubicBezTo>
                  <a:pt x="7512" y="16982"/>
                  <a:pt x="7482" y="17006"/>
                  <a:pt x="7483" y="17079"/>
                </a:cubicBezTo>
                <a:cubicBezTo>
                  <a:pt x="7451" y="17084"/>
                  <a:pt x="7415" y="17102"/>
                  <a:pt x="7381" y="17089"/>
                </a:cubicBezTo>
                <a:cubicBezTo>
                  <a:pt x="7366" y="17084"/>
                  <a:pt x="7342" y="17082"/>
                  <a:pt x="7322" y="17087"/>
                </a:cubicBezTo>
                <a:cubicBezTo>
                  <a:pt x="7317" y="17135"/>
                  <a:pt x="7305" y="17128"/>
                  <a:pt x="7287" y="17149"/>
                </a:cubicBezTo>
                <a:cubicBezTo>
                  <a:pt x="7281" y="17163"/>
                  <a:pt x="7274" y="17178"/>
                  <a:pt x="7268" y="17193"/>
                </a:cubicBezTo>
                <a:cubicBezTo>
                  <a:pt x="7260" y="17188"/>
                  <a:pt x="7252" y="17176"/>
                  <a:pt x="7241" y="17180"/>
                </a:cubicBezTo>
                <a:cubicBezTo>
                  <a:pt x="7222" y="17187"/>
                  <a:pt x="7135" y="17306"/>
                  <a:pt x="7118" y="17334"/>
                </a:cubicBezTo>
                <a:cubicBezTo>
                  <a:pt x="7102" y="17361"/>
                  <a:pt x="7099" y="17396"/>
                  <a:pt x="7068" y="17391"/>
                </a:cubicBezTo>
                <a:cubicBezTo>
                  <a:pt x="7068" y="17396"/>
                  <a:pt x="7068" y="17401"/>
                  <a:pt x="7068" y="17406"/>
                </a:cubicBezTo>
                <a:cubicBezTo>
                  <a:pt x="7092" y="17426"/>
                  <a:pt x="7074" y="17487"/>
                  <a:pt x="7064" y="17509"/>
                </a:cubicBezTo>
                <a:cubicBezTo>
                  <a:pt x="7069" y="17532"/>
                  <a:pt x="7074" y="17548"/>
                  <a:pt x="7076" y="17579"/>
                </a:cubicBezTo>
                <a:cubicBezTo>
                  <a:pt x="7095" y="17803"/>
                  <a:pt x="7030" y="17812"/>
                  <a:pt x="6993" y="17924"/>
                </a:cubicBezTo>
                <a:cubicBezTo>
                  <a:pt x="6982" y="17973"/>
                  <a:pt x="6972" y="18022"/>
                  <a:pt x="6961" y="18070"/>
                </a:cubicBezTo>
                <a:cubicBezTo>
                  <a:pt x="6948" y="18123"/>
                  <a:pt x="6919" y="18175"/>
                  <a:pt x="6898" y="18212"/>
                </a:cubicBezTo>
                <a:cubicBezTo>
                  <a:pt x="6907" y="18135"/>
                  <a:pt x="6953" y="18094"/>
                  <a:pt x="6950" y="18017"/>
                </a:cubicBezTo>
                <a:cubicBezTo>
                  <a:pt x="6950" y="18017"/>
                  <a:pt x="6949" y="18017"/>
                  <a:pt x="6949" y="18017"/>
                </a:cubicBezTo>
                <a:cubicBezTo>
                  <a:pt x="6935" y="18027"/>
                  <a:pt x="6923" y="18018"/>
                  <a:pt x="6912" y="18009"/>
                </a:cubicBezTo>
                <a:cubicBezTo>
                  <a:pt x="6912" y="18010"/>
                  <a:pt x="6912" y="18012"/>
                  <a:pt x="6912" y="18014"/>
                </a:cubicBezTo>
                <a:cubicBezTo>
                  <a:pt x="6908" y="18046"/>
                  <a:pt x="6904" y="18078"/>
                  <a:pt x="6900" y="18109"/>
                </a:cubicBezTo>
                <a:cubicBezTo>
                  <a:pt x="6891" y="18142"/>
                  <a:pt x="6867" y="18154"/>
                  <a:pt x="6859" y="18189"/>
                </a:cubicBezTo>
                <a:cubicBezTo>
                  <a:pt x="6854" y="18234"/>
                  <a:pt x="6849" y="18280"/>
                  <a:pt x="6844" y="18326"/>
                </a:cubicBezTo>
                <a:cubicBezTo>
                  <a:pt x="6830" y="18396"/>
                  <a:pt x="6797" y="18433"/>
                  <a:pt x="6776" y="18488"/>
                </a:cubicBezTo>
                <a:cubicBezTo>
                  <a:pt x="6755" y="18540"/>
                  <a:pt x="6741" y="18603"/>
                  <a:pt x="6704" y="18624"/>
                </a:cubicBezTo>
                <a:cubicBezTo>
                  <a:pt x="6681" y="18637"/>
                  <a:pt x="6669" y="18607"/>
                  <a:pt x="6652" y="18609"/>
                </a:cubicBezTo>
                <a:cubicBezTo>
                  <a:pt x="6630" y="18611"/>
                  <a:pt x="6618" y="18633"/>
                  <a:pt x="6597" y="18634"/>
                </a:cubicBezTo>
                <a:cubicBezTo>
                  <a:pt x="6573" y="18573"/>
                  <a:pt x="6550" y="18569"/>
                  <a:pt x="6506" y="18580"/>
                </a:cubicBezTo>
                <a:cubicBezTo>
                  <a:pt x="6495" y="18565"/>
                  <a:pt x="6487" y="18536"/>
                  <a:pt x="6474" y="18529"/>
                </a:cubicBezTo>
                <a:cubicBezTo>
                  <a:pt x="6469" y="18540"/>
                  <a:pt x="6465" y="18551"/>
                  <a:pt x="6461" y="18562"/>
                </a:cubicBezTo>
                <a:cubicBezTo>
                  <a:pt x="6462" y="18566"/>
                  <a:pt x="6462" y="18569"/>
                  <a:pt x="6463" y="18573"/>
                </a:cubicBezTo>
                <a:cubicBezTo>
                  <a:pt x="6484" y="18633"/>
                  <a:pt x="6522" y="18639"/>
                  <a:pt x="6542" y="18691"/>
                </a:cubicBezTo>
                <a:cubicBezTo>
                  <a:pt x="6541" y="18720"/>
                  <a:pt x="6536" y="18722"/>
                  <a:pt x="6533" y="18740"/>
                </a:cubicBezTo>
                <a:cubicBezTo>
                  <a:pt x="6521" y="18804"/>
                  <a:pt x="6554" y="18820"/>
                  <a:pt x="6570" y="18840"/>
                </a:cubicBezTo>
                <a:cubicBezTo>
                  <a:pt x="6572" y="18860"/>
                  <a:pt x="6577" y="18887"/>
                  <a:pt x="6573" y="18900"/>
                </a:cubicBezTo>
                <a:cubicBezTo>
                  <a:pt x="6566" y="18940"/>
                  <a:pt x="6546" y="18973"/>
                  <a:pt x="6534" y="19005"/>
                </a:cubicBezTo>
                <a:cubicBezTo>
                  <a:pt x="6526" y="19025"/>
                  <a:pt x="6526" y="19053"/>
                  <a:pt x="6518" y="19075"/>
                </a:cubicBezTo>
                <a:cubicBezTo>
                  <a:pt x="6496" y="19134"/>
                  <a:pt x="6417" y="19150"/>
                  <a:pt x="6370" y="19168"/>
                </a:cubicBezTo>
                <a:cubicBezTo>
                  <a:pt x="6338" y="19180"/>
                  <a:pt x="6295" y="19188"/>
                  <a:pt x="6264" y="19175"/>
                </a:cubicBezTo>
                <a:cubicBezTo>
                  <a:pt x="6254" y="19171"/>
                  <a:pt x="6231" y="19159"/>
                  <a:pt x="6228" y="19165"/>
                </a:cubicBezTo>
                <a:cubicBezTo>
                  <a:pt x="6215" y="19204"/>
                  <a:pt x="6236" y="19240"/>
                  <a:pt x="6244" y="19255"/>
                </a:cubicBezTo>
                <a:cubicBezTo>
                  <a:pt x="6237" y="19286"/>
                  <a:pt x="6223" y="19320"/>
                  <a:pt x="6220" y="19350"/>
                </a:cubicBezTo>
                <a:cubicBezTo>
                  <a:pt x="6216" y="19386"/>
                  <a:pt x="6236" y="19399"/>
                  <a:pt x="6231" y="19430"/>
                </a:cubicBezTo>
                <a:cubicBezTo>
                  <a:pt x="6226" y="19449"/>
                  <a:pt x="6217" y="19450"/>
                  <a:pt x="6206" y="19459"/>
                </a:cubicBezTo>
                <a:cubicBezTo>
                  <a:pt x="6189" y="19473"/>
                  <a:pt x="6161" y="19492"/>
                  <a:pt x="6134" y="19479"/>
                </a:cubicBezTo>
                <a:cubicBezTo>
                  <a:pt x="6112" y="19468"/>
                  <a:pt x="6085" y="19429"/>
                  <a:pt x="6060" y="19435"/>
                </a:cubicBezTo>
                <a:cubicBezTo>
                  <a:pt x="6058" y="19441"/>
                  <a:pt x="6056" y="19447"/>
                  <a:pt x="6053" y="19453"/>
                </a:cubicBezTo>
                <a:cubicBezTo>
                  <a:pt x="6055" y="19496"/>
                  <a:pt x="6066" y="19514"/>
                  <a:pt x="6068" y="19549"/>
                </a:cubicBezTo>
                <a:cubicBezTo>
                  <a:pt x="6070" y="19578"/>
                  <a:pt x="6062" y="19595"/>
                  <a:pt x="6064" y="19626"/>
                </a:cubicBezTo>
                <a:cubicBezTo>
                  <a:pt x="6074" y="19636"/>
                  <a:pt x="6092" y="19685"/>
                  <a:pt x="6111" y="19657"/>
                </a:cubicBezTo>
                <a:cubicBezTo>
                  <a:pt x="6113" y="19656"/>
                  <a:pt x="6115" y="19655"/>
                  <a:pt x="6117" y="19654"/>
                </a:cubicBezTo>
                <a:cubicBezTo>
                  <a:pt x="6113" y="19646"/>
                  <a:pt x="6110" y="19637"/>
                  <a:pt x="6107" y="19629"/>
                </a:cubicBezTo>
                <a:cubicBezTo>
                  <a:pt x="6118" y="19623"/>
                  <a:pt x="6130" y="19617"/>
                  <a:pt x="6141" y="19610"/>
                </a:cubicBezTo>
                <a:cubicBezTo>
                  <a:pt x="6141" y="19611"/>
                  <a:pt x="6142" y="19612"/>
                  <a:pt x="6142" y="19613"/>
                </a:cubicBezTo>
                <a:cubicBezTo>
                  <a:pt x="6145" y="19641"/>
                  <a:pt x="6147" y="19670"/>
                  <a:pt x="6150" y="19698"/>
                </a:cubicBezTo>
                <a:cubicBezTo>
                  <a:pt x="6149" y="19701"/>
                  <a:pt x="6147" y="19705"/>
                  <a:pt x="6146" y="19708"/>
                </a:cubicBezTo>
                <a:cubicBezTo>
                  <a:pt x="6139" y="19713"/>
                  <a:pt x="6128" y="19722"/>
                  <a:pt x="6122" y="19714"/>
                </a:cubicBezTo>
                <a:cubicBezTo>
                  <a:pt x="6116" y="19707"/>
                  <a:pt x="6117" y="19695"/>
                  <a:pt x="6111" y="19688"/>
                </a:cubicBezTo>
                <a:cubicBezTo>
                  <a:pt x="6096" y="19678"/>
                  <a:pt x="6068" y="19695"/>
                  <a:pt x="6060" y="19711"/>
                </a:cubicBezTo>
                <a:cubicBezTo>
                  <a:pt x="6061" y="19714"/>
                  <a:pt x="6062" y="19718"/>
                  <a:pt x="6063" y="19721"/>
                </a:cubicBezTo>
                <a:cubicBezTo>
                  <a:pt x="6077" y="19728"/>
                  <a:pt x="6091" y="19735"/>
                  <a:pt x="6105" y="19742"/>
                </a:cubicBezTo>
                <a:cubicBezTo>
                  <a:pt x="6104" y="19744"/>
                  <a:pt x="6104" y="19745"/>
                  <a:pt x="6103" y="19747"/>
                </a:cubicBezTo>
                <a:cubicBezTo>
                  <a:pt x="6080" y="19761"/>
                  <a:pt x="6057" y="19792"/>
                  <a:pt x="6044" y="19827"/>
                </a:cubicBezTo>
                <a:cubicBezTo>
                  <a:pt x="6045" y="19910"/>
                  <a:pt x="6053" y="19925"/>
                  <a:pt x="6024" y="19974"/>
                </a:cubicBezTo>
                <a:cubicBezTo>
                  <a:pt x="6026" y="19995"/>
                  <a:pt x="6033" y="20003"/>
                  <a:pt x="6035" y="20017"/>
                </a:cubicBezTo>
                <a:cubicBezTo>
                  <a:pt x="6015" y="20023"/>
                  <a:pt x="5995" y="20028"/>
                  <a:pt x="5976" y="20033"/>
                </a:cubicBezTo>
                <a:cubicBezTo>
                  <a:pt x="5940" y="20061"/>
                  <a:pt x="5892" y="20156"/>
                  <a:pt x="5918" y="20252"/>
                </a:cubicBezTo>
                <a:cubicBezTo>
                  <a:pt x="5928" y="20288"/>
                  <a:pt x="5957" y="20331"/>
                  <a:pt x="5978" y="20344"/>
                </a:cubicBezTo>
                <a:cubicBezTo>
                  <a:pt x="5991" y="20353"/>
                  <a:pt x="6008" y="20348"/>
                  <a:pt x="6017" y="20362"/>
                </a:cubicBezTo>
                <a:cubicBezTo>
                  <a:pt x="6036" y="20517"/>
                  <a:pt x="5948" y="20527"/>
                  <a:pt x="5916" y="20605"/>
                </a:cubicBezTo>
                <a:cubicBezTo>
                  <a:pt x="5910" y="20623"/>
                  <a:pt x="5904" y="20642"/>
                  <a:pt x="5898" y="20661"/>
                </a:cubicBezTo>
                <a:cubicBezTo>
                  <a:pt x="5892" y="20707"/>
                  <a:pt x="5905" y="20741"/>
                  <a:pt x="5890" y="20777"/>
                </a:cubicBezTo>
                <a:cubicBezTo>
                  <a:pt x="5874" y="20813"/>
                  <a:pt x="5836" y="20809"/>
                  <a:pt x="5821" y="20847"/>
                </a:cubicBezTo>
                <a:cubicBezTo>
                  <a:pt x="5777" y="20957"/>
                  <a:pt x="5839" y="21083"/>
                  <a:pt x="5853" y="21158"/>
                </a:cubicBezTo>
                <a:cubicBezTo>
                  <a:pt x="5832" y="21172"/>
                  <a:pt x="5815" y="21158"/>
                  <a:pt x="5801" y="21138"/>
                </a:cubicBezTo>
                <a:cubicBezTo>
                  <a:pt x="5798" y="21139"/>
                  <a:pt x="5796" y="21141"/>
                  <a:pt x="5793" y="21143"/>
                </a:cubicBezTo>
                <a:cubicBezTo>
                  <a:pt x="5781" y="21155"/>
                  <a:pt x="5777" y="21182"/>
                  <a:pt x="5762" y="21191"/>
                </a:cubicBezTo>
                <a:cubicBezTo>
                  <a:pt x="5742" y="21205"/>
                  <a:pt x="5722" y="21191"/>
                  <a:pt x="5711" y="21220"/>
                </a:cubicBezTo>
                <a:cubicBezTo>
                  <a:pt x="5711" y="21220"/>
                  <a:pt x="5710" y="21220"/>
                  <a:pt x="5710" y="21220"/>
                </a:cubicBezTo>
                <a:cubicBezTo>
                  <a:pt x="5694" y="21268"/>
                  <a:pt x="5707" y="21337"/>
                  <a:pt x="5694" y="21385"/>
                </a:cubicBezTo>
                <a:cubicBezTo>
                  <a:pt x="5684" y="21388"/>
                  <a:pt x="5674" y="21392"/>
                  <a:pt x="5664" y="21395"/>
                </a:cubicBezTo>
                <a:cubicBezTo>
                  <a:pt x="5656" y="21385"/>
                  <a:pt x="5647" y="21374"/>
                  <a:pt x="5639" y="21364"/>
                </a:cubicBezTo>
                <a:cubicBezTo>
                  <a:pt x="5653" y="21325"/>
                  <a:pt x="5668" y="21288"/>
                  <a:pt x="5684" y="21253"/>
                </a:cubicBezTo>
                <a:cubicBezTo>
                  <a:pt x="5684" y="21251"/>
                  <a:pt x="5684" y="21248"/>
                  <a:pt x="5684" y="21246"/>
                </a:cubicBezTo>
                <a:cubicBezTo>
                  <a:pt x="5679" y="21239"/>
                  <a:pt x="5673" y="21232"/>
                  <a:pt x="5667" y="21225"/>
                </a:cubicBezTo>
                <a:cubicBezTo>
                  <a:pt x="5642" y="21236"/>
                  <a:pt x="5618" y="21275"/>
                  <a:pt x="5584" y="21271"/>
                </a:cubicBezTo>
                <a:cubicBezTo>
                  <a:pt x="5582" y="21255"/>
                  <a:pt x="5580" y="21251"/>
                  <a:pt x="5581" y="21233"/>
                </a:cubicBezTo>
                <a:cubicBezTo>
                  <a:pt x="5607" y="21224"/>
                  <a:pt x="5625" y="21207"/>
                  <a:pt x="5651" y="21197"/>
                </a:cubicBezTo>
                <a:cubicBezTo>
                  <a:pt x="5640" y="21179"/>
                  <a:pt x="5615" y="21183"/>
                  <a:pt x="5596" y="21184"/>
                </a:cubicBezTo>
                <a:cubicBezTo>
                  <a:pt x="5596" y="21151"/>
                  <a:pt x="5602" y="21146"/>
                  <a:pt x="5604" y="21120"/>
                </a:cubicBezTo>
                <a:cubicBezTo>
                  <a:pt x="5591" y="21114"/>
                  <a:pt x="5586" y="21104"/>
                  <a:pt x="5582" y="21081"/>
                </a:cubicBezTo>
                <a:cubicBezTo>
                  <a:pt x="5576" y="21090"/>
                  <a:pt x="5569" y="21100"/>
                  <a:pt x="5562" y="21109"/>
                </a:cubicBezTo>
                <a:cubicBezTo>
                  <a:pt x="5556" y="21105"/>
                  <a:pt x="5551" y="21101"/>
                  <a:pt x="5545" y="21096"/>
                </a:cubicBezTo>
                <a:cubicBezTo>
                  <a:pt x="5547" y="21076"/>
                  <a:pt x="5552" y="21070"/>
                  <a:pt x="5553" y="21045"/>
                </a:cubicBezTo>
                <a:cubicBezTo>
                  <a:pt x="5552" y="21045"/>
                  <a:pt x="5552" y="21045"/>
                  <a:pt x="5551" y="21045"/>
                </a:cubicBezTo>
                <a:cubicBezTo>
                  <a:pt x="5545" y="21049"/>
                  <a:pt x="5538" y="21053"/>
                  <a:pt x="5531" y="21058"/>
                </a:cubicBezTo>
                <a:cubicBezTo>
                  <a:pt x="5528" y="21044"/>
                  <a:pt x="5523" y="21032"/>
                  <a:pt x="5517" y="21024"/>
                </a:cubicBezTo>
                <a:cubicBezTo>
                  <a:pt x="5518" y="21020"/>
                  <a:pt x="5520" y="21016"/>
                  <a:pt x="5522" y="21011"/>
                </a:cubicBezTo>
                <a:cubicBezTo>
                  <a:pt x="5527" y="21007"/>
                  <a:pt x="5527" y="21003"/>
                  <a:pt x="5530" y="20993"/>
                </a:cubicBezTo>
                <a:cubicBezTo>
                  <a:pt x="5529" y="20986"/>
                  <a:pt x="5527" y="20979"/>
                  <a:pt x="5526" y="20973"/>
                </a:cubicBezTo>
                <a:cubicBezTo>
                  <a:pt x="5516" y="20957"/>
                  <a:pt x="5502" y="20953"/>
                  <a:pt x="5492" y="20932"/>
                </a:cubicBezTo>
                <a:cubicBezTo>
                  <a:pt x="5519" y="20924"/>
                  <a:pt x="5529" y="20892"/>
                  <a:pt x="5537" y="20849"/>
                </a:cubicBezTo>
                <a:cubicBezTo>
                  <a:pt x="5524" y="20851"/>
                  <a:pt x="5511" y="20866"/>
                  <a:pt x="5503" y="20852"/>
                </a:cubicBezTo>
                <a:cubicBezTo>
                  <a:pt x="5501" y="20835"/>
                  <a:pt x="5499" y="20819"/>
                  <a:pt x="5496" y="20803"/>
                </a:cubicBezTo>
                <a:cubicBezTo>
                  <a:pt x="5501" y="20795"/>
                  <a:pt x="5506" y="20787"/>
                  <a:pt x="5511" y="20780"/>
                </a:cubicBezTo>
                <a:cubicBezTo>
                  <a:pt x="5503" y="20760"/>
                  <a:pt x="5496" y="20752"/>
                  <a:pt x="5494" y="20720"/>
                </a:cubicBezTo>
                <a:cubicBezTo>
                  <a:pt x="5500" y="20711"/>
                  <a:pt x="5507" y="20701"/>
                  <a:pt x="5514" y="20692"/>
                </a:cubicBezTo>
                <a:cubicBezTo>
                  <a:pt x="5513" y="20683"/>
                  <a:pt x="5512" y="20673"/>
                  <a:pt x="5511" y="20664"/>
                </a:cubicBezTo>
                <a:cubicBezTo>
                  <a:pt x="5504" y="20674"/>
                  <a:pt x="5498" y="20684"/>
                  <a:pt x="5491" y="20694"/>
                </a:cubicBezTo>
                <a:cubicBezTo>
                  <a:pt x="5490" y="20658"/>
                  <a:pt x="5489" y="20621"/>
                  <a:pt x="5488" y="20584"/>
                </a:cubicBezTo>
                <a:cubicBezTo>
                  <a:pt x="5492" y="20573"/>
                  <a:pt x="5495" y="20562"/>
                  <a:pt x="5499" y="20550"/>
                </a:cubicBezTo>
                <a:cubicBezTo>
                  <a:pt x="5498" y="20525"/>
                  <a:pt x="5496" y="20501"/>
                  <a:pt x="5495" y="20476"/>
                </a:cubicBezTo>
                <a:cubicBezTo>
                  <a:pt x="5519" y="20476"/>
                  <a:pt x="5521" y="20494"/>
                  <a:pt x="5543" y="20496"/>
                </a:cubicBezTo>
                <a:cubicBezTo>
                  <a:pt x="5545" y="20492"/>
                  <a:pt x="5546" y="20488"/>
                  <a:pt x="5547" y="20483"/>
                </a:cubicBezTo>
                <a:cubicBezTo>
                  <a:pt x="5547" y="20479"/>
                  <a:pt x="5547" y="20475"/>
                  <a:pt x="5547" y="20471"/>
                </a:cubicBezTo>
                <a:cubicBezTo>
                  <a:pt x="5540" y="20461"/>
                  <a:pt x="5533" y="20452"/>
                  <a:pt x="5526" y="20442"/>
                </a:cubicBezTo>
                <a:lnTo>
                  <a:pt x="5475" y="20445"/>
                </a:lnTo>
                <a:cubicBezTo>
                  <a:pt x="5475" y="20439"/>
                  <a:pt x="5475" y="20433"/>
                  <a:pt x="5475" y="20427"/>
                </a:cubicBezTo>
                <a:cubicBezTo>
                  <a:pt x="5481" y="20409"/>
                  <a:pt x="5482" y="20385"/>
                  <a:pt x="5488" y="20368"/>
                </a:cubicBezTo>
                <a:cubicBezTo>
                  <a:pt x="5497" y="20368"/>
                  <a:pt x="5501" y="20369"/>
                  <a:pt x="5504" y="20360"/>
                </a:cubicBezTo>
                <a:cubicBezTo>
                  <a:pt x="5506" y="20351"/>
                  <a:pt x="5507" y="20343"/>
                  <a:pt x="5509" y="20334"/>
                </a:cubicBezTo>
                <a:cubicBezTo>
                  <a:pt x="5489" y="20294"/>
                  <a:pt x="5473" y="20311"/>
                  <a:pt x="5445" y="20290"/>
                </a:cubicBezTo>
                <a:cubicBezTo>
                  <a:pt x="5445" y="20281"/>
                  <a:pt x="5445" y="20271"/>
                  <a:pt x="5445" y="20262"/>
                </a:cubicBezTo>
                <a:cubicBezTo>
                  <a:pt x="5436" y="20264"/>
                  <a:pt x="5427" y="20265"/>
                  <a:pt x="5417" y="20267"/>
                </a:cubicBezTo>
                <a:cubicBezTo>
                  <a:pt x="5417" y="20257"/>
                  <a:pt x="5418" y="20258"/>
                  <a:pt x="5421" y="20249"/>
                </a:cubicBezTo>
                <a:cubicBezTo>
                  <a:pt x="5445" y="20231"/>
                  <a:pt x="5461" y="20197"/>
                  <a:pt x="5474" y="20157"/>
                </a:cubicBezTo>
                <a:cubicBezTo>
                  <a:pt x="5489" y="20155"/>
                  <a:pt x="5494" y="20154"/>
                  <a:pt x="5503" y="20167"/>
                </a:cubicBezTo>
                <a:cubicBezTo>
                  <a:pt x="5504" y="20175"/>
                  <a:pt x="5504" y="20184"/>
                  <a:pt x="5504" y="20192"/>
                </a:cubicBezTo>
                <a:cubicBezTo>
                  <a:pt x="5493" y="20197"/>
                  <a:pt x="5485" y="20208"/>
                  <a:pt x="5479" y="20223"/>
                </a:cubicBezTo>
                <a:cubicBezTo>
                  <a:pt x="5480" y="20235"/>
                  <a:pt x="5482" y="20246"/>
                  <a:pt x="5483" y="20257"/>
                </a:cubicBezTo>
                <a:cubicBezTo>
                  <a:pt x="5484" y="20258"/>
                  <a:pt x="5485" y="20259"/>
                  <a:pt x="5486" y="20259"/>
                </a:cubicBezTo>
                <a:cubicBezTo>
                  <a:pt x="5493" y="20247"/>
                  <a:pt x="5494" y="20230"/>
                  <a:pt x="5503" y="20221"/>
                </a:cubicBezTo>
                <a:cubicBezTo>
                  <a:pt x="5505" y="20221"/>
                  <a:pt x="5507" y="20223"/>
                  <a:pt x="5509" y="20223"/>
                </a:cubicBezTo>
                <a:cubicBezTo>
                  <a:pt x="5508" y="20245"/>
                  <a:pt x="5507" y="20261"/>
                  <a:pt x="5511" y="20277"/>
                </a:cubicBezTo>
                <a:cubicBezTo>
                  <a:pt x="5512" y="20277"/>
                  <a:pt x="5513" y="20276"/>
                  <a:pt x="5514" y="20275"/>
                </a:cubicBezTo>
                <a:cubicBezTo>
                  <a:pt x="5521" y="20254"/>
                  <a:pt x="5528" y="20234"/>
                  <a:pt x="5535" y="20213"/>
                </a:cubicBezTo>
                <a:cubicBezTo>
                  <a:pt x="5551" y="20124"/>
                  <a:pt x="5526" y="20141"/>
                  <a:pt x="5566" y="20084"/>
                </a:cubicBezTo>
                <a:cubicBezTo>
                  <a:pt x="5556" y="20079"/>
                  <a:pt x="5543" y="20070"/>
                  <a:pt x="5550" y="20046"/>
                </a:cubicBezTo>
                <a:cubicBezTo>
                  <a:pt x="5555" y="20033"/>
                  <a:pt x="5564" y="20032"/>
                  <a:pt x="5572" y="20023"/>
                </a:cubicBezTo>
                <a:cubicBezTo>
                  <a:pt x="5583" y="20009"/>
                  <a:pt x="5591" y="19985"/>
                  <a:pt x="5598" y="19963"/>
                </a:cubicBezTo>
                <a:cubicBezTo>
                  <a:pt x="5598" y="19957"/>
                  <a:pt x="5597" y="19951"/>
                  <a:pt x="5596" y="19945"/>
                </a:cubicBezTo>
                <a:cubicBezTo>
                  <a:pt x="5586" y="19934"/>
                  <a:pt x="5576" y="19923"/>
                  <a:pt x="5566" y="19912"/>
                </a:cubicBezTo>
                <a:cubicBezTo>
                  <a:pt x="5565" y="19883"/>
                  <a:pt x="5569" y="19872"/>
                  <a:pt x="5572" y="19850"/>
                </a:cubicBezTo>
                <a:cubicBezTo>
                  <a:pt x="5578" y="19787"/>
                  <a:pt x="5562" y="19773"/>
                  <a:pt x="5597" y="19752"/>
                </a:cubicBezTo>
                <a:cubicBezTo>
                  <a:pt x="5594" y="19727"/>
                  <a:pt x="5579" y="19695"/>
                  <a:pt x="5586" y="19659"/>
                </a:cubicBezTo>
                <a:cubicBezTo>
                  <a:pt x="5590" y="19646"/>
                  <a:pt x="5596" y="19643"/>
                  <a:pt x="5604" y="19639"/>
                </a:cubicBezTo>
                <a:cubicBezTo>
                  <a:pt x="5604" y="19632"/>
                  <a:pt x="5605" y="19625"/>
                  <a:pt x="5605" y="19618"/>
                </a:cubicBezTo>
                <a:cubicBezTo>
                  <a:pt x="5600" y="19601"/>
                  <a:pt x="5594" y="19598"/>
                  <a:pt x="5588" y="19585"/>
                </a:cubicBezTo>
                <a:cubicBezTo>
                  <a:pt x="5590" y="19570"/>
                  <a:pt x="5592" y="19556"/>
                  <a:pt x="5594" y="19541"/>
                </a:cubicBezTo>
                <a:cubicBezTo>
                  <a:pt x="5587" y="19537"/>
                  <a:pt x="5584" y="19533"/>
                  <a:pt x="5573" y="19533"/>
                </a:cubicBezTo>
                <a:cubicBezTo>
                  <a:pt x="5563" y="19563"/>
                  <a:pt x="5548" y="19577"/>
                  <a:pt x="5533" y="19554"/>
                </a:cubicBezTo>
                <a:cubicBezTo>
                  <a:pt x="5530" y="19520"/>
                  <a:pt x="5519" y="19503"/>
                  <a:pt x="5515" y="19477"/>
                </a:cubicBezTo>
                <a:cubicBezTo>
                  <a:pt x="5499" y="19369"/>
                  <a:pt x="5547" y="19322"/>
                  <a:pt x="5557" y="19258"/>
                </a:cubicBezTo>
                <a:cubicBezTo>
                  <a:pt x="5557" y="19255"/>
                  <a:pt x="5557" y="19253"/>
                  <a:pt x="5557" y="19250"/>
                </a:cubicBezTo>
                <a:cubicBezTo>
                  <a:pt x="5559" y="19206"/>
                  <a:pt x="5546" y="19168"/>
                  <a:pt x="5542" y="19131"/>
                </a:cubicBezTo>
                <a:cubicBezTo>
                  <a:pt x="5542" y="19095"/>
                  <a:pt x="5542" y="19059"/>
                  <a:pt x="5542" y="19023"/>
                </a:cubicBezTo>
                <a:cubicBezTo>
                  <a:pt x="5537" y="18999"/>
                  <a:pt x="5531" y="18975"/>
                  <a:pt x="5526" y="18951"/>
                </a:cubicBezTo>
                <a:cubicBezTo>
                  <a:pt x="5527" y="18950"/>
                  <a:pt x="5528" y="18948"/>
                  <a:pt x="5529" y="18946"/>
                </a:cubicBezTo>
                <a:cubicBezTo>
                  <a:pt x="5539" y="18942"/>
                  <a:pt x="5551" y="18943"/>
                  <a:pt x="5559" y="18933"/>
                </a:cubicBezTo>
                <a:cubicBezTo>
                  <a:pt x="5576" y="18785"/>
                  <a:pt x="5609" y="18678"/>
                  <a:pt x="5632" y="18539"/>
                </a:cubicBezTo>
                <a:cubicBezTo>
                  <a:pt x="5638" y="18504"/>
                  <a:pt x="5654" y="18481"/>
                  <a:pt x="5656" y="18444"/>
                </a:cubicBezTo>
                <a:cubicBezTo>
                  <a:pt x="5653" y="18429"/>
                  <a:pt x="5646" y="18400"/>
                  <a:pt x="5648" y="18385"/>
                </a:cubicBezTo>
                <a:cubicBezTo>
                  <a:pt x="5655" y="18367"/>
                  <a:pt x="5662" y="18349"/>
                  <a:pt x="5668" y="18331"/>
                </a:cubicBezTo>
                <a:cubicBezTo>
                  <a:pt x="5666" y="18315"/>
                  <a:pt x="5665" y="18300"/>
                  <a:pt x="5663" y="18284"/>
                </a:cubicBezTo>
                <a:cubicBezTo>
                  <a:pt x="5659" y="18246"/>
                  <a:pt x="5645" y="18083"/>
                  <a:pt x="5651" y="18047"/>
                </a:cubicBezTo>
                <a:cubicBezTo>
                  <a:pt x="5656" y="18017"/>
                  <a:pt x="5673" y="17997"/>
                  <a:pt x="5678" y="17962"/>
                </a:cubicBezTo>
                <a:cubicBezTo>
                  <a:pt x="5685" y="17906"/>
                  <a:pt x="5662" y="17892"/>
                  <a:pt x="5666" y="17849"/>
                </a:cubicBezTo>
                <a:cubicBezTo>
                  <a:pt x="5671" y="17806"/>
                  <a:pt x="5677" y="17763"/>
                  <a:pt x="5683" y="17720"/>
                </a:cubicBezTo>
                <a:cubicBezTo>
                  <a:pt x="5688" y="17707"/>
                  <a:pt x="5693" y="17693"/>
                  <a:pt x="5698" y="17679"/>
                </a:cubicBezTo>
                <a:cubicBezTo>
                  <a:pt x="5706" y="17632"/>
                  <a:pt x="5719" y="17487"/>
                  <a:pt x="5711" y="17437"/>
                </a:cubicBezTo>
                <a:cubicBezTo>
                  <a:pt x="5717" y="17416"/>
                  <a:pt x="5724" y="17394"/>
                  <a:pt x="5730" y="17373"/>
                </a:cubicBezTo>
                <a:cubicBezTo>
                  <a:pt x="5728" y="17355"/>
                  <a:pt x="5726" y="17337"/>
                  <a:pt x="5725" y="17319"/>
                </a:cubicBezTo>
                <a:cubicBezTo>
                  <a:pt x="5720" y="17275"/>
                  <a:pt x="5726" y="17203"/>
                  <a:pt x="5733" y="17167"/>
                </a:cubicBezTo>
                <a:cubicBezTo>
                  <a:pt x="5728" y="17157"/>
                  <a:pt x="5724" y="17152"/>
                  <a:pt x="5719" y="17143"/>
                </a:cubicBezTo>
                <a:cubicBezTo>
                  <a:pt x="5719" y="17131"/>
                  <a:pt x="5719" y="17118"/>
                  <a:pt x="5719" y="17105"/>
                </a:cubicBezTo>
                <a:cubicBezTo>
                  <a:pt x="5725" y="17098"/>
                  <a:pt x="5731" y="17091"/>
                  <a:pt x="5737" y="17084"/>
                </a:cubicBezTo>
                <a:cubicBezTo>
                  <a:pt x="5746" y="16964"/>
                  <a:pt x="5757" y="16585"/>
                  <a:pt x="5726" y="16495"/>
                </a:cubicBezTo>
                <a:cubicBezTo>
                  <a:pt x="5715" y="16463"/>
                  <a:pt x="5687" y="16463"/>
                  <a:pt x="5672" y="16438"/>
                </a:cubicBezTo>
                <a:cubicBezTo>
                  <a:pt x="5666" y="16416"/>
                  <a:pt x="5661" y="16393"/>
                  <a:pt x="5655" y="16371"/>
                </a:cubicBezTo>
                <a:cubicBezTo>
                  <a:pt x="5634" y="16352"/>
                  <a:pt x="5613" y="16333"/>
                  <a:pt x="5592" y="16314"/>
                </a:cubicBezTo>
                <a:cubicBezTo>
                  <a:pt x="5522" y="16247"/>
                  <a:pt x="5445" y="16181"/>
                  <a:pt x="5397" y="16072"/>
                </a:cubicBezTo>
                <a:cubicBezTo>
                  <a:pt x="5388" y="16048"/>
                  <a:pt x="5379" y="16024"/>
                  <a:pt x="5370" y="16000"/>
                </a:cubicBezTo>
                <a:cubicBezTo>
                  <a:pt x="5370" y="15973"/>
                  <a:pt x="5370" y="15945"/>
                  <a:pt x="5370" y="15918"/>
                </a:cubicBezTo>
                <a:cubicBezTo>
                  <a:pt x="5365" y="15885"/>
                  <a:pt x="5349" y="15862"/>
                  <a:pt x="5341" y="15835"/>
                </a:cubicBezTo>
                <a:cubicBezTo>
                  <a:pt x="5320" y="15770"/>
                  <a:pt x="5313" y="15696"/>
                  <a:pt x="5279" y="15655"/>
                </a:cubicBezTo>
                <a:cubicBezTo>
                  <a:pt x="5284" y="15541"/>
                  <a:pt x="5201" y="15318"/>
                  <a:pt x="5172" y="15233"/>
                </a:cubicBezTo>
                <a:cubicBezTo>
                  <a:pt x="5158" y="15192"/>
                  <a:pt x="5145" y="15152"/>
                  <a:pt x="5131" y="15112"/>
                </a:cubicBezTo>
                <a:cubicBezTo>
                  <a:pt x="5111" y="15077"/>
                  <a:pt x="5079" y="15065"/>
                  <a:pt x="5057" y="15032"/>
                </a:cubicBezTo>
                <a:cubicBezTo>
                  <a:pt x="5058" y="15029"/>
                  <a:pt x="5059" y="15027"/>
                  <a:pt x="5060" y="15024"/>
                </a:cubicBezTo>
                <a:cubicBezTo>
                  <a:pt x="5067" y="15019"/>
                  <a:pt x="5073" y="15016"/>
                  <a:pt x="5084" y="15016"/>
                </a:cubicBezTo>
                <a:cubicBezTo>
                  <a:pt x="5090" y="14949"/>
                  <a:pt x="5053" y="14928"/>
                  <a:pt x="5049" y="14859"/>
                </a:cubicBezTo>
                <a:cubicBezTo>
                  <a:pt x="5073" y="14769"/>
                  <a:pt x="5139" y="14743"/>
                  <a:pt x="5153" y="14651"/>
                </a:cubicBezTo>
                <a:cubicBezTo>
                  <a:pt x="5156" y="14627"/>
                  <a:pt x="5149" y="14601"/>
                  <a:pt x="5150" y="14579"/>
                </a:cubicBezTo>
                <a:cubicBezTo>
                  <a:pt x="5123" y="14622"/>
                  <a:pt x="5113" y="14677"/>
                  <a:pt x="5079" y="14597"/>
                </a:cubicBezTo>
                <a:cubicBezTo>
                  <a:pt x="5080" y="14594"/>
                  <a:pt x="5081" y="14592"/>
                  <a:pt x="5082" y="14589"/>
                </a:cubicBezTo>
                <a:cubicBezTo>
                  <a:pt x="5088" y="14584"/>
                  <a:pt x="5089" y="14580"/>
                  <a:pt x="5092" y="14568"/>
                </a:cubicBezTo>
                <a:cubicBezTo>
                  <a:pt x="5087" y="14516"/>
                  <a:pt x="5089" y="14479"/>
                  <a:pt x="5078" y="14437"/>
                </a:cubicBezTo>
                <a:cubicBezTo>
                  <a:pt x="5091" y="14423"/>
                  <a:pt x="5104" y="14409"/>
                  <a:pt x="5117" y="14396"/>
                </a:cubicBezTo>
                <a:cubicBezTo>
                  <a:pt x="5113" y="14387"/>
                  <a:pt x="5110" y="14379"/>
                  <a:pt x="5107" y="14370"/>
                </a:cubicBezTo>
                <a:cubicBezTo>
                  <a:pt x="5111" y="14340"/>
                  <a:pt x="5128" y="14335"/>
                  <a:pt x="5133" y="14311"/>
                </a:cubicBezTo>
                <a:cubicBezTo>
                  <a:pt x="5139" y="14278"/>
                  <a:pt x="5126" y="14238"/>
                  <a:pt x="5134" y="14221"/>
                </a:cubicBezTo>
                <a:cubicBezTo>
                  <a:pt x="5166" y="14198"/>
                  <a:pt x="5186" y="14200"/>
                  <a:pt x="5204" y="14154"/>
                </a:cubicBezTo>
                <a:cubicBezTo>
                  <a:pt x="5202" y="14138"/>
                  <a:pt x="5199" y="14131"/>
                  <a:pt x="5196" y="14120"/>
                </a:cubicBezTo>
                <a:cubicBezTo>
                  <a:pt x="5197" y="14116"/>
                  <a:pt x="5198" y="14112"/>
                  <a:pt x="5200" y="14107"/>
                </a:cubicBezTo>
                <a:cubicBezTo>
                  <a:pt x="5211" y="14105"/>
                  <a:pt x="5216" y="14105"/>
                  <a:pt x="5227" y="14107"/>
                </a:cubicBezTo>
                <a:cubicBezTo>
                  <a:pt x="5231" y="14080"/>
                  <a:pt x="5222" y="14073"/>
                  <a:pt x="5223" y="14038"/>
                </a:cubicBezTo>
                <a:cubicBezTo>
                  <a:pt x="5234" y="14027"/>
                  <a:pt x="5265" y="14029"/>
                  <a:pt x="5275" y="14012"/>
                </a:cubicBezTo>
                <a:cubicBezTo>
                  <a:pt x="5289" y="13964"/>
                  <a:pt x="5303" y="13916"/>
                  <a:pt x="5317" y="13868"/>
                </a:cubicBezTo>
                <a:cubicBezTo>
                  <a:pt x="5310" y="13854"/>
                  <a:pt x="5303" y="13840"/>
                  <a:pt x="5296" y="13827"/>
                </a:cubicBezTo>
                <a:cubicBezTo>
                  <a:pt x="5300" y="13801"/>
                  <a:pt x="5304" y="13775"/>
                  <a:pt x="5307" y="13749"/>
                </a:cubicBezTo>
                <a:cubicBezTo>
                  <a:pt x="5305" y="13715"/>
                  <a:pt x="5292" y="13687"/>
                  <a:pt x="5294" y="13652"/>
                </a:cubicBezTo>
                <a:cubicBezTo>
                  <a:pt x="5303" y="13649"/>
                  <a:pt x="5307" y="13647"/>
                  <a:pt x="5311" y="13634"/>
                </a:cubicBezTo>
                <a:cubicBezTo>
                  <a:pt x="5305" y="13613"/>
                  <a:pt x="5294" y="13612"/>
                  <a:pt x="5292" y="13585"/>
                </a:cubicBezTo>
                <a:cubicBezTo>
                  <a:pt x="5296" y="13571"/>
                  <a:pt x="5301" y="13564"/>
                  <a:pt x="5302" y="13543"/>
                </a:cubicBezTo>
                <a:cubicBezTo>
                  <a:pt x="5294" y="13511"/>
                  <a:pt x="5279" y="13496"/>
                  <a:pt x="5268" y="13469"/>
                </a:cubicBezTo>
                <a:cubicBezTo>
                  <a:pt x="5272" y="13435"/>
                  <a:pt x="5282" y="13426"/>
                  <a:pt x="5279" y="13397"/>
                </a:cubicBezTo>
                <a:cubicBezTo>
                  <a:pt x="5284" y="13403"/>
                  <a:pt x="5286" y="13409"/>
                  <a:pt x="5290" y="13417"/>
                </a:cubicBezTo>
                <a:cubicBezTo>
                  <a:pt x="5298" y="13406"/>
                  <a:pt x="5304" y="13380"/>
                  <a:pt x="5314" y="13374"/>
                </a:cubicBezTo>
                <a:cubicBezTo>
                  <a:pt x="5310" y="13338"/>
                  <a:pt x="5296" y="13322"/>
                  <a:pt x="5292" y="13291"/>
                </a:cubicBezTo>
                <a:cubicBezTo>
                  <a:pt x="5293" y="13291"/>
                  <a:pt x="5293" y="13291"/>
                  <a:pt x="5294" y="13291"/>
                </a:cubicBezTo>
                <a:cubicBezTo>
                  <a:pt x="5313" y="13312"/>
                  <a:pt x="5317" y="13347"/>
                  <a:pt x="5331" y="13376"/>
                </a:cubicBezTo>
                <a:cubicBezTo>
                  <a:pt x="5332" y="13375"/>
                  <a:pt x="5333" y="13373"/>
                  <a:pt x="5334" y="13371"/>
                </a:cubicBezTo>
                <a:cubicBezTo>
                  <a:pt x="5338" y="13366"/>
                  <a:pt x="5338" y="13364"/>
                  <a:pt x="5341" y="13356"/>
                </a:cubicBezTo>
                <a:cubicBezTo>
                  <a:pt x="5338" y="13341"/>
                  <a:pt x="5334" y="13326"/>
                  <a:pt x="5331" y="13312"/>
                </a:cubicBezTo>
                <a:lnTo>
                  <a:pt x="5376" y="13209"/>
                </a:lnTo>
                <a:cubicBezTo>
                  <a:pt x="5385" y="13205"/>
                  <a:pt x="5394" y="13202"/>
                  <a:pt x="5404" y="13198"/>
                </a:cubicBezTo>
                <a:cubicBezTo>
                  <a:pt x="5418" y="13122"/>
                  <a:pt x="5401" y="13064"/>
                  <a:pt x="5444" y="13021"/>
                </a:cubicBezTo>
                <a:cubicBezTo>
                  <a:pt x="5450" y="13015"/>
                  <a:pt x="5457" y="13002"/>
                  <a:pt x="5464" y="13005"/>
                </a:cubicBezTo>
                <a:cubicBezTo>
                  <a:pt x="5475" y="13011"/>
                  <a:pt x="5476" y="13018"/>
                  <a:pt x="5479" y="13039"/>
                </a:cubicBezTo>
                <a:cubicBezTo>
                  <a:pt x="5482" y="13034"/>
                  <a:pt x="5485" y="13029"/>
                  <a:pt x="5488" y="13023"/>
                </a:cubicBezTo>
                <a:cubicBezTo>
                  <a:pt x="5488" y="12990"/>
                  <a:pt x="5491" y="12977"/>
                  <a:pt x="5500" y="12964"/>
                </a:cubicBezTo>
                <a:cubicBezTo>
                  <a:pt x="5522" y="12986"/>
                  <a:pt x="5561" y="12970"/>
                  <a:pt x="5572" y="12944"/>
                </a:cubicBezTo>
                <a:cubicBezTo>
                  <a:pt x="5565" y="12920"/>
                  <a:pt x="5548" y="12877"/>
                  <a:pt x="5553" y="12846"/>
                </a:cubicBezTo>
                <a:cubicBezTo>
                  <a:pt x="5558" y="12824"/>
                  <a:pt x="5565" y="12830"/>
                  <a:pt x="5578" y="12833"/>
                </a:cubicBezTo>
                <a:cubicBezTo>
                  <a:pt x="5578" y="12831"/>
                  <a:pt x="5577" y="12829"/>
                  <a:pt x="5577" y="12828"/>
                </a:cubicBezTo>
                <a:cubicBezTo>
                  <a:pt x="5570" y="12821"/>
                  <a:pt x="5569" y="12814"/>
                  <a:pt x="5569" y="12794"/>
                </a:cubicBezTo>
                <a:cubicBezTo>
                  <a:pt x="5562" y="12803"/>
                  <a:pt x="5556" y="12812"/>
                  <a:pt x="5546" y="12810"/>
                </a:cubicBezTo>
                <a:cubicBezTo>
                  <a:pt x="5534" y="12746"/>
                  <a:pt x="5509" y="12727"/>
                  <a:pt x="5467" y="12753"/>
                </a:cubicBezTo>
                <a:cubicBezTo>
                  <a:pt x="5465" y="12766"/>
                  <a:pt x="5465" y="12773"/>
                  <a:pt x="5466" y="12789"/>
                </a:cubicBezTo>
                <a:cubicBezTo>
                  <a:pt x="5450" y="12798"/>
                  <a:pt x="5430" y="12814"/>
                  <a:pt x="5421" y="12838"/>
                </a:cubicBezTo>
                <a:cubicBezTo>
                  <a:pt x="5429" y="12871"/>
                  <a:pt x="5447" y="12875"/>
                  <a:pt x="5449" y="12920"/>
                </a:cubicBezTo>
                <a:cubicBezTo>
                  <a:pt x="5427" y="12925"/>
                  <a:pt x="5421" y="12952"/>
                  <a:pt x="5397" y="12944"/>
                </a:cubicBezTo>
                <a:cubicBezTo>
                  <a:pt x="5396" y="12941"/>
                  <a:pt x="5394" y="12938"/>
                  <a:pt x="5393" y="12936"/>
                </a:cubicBezTo>
                <a:cubicBezTo>
                  <a:pt x="5396" y="12910"/>
                  <a:pt x="5385" y="12886"/>
                  <a:pt x="5380" y="12866"/>
                </a:cubicBezTo>
                <a:cubicBezTo>
                  <a:pt x="5379" y="12866"/>
                  <a:pt x="5379" y="12866"/>
                  <a:pt x="5378" y="12866"/>
                </a:cubicBezTo>
                <a:cubicBezTo>
                  <a:pt x="5377" y="12877"/>
                  <a:pt x="5376" y="12889"/>
                  <a:pt x="5376" y="12900"/>
                </a:cubicBezTo>
                <a:cubicBezTo>
                  <a:pt x="5356" y="12892"/>
                  <a:pt x="5351" y="12874"/>
                  <a:pt x="5345" y="12841"/>
                </a:cubicBezTo>
                <a:cubicBezTo>
                  <a:pt x="5316" y="12838"/>
                  <a:pt x="5301" y="12812"/>
                  <a:pt x="5274" y="12825"/>
                </a:cubicBezTo>
                <a:cubicBezTo>
                  <a:pt x="5270" y="12835"/>
                  <a:pt x="5267" y="12844"/>
                  <a:pt x="5264" y="12853"/>
                </a:cubicBezTo>
                <a:cubicBezTo>
                  <a:pt x="5265" y="12816"/>
                  <a:pt x="5256" y="12779"/>
                  <a:pt x="5241" y="12768"/>
                </a:cubicBezTo>
                <a:cubicBezTo>
                  <a:pt x="5240" y="12769"/>
                  <a:pt x="5239" y="12770"/>
                  <a:pt x="5237" y="12771"/>
                </a:cubicBezTo>
                <a:cubicBezTo>
                  <a:pt x="5241" y="12781"/>
                  <a:pt x="5245" y="12792"/>
                  <a:pt x="5249" y="12802"/>
                </a:cubicBezTo>
                <a:cubicBezTo>
                  <a:pt x="5249" y="12804"/>
                  <a:pt x="5249" y="12805"/>
                  <a:pt x="5248" y="12807"/>
                </a:cubicBezTo>
                <a:cubicBezTo>
                  <a:pt x="5236" y="12805"/>
                  <a:pt x="5226" y="12796"/>
                  <a:pt x="5221" y="12779"/>
                </a:cubicBezTo>
                <a:cubicBezTo>
                  <a:pt x="5245" y="12705"/>
                  <a:pt x="5197" y="12700"/>
                  <a:pt x="5170" y="12676"/>
                </a:cubicBezTo>
                <a:cubicBezTo>
                  <a:pt x="5162" y="12668"/>
                  <a:pt x="5161" y="12634"/>
                  <a:pt x="5157" y="12619"/>
                </a:cubicBezTo>
                <a:cubicBezTo>
                  <a:pt x="5147" y="12608"/>
                  <a:pt x="5136" y="12597"/>
                  <a:pt x="5126" y="12586"/>
                </a:cubicBezTo>
                <a:cubicBezTo>
                  <a:pt x="5126" y="12587"/>
                  <a:pt x="5126" y="12587"/>
                  <a:pt x="5126" y="12588"/>
                </a:cubicBezTo>
                <a:cubicBezTo>
                  <a:pt x="5128" y="12598"/>
                  <a:pt x="5130" y="12609"/>
                  <a:pt x="5131" y="12619"/>
                </a:cubicBezTo>
                <a:cubicBezTo>
                  <a:pt x="5140" y="12624"/>
                  <a:pt x="5144" y="12626"/>
                  <a:pt x="5149" y="12640"/>
                </a:cubicBezTo>
                <a:cubicBezTo>
                  <a:pt x="5144" y="12649"/>
                  <a:pt x="5140" y="12659"/>
                  <a:pt x="5135" y="12668"/>
                </a:cubicBezTo>
                <a:cubicBezTo>
                  <a:pt x="5134" y="12667"/>
                  <a:pt x="5134" y="12666"/>
                  <a:pt x="5133" y="12665"/>
                </a:cubicBezTo>
                <a:cubicBezTo>
                  <a:pt x="5123" y="12620"/>
                  <a:pt x="5100" y="12648"/>
                  <a:pt x="5087" y="12575"/>
                </a:cubicBezTo>
                <a:cubicBezTo>
                  <a:pt x="5091" y="12559"/>
                  <a:pt x="5099" y="12551"/>
                  <a:pt x="5102" y="12534"/>
                </a:cubicBezTo>
                <a:cubicBezTo>
                  <a:pt x="5101" y="12530"/>
                  <a:pt x="5101" y="12525"/>
                  <a:pt x="5100" y="12521"/>
                </a:cubicBezTo>
                <a:cubicBezTo>
                  <a:pt x="5096" y="12516"/>
                  <a:pt x="5091" y="12511"/>
                  <a:pt x="5086" y="12506"/>
                </a:cubicBezTo>
                <a:cubicBezTo>
                  <a:pt x="5089" y="12505"/>
                  <a:pt x="5093" y="12504"/>
                  <a:pt x="5096" y="12503"/>
                </a:cubicBezTo>
                <a:cubicBezTo>
                  <a:pt x="5096" y="12499"/>
                  <a:pt x="5096" y="12495"/>
                  <a:pt x="5095" y="12490"/>
                </a:cubicBezTo>
                <a:cubicBezTo>
                  <a:pt x="5080" y="12487"/>
                  <a:pt x="5067" y="12440"/>
                  <a:pt x="5059" y="12421"/>
                </a:cubicBezTo>
                <a:cubicBezTo>
                  <a:pt x="5035" y="12363"/>
                  <a:pt x="5000" y="12323"/>
                  <a:pt x="4974" y="12269"/>
                </a:cubicBezTo>
                <a:cubicBezTo>
                  <a:pt x="4974" y="12264"/>
                  <a:pt x="4974" y="12260"/>
                  <a:pt x="4974" y="12256"/>
                </a:cubicBezTo>
                <a:cubicBezTo>
                  <a:pt x="4980" y="12256"/>
                  <a:pt x="4985" y="12256"/>
                  <a:pt x="4990" y="12256"/>
                </a:cubicBezTo>
                <a:cubicBezTo>
                  <a:pt x="4985" y="12232"/>
                  <a:pt x="4981" y="12211"/>
                  <a:pt x="4966" y="12204"/>
                </a:cubicBezTo>
                <a:cubicBezTo>
                  <a:pt x="4964" y="12220"/>
                  <a:pt x="4962" y="12227"/>
                  <a:pt x="4958" y="12238"/>
                </a:cubicBezTo>
                <a:cubicBezTo>
                  <a:pt x="4892" y="12238"/>
                  <a:pt x="4844" y="12173"/>
                  <a:pt x="4793" y="12145"/>
                </a:cubicBezTo>
                <a:cubicBezTo>
                  <a:pt x="4768" y="12132"/>
                  <a:pt x="4749" y="12150"/>
                  <a:pt x="4733" y="12127"/>
                </a:cubicBezTo>
                <a:cubicBezTo>
                  <a:pt x="4684" y="12060"/>
                  <a:pt x="4619" y="11904"/>
                  <a:pt x="4562" y="11870"/>
                </a:cubicBezTo>
                <a:cubicBezTo>
                  <a:pt x="4508" y="11837"/>
                  <a:pt x="4485" y="11916"/>
                  <a:pt x="4441" y="11929"/>
                </a:cubicBezTo>
                <a:cubicBezTo>
                  <a:pt x="4428" y="11933"/>
                  <a:pt x="4351" y="11898"/>
                  <a:pt x="4338" y="11888"/>
                </a:cubicBezTo>
                <a:cubicBezTo>
                  <a:pt x="4314" y="11862"/>
                  <a:pt x="4290" y="11836"/>
                  <a:pt x="4266" y="11810"/>
                </a:cubicBezTo>
                <a:cubicBezTo>
                  <a:pt x="4249" y="11804"/>
                  <a:pt x="4233" y="11798"/>
                  <a:pt x="4216" y="11792"/>
                </a:cubicBezTo>
                <a:cubicBezTo>
                  <a:pt x="4193" y="11772"/>
                  <a:pt x="4169" y="11751"/>
                  <a:pt x="4146" y="11731"/>
                </a:cubicBezTo>
                <a:cubicBezTo>
                  <a:pt x="4123" y="11704"/>
                  <a:pt x="4102" y="11649"/>
                  <a:pt x="4074" y="11653"/>
                </a:cubicBezTo>
                <a:cubicBezTo>
                  <a:pt x="4049" y="11640"/>
                  <a:pt x="4024" y="11628"/>
                  <a:pt x="3998" y="11615"/>
                </a:cubicBezTo>
                <a:cubicBezTo>
                  <a:pt x="3984" y="11584"/>
                  <a:pt x="3970" y="11553"/>
                  <a:pt x="3956" y="11522"/>
                </a:cubicBezTo>
                <a:cubicBezTo>
                  <a:pt x="3940" y="11507"/>
                  <a:pt x="3924" y="11493"/>
                  <a:pt x="3909" y="11478"/>
                </a:cubicBezTo>
                <a:cubicBezTo>
                  <a:pt x="3895" y="11460"/>
                  <a:pt x="3886" y="11423"/>
                  <a:pt x="3876" y="11396"/>
                </a:cubicBezTo>
                <a:cubicBezTo>
                  <a:pt x="3872" y="11386"/>
                  <a:pt x="3868" y="11377"/>
                  <a:pt x="3864" y="11367"/>
                </a:cubicBezTo>
                <a:cubicBezTo>
                  <a:pt x="3863" y="11349"/>
                  <a:pt x="3884" y="11342"/>
                  <a:pt x="3888" y="11329"/>
                </a:cubicBezTo>
                <a:cubicBezTo>
                  <a:pt x="3884" y="11318"/>
                  <a:pt x="3881" y="11316"/>
                  <a:pt x="3880" y="11303"/>
                </a:cubicBezTo>
                <a:cubicBezTo>
                  <a:pt x="3904" y="11254"/>
                  <a:pt x="3882" y="11209"/>
                  <a:pt x="3868" y="11169"/>
                </a:cubicBezTo>
                <a:cubicBezTo>
                  <a:pt x="3871" y="11157"/>
                  <a:pt x="3873" y="11145"/>
                  <a:pt x="3875" y="11133"/>
                </a:cubicBezTo>
                <a:cubicBezTo>
                  <a:pt x="3838" y="11050"/>
                  <a:pt x="3800" y="10967"/>
                  <a:pt x="3762" y="10883"/>
                </a:cubicBezTo>
                <a:cubicBezTo>
                  <a:pt x="3750" y="10867"/>
                  <a:pt x="3738" y="10851"/>
                  <a:pt x="3726" y="10834"/>
                </a:cubicBezTo>
                <a:cubicBezTo>
                  <a:pt x="3723" y="10816"/>
                  <a:pt x="3721" y="10798"/>
                  <a:pt x="3718" y="10781"/>
                </a:cubicBezTo>
                <a:cubicBezTo>
                  <a:pt x="3707" y="10771"/>
                  <a:pt x="3696" y="10762"/>
                  <a:pt x="3686" y="10752"/>
                </a:cubicBezTo>
                <a:cubicBezTo>
                  <a:pt x="3680" y="10738"/>
                  <a:pt x="3675" y="10723"/>
                  <a:pt x="3670" y="10708"/>
                </a:cubicBezTo>
                <a:cubicBezTo>
                  <a:pt x="3664" y="10702"/>
                  <a:pt x="3653" y="10713"/>
                  <a:pt x="3651" y="10716"/>
                </a:cubicBezTo>
                <a:cubicBezTo>
                  <a:pt x="3648" y="10712"/>
                  <a:pt x="3645" y="10707"/>
                  <a:pt x="3643" y="10703"/>
                </a:cubicBezTo>
                <a:cubicBezTo>
                  <a:pt x="3637" y="10670"/>
                  <a:pt x="3642" y="10647"/>
                  <a:pt x="3652" y="10626"/>
                </a:cubicBezTo>
                <a:cubicBezTo>
                  <a:pt x="3644" y="10582"/>
                  <a:pt x="3633" y="10571"/>
                  <a:pt x="3613" y="10582"/>
                </a:cubicBezTo>
                <a:cubicBezTo>
                  <a:pt x="3600" y="10501"/>
                  <a:pt x="3577" y="10530"/>
                  <a:pt x="3562" y="10477"/>
                </a:cubicBezTo>
                <a:cubicBezTo>
                  <a:pt x="3565" y="10452"/>
                  <a:pt x="3566" y="10441"/>
                  <a:pt x="3561" y="10425"/>
                </a:cubicBezTo>
                <a:cubicBezTo>
                  <a:pt x="3547" y="10415"/>
                  <a:pt x="3534" y="10406"/>
                  <a:pt x="3521" y="10397"/>
                </a:cubicBezTo>
                <a:cubicBezTo>
                  <a:pt x="3486" y="10351"/>
                  <a:pt x="3408" y="10109"/>
                  <a:pt x="3409" y="10000"/>
                </a:cubicBezTo>
                <a:cubicBezTo>
                  <a:pt x="3398" y="9990"/>
                  <a:pt x="3385" y="9983"/>
                  <a:pt x="3372" y="9974"/>
                </a:cubicBezTo>
                <a:cubicBezTo>
                  <a:pt x="3371" y="9957"/>
                  <a:pt x="3369" y="9949"/>
                  <a:pt x="3366" y="9938"/>
                </a:cubicBezTo>
                <a:cubicBezTo>
                  <a:pt x="3362" y="9936"/>
                  <a:pt x="3357" y="9933"/>
                  <a:pt x="3353" y="9931"/>
                </a:cubicBezTo>
                <a:cubicBezTo>
                  <a:pt x="3351" y="9937"/>
                  <a:pt x="3348" y="9944"/>
                  <a:pt x="3346" y="9951"/>
                </a:cubicBezTo>
                <a:cubicBezTo>
                  <a:pt x="3327" y="9949"/>
                  <a:pt x="3315" y="9926"/>
                  <a:pt x="3299" y="9915"/>
                </a:cubicBezTo>
                <a:cubicBezTo>
                  <a:pt x="3297" y="9941"/>
                  <a:pt x="3288" y="9975"/>
                  <a:pt x="3293" y="10000"/>
                </a:cubicBezTo>
                <a:cubicBezTo>
                  <a:pt x="3297" y="10012"/>
                  <a:pt x="3302" y="10024"/>
                  <a:pt x="3307" y="10036"/>
                </a:cubicBezTo>
                <a:cubicBezTo>
                  <a:pt x="3308" y="10070"/>
                  <a:pt x="3309" y="10103"/>
                  <a:pt x="3310" y="10137"/>
                </a:cubicBezTo>
                <a:cubicBezTo>
                  <a:pt x="3321" y="10181"/>
                  <a:pt x="3351" y="10189"/>
                  <a:pt x="3365" y="10227"/>
                </a:cubicBezTo>
                <a:cubicBezTo>
                  <a:pt x="3376" y="10256"/>
                  <a:pt x="3380" y="10311"/>
                  <a:pt x="3393" y="10337"/>
                </a:cubicBezTo>
                <a:cubicBezTo>
                  <a:pt x="3402" y="10346"/>
                  <a:pt x="3412" y="10355"/>
                  <a:pt x="3421" y="10363"/>
                </a:cubicBezTo>
                <a:cubicBezTo>
                  <a:pt x="3423" y="10394"/>
                  <a:pt x="3428" y="10433"/>
                  <a:pt x="3435" y="10456"/>
                </a:cubicBezTo>
                <a:cubicBezTo>
                  <a:pt x="3442" y="10459"/>
                  <a:pt x="3450" y="10463"/>
                  <a:pt x="3458" y="10466"/>
                </a:cubicBezTo>
                <a:cubicBezTo>
                  <a:pt x="3472" y="10529"/>
                  <a:pt x="3462" y="10575"/>
                  <a:pt x="3501" y="10567"/>
                </a:cubicBezTo>
                <a:cubicBezTo>
                  <a:pt x="3506" y="10598"/>
                  <a:pt x="3509" y="10644"/>
                  <a:pt x="3517" y="10680"/>
                </a:cubicBezTo>
                <a:cubicBezTo>
                  <a:pt x="3528" y="10720"/>
                  <a:pt x="3539" y="10761"/>
                  <a:pt x="3550" y="10801"/>
                </a:cubicBezTo>
                <a:cubicBezTo>
                  <a:pt x="3559" y="10857"/>
                  <a:pt x="3545" y="10860"/>
                  <a:pt x="3566" y="10896"/>
                </a:cubicBezTo>
                <a:cubicBezTo>
                  <a:pt x="3573" y="10889"/>
                  <a:pt x="3580" y="10881"/>
                  <a:pt x="3586" y="10873"/>
                </a:cubicBezTo>
                <a:cubicBezTo>
                  <a:pt x="3595" y="10901"/>
                  <a:pt x="3603" y="10928"/>
                  <a:pt x="3612" y="10956"/>
                </a:cubicBezTo>
                <a:cubicBezTo>
                  <a:pt x="3621" y="10968"/>
                  <a:pt x="3628" y="10964"/>
                  <a:pt x="3633" y="10984"/>
                </a:cubicBezTo>
                <a:cubicBezTo>
                  <a:pt x="3630" y="11019"/>
                  <a:pt x="3617" y="11039"/>
                  <a:pt x="3605" y="11056"/>
                </a:cubicBezTo>
                <a:cubicBezTo>
                  <a:pt x="3602" y="11053"/>
                  <a:pt x="3599" y="11051"/>
                  <a:pt x="3596" y="11048"/>
                </a:cubicBezTo>
                <a:cubicBezTo>
                  <a:pt x="3593" y="11032"/>
                  <a:pt x="3590" y="11004"/>
                  <a:pt x="3585" y="10986"/>
                </a:cubicBezTo>
                <a:cubicBezTo>
                  <a:pt x="3578" y="10962"/>
                  <a:pt x="3562" y="10956"/>
                  <a:pt x="3550" y="10940"/>
                </a:cubicBezTo>
                <a:cubicBezTo>
                  <a:pt x="3528" y="10910"/>
                  <a:pt x="3482" y="10844"/>
                  <a:pt x="3468" y="10801"/>
                </a:cubicBezTo>
                <a:cubicBezTo>
                  <a:pt x="3460" y="10776"/>
                  <a:pt x="3474" y="10739"/>
                  <a:pt x="3468" y="10711"/>
                </a:cubicBezTo>
                <a:cubicBezTo>
                  <a:pt x="3463" y="10685"/>
                  <a:pt x="3454" y="10638"/>
                  <a:pt x="3443" y="10623"/>
                </a:cubicBezTo>
                <a:cubicBezTo>
                  <a:pt x="3435" y="10613"/>
                  <a:pt x="3425" y="10613"/>
                  <a:pt x="3417" y="10603"/>
                </a:cubicBezTo>
                <a:cubicBezTo>
                  <a:pt x="3410" y="10588"/>
                  <a:pt x="3403" y="10573"/>
                  <a:pt x="3396" y="10559"/>
                </a:cubicBezTo>
                <a:cubicBezTo>
                  <a:pt x="3365" y="10583"/>
                  <a:pt x="3300" y="10469"/>
                  <a:pt x="3287" y="10425"/>
                </a:cubicBezTo>
                <a:cubicBezTo>
                  <a:pt x="3306" y="10434"/>
                  <a:pt x="3330" y="10443"/>
                  <a:pt x="3339" y="10412"/>
                </a:cubicBezTo>
                <a:cubicBezTo>
                  <a:pt x="3364" y="10363"/>
                  <a:pt x="3329" y="10299"/>
                  <a:pt x="3314" y="10276"/>
                </a:cubicBezTo>
                <a:cubicBezTo>
                  <a:pt x="3301" y="10256"/>
                  <a:pt x="3259" y="10214"/>
                  <a:pt x="3252" y="10191"/>
                </a:cubicBezTo>
                <a:cubicBezTo>
                  <a:pt x="3248" y="10167"/>
                  <a:pt x="3244" y="10144"/>
                  <a:pt x="3240" y="10121"/>
                </a:cubicBezTo>
                <a:cubicBezTo>
                  <a:pt x="3235" y="10107"/>
                  <a:pt x="3225" y="10109"/>
                  <a:pt x="3221" y="10090"/>
                </a:cubicBezTo>
                <a:cubicBezTo>
                  <a:pt x="3216" y="10062"/>
                  <a:pt x="3219" y="10041"/>
                  <a:pt x="3212" y="10021"/>
                </a:cubicBezTo>
                <a:cubicBezTo>
                  <a:pt x="3199" y="9983"/>
                  <a:pt x="3178" y="9956"/>
                  <a:pt x="3190" y="9905"/>
                </a:cubicBezTo>
                <a:cubicBezTo>
                  <a:pt x="3183" y="9893"/>
                  <a:pt x="3176" y="9881"/>
                  <a:pt x="3169" y="9869"/>
                </a:cubicBezTo>
                <a:cubicBezTo>
                  <a:pt x="3169" y="9852"/>
                  <a:pt x="3169" y="9834"/>
                  <a:pt x="3169" y="9817"/>
                </a:cubicBezTo>
                <a:cubicBezTo>
                  <a:pt x="3160" y="9766"/>
                  <a:pt x="3127" y="9609"/>
                  <a:pt x="3092" y="9652"/>
                </a:cubicBezTo>
                <a:cubicBezTo>
                  <a:pt x="3090" y="9650"/>
                  <a:pt x="3088" y="9647"/>
                  <a:pt x="3086" y="9645"/>
                </a:cubicBezTo>
                <a:cubicBezTo>
                  <a:pt x="3088" y="9628"/>
                  <a:pt x="3086" y="9625"/>
                  <a:pt x="3080" y="9611"/>
                </a:cubicBezTo>
                <a:cubicBezTo>
                  <a:pt x="3040" y="9613"/>
                  <a:pt x="3043" y="9577"/>
                  <a:pt x="3019" y="9560"/>
                </a:cubicBezTo>
                <a:cubicBezTo>
                  <a:pt x="2999" y="9558"/>
                  <a:pt x="2980" y="9556"/>
                  <a:pt x="2961" y="9555"/>
                </a:cubicBezTo>
                <a:cubicBezTo>
                  <a:pt x="2956" y="9536"/>
                  <a:pt x="2949" y="9542"/>
                  <a:pt x="2953" y="9519"/>
                </a:cubicBezTo>
                <a:cubicBezTo>
                  <a:pt x="2949" y="9497"/>
                  <a:pt x="2952" y="9480"/>
                  <a:pt x="2952" y="9462"/>
                </a:cubicBezTo>
                <a:cubicBezTo>
                  <a:pt x="2944" y="9459"/>
                  <a:pt x="2940" y="9459"/>
                  <a:pt x="2935" y="9446"/>
                </a:cubicBezTo>
                <a:cubicBezTo>
                  <a:pt x="2941" y="9409"/>
                  <a:pt x="2872" y="9341"/>
                  <a:pt x="2871" y="9264"/>
                </a:cubicBezTo>
                <a:cubicBezTo>
                  <a:pt x="2884" y="9259"/>
                  <a:pt x="2880" y="9237"/>
                  <a:pt x="2876" y="9220"/>
                </a:cubicBezTo>
                <a:cubicBezTo>
                  <a:pt x="2854" y="9209"/>
                  <a:pt x="2853" y="9200"/>
                  <a:pt x="2839" y="9178"/>
                </a:cubicBezTo>
                <a:cubicBezTo>
                  <a:pt x="2844" y="9153"/>
                  <a:pt x="2830" y="9143"/>
                  <a:pt x="2836" y="9112"/>
                </a:cubicBezTo>
                <a:cubicBezTo>
                  <a:pt x="2837" y="9108"/>
                  <a:pt x="2838" y="9105"/>
                  <a:pt x="2839" y="9101"/>
                </a:cubicBezTo>
                <a:cubicBezTo>
                  <a:pt x="2840" y="9102"/>
                  <a:pt x="2841" y="9103"/>
                  <a:pt x="2843" y="9104"/>
                </a:cubicBezTo>
                <a:cubicBezTo>
                  <a:pt x="2846" y="9127"/>
                  <a:pt x="2850" y="9141"/>
                  <a:pt x="2863" y="9145"/>
                </a:cubicBezTo>
                <a:cubicBezTo>
                  <a:pt x="2862" y="9143"/>
                  <a:pt x="2862" y="9140"/>
                  <a:pt x="2862" y="9137"/>
                </a:cubicBezTo>
                <a:cubicBezTo>
                  <a:pt x="2852" y="9120"/>
                  <a:pt x="2842" y="9089"/>
                  <a:pt x="2839" y="9060"/>
                </a:cubicBezTo>
                <a:cubicBezTo>
                  <a:pt x="2838" y="9060"/>
                  <a:pt x="2838" y="9060"/>
                  <a:pt x="2837" y="9060"/>
                </a:cubicBezTo>
                <a:cubicBezTo>
                  <a:pt x="2837" y="9073"/>
                  <a:pt x="2836" y="9086"/>
                  <a:pt x="2836" y="9099"/>
                </a:cubicBezTo>
                <a:cubicBezTo>
                  <a:pt x="2832" y="9092"/>
                  <a:pt x="2831" y="9087"/>
                  <a:pt x="2825" y="9089"/>
                </a:cubicBezTo>
                <a:lnTo>
                  <a:pt x="2760" y="8944"/>
                </a:lnTo>
                <a:cubicBezTo>
                  <a:pt x="2760" y="8943"/>
                  <a:pt x="2760" y="8941"/>
                  <a:pt x="2760" y="8939"/>
                </a:cubicBezTo>
                <a:cubicBezTo>
                  <a:pt x="2759" y="8928"/>
                  <a:pt x="2752" y="8900"/>
                  <a:pt x="2753" y="8885"/>
                </a:cubicBezTo>
                <a:cubicBezTo>
                  <a:pt x="2755" y="8875"/>
                  <a:pt x="2756" y="8865"/>
                  <a:pt x="2758" y="8854"/>
                </a:cubicBezTo>
                <a:cubicBezTo>
                  <a:pt x="2753" y="8811"/>
                  <a:pt x="2727" y="8786"/>
                  <a:pt x="2722" y="8746"/>
                </a:cubicBezTo>
                <a:cubicBezTo>
                  <a:pt x="2715" y="8687"/>
                  <a:pt x="2744" y="8652"/>
                  <a:pt x="2737" y="8581"/>
                </a:cubicBezTo>
                <a:cubicBezTo>
                  <a:pt x="2732" y="8533"/>
                  <a:pt x="2698" y="8409"/>
                  <a:pt x="2710" y="8360"/>
                </a:cubicBezTo>
                <a:cubicBezTo>
                  <a:pt x="2713" y="8346"/>
                  <a:pt x="2722" y="8344"/>
                  <a:pt x="2727" y="8334"/>
                </a:cubicBezTo>
                <a:cubicBezTo>
                  <a:pt x="2731" y="8319"/>
                  <a:pt x="2735" y="8303"/>
                  <a:pt x="2738" y="8288"/>
                </a:cubicBezTo>
                <a:cubicBezTo>
                  <a:pt x="2735" y="8276"/>
                  <a:pt x="2731" y="8264"/>
                  <a:pt x="2727" y="8252"/>
                </a:cubicBezTo>
                <a:cubicBezTo>
                  <a:pt x="2721" y="8211"/>
                  <a:pt x="2735" y="8150"/>
                  <a:pt x="2739" y="8118"/>
                </a:cubicBezTo>
                <a:cubicBezTo>
                  <a:pt x="2749" y="8046"/>
                  <a:pt x="2749" y="7953"/>
                  <a:pt x="2743" y="7904"/>
                </a:cubicBezTo>
                <a:cubicBezTo>
                  <a:pt x="2749" y="7904"/>
                  <a:pt x="2754" y="7904"/>
                  <a:pt x="2760" y="7904"/>
                </a:cubicBezTo>
                <a:cubicBezTo>
                  <a:pt x="2752" y="7901"/>
                  <a:pt x="2744" y="7897"/>
                  <a:pt x="2737" y="7894"/>
                </a:cubicBezTo>
                <a:cubicBezTo>
                  <a:pt x="2737" y="7864"/>
                  <a:pt x="2737" y="7834"/>
                  <a:pt x="2737" y="7804"/>
                </a:cubicBezTo>
                <a:cubicBezTo>
                  <a:pt x="2741" y="7800"/>
                  <a:pt x="2746" y="7797"/>
                  <a:pt x="2750" y="7793"/>
                </a:cubicBezTo>
                <a:cubicBezTo>
                  <a:pt x="2745" y="7789"/>
                  <a:pt x="2740" y="7785"/>
                  <a:pt x="2736" y="7780"/>
                </a:cubicBezTo>
                <a:cubicBezTo>
                  <a:pt x="2734" y="7791"/>
                  <a:pt x="2735" y="7788"/>
                  <a:pt x="2731" y="7793"/>
                </a:cubicBezTo>
                <a:cubicBezTo>
                  <a:pt x="2731" y="7793"/>
                  <a:pt x="2730" y="7793"/>
                  <a:pt x="2730" y="7793"/>
                </a:cubicBezTo>
                <a:cubicBezTo>
                  <a:pt x="2730" y="7704"/>
                  <a:pt x="2700" y="7668"/>
                  <a:pt x="2702" y="7592"/>
                </a:cubicBezTo>
                <a:cubicBezTo>
                  <a:pt x="2722" y="7581"/>
                  <a:pt x="2742" y="7611"/>
                  <a:pt x="2760" y="7618"/>
                </a:cubicBezTo>
                <a:cubicBezTo>
                  <a:pt x="2789" y="7630"/>
                  <a:pt x="2822" y="7596"/>
                  <a:pt x="2821" y="7672"/>
                </a:cubicBezTo>
                <a:cubicBezTo>
                  <a:pt x="2814" y="7689"/>
                  <a:pt x="2807" y="7707"/>
                  <a:pt x="2800" y="7724"/>
                </a:cubicBezTo>
                <a:cubicBezTo>
                  <a:pt x="2800" y="7725"/>
                  <a:pt x="2800" y="7726"/>
                  <a:pt x="2800" y="7726"/>
                </a:cubicBezTo>
                <a:cubicBezTo>
                  <a:pt x="2813" y="7731"/>
                  <a:pt x="2816" y="7749"/>
                  <a:pt x="2825" y="7752"/>
                </a:cubicBezTo>
                <a:cubicBezTo>
                  <a:pt x="2829" y="7704"/>
                  <a:pt x="2854" y="7673"/>
                  <a:pt x="2847" y="7605"/>
                </a:cubicBezTo>
                <a:cubicBezTo>
                  <a:pt x="2842" y="7577"/>
                  <a:pt x="2838" y="7549"/>
                  <a:pt x="2833" y="7520"/>
                </a:cubicBezTo>
                <a:cubicBezTo>
                  <a:pt x="2820" y="7483"/>
                  <a:pt x="2784" y="7463"/>
                  <a:pt x="2796" y="7402"/>
                </a:cubicBezTo>
                <a:cubicBezTo>
                  <a:pt x="2784" y="7409"/>
                  <a:pt x="2779" y="7417"/>
                  <a:pt x="2764" y="7415"/>
                </a:cubicBezTo>
                <a:cubicBezTo>
                  <a:pt x="2759" y="7394"/>
                  <a:pt x="2753" y="7374"/>
                  <a:pt x="2749" y="7348"/>
                </a:cubicBezTo>
                <a:cubicBezTo>
                  <a:pt x="2734" y="7352"/>
                  <a:pt x="2734" y="7368"/>
                  <a:pt x="2718" y="7371"/>
                </a:cubicBezTo>
                <a:cubicBezTo>
                  <a:pt x="2698" y="7343"/>
                  <a:pt x="2694" y="7310"/>
                  <a:pt x="2690" y="7250"/>
                </a:cubicBezTo>
                <a:cubicBezTo>
                  <a:pt x="2660" y="7256"/>
                  <a:pt x="2636" y="7250"/>
                  <a:pt x="2613" y="7224"/>
                </a:cubicBezTo>
                <a:cubicBezTo>
                  <a:pt x="2611" y="7198"/>
                  <a:pt x="2606" y="7185"/>
                  <a:pt x="2597" y="7173"/>
                </a:cubicBezTo>
                <a:cubicBezTo>
                  <a:pt x="2575" y="7191"/>
                  <a:pt x="2535" y="7208"/>
                  <a:pt x="2522" y="7160"/>
                </a:cubicBezTo>
                <a:cubicBezTo>
                  <a:pt x="2517" y="7126"/>
                  <a:pt x="2530" y="7097"/>
                  <a:pt x="2541" y="7085"/>
                </a:cubicBezTo>
                <a:cubicBezTo>
                  <a:pt x="2532" y="7057"/>
                  <a:pt x="2520" y="7068"/>
                  <a:pt x="2501" y="7059"/>
                </a:cubicBezTo>
                <a:cubicBezTo>
                  <a:pt x="2501" y="7058"/>
                  <a:pt x="2501" y="7057"/>
                  <a:pt x="2501" y="7057"/>
                </a:cubicBezTo>
                <a:cubicBezTo>
                  <a:pt x="2510" y="7038"/>
                  <a:pt x="2519" y="7019"/>
                  <a:pt x="2529" y="7000"/>
                </a:cubicBezTo>
                <a:cubicBezTo>
                  <a:pt x="2543" y="6984"/>
                  <a:pt x="2549" y="6981"/>
                  <a:pt x="2558" y="6956"/>
                </a:cubicBezTo>
                <a:cubicBezTo>
                  <a:pt x="2531" y="6958"/>
                  <a:pt x="2510" y="6977"/>
                  <a:pt x="2495" y="6946"/>
                </a:cubicBezTo>
                <a:cubicBezTo>
                  <a:pt x="2495" y="6924"/>
                  <a:pt x="2494" y="6901"/>
                  <a:pt x="2494" y="6879"/>
                </a:cubicBezTo>
                <a:cubicBezTo>
                  <a:pt x="2487" y="6879"/>
                  <a:pt x="2480" y="6879"/>
                  <a:pt x="2474" y="6879"/>
                </a:cubicBezTo>
                <a:cubicBezTo>
                  <a:pt x="2459" y="6830"/>
                  <a:pt x="2444" y="6819"/>
                  <a:pt x="2450" y="6745"/>
                </a:cubicBezTo>
                <a:cubicBezTo>
                  <a:pt x="2429" y="6750"/>
                  <a:pt x="2425" y="6768"/>
                  <a:pt x="2412" y="6784"/>
                </a:cubicBezTo>
                <a:cubicBezTo>
                  <a:pt x="2387" y="6749"/>
                  <a:pt x="2359" y="6697"/>
                  <a:pt x="2358" y="6616"/>
                </a:cubicBezTo>
                <a:cubicBezTo>
                  <a:pt x="2369" y="6599"/>
                  <a:pt x="2379" y="6568"/>
                  <a:pt x="2388" y="6547"/>
                </a:cubicBezTo>
                <a:cubicBezTo>
                  <a:pt x="2385" y="6531"/>
                  <a:pt x="2381" y="6516"/>
                  <a:pt x="2378" y="6500"/>
                </a:cubicBezTo>
                <a:cubicBezTo>
                  <a:pt x="2378" y="6501"/>
                  <a:pt x="2377" y="6502"/>
                  <a:pt x="2376" y="6503"/>
                </a:cubicBezTo>
                <a:cubicBezTo>
                  <a:pt x="2375" y="6512"/>
                  <a:pt x="2374" y="6520"/>
                  <a:pt x="2373" y="6529"/>
                </a:cubicBezTo>
                <a:cubicBezTo>
                  <a:pt x="2358" y="6532"/>
                  <a:pt x="2351" y="6546"/>
                  <a:pt x="2342" y="6560"/>
                </a:cubicBezTo>
                <a:cubicBezTo>
                  <a:pt x="2339" y="6555"/>
                  <a:pt x="2336" y="6551"/>
                  <a:pt x="2333" y="6547"/>
                </a:cubicBezTo>
                <a:cubicBezTo>
                  <a:pt x="2330" y="6523"/>
                  <a:pt x="2337" y="6490"/>
                  <a:pt x="2334" y="6465"/>
                </a:cubicBezTo>
                <a:cubicBezTo>
                  <a:pt x="2330" y="6425"/>
                  <a:pt x="2311" y="6409"/>
                  <a:pt x="2305" y="6374"/>
                </a:cubicBezTo>
                <a:cubicBezTo>
                  <a:pt x="2265" y="6373"/>
                  <a:pt x="2263" y="6393"/>
                  <a:pt x="2239" y="6405"/>
                </a:cubicBezTo>
                <a:cubicBezTo>
                  <a:pt x="2238" y="6361"/>
                  <a:pt x="2251" y="6320"/>
                  <a:pt x="2240" y="6305"/>
                </a:cubicBezTo>
                <a:cubicBezTo>
                  <a:pt x="2226" y="6247"/>
                  <a:pt x="2194" y="6209"/>
                  <a:pt x="2168" y="6171"/>
                </a:cubicBezTo>
                <a:cubicBezTo>
                  <a:pt x="2174" y="6137"/>
                  <a:pt x="2160" y="6120"/>
                  <a:pt x="2153" y="6089"/>
                </a:cubicBezTo>
                <a:cubicBezTo>
                  <a:pt x="2156" y="6082"/>
                  <a:pt x="2159" y="6075"/>
                  <a:pt x="2162" y="6068"/>
                </a:cubicBezTo>
                <a:cubicBezTo>
                  <a:pt x="2162" y="6064"/>
                  <a:pt x="2161" y="6061"/>
                  <a:pt x="2161" y="6058"/>
                </a:cubicBezTo>
                <a:cubicBezTo>
                  <a:pt x="2138" y="6039"/>
                  <a:pt x="2138" y="6024"/>
                  <a:pt x="2122" y="5998"/>
                </a:cubicBezTo>
                <a:cubicBezTo>
                  <a:pt x="2110" y="5983"/>
                  <a:pt x="2097" y="5968"/>
                  <a:pt x="2084" y="5952"/>
                </a:cubicBezTo>
                <a:cubicBezTo>
                  <a:pt x="2069" y="5928"/>
                  <a:pt x="2058" y="5846"/>
                  <a:pt x="2051" y="5808"/>
                </a:cubicBezTo>
                <a:cubicBezTo>
                  <a:pt x="2047" y="5808"/>
                  <a:pt x="2044" y="5808"/>
                  <a:pt x="2040" y="5808"/>
                </a:cubicBezTo>
                <a:cubicBezTo>
                  <a:pt x="2040" y="5810"/>
                  <a:pt x="2040" y="5813"/>
                  <a:pt x="2040" y="5815"/>
                </a:cubicBezTo>
                <a:cubicBezTo>
                  <a:pt x="2031" y="5882"/>
                  <a:pt x="2057" y="5922"/>
                  <a:pt x="2051" y="5975"/>
                </a:cubicBezTo>
                <a:cubicBezTo>
                  <a:pt x="2050" y="5975"/>
                  <a:pt x="2050" y="5975"/>
                  <a:pt x="2050" y="5975"/>
                </a:cubicBezTo>
                <a:cubicBezTo>
                  <a:pt x="2016" y="5964"/>
                  <a:pt x="2016" y="5921"/>
                  <a:pt x="1997" y="5885"/>
                </a:cubicBezTo>
                <a:cubicBezTo>
                  <a:pt x="1981" y="5901"/>
                  <a:pt x="1972" y="5890"/>
                  <a:pt x="1953" y="5882"/>
                </a:cubicBezTo>
                <a:cubicBezTo>
                  <a:pt x="1953" y="5883"/>
                  <a:pt x="1953" y="5884"/>
                  <a:pt x="1953" y="5885"/>
                </a:cubicBezTo>
                <a:cubicBezTo>
                  <a:pt x="1954" y="5885"/>
                  <a:pt x="1955" y="5885"/>
                  <a:pt x="1956" y="5885"/>
                </a:cubicBezTo>
                <a:cubicBezTo>
                  <a:pt x="1965" y="5907"/>
                  <a:pt x="1984" y="5913"/>
                  <a:pt x="1985" y="5952"/>
                </a:cubicBezTo>
                <a:cubicBezTo>
                  <a:pt x="1969" y="5956"/>
                  <a:pt x="1954" y="5961"/>
                  <a:pt x="1938" y="5965"/>
                </a:cubicBezTo>
                <a:cubicBezTo>
                  <a:pt x="1903" y="5947"/>
                  <a:pt x="1889" y="5875"/>
                  <a:pt x="1860" y="5844"/>
                </a:cubicBezTo>
                <a:cubicBezTo>
                  <a:pt x="1851" y="5841"/>
                  <a:pt x="1842" y="5839"/>
                  <a:pt x="1833" y="5836"/>
                </a:cubicBezTo>
                <a:cubicBezTo>
                  <a:pt x="1813" y="5825"/>
                  <a:pt x="1788" y="5801"/>
                  <a:pt x="1774" y="5774"/>
                </a:cubicBezTo>
                <a:cubicBezTo>
                  <a:pt x="1787" y="5769"/>
                  <a:pt x="1798" y="5761"/>
                  <a:pt x="1804" y="5743"/>
                </a:cubicBezTo>
                <a:cubicBezTo>
                  <a:pt x="1800" y="5728"/>
                  <a:pt x="1796" y="5720"/>
                  <a:pt x="1788" y="5713"/>
                </a:cubicBezTo>
                <a:cubicBezTo>
                  <a:pt x="1774" y="5720"/>
                  <a:pt x="1761" y="5728"/>
                  <a:pt x="1748" y="5736"/>
                </a:cubicBezTo>
                <a:cubicBezTo>
                  <a:pt x="1720" y="5746"/>
                  <a:pt x="1696" y="5723"/>
                  <a:pt x="1676" y="5713"/>
                </a:cubicBezTo>
                <a:cubicBezTo>
                  <a:pt x="1675" y="5699"/>
                  <a:pt x="1674" y="5683"/>
                  <a:pt x="1671" y="5674"/>
                </a:cubicBezTo>
                <a:cubicBezTo>
                  <a:pt x="1651" y="5667"/>
                  <a:pt x="1648" y="5684"/>
                  <a:pt x="1631" y="5689"/>
                </a:cubicBezTo>
                <a:cubicBezTo>
                  <a:pt x="1610" y="5696"/>
                  <a:pt x="1589" y="5684"/>
                  <a:pt x="1573" y="5679"/>
                </a:cubicBezTo>
                <a:cubicBezTo>
                  <a:pt x="1545" y="5671"/>
                  <a:pt x="1513" y="5694"/>
                  <a:pt x="1488" y="5677"/>
                </a:cubicBezTo>
                <a:cubicBezTo>
                  <a:pt x="1469" y="5663"/>
                  <a:pt x="1464" y="5626"/>
                  <a:pt x="1452" y="5597"/>
                </a:cubicBezTo>
                <a:cubicBezTo>
                  <a:pt x="1443" y="5610"/>
                  <a:pt x="1435" y="5621"/>
                  <a:pt x="1420" y="5625"/>
                </a:cubicBezTo>
                <a:cubicBezTo>
                  <a:pt x="1400" y="5596"/>
                  <a:pt x="1381" y="5559"/>
                  <a:pt x="1356" y="5543"/>
                </a:cubicBezTo>
                <a:cubicBezTo>
                  <a:pt x="1318" y="5518"/>
                  <a:pt x="1301" y="5519"/>
                  <a:pt x="1272" y="5481"/>
                </a:cubicBezTo>
                <a:cubicBezTo>
                  <a:pt x="1261" y="5488"/>
                  <a:pt x="1254" y="5500"/>
                  <a:pt x="1239" y="5504"/>
                </a:cubicBezTo>
                <a:cubicBezTo>
                  <a:pt x="1239" y="5516"/>
                  <a:pt x="1240" y="5528"/>
                  <a:pt x="1240" y="5540"/>
                </a:cubicBezTo>
                <a:cubicBezTo>
                  <a:pt x="1226" y="5549"/>
                  <a:pt x="1221" y="5567"/>
                  <a:pt x="1216" y="5594"/>
                </a:cubicBezTo>
                <a:cubicBezTo>
                  <a:pt x="1249" y="5643"/>
                  <a:pt x="1264" y="5598"/>
                  <a:pt x="1239" y="5707"/>
                </a:cubicBezTo>
                <a:cubicBezTo>
                  <a:pt x="1216" y="5707"/>
                  <a:pt x="1202" y="5681"/>
                  <a:pt x="1182" y="5687"/>
                </a:cubicBezTo>
                <a:cubicBezTo>
                  <a:pt x="1162" y="5692"/>
                  <a:pt x="1157" y="5731"/>
                  <a:pt x="1142" y="5746"/>
                </a:cubicBezTo>
                <a:cubicBezTo>
                  <a:pt x="1131" y="5752"/>
                  <a:pt x="1121" y="5758"/>
                  <a:pt x="1110" y="5764"/>
                </a:cubicBezTo>
                <a:cubicBezTo>
                  <a:pt x="1078" y="5799"/>
                  <a:pt x="1072" y="5816"/>
                  <a:pt x="1029" y="5841"/>
                </a:cubicBezTo>
                <a:cubicBezTo>
                  <a:pt x="1032" y="5799"/>
                  <a:pt x="1044" y="5794"/>
                  <a:pt x="1055" y="5769"/>
                </a:cubicBezTo>
                <a:cubicBezTo>
                  <a:pt x="1052" y="5733"/>
                  <a:pt x="1043" y="5725"/>
                  <a:pt x="1035" y="5700"/>
                </a:cubicBezTo>
                <a:cubicBezTo>
                  <a:pt x="1039" y="5674"/>
                  <a:pt x="1051" y="5665"/>
                  <a:pt x="1058" y="5645"/>
                </a:cubicBezTo>
                <a:cubicBezTo>
                  <a:pt x="1076" y="5593"/>
                  <a:pt x="1077" y="5552"/>
                  <a:pt x="1114" y="5532"/>
                </a:cubicBezTo>
                <a:cubicBezTo>
                  <a:pt x="1137" y="5520"/>
                  <a:pt x="1169" y="5545"/>
                  <a:pt x="1182" y="5535"/>
                </a:cubicBezTo>
                <a:cubicBezTo>
                  <a:pt x="1183" y="5532"/>
                  <a:pt x="1184" y="5530"/>
                  <a:pt x="1185" y="5527"/>
                </a:cubicBezTo>
                <a:cubicBezTo>
                  <a:pt x="1185" y="5525"/>
                  <a:pt x="1184" y="5524"/>
                  <a:pt x="1184" y="5522"/>
                </a:cubicBezTo>
                <a:cubicBezTo>
                  <a:pt x="1159" y="5505"/>
                  <a:pt x="1134" y="5435"/>
                  <a:pt x="1098" y="5463"/>
                </a:cubicBezTo>
                <a:cubicBezTo>
                  <a:pt x="1077" y="5488"/>
                  <a:pt x="1063" y="5525"/>
                  <a:pt x="1043" y="5550"/>
                </a:cubicBezTo>
                <a:cubicBezTo>
                  <a:pt x="1031" y="5559"/>
                  <a:pt x="1020" y="5567"/>
                  <a:pt x="1008" y="5576"/>
                </a:cubicBezTo>
                <a:cubicBezTo>
                  <a:pt x="1001" y="5592"/>
                  <a:pt x="995" y="5609"/>
                  <a:pt x="988" y="5625"/>
                </a:cubicBezTo>
                <a:cubicBezTo>
                  <a:pt x="981" y="5635"/>
                  <a:pt x="973" y="5633"/>
                  <a:pt x="968" y="5645"/>
                </a:cubicBezTo>
                <a:cubicBezTo>
                  <a:pt x="991" y="5769"/>
                  <a:pt x="882" y="5723"/>
                  <a:pt x="880" y="5849"/>
                </a:cubicBezTo>
                <a:cubicBezTo>
                  <a:pt x="883" y="5853"/>
                  <a:pt x="886" y="5858"/>
                  <a:pt x="888" y="5862"/>
                </a:cubicBezTo>
                <a:cubicBezTo>
                  <a:pt x="908" y="5861"/>
                  <a:pt x="923" y="5871"/>
                  <a:pt x="931" y="5890"/>
                </a:cubicBezTo>
                <a:cubicBezTo>
                  <a:pt x="924" y="5930"/>
                  <a:pt x="904" y="5938"/>
                  <a:pt x="888" y="5962"/>
                </a:cubicBezTo>
                <a:cubicBezTo>
                  <a:pt x="878" y="5984"/>
                  <a:pt x="868" y="6005"/>
                  <a:pt x="858" y="6027"/>
                </a:cubicBezTo>
                <a:cubicBezTo>
                  <a:pt x="838" y="6037"/>
                  <a:pt x="819" y="6047"/>
                  <a:pt x="800" y="6058"/>
                </a:cubicBezTo>
                <a:cubicBezTo>
                  <a:pt x="779" y="6080"/>
                  <a:pt x="756" y="6122"/>
                  <a:pt x="733" y="6143"/>
                </a:cubicBezTo>
                <a:cubicBezTo>
                  <a:pt x="738" y="6155"/>
                  <a:pt x="743" y="6168"/>
                  <a:pt x="748" y="6181"/>
                </a:cubicBezTo>
                <a:cubicBezTo>
                  <a:pt x="733" y="6232"/>
                  <a:pt x="696" y="6226"/>
                  <a:pt x="667" y="6251"/>
                </a:cubicBezTo>
                <a:cubicBezTo>
                  <a:pt x="654" y="6262"/>
                  <a:pt x="631" y="6284"/>
                  <a:pt x="619" y="6302"/>
                </a:cubicBezTo>
                <a:cubicBezTo>
                  <a:pt x="614" y="6319"/>
                  <a:pt x="609" y="6337"/>
                  <a:pt x="604" y="6354"/>
                </a:cubicBezTo>
                <a:cubicBezTo>
                  <a:pt x="579" y="6396"/>
                  <a:pt x="516" y="6433"/>
                  <a:pt x="490" y="6382"/>
                </a:cubicBezTo>
                <a:cubicBezTo>
                  <a:pt x="490" y="6379"/>
                  <a:pt x="490" y="6375"/>
                  <a:pt x="490" y="6372"/>
                </a:cubicBezTo>
                <a:cubicBezTo>
                  <a:pt x="505" y="6338"/>
                  <a:pt x="549" y="6261"/>
                  <a:pt x="572" y="6248"/>
                </a:cubicBezTo>
                <a:cubicBezTo>
                  <a:pt x="585" y="6250"/>
                  <a:pt x="599" y="6252"/>
                  <a:pt x="612" y="6253"/>
                </a:cubicBezTo>
                <a:cubicBezTo>
                  <a:pt x="612" y="6252"/>
                  <a:pt x="612" y="6252"/>
                  <a:pt x="612" y="6251"/>
                </a:cubicBezTo>
                <a:cubicBezTo>
                  <a:pt x="608" y="6229"/>
                  <a:pt x="609" y="6201"/>
                  <a:pt x="615" y="6186"/>
                </a:cubicBezTo>
                <a:cubicBezTo>
                  <a:pt x="628" y="6174"/>
                  <a:pt x="666" y="6135"/>
                  <a:pt x="671" y="6109"/>
                </a:cubicBezTo>
                <a:cubicBezTo>
                  <a:pt x="679" y="6068"/>
                  <a:pt x="669" y="6027"/>
                  <a:pt x="678" y="5993"/>
                </a:cubicBezTo>
                <a:cubicBezTo>
                  <a:pt x="684" y="5981"/>
                  <a:pt x="690" y="5969"/>
                  <a:pt x="697" y="5957"/>
                </a:cubicBezTo>
                <a:cubicBezTo>
                  <a:pt x="699" y="5937"/>
                  <a:pt x="702" y="5917"/>
                  <a:pt x="705" y="5898"/>
                </a:cubicBezTo>
                <a:cubicBezTo>
                  <a:pt x="705" y="5897"/>
                  <a:pt x="705" y="5896"/>
                  <a:pt x="705" y="5895"/>
                </a:cubicBezTo>
                <a:cubicBezTo>
                  <a:pt x="679" y="5901"/>
                  <a:pt x="662" y="5918"/>
                  <a:pt x="634" y="5916"/>
                </a:cubicBezTo>
                <a:cubicBezTo>
                  <a:pt x="628" y="5900"/>
                  <a:pt x="623" y="5885"/>
                  <a:pt x="617" y="5870"/>
                </a:cubicBezTo>
                <a:cubicBezTo>
                  <a:pt x="609" y="5875"/>
                  <a:pt x="599" y="5882"/>
                  <a:pt x="595" y="5895"/>
                </a:cubicBezTo>
                <a:cubicBezTo>
                  <a:pt x="589" y="5917"/>
                  <a:pt x="606" y="5940"/>
                  <a:pt x="596" y="5962"/>
                </a:cubicBezTo>
                <a:cubicBezTo>
                  <a:pt x="572" y="5977"/>
                  <a:pt x="555" y="5888"/>
                  <a:pt x="534" y="5877"/>
                </a:cubicBezTo>
                <a:cubicBezTo>
                  <a:pt x="482" y="5850"/>
                  <a:pt x="485" y="5892"/>
                  <a:pt x="459" y="5913"/>
                </a:cubicBezTo>
                <a:cubicBezTo>
                  <a:pt x="445" y="5924"/>
                  <a:pt x="413" y="5929"/>
                  <a:pt x="407" y="5908"/>
                </a:cubicBezTo>
                <a:cubicBezTo>
                  <a:pt x="395" y="5866"/>
                  <a:pt x="405" y="5812"/>
                  <a:pt x="408" y="5780"/>
                </a:cubicBezTo>
                <a:cubicBezTo>
                  <a:pt x="411" y="5745"/>
                  <a:pt x="390" y="5684"/>
                  <a:pt x="381" y="5666"/>
                </a:cubicBezTo>
                <a:cubicBezTo>
                  <a:pt x="365" y="5679"/>
                  <a:pt x="289" y="5743"/>
                  <a:pt x="277" y="5723"/>
                </a:cubicBezTo>
                <a:cubicBezTo>
                  <a:pt x="270" y="5717"/>
                  <a:pt x="216" y="5613"/>
                  <a:pt x="212" y="5599"/>
                </a:cubicBezTo>
                <a:cubicBezTo>
                  <a:pt x="212" y="5599"/>
                  <a:pt x="212" y="5598"/>
                  <a:pt x="212" y="5597"/>
                </a:cubicBezTo>
                <a:cubicBezTo>
                  <a:pt x="220" y="5585"/>
                  <a:pt x="225" y="5567"/>
                  <a:pt x="228" y="5548"/>
                </a:cubicBezTo>
                <a:cubicBezTo>
                  <a:pt x="254" y="5555"/>
                  <a:pt x="287" y="5603"/>
                  <a:pt x="310" y="5574"/>
                </a:cubicBezTo>
                <a:cubicBezTo>
                  <a:pt x="310" y="5570"/>
                  <a:pt x="310" y="5566"/>
                  <a:pt x="310" y="5563"/>
                </a:cubicBezTo>
                <a:cubicBezTo>
                  <a:pt x="302" y="5542"/>
                  <a:pt x="298" y="5524"/>
                  <a:pt x="287" y="5509"/>
                </a:cubicBezTo>
                <a:cubicBezTo>
                  <a:pt x="269" y="5511"/>
                  <a:pt x="268" y="5532"/>
                  <a:pt x="251" y="5525"/>
                </a:cubicBezTo>
                <a:cubicBezTo>
                  <a:pt x="220" y="5511"/>
                  <a:pt x="208" y="5467"/>
                  <a:pt x="164" y="5465"/>
                </a:cubicBezTo>
                <a:cubicBezTo>
                  <a:pt x="157" y="5436"/>
                  <a:pt x="151" y="5407"/>
                  <a:pt x="145" y="5378"/>
                </a:cubicBezTo>
                <a:cubicBezTo>
                  <a:pt x="153" y="5373"/>
                  <a:pt x="160" y="5369"/>
                  <a:pt x="168" y="5365"/>
                </a:cubicBezTo>
                <a:cubicBezTo>
                  <a:pt x="167" y="5350"/>
                  <a:pt x="168" y="5331"/>
                  <a:pt x="172" y="5324"/>
                </a:cubicBezTo>
                <a:cubicBezTo>
                  <a:pt x="176" y="5318"/>
                  <a:pt x="180" y="5313"/>
                  <a:pt x="184" y="5308"/>
                </a:cubicBezTo>
                <a:cubicBezTo>
                  <a:pt x="186" y="5291"/>
                  <a:pt x="189" y="5274"/>
                  <a:pt x="192" y="5257"/>
                </a:cubicBezTo>
                <a:cubicBezTo>
                  <a:pt x="201" y="5242"/>
                  <a:pt x="210" y="5228"/>
                  <a:pt x="219" y="5213"/>
                </a:cubicBezTo>
                <a:cubicBezTo>
                  <a:pt x="233" y="5175"/>
                  <a:pt x="242" y="5128"/>
                  <a:pt x="263" y="5102"/>
                </a:cubicBezTo>
                <a:cubicBezTo>
                  <a:pt x="277" y="5111"/>
                  <a:pt x="317" y="5146"/>
                  <a:pt x="329" y="5141"/>
                </a:cubicBezTo>
                <a:cubicBezTo>
                  <a:pt x="352" y="5131"/>
                  <a:pt x="358" y="5095"/>
                  <a:pt x="373" y="5071"/>
                </a:cubicBezTo>
                <a:cubicBezTo>
                  <a:pt x="390" y="5045"/>
                  <a:pt x="430" y="5043"/>
                  <a:pt x="459" y="5043"/>
                </a:cubicBezTo>
                <a:cubicBezTo>
                  <a:pt x="462" y="5038"/>
                  <a:pt x="465" y="5033"/>
                  <a:pt x="468" y="5028"/>
                </a:cubicBezTo>
                <a:cubicBezTo>
                  <a:pt x="474" y="4952"/>
                  <a:pt x="461" y="4920"/>
                  <a:pt x="443" y="4873"/>
                </a:cubicBezTo>
                <a:cubicBezTo>
                  <a:pt x="443" y="4870"/>
                  <a:pt x="444" y="4866"/>
                  <a:pt x="444" y="4863"/>
                </a:cubicBezTo>
                <a:cubicBezTo>
                  <a:pt x="456" y="4864"/>
                  <a:pt x="467" y="4863"/>
                  <a:pt x="474" y="4855"/>
                </a:cubicBezTo>
                <a:cubicBezTo>
                  <a:pt x="476" y="4850"/>
                  <a:pt x="477" y="4845"/>
                  <a:pt x="479" y="4839"/>
                </a:cubicBezTo>
                <a:cubicBezTo>
                  <a:pt x="471" y="4805"/>
                  <a:pt x="465" y="4796"/>
                  <a:pt x="448" y="4778"/>
                </a:cubicBezTo>
                <a:cubicBezTo>
                  <a:pt x="430" y="4790"/>
                  <a:pt x="412" y="4802"/>
                  <a:pt x="395" y="4814"/>
                </a:cubicBezTo>
                <a:cubicBezTo>
                  <a:pt x="379" y="4834"/>
                  <a:pt x="364" y="4855"/>
                  <a:pt x="349" y="4876"/>
                </a:cubicBezTo>
                <a:cubicBezTo>
                  <a:pt x="330" y="4886"/>
                  <a:pt x="306" y="4857"/>
                  <a:pt x="290" y="4850"/>
                </a:cubicBezTo>
                <a:cubicBezTo>
                  <a:pt x="263" y="4838"/>
                  <a:pt x="234" y="4853"/>
                  <a:pt x="213" y="4860"/>
                </a:cubicBezTo>
                <a:cubicBezTo>
                  <a:pt x="180" y="4872"/>
                  <a:pt x="139" y="4847"/>
                  <a:pt x="121" y="4824"/>
                </a:cubicBezTo>
                <a:cubicBezTo>
                  <a:pt x="120" y="4799"/>
                  <a:pt x="119" y="4774"/>
                  <a:pt x="118" y="4749"/>
                </a:cubicBezTo>
                <a:cubicBezTo>
                  <a:pt x="121" y="4745"/>
                  <a:pt x="120" y="4745"/>
                  <a:pt x="125" y="4742"/>
                </a:cubicBezTo>
                <a:cubicBezTo>
                  <a:pt x="144" y="4733"/>
                  <a:pt x="166" y="4745"/>
                  <a:pt x="177" y="4724"/>
                </a:cubicBezTo>
                <a:cubicBezTo>
                  <a:pt x="126" y="4695"/>
                  <a:pt x="75" y="4667"/>
                  <a:pt x="24" y="4639"/>
                </a:cubicBezTo>
                <a:cubicBezTo>
                  <a:pt x="26" y="4634"/>
                  <a:pt x="28" y="4630"/>
                  <a:pt x="29" y="4626"/>
                </a:cubicBezTo>
                <a:cubicBezTo>
                  <a:pt x="67" y="4601"/>
                  <a:pt x="115" y="4574"/>
                  <a:pt x="153" y="4543"/>
                </a:cubicBezTo>
                <a:cubicBezTo>
                  <a:pt x="196" y="4509"/>
                  <a:pt x="237" y="4439"/>
                  <a:pt x="295" y="4471"/>
                </a:cubicBezTo>
                <a:cubicBezTo>
                  <a:pt x="292" y="4490"/>
                  <a:pt x="289" y="4522"/>
                  <a:pt x="293" y="4543"/>
                </a:cubicBezTo>
                <a:cubicBezTo>
                  <a:pt x="358" y="4559"/>
                  <a:pt x="405" y="4590"/>
                  <a:pt x="447" y="4500"/>
                </a:cubicBezTo>
                <a:cubicBezTo>
                  <a:pt x="466" y="4502"/>
                  <a:pt x="508" y="4535"/>
                  <a:pt x="521" y="4502"/>
                </a:cubicBezTo>
                <a:cubicBezTo>
                  <a:pt x="524" y="4493"/>
                  <a:pt x="525" y="4483"/>
                  <a:pt x="525" y="4466"/>
                </a:cubicBezTo>
                <a:cubicBezTo>
                  <a:pt x="517" y="4465"/>
                  <a:pt x="420" y="4432"/>
                  <a:pt x="417" y="4428"/>
                </a:cubicBezTo>
                <a:cubicBezTo>
                  <a:pt x="414" y="4406"/>
                  <a:pt x="411" y="4384"/>
                  <a:pt x="408" y="4363"/>
                </a:cubicBezTo>
                <a:cubicBezTo>
                  <a:pt x="370" y="4354"/>
                  <a:pt x="333" y="4344"/>
                  <a:pt x="295" y="4335"/>
                </a:cubicBezTo>
                <a:cubicBezTo>
                  <a:pt x="293" y="4222"/>
                  <a:pt x="155" y="4134"/>
                  <a:pt x="106" y="4095"/>
                </a:cubicBezTo>
                <a:cubicBezTo>
                  <a:pt x="107" y="4093"/>
                  <a:pt x="108" y="4090"/>
                  <a:pt x="109" y="4088"/>
                </a:cubicBezTo>
                <a:cubicBezTo>
                  <a:pt x="127" y="4072"/>
                  <a:pt x="137" y="4044"/>
                  <a:pt x="140" y="3997"/>
                </a:cubicBezTo>
                <a:cubicBezTo>
                  <a:pt x="196" y="3996"/>
                  <a:pt x="273" y="3991"/>
                  <a:pt x="298" y="3928"/>
                </a:cubicBezTo>
                <a:cubicBezTo>
                  <a:pt x="302" y="3908"/>
                  <a:pt x="307" y="3887"/>
                  <a:pt x="311" y="3866"/>
                </a:cubicBezTo>
                <a:cubicBezTo>
                  <a:pt x="326" y="3818"/>
                  <a:pt x="349" y="3756"/>
                  <a:pt x="373" y="3724"/>
                </a:cubicBezTo>
                <a:cubicBezTo>
                  <a:pt x="392" y="3699"/>
                  <a:pt x="444" y="3673"/>
                  <a:pt x="470" y="3665"/>
                </a:cubicBezTo>
                <a:cubicBezTo>
                  <a:pt x="491" y="3667"/>
                  <a:pt x="513" y="3669"/>
                  <a:pt x="534" y="3671"/>
                </a:cubicBezTo>
                <a:cubicBezTo>
                  <a:pt x="535" y="3665"/>
                  <a:pt x="536" y="3660"/>
                  <a:pt x="537" y="3655"/>
                </a:cubicBezTo>
                <a:cubicBezTo>
                  <a:pt x="531" y="3630"/>
                  <a:pt x="521" y="3620"/>
                  <a:pt x="513" y="3601"/>
                </a:cubicBezTo>
                <a:cubicBezTo>
                  <a:pt x="513" y="3593"/>
                  <a:pt x="513" y="3585"/>
                  <a:pt x="513" y="3578"/>
                </a:cubicBezTo>
                <a:cubicBezTo>
                  <a:pt x="557" y="3578"/>
                  <a:pt x="631" y="3583"/>
                  <a:pt x="664" y="3555"/>
                </a:cubicBezTo>
                <a:cubicBezTo>
                  <a:pt x="683" y="3528"/>
                  <a:pt x="701" y="3501"/>
                  <a:pt x="719" y="3475"/>
                </a:cubicBezTo>
                <a:cubicBezTo>
                  <a:pt x="746" y="3458"/>
                  <a:pt x="769" y="3488"/>
                  <a:pt x="776" y="3518"/>
                </a:cubicBezTo>
                <a:cubicBezTo>
                  <a:pt x="768" y="3531"/>
                  <a:pt x="766" y="3535"/>
                  <a:pt x="766" y="3565"/>
                </a:cubicBezTo>
                <a:cubicBezTo>
                  <a:pt x="767" y="3565"/>
                  <a:pt x="768" y="3565"/>
                  <a:pt x="769" y="3565"/>
                </a:cubicBezTo>
                <a:cubicBezTo>
                  <a:pt x="782" y="3571"/>
                  <a:pt x="795" y="3577"/>
                  <a:pt x="808" y="3583"/>
                </a:cubicBezTo>
                <a:cubicBezTo>
                  <a:pt x="815" y="3567"/>
                  <a:pt x="822" y="3550"/>
                  <a:pt x="829" y="3534"/>
                </a:cubicBezTo>
                <a:cubicBezTo>
                  <a:pt x="843" y="3540"/>
                  <a:pt x="856" y="3546"/>
                  <a:pt x="870" y="3552"/>
                </a:cubicBezTo>
                <a:cubicBezTo>
                  <a:pt x="901" y="3556"/>
                  <a:pt x="932" y="3560"/>
                  <a:pt x="962" y="3565"/>
                </a:cubicBezTo>
                <a:cubicBezTo>
                  <a:pt x="987" y="3582"/>
                  <a:pt x="995" y="3650"/>
                  <a:pt x="1024" y="3658"/>
                </a:cubicBezTo>
                <a:cubicBezTo>
                  <a:pt x="1029" y="3655"/>
                  <a:pt x="1035" y="3652"/>
                  <a:pt x="1040" y="3650"/>
                </a:cubicBezTo>
                <a:cubicBezTo>
                  <a:pt x="1062" y="3651"/>
                  <a:pt x="1091" y="3669"/>
                  <a:pt x="1119" y="3660"/>
                </a:cubicBezTo>
                <a:cubicBezTo>
                  <a:pt x="1144" y="3656"/>
                  <a:pt x="1168" y="3652"/>
                  <a:pt x="1192" y="3647"/>
                </a:cubicBezTo>
                <a:cubicBezTo>
                  <a:pt x="1224" y="3658"/>
                  <a:pt x="1253" y="3681"/>
                  <a:pt x="1282" y="3694"/>
                </a:cubicBezTo>
                <a:cubicBezTo>
                  <a:pt x="1314" y="3698"/>
                  <a:pt x="1346" y="3702"/>
                  <a:pt x="1378" y="3706"/>
                </a:cubicBezTo>
                <a:cubicBezTo>
                  <a:pt x="1398" y="3714"/>
                  <a:pt x="1418" y="3732"/>
                  <a:pt x="1433" y="3740"/>
                </a:cubicBezTo>
                <a:cubicBezTo>
                  <a:pt x="1475" y="3734"/>
                  <a:pt x="1517" y="3728"/>
                  <a:pt x="1558" y="3722"/>
                </a:cubicBezTo>
                <a:cubicBezTo>
                  <a:pt x="1609" y="3744"/>
                  <a:pt x="1640" y="3823"/>
                  <a:pt x="1688" y="3848"/>
                </a:cubicBezTo>
                <a:cubicBezTo>
                  <a:pt x="1708" y="3858"/>
                  <a:pt x="1726" y="3840"/>
                  <a:pt x="1742" y="3843"/>
                </a:cubicBezTo>
                <a:cubicBezTo>
                  <a:pt x="1770" y="3847"/>
                  <a:pt x="1798" y="3875"/>
                  <a:pt x="1821" y="3895"/>
                </a:cubicBezTo>
                <a:cubicBezTo>
                  <a:pt x="1849" y="3917"/>
                  <a:pt x="1873" y="3955"/>
                  <a:pt x="1905" y="3972"/>
                </a:cubicBezTo>
                <a:cubicBezTo>
                  <a:pt x="1933" y="3980"/>
                  <a:pt x="1962" y="3987"/>
                  <a:pt x="1990" y="3995"/>
                </a:cubicBezTo>
                <a:cubicBezTo>
                  <a:pt x="2008" y="4003"/>
                  <a:pt x="2021" y="4033"/>
                  <a:pt x="2039" y="4031"/>
                </a:cubicBezTo>
                <a:cubicBezTo>
                  <a:pt x="2039" y="4030"/>
                  <a:pt x="2039" y="4029"/>
                  <a:pt x="2039" y="4028"/>
                </a:cubicBezTo>
                <a:cubicBezTo>
                  <a:pt x="2031" y="3995"/>
                  <a:pt x="2024" y="3958"/>
                  <a:pt x="2005" y="3946"/>
                </a:cubicBezTo>
                <a:cubicBezTo>
                  <a:pt x="2005" y="3926"/>
                  <a:pt x="2003" y="3913"/>
                  <a:pt x="2007" y="3900"/>
                </a:cubicBezTo>
                <a:cubicBezTo>
                  <a:pt x="2018" y="3887"/>
                  <a:pt x="2029" y="3874"/>
                  <a:pt x="2040" y="3861"/>
                </a:cubicBezTo>
                <a:cubicBezTo>
                  <a:pt x="2046" y="3864"/>
                  <a:pt x="2052" y="3866"/>
                  <a:pt x="2058" y="3869"/>
                </a:cubicBezTo>
                <a:cubicBezTo>
                  <a:pt x="2068" y="3872"/>
                  <a:pt x="2075" y="3860"/>
                  <a:pt x="2080" y="3856"/>
                </a:cubicBezTo>
                <a:cubicBezTo>
                  <a:pt x="2103" y="3841"/>
                  <a:pt x="2128" y="3885"/>
                  <a:pt x="2154" y="3869"/>
                </a:cubicBezTo>
                <a:cubicBezTo>
                  <a:pt x="2169" y="3860"/>
                  <a:pt x="2180" y="3825"/>
                  <a:pt x="2192" y="3815"/>
                </a:cubicBezTo>
                <a:cubicBezTo>
                  <a:pt x="2197" y="3815"/>
                  <a:pt x="2202" y="3815"/>
                  <a:pt x="2207" y="3815"/>
                </a:cubicBezTo>
                <a:cubicBezTo>
                  <a:pt x="2213" y="3807"/>
                  <a:pt x="2219" y="3799"/>
                  <a:pt x="2225" y="3791"/>
                </a:cubicBezTo>
                <a:cubicBezTo>
                  <a:pt x="2246" y="3785"/>
                  <a:pt x="2267" y="3780"/>
                  <a:pt x="2287" y="3774"/>
                </a:cubicBezTo>
                <a:cubicBezTo>
                  <a:pt x="2294" y="3760"/>
                  <a:pt x="2302" y="3746"/>
                  <a:pt x="2309" y="3732"/>
                </a:cubicBezTo>
                <a:cubicBezTo>
                  <a:pt x="2329" y="3706"/>
                  <a:pt x="2366" y="3725"/>
                  <a:pt x="2386" y="3732"/>
                </a:cubicBezTo>
                <a:cubicBezTo>
                  <a:pt x="2372" y="3780"/>
                  <a:pt x="2364" y="3773"/>
                  <a:pt x="2334" y="3794"/>
                </a:cubicBezTo>
                <a:cubicBezTo>
                  <a:pt x="2325" y="3806"/>
                  <a:pt x="2315" y="3818"/>
                  <a:pt x="2306" y="3830"/>
                </a:cubicBezTo>
                <a:cubicBezTo>
                  <a:pt x="2283" y="3844"/>
                  <a:pt x="2259" y="3858"/>
                  <a:pt x="2236" y="3871"/>
                </a:cubicBezTo>
                <a:cubicBezTo>
                  <a:pt x="2230" y="3888"/>
                  <a:pt x="2224" y="3904"/>
                  <a:pt x="2217" y="3920"/>
                </a:cubicBezTo>
                <a:cubicBezTo>
                  <a:pt x="2186" y="3959"/>
                  <a:pt x="2174" y="3914"/>
                  <a:pt x="2149" y="3990"/>
                </a:cubicBezTo>
                <a:cubicBezTo>
                  <a:pt x="2149" y="3991"/>
                  <a:pt x="2150" y="3993"/>
                  <a:pt x="2150" y="3995"/>
                </a:cubicBezTo>
                <a:cubicBezTo>
                  <a:pt x="2177" y="4012"/>
                  <a:pt x="2188" y="4058"/>
                  <a:pt x="2211" y="4080"/>
                </a:cubicBezTo>
                <a:cubicBezTo>
                  <a:pt x="2205" y="4049"/>
                  <a:pt x="2206" y="4029"/>
                  <a:pt x="2211" y="4000"/>
                </a:cubicBezTo>
                <a:cubicBezTo>
                  <a:pt x="2242" y="3988"/>
                  <a:pt x="2254" y="3947"/>
                  <a:pt x="2275" y="3915"/>
                </a:cubicBezTo>
                <a:cubicBezTo>
                  <a:pt x="2339" y="3917"/>
                  <a:pt x="2341" y="3871"/>
                  <a:pt x="2380" y="3840"/>
                </a:cubicBezTo>
                <a:cubicBezTo>
                  <a:pt x="2398" y="3835"/>
                  <a:pt x="2416" y="3830"/>
                  <a:pt x="2435" y="3825"/>
                </a:cubicBezTo>
                <a:cubicBezTo>
                  <a:pt x="2441" y="3813"/>
                  <a:pt x="2448" y="3801"/>
                  <a:pt x="2455" y="3789"/>
                </a:cubicBezTo>
                <a:cubicBezTo>
                  <a:pt x="2476" y="3762"/>
                  <a:pt x="2502" y="3760"/>
                  <a:pt x="2517" y="3722"/>
                </a:cubicBezTo>
                <a:cubicBezTo>
                  <a:pt x="2508" y="3675"/>
                  <a:pt x="2488" y="3658"/>
                  <a:pt x="2476" y="3619"/>
                </a:cubicBezTo>
                <a:cubicBezTo>
                  <a:pt x="2553" y="3634"/>
                  <a:pt x="2554" y="3789"/>
                  <a:pt x="2604" y="3856"/>
                </a:cubicBezTo>
                <a:cubicBezTo>
                  <a:pt x="2620" y="3877"/>
                  <a:pt x="2654" y="3923"/>
                  <a:pt x="2672" y="3889"/>
                </a:cubicBezTo>
                <a:close/>
                <a:moveTo>
                  <a:pt x="5523" y="19811"/>
                </a:moveTo>
                <a:cubicBezTo>
                  <a:pt x="5522" y="19812"/>
                  <a:pt x="5521" y="19813"/>
                  <a:pt x="5521" y="19814"/>
                </a:cubicBezTo>
                <a:cubicBezTo>
                  <a:pt x="5505" y="19804"/>
                  <a:pt x="5496" y="19802"/>
                  <a:pt x="5488" y="19778"/>
                </a:cubicBezTo>
                <a:cubicBezTo>
                  <a:pt x="5500" y="19730"/>
                  <a:pt x="5496" y="19647"/>
                  <a:pt x="5507" y="19598"/>
                </a:cubicBezTo>
                <a:cubicBezTo>
                  <a:pt x="5513" y="19596"/>
                  <a:pt x="5519" y="19594"/>
                  <a:pt x="5525" y="19593"/>
                </a:cubicBezTo>
                <a:cubicBezTo>
                  <a:pt x="5530" y="19593"/>
                  <a:pt x="5530" y="19592"/>
                  <a:pt x="5533" y="19598"/>
                </a:cubicBezTo>
                <a:cubicBezTo>
                  <a:pt x="5539" y="19606"/>
                  <a:pt x="5541" y="19614"/>
                  <a:pt x="5542" y="19634"/>
                </a:cubicBezTo>
                <a:cubicBezTo>
                  <a:pt x="5534" y="19647"/>
                  <a:pt x="5527" y="19661"/>
                  <a:pt x="5519" y="19675"/>
                </a:cubicBezTo>
                <a:cubicBezTo>
                  <a:pt x="5524" y="19691"/>
                  <a:pt x="5528" y="19708"/>
                  <a:pt x="5533" y="19724"/>
                </a:cubicBezTo>
                <a:cubicBezTo>
                  <a:pt x="5530" y="19753"/>
                  <a:pt x="5526" y="19782"/>
                  <a:pt x="5523" y="19811"/>
                </a:cubicBezTo>
                <a:close/>
                <a:moveTo>
                  <a:pt x="7451" y="5148"/>
                </a:moveTo>
                <a:cubicBezTo>
                  <a:pt x="7454" y="5130"/>
                  <a:pt x="7472" y="5126"/>
                  <a:pt x="7474" y="5113"/>
                </a:cubicBezTo>
                <a:cubicBezTo>
                  <a:pt x="7477" y="5111"/>
                  <a:pt x="7478" y="5112"/>
                  <a:pt x="7481" y="5113"/>
                </a:cubicBezTo>
                <a:cubicBezTo>
                  <a:pt x="7483" y="5117"/>
                  <a:pt x="7484" y="5120"/>
                  <a:pt x="7484" y="5126"/>
                </a:cubicBezTo>
                <a:cubicBezTo>
                  <a:pt x="7476" y="5137"/>
                  <a:pt x="7467" y="5146"/>
                  <a:pt x="7451" y="5150"/>
                </a:cubicBezTo>
                <a:cubicBezTo>
                  <a:pt x="7451" y="5149"/>
                  <a:pt x="7451" y="5149"/>
                  <a:pt x="7451" y="5148"/>
                </a:cubicBezTo>
                <a:close/>
                <a:moveTo>
                  <a:pt x="7141" y="7713"/>
                </a:moveTo>
                <a:cubicBezTo>
                  <a:pt x="7143" y="7756"/>
                  <a:pt x="7127" y="7797"/>
                  <a:pt x="7121" y="7834"/>
                </a:cubicBezTo>
                <a:cubicBezTo>
                  <a:pt x="7109" y="7828"/>
                  <a:pt x="7098" y="7822"/>
                  <a:pt x="7087" y="7816"/>
                </a:cubicBezTo>
                <a:cubicBezTo>
                  <a:pt x="7086" y="7802"/>
                  <a:pt x="7085" y="7787"/>
                  <a:pt x="7084" y="7773"/>
                </a:cubicBezTo>
                <a:cubicBezTo>
                  <a:pt x="7079" y="7781"/>
                  <a:pt x="7073" y="7790"/>
                  <a:pt x="7068" y="7798"/>
                </a:cubicBezTo>
                <a:cubicBezTo>
                  <a:pt x="7065" y="7798"/>
                  <a:pt x="7061" y="7797"/>
                  <a:pt x="7057" y="7796"/>
                </a:cubicBezTo>
                <a:cubicBezTo>
                  <a:pt x="7057" y="7789"/>
                  <a:pt x="7056" y="7782"/>
                  <a:pt x="7056" y="7775"/>
                </a:cubicBezTo>
                <a:cubicBezTo>
                  <a:pt x="7063" y="7760"/>
                  <a:pt x="7069" y="7743"/>
                  <a:pt x="7069" y="7716"/>
                </a:cubicBezTo>
                <a:cubicBezTo>
                  <a:pt x="7065" y="7705"/>
                  <a:pt x="7061" y="7694"/>
                  <a:pt x="7056" y="7682"/>
                </a:cubicBezTo>
                <a:cubicBezTo>
                  <a:pt x="7054" y="7681"/>
                  <a:pt x="7052" y="7679"/>
                  <a:pt x="7049" y="7677"/>
                </a:cubicBezTo>
                <a:cubicBezTo>
                  <a:pt x="7035" y="7725"/>
                  <a:pt x="6997" y="7761"/>
                  <a:pt x="6977" y="7804"/>
                </a:cubicBezTo>
                <a:cubicBezTo>
                  <a:pt x="6966" y="7804"/>
                  <a:pt x="6956" y="7802"/>
                  <a:pt x="6949" y="7796"/>
                </a:cubicBezTo>
                <a:cubicBezTo>
                  <a:pt x="6947" y="7784"/>
                  <a:pt x="6946" y="7788"/>
                  <a:pt x="6949" y="7778"/>
                </a:cubicBezTo>
                <a:cubicBezTo>
                  <a:pt x="6981" y="7761"/>
                  <a:pt x="6988" y="7715"/>
                  <a:pt x="7013" y="7693"/>
                </a:cubicBezTo>
                <a:cubicBezTo>
                  <a:pt x="7013" y="7691"/>
                  <a:pt x="7013" y="7689"/>
                  <a:pt x="7013" y="7688"/>
                </a:cubicBezTo>
                <a:cubicBezTo>
                  <a:pt x="7001" y="7685"/>
                  <a:pt x="6989" y="7682"/>
                  <a:pt x="6977" y="7680"/>
                </a:cubicBezTo>
                <a:cubicBezTo>
                  <a:pt x="6975" y="7693"/>
                  <a:pt x="6973" y="7704"/>
                  <a:pt x="6966" y="7708"/>
                </a:cubicBezTo>
                <a:cubicBezTo>
                  <a:pt x="6963" y="7709"/>
                  <a:pt x="6961" y="7710"/>
                  <a:pt x="6958" y="7711"/>
                </a:cubicBezTo>
                <a:cubicBezTo>
                  <a:pt x="6957" y="7708"/>
                  <a:pt x="6956" y="7706"/>
                  <a:pt x="6955" y="7703"/>
                </a:cubicBezTo>
                <a:cubicBezTo>
                  <a:pt x="6955" y="7690"/>
                  <a:pt x="6955" y="7677"/>
                  <a:pt x="6955" y="7664"/>
                </a:cubicBezTo>
                <a:cubicBezTo>
                  <a:pt x="6948" y="7666"/>
                  <a:pt x="6941" y="7668"/>
                  <a:pt x="6934" y="7670"/>
                </a:cubicBezTo>
                <a:cubicBezTo>
                  <a:pt x="6930" y="7702"/>
                  <a:pt x="6905" y="7711"/>
                  <a:pt x="6882" y="7703"/>
                </a:cubicBezTo>
                <a:cubicBezTo>
                  <a:pt x="6856" y="7696"/>
                  <a:pt x="6831" y="7689"/>
                  <a:pt x="6805" y="7682"/>
                </a:cubicBezTo>
                <a:cubicBezTo>
                  <a:pt x="6785" y="7687"/>
                  <a:pt x="6764" y="7691"/>
                  <a:pt x="6743" y="7695"/>
                </a:cubicBezTo>
                <a:cubicBezTo>
                  <a:pt x="6740" y="7680"/>
                  <a:pt x="6735" y="7661"/>
                  <a:pt x="6738" y="7649"/>
                </a:cubicBezTo>
                <a:cubicBezTo>
                  <a:pt x="6751" y="7601"/>
                  <a:pt x="6788" y="7593"/>
                  <a:pt x="6806" y="7556"/>
                </a:cubicBezTo>
                <a:cubicBezTo>
                  <a:pt x="6796" y="7551"/>
                  <a:pt x="6786" y="7546"/>
                  <a:pt x="6776" y="7541"/>
                </a:cubicBezTo>
                <a:cubicBezTo>
                  <a:pt x="6777" y="7537"/>
                  <a:pt x="6777" y="7534"/>
                  <a:pt x="6778" y="7531"/>
                </a:cubicBezTo>
                <a:cubicBezTo>
                  <a:pt x="6790" y="7465"/>
                  <a:pt x="6810" y="7500"/>
                  <a:pt x="6828" y="7464"/>
                </a:cubicBezTo>
                <a:cubicBezTo>
                  <a:pt x="6821" y="7448"/>
                  <a:pt x="6815" y="7433"/>
                  <a:pt x="6808" y="7417"/>
                </a:cubicBezTo>
                <a:cubicBezTo>
                  <a:pt x="6825" y="7322"/>
                  <a:pt x="6875" y="7173"/>
                  <a:pt x="6915" y="7124"/>
                </a:cubicBezTo>
                <a:cubicBezTo>
                  <a:pt x="6932" y="7115"/>
                  <a:pt x="6948" y="7107"/>
                  <a:pt x="6965" y="7098"/>
                </a:cubicBezTo>
                <a:cubicBezTo>
                  <a:pt x="6967" y="7100"/>
                  <a:pt x="6970" y="7101"/>
                  <a:pt x="6973" y="7103"/>
                </a:cubicBezTo>
                <a:cubicBezTo>
                  <a:pt x="6974" y="7107"/>
                  <a:pt x="6975" y="7112"/>
                  <a:pt x="6976" y="7116"/>
                </a:cubicBezTo>
                <a:cubicBezTo>
                  <a:pt x="6975" y="7119"/>
                  <a:pt x="6975" y="7123"/>
                  <a:pt x="6974" y="7126"/>
                </a:cubicBezTo>
                <a:cubicBezTo>
                  <a:pt x="6966" y="7133"/>
                  <a:pt x="6954" y="7139"/>
                  <a:pt x="6945" y="7144"/>
                </a:cubicBezTo>
                <a:cubicBezTo>
                  <a:pt x="6966" y="7227"/>
                  <a:pt x="6893" y="7288"/>
                  <a:pt x="6894" y="7389"/>
                </a:cubicBezTo>
                <a:cubicBezTo>
                  <a:pt x="6917" y="7379"/>
                  <a:pt x="6914" y="7333"/>
                  <a:pt x="6938" y="7324"/>
                </a:cubicBezTo>
                <a:cubicBezTo>
                  <a:pt x="6947" y="7331"/>
                  <a:pt x="6957" y="7338"/>
                  <a:pt x="6966" y="7345"/>
                </a:cubicBezTo>
                <a:cubicBezTo>
                  <a:pt x="6959" y="7360"/>
                  <a:pt x="6951" y="7374"/>
                  <a:pt x="6943" y="7389"/>
                </a:cubicBezTo>
                <a:cubicBezTo>
                  <a:pt x="6943" y="7390"/>
                  <a:pt x="6943" y="7391"/>
                  <a:pt x="6943" y="7392"/>
                </a:cubicBezTo>
                <a:cubicBezTo>
                  <a:pt x="6943" y="7393"/>
                  <a:pt x="6943" y="7395"/>
                  <a:pt x="6943" y="7397"/>
                </a:cubicBezTo>
                <a:cubicBezTo>
                  <a:pt x="6962" y="7424"/>
                  <a:pt x="6986" y="7459"/>
                  <a:pt x="7016" y="7448"/>
                </a:cubicBezTo>
                <a:cubicBezTo>
                  <a:pt x="7018" y="7439"/>
                  <a:pt x="7021" y="7429"/>
                  <a:pt x="7024" y="7420"/>
                </a:cubicBezTo>
                <a:cubicBezTo>
                  <a:pt x="7052" y="7414"/>
                  <a:pt x="7076" y="7432"/>
                  <a:pt x="7094" y="7453"/>
                </a:cubicBezTo>
                <a:cubicBezTo>
                  <a:pt x="7091" y="7459"/>
                  <a:pt x="7088" y="7465"/>
                  <a:pt x="7086" y="7472"/>
                </a:cubicBezTo>
                <a:cubicBezTo>
                  <a:pt x="7075" y="7488"/>
                  <a:pt x="7065" y="7504"/>
                  <a:pt x="7055" y="7520"/>
                </a:cubicBezTo>
                <a:cubicBezTo>
                  <a:pt x="7056" y="7523"/>
                  <a:pt x="7057" y="7525"/>
                  <a:pt x="7059" y="7528"/>
                </a:cubicBezTo>
                <a:cubicBezTo>
                  <a:pt x="7063" y="7544"/>
                  <a:pt x="7072" y="7557"/>
                  <a:pt x="7079" y="7566"/>
                </a:cubicBezTo>
                <a:cubicBezTo>
                  <a:pt x="7091" y="7566"/>
                  <a:pt x="7100" y="7557"/>
                  <a:pt x="7108" y="7549"/>
                </a:cubicBezTo>
                <a:cubicBezTo>
                  <a:pt x="7112" y="7551"/>
                  <a:pt x="7115" y="7554"/>
                  <a:pt x="7118" y="7556"/>
                </a:cubicBezTo>
                <a:cubicBezTo>
                  <a:pt x="7118" y="7561"/>
                  <a:pt x="7118" y="7565"/>
                  <a:pt x="7118" y="7569"/>
                </a:cubicBezTo>
                <a:cubicBezTo>
                  <a:pt x="7097" y="7605"/>
                  <a:pt x="7098" y="7592"/>
                  <a:pt x="7072" y="7616"/>
                </a:cubicBezTo>
                <a:cubicBezTo>
                  <a:pt x="7072" y="7616"/>
                  <a:pt x="7072" y="7617"/>
                  <a:pt x="7072" y="7618"/>
                </a:cubicBezTo>
                <a:cubicBezTo>
                  <a:pt x="7076" y="7640"/>
                  <a:pt x="7082" y="7669"/>
                  <a:pt x="7088" y="7685"/>
                </a:cubicBezTo>
                <a:cubicBezTo>
                  <a:pt x="7089" y="7684"/>
                  <a:pt x="7090" y="7683"/>
                  <a:pt x="7091" y="7682"/>
                </a:cubicBezTo>
                <a:cubicBezTo>
                  <a:pt x="7093" y="7669"/>
                  <a:pt x="7098" y="7662"/>
                  <a:pt x="7103" y="7654"/>
                </a:cubicBezTo>
                <a:cubicBezTo>
                  <a:pt x="7108" y="7657"/>
                  <a:pt x="7112" y="7659"/>
                  <a:pt x="7117" y="7662"/>
                </a:cubicBezTo>
                <a:cubicBezTo>
                  <a:pt x="7117" y="7664"/>
                  <a:pt x="7117" y="7665"/>
                  <a:pt x="7118" y="7667"/>
                </a:cubicBezTo>
                <a:cubicBezTo>
                  <a:pt x="7113" y="7703"/>
                  <a:pt x="7115" y="7717"/>
                  <a:pt x="7141" y="7713"/>
                </a:cubicBezTo>
                <a:close/>
                <a:moveTo>
                  <a:pt x="7086" y="14365"/>
                </a:moveTo>
                <a:cubicBezTo>
                  <a:pt x="7079" y="14390"/>
                  <a:pt x="7076" y="14450"/>
                  <a:pt x="7065" y="14473"/>
                </a:cubicBezTo>
                <a:cubicBezTo>
                  <a:pt x="7048" y="14512"/>
                  <a:pt x="6989" y="14531"/>
                  <a:pt x="6958" y="14517"/>
                </a:cubicBezTo>
                <a:cubicBezTo>
                  <a:pt x="6949" y="14475"/>
                  <a:pt x="6944" y="14392"/>
                  <a:pt x="6961" y="14342"/>
                </a:cubicBezTo>
                <a:cubicBezTo>
                  <a:pt x="6992" y="14341"/>
                  <a:pt x="7074" y="14343"/>
                  <a:pt x="7086" y="14365"/>
                </a:cubicBezTo>
                <a:close/>
                <a:moveTo>
                  <a:pt x="6640" y="7963"/>
                </a:moveTo>
                <a:cubicBezTo>
                  <a:pt x="6665" y="7948"/>
                  <a:pt x="6675" y="7851"/>
                  <a:pt x="6706" y="7932"/>
                </a:cubicBezTo>
                <a:cubicBezTo>
                  <a:pt x="6695" y="8000"/>
                  <a:pt x="6617" y="8027"/>
                  <a:pt x="6606" y="7943"/>
                </a:cubicBezTo>
                <a:cubicBezTo>
                  <a:pt x="6599" y="7884"/>
                  <a:pt x="6642" y="7816"/>
                  <a:pt x="6652" y="7775"/>
                </a:cubicBezTo>
                <a:cubicBezTo>
                  <a:pt x="6661" y="7786"/>
                  <a:pt x="6669" y="7798"/>
                  <a:pt x="6678" y="7809"/>
                </a:cubicBezTo>
                <a:cubicBezTo>
                  <a:pt x="6670" y="7829"/>
                  <a:pt x="6667" y="7872"/>
                  <a:pt x="6657" y="7891"/>
                </a:cubicBezTo>
                <a:cubicBezTo>
                  <a:pt x="6647" y="7913"/>
                  <a:pt x="6627" y="7910"/>
                  <a:pt x="6629" y="7950"/>
                </a:cubicBezTo>
                <a:cubicBezTo>
                  <a:pt x="6633" y="7955"/>
                  <a:pt x="6636" y="7959"/>
                  <a:pt x="6640" y="7963"/>
                </a:cubicBezTo>
                <a:close/>
                <a:moveTo>
                  <a:pt x="6256" y="13052"/>
                </a:moveTo>
                <a:cubicBezTo>
                  <a:pt x="6257" y="13049"/>
                  <a:pt x="6258" y="13046"/>
                  <a:pt x="6259" y="13044"/>
                </a:cubicBezTo>
                <a:cubicBezTo>
                  <a:pt x="6271" y="13044"/>
                  <a:pt x="6286" y="13041"/>
                  <a:pt x="6295" y="13031"/>
                </a:cubicBezTo>
                <a:cubicBezTo>
                  <a:pt x="6298" y="13031"/>
                  <a:pt x="6300" y="13031"/>
                  <a:pt x="6303" y="13031"/>
                </a:cubicBezTo>
                <a:cubicBezTo>
                  <a:pt x="6303" y="13032"/>
                  <a:pt x="6303" y="13033"/>
                  <a:pt x="6303" y="13034"/>
                </a:cubicBezTo>
                <a:cubicBezTo>
                  <a:pt x="6295" y="13057"/>
                  <a:pt x="6301" y="13088"/>
                  <a:pt x="6296" y="13121"/>
                </a:cubicBezTo>
                <a:cubicBezTo>
                  <a:pt x="6282" y="13124"/>
                  <a:pt x="6263" y="13126"/>
                  <a:pt x="6245" y="13126"/>
                </a:cubicBezTo>
                <a:cubicBezTo>
                  <a:pt x="6245" y="13126"/>
                  <a:pt x="6245" y="13125"/>
                  <a:pt x="6245" y="13124"/>
                </a:cubicBezTo>
                <a:cubicBezTo>
                  <a:pt x="6246" y="13121"/>
                  <a:pt x="6247" y="13118"/>
                  <a:pt x="6248" y="13116"/>
                </a:cubicBezTo>
                <a:cubicBezTo>
                  <a:pt x="6255" y="13110"/>
                  <a:pt x="6262" y="13104"/>
                  <a:pt x="6269" y="13098"/>
                </a:cubicBezTo>
                <a:cubicBezTo>
                  <a:pt x="6267" y="13085"/>
                  <a:pt x="6267" y="13077"/>
                  <a:pt x="6269" y="13065"/>
                </a:cubicBezTo>
                <a:cubicBezTo>
                  <a:pt x="6265" y="13055"/>
                  <a:pt x="6265" y="13053"/>
                  <a:pt x="6256" y="13052"/>
                </a:cubicBezTo>
                <a:close/>
                <a:moveTo>
                  <a:pt x="6236" y="11602"/>
                </a:moveTo>
                <a:cubicBezTo>
                  <a:pt x="6238" y="11598"/>
                  <a:pt x="6241" y="11593"/>
                  <a:pt x="6243" y="11589"/>
                </a:cubicBezTo>
                <a:cubicBezTo>
                  <a:pt x="6267" y="11590"/>
                  <a:pt x="6311" y="11585"/>
                  <a:pt x="6327" y="11609"/>
                </a:cubicBezTo>
                <a:cubicBezTo>
                  <a:pt x="6323" y="11663"/>
                  <a:pt x="6306" y="11647"/>
                  <a:pt x="6282" y="11648"/>
                </a:cubicBezTo>
                <a:cubicBezTo>
                  <a:pt x="6263" y="11649"/>
                  <a:pt x="6257" y="11665"/>
                  <a:pt x="6239" y="11656"/>
                </a:cubicBezTo>
                <a:cubicBezTo>
                  <a:pt x="6238" y="11639"/>
                  <a:pt x="6239" y="11617"/>
                  <a:pt x="6236" y="11602"/>
                </a:cubicBezTo>
                <a:close/>
                <a:moveTo>
                  <a:pt x="5849" y="11442"/>
                </a:moveTo>
                <a:cubicBezTo>
                  <a:pt x="5849" y="11439"/>
                  <a:pt x="5849" y="11435"/>
                  <a:pt x="5849" y="11432"/>
                </a:cubicBezTo>
                <a:cubicBezTo>
                  <a:pt x="5851" y="11428"/>
                  <a:pt x="5852" y="11425"/>
                  <a:pt x="5853" y="11422"/>
                </a:cubicBezTo>
                <a:cubicBezTo>
                  <a:pt x="5859" y="11420"/>
                  <a:pt x="5865" y="11418"/>
                  <a:pt x="5871" y="11417"/>
                </a:cubicBezTo>
                <a:cubicBezTo>
                  <a:pt x="5898" y="11417"/>
                  <a:pt x="5916" y="11432"/>
                  <a:pt x="5939" y="11440"/>
                </a:cubicBezTo>
                <a:cubicBezTo>
                  <a:pt x="5954" y="11444"/>
                  <a:pt x="5958" y="11428"/>
                  <a:pt x="5966" y="11424"/>
                </a:cubicBezTo>
                <a:cubicBezTo>
                  <a:pt x="5975" y="11426"/>
                  <a:pt x="5983" y="11427"/>
                  <a:pt x="5992" y="11429"/>
                </a:cubicBezTo>
                <a:cubicBezTo>
                  <a:pt x="5998" y="11426"/>
                  <a:pt x="6001" y="11418"/>
                  <a:pt x="6011" y="11417"/>
                </a:cubicBezTo>
                <a:cubicBezTo>
                  <a:pt x="6021" y="11452"/>
                  <a:pt x="6046" y="11443"/>
                  <a:pt x="6066" y="11450"/>
                </a:cubicBezTo>
                <a:cubicBezTo>
                  <a:pt x="6078" y="11523"/>
                  <a:pt x="6143" y="11523"/>
                  <a:pt x="6165" y="11584"/>
                </a:cubicBezTo>
                <a:cubicBezTo>
                  <a:pt x="6159" y="11600"/>
                  <a:pt x="6154" y="11619"/>
                  <a:pt x="6146" y="11630"/>
                </a:cubicBezTo>
                <a:cubicBezTo>
                  <a:pt x="6132" y="11615"/>
                  <a:pt x="6121" y="11572"/>
                  <a:pt x="6094" y="11597"/>
                </a:cubicBezTo>
                <a:cubicBezTo>
                  <a:pt x="6089" y="11594"/>
                  <a:pt x="6083" y="11584"/>
                  <a:pt x="6074" y="11589"/>
                </a:cubicBezTo>
                <a:cubicBezTo>
                  <a:pt x="6060" y="11596"/>
                  <a:pt x="6052" y="11633"/>
                  <a:pt x="6036" y="11620"/>
                </a:cubicBezTo>
                <a:cubicBezTo>
                  <a:pt x="6032" y="11610"/>
                  <a:pt x="6027" y="11601"/>
                  <a:pt x="6023" y="11592"/>
                </a:cubicBezTo>
                <a:cubicBezTo>
                  <a:pt x="5999" y="11613"/>
                  <a:pt x="5989" y="11646"/>
                  <a:pt x="5980" y="11692"/>
                </a:cubicBezTo>
                <a:cubicBezTo>
                  <a:pt x="5965" y="11684"/>
                  <a:pt x="5952" y="11642"/>
                  <a:pt x="5942" y="11622"/>
                </a:cubicBezTo>
                <a:cubicBezTo>
                  <a:pt x="5925" y="11625"/>
                  <a:pt x="5909" y="11628"/>
                  <a:pt x="5892" y="11630"/>
                </a:cubicBezTo>
                <a:cubicBezTo>
                  <a:pt x="5876" y="11626"/>
                  <a:pt x="5860" y="11622"/>
                  <a:pt x="5844" y="11617"/>
                </a:cubicBezTo>
                <a:cubicBezTo>
                  <a:pt x="5834" y="11621"/>
                  <a:pt x="5833" y="11636"/>
                  <a:pt x="5823" y="11640"/>
                </a:cubicBezTo>
                <a:cubicBezTo>
                  <a:pt x="5811" y="11623"/>
                  <a:pt x="5797" y="11618"/>
                  <a:pt x="5790" y="11592"/>
                </a:cubicBezTo>
                <a:cubicBezTo>
                  <a:pt x="5791" y="11590"/>
                  <a:pt x="5791" y="11588"/>
                  <a:pt x="5792" y="11586"/>
                </a:cubicBezTo>
                <a:cubicBezTo>
                  <a:pt x="5794" y="11581"/>
                  <a:pt x="5797" y="11575"/>
                  <a:pt x="5800" y="11568"/>
                </a:cubicBezTo>
                <a:cubicBezTo>
                  <a:pt x="5834" y="11588"/>
                  <a:pt x="5894" y="11607"/>
                  <a:pt x="5921" y="11574"/>
                </a:cubicBezTo>
                <a:cubicBezTo>
                  <a:pt x="5920" y="11571"/>
                  <a:pt x="5919" y="11568"/>
                  <a:pt x="5918" y="11566"/>
                </a:cubicBezTo>
                <a:cubicBezTo>
                  <a:pt x="5882" y="11540"/>
                  <a:pt x="5907" y="11512"/>
                  <a:pt x="5898" y="11481"/>
                </a:cubicBezTo>
                <a:cubicBezTo>
                  <a:pt x="5890" y="11454"/>
                  <a:pt x="5863" y="11456"/>
                  <a:pt x="5849" y="11442"/>
                </a:cubicBezTo>
                <a:close/>
                <a:moveTo>
                  <a:pt x="5807" y="11385"/>
                </a:moveTo>
                <a:cubicBezTo>
                  <a:pt x="5806" y="11387"/>
                  <a:pt x="5806" y="11389"/>
                  <a:pt x="5805" y="11391"/>
                </a:cubicBezTo>
                <a:cubicBezTo>
                  <a:pt x="5779" y="11395"/>
                  <a:pt x="5759" y="11411"/>
                  <a:pt x="5737" y="11419"/>
                </a:cubicBezTo>
                <a:cubicBezTo>
                  <a:pt x="5716" y="11415"/>
                  <a:pt x="5696" y="11410"/>
                  <a:pt x="5675" y="11406"/>
                </a:cubicBezTo>
                <a:cubicBezTo>
                  <a:pt x="5648" y="11399"/>
                  <a:pt x="5621" y="11424"/>
                  <a:pt x="5592" y="11422"/>
                </a:cubicBezTo>
                <a:cubicBezTo>
                  <a:pt x="5592" y="11421"/>
                  <a:pt x="5592" y="11420"/>
                  <a:pt x="5592" y="11419"/>
                </a:cubicBezTo>
                <a:cubicBezTo>
                  <a:pt x="5596" y="11410"/>
                  <a:pt x="5600" y="11402"/>
                  <a:pt x="5604" y="11393"/>
                </a:cubicBezTo>
                <a:cubicBezTo>
                  <a:pt x="5614" y="11385"/>
                  <a:pt x="5624" y="11368"/>
                  <a:pt x="5625" y="11342"/>
                </a:cubicBezTo>
                <a:cubicBezTo>
                  <a:pt x="5606" y="11315"/>
                  <a:pt x="5564" y="11315"/>
                  <a:pt x="5543" y="11290"/>
                </a:cubicBezTo>
                <a:cubicBezTo>
                  <a:pt x="5543" y="11265"/>
                  <a:pt x="5538" y="11226"/>
                  <a:pt x="5529" y="11216"/>
                </a:cubicBezTo>
                <a:cubicBezTo>
                  <a:pt x="5516" y="11200"/>
                  <a:pt x="5488" y="11215"/>
                  <a:pt x="5474" y="11208"/>
                </a:cubicBezTo>
                <a:cubicBezTo>
                  <a:pt x="5446" y="11195"/>
                  <a:pt x="5427" y="11163"/>
                  <a:pt x="5402" y="11149"/>
                </a:cubicBezTo>
                <a:cubicBezTo>
                  <a:pt x="5369" y="11129"/>
                  <a:pt x="5337" y="11149"/>
                  <a:pt x="5314" y="11115"/>
                </a:cubicBezTo>
                <a:cubicBezTo>
                  <a:pt x="5324" y="11110"/>
                  <a:pt x="5334" y="11105"/>
                  <a:pt x="5343" y="11100"/>
                </a:cubicBezTo>
                <a:cubicBezTo>
                  <a:pt x="5343" y="11099"/>
                  <a:pt x="5343" y="11098"/>
                  <a:pt x="5343" y="11097"/>
                </a:cubicBezTo>
                <a:cubicBezTo>
                  <a:pt x="5342" y="11093"/>
                  <a:pt x="5341" y="11088"/>
                  <a:pt x="5339" y="11084"/>
                </a:cubicBezTo>
                <a:cubicBezTo>
                  <a:pt x="5275" y="11055"/>
                  <a:pt x="5275" y="11101"/>
                  <a:pt x="5240" y="11133"/>
                </a:cubicBezTo>
                <a:cubicBezTo>
                  <a:pt x="5230" y="11142"/>
                  <a:pt x="5212" y="11135"/>
                  <a:pt x="5204" y="11144"/>
                </a:cubicBezTo>
                <a:cubicBezTo>
                  <a:pt x="5202" y="11174"/>
                  <a:pt x="5180" y="11206"/>
                  <a:pt x="5159" y="11187"/>
                </a:cubicBezTo>
                <a:cubicBezTo>
                  <a:pt x="5161" y="11184"/>
                  <a:pt x="5163" y="11180"/>
                  <a:pt x="5165" y="11177"/>
                </a:cubicBezTo>
                <a:cubicBezTo>
                  <a:pt x="5169" y="11169"/>
                  <a:pt x="5174" y="11162"/>
                  <a:pt x="5178" y="11154"/>
                </a:cubicBezTo>
                <a:cubicBezTo>
                  <a:pt x="5176" y="11128"/>
                  <a:pt x="5176" y="11116"/>
                  <a:pt x="5182" y="11097"/>
                </a:cubicBezTo>
                <a:cubicBezTo>
                  <a:pt x="5208" y="11079"/>
                  <a:pt x="5234" y="11046"/>
                  <a:pt x="5263" y="11033"/>
                </a:cubicBezTo>
                <a:cubicBezTo>
                  <a:pt x="5280" y="11029"/>
                  <a:pt x="5298" y="11026"/>
                  <a:pt x="5315" y="11022"/>
                </a:cubicBezTo>
                <a:cubicBezTo>
                  <a:pt x="5362" y="11021"/>
                  <a:pt x="5399" y="11036"/>
                  <a:pt x="5433" y="11051"/>
                </a:cubicBezTo>
                <a:cubicBezTo>
                  <a:pt x="5439" y="11051"/>
                  <a:pt x="5445" y="11051"/>
                  <a:pt x="5451" y="11051"/>
                </a:cubicBezTo>
                <a:cubicBezTo>
                  <a:pt x="5464" y="11072"/>
                  <a:pt x="5478" y="11094"/>
                  <a:pt x="5491" y="11115"/>
                </a:cubicBezTo>
                <a:cubicBezTo>
                  <a:pt x="5525" y="11144"/>
                  <a:pt x="5564" y="11138"/>
                  <a:pt x="5592" y="11174"/>
                </a:cubicBezTo>
                <a:cubicBezTo>
                  <a:pt x="5600" y="11192"/>
                  <a:pt x="5609" y="11210"/>
                  <a:pt x="5617" y="11228"/>
                </a:cubicBezTo>
                <a:cubicBezTo>
                  <a:pt x="5643" y="11249"/>
                  <a:pt x="5702" y="11252"/>
                  <a:pt x="5719" y="11285"/>
                </a:cubicBezTo>
                <a:cubicBezTo>
                  <a:pt x="5717" y="11296"/>
                  <a:pt x="5714" y="11307"/>
                  <a:pt x="5711" y="11319"/>
                </a:cubicBezTo>
                <a:cubicBezTo>
                  <a:pt x="5713" y="11321"/>
                  <a:pt x="5714" y="11324"/>
                  <a:pt x="5715" y="11326"/>
                </a:cubicBezTo>
                <a:cubicBezTo>
                  <a:pt x="5764" y="11324"/>
                  <a:pt x="5780" y="11348"/>
                  <a:pt x="5807" y="11385"/>
                </a:cubicBezTo>
                <a:close/>
                <a:moveTo>
                  <a:pt x="5735" y="9372"/>
                </a:moveTo>
                <a:cubicBezTo>
                  <a:pt x="5734" y="9370"/>
                  <a:pt x="5733" y="9368"/>
                  <a:pt x="5731" y="9367"/>
                </a:cubicBezTo>
                <a:cubicBezTo>
                  <a:pt x="5727" y="9348"/>
                  <a:pt x="5722" y="9335"/>
                  <a:pt x="5721" y="9310"/>
                </a:cubicBezTo>
                <a:cubicBezTo>
                  <a:pt x="5726" y="9330"/>
                  <a:pt x="5730" y="9351"/>
                  <a:pt x="5735" y="9372"/>
                </a:cubicBezTo>
                <a:close/>
                <a:moveTo>
                  <a:pt x="5717" y="9284"/>
                </a:moveTo>
                <a:cubicBezTo>
                  <a:pt x="5717" y="9287"/>
                  <a:pt x="5717" y="9289"/>
                  <a:pt x="5718" y="9292"/>
                </a:cubicBezTo>
                <a:cubicBezTo>
                  <a:pt x="5717" y="9292"/>
                  <a:pt x="5717" y="9292"/>
                  <a:pt x="5717" y="9292"/>
                </a:cubicBezTo>
                <a:cubicBezTo>
                  <a:pt x="5717" y="9289"/>
                  <a:pt x="5717" y="9287"/>
                  <a:pt x="5717" y="9284"/>
                </a:cubicBezTo>
                <a:close/>
                <a:moveTo>
                  <a:pt x="5718" y="9292"/>
                </a:moveTo>
                <a:cubicBezTo>
                  <a:pt x="5719" y="9298"/>
                  <a:pt x="5720" y="9304"/>
                  <a:pt x="5721" y="9310"/>
                </a:cubicBezTo>
                <a:cubicBezTo>
                  <a:pt x="5720" y="9310"/>
                  <a:pt x="5720" y="9310"/>
                  <a:pt x="5719" y="9310"/>
                </a:cubicBezTo>
                <a:cubicBezTo>
                  <a:pt x="5719" y="9304"/>
                  <a:pt x="5718" y="9298"/>
                  <a:pt x="5718" y="9292"/>
                </a:cubicBezTo>
                <a:close/>
                <a:moveTo>
                  <a:pt x="5675" y="11656"/>
                </a:moveTo>
                <a:cubicBezTo>
                  <a:pt x="5674" y="11660"/>
                  <a:pt x="5674" y="11665"/>
                  <a:pt x="5674" y="11669"/>
                </a:cubicBezTo>
                <a:cubicBezTo>
                  <a:pt x="5660" y="11669"/>
                  <a:pt x="5657" y="11658"/>
                  <a:pt x="5647" y="11653"/>
                </a:cubicBezTo>
                <a:cubicBezTo>
                  <a:pt x="5629" y="11645"/>
                  <a:pt x="5626" y="11672"/>
                  <a:pt x="5617" y="11676"/>
                </a:cubicBezTo>
                <a:cubicBezTo>
                  <a:pt x="5605" y="11683"/>
                  <a:pt x="5556" y="11626"/>
                  <a:pt x="5551" y="11615"/>
                </a:cubicBezTo>
                <a:cubicBezTo>
                  <a:pt x="5556" y="11608"/>
                  <a:pt x="5561" y="11601"/>
                  <a:pt x="5566" y="11594"/>
                </a:cubicBezTo>
                <a:cubicBezTo>
                  <a:pt x="5605" y="11592"/>
                  <a:pt x="5659" y="11611"/>
                  <a:pt x="5675" y="11656"/>
                </a:cubicBezTo>
                <a:close/>
                <a:moveTo>
                  <a:pt x="6798" y="3172"/>
                </a:moveTo>
                <a:cubicBezTo>
                  <a:pt x="6803" y="3154"/>
                  <a:pt x="6816" y="3142"/>
                  <a:pt x="6828" y="3129"/>
                </a:cubicBezTo>
                <a:cubicBezTo>
                  <a:pt x="6867" y="3114"/>
                  <a:pt x="6892" y="3134"/>
                  <a:pt x="6910" y="3163"/>
                </a:cubicBezTo>
                <a:cubicBezTo>
                  <a:pt x="6919" y="3178"/>
                  <a:pt x="6926" y="3196"/>
                  <a:pt x="6940" y="3203"/>
                </a:cubicBezTo>
                <a:cubicBezTo>
                  <a:pt x="6954" y="3210"/>
                  <a:pt x="6991" y="3230"/>
                  <a:pt x="6980" y="3266"/>
                </a:cubicBezTo>
                <a:cubicBezTo>
                  <a:pt x="6973" y="3288"/>
                  <a:pt x="6952" y="3315"/>
                  <a:pt x="6932" y="3328"/>
                </a:cubicBezTo>
                <a:cubicBezTo>
                  <a:pt x="6920" y="3335"/>
                  <a:pt x="6911" y="3329"/>
                  <a:pt x="6899" y="3337"/>
                </a:cubicBezTo>
                <a:cubicBezTo>
                  <a:pt x="6889" y="3344"/>
                  <a:pt x="6880" y="3351"/>
                  <a:pt x="6871" y="3358"/>
                </a:cubicBezTo>
                <a:cubicBezTo>
                  <a:pt x="6859" y="3365"/>
                  <a:pt x="6830" y="3334"/>
                  <a:pt x="6832" y="3318"/>
                </a:cubicBezTo>
                <a:cubicBezTo>
                  <a:pt x="6834" y="3312"/>
                  <a:pt x="6845" y="3302"/>
                  <a:pt x="6850" y="3299"/>
                </a:cubicBezTo>
                <a:cubicBezTo>
                  <a:pt x="6859" y="3302"/>
                  <a:pt x="6862" y="3303"/>
                  <a:pt x="6872" y="3295"/>
                </a:cubicBezTo>
                <a:cubicBezTo>
                  <a:pt x="6871" y="3294"/>
                  <a:pt x="6871" y="3293"/>
                  <a:pt x="6870" y="3292"/>
                </a:cubicBezTo>
                <a:cubicBezTo>
                  <a:pt x="6864" y="3293"/>
                  <a:pt x="6858" y="3294"/>
                  <a:pt x="6854" y="3293"/>
                </a:cubicBezTo>
                <a:cubicBezTo>
                  <a:pt x="6853" y="3290"/>
                  <a:pt x="6852" y="3287"/>
                  <a:pt x="6852" y="3284"/>
                </a:cubicBezTo>
                <a:cubicBezTo>
                  <a:pt x="6851" y="3284"/>
                  <a:pt x="6850" y="3284"/>
                  <a:pt x="6850" y="3284"/>
                </a:cubicBezTo>
                <a:cubicBezTo>
                  <a:pt x="6845" y="3285"/>
                  <a:pt x="6841" y="3286"/>
                  <a:pt x="6836" y="3287"/>
                </a:cubicBezTo>
                <a:cubicBezTo>
                  <a:pt x="6827" y="3283"/>
                  <a:pt x="6818" y="3279"/>
                  <a:pt x="6809" y="3274"/>
                </a:cubicBezTo>
                <a:cubicBezTo>
                  <a:pt x="6803" y="3272"/>
                  <a:pt x="6797" y="3270"/>
                  <a:pt x="6791" y="3268"/>
                </a:cubicBezTo>
                <a:cubicBezTo>
                  <a:pt x="6789" y="3266"/>
                  <a:pt x="6788" y="3264"/>
                  <a:pt x="6789" y="3260"/>
                </a:cubicBezTo>
                <a:cubicBezTo>
                  <a:pt x="6798" y="3254"/>
                  <a:pt x="6809" y="3253"/>
                  <a:pt x="6818" y="3254"/>
                </a:cubicBezTo>
                <a:cubicBezTo>
                  <a:pt x="6811" y="3239"/>
                  <a:pt x="6801" y="3232"/>
                  <a:pt x="6793" y="3219"/>
                </a:cubicBezTo>
                <a:cubicBezTo>
                  <a:pt x="6794" y="3209"/>
                  <a:pt x="6797" y="3205"/>
                  <a:pt x="6802" y="3198"/>
                </a:cubicBezTo>
                <a:cubicBezTo>
                  <a:pt x="6807" y="3199"/>
                  <a:pt x="6812" y="3199"/>
                  <a:pt x="6817" y="3200"/>
                </a:cubicBezTo>
                <a:cubicBezTo>
                  <a:pt x="6814" y="3181"/>
                  <a:pt x="6801" y="3187"/>
                  <a:pt x="6798" y="3172"/>
                </a:cubicBezTo>
                <a:close/>
                <a:moveTo>
                  <a:pt x="6703" y="2458"/>
                </a:moveTo>
                <a:cubicBezTo>
                  <a:pt x="6706" y="2445"/>
                  <a:pt x="6711" y="2429"/>
                  <a:pt x="6719" y="2419"/>
                </a:cubicBezTo>
                <a:cubicBezTo>
                  <a:pt x="6720" y="2419"/>
                  <a:pt x="6721" y="2418"/>
                  <a:pt x="6721" y="2418"/>
                </a:cubicBezTo>
                <a:cubicBezTo>
                  <a:pt x="6731" y="2440"/>
                  <a:pt x="6732" y="2455"/>
                  <a:pt x="6730" y="2480"/>
                </a:cubicBezTo>
                <a:cubicBezTo>
                  <a:pt x="6719" y="2479"/>
                  <a:pt x="6706" y="2475"/>
                  <a:pt x="6703" y="2458"/>
                </a:cubicBezTo>
                <a:close/>
                <a:moveTo>
                  <a:pt x="6564" y="4376"/>
                </a:moveTo>
                <a:cubicBezTo>
                  <a:pt x="6582" y="4401"/>
                  <a:pt x="6600" y="4426"/>
                  <a:pt x="6619" y="4451"/>
                </a:cubicBezTo>
                <a:cubicBezTo>
                  <a:pt x="6618" y="4453"/>
                  <a:pt x="6618" y="4456"/>
                  <a:pt x="6617" y="4458"/>
                </a:cubicBezTo>
                <a:cubicBezTo>
                  <a:pt x="6611" y="4470"/>
                  <a:pt x="6604" y="4502"/>
                  <a:pt x="6598" y="4510"/>
                </a:cubicBezTo>
                <a:cubicBezTo>
                  <a:pt x="6568" y="4535"/>
                  <a:pt x="6562" y="4471"/>
                  <a:pt x="6530" y="4510"/>
                </a:cubicBezTo>
                <a:cubicBezTo>
                  <a:pt x="6530" y="4511"/>
                  <a:pt x="6531" y="4513"/>
                  <a:pt x="6531" y="4515"/>
                </a:cubicBezTo>
                <a:cubicBezTo>
                  <a:pt x="6546" y="4527"/>
                  <a:pt x="6564" y="4554"/>
                  <a:pt x="6566" y="4590"/>
                </a:cubicBezTo>
                <a:cubicBezTo>
                  <a:pt x="6543" y="4596"/>
                  <a:pt x="6527" y="4615"/>
                  <a:pt x="6519" y="4652"/>
                </a:cubicBezTo>
                <a:cubicBezTo>
                  <a:pt x="6504" y="4645"/>
                  <a:pt x="6493" y="4615"/>
                  <a:pt x="6486" y="4595"/>
                </a:cubicBezTo>
                <a:cubicBezTo>
                  <a:pt x="6485" y="4596"/>
                  <a:pt x="6484" y="4597"/>
                  <a:pt x="6483" y="4597"/>
                </a:cubicBezTo>
                <a:cubicBezTo>
                  <a:pt x="6481" y="4628"/>
                  <a:pt x="6478" y="4659"/>
                  <a:pt x="6476" y="4690"/>
                </a:cubicBezTo>
                <a:cubicBezTo>
                  <a:pt x="6479" y="4716"/>
                  <a:pt x="6483" y="4742"/>
                  <a:pt x="6486" y="4768"/>
                </a:cubicBezTo>
                <a:cubicBezTo>
                  <a:pt x="6485" y="4768"/>
                  <a:pt x="6484" y="4768"/>
                  <a:pt x="6483" y="4768"/>
                </a:cubicBezTo>
                <a:cubicBezTo>
                  <a:pt x="6473" y="4775"/>
                  <a:pt x="6435" y="4741"/>
                  <a:pt x="6431" y="4726"/>
                </a:cubicBezTo>
                <a:cubicBezTo>
                  <a:pt x="6424" y="4707"/>
                  <a:pt x="6427" y="4690"/>
                  <a:pt x="6420" y="4675"/>
                </a:cubicBezTo>
                <a:cubicBezTo>
                  <a:pt x="6411" y="4682"/>
                  <a:pt x="6402" y="4690"/>
                  <a:pt x="6393" y="4698"/>
                </a:cubicBezTo>
                <a:cubicBezTo>
                  <a:pt x="6386" y="4675"/>
                  <a:pt x="6375" y="4664"/>
                  <a:pt x="6374" y="4631"/>
                </a:cubicBezTo>
                <a:cubicBezTo>
                  <a:pt x="6377" y="4616"/>
                  <a:pt x="6380" y="4602"/>
                  <a:pt x="6382" y="4587"/>
                </a:cubicBezTo>
                <a:cubicBezTo>
                  <a:pt x="6371" y="4573"/>
                  <a:pt x="6353" y="4580"/>
                  <a:pt x="6338" y="4567"/>
                </a:cubicBezTo>
                <a:cubicBezTo>
                  <a:pt x="6302" y="4535"/>
                  <a:pt x="6294" y="4468"/>
                  <a:pt x="6245" y="4456"/>
                </a:cubicBezTo>
                <a:cubicBezTo>
                  <a:pt x="6238" y="4474"/>
                  <a:pt x="6217" y="4476"/>
                  <a:pt x="6216" y="4505"/>
                </a:cubicBezTo>
                <a:cubicBezTo>
                  <a:pt x="6227" y="4530"/>
                  <a:pt x="6239" y="4554"/>
                  <a:pt x="6251" y="4580"/>
                </a:cubicBezTo>
                <a:cubicBezTo>
                  <a:pt x="6249" y="4583"/>
                  <a:pt x="6248" y="4586"/>
                  <a:pt x="6247" y="4590"/>
                </a:cubicBezTo>
                <a:cubicBezTo>
                  <a:pt x="6238" y="4591"/>
                  <a:pt x="6230" y="4593"/>
                  <a:pt x="6221" y="4595"/>
                </a:cubicBezTo>
                <a:cubicBezTo>
                  <a:pt x="6214" y="4561"/>
                  <a:pt x="6193" y="4538"/>
                  <a:pt x="6177" y="4523"/>
                </a:cubicBezTo>
                <a:cubicBezTo>
                  <a:pt x="6183" y="4573"/>
                  <a:pt x="6198" y="4605"/>
                  <a:pt x="6208" y="4649"/>
                </a:cubicBezTo>
                <a:cubicBezTo>
                  <a:pt x="6219" y="4652"/>
                  <a:pt x="6230" y="4656"/>
                  <a:pt x="6241" y="4659"/>
                </a:cubicBezTo>
                <a:cubicBezTo>
                  <a:pt x="6255" y="4714"/>
                  <a:pt x="6271" y="4767"/>
                  <a:pt x="6286" y="4816"/>
                </a:cubicBezTo>
                <a:cubicBezTo>
                  <a:pt x="6287" y="4813"/>
                  <a:pt x="6289" y="4809"/>
                  <a:pt x="6291" y="4806"/>
                </a:cubicBezTo>
                <a:cubicBezTo>
                  <a:pt x="6295" y="4800"/>
                  <a:pt x="6299" y="4794"/>
                  <a:pt x="6303" y="4788"/>
                </a:cubicBezTo>
                <a:cubicBezTo>
                  <a:pt x="6320" y="4797"/>
                  <a:pt x="6329" y="4833"/>
                  <a:pt x="6343" y="4850"/>
                </a:cubicBezTo>
                <a:cubicBezTo>
                  <a:pt x="6356" y="4862"/>
                  <a:pt x="6369" y="4874"/>
                  <a:pt x="6382" y="4886"/>
                </a:cubicBezTo>
                <a:cubicBezTo>
                  <a:pt x="6381" y="4886"/>
                  <a:pt x="6381" y="4886"/>
                  <a:pt x="6380" y="4886"/>
                </a:cubicBezTo>
                <a:cubicBezTo>
                  <a:pt x="6374" y="4888"/>
                  <a:pt x="6369" y="4891"/>
                  <a:pt x="6363" y="4894"/>
                </a:cubicBezTo>
                <a:cubicBezTo>
                  <a:pt x="6362" y="4899"/>
                  <a:pt x="6361" y="4904"/>
                  <a:pt x="6359" y="4909"/>
                </a:cubicBezTo>
                <a:cubicBezTo>
                  <a:pt x="6384" y="4985"/>
                  <a:pt x="6429" y="4967"/>
                  <a:pt x="6421" y="5102"/>
                </a:cubicBezTo>
                <a:cubicBezTo>
                  <a:pt x="6419" y="5100"/>
                  <a:pt x="6418" y="5097"/>
                  <a:pt x="6416" y="5094"/>
                </a:cubicBezTo>
                <a:cubicBezTo>
                  <a:pt x="6408" y="5055"/>
                  <a:pt x="6388" y="5009"/>
                  <a:pt x="6370" y="4986"/>
                </a:cubicBezTo>
                <a:cubicBezTo>
                  <a:pt x="6365" y="5060"/>
                  <a:pt x="6401" y="5087"/>
                  <a:pt x="6402" y="5161"/>
                </a:cubicBezTo>
                <a:cubicBezTo>
                  <a:pt x="6402" y="5161"/>
                  <a:pt x="6402" y="5161"/>
                  <a:pt x="6401" y="5161"/>
                </a:cubicBezTo>
                <a:cubicBezTo>
                  <a:pt x="6393" y="5158"/>
                  <a:pt x="6384" y="5155"/>
                  <a:pt x="6376" y="5151"/>
                </a:cubicBezTo>
                <a:cubicBezTo>
                  <a:pt x="6384" y="5183"/>
                  <a:pt x="6392" y="5215"/>
                  <a:pt x="6400" y="5246"/>
                </a:cubicBezTo>
                <a:cubicBezTo>
                  <a:pt x="6373" y="5226"/>
                  <a:pt x="6357" y="5190"/>
                  <a:pt x="6342" y="5146"/>
                </a:cubicBezTo>
                <a:cubicBezTo>
                  <a:pt x="6273" y="5156"/>
                  <a:pt x="6254" y="5063"/>
                  <a:pt x="6215" y="5004"/>
                </a:cubicBezTo>
                <a:cubicBezTo>
                  <a:pt x="6216" y="5024"/>
                  <a:pt x="6218" y="5044"/>
                  <a:pt x="6220" y="5064"/>
                </a:cubicBezTo>
                <a:cubicBezTo>
                  <a:pt x="6193" y="5046"/>
                  <a:pt x="6187" y="5012"/>
                  <a:pt x="6147" y="5012"/>
                </a:cubicBezTo>
                <a:cubicBezTo>
                  <a:pt x="6153" y="5102"/>
                  <a:pt x="6214" y="5132"/>
                  <a:pt x="6247" y="5174"/>
                </a:cubicBezTo>
                <a:cubicBezTo>
                  <a:pt x="6283" y="5220"/>
                  <a:pt x="6313" y="5285"/>
                  <a:pt x="6327" y="5373"/>
                </a:cubicBezTo>
                <a:cubicBezTo>
                  <a:pt x="6284" y="5343"/>
                  <a:pt x="6241" y="5314"/>
                  <a:pt x="6198" y="5285"/>
                </a:cubicBezTo>
                <a:cubicBezTo>
                  <a:pt x="6172" y="5272"/>
                  <a:pt x="6149" y="5282"/>
                  <a:pt x="6129" y="5260"/>
                </a:cubicBezTo>
                <a:cubicBezTo>
                  <a:pt x="6120" y="5241"/>
                  <a:pt x="6112" y="5222"/>
                  <a:pt x="6103" y="5203"/>
                </a:cubicBezTo>
                <a:cubicBezTo>
                  <a:pt x="6093" y="5200"/>
                  <a:pt x="6083" y="5197"/>
                  <a:pt x="6072" y="5195"/>
                </a:cubicBezTo>
                <a:cubicBezTo>
                  <a:pt x="6066" y="5188"/>
                  <a:pt x="6061" y="5181"/>
                  <a:pt x="6055" y="5174"/>
                </a:cubicBezTo>
                <a:cubicBezTo>
                  <a:pt x="6047" y="5168"/>
                  <a:pt x="6035" y="5170"/>
                  <a:pt x="6033" y="5169"/>
                </a:cubicBezTo>
                <a:cubicBezTo>
                  <a:pt x="6013" y="5136"/>
                  <a:pt x="5984" y="5145"/>
                  <a:pt x="5973" y="5092"/>
                </a:cubicBezTo>
                <a:cubicBezTo>
                  <a:pt x="5982" y="5075"/>
                  <a:pt x="5993" y="5065"/>
                  <a:pt x="5998" y="5040"/>
                </a:cubicBezTo>
                <a:cubicBezTo>
                  <a:pt x="5986" y="5027"/>
                  <a:pt x="5973" y="5013"/>
                  <a:pt x="5961" y="4999"/>
                </a:cubicBezTo>
                <a:cubicBezTo>
                  <a:pt x="5950" y="4996"/>
                  <a:pt x="5939" y="4992"/>
                  <a:pt x="5929" y="4989"/>
                </a:cubicBezTo>
                <a:cubicBezTo>
                  <a:pt x="5905" y="4967"/>
                  <a:pt x="5881" y="4922"/>
                  <a:pt x="5882" y="4852"/>
                </a:cubicBezTo>
                <a:cubicBezTo>
                  <a:pt x="5842" y="4854"/>
                  <a:pt x="5830" y="4823"/>
                  <a:pt x="5797" y="4814"/>
                </a:cubicBezTo>
                <a:cubicBezTo>
                  <a:pt x="5797" y="4817"/>
                  <a:pt x="5797" y="4821"/>
                  <a:pt x="5797" y="4824"/>
                </a:cubicBezTo>
                <a:cubicBezTo>
                  <a:pt x="5800" y="4840"/>
                  <a:pt x="5805" y="4872"/>
                  <a:pt x="5801" y="4883"/>
                </a:cubicBezTo>
                <a:cubicBezTo>
                  <a:pt x="5798" y="4889"/>
                  <a:pt x="5800" y="4887"/>
                  <a:pt x="5794" y="4888"/>
                </a:cubicBezTo>
                <a:cubicBezTo>
                  <a:pt x="5775" y="4878"/>
                  <a:pt x="5756" y="4868"/>
                  <a:pt x="5737" y="4858"/>
                </a:cubicBezTo>
                <a:cubicBezTo>
                  <a:pt x="5727" y="4876"/>
                  <a:pt x="5718" y="4894"/>
                  <a:pt x="5708" y="4912"/>
                </a:cubicBezTo>
                <a:cubicBezTo>
                  <a:pt x="5656" y="4917"/>
                  <a:pt x="5617" y="4894"/>
                  <a:pt x="5577" y="4868"/>
                </a:cubicBezTo>
                <a:cubicBezTo>
                  <a:pt x="5575" y="4798"/>
                  <a:pt x="5587" y="4768"/>
                  <a:pt x="5621" y="4760"/>
                </a:cubicBezTo>
                <a:cubicBezTo>
                  <a:pt x="5623" y="4746"/>
                  <a:pt x="5622" y="4706"/>
                  <a:pt x="5625" y="4698"/>
                </a:cubicBezTo>
                <a:cubicBezTo>
                  <a:pt x="5637" y="4690"/>
                  <a:pt x="5713" y="4722"/>
                  <a:pt x="5721" y="4734"/>
                </a:cubicBezTo>
                <a:cubicBezTo>
                  <a:pt x="5729" y="4751"/>
                  <a:pt x="5737" y="4768"/>
                  <a:pt x="5745" y="4785"/>
                </a:cubicBezTo>
                <a:cubicBezTo>
                  <a:pt x="5745" y="4785"/>
                  <a:pt x="5746" y="4785"/>
                  <a:pt x="5746" y="4785"/>
                </a:cubicBezTo>
                <a:cubicBezTo>
                  <a:pt x="5746" y="4755"/>
                  <a:pt x="5743" y="4741"/>
                  <a:pt x="5746" y="4718"/>
                </a:cubicBezTo>
                <a:cubicBezTo>
                  <a:pt x="5778" y="4718"/>
                  <a:pt x="5798" y="4693"/>
                  <a:pt x="5823" y="4685"/>
                </a:cubicBezTo>
                <a:cubicBezTo>
                  <a:pt x="5835" y="4687"/>
                  <a:pt x="5848" y="4688"/>
                  <a:pt x="5861" y="4690"/>
                </a:cubicBezTo>
                <a:cubicBezTo>
                  <a:pt x="5861" y="4688"/>
                  <a:pt x="5861" y="4687"/>
                  <a:pt x="5861" y="4685"/>
                </a:cubicBezTo>
                <a:cubicBezTo>
                  <a:pt x="5862" y="4679"/>
                  <a:pt x="5863" y="4673"/>
                  <a:pt x="5864" y="4667"/>
                </a:cubicBezTo>
                <a:cubicBezTo>
                  <a:pt x="5856" y="4655"/>
                  <a:pt x="5809" y="4553"/>
                  <a:pt x="5810" y="4543"/>
                </a:cubicBezTo>
                <a:cubicBezTo>
                  <a:pt x="5817" y="4521"/>
                  <a:pt x="5873" y="4478"/>
                  <a:pt x="5887" y="4456"/>
                </a:cubicBezTo>
                <a:cubicBezTo>
                  <a:pt x="5891" y="4437"/>
                  <a:pt x="5896" y="4418"/>
                  <a:pt x="5900" y="4399"/>
                </a:cubicBezTo>
                <a:cubicBezTo>
                  <a:pt x="5912" y="4375"/>
                  <a:pt x="5923" y="4351"/>
                  <a:pt x="5934" y="4327"/>
                </a:cubicBezTo>
                <a:cubicBezTo>
                  <a:pt x="5931" y="4275"/>
                  <a:pt x="5897" y="4136"/>
                  <a:pt x="5880" y="4121"/>
                </a:cubicBezTo>
                <a:cubicBezTo>
                  <a:pt x="5850" y="4095"/>
                  <a:pt x="5828" y="4090"/>
                  <a:pt x="5807" y="4049"/>
                </a:cubicBezTo>
                <a:cubicBezTo>
                  <a:pt x="5805" y="4046"/>
                  <a:pt x="5786" y="3976"/>
                  <a:pt x="5784" y="3967"/>
                </a:cubicBezTo>
                <a:cubicBezTo>
                  <a:pt x="5775" y="3979"/>
                  <a:pt x="5767" y="3991"/>
                  <a:pt x="5758" y="4003"/>
                </a:cubicBezTo>
                <a:cubicBezTo>
                  <a:pt x="5749" y="4003"/>
                  <a:pt x="5740" y="4003"/>
                  <a:pt x="5731" y="4003"/>
                </a:cubicBezTo>
                <a:cubicBezTo>
                  <a:pt x="5715" y="4013"/>
                  <a:pt x="5690" y="4020"/>
                  <a:pt x="5674" y="4031"/>
                </a:cubicBezTo>
                <a:cubicBezTo>
                  <a:pt x="5673" y="4031"/>
                  <a:pt x="5673" y="4031"/>
                  <a:pt x="5672" y="4031"/>
                </a:cubicBezTo>
                <a:cubicBezTo>
                  <a:pt x="5670" y="4009"/>
                  <a:pt x="5668" y="3986"/>
                  <a:pt x="5666" y="3964"/>
                </a:cubicBezTo>
                <a:cubicBezTo>
                  <a:pt x="5687" y="3960"/>
                  <a:pt x="5709" y="3955"/>
                  <a:pt x="5731" y="3951"/>
                </a:cubicBezTo>
                <a:cubicBezTo>
                  <a:pt x="5732" y="3942"/>
                  <a:pt x="5732" y="3932"/>
                  <a:pt x="5733" y="3923"/>
                </a:cubicBezTo>
                <a:cubicBezTo>
                  <a:pt x="5705" y="3885"/>
                  <a:pt x="5678" y="3847"/>
                  <a:pt x="5651" y="3809"/>
                </a:cubicBezTo>
                <a:cubicBezTo>
                  <a:pt x="5641" y="3809"/>
                  <a:pt x="5632" y="3808"/>
                  <a:pt x="5623" y="3807"/>
                </a:cubicBezTo>
                <a:cubicBezTo>
                  <a:pt x="5617" y="3800"/>
                  <a:pt x="5611" y="3793"/>
                  <a:pt x="5605" y="3786"/>
                </a:cubicBezTo>
                <a:cubicBezTo>
                  <a:pt x="5601" y="3699"/>
                  <a:pt x="5572" y="3708"/>
                  <a:pt x="5543" y="3671"/>
                </a:cubicBezTo>
                <a:cubicBezTo>
                  <a:pt x="5534" y="3655"/>
                  <a:pt x="5525" y="3640"/>
                  <a:pt x="5517" y="3624"/>
                </a:cubicBezTo>
                <a:cubicBezTo>
                  <a:pt x="5509" y="3629"/>
                  <a:pt x="5501" y="3634"/>
                  <a:pt x="5494" y="3640"/>
                </a:cubicBezTo>
                <a:cubicBezTo>
                  <a:pt x="5478" y="3633"/>
                  <a:pt x="5441" y="3581"/>
                  <a:pt x="5428" y="3596"/>
                </a:cubicBezTo>
                <a:cubicBezTo>
                  <a:pt x="5425" y="3598"/>
                  <a:pt x="5423" y="3601"/>
                  <a:pt x="5420" y="3604"/>
                </a:cubicBezTo>
                <a:cubicBezTo>
                  <a:pt x="5421" y="3605"/>
                  <a:pt x="5422" y="3607"/>
                  <a:pt x="5423" y="3609"/>
                </a:cubicBezTo>
                <a:cubicBezTo>
                  <a:pt x="5438" y="3666"/>
                  <a:pt x="5520" y="3662"/>
                  <a:pt x="5537" y="3735"/>
                </a:cubicBezTo>
                <a:cubicBezTo>
                  <a:pt x="5539" y="3748"/>
                  <a:pt x="5539" y="3760"/>
                  <a:pt x="5537" y="3768"/>
                </a:cubicBezTo>
                <a:cubicBezTo>
                  <a:pt x="5528" y="3776"/>
                  <a:pt x="5522" y="3788"/>
                  <a:pt x="5510" y="3791"/>
                </a:cubicBezTo>
                <a:cubicBezTo>
                  <a:pt x="5466" y="3804"/>
                  <a:pt x="5420" y="3700"/>
                  <a:pt x="5390" y="3737"/>
                </a:cubicBezTo>
                <a:cubicBezTo>
                  <a:pt x="5390" y="3738"/>
                  <a:pt x="5390" y="3739"/>
                  <a:pt x="5390" y="3740"/>
                </a:cubicBezTo>
                <a:cubicBezTo>
                  <a:pt x="5391" y="3778"/>
                  <a:pt x="5411" y="3787"/>
                  <a:pt x="5407" y="3825"/>
                </a:cubicBezTo>
                <a:cubicBezTo>
                  <a:pt x="5393" y="3811"/>
                  <a:pt x="5367" y="3760"/>
                  <a:pt x="5346" y="3771"/>
                </a:cubicBezTo>
                <a:cubicBezTo>
                  <a:pt x="5337" y="3778"/>
                  <a:pt x="5327" y="3786"/>
                  <a:pt x="5318" y="3794"/>
                </a:cubicBezTo>
                <a:cubicBezTo>
                  <a:pt x="5309" y="3782"/>
                  <a:pt x="5290" y="3759"/>
                  <a:pt x="5275" y="3763"/>
                </a:cubicBezTo>
                <a:cubicBezTo>
                  <a:pt x="5267" y="3767"/>
                  <a:pt x="5260" y="3770"/>
                  <a:pt x="5252" y="3774"/>
                </a:cubicBezTo>
                <a:cubicBezTo>
                  <a:pt x="5224" y="3763"/>
                  <a:pt x="5196" y="3753"/>
                  <a:pt x="5168" y="3742"/>
                </a:cubicBezTo>
                <a:cubicBezTo>
                  <a:pt x="5142" y="3742"/>
                  <a:pt x="5117" y="3742"/>
                  <a:pt x="5091" y="3742"/>
                </a:cubicBezTo>
                <a:cubicBezTo>
                  <a:pt x="5083" y="3737"/>
                  <a:pt x="5075" y="3731"/>
                  <a:pt x="5067" y="3724"/>
                </a:cubicBezTo>
                <a:cubicBezTo>
                  <a:pt x="5067" y="3699"/>
                  <a:pt x="5067" y="3672"/>
                  <a:pt x="5063" y="3658"/>
                </a:cubicBezTo>
                <a:cubicBezTo>
                  <a:pt x="5052" y="3653"/>
                  <a:pt x="5041" y="3649"/>
                  <a:pt x="5031" y="3645"/>
                </a:cubicBezTo>
                <a:cubicBezTo>
                  <a:pt x="5028" y="3657"/>
                  <a:pt x="5024" y="3669"/>
                  <a:pt x="5021" y="3681"/>
                </a:cubicBezTo>
                <a:cubicBezTo>
                  <a:pt x="4971" y="3694"/>
                  <a:pt x="4886" y="3656"/>
                  <a:pt x="4895" y="3557"/>
                </a:cubicBezTo>
                <a:cubicBezTo>
                  <a:pt x="4920" y="3555"/>
                  <a:pt x="5005" y="3578"/>
                  <a:pt x="5017" y="3547"/>
                </a:cubicBezTo>
                <a:cubicBezTo>
                  <a:pt x="4975" y="3444"/>
                  <a:pt x="4915" y="3470"/>
                  <a:pt x="4843" y="3434"/>
                </a:cubicBezTo>
                <a:cubicBezTo>
                  <a:pt x="4845" y="3355"/>
                  <a:pt x="4849" y="3336"/>
                  <a:pt x="4883" y="3315"/>
                </a:cubicBezTo>
                <a:cubicBezTo>
                  <a:pt x="4883" y="3300"/>
                  <a:pt x="4883" y="3297"/>
                  <a:pt x="4882" y="3289"/>
                </a:cubicBezTo>
                <a:cubicBezTo>
                  <a:pt x="4872" y="3277"/>
                  <a:pt x="4863" y="3265"/>
                  <a:pt x="4853" y="3253"/>
                </a:cubicBezTo>
                <a:cubicBezTo>
                  <a:pt x="4848" y="3053"/>
                  <a:pt x="5022" y="2841"/>
                  <a:pt x="5135" y="2932"/>
                </a:cubicBezTo>
                <a:cubicBezTo>
                  <a:pt x="5134" y="2935"/>
                  <a:pt x="5132" y="2940"/>
                  <a:pt x="5130" y="2944"/>
                </a:cubicBezTo>
                <a:cubicBezTo>
                  <a:pt x="5111" y="2960"/>
                  <a:pt x="5041" y="3096"/>
                  <a:pt x="5037" y="3137"/>
                </a:cubicBezTo>
                <a:cubicBezTo>
                  <a:pt x="5039" y="3152"/>
                  <a:pt x="5040" y="3167"/>
                  <a:pt x="5041" y="3181"/>
                </a:cubicBezTo>
                <a:cubicBezTo>
                  <a:pt x="5053" y="3198"/>
                  <a:pt x="5065" y="3216"/>
                  <a:pt x="5076" y="3233"/>
                </a:cubicBezTo>
                <a:cubicBezTo>
                  <a:pt x="5037" y="3347"/>
                  <a:pt x="5110" y="3392"/>
                  <a:pt x="5135" y="3452"/>
                </a:cubicBezTo>
                <a:cubicBezTo>
                  <a:pt x="5134" y="3456"/>
                  <a:pt x="5134" y="3460"/>
                  <a:pt x="5133" y="3465"/>
                </a:cubicBezTo>
                <a:cubicBezTo>
                  <a:pt x="5121" y="3474"/>
                  <a:pt x="5110" y="3483"/>
                  <a:pt x="5099" y="3493"/>
                </a:cubicBezTo>
                <a:cubicBezTo>
                  <a:pt x="5099" y="3503"/>
                  <a:pt x="5099" y="3513"/>
                  <a:pt x="5099" y="3524"/>
                </a:cubicBezTo>
                <a:cubicBezTo>
                  <a:pt x="5121" y="3528"/>
                  <a:pt x="5144" y="3532"/>
                  <a:pt x="5166" y="3537"/>
                </a:cubicBezTo>
                <a:cubicBezTo>
                  <a:pt x="5172" y="3506"/>
                  <a:pt x="5189" y="3477"/>
                  <a:pt x="5180" y="3434"/>
                </a:cubicBezTo>
                <a:cubicBezTo>
                  <a:pt x="5172" y="3400"/>
                  <a:pt x="5153" y="3406"/>
                  <a:pt x="5139" y="3385"/>
                </a:cubicBezTo>
                <a:cubicBezTo>
                  <a:pt x="5131" y="3366"/>
                  <a:pt x="5123" y="3347"/>
                  <a:pt x="5115" y="3328"/>
                </a:cubicBezTo>
                <a:cubicBezTo>
                  <a:pt x="5120" y="3304"/>
                  <a:pt x="5134" y="3284"/>
                  <a:pt x="5145" y="3271"/>
                </a:cubicBezTo>
                <a:cubicBezTo>
                  <a:pt x="5161" y="3281"/>
                  <a:pt x="5176" y="3279"/>
                  <a:pt x="5194" y="3276"/>
                </a:cubicBezTo>
                <a:cubicBezTo>
                  <a:pt x="5194" y="3274"/>
                  <a:pt x="5193" y="3271"/>
                  <a:pt x="5192" y="3269"/>
                </a:cubicBezTo>
                <a:cubicBezTo>
                  <a:pt x="5182" y="3256"/>
                  <a:pt x="5173" y="3243"/>
                  <a:pt x="5164" y="3230"/>
                </a:cubicBezTo>
                <a:cubicBezTo>
                  <a:pt x="5157" y="3229"/>
                  <a:pt x="5150" y="3228"/>
                  <a:pt x="5143" y="3228"/>
                </a:cubicBezTo>
                <a:cubicBezTo>
                  <a:pt x="5136" y="3217"/>
                  <a:pt x="5128" y="3207"/>
                  <a:pt x="5121" y="3197"/>
                </a:cubicBezTo>
                <a:cubicBezTo>
                  <a:pt x="5119" y="3169"/>
                  <a:pt x="5118" y="3134"/>
                  <a:pt x="5125" y="3114"/>
                </a:cubicBezTo>
                <a:cubicBezTo>
                  <a:pt x="5131" y="3106"/>
                  <a:pt x="5138" y="3097"/>
                  <a:pt x="5145" y="3088"/>
                </a:cubicBezTo>
                <a:cubicBezTo>
                  <a:pt x="5167" y="3100"/>
                  <a:pt x="5192" y="3094"/>
                  <a:pt x="5217" y="3094"/>
                </a:cubicBezTo>
                <a:cubicBezTo>
                  <a:pt x="5217" y="3092"/>
                  <a:pt x="5216" y="3090"/>
                  <a:pt x="5216" y="3088"/>
                </a:cubicBezTo>
                <a:cubicBezTo>
                  <a:pt x="5198" y="3068"/>
                  <a:pt x="5179" y="3049"/>
                  <a:pt x="5161" y="3029"/>
                </a:cubicBezTo>
                <a:cubicBezTo>
                  <a:pt x="5162" y="3026"/>
                  <a:pt x="5164" y="3023"/>
                  <a:pt x="5165" y="3019"/>
                </a:cubicBezTo>
                <a:cubicBezTo>
                  <a:pt x="5200" y="2986"/>
                  <a:pt x="5315" y="2884"/>
                  <a:pt x="5366" y="2949"/>
                </a:cubicBezTo>
                <a:cubicBezTo>
                  <a:pt x="5378" y="2978"/>
                  <a:pt x="5389" y="3006"/>
                  <a:pt x="5401" y="3034"/>
                </a:cubicBezTo>
                <a:cubicBezTo>
                  <a:pt x="5411" y="3058"/>
                  <a:pt x="5422" y="3081"/>
                  <a:pt x="5432" y="3104"/>
                </a:cubicBezTo>
                <a:cubicBezTo>
                  <a:pt x="5436" y="3133"/>
                  <a:pt x="5400" y="3216"/>
                  <a:pt x="5396" y="3243"/>
                </a:cubicBezTo>
                <a:cubicBezTo>
                  <a:pt x="5396" y="3270"/>
                  <a:pt x="5396" y="3296"/>
                  <a:pt x="5396" y="3323"/>
                </a:cubicBezTo>
                <a:cubicBezTo>
                  <a:pt x="5428" y="3341"/>
                  <a:pt x="5457" y="3318"/>
                  <a:pt x="5462" y="3253"/>
                </a:cubicBezTo>
                <a:cubicBezTo>
                  <a:pt x="5484" y="3247"/>
                  <a:pt x="5499" y="3247"/>
                  <a:pt x="5515" y="3269"/>
                </a:cubicBezTo>
                <a:cubicBezTo>
                  <a:pt x="5517" y="3293"/>
                  <a:pt x="5518" y="3317"/>
                  <a:pt x="5519" y="3341"/>
                </a:cubicBezTo>
                <a:cubicBezTo>
                  <a:pt x="5527" y="3346"/>
                  <a:pt x="5535" y="3351"/>
                  <a:pt x="5543" y="3356"/>
                </a:cubicBezTo>
                <a:cubicBezTo>
                  <a:pt x="5545" y="3354"/>
                  <a:pt x="5546" y="3351"/>
                  <a:pt x="5547" y="3349"/>
                </a:cubicBezTo>
                <a:cubicBezTo>
                  <a:pt x="5546" y="3319"/>
                  <a:pt x="5544" y="3290"/>
                  <a:pt x="5542" y="3261"/>
                </a:cubicBezTo>
                <a:cubicBezTo>
                  <a:pt x="5569" y="3114"/>
                  <a:pt x="5637" y="3188"/>
                  <a:pt x="5696" y="3204"/>
                </a:cubicBezTo>
                <a:cubicBezTo>
                  <a:pt x="5715" y="3209"/>
                  <a:pt x="5733" y="3187"/>
                  <a:pt x="5749" y="3209"/>
                </a:cubicBezTo>
                <a:cubicBezTo>
                  <a:pt x="5759" y="3224"/>
                  <a:pt x="5764" y="3256"/>
                  <a:pt x="5774" y="3271"/>
                </a:cubicBezTo>
                <a:cubicBezTo>
                  <a:pt x="5787" y="3290"/>
                  <a:pt x="5802" y="3301"/>
                  <a:pt x="5812" y="3325"/>
                </a:cubicBezTo>
                <a:cubicBezTo>
                  <a:pt x="5812" y="3331"/>
                  <a:pt x="5812" y="3337"/>
                  <a:pt x="5812" y="3344"/>
                </a:cubicBezTo>
                <a:cubicBezTo>
                  <a:pt x="5792" y="3352"/>
                  <a:pt x="5763" y="3394"/>
                  <a:pt x="5756" y="3426"/>
                </a:cubicBezTo>
                <a:cubicBezTo>
                  <a:pt x="5759" y="3434"/>
                  <a:pt x="5763" y="3443"/>
                  <a:pt x="5768" y="3452"/>
                </a:cubicBezTo>
                <a:cubicBezTo>
                  <a:pt x="5772" y="3453"/>
                  <a:pt x="5776" y="3455"/>
                  <a:pt x="5781" y="3457"/>
                </a:cubicBezTo>
                <a:cubicBezTo>
                  <a:pt x="5793" y="3427"/>
                  <a:pt x="5813" y="3401"/>
                  <a:pt x="5837" y="3403"/>
                </a:cubicBezTo>
                <a:cubicBezTo>
                  <a:pt x="5850" y="3436"/>
                  <a:pt x="5863" y="3475"/>
                  <a:pt x="5874" y="3513"/>
                </a:cubicBezTo>
                <a:cubicBezTo>
                  <a:pt x="5875" y="3512"/>
                  <a:pt x="5876" y="3510"/>
                  <a:pt x="5878" y="3508"/>
                </a:cubicBezTo>
                <a:cubicBezTo>
                  <a:pt x="5886" y="3469"/>
                  <a:pt x="5908" y="3443"/>
                  <a:pt x="5921" y="3410"/>
                </a:cubicBezTo>
                <a:cubicBezTo>
                  <a:pt x="5951" y="3429"/>
                  <a:pt x="5977" y="3443"/>
                  <a:pt x="6000" y="3472"/>
                </a:cubicBezTo>
                <a:cubicBezTo>
                  <a:pt x="6000" y="3473"/>
                  <a:pt x="6000" y="3474"/>
                  <a:pt x="6000" y="3475"/>
                </a:cubicBezTo>
                <a:cubicBezTo>
                  <a:pt x="5987" y="3505"/>
                  <a:pt x="5974" y="3535"/>
                  <a:pt x="5961" y="3565"/>
                </a:cubicBezTo>
                <a:cubicBezTo>
                  <a:pt x="5991" y="3560"/>
                  <a:pt x="6006" y="3539"/>
                  <a:pt x="6035" y="3534"/>
                </a:cubicBezTo>
                <a:cubicBezTo>
                  <a:pt x="6035" y="3555"/>
                  <a:pt x="6036" y="3577"/>
                  <a:pt x="6037" y="3598"/>
                </a:cubicBezTo>
                <a:cubicBezTo>
                  <a:pt x="6044" y="3610"/>
                  <a:pt x="6052" y="3621"/>
                  <a:pt x="6059" y="3632"/>
                </a:cubicBezTo>
                <a:cubicBezTo>
                  <a:pt x="6101" y="3621"/>
                  <a:pt x="6136" y="3558"/>
                  <a:pt x="6170" y="3645"/>
                </a:cubicBezTo>
                <a:cubicBezTo>
                  <a:pt x="6159" y="3700"/>
                  <a:pt x="6119" y="3686"/>
                  <a:pt x="6102" y="3727"/>
                </a:cubicBezTo>
                <a:cubicBezTo>
                  <a:pt x="6100" y="3734"/>
                  <a:pt x="6098" y="3741"/>
                  <a:pt x="6096" y="3748"/>
                </a:cubicBezTo>
                <a:cubicBezTo>
                  <a:pt x="6100" y="3755"/>
                  <a:pt x="6105" y="3763"/>
                  <a:pt x="6108" y="3771"/>
                </a:cubicBezTo>
                <a:cubicBezTo>
                  <a:pt x="6124" y="3768"/>
                  <a:pt x="6133" y="3752"/>
                  <a:pt x="6146" y="3745"/>
                </a:cubicBezTo>
                <a:cubicBezTo>
                  <a:pt x="6157" y="3742"/>
                  <a:pt x="6168" y="3740"/>
                  <a:pt x="6178" y="3737"/>
                </a:cubicBezTo>
                <a:cubicBezTo>
                  <a:pt x="6185" y="3731"/>
                  <a:pt x="6190" y="3710"/>
                  <a:pt x="6198" y="3701"/>
                </a:cubicBezTo>
                <a:cubicBezTo>
                  <a:pt x="6225" y="3709"/>
                  <a:pt x="6251" y="3762"/>
                  <a:pt x="6257" y="3807"/>
                </a:cubicBezTo>
                <a:cubicBezTo>
                  <a:pt x="6233" y="3806"/>
                  <a:pt x="6206" y="3809"/>
                  <a:pt x="6188" y="3820"/>
                </a:cubicBezTo>
                <a:cubicBezTo>
                  <a:pt x="6187" y="3826"/>
                  <a:pt x="6187" y="3832"/>
                  <a:pt x="6186" y="3838"/>
                </a:cubicBezTo>
                <a:cubicBezTo>
                  <a:pt x="6195" y="3876"/>
                  <a:pt x="6239" y="3868"/>
                  <a:pt x="6259" y="3884"/>
                </a:cubicBezTo>
                <a:cubicBezTo>
                  <a:pt x="6271" y="3895"/>
                  <a:pt x="6275" y="3912"/>
                  <a:pt x="6283" y="3931"/>
                </a:cubicBezTo>
                <a:cubicBezTo>
                  <a:pt x="6283" y="3932"/>
                  <a:pt x="6282" y="3934"/>
                  <a:pt x="6282" y="3936"/>
                </a:cubicBezTo>
                <a:cubicBezTo>
                  <a:pt x="6263" y="3937"/>
                  <a:pt x="6244" y="3941"/>
                  <a:pt x="6227" y="3933"/>
                </a:cubicBezTo>
                <a:cubicBezTo>
                  <a:pt x="6213" y="3927"/>
                  <a:pt x="6195" y="3894"/>
                  <a:pt x="6176" y="3905"/>
                </a:cubicBezTo>
                <a:cubicBezTo>
                  <a:pt x="6173" y="3911"/>
                  <a:pt x="6170" y="3917"/>
                  <a:pt x="6168" y="3923"/>
                </a:cubicBezTo>
                <a:cubicBezTo>
                  <a:pt x="6168" y="3924"/>
                  <a:pt x="6168" y="3925"/>
                  <a:pt x="6168" y="3925"/>
                </a:cubicBezTo>
                <a:cubicBezTo>
                  <a:pt x="6178" y="3943"/>
                  <a:pt x="6189" y="3960"/>
                  <a:pt x="6200" y="3977"/>
                </a:cubicBezTo>
                <a:cubicBezTo>
                  <a:pt x="6198" y="3983"/>
                  <a:pt x="6197" y="3989"/>
                  <a:pt x="6196" y="3995"/>
                </a:cubicBezTo>
                <a:cubicBezTo>
                  <a:pt x="6181" y="3998"/>
                  <a:pt x="6167" y="4002"/>
                  <a:pt x="6153" y="4005"/>
                </a:cubicBezTo>
                <a:cubicBezTo>
                  <a:pt x="6171" y="4073"/>
                  <a:pt x="6228" y="4071"/>
                  <a:pt x="6259" y="4113"/>
                </a:cubicBezTo>
                <a:cubicBezTo>
                  <a:pt x="6269" y="4127"/>
                  <a:pt x="6270" y="4174"/>
                  <a:pt x="6278" y="4193"/>
                </a:cubicBezTo>
                <a:cubicBezTo>
                  <a:pt x="6313" y="4159"/>
                  <a:pt x="6315" y="4192"/>
                  <a:pt x="6347" y="4203"/>
                </a:cubicBezTo>
                <a:cubicBezTo>
                  <a:pt x="6366" y="4210"/>
                  <a:pt x="6374" y="4172"/>
                  <a:pt x="6394" y="4188"/>
                </a:cubicBezTo>
                <a:cubicBezTo>
                  <a:pt x="6416" y="4205"/>
                  <a:pt x="6440" y="4259"/>
                  <a:pt x="6451" y="4299"/>
                </a:cubicBezTo>
                <a:cubicBezTo>
                  <a:pt x="6450" y="4299"/>
                  <a:pt x="6449" y="4299"/>
                  <a:pt x="6448" y="4299"/>
                </a:cubicBezTo>
                <a:cubicBezTo>
                  <a:pt x="6435" y="4305"/>
                  <a:pt x="6422" y="4311"/>
                  <a:pt x="6409" y="4317"/>
                </a:cubicBezTo>
                <a:cubicBezTo>
                  <a:pt x="6409" y="4329"/>
                  <a:pt x="6409" y="4343"/>
                  <a:pt x="6409" y="4356"/>
                </a:cubicBezTo>
                <a:cubicBezTo>
                  <a:pt x="6447" y="4356"/>
                  <a:pt x="6477" y="4340"/>
                  <a:pt x="6508" y="4345"/>
                </a:cubicBezTo>
                <a:cubicBezTo>
                  <a:pt x="6506" y="4362"/>
                  <a:pt x="6503" y="4379"/>
                  <a:pt x="6500" y="4397"/>
                </a:cubicBezTo>
                <a:cubicBezTo>
                  <a:pt x="6529" y="4408"/>
                  <a:pt x="6544" y="4410"/>
                  <a:pt x="6564" y="4376"/>
                </a:cubicBezTo>
                <a:close/>
                <a:moveTo>
                  <a:pt x="4902" y="2540"/>
                </a:moveTo>
                <a:cubicBezTo>
                  <a:pt x="4922" y="2545"/>
                  <a:pt x="4926" y="2544"/>
                  <a:pt x="4927" y="2501"/>
                </a:cubicBezTo>
                <a:cubicBezTo>
                  <a:pt x="4940" y="2501"/>
                  <a:pt x="4953" y="2500"/>
                  <a:pt x="4966" y="2499"/>
                </a:cubicBezTo>
                <a:cubicBezTo>
                  <a:pt x="4974" y="2494"/>
                  <a:pt x="4982" y="2475"/>
                  <a:pt x="4993" y="2478"/>
                </a:cubicBezTo>
                <a:cubicBezTo>
                  <a:pt x="5030" y="2487"/>
                  <a:pt x="5036" y="2545"/>
                  <a:pt x="5079" y="2548"/>
                </a:cubicBezTo>
                <a:cubicBezTo>
                  <a:pt x="5087" y="2530"/>
                  <a:pt x="5094" y="2513"/>
                  <a:pt x="5102" y="2496"/>
                </a:cubicBezTo>
                <a:cubicBezTo>
                  <a:pt x="5135" y="2457"/>
                  <a:pt x="5293" y="2405"/>
                  <a:pt x="5355" y="2434"/>
                </a:cubicBezTo>
                <a:cubicBezTo>
                  <a:pt x="5374" y="2457"/>
                  <a:pt x="5393" y="2481"/>
                  <a:pt x="5412" y="2504"/>
                </a:cubicBezTo>
                <a:cubicBezTo>
                  <a:pt x="5451" y="2531"/>
                  <a:pt x="5472" y="2515"/>
                  <a:pt x="5492" y="2576"/>
                </a:cubicBezTo>
                <a:cubicBezTo>
                  <a:pt x="5491" y="2579"/>
                  <a:pt x="5491" y="2581"/>
                  <a:pt x="5490" y="2584"/>
                </a:cubicBezTo>
                <a:cubicBezTo>
                  <a:pt x="5476" y="2594"/>
                  <a:pt x="5422" y="2634"/>
                  <a:pt x="5425" y="2671"/>
                </a:cubicBezTo>
                <a:cubicBezTo>
                  <a:pt x="5429" y="2693"/>
                  <a:pt x="5433" y="2714"/>
                  <a:pt x="5437" y="2736"/>
                </a:cubicBezTo>
                <a:cubicBezTo>
                  <a:pt x="5410" y="2741"/>
                  <a:pt x="5330" y="2765"/>
                  <a:pt x="5311" y="2754"/>
                </a:cubicBezTo>
                <a:cubicBezTo>
                  <a:pt x="5301" y="2743"/>
                  <a:pt x="5290" y="2733"/>
                  <a:pt x="5279" y="2723"/>
                </a:cubicBezTo>
                <a:cubicBezTo>
                  <a:pt x="5278" y="2702"/>
                  <a:pt x="5275" y="2658"/>
                  <a:pt x="5267" y="2648"/>
                </a:cubicBezTo>
                <a:cubicBezTo>
                  <a:pt x="5259" y="2642"/>
                  <a:pt x="5252" y="2636"/>
                  <a:pt x="5244" y="2630"/>
                </a:cubicBezTo>
                <a:cubicBezTo>
                  <a:pt x="5242" y="2633"/>
                  <a:pt x="5240" y="2635"/>
                  <a:pt x="5237" y="2638"/>
                </a:cubicBezTo>
                <a:cubicBezTo>
                  <a:pt x="5238" y="2664"/>
                  <a:pt x="5238" y="2691"/>
                  <a:pt x="5239" y="2717"/>
                </a:cubicBezTo>
                <a:cubicBezTo>
                  <a:pt x="5228" y="2728"/>
                  <a:pt x="5166" y="2748"/>
                  <a:pt x="5141" y="2736"/>
                </a:cubicBezTo>
                <a:cubicBezTo>
                  <a:pt x="5117" y="2725"/>
                  <a:pt x="5102" y="2696"/>
                  <a:pt x="5076" y="2689"/>
                </a:cubicBezTo>
                <a:cubicBezTo>
                  <a:pt x="5074" y="2705"/>
                  <a:pt x="5073" y="2720"/>
                  <a:pt x="5071" y="2736"/>
                </a:cubicBezTo>
                <a:cubicBezTo>
                  <a:pt x="5034" y="2746"/>
                  <a:pt x="4996" y="2760"/>
                  <a:pt x="4957" y="2746"/>
                </a:cubicBezTo>
                <a:cubicBezTo>
                  <a:pt x="4945" y="2726"/>
                  <a:pt x="4942" y="2693"/>
                  <a:pt x="4942" y="2651"/>
                </a:cubicBezTo>
                <a:cubicBezTo>
                  <a:pt x="4925" y="2656"/>
                  <a:pt x="4905" y="2662"/>
                  <a:pt x="4896" y="2684"/>
                </a:cubicBezTo>
                <a:cubicBezTo>
                  <a:pt x="4893" y="2696"/>
                  <a:pt x="4890" y="2708"/>
                  <a:pt x="4887" y="2720"/>
                </a:cubicBezTo>
                <a:cubicBezTo>
                  <a:pt x="4836" y="2784"/>
                  <a:pt x="4801" y="2687"/>
                  <a:pt x="4777" y="2651"/>
                </a:cubicBezTo>
                <a:cubicBezTo>
                  <a:pt x="4777" y="2652"/>
                  <a:pt x="4777" y="2654"/>
                  <a:pt x="4777" y="2656"/>
                </a:cubicBezTo>
                <a:cubicBezTo>
                  <a:pt x="4771" y="2672"/>
                  <a:pt x="4764" y="2688"/>
                  <a:pt x="4758" y="2705"/>
                </a:cubicBezTo>
                <a:cubicBezTo>
                  <a:pt x="4748" y="2701"/>
                  <a:pt x="4737" y="2698"/>
                  <a:pt x="4726" y="2694"/>
                </a:cubicBezTo>
                <a:cubicBezTo>
                  <a:pt x="4720" y="2644"/>
                  <a:pt x="4703" y="2601"/>
                  <a:pt x="4698" y="2543"/>
                </a:cubicBezTo>
                <a:cubicBezTo>
                  <a:pt x="4740" y="2461"/>
                  <a:pt x="4693" y="2398"/>
                  <a:pt x="4671" y="2349"/>
                </a:cubicBezTo>
                <a:cubicBezTo>
                  <a:pt x="4665" y="2337"/>
                  <a:pt x="4643" y="2298"/>
                  <a:pt x="4658" y="2275"/>
                </a:cubicBezTo>
                <a:cubicBezTo>
                  <a:pt x="4670" y="2260"/>
                  <a:pt x="4689" y="2264"/>
                  <a:pt x="4703" y="2252"/>
                </a:cubicBezTo>
                <a:cubicBezTo>
                  <a:pt x="4727" y="2252"/>
                  <a:pt x="4751" y="2252"/>
                  <a:pt x="4776" y="2252"/>
                </a:cubicBezTo>
                <a:cubicBezTo>
                  <a:pt x="4805" y="2264"/>
                  <a:pt x="4828" y="2298"/>
                  <a:pt x="4855" y="2316"/>
                </a:cubicBezTo>
                <a:cubicBezTo>
                  <a:pt x="4854" y="2317"/>
                  <a:pt x="4853" y="2318"/>
                  <a:pt x="4852" y="2319"/>
                </a:cubicBezTo>
                <a:cubicBezTo>
                  <a:pt x="4836" y="2347"/>
                  <a:pt x="4793" y="2331"/>
                  <a:pt x="4781" y="2367"/>
                </a:cubicBezTo>
                <a:cubicBezTo>
                  <a:pt x="4778" y="2383"/>
                  <a:pt x="4775" y="2398"/>
                  <a:pt x="4772" y="2414"/>
                </a:cubicBezTo>
                <a:cubicBezTo>
                  <a:pt x="4814" y="2413"/>
                  <a:pt x="4839" y="2424"/>
                  <a:pt x="4870" y="2437"/>
                </a:cubicBezTo>
                <a:cubicBezTo>
                  <a:pt x="4876" y="2479"/>
                  <a:pt x="4890" y="2508"/>
                  <a:pt x="4902" y="2540"/>
                </a:cubicBezTo>
                <a:close/>
                <a:moveTo>
                  <a:pt x="4369" y="3104"/>
                </a:moveTo>
                <a:cubicBezTo>
                  <a:pt x="4385" y="3109"/>
                  <a:pt x="4441" y="3155"/>
                  <a:pt x="4447" y="3176"/>
                </a:cubicBezTo>
                <a:cubicBezTo>
                  <a:pt x="4449" y="3190"/>
                  <a:pt x="4450" y="3205"/>
                  <a:pt x="4452" y="3220"/>
                </a:cubicBezTo>
                <a:cubicBezTo>
                  <a:pt x="4446" y="3231"/>
                  <a:pt x="4440" y="3242"/>
                  <a:pt x="4433" y="3253"/>
                </a:cubicBezTo>
                <a:cubicBezTo>
                  <a:pt x="4417" y="3308"/>
                  <a:pt x="4431" y="3434"/>
                  <a:pt x="4374" y="3413"/>
                </a:cubicBezTo>
                <a:cubicBezTo>
                  <a:pt x="4353" y="3405"/>
                  <a:pt x="4346" y="3365"/>
                  <a:pt x="4322" y="3356"/>
                </a:cubicBezTo>
                <a:cubicBezTo>
                  <a:pt x="4322" y="3362"/>
                  <a:pt x="4322" y="3368"/>
                  <a:pt x="4322" y="3374"/>
                </a:cubicBezTo>
                <a:cubicBezTo>
                  <a:pt x="4331" y="3392"/>
                  <a:pt x="4340" y="3410"/>
                  <a:pt x="4349" y="3428"/>
                </a:cubicBezTo>
                <a:cubicBezTo>
                  <a:pt x="4341" y="3442"/>
                  <a:pt x="4334" y="3456"/>
                  <a:pt x="4326" y="3469"/>
                </a:cubicBezTo>
                <a:cubicBezTo>
                  <a:pt x="4261" y="3477"/>
                  <a:pt x="4250" y="3353"/>
                  <a:pt x="4209" y="3302"/>
                </a:cubicBezTo>
                <a:cubicBezTo>
                  <a:pt x="4190" y="3277"/>
                  <a:pt x="4165" y="3283"/>
                  <a:pt x="4139" y="3266"/>
                </a:cubicBezTo>
                <a:cubicBezTo>
                  <a:pt x="4120" y="3254"/>
                  <a:pt x="4075" y="3171"/>
                  <a:pt x="4063" y="3140"/>
                </a:cubicBezTo>
                <a:cubicBezTo>
                  <a:pt x="4071" y="3118"/>
                  <a:pt x="4079" y="3097"/>
                  <a:pt x="4087" y="3076"/>
                </a:cubicBezTo>
                <a:cubicBezTo>
                  <a:pt x="4120" y="3101"/>
                  <a:pt x="4134" y="3159"/>
                  <a:pt x="4177" y="3163"/>
                </a:cubicBezTo>
                <a:cubicBezTo>
                  <a:pt x="4190" y="3133"/>
                  <a:pt x="4207" y="3083"/>
                  <a:pt x="4229" y="3070"/>
                </a:cubicBezTo>
                <a:cubicBezTo>
                  <a:pt x="4229" y="3063"/>
                  <a:pt x="4229" y="3055"/>
                  <a:pt x="4229" y="3047"/>
                </a:cubicBezTo>
                <a:cubicBezTo>
                  <a:pt x="4223" y="3038"/>
                  <a:pt x="4172" y="2954"/>
                  <a:pt x="4170" y="2947"/>
                </a:cubicBezTo>
                <a:cubicBezTo>
                  <a:pt x="4169" y="2939"/>
                  <a:pt x="4168" y="2932"/>
                  <a:pt x="4166" y="2924"/>
                </a:cubicBezTo>
                <a:cubicBezTo>
                  <a:pt x="4168" y="2920"/>
                  <a:pt x="4169" y="2917"/>
                  <a:pt x="4170" y="2913"/>
                </a:cubicBezTo>
                <a:cubicBezTo>
                  <a:pt x="4186" y="2916"/>
                  <a:pt x="4202" y="2918"/>
                  <a:pt x="4217" y="2921"/>
                </a:cubicBezTo>
                <a:cubicBezTo>
                  <a:pt x="4227" y="2916"/>
                  <a:pt x="4233" y="2892"/>
                  <a:pt x="4248" y="2903"/>
                </a:cubicBezTo>
                <a:cubicBezTo>
                  <a:pt x="4257" y="2915"/>
                  <a:pt x="4265" y="2927"/>
                  <a:pt x="4274" y="2939"/>
                </a:cubicBezTo>
                <a:cubicBezTo>
                  <a:pt x="4287" y="2950"/>
                  <a:pt x="4341" y="2907"/>
                  <a:pt x="4351" y="2895"/>
                </a:cubicBezTo>
                <a:cubicBezTo>
                  <a:pt x="4378" y="2898"/>
                  <a:pt x="4403" y="2905"/>
                  <a:pt x="4416" y="2934"/>
                </a:cubicBezTo>
                <a:cubicBezTo>
                  <a:pt x="4415" y="2935"/>
                  <a:pt x="4414" y="2937"/>
                  <a:pt x="4413" y="2939"/>
                </a:cubicBezTo>
                <a:cubicBezTo>
                  <a:pt x="4407" y="2963"/>
                  <a:pt x="4400" y="2952"/>
                  <a:pt x="4390" y="2967"/>
                </a:cubicBezTo>
                <a:cubicBezTo>
                  <a:pt x="4387" y="2980"/>
                  <a:pt x="4384" y="2993"/>
                  <a:pt x="4381" y="3006"/>
                </a:cubicBezTo>
                <a:cubicBezTo>
                  <a:pt x="4367" y="3029"/>
                  <a:pt x="4343" y="3038"/>
                  <a:pt x="4329" y="3058"/>
                </a:cubicBezTo>
                <a:cubicBezTo>
                  <a:pt x="4328" y="3080"/>
                  <a:pt x="4329" y="3087"/>
                  <a:pt x="4333" y="3104"/>
                </a:cubicBezTo>
                <a:cubicBezTo>
                  <a:pt x="4352" y="3114"/>
                  <a:pt x="4354" y="3099"/>
                  <a:pt x="4369" y="3104"/>
                </a:cubicBezTo>
                <a:close/>
                <a:moveTo>
                  <a:pt x="4004" y="3632"/>
                </a:moveTo>
                <a:cubicBezTo>
                  <a:pt x="4067" y="3686"/>
                  <a:pt x="4166" y="3672"/>
                  <a:pt x="4172" y="3835"/>
                </a:cubicBezTo>
                <a:cubicBezTo>
                  <a:pt x="4171" y="3837"/>
                  <a:pt x="4170" y="3839"/>
                  <a:pt x="4169" y="3840"/>
                </a:cubicBezTo>
                <a:cubicBezTo>
                  <a:pt x="4134" y="3841"/>
                  <a:pt x="4112" y="3814"/>
                  <a:pt x="4088" y="3791"/>
                </a:cubicBezTo>
                <a:cubicBezTo>
                  <a:pt x="4067" y="3812"/>
                  <a:pt x="4054" y="3822"/>
                  <a:pt x="4024" y="3833"/>
                </a:cubicBezTo>
                <a:cubicBezTo>
                  <a:pt x="4023" y="3836"/>
                  <a:pt x="4021" y="3840"/>
                  <a:pt x="4020" y="3843"/>
                </a:cubicBezTo>
                <a:cubicBezTo>
                  <a:pt x="4022" y="3864"/>
                  <a:pt x="4024" y="3884"/>
                  <a:pt x="4025" y="3905"/>
                </a:cubicBezTo>
                <a:cubicBezTo>
                  <a:pt x="4048" y="3899"/>
                  <a:pt x="4083" y="3868"/>
                  <a:pt x="4096" y="3879"/>
                </a:cubicBezTo>
                <a:cubicBezTo>
                  <a:pt x="4103" y="3905"/>
                  <a:pt x="4116" y="3905"/>
                  <a:pt x="4117" y="3946"/>
                </a:cubicBezTo>
                <a:cubicBezTo>
                  <a:pt x="4098" y="3958"/>
                  <a:pt x="4091" y="3984"/>
                  <a:pt x="4071" y="3992"/>
                </a:cubicBezTo>
                <a:cubicBezTo>
                  <a:pt x="3995" y="4024"/>
                  <a:pt x="3912" y="3980"/>
                  <a:pt x="3860" y="3928"/>
                </a:cubicBezTo>
                <a:cubicBezTo>
                  <a:pt x="3848" y="3915"/>
                  <a:pt x="3844" y="3886"/>
                  <a:pt x="3832" y="3874"/>
                </a:cubicBezTo>
                <a:cubicBezTo>
                  <a:pt x="3821" y="3868"/>
                  <a:pt x="3812" y="3875"/>
                  <a:pt x="3804" y="3882"/>
                </a:cubicBezTo>
                <a:cubicBezTo>
                  <a:pt x="3793" y="3941"/>
                  <a:pt x="3767" y="3958"/>
                  <a:pt x="3730" y="3969"/>
                </a:cubicBezTo>
                <a:cubicBezTo>
                  <a:pt x="3717" y="3971"/>
                  <a:pt x="3704" y="3973"/>
                  <a:pt x="3691" y="3974"/>
                </a:cubicBezTo>
                <a:cubicBezTo>
                  <a:pt x="3681" y="3987"/>
                  <a:pt x="3671" y="4000"/>
                  <a:pt x="3660" y="4013"/>
                </a:cubicBezTo>
                <a:cubicBezTo>
                  <a:pt x="3629" y="4038"/>
                  <a:pt x="3546" y="4065"/>
                  <a:pt x="3506" y="4054"/>
                </a:cubicBezTo>
                <a:cubicBezTo>
                  <a:pt x="3469" y="4044"/>
                  <a:pt x="3402" y="4085"/>
                  <a:pt x="3389" y="4023"/>
                </a:cubicBezTo>
                <a:cubicBezTo>
                  <a:pt x="3385" y="3992"/>
                  <a:pt x="3401" y="3959"/>
                  <a:pt x="3388" y="3938"/>
                </a:cubicBezTo>
                <a:cubicBezTo>
                  <a:pt x="3366" y="3904"/>
                  <a:pt x="3283" y="3920"/>
                  <a:pt x="3249" y="3905"/>
                </a:cubicBezTo>
                <a:cubicBezTo>
                  <a:pt x="3209" y="3886"/>
                  <a:pt x="3168" y="3817"/>
                  <a:pt x="3143" y="3766"/>
                </a:cubicBezTo>
                <a:cubicBezTo>
                  <a:pt x="3143" y="3765"/>
                  <a:pt x="3143" y="3764"/>
                  <a:pt x="3143" y="3763"/>
                </a:cubicBezTo>
                <a:cubicBezTo>
                  <a:pt x="3153" y="3754"/>
                  <a:pt x="3162" y="3744"/>
                  <a:pt x="3172" y="3735"/>
                </a:cubicBezTo>
                <a:cubicBezTo>
                  <a:pt x="3182" y="3735"/>
                  <a:pt x="3192" y="3735"/>
                  <a:pt x="3203" y="3735"/>
                </a:cubicBezTo>
                <a:cubicBezTo>
                  <a:pt x="3213" y="3731"/>
                  <a:pt x="3219" y="3719"/>
                  <a:pt x="3227" y="3714"/>
                </a:cubicBezTo>
                <a:cubicBezTo>
                  <a:pt x="3244" y="3704"/>
                  <a:pt x="3275" y="3710"/>
                  <a:pt x="3290" y="3704"/>
                </a:cubicBezTo>
                <a:cubicBezTo>
                  <a:pt x="3309" y="3705"/>
                  <a:pt x="3329" y="3706"/>
                  <a:pt x="3349" y="3706"/>
                </a:cubicBezTo>
                <a:cubicBezTo>
                  <a:pt x="3385" y="3718"/>
                  <a:pt x="3492" y="3711"/>
                  <a:pt x="3515" y="3696"/>
                </a:cubicBezTo>
                <a:cubicBezTo>
                  <a:pt x="3459" y="3587"/>
                  <a:pt x="3301" y="3609"/>
                  <a:pt x="3186" y="3609"/>
                </a:cubicBezTo>
                <a:cubicBezTo>
                  <a:pt x="3152" y="3609"/>
                  <a:pt x="3080" y="3594"/>
                  <a:pt x="3087" y="3544"/>
                </a:cubicBezTo>
                <a:cubicBezTo>
                  <a:pt x="3109" y="3490"/>
                  <a:pt x="3229" y="3521"/>
                  <a:pt x="3264" y="3472"/>
                </a:cubicBezTo>
                <a:cubicBezTo>
                  <a:pt x="3266" y="3467"/>
                  <a:pt x="3268" y="3462"/>
                  <a:pt x="3270" y="3457"/>
                </a:cubicBezTo>
                <a:cubicBezTo>
                  <a:pt x="3266" y="3446"/>
                  <a:pt x="3262" y="3436"/>
                  <a:pt x="3258" y="3426"/>
                </a:cubicBezTo>
                <a:cubicBezTo>
                  <a:pt x="3222" y="3433"/>
                  <a:pt x="3187" y="3439"/>
                  <a:pt x="3151" y="3446"/>
                </a:cubicBezTo>
                <a:cubicBezTo>
                  <a:pt x="3136" y="3438"/>
                  <a:pt x="3127" y="3405"/>
                  <a:pt x="3115" y="3390"/>
                </a:cubicBezTo>
                <a:cubicBezTo>
                  <a:pt x="3101" y="3372"/>
                  <a:pt x="3094" y="3384"/>
                  <a:pt x="3078" y="3377"/>
                </a:cubicBezTo>
                <a:cubicBezTo>
                  <a:pt x="3071" y="3369"/>
                  <a:pt x="3064" y="3361"/>
                  <a:pt x="3058" y="3354"/>
                </a:cubicBezTo>
                <a:cubicBezTo>
                  <a:pt x="3057" y="3226"/>
                  <a:pt x="3186" y="3109"/>
                  <a:pt x="3241" y="3078"/>
                </a:cubicBezTo>
                <a:cubicBezTo>
                  <a:pt x="3264" y="3066"/>
                  <a:pt x="3344" y="2990"/>
                  <a:pt x="3352" y="3065"/>
                </a:cubicBezTo>
                <a:cubicBezTo>
                  <a:pt x="3341" y="3112"/>
                  <a:pt x="3335" y="3114"/>
                  <a:pt x="3335" y="3191"/>
                </a:cubicBezTo>
                <a:cubicBezTo>
                  <a:pt x="3386" y="3190"/>
                  <a:pt x="3382" y="3147"/>
                  <a:pt x="3411" y="3122"/>
                </a:cubicBezTo>
                <a:cubicBezTo>
                  <a:pt x="3432" y="3103"/>
                  <a:pt x="3498" y="3153"/>
                  <a:pt x="3509" y="3173"/>
                </a:cubicBezTo>
                <a:cubicBezTo>
                  <a:pt x="3507" y="3201"/>
                  <a:pt x="3506" y="3228"/>
                  <a:pt x="3505" y="3256"/>
                </a:cubicBezTo>
                <a:cubicBezTo>
                  <a:pt x="3539" y="3255"/>
                  <a:pt x="3550" y="3224"/>
                  <a:pt x="3573" y="3212"/>
                </a:cubicBezTo>
                <a:cubicBezTo>
                  <a:pt x="3585" y="3206"/>
                  <a:pt x="3595" y="3214"/>
                  <a:pt x="3604" y="3209"/>
                </a:cubicBezTo>
                <a:cubicBezTo>
                  <a:pt x="3600" y="3175"/>
                  <a:pt x="3574" y="3130"/>
                  <a:pt x="3581" y="3104"/>
                </a:cubicBezTo>
                <a:cubicBezTo>
                  <a:pt x="3582" y="3104"/>
                  <a:pt x="3582" y="3104"/>
                  <a:pt x="3582" y="3104"/>
                </a:cubicBezTo>
                <a:cubicBezTo>
                  <a:pt x="3613" y="3110"/>
                  <a:pt x="3658" y="3132"/>
                  <a:pt x="3674" y="3168"/>
                </a:cubicBezTo>
                <a:cubicBezTo>
                  <a:pt x="3682" y="3188"/>
                  <a:pt x="3681" y="3218"/>
                  <a:pt x="3686" y="3246"/>
                </a:cubicBezTo>
                <a:cubicBezTo>
                  <a:pt x="3695" y="3293"/>
                  <a:pt x="3710" y="3356"/>
                  <a:pt x="3730" y="3385"/>
                </a:cubicBezTo>
                <a:cubicBezTo>
                  <a:pt x="3739" y="3374"/>
                  <a:pt x="3749" y="3364"/>
                  <a:pt x="3758" y="3354"/>
                </a:cubicBezTo>
                <a:cubicBezTo>
                  <a:pt x="3765" y="3301"/>
                  <a:pt x="3738" y="3247"/>
                  <a:pt x="3729" y="3199"/>
                </a:cubicBezTo>
                <a:cubicBezTo>
                  <a:pt x="3717" y="3143"/>
                  <a:pt x="3717" y="3071"/>
                  <a:pt x="3722" y="3022"/>
                </a:cubicBezTo>
                <a:cubicBezTo>
                  <a:pt x="3785" y="3039"/>
                  <a:pt x="3860" y="3072"/>
                  <a:pt x="3891" y="3153"/>
                </a:cubicBezTo>
                <a:cubicBezTo>
                  <a:pt x="3903" y="3183"/>
                  <a:pt x="3897" y="3223"/>
                  <a:pt x="3905" y="3264"/>
                </a:cubicBezTo>
                <a:cubicBezTo>
                  <a:pt x="3915" y="3318"/>
                  <a:pt x="3934" y="3368"/>
                  <a:pt x="3953" y="3408"/>
                </a:cubicBezTo>
                <a:cubicBezTo>
                  <a:pt x="3952" y="3462"/>
                  <a:pt x="3937" y="3490"/>
                  <a:pt x="3943" y="3542"/>
                </a:cubicBezTo>
                <a:cubicBezTo>
                  <a:pt x="3966" y="3566"/>
                  <a:pt x="3980" y="3611"/>
                  <a:pt x="4004" y="3632"/>
                </a:cubicBezTo>
                <a:close/>
                <a:moveTo>
                  <a:pt x="4321" y="3910"/>
                </a:moveTo>
                <a:cubicBezTo>
                  <a:pt x="4333" y="3893"/>
                  <a:pt x="4335" y="3829"/>
                  <a:pt x="4343" y="3804"/>
                </a:cubicBezTo>
                <a:cubicBezTo>
                  <a:pt x="4350" y="3802"/>
                  <a:pt x="4357" y="3799"/>
                  <a:pt x="4364" y="3797"/>
                </a:cubicBezTo>
                <a:cubicBezTo>
                  <a:pt x="4377" y="3803"/>
                  <a:pt x="4457" y="3899"/>
                  <a:pt x="4463" y="3915"/>
                </a:cubicBezTo>
                <a:cubicBezTo>
                  <a:pt x="4478" y="3984"/>
                  <a:pt x="4483" y="3966"/>
                  <a:pt x="4503" y="4013"/>
                </a:cubicBezTo>
                <a:cubicBezTo>
                  <a:pt x="4503" y="4015"/>
                  <a:pt x="4502" y="4016"/>
                  <a:pt x="4502" y="4018"/>
                </a:cubicBezTo>
                <a:cubicBezTo>
                  <a:pt x="4488" y="4036"/>
                  <a:pt x="4473" y="4054"/>
                  <a:pt x="4459" y="4072"/>
                </a:cubicBezTo>
                <a:cubicBezTo>
                  <a:pt x="4416" y="4095"/>
                  <a:pt x="4348" y="4021"/>
                  <a:pt x="4317" y="4003"/>
                </a:cubicBezTo>
                <a:cubicBezTo>
                  <a:pt x="4298" y="3991"/>
                  <a:pt x="4280" y="3996"/>
                  <a:pt x="4266" y="3980"/>
                </a:cubicBezTo>
                <a:cubicBezTo>
                  <a:pt x="4267" y="3977"/>
                  <a:pt x="4268" y="3974"/>
                  <a:pt x="4270" y="3972"/>
                </a:cubicBezTo>
                <a:cubicBezTo>
                  <a:pt x="4279" y="3933"/>
                  <a:pt x="4303" y="3933"/>
                  <a:pt x="4321" y="3910"/>
                </a:cubicBezTo>
                <a:close/>
                <a:moveTo>
                  <a:pt x="4483" y="2149"/>
                </a:moveTo>
                <a:cubicBezTo>
                  <a:pt x="4509" y="2148"/>
                  <a:pt x="4521" y="2174"/>
                  <a:pt x="4541" y="2182"/>
                </a:cubicBezTo>
                <a:cubicBezTo>
                  <a:pt x="4556" y="2183"/>
                  <a:pt x="4570" y="2184"/>
                  <a:pt x="4585" y="2185"/>
                </a:cubicBezTo>
                <a:cubicBezTo>
                  <a:pt x="4594" y="2198"/>
                  <a:pt x="4602" y="2212"/>
                  <a:pt x="4611" y="2226"/>
                </a:cubicBezTo>
                <a:cubicBezTo>
                  <a:pt x="4604" y="2253"/>
                  <a:pt x="4609" y="2286"/>
                  <a:pt x="4601" y="2311"/>
                </a:cubicBezTo>
                <a:cubicBezTo>
                  <a:pt x="4572" y="2304"/>
                  <a:pt x="4542" y="2297"/>
                  <a:pt x="4512" y="2290"/>
                </a:cubicBezTo>
                <a:cubicBezTo>
                  <a:pt x="4505" y="2291"/>
                  <a:pt x="4497" y="2292"/>
                  <a:pt x="4490" y="2293"/>
                </a:cubicBezTo>
                <a:cubicBezTo>
                  <a:pt x="4489" y="2292"/>
                  <a:pt x="4489" y="2291"/>
                  <a:pt x="4488" y="2290"/>
                </a:cubicBezTo>
                <a:cubicBezTo>
                  <a:pt x="4488" y="2290"/>
                  <a:pt x="4426" y="2185"/>
                  <a:pt x="4424" y="2179"/>
                </a:cubicBezTo>
                <a:cubicBezTo>
                  <a:pt x="4433" y="2136"/>
                  <a:pt x="4460" y="2165"/>
                  <a:pt x="4483" y="2149"/>
                </a:cubicBezTo>
                <a:close/>
                <a:moveTo>
                  <a:pt x="4816" y="2906"/>
                </a:moveTo>
                <a:cubicBezTo>
                  <a:pt x="4816" y="2909"/>
                  <a:pt x="4816" y="2912"/>
                  <a:pt x="4816" y="2916"/>
                </a:cubicBezTo>
                <a:cubicBezTo>
                  <a:pt x="4777" y="2979"/>
                  <a:pt x="4759" y="3087"/>
                  <a:pt x="4719" y="3148"/>
                </a:cubicBezTo>
                <a:cubicBezTo>
                  <a:pt x="4681" y="3148"/>
                  <a:pt x="4612" y="3122"/>
                  <a:pt x="4582" y="3145"/>
                </a:cubicBezTo>
                <a:cubicBezTo>
                  <a:pt x="4586" y="3153"/>
                  <a:pt x="4590" y="3161"/>
                  <a:pt x="4593" y="3168"/>
                </a:cubicBezTo>
                <a:cubicBezTo>
                  <a:pt x="4602" y="3184"/>
                  <a:pt x="4611" y="3199"/>
                  <a:pt x="4620" y="3215"/>
                </a:cubicBezTo>
                <a:cubicBezTo>
                  <a:pt x="4607" y="3285"/>
                  <a:pt x="4571" y="3303"/>
                  <a:pt x="4531" y="3271"/>
                </a:cubicBezTo>
                <a:cubicBezTo>
                  <a:pt x="4529" y="3203"/>
                  <a:pt x="4512" y="3184"/>
                  <a:pt x="4502" y="3137"/>
                </a:cubicBezTo>
                <a:cubicBezTo>
                  <a:pt x="4487" y="3067"/>
                  <a:pt x="4503" y="2986"/>
                  <a:pt x="4514" y="2936"/>
                </a:cubicBezTo>
                <a:cubicBezTo>
                  <a:pt x="4526" y="2937"/>
                  <a:pt x="4538" y="2938"/>
                  <a:pt x="4550" y="2939"/>
                </a:cubicBezTo>
                <a:cubicBezTo>
                  <a:pt x="4544" y="2910"/>
                  <a:pt x="4534" y="2897"/>
                  <a:pt x="4530" y="2862"/>
                </a:cubicBezTo>
                <a:cubicBezTo>
                  <a:pt x="4547" y="2851"/>
                  <a:pt x="4583" y="2855"/>
                  <a:pt x="4601" y="2841"/>
                </a:cubicBezTo>
                <a:cubicBezTo>
                  <a:pt x="4642" y="2855"/>
                  <a:pt x="4666" y="2875"/>
                  <a:pt x="4709" y="2882"/>
                </a:cubicBezTo>
                <a:cubicBezTo>
                  <a:pt x="4749" y="2890"/>
                  <a:pt x="4783" y="2831"/>
                  <a:pt x="4816" y="2906"/>
                </a:cubicBezTo>
                <a:close/>
                <a:moveTo>
                  <a:pt x="5449" y="5012"/>
                </a:moveTo>
                <a:cubicBezTo>
                  <a:pt x="5449" y="5013"/>
                  <a:pt x="5448" y="5014"/>
                  <a:pt x="5447" y="5015"/>
                </a:cubicBezTo>
                <a:cubicBezTo>
                  <a:pt x="5435" y="5028"/>
                  <a:pt x="5425" y="5037"/>
                  <a:pt x="5417" y="5058"/>
                </a:cubicBezTo>
                <a:cubicBezTo>
                  <a:pt x="5388" y="5044"/>
                  <a:pt x="5347" y="5052"/>
                  <a:pt x="5325" y="5022"/>
                </a:cubicBezTo>
                <a:cubicBezTo>
                  <a:pt x="5295" y="4984"/>
                  <a:pt x="5306" y="4931"/>
                  <a:pt x="5249" y="4930"/>
                </a:cubicBezTo>
                <a:cubicBezTo>
                  <a:pt x="5247" y="4937"/>
                  <a:pt x="5245" y="4945"/>
                  <a:pt x="5243" y="4953"/>
                </a:cubicBezTo>
                <a:cubicBezTo>
                  <a:pt x="5244" y="4970"/>
                  <a:pt x="5246" y="4987"/>
                  <a:pt x="5248" y="5004"/>
                </a:cubicBezTo>
                <a:cubicBezTo>
                  <a:pt x="5247" y="5007"/>
                  <a:pt x="5245" y="5009"/>
                  <a:pt x="5244" y="5012"/>
                </a:cubicBezTo>
                <a:cubicBezTo>
                  <a:pt x="5188" y="5020"/>
                  <a:pt x="5183" y="5113"/>
                  <a:pt x="5123" y="5112"/>
                </a:cubicBezTo>
                <a:cubicBezTo>
                  <a:pt x="5124" y="5066"/>
                  <a:pt x="5123" y="5041"/>
                  <a:pt x="5117" y="5012"/>
                </a:cubicBezTo>
                <a:cubicBezTo>
                  <a:pt x="5085" y="5023"/>
                  <a:pt x="5054" y="5034"/>
                  <a:pt x="5023" y="5046"/>
                </a:cubicBezTo>
                <a:cubicBezTo>
                  <a:pt x="5023" y="5042"/>
                  <a:pt x="5023" y="5039"/>
                  <a:pt x="5023" y="5035"/>
                </a:cubicBezTo>
                <a:cubicBezTo>
                  <a:pt x="5032" y="4978"/>
                  <a:pt x="5060" y="4959"/>
                  <a:pt x="5086" y="4935"/>
                </a:cubicBezTo>
                <a:cubicBezTo>
                  <a:pt x="5059" y="4825"/>
                  <a:pt x="5100" y="4700"/>
                  <a:pt x="5117" y="4603"/>
                </a:cubicBezTo>
                <a:cubicBezTo>
                  <a:pt x="5127" y="4620"/>
                  <a:pt x="5138" y="4637"/>
                  <a:pt x="5149" y="4654"/>
                </a:cubicBezTo>
                <a:cubicBezTo>
                  <a:pt x="5146" y="4670"/>
                  <a:pt x="5143" y="4685"/>
                  <a:pt x="5141" y="4700"/>
                </a:cubicBezTo>
                <a:cubicBezTo>
                  <a:pt x="5152" y="4715"/>
                  <a:pt x="5158" y="4732"/>
                  <a:pt x="5177" y="4734"/>
                </a:cubicBezTo>
                <a:cubicBezTo>
                  <a:pt x="5181" y="4721"/>
                  <a:pt x="5185" y="4708"/>
                  <a:pt x="5189" y="4695"/>
                </a:cubicBezTo>
                <a:cubicBezTo>
                  <a:pt x="5224" y="4720"/>
                  <a:pt x="5241" y="4764"/>
                  <a:pt x="5269" y="4796"/>
                </a:cubicBezTo>
                <a:cubicBezTo>
                  <a:pt x="5319" y="4850"/>
                  <a:pt x="5352" y="4804"/>
                  <a:pt x="5345" y="4963"/>
                </a:cubicBezTo>
                <a:cubicBezTo>
                  <a:pt x="5370" y="4968"/>
                  <a:pt x="5399" y="4959"/>
                  <a:pt x="5420" y="4976"/>
                </a:cubicBezTo>
                <a:cubicBezTo>
                  <a:pt x="5430" y="4988"/>
                  <a:pt x="5440" y="5000"/>
                  <a:pt x="5449" y="5012"/>
                </a:cubicBezTo>
                <a:close/>
                <a:moveTo>
                  <a:pt x="5711" y="4108"/>
                </a:moveTo>
                <a:cubicBezTo>
                  <a:pt x="5729" y="4114"/>
                  <a:pt x="5750" y="4135"/>
                  <a:pt x="5761" y="4157"/>
                </a:cubicBezTo>
                <a:cubicBezTo>
                  <a:pt x="5760" y="4193"/>
                  <a:pt x="5760" y="4228"/>
                  <a:pt x="5759" y="4263"/>
                </a:cubicBezTo>
                <a:cubicBezTo>
                  <a:pt x="5750" y="4313"/>
                  <a:pt x="5676" y="4363"/>
                  <a:pt x="5643" y="4317"/>
                </a:cubicBezTo>
                <a:cubicBezTo>
                  <a:pt x="5608" y="4268"/>
                  <a:pt x="5648" y="4152"/>
                  <a:pt x="5671" y="4126"/>
                </a:cubicBezTo>
                <a:cubicBezTo>
                  <a:pt x="5684" y="4120"/>
                  <a:pt x="5698" y="4114"/>
                  <a:pt x="5711" y="4108"/>
                </a:cubicBezTo>
                <a:close/>
                <a:moveTo>
                  <a:pt x="2913" y="2746"/>
                </a:moveTo>
                <a:cubicBezTo>
                  <a:pt x="2953" y="2753"/>
                  <a:pt x="2987" y="2822"/>
                  <a:pt x="3023" y="2844"/>
                </a:cubicBezTo>
                <a:cubicBezTo>
                  <a:pt x="3062" y="2867"/>
                  <a:pt x="3094" y="2813"/>
                  <a:pt x="3138" y="2831"/>
                </a:cubicBezTo>
                <a:cubicBezTo>
                  <a:pt x="3175" y="2846"/>
                  <a:pt x="3239" y="2919"/>
                  <a:pt x="3262" y="2965"/>
                </a:cubicBezTo>
                <a:cubicBezTo>
                  <a:pt x="3259" y="2970"/>
                  <a:pt x="3257" y="2975"/>
                  <a:pt x="3255" y="2980"/>
                </a:cubicBezTo>
                <a:cubicBezTo>
                  <a:pt x="3214" y="2993"/>
                  <a:pt x="3107" y="3078"/>
                  <a:pt x="3078" y="3119"/>
                </a:cubicBezTo>
                <a:cubicBezTo>
                  <a:pt x="3053" y="3154"/>
                  <a:pt x="3035" y="3210"/>
                  <a:pt x="3011" y="3243"/>
                </a:cubicBezTo>
                <a:cubicBezTo>
                  <a:pt x="2996" y="3251"/>
                  <a:pt x="2981" y="3258"/>
                  <a:pt x="2966" y="3266"/>
                </a:cubicBezTo>
                <a:cubicBezTo>
                  <a:pt x="2968" y="3437"/>
                  <a:pt x="2956" y="3449"/>
                  <a:pt x="2874" y="3441"/>
                </a:cubicBezTo>
                <a:cubicBezTo>
                  <a:pt x="2861" y="3514"/>
                  <a:pt x="2826" y="3528"/>
                  <a:pt x="2780" y="3508"/>
                </a:cubicBezTo>
                <a:cubicBezTo>
                  <a:pt x="2764" y="3443"/>
                  <a:pt x="2748" y="3379"/>
                  <a:pt x="2713" y="3354"/>
                </a:cubicBezTo>
                <a:cubicBezTo>
                  <a:pt x="2678" y="3330"/>
                  <a:pt x="2645" y="3361"/>
                  <a:pt x="2631" y="3300"/>
                </a:cubicBezTo>
                <a:cubicBezTo>
                  <a:pt x="2646" y="3276"/>
                  <a:pt x="2662" y="3263"/>
                  <a:pt x="2675" y="3235"/>
                </a:cubicBezTo>
                <a:cubicBezTo>
                  <a:pt x="2677" y="3185"/>
                  <a:pt x="2668" y="3157"/>
                  <a:pt x="2664" y="3114"/>
                </a:cubicBezTo>
                <a:cubicBezTo>
                  <a:pt x="2694" y="3115"/>
                  <a:pt x="2689" y="3093"/>
                  <a:pt x="2700" y="3060"/>
                </a:cubicBezTo>
                <a:cubicBezTo>
                  <a:pt x="2716" y="3014"/>
                  <a:pt x="2752" y="2994"/>
                  <a:pt x="2743" y="2913"/>
                </a:cubicBezTo>
                <a:cubicBezTo>
                  <a:pt x="2725" y="2865"/>
                  <a:pt x="2704" y="2837"/>
                  <a:pt x="2690" y="2779"/>
                </a:cubicBezTo>
                <a:cubicBezTo>
                  <a:pt x="2690" y="2779"/>
                  <a:pt x="2691" y="2778"/>
                  <a:pt x="2691" y="2777"/>
                </a:cubicBezTo>
                <a:cubicBezTo>
                  <a:pt x="2754" y="2777"/>
                  <a:pt x="2822" y="2777"/>
                  <a:pt x="2876" y="2756"/>
                </a:cubicBezTo>
                <a:cubicBezTo>
                  <a:pt x="2888" y="2753"/>
                  <a:pt x="2901" y="2749"/>
                  <a:pt x="2913" y="2746"/>
                </a:cubicBezTo>
                <a:close/>
                <a:moveTo>
                  <a:pt x="3216" y="2107"/>
                </a:moveTo>
                <a:cubicBezTo>
                  <a:pt x="3202" y="2143"/>
                  <a:pt x="3220" y="2188"/>
                  <a:pt x="3225" y="2218"/>
                </a:cubicBezTo>
                <a:cubicBezTo>
                  <a:pt x="3206" y="2217"/>
                  <a:pt x="3193" y="2222"/>
                  <a:pt x="3178" y="2228"/>
                </a:cubicBezTo>
                <a:cubicBezTo>
                  <a:pt x="3171" y="2253"/>
                  <a:pt x="3163" y="2278"/>
                  <a:pt x="3156" y="2303"/>
                </a:cubicBezTo>
                <a:cubicBezTo>
                  <a:pt x="3146" y="2302"/>
                  <a:pt x="3136" y="2301"/>
                  <a:pt x="3126" y="2301"/>
                </a:cubicBezTo>
                <a:cubicBezTo>
                  <a:pt x="3120" y="2259"/>
                  <a:pt x="3105" y="2169"/>
                  <a:pt x="3078" y="2177"/>
                </a:cubicBezTo>
                <a:cubicBezTo>
                  <a:pt x="3073" y="2179"/>
                  <a:pt x="3075" y="2177"/>
                  <a:pt x="3072" y="2182"/>
                </a:cubicBezTo>
                <a:cubicBezTo>
                  <a:pt x="3057" y="2221"/>
                  <a:pt x="3049" y="2264"/>
                  <a:pt x="3035" y="2305"/>
                </a:cubicBezTo>
                <a:cubicBezTo>
                  <a:pt x="3028" y="2314"/>
                  <a:pt x="3021" y="2323"/>
                  <a:pt x="3015" y="2331"/>
                </a:cubicBezTo>
                <a:cubicBezTo>
                  <a:pt x="3012" y="2346"/>
                  <a:pt x="3010" y="2360"/>
                  <a:pt x="3008" y="2375"/>
                </a:cubicBezTo>
                <a:cubicBezTo>
                  <a:pt x="3002" y="2388"/>
                  <a:pt x="2995" y="2401"/>
                  <a:pt x="2989" y="2414"/>
                </a:cubicBezTo>
                <a:cubicBezTo>
                  <a:pt x="2946" y="2423"/>
                  <a:pt x="2944" y="2365"/>
                  <a:pt x="2915" y="2336"/>
                </a:cubicBezTo>
                <a:cubicBezTo>
                  <a:pt x="2875" y="2353"/>
                  <a:pt x="2875" y="2398"/>
                  <a:pt x="2829" y="2342"/>
                </a:cubicBezTo>
                <a:cubicBezTo>
                  <a:pt x="2825" y="2313"/>
                  <a:pt x="2825" y="2303"/>
                  <a:pt x="2829" y="2275"/>
                </a:cubicBezTo>
                <a:cubicBezTo>
                  <a:pt x="2854" y="2262"/>
                  <a:pt x="2877" y="2259"/>
                  <a:pt x="2896" y="2236"/>
                </a:cubicBezTo>
                <a:cubicBezTo>
                  <a:pt x="2905" y="2221"/>
                  <a:pt x="2914" y="2205"/>
                  <a:pt x="2923" y="2190"/>
                </a:cubicBezTo>
                <a:cubicBezTo>
                  <a:pt x="2938" y="2177"/>
                  <a:pt x="2952" y="2164"/>
                  <a:pt x="2966" y="2151"/>
                </a:cubicBezTo>
                <a:cubicBezTo>
                  <a:pt x="2983" y="2129"/>
                  <a:pt x="2990" y="2092"/>
                  <a:pt x="3013" y="2079"/>
                </a:cubicBezTo>
                <a:cubicBezTo>
                  <a:pt x="3046" y="2071"/>
                  <a:pt x="3079" y="2064"/>
                  <a:pt x="3111" y="2056"/>
                </a:cubicBezTo>
                <a:cubicBezTo>
                  <a:pt x="3130" y="2056"/>
                  <a:pt x="3148" y="2056"/>
                  <a:pt x="3166" y="2056"/>
                </a:cubicBezTo>
                <a:cubicBezTo>
                  <a:pt x="3174" y="2045"/>
                  <a:pt x="3182" y="2033"/>
                  <a:pt x="3189" y="2022"/>
                </a:cubicBezTo>
                <a:cubicBezTo>
                  <a:pt x="3195" y="2021"/>
                  <a:pt x="3202" y="2019"/>
                  <a:pt x="3208" y="2017"/>
                </a:cubicBezTo>
                <a:cubicBezTo>
                  <a:pt x="3227" y="2017"/>
                  <a:pt x="3251" y="2047"/>
                  <a:pt x="3260" y="2069"/>
                </a:cubicBezTo>
                <a:cubicBezTo>
                  <a:pt x="3245" y="2071"/>
                  <a:pt x="3223" y="2087"/>
                  <a:pt x="3216" y="2107"/>
                </a:cubicBezTo>
                <a:close/>
                <a:moveTo>
                  <a:pt x="3572" y="2028"/>
                </a:moveTo>
                <a:cubicBezTo>
                  <a:pt x="3534" y="2031"/>
                  <a:pt x="3440" y="2053"/>
                  <a:pt x="3424" y="2004"/>
                </a:cubicBezTo>
                <a:cubicBezTo>
                  <a:pt x="3421" y="1989"/>
                  <a:pt x="3419" y="1973"/>
                  <a:pt x="3416" y="1958"/>
                </a:cubicBezTo>
                <a:cubicBezTo>
                  <a:pt x="3419" y="1948"/>
                  <a:pt x="3421" y="1939"/>
                  <a:pt x="3424" y="1930"/>
                </a:cubicBezTo>
                <a:cubicBezTo>
                  <a:pt x="3436" y="1923"/>
                  <a:pt x="3447" y="1916"/>
                  <a:pt x="3459" y="1909"/>
                </a:cubicBezTo>
                <a:cubicBezTo>
                  <a:pt x="3487" y="1897"/>
                  <a:pt x="3521" y="1922"/>
                  <a:pt x="3547" y="1901"/>
                </a:cubicBezTo>
                <a:cubicBezTo>
                  <a:pt x="3579" y="1901"/>
                  <a:pt x="3604" y="1913"/>
                  <a:pt x="3632" y="1920"/>
                </a:cubicBezTo>
                <a:cubicBezTo>
                  <a:pt x="3631" y="1922"/>
                  <a:pt x="3630" y="1924"/>
                  <a:pt x="3629" y="1927"/>
                </a:cubicBezTo>
                <a:cubicBezTo>
                  <a:pt x="3610" y="1961"/>
                  <a:pt x="3591" y="1994"/>
                  <a:pt x="3572" y="2028"/>
                </a:cubicBezTo>
                <a:close/>
                <a:moveTo>
                  <a:pt x="3856" y="2622"/>
                </a:moveTo>
                <a:cubicBezTo>
                  <a:pt x="3843" y="2636"/>
                  <a:pt x="3826" y="2627"/>
                  <a:pt x="3808" y="2633"/>
                </a:cubicBezTo>
                <a:cubicBezTo>
                  <a:pt x="3792" y="2637"/>
                  <a:pt x="3776" y="2641"/>
                  <a:pt x="3760" y="2646"/>
                </a:cubicBezTo>
                <a:cubicBezTo>
                  <a:pt x="3728" y="2635"/>
                  <a:pt x="3697" y="2625"/>
                  <a:pt x="3666" y="2614"/>
                </a:cubicBezTo>
                <a:cubicBezTo>
                  <a:pt x="3592" y="2649"/>
                  <a:pt x="3521" y="2799"/>
                  <a:pt x="3416" y="2761"/>
                </a:cubicBezTo>
                <a:cubicBezTo>
                  <a:pt x="3393" y="2753"/>
                  <a:pt x="3378" y="2732"/>
                  <a:pt x="3357" y="2723"/>
                </a:cubicBezTo>
                <a:cubicBezTo>
                  <a:pt x="3355" y="2710"/>
                  <a:pt x="3352" y="2697"/>
                  <a:pt x="3350" y="2684"/>
                </a:cubicBezTo>
                <a:cubicBezTo>
                  <a:pt x="3352" y="2683"/>
                  <a:pt x="3353" y="2681"/>
                  <a:pt x="3354" y="2679"/>
                </a:cubicBezTo>
                <a:cubicBezTo>
                  <a:pt x="3368" y="2663"/>
                  <a:pt x="3385" y="2672"/>
                  <a:pt x="3404" y="2664"/>
                </a:cubicBezTo>
                <a:cubicBezTo>
                  <a:pt x="3410" y="2658"/>
                  <a:pt x="3416" y="2653"/>
                  <a:pt x="3423" y="2648"/>
                </a:cubicBezTo>
                <a:cubicBezTo>
                  <a:pt x="3458" y="2631"/>
                  <a:pt x="3497" y="2642"/>
                  <a:pt x="3526" y="2620"/>
                </a:cubicBezTo>
                <a:cubicBezTo>
                  <a:pt x="3531" y="2602"/>
                  <a:pt x="3535" y="2584"/>
                  <a:pt x="3539" y="2566"/>
                </a:cubicBezTo>
                <a:cubicBezTo>
                  <a:pt x="3539" y="2565"/>
                  <a:pt x="3539" y="2564"/>
                  <a:pt x="3539" y="2563"/>
                </a:cubicBezTo>
                <a:cubicBezTo>
                  <a:pt x="3505" y="2558"/>
                  <a:pt x="3470" y="2553"/>
                  <a:pt x="3435" y="2548"/>
                </a:cubicBezTo>
                <a:cubicBezTo>
                  <a:pt x="3420" y="2559"/>
                  <a:pt x="3405" y="2570"/>
                  <a:pt x="3390" y="2581"/>
                </a:cubicBezTo>
                <a:cubicBezTo>
                  <a:pt x="3365" y="2595"/>
                  <a:pt x="3342" y="2588"/>
                  <a:pt x="3313" y="2599"/>
                </a:cubicBezTo>
                <a:cubicBezTo>
                  <a:pt x="3305" y="2603"/>
                  <a:pt x="3297" y="2608"/>
                  <a:pt x="3290" y="2612"/>
                </a:cubicBezTo>
                <a:cubicBezTo>
                  <a:pt x="3274" y="2600"/>
                  <a:pt x="3258" y="2588"/>
                  <a:pt x="3243" y="2576"/>
                </a:cubicBezTo>
                <a:cubicBezTo>
                  <a:pt x="3214" y="2628"/>
                  <a:pt x="3175" y="2580"/>
                  <a:pt x="3154" y="2550"/>
                </a:cubicBezTo>
                <a:cubicBezTo>
                  <a:pt x="3154" y="2546"/>
                  <a:pt x="3154" y="2542"/>
                  <a:pt x="3154" y="2537"/>
                </a:cubicBezTo>
                <a:cubicBezTo>
                  <a:pt x="3162" y="2522"/>
                  <a:pt x="3170" y="2506"/>
                  <a:pt x="3178" y="2491"/>
                </a:cubicBezTo>
                <a:cubicBezTo>
                  <a:pt x="3210" y="2463"/>
                  <a:pt x="3265" y="2502"/>
                  <a:pt x="3291" y="2465"/>
                </a:cubicBezTo>
                <a:cubicBezTo>
                  <a:pt x="3270" y="2450"/>
                  <a:pt x="3250" y="2434"/>
                  <a:pt x="3229" y="2419"/>
                </a:cubicBezTo>
                <a:cubicBezTo>
                  <a:pt x="3227" y="2395"/>
                  <a:pt x="3225" y="2371"/>
                  <a:pt x="3223" y="2347"/>
                </a:cubicBezTo>
                <a:cubicBezTo>
                  <a:pt x="3247" y="2341"/>
                  <a:pt x="3310" y="2273"/>
                  <a:pt x="3342" y="2293"/>
                </a:cubicBezTo>
                <a:cubicBezTo>
                  <a:pt x="3360" y="2304"/>
                  <a:pt x="3374" y="2352"/>
                  <a:pt x="3390" y="2372"/>
                </a:cubicBezTo>
                <a:cubicBezTo>
                  <a:pt x="3405" y="2366"/>
                  <a:pt x="3420" y="2359"/>
                  <a:pt x="3435" y="2352"/>
                </a:cubicBezTo>
                <a:cubicBezTo>
                  <a:pt x="3467" y="2359"/>
                  <a:pt x="3494" y="2466"/>
                  <a:pt x="3525" y="2488"/>
                </a:cubicBezTo>
                <a:cubicBezTo>
                  <a:pt x="3537" y="2497"/>
                  <a:pt x="3557" y="2489"/>
                  <a:pt x="3568" y="2486"/>
                </a:cubicBezTo>
                <a:cubicBezTo>
                  <a:pt x="3585" y="2489"/>
                  <a:pt x="3602" y="2493"/>
                  <a:pt x="3619" y="2496"/>
                </a:cubicBezTo>
                <a:cubicBezTo>
                  <a:pt x="3633" y="2489"/>
                  <a:pt x="3648" y="2482"/>
                  <a:pt x="3663" y="2475"/>
                </a:cubicBezTo>
                <a:cubicBezTo>
                  <a:pt x="3667" y="2376"/>
                  <a:pt x="3621" y="2333"/>
                  <a:pt x="3586" y="2301"/>
                </a:cubicBezTo>
                <a:cubicBezTo>
                  <a:pt x="3587" y="2299"/>
                  <a:pt x="3587" y="2297"/>
                  <a:pt x="3588" y="2296"/>
                </a:cubicBezTo>
                <a:cubicBezTo>
                  <a:pt x="3608" y="2279"/>
                  <a:pt x="3613" y="2243"/>
                  <a:pt x="3629" y="2221"/>
                </a:cubicBezTo>
                <a:cubicBezTo>
                  <a:pt x="3643" y="2211"/>
                  <a:pt x="3656" y="2202"/>
                  <a:pt x="3670" y="2192"/>
                </a:cubicBezTo>
                <a:cubicBezTo>
                  <a:pt x="3678" y="2194"/>
                  <a:pt x="3679" y="2198"/>
                  <a:pt x="3683" y="2208"/>
                </a:cubicBezTo>
                <a:cubicBezTo>
                  <a:pt x="3710" y="2236"/>
                  <a:pt x="3712" y="2346"/>
                  <a:pt x="3723" y="2403"/>
                </a:cubicBezTo>
                <a:cubicBezTo>
                  <a:pt x="3756" y="2423"/>
                  <a:pt x="3786" y="2442"/>
                  <a:pt x="3813" y="2465"/>
                </a:cubicBezTo>
                <a:cubicBezTo>
                  <a:pt x="3809" y="2434"/>
                  <a:pt x="3806" y="2417"/>
                  <a:pt x="3808" y="2380"/>
                </a:cubicBezTo>
                <a:cubicBezTo>
                  <a:pt x="3844" y="2375"/>
                  <a:pt x="3866" y="2413"/>
                  <a:pt x="3888" y="2440"/>
                </a:cubicBezTo>
                <a:cubicBezTo>
                  <a:pt x="3884" y="2496"/>
                  <a:pt x="3879" y="2599"/>
                  <a:pt x="3856" y="2622"/>
                </a:cubicBezTo>
                <a:close/>
                <a:moveTo>
                  <a:pt x="4216" y="1958"/>
                </a:moveTo>
                <a:cubicBezTo>
                  <a:pt x="4187" y="1941"/>
                  <a:pt x="4184" y="1862"/>
                  <a:pt x="4157" y="1842"/>
                </a:cubicBezTo>
                <a:cubicBezTo>
                  <a:pt x="4146" y="1841"/>
                  <a:pt x="4135" y="1840"/>
                  <a:pt x="4125" y="1840"/>
                </a:cubicBezTo>
                <a:cubicBezTo>
                  <a:pt x="4048" y="1817"/>
                  <a:pt x="3942" y="1884"/>
                  <a:pt x="3917" y="1747"/>
                </a:cubicBezTo>
                <a:cubicBezTo>
                  <a:pt x="3920" y="1740"/>
                  <a:pt x="3924" y="1733"/>
                  <a:pt x="3927" y="1726"/>
                </a:cubicBezTo>
                <a:cubicBezTo>
                  <a:pt x="3966" y="1726"/>
                  <a:pt x="3981" y="1753"/>
                  <a:pt x="4019" y="1752"/>
                </a:cubicBezTo>
                <a:cubicBezTo>
                  <a:pt x="4016" y="1640"/>
                  <a:pt x="3941" y="1608"/>
                  <a:pt x="3888" y="1592"/>
                </a:cubicBezTo>
                <a:cubicBezTo>
                  <a:pt x="3888" y="1588"/>
                  <a:pt x="3888" y="1584"/>
                  <a:pt x="3888" y="1579"/>
                </a:cubicBezTo>
                <a:cubicBezTo>
                  <a:pt x="3889" y="1567"/>
                  <a:pt x="3890" y="1555"/>
                  <a:pt x="3891" y="1543"/>
                </a:cubicBezTo>
                <a:cubicBezTo>
                  <a:pt x="3928" y="1539"/>
                  <a:pt x="3984" y="1516"/>
                  <a:pt x="4019" y="1546"/>
                </a:cubicBezTo>
                <a:cubicBezTo>
                  <a:pt x="4039" y="1564"/>
                  <a:pt x="4049" y="1633"/>
                  <a:pt x="4071" y="1646"/>
                </a:cubicBezTo>
                <a:cubicBezTo>
                  <a:pt x="4087" y="1651"/>
                  <a:pt x="4104" y="1655"/>
                  <a:pt x="4121" y="1659"/>
                </a:cubicBezTo>
                <a:cubicBezTo>
                  <a:pt x="4203" y="1692"/>
                  <a:pt x="4219" y="1693"/>
                  <a:pt x="4258" y="1811"/>
                </a:cubicBezTo>
                <a:cubicBezTo>
                  <a:pt x="4269" y="1847"/>
                  <a:pt x="4284" y="1872"/>
                  <a:pt x="4286" y="1927"/>
                </a:cubicBezTo>
                <a:cubicBezTo>
                  <a:pt x="4270" y="1950"/>
                  <a:pt x="4246" y="1976"/>
                  <a:pt x="4216" y="1958"/>
                </a:cubicBezTo>
                <a:close/>
                <a:moveTo>
                  <a:pt x="4369" y="2355"/>
                </a:moveTo>
                <a:cubicBezTo>
                  <a:pt x="4371" y="2372"/>
                  <a:pt x="4375" y="2417"/>
                  <a:pt x="4372" y="2442"/>
                </a:cubicBezTo>
                <a:cubicBezTo>
                  <a:pt x="4367" y="2474"/>
                  <a:pt x="4349" y="2478"/>
                  <a:pt x="4342" y="2501"/>
                </a:cubicBezTo>
                <a:cubicBezTo>
                  <a:pt x="4332" y="2533"/>
                  <a:pt x="4348" y="2583"/>
                  <a:pt x="4349" y="2612"/>
                </a:cubicBezTo>
                <a:cubicBezTo>
                  <a:pt x="4346" y="2616"/>
                  <a:pt x="4343" y="2621"/>
                  <a:pt x="4341" y="2625"/>
                </a:cubicBezTo>
                <a:cubicBezTo>
                  <a:pt x="4325" y="2622"/>
                  <a:pt x="4308" y="2618"/>
                  <a:pt x="4292" y="2614"/>
                </a:cubicBezTo>
                <a:cubicBezTo>
                  <a:pt x="4261" y="2625"/>
                  <a:pt x="4204" y="2653"/>
                  <a:pt x="4199" y="2571"/>
                </a:cubicBezTo>
                <a:cubicBezTo>
                  <a:pt x="4211" y="2552"/>
                  <a:pt x="4215" y="2532"/>
                  <a:pt x="4232" y="2519"/>
                </a:cubicBezTo>
                <a:cubicBezTo>
                  <a:pt x="4232" y="2512"/>
                  <a:pt x="4232" y="2506"/>
                  <a:pt x="4232" y="2499"/>
                </a:cubicBezTo>
                <a:cubicBezTo>
                  <a:pt x="4229" y="2486"/>
                  <a:pt x="4225" y="2472"/>
                  <a:pt x="4219" y="2465"/>
                </a:cubicBezTo>
                <a:cubicBezTo>
                  <a:pt x="4193" y="2444"/>
                  <a:pt x="4119" y="2478"/>
                  <a:pt x="4094" y="2494"/>
                </a:cubicBezTo>
                <a:cubicBezTo>
                  <a:pt x="4086" y="2484"/>
                  <a:pt x="4079" y="2475"/>
                  <a:pt x="4071" y="2465"/>
                </a:cubicBezTo>
                <a:cubicBezTo>
                  <a:pt x="4071" y="2451"/>
                  <a:pt x="4071" y="2438"/>
                  <a:pt x="4071" y="2424"/>
                </a:cubicBezTo>
                <a:cubicBezTo>
                  <a:pt x="4098" y="2425"/>
                  <a:pt x="4101" y="2403"/>
                  <a:pt x="4123" y="2390"/>
                </a:cubicBezTo>
                <a:cubicBezTo>
                  <a:pt x="4123" y="2390"/>
                  <a:pt x="4123" y="2389"/>
                  <a:pt x="4123" y="2388"/>
                </a:cubicBezTo>
                <a:cubicBezTo>
                  <a:pt x="4109" y="2346"/>
                  <a:pt x="4113" y="2319"/>
                  <a:pt x="4119" y="2275"/>
                </a:cubicBezTo>
                <a:cubicBezTo>
                  <a:pt x="4173" y="2275"/>
                  <a:pt x="4187" y="2390"/>
                  <a:pt x="4228" y="2401"/>
                </a:cubicBezTo>
                <a:cubicBezTo>
                  <a:pt x="4230" y="2399"/>
                  <a:pt x="4233" y="2398"/>
                  <a:pt x="4235" y="2396"/>
                </a:cubicBezTo>
                <a:cubicBezTo>
                  <a:pt x="4231" y="2338"/>
                  <a:pt x="4198" y="2305"/>
                  <a:pt x="4184" y="2262"/>
                </a:cubicBezTo>
                <a:cubicBezTo>
                  <a:pt x="4185" y="2260"/>
                  <a:pt x="4186" y="2258"/>
                  <a:pt x="4188" y="2257"/>
                </a:cubicBezTo>
                <a:cubicBezTo>
                  <a:pt x="4231" y="2204"/>
                  <a:pt x="4259" y="2299"/>
                  <a:pt x="4295" y="2305"/>
                </a:cubicBezTo>
                <a:cubicBezTo>
                  <a:pt x="4296" y="2288"/>
                  <a:pt x="4298" y="2271"/>
                  <a:pt x="4299" y="2254"/>
                </a:cubicBezTo>
                <a:cubicBezTo>
                  <a:pt x="4304" y="2250"/>
                  <a:pt x="4308" y="2245"/>
                  <a:pt x="4313" y="2241"/>
                </a:cubicBezTo>
                <a:cubicBezTo>
                  <a:pt x="4352" y="2266"/>
                  <a:pt x="4359" y="2272"/>
                  <a:pt x="4369" y="2355"/>
                </a:cubicBezTo>
                <a:close/>
                <a:moveTo>
                  <a:pt x="4530" y="1816"/>
                </a:moveTo>
                <a:cubicBezTo>
                  <a:pt x="4527" y="1839"/>
                  <a:pt x="4526" y="1864"/>
                  <a:pt x="4519" y="1878"/>
                </a:cubicBezTo>
                <a:cubicBezTo>
                  <a:pt x="4431" y="1916"/>
                  <a:pt x="4391" y="1931"/>
                  <a:pt x="4346" y="1801"/>
                </a:cubicBezTo>
                <a:cubicBezTo>
                  <a:pt x="4337" y="1775"/>
                  <a:pt x="4324" y="1759"/>
                  <a:pt x="4323" y="1716"/>
                </a:cubicBezTo>
                <a:cubicBezTo>
                  <a:pt x="4325" y="1711"/>
                  <a:pt x="4327" y="1705"/>
                  <a:pt x="4329" y="1701"/>
                </a:cubicBezTo>
                <a:cubicBezTo>
                  <a:pt x="4341" y="1700"/>
                  <a:pt x="4354" y="1699"/>
                  <a:pt x="4366" y="1698"/>
                </a:cubicBezTo>
                <a:cubicBezTo>
                  <a:pt x="4418" y="1694"/>
                  <a:pt x="4457" y="1743"/>
                  <a:pt x="4496" y="1773"/>
                </a:cubicBezTo>
                <a:cubicBezTo>
                  <a:pt x="4511" y="1783"/>
                  <a:pt x="4529" y="1778"/>
                  <a:pt x="4530" y="1816"/>
                </a:cubicBezTo>
                <a:close/>
                <a:moveTo>
                  <a:pt x="4856" y="1191"/>
                </a:moveTo>
                <a:cubicBezTo>
                  <a:pt x="4864" y="1200"/>
                  <a:pt x="4871" y="1210"/>
                  <a:pt x="4879" y="1219"/>
                </a:cubicBezTo>
                <a:cubicBezTo>
                  <a:pt x="4886" y="1259"/>
                  <a:pt x="4893" y="1300"/>
                  <a:pt x="4900" y="1340"/>
                </a:cubicBezTo>
                <a:cubicBezTo>
                  <a:pt x="4913" y="1346"/>
                  <a:pt x="4928" y="1350"/>
                  <a:pt x="4945" y="1350"/>
                </a:cubicBezTo>
                <a:cubicBezTo>
                  <a:pt x="4945" y="1325"/>
                  <a:pt x="4946" y="1301"/>
                  <a:pt x="4946" y="1276"/>
                </a:cubicBezTo>
                <a:cubicBezTo>
                  <a:pt x="4949" y="1264"/>
                  <a:pt x="4955" y="1257"/>
                  <a:pt x="4960" y="1263"/>
                </a:cubicBezTo>
                <a:cubicBezTo>
                  <a:pt x="4975" y="1276"/>
                  <a:pt x="5008" y="1322"/>
                  <a:pt x="5008" y="1363"/>
                </a:cubicBezTo>
                <a:cubicBezTo>
                  <a:pt x="5008" y="1403"/>
                  <a:pt x="5008" y="1442"/>
                  <a:pt x="5008" y="1481"/>
                </a:cubicBezTo>
                <a:cubicBezTo>
                  <a:pt x="5015" y="1499"/>
                  <a:pt x="5021" y="1516"/>
                  <a:pt x="5028" y="1533"/>
                </a:cubicBezTo>
                <a:cubicBezTo>
                  <a:pt x="5080" y="1527"/>
                  <a:pt x="5104" y="1517"/>
                  <a:pt x="5133" y="1577"/>
                </a:cubicBezTo>
                <a:cubicBezTo>
                  <a:pt x="5122" y="1569"/>
                  <a:pt x="5112" y="1561"/>
                  <a:pt x="5102" y="1554"/>
                </a:cubicBezTo>
                <a:cubicBezTo>
                  <a:pt x="5054" y="1622"/>
                  <a:pt x="5000" y="1591"/>
                  <a:pt x="4980" y="1724"/>
                </a:cubicBezTo>
                <a:cubicBezTo>
                  <a:pt x="4952" y="1724"/>
                  <a:pt x="4943" y="1681"/>
                  <a:pt x="4923" y="1680"/>
                </a:cubicBezTo>
                <a:cubicBezTo>
                  <a:pt x="4918" y="1692"/>
                  <a:pt x="4913" y="1704"/>
                  <a:pt x="4909" y="1716"/>
                </a:cubicBezTo>
                <a:cubicBezTo>
                  <a:pt x="4913" y="1734"/>
                  <a:pt x="4924" y="1766"/>
                  <a:pt x="4919" y="1790"/>
                </a:cubicBezTo>
                <a:cubicBezTo>
                  <a:pt x="4915" y="1809"/>
                  <a:pt x="4908" y="1817"/>
                  <a:pt x="4898" y="1824"/>
                </a:cubicBezTo>
                <a:cubicBezTo>
                  <a:pt x="4879" y="1799"/>
                  <a:pt x="4860" y="1774"/>
                  <a:pt x="4841" y="1749"/>
                </a:cubicBezTo>
                <a:cubicBezTo>
                  <a:pt x="4840" y="1782"/>
                  <a:pt x="4836" y="1818"/>
                  <a:pt x="4828" y="1840"/>
                </a:cubicBezTo>
                <a:cubicBezTo>
                  <a:pt x="4777" y="1842"/>
                  <a:pt x="4733" y="1813"/>
                  <a:pt x="4692" y="1796"/>
                </a:cubicBezTo>
                <a:cubicBezTo>
                  <a:pt x="4687" y="1797"/>
                  <a:pt x="4682" y="1798"/>
                  <a:pt x="4676" y="1798"/>
                </a:cubicBezTo>
                <a:cubicBezTo>
                  <a:pt x="4659" y="1767"/>
                  <a:pt x="4642" y="1737"/>
                  <a:pt x="4625" y="1705"/>
                </a:cubicBezTo>
                <a:cubicBezTo>
                  <a:pt x="4610" y="1680"/>
                  <a:pt x="4588" y="1662"/>
                  <a:pt x="4586" y="1610"/>
                </a:cubicBezTo>
                <a:cubicBezTo>
                  <a:pt x="4603" y="1602"/>
                  <a:pt x="4620" y="1593"/>
                  <a:pt x="4636" y="1585"/>
                </a:cubicBezTo>
                <a:cubicBezTo>
                  <a:pt x="4672" y="1571"/>
                  <a:pt x="4768" y="1600"/>
                  <a:pt x="4796" y="1616"/>
                </a:cubicBezTo>
                <a:cubicBezTo>
                  <a:pt x="4776" y="1577"/>
                  <a:pt x="4689" y="1495"/>
                  <a:pt x="4644" y="1510"/>
                </a:cubicBezTo>
                <a:cubicBezTo>
                  <a:pt x="4637" y="1514"/>
                  <a:pt x="4630" y="1518"/>
                  <a:pt x="4623" y="1523"/>
                </a:cubicBezTo>
                <a:cubicBezTo>
                  <a:pt x="4607" y="1522"/>
                  <a:pt x="4591" y="1521"/>
                  <a:pt x="4576" y="1520"/>
                </a:cubicBezTo>
                <a:cubicBezTo>
                  <a:pt x="4566" y="1527"/>
                  <a:pt x="4546" y="1560"/>
                  <a:pt x="4530" y="1541"/>
                </a:cubicBezTo>
                <a:cubicBezTo>
                  <a:pt x="4508" y="1524"/>
                  <a:pt x="4502" y="1479"/>
                  <a:pt x="4484" y="1453"/>
                </a:cubicBezTo>
                <a:cubicBezTo>
                  <a:pt x="4471" y="1436"/>
                  <a:pt x="4458" y="1419"/>
                  <a:pt x="4445" y="1402"/>
                </a:cubicBezTo>
                <a:cubicBezTo>
                  <a:pt x="4443" y="1387"/>
                  <a:pt x="4440" y="1372"/>
                  <a:pt x="4437" y="1358"/>
                </a:cubicBezTo>
                <a:cubicBezTo>
                  <a:pt x="4438" y="1358"/>
                  <a:pt x="4438" y="1358"/>
                  <a:pt x="4439" y="1358"/>
                </a:cubicBezTo>
                <a:cubicBezTo>
                  <a:pt x="4481" y="1383"/>
                  <a:pt x="4512" y="1360"/>
                  <a:pt x="4554" y="1353"/>
                </a:cubicBezTo>
                <a:cubicBezTo>
                  <a:pt x="4535" y="1321"/>
                  <a:pt x="4517" y="1323"/>
                  <a:pt x="4500" y="1281"/>
                </a:cubicBezTo>
                <a:cubicBezTo>
                  <a:pt x="4503" y="1265"/>
                  <a:pt x="4506" y="1247"/>
                  <a:pt x="4512" y="1240"/>
                </a:cubicBezTo>
                <a:cubicBezTo>
                  <a:pt x="4527" y="1223"/>
                  <a:pt x="4570" y="1232"/>
                  <a:pt x="4577" y="1221"/>
                </a:cubicBezTo>
                <a:cubicBezTo>
                  <a:pt x="4579" y="1215"/>
                  <a:pt x="4581" y="1210"/>
                  <a:pt x="4582" y="1204"/>
                </a:cubicBezTo>
                <a:cubicBezTo>
                  <a:pt x="4565" y="1169"/>
                  <a:pt x="4548" y="1135"/>
                  <a:pt x="4531" y="1100"/>
                </a:cubicBezTo>
                <a:cubicBezTo>
                  <a:pt x="4532" y="1100"/>
                  <a:pt x="4533" y="1100"/>
                  <a:pt x="4534" y="1100"/>
                </a:cubicBezTo>
                <a:cubicBezTo>
                  <a:pt x="4556" y="1088"/>
                  <a:pt x="4577" y="1076"/>
                  <a:pt x="4598" y="1064"/>
                </a:cubicBezTo>
                <a:cubicBezTo>
                  <a:pt x="4612" y="1067"/>
                  <a:pt x="4627" y="1079"/>
                  <a:pt x="4643" y="1070"/>
                </a:cubicBezTo>
                <a:cubicBezTo>
                  <a:pt x="4646" y="1035"/>
                  <a:pt x="4637" y="1020"/>
                  <a:pt x="4633" y="987"/>
                </a:cubicBezTo>
                <a:cubicBezTo>
                  <a:pt x="4713" y="1002"/>
                  <a:pt x="4721" y="1049"/>
                  <a:pt x="4758" y="1142"/>
                </a:cubicBezTo>
                <a:cubicBezTo>
                  <a:pt x="4773" y="1164"/>
                  <a:pt x="4788" y="1186"/>
                  <a:pt x="4803" y="1209"/>
                </a:cubicBezTo>
                <a:cubicBezTo>
                  <a:pt x="4826" y="1209"/>
                  <a:pt x="4837" y="1196"/>
                  <a:pt x="4856" y="1191"/>
                </a:cubicBezTo>
                <a:close/>
                <a:moveTo>
                  <a:pt x="6457" y="825"/>
                </a:moveTo>
                <a:cubicBezTo>
                  <a:pt x="6426" y="815"/>
                  <a:pt x="6395" y="806"/>
                  <a:pt x="6363" y="797"/>
                </a:cubicBezTo>
                <a:cubicBezTo>
                  <a:pt x="6306" y="777"/>
                  <a:pt x="6269" y="822"/>
                  <a:pt x="6225" y="840"/>
                </a:cubicBezTo>
                <a:cubicBezTo>
                  <a:pt x="6221" y="857"/>
                  <a:pt x="6209" y="888"/>
                  <a:pt x="6213" y="902"/>
                </a:cubicBezTo>
                <a:cubicBezTo>
                  <a:pt x="6219" y="917"/>
                  <a:pt x="6226" y="931"/>
                  <a:pt x="6232" y="946"/>
                </a:cubicBezTo>
                <a:cubicBezTo>
                  <a:pt x="6278" y="970"/>
                  <a:pt x="6304" y="911"/>
                  <a:pt x="6347" y="910"/>
                </a:cubicBezTo>
                <a:cubicBezTo>
                  <a:pt x="6355" y="930"/>
                  <a:pt x="6363" y="950"/>
                  <a:pt x="6370" y="969"/>
                </a:cubicBezTo>
                <a:cubicBezTo>
                  <a:pt x="6369" y="974"/>
                  <a:pt x="6367" y="979"/>
                  <a:pt x="6366" y="984"/>
                </a:cubicBezTo>
                <a:cubicBezTo>
                  <a:pt x="6303" y="1005"/>
                  <a:pt x="6256" y="1068"/>
                  <a:pt x="6209" y="1121"/>
                </a:cubicBezTo>
                <a:cubicBezTo>
                  <a:pt x="6195" y="1132"/>
                  <a:pt x="6181" y="1143"/>
                  <a:pt x="6166" y="1155"/>
                </a:cubicBezTo>
                <a:cubicBezTo>
                  <a:pt x="6119" y="1206"/>
                  <a:pt x="6127" y="1235"/>
                  <a:pt x="6047" y="1237"/>
                </a:cubicBezTo>
                <a:cubicBezTo>
                  <a:pt x="6052" y="1274"/>
                  <a:pt x="6057" y="1311"/>
                  <a:pt x="6063" y="1348"/>
                </a:cubicBezTo>
                <a:cubicBezTo>
                  <a:pt x="6054" y="1371"/>
                  <a:pt x="6043" y="1376"/>
                  <a:pt x="6028" y="1389"/>
                </a:cubicBezTo>
                <a:cubicBezTo>
                  <a:pt x="5952" y="1458"/>
                  <a:pt x="5898" y="1398"/>
                  <a:pt x="5814" y="1373"/>
                </a:cubicBezTo>
                <a:cubicBezTo>
                  <a:pt x="5809" y="1387"/>
                  <a:pt x="5803" y="1401"/>
                  <a:pt x="5797" y="1415"/>
                </a:cubicBezTo>
                <a:cubicBezTo>
                  <a:pt x="5821" y="1441"/>
                  <a:pt x="5844" y="1468"/>
                  <a:pt x="5868" y="1495"/>
                </a:cubicBezTo>
                <a:cubicBezTo>
                  <a:pt x="5868" y="1495"/>
                  <a:pt x="5868" y="1496"/>
                  <a:pt x="5868" y="1497"/>
                </a:cubicBezTo>
                <a:cubicBezTo>
                  <a:pt x="5812" y="1533"/>
                  <a:pt x="5740" y="1497"/>
                  <a:pt x="5687" y="1487"/>
                </a:cubicBezTo>
                <a:cubicBezTo>
                  <a:pt x="5668" y="1489"/>
                  <a:pt x="5649" y="1492"/>
                  <a:pt x="5631" y="1495"/>
                </a:cubicBezTo>
                <a:cubicBezTo>
                  <a:pt x="5629" y="1520"/>
                  <a:pt x="5628" y="1546"/>
                  <a:pt x="5627" y="1572"/>
                </a:cubicBezTo>
                <a:cubicBezTo>
                  <a:pt x="5676" y="1563"/>
                  <a:pt x="5741" y="1559"/>
                  <a:pt x="5770" y="1618"/>
                </a:cubicBezTo>
                <a:cubicBezTo>
                  <a:pt x="5771" y="1644"/>
                  <a:pt x="5773" y="1669"/>
                  <a:pt x="5774" y="1695"/>
                </a:cubicBezTo>
                <a:cubicBezTo>
                  <a:pt x="5767" y="1721"/>
                  <a:pt x="5754" y="1729"/>
                  <a:pt x="5737" y="1734"/>
                </a:cubicBezTo>
                <a:cubicBezTo>
                  <a:pt x="5732" y="1762"/>
                  <a:pt x="5727" y="1789"/>
                  <a:pt x="5722" y="1816"/>
                </a:cubicBezTo>
                <a:cubicBezTo>
                  <a:pt x="5705" y="1820"/>
                  <a:pt x="5692" y="1818"/>
                  <a:pt x="5679" y="1814"/>
                </a:cubicBezTo>
                <a:cubicBezTo>
                  <a:pt x="5676" y="1820"/>
                  <a:pt x="5673" y="1826"/>
                  <a:pt x="5670" y="1832"/>
                </a:cubicBezTo>
                <a:cubicBezTo>
                  <a:pt x="5676" y="1857"/>
                  <a:pt x="5696" y="1886"/>
                  <a:pt x="5692" y="1901"/>
                </a:cubicBezTo>
                <a:cubicBezTo>
                  <a:pt x="5673" y="1913"/>
                  <a:pt x="5642" y="1924"/>
                  <a:pt x="5617" y="1914"/>
                </a:cubicBezTo>
                <a:cubicBezTo>
                  <a:pt x="5598" y="1906"/>
                  <a:pt x="5580" y="1890"/>
                  <a:pt x="5561" y="1899"/>
                </a:cubicBezTo>
                <a:cubicBezTo>
                  <a:pt x="5566" y="1928"/>
                  <a:pt x="5577" y="1986"/>
                  <a:pt x="5570" y="2017"/>
                </a:cubicBezTo>
                <a:cubicBezTo>
                  <a:pt x="5554" y="2075"/>
                  <a:pt x="5510" y="2067"/>
                  <a:pt x="5471" y="2053"/>
                </a:cubicBezTo>
                <a:cubicBezTo>
                  <a:pt x="5409" y="2031"/>
                  <a:pt x="5369" y="1986"/>
                  <a:pt x="5331" y="2082"/>
                </a:cubicBezTo>
                <a:cubicBezTo>
                  <a:pt x="5332" y="2082"/>
                  <a:pt x="5333" y="2082"/>
                  <a:pt x="5334" y="2082"/>
                </a:cubicBezTo>
                <a:cubicBezTo>
                  <a:pt x="5378" y="2123"/>
                  <a:pt x="5465" y="2129"/>
                  <a:pt x="5519" y="2146"/>
                </a:cubicBezTo>
                <a:cubicBezTo>
                  <a:pt x="5541" y="2153"/>
                  <a:pt x="5566" y="2139"/>
                  <a:pt x="5581" y="2156"/>
                </a:cubicBezTo>
                <a:cubicBezTo>
                  <a:pt x="5585" y="2166"/>
                  <a:pt x="5590" y="2177"/>
                  <a:pt x="5594" y="2187"/>
                </a:cubicBezTo>
                <a:cubicBezTo>
                  <a:pt x="5594" y="2202"/>
                  <a:pt x="5594" y="2216"/>
                  <a:pt x="5594" y="2231"/>
                </a:cubicBezTo>
                <a:cubicBezTo>
                  <a:pt x="5587" y="2245"/>
                  <a:pt x="5579" y="2260"/>
                  <a:pt x="5572" y="2275"/>
                </a:cubicBezTo>
                <a:cubicBezTo>
                  <a:pt x="5539" y="2287"/>
                  <a:pt x="5507" y="2299"/>
                  <a:pt x="5475" y="2311"/>
                </a:cubicBezTo>
                <a:cubicBezTo>
                  <a:pt x="5453" y="2322"/>
                  <a:pt x="5440" y="2346"/>
                  <a:pt x="5409" y="2349"/>
                </a:cubicBezTo>
                <a:cubicBezTo>
                  <a:pt x="5407" y="2343"/>
                  <a:pt x="5374" y="2246"/>
                  <a:pt x="5374" y="2246"/>
                </a:cubicBezTo>
                <a:cubicBezTo>
                  <a:pt x="5363" y="2249"/>
                  <a:pt x="5352" y="2252"/>
                  <a:pt x="5341" y="2254"/>
                </a:cubicBezTo>
                <a:cubicBezTo>
                  <a:pt x="5328" y="2242"/>
                  <a:pt x="5315" y="2230"/>
                  <a:pt x="5302" y="2218"/>
                </a:cubicBezTo>
                <a:cubicBezTo>
                  <a:pt x="5302" y="2223"/>
                  <a:pt x="5302" y="2228"/>
                  <a:pt x="5302" y="2233"/>
                </a:cubicBezTo>
                <a:cubicBezTo>
                  <a:pt x="5305" y="2253"/>
                  <a:pt x="5308" y="2273"/>
                  <a:pt x="5311" y="2293"/>
                </a:cubicBezTo>
                <a:cubicBezTo>
                  <a:pt x="5230" y="2294"/>
                  <a:pt x="5219" y="2253"/>
                  <a:pt x="5176" y="2190"/>
                </a:cubicBezTo>
                <a:cubicBezTo>
                  <a:pt x="5172" y="2191"/>
                  <a:pt x="5168" y="2193"/>
                  <a:pt x="5165" y="2195"/>
                </a:cubicBezTo>
                <a:cubicBezTo>
                  <a:pt x="5169" y="2222"/>
                  <a:pt x="5174" y="2250"/>
                  <a:pt x="5178" y="2277"/>
                </a:cubicBezTo>
                <a:cubicBezTo>
                  <a:pt x="5172" y="2290"/>
                  <a:pt x="5163" y="2301"/>
                  <a:pt x="5153" y="2305"/>
                </a:cubicBezTo>
                <a:cubicBezTo>
                  <a:pt x="5105" y="2299"/>
                  <a:pt x="5057" y="2292"/>
                  <a:pt x="5009" y="2285"/>
                </a:cubicBezTo>
                <a:cubicBezTo>
                  <a:pt x="4992" y="2271"/>
                  <a:pt x="4977" y="2242"/>
                  <a:pt x="4957" y="2226"/>
                </a:cubicBezTo>
                <a:cubicBezTo>
                  <a:pt x="4942" y="2260"/>
                  <a:pt x="4954" y="2270"/>
                  <a:pt x="4929" y="2293"/>
                </a:cubicBezTo>
                <a:cubicBezTo>
                  <a:pt x="4912" y="2281"/>
                  <a:pt x="4896" y="2269"/>
                  <a:pt x="4879" y="2257"/>
                </a:cubicBezTo>
                <a:cubicBezTo>
                  <a:pt x="4879" y="2219"/>
                  <a:pt x="4883" y="2190"/>
                  <a:pt x="4890" y="2166"/>
                </a:cubicBezTo>
                <a:cubicBezTo>
                  <a:pt x="4931" y="2156"/>
                  <a:pt x="4942" y="2123"/>
                  <a:pt x="4973" y="2110"/>
                </a:cubicBezTo>
                <a:cubicBezTo>
                  <a:pt x="4996" y="2100"/>
                  <a:pt x="5008" y="2115"/>
                  <a:pt x="5021" y="2092"/>
                </a:cubicBezTo>
                <a:cubicBezTo>
                  <a:pt x="5021" y="2090"/>
                  <a:pt x="5020" y="2088"/>
                  <a:pt x="5020" y="2087"/>
                </a:cubicBezTo>
                <a:cubicBezTo>
                  <a:pt x="5000" y="2069"/>
                  <a:pt x="4966" y="2004"/>
                  <a:pt x="4964" y="1956"/>
                </a:cubicBezTo>
                <a:cubicBezTo>
                  <a:pt x="4965" y="1954"/>
                  <a:pt x="4966" y="1952"/>
                  <a:pt x="4968" y="1950"/>
                </a:cubicBezTo>
                <a:cubicBezTo>
                  <a:pt x="4978" y="1938"/>
                  <a:pt x="4995" y="1943"/>
                  <a:pt x="5010" y="1948"/>
                </a:cubicBezTo>
                <a:cubicBezTo>
                  <a:pt x="5036" y="1956"/>
                  <a:pt x="5060" y="1948"/>
                  <a:pt x="5078" y="1968"/>
                </a:cubicBezTo>
                <a:cubicBezTo>
                  <a:pt x="5106" y="2001"/>
                  <a:pt x="5124" y="2058"/>
                  <a:pt x="5161" y="2076"/>
                </a:cubicBezTo>
                <a:cubicBezTo>
                  <a:pt x="5182" y="2087"/>
                  <a:pt x="5237" y="2094"/>
                  <a:pt x="5254" y="2069"/>
                </a:cubicBezTo>
                <a:cubicBezTo>
                  <a:pt x="5254" y="2068"/>
                  <a:pt x="5254" y="2067"/>
                  <a:pt x="5255" y="2066"/>
                </a:cubicBezTo>
                <a:cubicBezTo>
                  <a:pt x="5255" y="2056"/>
                  <a:pt x="5256" y="2047"/>
                  <a:pt x="5256" y="2038"/>
                </a:cubicBezTo>
                <a:cubicBezTo>
                  <a:pt x="5261" y="2027"/>
                  <a:pt x="5266" y="2015"/>
                  <a:pt x="5271" y="2004"/>
                </a:cubicBezTo>
                <a:cubicBezTo>
                  <a:pt x="5271" y="2003"/>
                  <a:pt x="5271" y="2003"/>
                  <a:pt x="5271" y="2002"/>
                </a:cubicBezTo>
                <a:cubicBezTo>
                  <a:pt x="5231" y="2003"/>
                  <a:pt x="5187" y="2005"/>
                  <a:pt x="5159" y="1984"/>
                </a:cubicBezTo>
                <a:cubicBezTo>
                  <a:pt x="5159" y="1944"/>
                  <a:pt x="5154" y="1898"/>
                  <a:pt x="5161" y="1868"/>
                </a:cubicBezTo>
                <a:cubicBezTo>
                  <a:pt x="5161" y="1867"/>
                  <a:pt x="5161" y="1866"/>
                  <a:pt x="5161" y="1865"/>
                </a:cubicBezTo>
                <a:cubicBezTo>
                  <a:pt x="5117" y="1861"/>
                  <a:pt x="5074" y="1824"/>
                  <a:pt x="5033" y="1845"/>
                </a:cubicBezTo>
                <a:cubicBezTo>
                  <a:pt x="5033" y="1841"/>
                  <a:pt x="5033" y="1838"/>
                  <a:pt x="5033" y="1834"/>
                </a:cubicBezTo>
                <a:cubicBezTo>
                  <a:pt x="5042" y="1768"/>
                  <a:pt x="5044" y="1722"/>
                  <a:pt x="5071" y="1693"/>
                </a:cubicBezTo>
                <a:cubicBezTo>
                  <a:pt x="5095" y="1666"/>
                  <a:pt x="5189" y="1669"/>
                  <a:pt x="5227" y="1688"/>
                </a:cubicBezTo>
                <a:cubicBezTo>
                  <a:pt x="5254" y="1701"/>
                  <a:pt x="5280" y="1730"/>
                  <a:pt x="5311" y="1737"/>
                </a:cubicBezTo>
                <a:cubicBezTo>
                  <a:pt x="5322" y="1739"/>
                  <a:pt x="5323" y="1723"/>
                  <a:pt x="5330" y="1719"/>
                </a:cubicBezTo>
                <a:cubicBezTo>
                  <a:pt x="5340" y="1717"/>
                  <a:pt x="5350" y="1715"/>
                  <a:pt x="5360" y="1713"/>
                </a:cubicBezTo>
                <a:cubicBezTo>
                  <a:pt x="5328" y="1681"/>
                  <a:pt x="5297" y="1650"/>
                  <a:pt x="5266" y="1618"/>
                </a:cubicBezTo>
                <a:cubicBezTo>
                  <a:pt x="5248" y="1604"/>
                  <a:pt x="5230" y="1591"/>
                  <a:pt x="5212" y="1577"/>
                </a:cubicBezTo>
                <a:cubicBezTo>
                  <a:pt x="5187" y="1541"/>
                  <a:pt x="5148" y="1450"/>
                  <a:pt x="5119" y="1433"/>
                </a:cubicBezTo>
                <a:cubicBezTo>
                  <a:pt x="5116" y="1441"/>
                  <a:pt x="5113" y="1450"/>
                  <a:pt x="5110" y="1458"/>
                </a:cubicBezTo>
                <a:cubicBezTo>
                  <a:pt x="5109" y="1457"/>
                  <a:pt x="5109" y="1455"/>
                  <a:pt x="5109" y="1453"/>
                </a:cubicBezTo>
                <a:cubicBezTo>
                  <a:pt x="5095" y="1420"/>
                  <a:pt x="5082" y="1386"/>
                  <a:pt x="5068" y="1353"/>
                </a:cubicBezTo>
                <a:cubicBezTo>
                  <a:pt x="5069" y="1343"/>
                  <a:pt x="5070" y="1334"/>
                  <a:pt x="5071" y="1325"/>
                </a:cubicBezTo>
                <a:cubicBezTo>
                  <a:pt x="5073" y="1319"/>
                  <a:pt x="5074" y="1314"/>
                  <a:pt x="5076" y="1309"/>
                </a:cubicBezTo>
                <a:cubicBezTo>
                  <a:pt x="5104" y="1314"/>
                  <a:pt x="5132" y="1319"/>
                  <a:pt x="5159" y="1325"/>
                </a:cubicBezTo>
                <a:cubicBezTo>
                  <a:pt x="5185" y="1325"/>
                  <a:pt x="5211" y="1325"/>
                  <a:pt x="5236" y="1325"/>
                </a:cubicBezTo>
                <a:cubicBezTo>
                  <a:pt x="5275" y="1347"/>
                  <a:pt x="5317" y="1448"/>
                  <a:pt x="5351" y="1469"/>
                </a:cubicBezTo>
                <a:cubicBezTo>
                  <a:pt x="5364" y="1477"/>
                  <a:pt x="5397" y="1470"/>
                  <a:pt x="5410" y="1474"/>
                </a:cubicBezTo>
                <a:cubicBezTo>
                  <a:pt x="5402" y="1457"/>
                  <a:pt x="5394" y="1439"/>
                  <a:pt x="5385" y="1422"/>
                </a:cubicBezTo>
                <a:cubicBezTo>
                  <a:pt x="5368" y="1408"/>
                  <a:pt x="5337" y="1391"/>
                  <a:pt x="5321" y="1368"/>
                </a:cubicBezTo>
                <a:cubicBezTo>
                  <a:pt x="5332" y="1338"/>
                  <a:pt x="5343" y="1308"/>
                  <a:pt x="5354" y="1278"/>
                </a:cubicBezTo>
                <a:cubicBezTo>
                  <a:pt x="5367" y="1264"/>
                  <a:pt x="5380" y="1251"/>
                  <a:pt x="5393" y="1237"/>
                </a:cubicBezTo>
                <a:cubicBezTo>
                  <a:pt x="5410" y="1237"/>
                  <a:pt x="5426" y="1237"/>
                  <a:pt x="5443" y="1237"/>
                </a:cubicBezTo>
                <a:cubicBezTo>
                  <a:pt x="5458" y="1227"/>
                  <a:pt x="5472" y="1216"/>
                  <a:pt x="5487" y="1206"/>
                </a:cubicBezTo>
                <a:cubicBezTo>
                  <a:pt x="5529" y="1197"/>
                  <a:pt x="5570" y="1189"/>
                  <a:pt x="5612" y="1180"/>
                </a:cubicBezTo>
                <a:cubicBezTo>
                  <a:pt x="5611" y="1179"/>
                  <a:pt x="5611" y="1177"/>
                  <a:pt x="5610" y="1175"/>
                </a:cubicBezTo>
                <a:cubicBezTo>
                  <a:pt x="5595" y="1156"/>
                  <a:pt x="5579" y="1137"/>
                  <a:pt x="5564" y="1119"/>
                </a:cubicBezTo>
                <a:cubicBezTo>
                  <a:pt x="5541" y="1099"/>
                  <a:pt x="5485" y="1088"/>
                  <a:pt x="5452" y="1105"/>
                </a:cubicBezTo>
                <a:cubicBezTo>
                  <a:pt x="5421" y="1123"/>
                  <a:pt x="5385" y="1159"/>
                  <a:pt x="5351" y="1178"/>
                </a:cubicBezTo>
                <a:cubicBezTo>
                  <a:pt x="5337" y="1180"/>
                  <a:pt x="5323" y="1183"/>
                  <a:pt x="5308" y="1185"/>
                </a:cubicBezTo>
                <a:cubicBezTo>
                  <a:pt x="5301" y="1188"/>
                  <a:pt x="5294" y="1191"/>
                  <a:pt x="5287" y="1193"/>
                </a:cubicBezTo>
                <a:cubicBezTo>
                  <a:pt x="5274" y="1176"/>
                  <a:pt x="5260" y="1159"/>
                  <a:pt x="5247" y="1142"/>
                </a:cubicBezTo>
                <a:cubicBezTo>
                  <a:pt x="5233" y="1161"/>
                  <a:pt x="5221" y="1181"/>
                  <a:pt x="5192" y="1173"/>
                </a:cubicBezTo>
                <a:cubicBezTo>
                  <a:pt x="5182" y="1172"/>
                  <a:pt x="5172" y="1171"/>
                  <a:pt x="5162" y="1170"/>
                </a:cubicBezTo>
                <a:cubicBezTo>
                  <a:pt x="5148" y="1185"/>
                  <a:pt x="5134" y="1201"/>
                  <a:pt x="5121" y="1216"/>
                </a:cubicBezTo>
                <a:cubicBezTo>
                  <a:pt x="5123" y="1181"/>
                  <a:pt x="5126" y="1146"/>
                  <a:pt x="5129" y="1111"/>
                </a:cubicBezTo>
                <a:cubicBezTo>
                  <a:pt x="5138" y="1099"/>
                  <a:pt x="5147" y="1087"/>
                  <a:pt x="5156" y="1075"/>
                </a:cubicBezTo>
                <a:cubicBezTo>
                  <a:pt x="5156" y="1066"/>
                  <a:pt x="5156" y="1058"/>
                  <a:pt x="5156" y="1049"/>
                </a:cubicBezTo>
                <a:cubicBezTo>
                  <a:pt x="5150" y="1039"/>
                  <a:pt x="5145" y="1028"/>
                  <a:pt x="5139" y="1018"/>
                </a:cubicBezTo>
                <a:cubicBezTo>
                  <a:pt x="5097" y="976"/>
                  <a:pt x="4980" y="1033"/>
                  <a:pt x="4947" y="1064"/>
                </a:cubicBezTo>
                <a:cubicBezTo>
                  <a:pt x="4929" y="1092"/>
                  <a:pt x="4910" y="1119"/>
                  <a:pt x="4891" y="1147"/>
                </a:cubicBezTo>
                <a:cubicBezTo>
                  <a:pt x="4879" y="1139"/>
                  <a:pt x="4870" y="1120"/>
                  <a:pt x="4864" y="1100"/>
                </a:cubicBezTo>
                <a:cubicBezTo>
                  <a:pt x="4865" y="1100"/>
                  <a:pt x="4866" y="1099"/>
                  <a:pt x="4867" y="1098"/>
                </a:cubicBezTo>
                <a:cubicBezTo>
                  <a:pt x="4875" y="1082"/>
                  <a:pt x="4889" y="1093"/>
                  <a:pt x="4891" y="1064"/>
                </a:cubicBezTo>
                <a:cubicBezTo>
                  <a:pt x="4886" y="1032"/>
                  <a:pt x="4879" y="1021"/>
                  <a:pt x="4872" y="995"/>
                </a:cubicBezTo>
                <a:cubicBezTo>
                  <a:pt x="4835" y="990"/>
                  <a:pt x="4803" y="976"/>
                  <a:pt x="4776" y="959"/>
                </a:cubicBezTo>
                <a:cubicBezTo>
                  <a:pt x="4773" y="931"/>
                  <a:pt x="4771" y="902"/>
                  <a:pt x="4769" y="874"/>
                </a:cubicBezTo>
                <a:cubicBezTo>
                  <a:pt x="4776" y="861"/>
                  <a:pt x="4783" y="848"/>
                  <a:pt x="4790" y="835"/>
                </a:cubicBezTo>
                <a:cubicBezTo>
                  <a:pt x="4825" y="798"/>
                  <a:pt x="4888" y="825"/>
                  <a:pt x="4930" y="807"/>
                </a:cubicBezTo>
                <a:cubicBezTo>
                  <a:pt x="4948" y="799"/>
                  <a:pt x="4977" y="772"/>
                  <a:pt x="5002" y="786"/>
                </a:cubicBezTo>
                <a:cubicBezTo>
                  <a:pt x="5019" y="795"/>
                  <a:pt x="5032" y="822"/>
                  <a:pt x="5051" y="827"/>
                </a:cubicBezTo>
                <a:cubicBezTo>
                  <a:pt x="5062" y="809"/>
                  <a:pt x="5062" y="779"/>
                  <a:pt x="5070" y="766"/>
                </a:cubicBezTo>
                <a:cubicBezTo>
                  <a:pt x="5085" y="740"/>
                  <a:pt x="5128" y="713"/>
                  <a:pt x="5156" y="717"/>
                </a:cubicBezTo>
                <a:cubicBezTo>
                  <a:pt x="5172" y="726"/>
                  <a:pt x="5188" y="736"/>
                  <a:pt x="5204" y="745"/>
                </a:cubicBezTo>
                <a:cubicBezTo>
                  <a:pt x="5240" y="759"/>
                  <a:pt x="5276" y="744"/>
                  <a:pt x="5308" y="763"/>
                </a:cubicBezTo>
                <a:cubicBezTo>
                  <a:pt x="5332" y="776"/>
                  <a:pt x="5444" y="847"/>
                  <a:pt x="5459" y="833"/>
                </a:cubicBezTo>
                <a:cubicBezTo>
                  <a:pt x="5461" y="827"/>
                  <a:pt x="5463" y="822"/>
                  <a:pt x="5466" y="817"/>
                </a:cubicBezTo>
                <a:cubicBezTo>
                  <a:pt x="5465" y="815"/>
                  <a:pt x="5464" y="812"/>
                  <a:pt x="5463" y="810"/>
                </a:cubicBezTo>
                <a:cubicBezTo>
                  <a:pt x="5451" y="793"/>
                  <a:pt x="5439" y="777"/>
                  <a:pt x="5427" y="760"/>
                </a:cubicBezTo>
                <a:cubicBezTo>
                  <a:pt x="5398" y="727"/>
                  <a:pt x="5377" y="714"/>
                  <a:pt x="5358" y="663"/>
                </a:cubicBezTo>
                <a:cubicBezTo>
                  <a:pt x="5361" y="651"/>
                  <a:pt x="5363" y="639"/>
                  <a:pt x="5366" y="627"/>
                </a:cubicBezTo>
                <a:cubicBezTo>
                  <a:pt x="5394" y="620"/>
                  <a:pt x="5411" y="592"/>
                  <a:pt x="5432" y="575"/>
                </a:cubicBezTo>
                <a:cubicBezTo>
                  <a:pt x="5457" y="567"/>
                  <a:pt x="5481" y="558"/>
                  <a:pt x="5506" y="549"/>
                </a:cubicBezTo>
                <a:cubicBezTo>
                  <a:pt x="5519" y="545"/>
                  <a:pt x="5533" y="541"/>
                  <a:pt x="5546" y="537"/>
                </a:cubicBezTo>
                <a:cubicBezTo>
                  <a:pt x="5578" y="549"/>
                  <a:pt x="5610" y="562"/>
                  <a:pt x="5643" y="575"/>
                </a:cubicBezTo>
                <a:cubicBezTo>
                  <a:pt x="5670" y="600"/>
                  <a:pt x="5683" y="662"/>
                  <a:pt x="5713" y="678"/>
                </a:cubicBezTo>
                <a:cubicBezTo>
                  <a:pt x="5715" y="661"/>
                  <a:pt x="5717" y="644"/>
                  <a:pt x="5719" y="627"/>
                </a:cubicBezTo>
                <a:cubicBezTo>
                  <a:pt x="5711" y="614"/>
                  <a:pt x="5673" y="538"/>
                  <a:pt x="5670" y="521"/>
                </a:cubicBezTo>
                <a:cubicBezTo>
                  <a:pt x="5674" y="511"/>
                  <a:pt x="5679" y="502"/>
                  <a:pt x="5683" y="493"/>
                </a:cubicBezTo>
                <a:cubicBezTo>
                  <a:pt x="5713" y="505"/>
                  <a:pt x="5742" y="517"/>
                  <a:pt x="5771" y="529"/>
                </a:cubicBezTo>
                <a:cubicBezTo>
                  <a:pt x="5788" y="532"/>
                  <a:pt x="5805" y="535"/>
                  <a:pt x="5821" y="539"/>
                </a:cubicBezTo>
                <a:cubicBezTo>
                  <a:pt x="5841" y="555"/>
                  <a:pt x="5850" y="595"/>
                  <a:pt x="5876" y="604"/>
                </a:cubicBezTo>
                <a:cubicBezTo>
                  <a:pt x="5877" y="568"/>
                  <a:pt x="5874" y="538"/>
                  <a:pt x="5868" y="508"/>
                </a:cubicBezTo>
                <a:cubicBezTo>
                  <a:pt x="5869" y="507"/>
                  <a:pt x="5869" y="506"/>
                  <a:pt x="5869" y="506"/>
                </a:cubicBezTo>
                <a:cubicBezTo>
                  <a:pt x="5900" y="507"/>
                  <a:pt x="5929" y="509"/>
                  <a:pt x="5959" y="511"/>
                </a:cubicBezTo>
                <a:cubicBezTo>
                  <a:pt x="5975" y="538"/>
                  <a:pt x="5990" y="566"/>
                  <a:pt x="6005" y="593"/>
                </a:cubicBezTo>
                <a:cubicBezTo>
                  <a:pt x="6011" y="593"/>
                  <a:pt x="6016" y="593"/>
                  <a:pt x="6021" y="593"/>
                </a:cubicBezTo>
                <a:cubicBezTo>
                  <a:pt x="6020" y="553"/>
                  <a:pt x="6014" y="527"/>
                  <a:pt x="6011" y="493"/>
                </a:cubicBezTo>
                <a:cubicBezTo>
                  <a:pt x="6082" y="472"/>
                  <a:pt x="6150" y="554"/>
                  <a:pt x="6217" y="575"/>
                </a:cubicBezTo>
                <a:cubicBezTo>
                  <a:pt x="6232" y="572"/>
                  <a:pt x="6248" y="568"/>
                  <a:pt x="6263" y="565"/>
                </a:cubicBezTo>
                <a:cubicBezTo>
                  <a:pt x="6296" y="565"/>
                  <a:pt x="6330" y="565"/>
                  <a:pt x="6363" y="565"/>
                </a:cubicBezTo>
                <a:cubicBezTo>
                  <a:pt x="6378" y="574"/>
                  <a:pt x="6393" y="582"/>
                  <a:pt x="6408" y="591"/>
                </a:cubicBezTo>
                <a:cubicBezTo>
                  <a:pt x="6422" y="594"/>
                  <a:pt x="6436" y="597"/>
                  <a:pt x="6449" y="601"/>
                </a:cubicBezTo>
                <a:cubicBezTo>
                  <a:pt x="6465" y="614"/>
                  <a:pt x="6480" y="627"/>
                  <a:pt x="6495" y="640"/>
                </a:cubicBezTo>
                <a:cubicBezTo>
                  <a:pt x="6512" y="640"/>
                  <a:pt x="6528" y="641"/>
                  <a:pt x="6545" y="642"/>
                </a:cubicBezTo>
                <a:cubicBezTo>
                  <a:pt x="6557" y="658"/>
                  <a:pt x="6569" y="675"/>
                  <a:pt x="6581" y="691"/>
                </a:cubicBezTo>
                <a:cubicBezTo>
                  <a:pt x="6577" y="706"/>
                  <a:pt x="6574" y="722"/>
                  <a:pt x="6570" y="737"/>
                </a:cubicBezTo>
                <a:cubicBezTo>
                  <a:pt x="6525" y="751"/>
                  <a:pt x="6504" y="807"/>
                  <a:pt x="6457" y="825"/>
                </a:cubicBezTo>
                <a:close/>
                <a:moveTo>
                  <a:pt x="6941" y="480"/>
                </a:moveTo>
                <a:cubicBezTo>
                  <a:pt x="6940" y="468"/>
                  <a:pt x="6949" y="456"/>
                  <a:pt x="6954" y="447"/>
                </a:cubicBezTo>
                <a:cubicBezTo>
                  <a:pt x="6956" y="449"/>
                  <a:pt x="6954" y="450"/>
                  <a:pt x="6955" y="454"/>
                </a:cubicBezTo>
                <a:cubicBezTo>
                  <a:pt x="6962" y="470"/>
                  <a:pt x="6978" y="480"/>
                  <a:pt x="6982" y="498"/>
                </a:cubicBezTo>
                <a:cubicBezTo>
                  <a:pt x="6982" y="500"/>
                  <a:pt x="6981" y="502"/>
                  <a:pt x="6981" y="503"/>
                </a:cubicBezTo>
                <a:cubicBezTo>
                  <a:pt x="6970" y="511"/>
                  <a:pt x="6942" y="494"/>
                  <a:pt x="6941" y="480"/>
                </a:cubicBezTo>
                <a:close/>
                <a:moveTo>
                  <a:pt x="7140" y="453"/>
                </a:moveTo>
                <a:cubicBezTo>
                  <a:pt x="7131" y="452"/>
                  <a:pt x="7128" y="443"/>
                  <a:pt x="7121" y="436"/>
                </a:cubicBezTo>
                <a:cubicBezTo>
                  <a:pt x="7101" y="416"/>
                  <a:pt x="7080" y="401"/>
                  <a:pt x="7072" y="355"/>
                </a:cubicBezTo>
                <a:cubicBezTo>
                  <a:pt x="7080" y="352"/>
                  <a:pt x="7093" y="337"/>
                  <a:pt x="7099" y="337"/>
                </a:cubicBezTo>
                <a:cubicBezTo>
                  <a:pt x="7109" y="336"/>
                  <a:pt x="7113" y="348"/>
                  <a:pt x="7119" y="355"/>
                </a:cubicBezTo>
                <a:cubicBezTo>
                  <a:pt x="7127" y="365"/>
                  <a:pt x="7142" y="377"/>
                  <a:pt x="7143" y="400"/>
                </a:cubicBezTo>
                <a:cubicBezTo>
                  <a:pt x="7142" y="411"/>
                  <a:pt x="7141" y="422"/>
                  <a:pt x="7139" y="433"/>
                </a:cubicBezTo>
                <a:cubicBezTo>
                  <a:pt x="7140" y="440"/>
                  <a:pt x="7140" y="447"/>
                  <a:pt x="7141" y="454"/>
                </a:cubicBezTo>
                <a:cubicBezTo>
                  <a:pt x="7140" y="454"/>
                  <a:pt x="7140" y="454"/>
                  <a:pt x="7140" y="453"/>
                </a:cubicBezTo>
                <a:close/>
                <a:moveTo>
                  <a:pt x="8356" y="1205"/>
                </a:moveTo>
                <a:cubicBezTo>
                  <a:pt x="8350" y="1196"/>
                  <a:pt x="8344" y="1188"/>
                  <a:pt x="8338" y="1179"/>
                </a:cubicBezTo>
                <a:cubicBezTo>
                  <a:pt x="8331" y="1175"/>
                  <a:pt x="8324" y="1170"/>
                  <a:pt x="8317" y="1166"/>
                </a:cubicBezTo>
                <a:cubicBezTo>
                  <a:pt x="8314" y="1161"/>
                  <a:pt x="8311" y="1156"/>
                  <a:pt x="8308" y="1151"/>
                </a:cubicBezTo>
                <a:cubicBezTo>
                  <a:pt x="8300" y="1143"/>
                  <a:pt x="8290" y="1144"/>
                  <a:pt x="8284" y="1133"/>
                </a:cubicBezTo>
                <a:cubicBezTo>
                  <a:pt x="8277" y="1119"/>
                  <a:pt x="8280" y="1101"/>
                  <a:pt x="8279" y="1086"/>
                </a:cubicBezTo>
                <a:cubicBezTo>
                  <a:pt x="8291" y="1090"/>
                  <a:pt x="8295" y="1106"/>
                  <a:pt x="8303" y="1120"/>
                </a:cubicBezTo>
                <a:cubicBezTo>
                  <a:pt x="8317" y="1138"/>
                  <a:pt x="8331" y="1157"/>
                  <a:pt x="8345" y="1175"/>
                </a:cubicBezTo>
                <a:cubicBezTo>
                  <a:pt x="8350" y="1182"/>
                  <a:pt x="8359" y="1190"/>
                  <a:pt x="8360" y="1202"/>
                </a:cubicBezTo>
                <a:cubicBezTo>
                  <a:pt x="8359" y="1203"/>
                  <a:pt x="8359" y="1204"/>
                  <a:pt x="8358" y="1205"/>
                </a:cubicBezTo>
                <a:cubicBezTo>
                  <a:pt x="8358" y="1205"/>
                  <a:pt x="8357" y="1205"/>
                  <a:pt x="8356" y="1205"/>
                </a:cubicBezTo>
                <a:close/>
                <a:moveTo>
                  <a:pt x="8434" y="1381"/>
                </a:moveTo>
                <a:cubicBezTo>
                  <a:pt x="8431" y="1379"/>
                  <a:pt x="8427" y="1375"/>
                  <a:pt x="8425" y="1371"/>
                </a:cubicBezTo>
                <a:cubicBezTo>
                  <a:pt x="8423" y="1368"/>
                  <a:pt x="8405" y="1320"/>
                  <a:pt x="8405" y="1320"/>
                </a:cubicBezTo>
                <a:cubicBezTo>
                  <a:pt x="8407" y="1309"/>
                  <a:pt x="8427" y="1293"/>
                  <a:pt x="8432" y="1277"/>
                </a:cubicBezTo>
                <a:cubicBezTo>
                  <a:pt x="8441" y="1291"/>
                  <a:pt x="8450" y="1326"/>
                  <a:pt x="8467" y="1323"/>
                </a:cubicBezTo>
                <a:cubicBezTo>
                  <a:pt x="8471" y="1318"/>
                  <a:pt x="8481" y="1297"/>
                  <a:pt x="8488" y="1307"/>
                </a:cubicBezTo>
                <a:cubicBezTo>
                  <a:pt x="8492" y="1314"/>
                  <a:pt x="8488" y="1323"/>
                  <a:pt x="8486" y="1328"/>
                </a:cubicBezTo>
                <a:cubicBezTo>
                  <a:pt x="8481" y="1337"/>
                  <a:pt x="8443" y="1379"/>
                  <a:pt x="8434" y="1381"/>
                </a:cubicBezTo>
                <a:close/>
                <a:moveTo>
                  <a:pt x="8408" y="1473"/>
                </a:moveTo>
                <a:cubicBezTo>
                  <a:pt x="8395" y="1478"/>
                  <a:pt x="8371" y="1440"/>
                  <a:pt x="8383" y="1420"/>
                </a:cubicBezTo>
                <a:cubicBezTo>
                  <a:pt x="8383" y="1422"/>
                  <a:pt x="8383" y="1424"/>
                  <a:pt x="8383" y="1425"/>
                </a:cubicBezTo>
                <a:cubicBezTo>
                  <a:pt x="8389" y="1428"/>
                  <a:pt x="8395" y="1431"/>
                  <a:pt x="8401" y="1434"/>
                </a:cubicBezTo>
                <a:cubicBezTo>
                  <a:pt x="8418" y="1443"/>
                  <a:pt x="8421" y="1451"/>
                  <a:pt x="8408" y="1473"/>
                </a:cubicBezTo>
                <a:close/>
                <a:moveTo>
                  <a:pt x="8560" y="2017"/>
                </a:moveTo>
                <a:cubicBezTo>
                  <a:pt x="8560" y="2018"/>
                  <a:pt x="8559" y="2018"/>
                  <a:pt x="8559" y="2018"/>
                </a:cubicBezTo>
                <a:cubicBezTo>
                  <a:pt x="8556" y="2024"/>
                  <a:pt x="8544" y="2041"/>
                  <a:pt x="8537" y="2041"/>
                </a:cubicBezTo>
                <a:cubicBezTo>
                  <a:pt x="8533" y="2039"/>
                  <a:pt x="8532" y="2032"/>
                  <a:pt x="8529" y="2029"/>
                </a:cubicBezTo>
                <a:cubicBezTo>
                  <a:pt x="8524" y="2024"/>
                  <a:pt x="8514" y="2022"/>
                  <a:pt x="8508" y="2021"/>
                </a:cubicBezTo>
                <a:cubicBezTo>
                  <a:pt x="8475" y="2016"/>
                  <a:pt x="8438" y="2027"/>
                  <a:pt x="8410" y="2014"/>
                </a:cubicBezTo>
                <a:cubicBezTo>
                  <a:pt x="8401" y="2010"/>
                  <a:pt x="8379" y="1997"/>
                  <a:pt x="8385" y="1978"/>
                </a:cubicBezTo>
                <a:cubicBezTo>
                  <a:pt x="8389" y="1965"/>
                  <a:pt x="8427" y="1950"/>
                  <a:pt x="8439" y="1940"/>
                </a:cubicBezTo>
                <a:cubicBezTo>
                  <a:pt x="8478" y="1926"/>
                  <a:pt x="8494" y="1963"/>
                  <a:pt x="8525" y="1965"/>
                </a:cubicBezTo>
                <a:cubicBezTo>
                  <a:pt x="8529" y="1963"/>
                  <a:pt x="8532" y="1963"/>
                  <a:pt x="8536" y="1962"/>
                </a:cubicBezTo>
                <a:cubicBezTo>
                  <a:pt x="8536" y="1964"/>
                  <a:pt x="8537" y="1967"/>
                  <a:pt x="8538" y="1969"/>
                </a:cubicBezTo>
                <a:cubicBezTo>
                  <a:pt x="8538" y="1969"/>
                  <a:pt x="8538" y="1969"/>
                  <a:pt x="8537" y="1969"/>
                </a:cubicBezTo>
                <a:cubicBezTo>
                  <a:pt x="8527" y="1977"/>
                  <a:pt x="8516" y="1984"/>
                  <a:pt x="8506" y="1991"/>
                </a:cubicBezTo>
                <a:cubicBezTo>
                  <a:pt x="8518" y="2009"/>
                  <a:pt x="8543" y="2009"/>
                  <a:pt x="8560" y="2017"/>
                </a:cubicBezTo>
                <a:close/>
                <a:moveTo>
                  <a:pt x="8490" y="1872"/>
                </a:moveTo>
                <a:cubicBezTo>
                  <a:pt x="8489" y="1876"/>
                  <a:pt x="8489" y="1879"/>
                  <a:pt x="8488" y="1883"/>
                </a:cubicBezTo>
                <a:cubicBezTo>
                  <a:pt x="8477" y="1890"/>
                  <a:pt x="8465" y="1898"/>
                  <a:pt x="8453" y="1905"/>
                </a:cubicBezTo>
                <a:cubicBezTo>
                  <a:pt x="8446" y="1913"/>
                  <a:pt x="8439" y="1921"/>
                  <a:pt x="8431" y="1928"/>
                </a:cubicBezTo>
                <a:cubicBezTo>
                  <a:pt x="8421" y="1932"/>
                  <a:pt x="8411" y="1937"/>
                  <a:pt x="8402" y="1941"/>
                </a:cubicBezTo>
                <a:cubicBezTo>
                  <a:pt x="8392" y="1946"/>
                  <a:pt x="8382" y="1955"/>
                  <a:pt x="8372" y="1955"/>
                </a:cubicBezTo>
                <a:cubicBezTo>
                  <a:pt x="8371" y="1954"/>
                  <a:pt x="8371" y="1954"/>
                  <a:pt x="8370" y="1953"/>
                </a:cubicBezTo>
                <a:cubicBezTo>
                  <a:pt x="8370" y="1944"/>
                  <a:pt x="8379" y="1939"/>
                  <a:pt x="8385" y="1933"/>
                </a:cubicBezTo>
                <a:cubicBezTo>
                  <a:pt x="8399" y="1918"/>
                  <a:pt x="8413" y="1902"/>
                  <a:pt x="8426" y="1887"/>
                </a:cubicBezTo>
                <a:cubicBezTo>
                  <a:pt x="8444" y="1890"/>
                  <a:pt x="8468" y="1875"/>
                  <a:pt x="8490" y="1872"/>
                </a:cubicBezTo>
                <a:close/>
                <a:moveTo>
                  <a:pt x="8326" y="1904"/>
                </a:moveTo>
                <a:cubicBezTo>
                  <a:pt x="8333" y="1897"/>
                  <a:pt x="8337" y="1876"/>
                  <a:pt x="8341" y="1866"/>
                </a:cubicBezTo>
                <a:cubicBezTo>
                  <a:pt x="8351" y="1862"/>
                  <a:pt x="8360" y="1859"/>
                  <a:pt x="8370" y="1856"/>
                </a:cubicBezTo>
                <a:cubicBezTo>
                  <a:pt x="8379" y="1855"/>
                  <a:pt x="8400" y="1858"/>
                  <a:pt x="8401" y="1873"/>
                </a:cubicBezTo>
                <a:cubicBezTo>
                  <a:pt x="8390" y="1883"/>
                  <a:pt x="8339" y="1909"/>
                  <a:pt x="8326" y="1904"/>
                </a:cubicBezTo>
                <a:close/>
                <a:moveTo>
                  <a:pt x="8372" y="1675"/>
                </a:moveTo>
                <a:cubicBezTo>
                  <a:pt x="8372" y="1675"/>
                  <a:pt x="8372" y="1674"/>
                  <a:pt x="8372" y="1674"/>
                </a:cubicBezTo>
                <a:cubicBezTo>
                  <a:pt x="8372" y="1673"/>
                  <a:pt x="8371" y="1672"/>
                  <a:pt x="8371" y="1671"/>
                </a:cubicBezTo>
                <a:cubicBezTo>
                  <a:pt x="8371" y="1671"/>
                  <a:pt x="8371" y="1671"/>
                  <a:pt x="8370" y="1671"/>
                </a:cubicBezTo>
                <a:cubicBezTo>
                  <a:pt x="8371" y="1672"/>
                  <a:pt x="8371" y="1673"/>
                  <a:pt x="8372" y="1675"/>
                </a:cubicBezTo>
                <a:close/>
                <a:moveTo>
                  <a:pt x="8701" y="2480"/>
                </a:moveTo>
                <a:cubicBezTo>
                  <a:pt x="8706" y="2483"/>
                  <a:pt x="8713" y="2488"/>
                  <a:pt x="8713" y="2497"/>
                </a:cubicBezTo>
                <a:cubicBezTo>
                  <a:pt x="8712" y="2499"/>
                  <a:pt x="8711" y="2500"/>
                  <a:pt x="8710" y="2502"/>
                </a:cubicBezTo>
                <a:cubicBezTo>
                  <a:pt x="8704" y="2507"/>
                  <a:pt x="8696" y="2504"/>
                  <a:pt x="8689" y="2505"/>
                </a:cubicBezTo>
                <a:cubicBezTo>
                  <a:pt x="8689" y="2505"/>
                  <a:pt x="8689" y="2505"/>
                  <a:pt x="8689" y="2505"/>
                </a:cubicBezTo>
                <a:cubicBezTo>
                  <a:pt x="8690" y="2506"/>
                  <a:pt x="8690" y="2506"/>
                  <a:pt x="8691" y="2506"/>
                </a:cubicBezTo>
                <a:cubicBezTo>
                  <a:pt x="8692" y="2510"/>
                  <a:pt x="8694" y="2512"/>
                  <a:pt x="8699" y="2510"/>
                </a:cubicBezTo>
                <a:cubicBezTo>
                  <a:pt x="8689" y="2532"/>
                  <a:pt x="8637" y="2557"/>
                  <a:pt x="8655" y="2590"/>
                </a:cubicBezTo>
                <a:cubicBezTo>
                  <a:pt x="8662" y="2598"/>
                  <a:pt x="8669" y="2606"/>
                  <a:pt x="8676" y="2615"/>
                </a:cubicBezTo>
                <a:cubicBezTo>
                  <a:pt x="8676" y="2615"/>
                  <a:pt x="8676" y="2615"/>
                  <a:pt x="8676" y="2615"/>
                </a:cubicBezTo>
                <a:cubicBezTo>
                  <a:pt x="8663" y="2612"/>
                  <a:pt x="8652" y="2627"/>
                  <a:pt x="8647" y="2637"/>
                </a:cubicBezTo>
                <a:cubicBezTo>
                  <a:pt x="8649" y="2650"/>
                  <a:pt x="8657" y="2651"/>
                  <a:pt x="8662" y="2660"/>
                </a:cubicBezTo>
                <a:cubicBezTo>
                  <a:pt x="8659" y="2679"/>
                  <a:pt x="8639" y="2676"/>
                  <a:pt x="8631" y="2691"/>
                </a:cubicBezTo>
                <a:cubicBezTo>
                  <a:pt x="8638" y="2692"/>
                  <a:pt x="8644" y="2701"/>
                  <a:pt x="8644" y="2713"/>
                </a:cubicBezTo>
                <a:cubicBezTo>
                  <a:pt x="8638" y="2725"/>
                  <a:pt x="8623" y="2730"/>
                  <a:pt x="8622" y="2745"/>
                </a:cubicBezTo>
                <a:cubicBezTo>
                  <a:pt x="8628" y="2755"/>
                  <a:pt x="8632" y="2767"/>
                  <a:pt x="8631" y="2784"/>
                </a:cubicBezTo>
                <a:cubicBezTo>
                  <a:pt x="8627" y="2786"/>
                  <a:pt x="8625" y="2788"/>
                  <a:pt x="8624" y="2792"/>
                </a:cubicBezTo>
                <a:cubicBezTo>
                  <a:pt x="8624" y="2796"/>
                  <a:pt x="8625" y="2800"/>
                  <a:pt x="8626" y="2804"/>
                </a:cubicBezTo>
                <a:cubicBezTo>
                  <a:pt x="8614" y="2808"/>
                  <a:pt x="8609" y="2816"/>
                  <a:pt x="8605" y="2825"/>
                </a:cubicBezTo>
                <a:cubicBezTo>
                  <a:pt x="8606" y="2830"/>
                  <a:pt x="8608" y="2833"/>
                  <a:pt x="8609" y="2836"/>
                </a:cubicBezTo>
                <a:cubicBezTo>
                  <a:pt x="8615" y="2851"/>
                  <a:pt x="8600" y="2847"/>
                  <a:pt x="8594" y="2855"/>
                </a:cubicBezTo>
                <a:cubicBezTo>
                  <a:pt x="8593" y="2857"/>
                  <a:pt x="8593" y="2861"/>
                  <a:pt x="8591" y="2864"/>
                </a:cubicBezTo>
                <a:cubicBezTo>
                  <a:pt x="8589" y="2864"/>
                  <a:pt x="8586" y="2864"/>
                  <a:pt x="8583" y="2864"/>
                </a:cubicBezTo>
                <a:cubicBezTo>
                  <a:pt x="8584" y="2881"/>
                  <a:pt x="8560" y="2912"/>
                  <a:pt x="8549" y="2923"/>
                </a:cubicBezTo>
                <a:cubicBezTo>
                  <a:pt x="8543" y="2929"/>
                  <a:pt x="8543" y="2938"/>
                  <a:pt x="8538" y="2944"/>
                </a:cubicBezTo>
                <a:cubicBezTo>
                  <a:pt x="8531" y="2950"/>
                  <a:pt x="8525" y="2955"/>
                  <a:pt x="8518" y="2960"/>
                </a:cubicBezTo>
                <a:cubicBezTo>
                  <a:pt x="8507" y="2971"/>
                  <a:pt x="8499" y="2986"/>
                  <a:pt x="8489" y="2997"/>
                </a:cubicBezTo>
                <a:cubicBezTo>
                  <a:pt x="8480" y="3002"/>
                  <a:pt x="8470" y="3008"/>
                  <a:pt x="8460" y="3014"/>
                </a:cubicBezTo>
                <a:cubicBezTo>
                  <a:pt x="8448" y="3026"/>
                  <a:pt x="8461" y="3049"/>
                  <a:pt x="8445" y="3058"/>
                </a:cubicBezTo>
                <a:cubicBezTo>
                  <a:pt x="8430" y="3067"/>
                  <a:pt x="8420" y="3047"/>
                  <a:pt x="8414" y="3036"/>
                </a:cubicBezTo>
                <a:cubicBezTo>
                  <a:pt x="8413" y="3038"/>
                  <a:pt x="8411" y="3040"/>
                  <a:pt x="8410" y="3042"/>
                </a:cubicBezTo>
                <a:cubicBezTo>
                  <a:pt x="8409" y="3064"/>
                  <a:pt x="8423" y="3077"/>
                  <a:pt x="8423" y="3098"/>
                </a:cubicBezTo>
                <a:cubicBezTo>
                  <a:pt x="8420" y="3107"/>
                  <a:pt x="8407" y="3114"/>
                  <a:pt x="8398" y="3112"/>
                </a:cubicBezTo>
                <a:cubicBezTo>
                  <a:pt x="8386" y="3085"/>
                  <a:pt x="8389" y="3101"/>
                  <a:pt x="8370" y="3099"/>
                </a:cubicBezTo>
                <a:cubicBezTo>
                  <a:pt x="8376" y="3111"/>
                  <a:pt x="8394" y="3115"/>
                  <a:pt x="8394" y="3133"/>
                </a:cubicBezTo>
                <a:cubicBezTo>
                  <a:pt x="8390" y="3143"/>
                  <a:pt x="8363" y="3152"/>
                  <a:pt x="8354" y="3151"/>
                </a:cubicBezTo>
                <a:cubicBezTo>
                  <a:pt x="8343" y="3149"/>
                  <a:pt x="8336" y="3137"/>
                  <a:pt x="8327" y="3133"/>
                </a:cubicBezTo>
                <a:cubicBezTo>
                  <a:pt x="8319" y="3130"/>
                  <a:pt x="8309" y="3134"/>
                  <a:pt x="8300" y="3134"/>
                </a:cubicBezTo>
                <a:cubicBezTo>
                  <a:pt x="8281" y="3134"/>
                  <a:pt x="8256" y="3120"/>
                  <a:pt x="8249" y="3097"/>
                </a:cubicBezTo>
                <a:cubicBezTo>
                  <a:pt x="8249" y="3097"/>
                  <a:pt x="8249" y="3097"/>
                  <a:pt x="8248" y="3098"/>
                </a:cubicBezTo>
                <a:cubicBezTo>
                  <a:pt x="8246" y="3103"/>
                  <a:pt x="8244" y="3108"/>
                  <a:pt x="8242" y="3113"/>
                </a:cubicBezTo>
                <a:cubicBezTo>
                  <a:pt x="8248" y="3126"/>
                  <a:pt x="8283" y="3134"/>
                  <a:pt x="8279" y="3161"/>
                </a:cubicBezTo>
                <a:cubicBezTo>
                  <a:pt x="8278" y="3166"/>
                  <a:pt x="8274" y="3167"/>
                  <a:pt x="8271" y="3170"/>
                </a:cubicBezTo>
                <a:cubicBezTo>
                  <a:pt x="8271" y="3170"/>
                  <a:pt x="8271" y="3170"/>
                  <a:pt x="8272" y="3170"/>
                </a:cubicBezTo>
                <a:cubicBezTo>
                  <a:pt x="8278" y="3172"/>
                  <a:pt x="8287" y="3169"/>
                  <a:pt x="8292" y="3174"/>
                </a:cubicBezTo>
                <a:cubicBezTo>
                  <a:pt x="8307" y="3190"/>
                  <a:pt x="8283" y="3224"/>
                  <a:pt x="8279" y="3236"/>
                </a:cubicBezTo>
                <a:cubicBezTo>
                  <a:pt x="8279" y="3242"/>
                  <a:pt x="8278" y="3249"/>
                  <a:pt x="8278" y="3255"/>
                </a:cubicBezTo>
                <a:cubicBezTo>
                  <a:pt x="8273" y="3274"/>
                  <a:pt x="8254" y="3279"/>
                  <a:pt x="8249" y="3290"/>
                </a:cubicBezTo>
                <a:cubicBezTo>
                  <a:pt x="8243" y="3306"/>
                  <a:pt x="8253" y="3322"/>
                  <a:pt x="8250" y="3338"/>
                </a:cubicBezTo>
                <a:cubicBezTo>
                  <a:pt x="8248" y="3349"/>
                  <a:pt x="8238" y="3357"/>
                  <a:pt x="8236" y="3369"/>
                </a:cubicBezTo>
                <a:cubicBezTo>
                  <a:pt x="8233" y="3380"/>
                  <a:pt x="8235" y="3407"/>
                  <a:pt x="8241" y="3418"/>
                </a:cubicBezTo>
                <a:cubicBezTo>
                  <a:pt x="8244" y="3422"/>
                  <a:pt x="8246" y="3426"/>
                  <a:pt x="8249" y="3430"/>
                </a:cubicBezTo>
                <a:cubicBezTo>
                  <a:pt x="8247" y="3447"/>
                  <a:pt x="8237" y="3456"/>
                  <a:pt x="8233" y="3471"/>
                </a:cubicBezTo>
                <a:cubicBezTo>
                  <a:pt x="8235" y="3470"/>
                  <a:pt x="8234" y="3470"/>
                  <a:pt x="8236" y="3471"/>
                </a:cubicBezTo>
                <a:cubicBezTo>
                  <a:pt x="8241" y="3479"/>
                  <a:pt x="8243" y="3499"/>
                  <a:pt x="8241" y="3509"/>
                </a:cubicBezTo>
                <a:cubicBezTo>
                  <a:pt x="8238" y="3520"/>
                  <a:pt x="8235" y="3532"/>
                  <a:pt x="8232" y="3543"/>
                </a:cubicBezTo>
                <a:cubicBezTo>
                  <a:pt x="8225" y="3568"/>
                  <a:pt x="8223" y="3594"/>
                  <a:pt x="8216" y="3618"/>
                </a:cubicBezTo>
                <a:cubicBezTo>
                  <a:pt x="8212" y="3630"/>
                  <a:pt x="8208" y="3645"/>
                  <a:pt x="8194" y="3646"/>
                </a:cubicBezTo>
                <a:cubicBezTo>
                  <a:pt x="8189" y="3643"/>
                  <a:pt x="8185" y="3633"/>
                  <a:pt x="8180" y="3628"/>
                </a:cubicBezTo>
                <a:cubicBezTo>
                  <a:pt x="8171" y="3629"/>
                  <a:pt x="8131" y="3625"/>
                  <a:pt x="8128" y="3639"/>
                </a:cubicBezTo>
                <a:cubicBezTo>
                  <a:pt x="8127" y="3662"/>
                  <a:pt x="8154" y="3655"/>
                  <a:pt x="8154" y="3674"/>
                </a:cubicBezTo>
                <a:cubicBezTo>
                  <a:pt x="8154" y="3685"/>
                  <a:pt x="8145" y="3693"/>
                  <a:pt x="8143" y="3702"/>
                </a:cubicBezTo>
                <a:cubicBezTo>
                  <a:pt x="8142" y="3715"/>
                  <a:pt x="8142" y="3728"/>
                  <a:pt x="8142" y="3740"/>
                </a:cubicBezTo>
                <a:cubicBezTo>
                  <a:pt x="8135" y="3764"/>
                  <a:pt x="8109" y="3748"/>
                  <a:pt x="8099" y="3744"/>
                </a:cubicBezTo>
                <a:cubicBezTo>
                  <a:pt x="8099" y="3744"/>
                  <a:pt x="8099" y="3744"/>
                  <a:pt x="8099" y="3744"/>
                </a:cubicBezTo>
                <a:cubicBezTo>
                  <a:pt x="8100" y="3746"/>
                  <a:pt x="8101" y="3748"/>
                  <a:pt x="8103" y="3750"/>
                </a:cubicBezTo>
                <a:cubicBezTo>
                  <a:pt x="8099" y="3767"/>
                  <a:pt x="8089" y="3793"/>
                  <a:pt x="8077" y="3805"/>
                </a:cubicBezTo>
                <a:cubicBezTo>
                  <a:pt x="8077" y="3805"/>
                  <a:pt x="8076" y="3805"/>
                  <a:pt x="8075" y="3805"/>
                </a:cubicBezTo>
                <a:cubicBezTo>
                  <a:pt x="8066" y="3803"/>
                  <a:pt x="8065" y="3784"/>
                  <a:pt x="8061" y="3776"/>
                </a:cubicBezTo>
                <a:cubicBezTo>
                  <a:pt x="8060" y="3777"/>
                  <a:pt x="8060" y="3777"/>
                  <a:pt x="8060" y="3777"/>
                </a:cubicBezTo>
                <a:cubicBezTo>
                  <a:pt x="8058" y="3792"/>
                  <a:pt x="8049" y="3818"/>
                  <a:pt x="8032" y="3821"/>
                </a:cubicBezTo>
                <a:cubicBezTo>
                  <a:pt x="8039" y="3834"/>
                  <a:pt x="8037" y="3850"/>
                  <a:pt x="8038" y="3865"/>
                </a:cubicBezTo>
                <a:cubicBezTo>
                  <a:pt x="8037" y="3865"/>
                  <a:pt x="8037" y="3865"/>
                  <a:pt x="8037" y="3865"/>
                </a:cubicBezTo>
                <a:cubicBezTo>
                  <a:pt x="8029" y="3866"/>
                  <a:pt x="8019" y="3869"/>
                  <a:pt x="8015" y="3862"/>
                </a:cubicBezTo>
                <a:cubicBezTo>
                  <a:pt x="8006" y="3851"/>
                  <a:pt x="8019" y="3835"/>
                  <a:pt x="8016" y="3822"/>
                </a:cubicBezTo>
                <a:cubicBezTo>
                  <a:pt x="8015" y="3818"/>
                  <a:pt x="8013" y="3814"/>
                  <a:pt x="8011" y="3809"/>
                </a:cubicBezTo>
                <a:cubicBezTo>
                  <a:pt x="8012" y="3795"/>
                  <a:pt x="8022" y="3780"/>
                  <a:pt x="8025" y="3767"/>
                </a:cubicBezTo>
                <a:cubicBezTo>
                  <a:pt x="8031" y="3746"/>
                  <a:pt x="8032" y="3724"/>
                  <a:pt x="8039" y="3704"/>
                </a:cubicBezTo>
                <a:cubicBezTo>
                  <a:pt x="8021" y="3718"/>
                  <a:pt x="8003" y="3712"/>
                  <a:pt x="7992" y="3708"/>
                </a:cubicBezTo>
                <a:cubicBezTo>
                  <a:pt x="7996" y="3722"/>
                  <a:pt x="8002" y="3739"/>
                  <a:pt x="7991" y="3748"/>
                </a:cubicBezTo>
                <a:cubicBezTo>
                  <a:pt x="7992" y="3749"/>
                  <a:pt x="7992" y="3750"/>
                  <a:pt x="7993" y="3750"/>
                </a:cubicBezTo>
                <a:cubicBezTo>
                  <a:pt x="7995" y="3750"/>
                  <a:pt x="7997" y="3750"/>
                  <a:pt x="7999" y="3751"/>
                </a:cubicBezTo>
                <a:cubicBezTo>
                  <a:pt x="7993" y="3766"/>
                  <a:pt x="7983" y="3784"/>
                  <a:pt x="7974" y="3797"/>
                </a:cubicBezTo>
                <a:cubicBezTo>
                  <a:pt x="7970" y="3801"/>
                  <a:pt x="7961" y="3808"/>
                  <a:pt x="7961" y="3815"/>
                </a:cubicBezTo>
                <a:cubicBezTo>
                  <a:pt x="7959" y="3836"/>
                  <a:pt x="8016" y="3840"/>
                  <a:pt x="7988" y="3883"/>
                </a:cubicBezTo>
                <a:cubicBezTo>
                  <a:pt x="7987" y="3879"/>
                  <a:pt x="7983" y="3879"/>
                  <a:pt x="7980" y="3882"/>
                </a:cubicBezTo>
                <a:cubicBezTo>
                  <a:pt x="7972" y="3891"/>
                  <a:pt x="7975" y="3907"/>
                  <a:pt x="7968" y="3917"/>
                </a:cubicBezTo>
                <a:cubicBezTo>
                  <a:pt x="7961" y="3927"/>
                  <a:pt x="7940" y="3931"/>
                  <a:pt x="7933" y="3924"/>
                </a:cubicBezTo>
                <a:cubicBezTo>
                  <a:pt x="7932" y="3920"/>
                  <a:pt x="7930" y="3917"/>
                  <a:pt x="7928" y="3913"/>
                </a:cubicBezTo>
                <a:cubicBezTo>
                  <a:pt x="7925" y="3912"/>
                  <a:pt x="7923" y="3911"/>
                  <a:pt x="7921" y="3911"/>
                </a:cubicBezTo>
                <a:cubicBezTo>
                  <a:pt x="7915" y="3904"/>
                  <a:pt x="7913" y="3898"/>
                  <a:pt x="7906" y="3895"/>
                </a:cubicBezTo>
                <a:cubicBezTo>
                  <a:pt x="7905" y="3895"/>
                  <a:pt x="7905" y="3895"/>
                  <a:pt x="7905" y="3896"/>
                </a:cubicBezTo>
                <a:cubicBezTo>
                  <a:pt x="7908" y="3910"/>
                  <a:pt x="7912" y="3925"/>
                  <a:pt x="7915" y="3939"/>
                </a:cubicBezTo>
                <a:cubicBezTo>
                  <a:pt x="7915" y="3940"/>
                  <a:pt x="7915" y="3940"/>
                  <a:pt x="7915" y="3940"/>
                </a:cubicBezTo>
                <a:cubicBezTo>
                  <a:pt x="7912" y="3940"/>
                  <a:pt x="7913" y="3942"/>
                  <a:pt x="7911" y="3941"/>
                </a:cubicBezTo>
                <a:cubicBezTo>
                  <a:pt x="7901" y="3940"/>
                  <a:pt x="7898" y="3929"/>
                  <a:pt x="7892" y="3920"/>
                </a:cubicBezTo>
                <a:cubicBezTo>
                  <a:pt x="7891" y="3920"/>
                  <a:pt x="7890" y="3920"/>
                  <a:pt x="7890" y="3920"/>
                </a:cubicBezTo>
                <a:cubicBezTo>
                  <a:pt x="7889" y="3921"/>
                  <a:pt x="7888" y="3922"/>
                  <a:pt x="7887" y="3923"/>
                </a:cubicBezTo>
                <a:cubicBezTo>
                  <a:pt x="7883" y="3957"/>
                  <a:pt x="7886" y="3963"/>
                  <a:pt x="7853" y="3969"/>
                </a:cubicBezTo>
                <a:cubicBezTo>
                  <a:pt x="7853" y="3969"/>
                  <a:pt x="7853" y="3970"/>
                  <a:pt x="7853" y="3970"/>
                </a:cubicBezTo>
                <a:cubicBezTo>
                  <a:pt x="7853" y="3970"/>
                  <a:pt x="7853" y="3970"/>
                  <a:pt x="7854" y="3969"/>
                </a:cubicBezTo>
                <a:cubicBezTo>
                  <a:pt x="7866" y="3976"/>
                  <a:pt x="7883" y="3973"/>
                  <a:pt x="7892" y="3984"/>
                </a:cubicBezTo>
                <a:cubicBezTo>
                  <a:pt x="7907" y="4000"/>
                  <a:pt x="7896" y="4047"/>
                  <a:pt x="7888" y="4059"/>
                </a:cubicBezTo>
                <a:cubicBezTo>
                  <a:pt x="7883" y="4066"/>
                  <a:pt x="7872" y="4073"/>
                  <a:pt x="7866" y="4077"/>
                </a:cubicBezTo>
                <a:cubicBezTo>
                  <a:pt x="7835" y="4073"/>
                  <a:pt x="7842" y="4044"/>
                  <a:pt x="7799" y="4077"/>
                </a:cubicBezTo>
                <a:cubicBezTo>
                  <a:pt x="7802" y="4079"/>
                  <a:pt x="7806" y="4082"/>
                  <a:pt x="7809" y="4085"/>
                </a:cubicBezTo>
                <a:cubicBezTo>
                  <a:pt x="7809" y="4128"/>
                  <a:pt x="7832" y="4109"/>
                  <a:pt x="7851" y="4126"/>
                </a:cubicBezTo>
                <a:cubicBezTo>
                  <a:pt x="7854" y="4130"/>
                  <a:pt x="7857" y="4134"/>
                  <a:pt x="7860" y="4138"/>
                </a:cubicBezTo>
                <a:cubicBezTo>
                  <a:pt x="7863" y="4145"/>
                  <a:pt x="7865" y="4152"/>
                  <a:pt x="7867" y="4159"/>
                </a:cubicBezTo>
                <a:cubicBezTo>
                  <a:pt x="7869" y="4163"/>
                  <a:pt x="7873" y="4159"/>
                  <a:pt x="7875" y="4166"/>
                </a:cubicBezTo>
                <a:cubicBezTo>
                  <a:pt x="7874" y="4177"/>
                  <a:pt x="7876" y="4189"/>
                  <a:pt x="7868" y="4194"/>
                </a:cubicBezTo>
                <a:cubicBezTo>
                  <a:pt x="7872" y="4204"/>
                  <a:pt x="7883" y="4205"/>
                  <a:pt x="7884" y="4219"/>
                </a:cubicBezTo>
                <a:cubicBezTo>
                  <a:pt x="7873" y="4229"/>
                  <a:pt x="7866" y="4217"/>
                  <a:pt x="7853" y="4226"/>
                </a:cubicBezTo>
                <a:cubicBezTo>
                  <a:pt x="7841" y="4233"/>
                  <a:pt x="7833" y="4247"/>
                  <a:pt x="7821" y="4255"/>
                </a:cubicBezTo>
                <a:cubicBezTo>
                  <a:pt x="7814" y="4261"/>
                  <a:pt x="7807" y="4266"/>
                  <a:pt x="7799" y="4271"/>
                </a:cubicBezTo>
                <a:cubicBezTo>
                  <a:pt x="7810" y="4277"/>
                  <a:pt x="7820" y="4283"/>
                  <a:pt x="7831" y="4290"/>
                </a:cubicBezTo>
                <a:cubicBezTo>
                  <a:pt x="7836" y="4291"/>
                  <a:pt x="7846" y="4288"/>
                  <a:pt x="7849" y="4293"/>
                </a:cubicBezTo>
                <a:cubicBezTo>
                  <a:pt x="7852" y="4298"/>
                  <a:pt x="7855" y="4302"/>
                  <a:pt x="7857" y="4308"/>
                </a:cubicBezTo>
                <a:cubicBezTo>
                  <a:pt x="7862" y="4313"/>
                  <a:pt x="7867" y="4319"/>
                  <a:pt x="7872" y="4324"/>
                </a:cubicBezTo>
                <a:cubicBezTo>
                  <a:pt x="7877" y="4330"/>
                  <a:pt x="7891" y="4347"/>
                  <a:pt x="7885" y="4361"/>
                </a:cubicBezTo>
                <a:cubicBezTo>
                  <a:pt x="7883" y="4368"/>
                  <a:pt x="7870" y="4371"/>
                  <a:pt x="7864" y="4371"/>
                </a:cubicBezTo>
                <a:cubicBezTo>
                  <a:pt x="7855" y="4372"/>
                  <a:pt x="7846" y="4372"/>
                  <a:pt x="7836" y="4372"/>
                </a:cubicBezTo>
                <a:cubicBezTo>
                  <a:pt x="7827" y="4371"/>
                  <a:pt x="7820" y="4366"/>
                  <a:pt x="7810" y="4366"/>
                </a:cubicBezTo>
                <a:cubicBezTo>
                  <a:pt x="7810" y="4366"/>
                  <a:pt x="7810" y="4366"/>
                  <a:pt x="7810" y="4366"/>
                </a:cubicBezTo>
                <a:cubicBezTo>
                  <a:pt x="7813" y="4371"/>
                  <a:pt x="7817" y="4379"/>
                  <a:pt x="7822" y="4381"/>
                </a:cubicBezTo>
                <a:cubicBezTo>
                  <a:pt x="7826" y="4381"/>
                  <a:pt x="7830" y="4380"/>
                  <a:pt x="7834" y="4380"/>
                </a:cubicBezTo>
                <a:cubicBezTo>
                  <a:pt x="7846" y="4382"/>
                  <a:pt x="7860" y="4394"/>
                  <a:pt x="7874" y="4380"/>
                </a:cubicBezTo>
                <a:cubicBezTo>
                  <a:pt x="7875" y="4391"/>
                  <a:pt x="7878" y="4401"/>
                  <a:pt x="7875" y="4410"/>
                </a:cubicBezTo>
                <a:cubicBezTo>
                  <a:pt x="7870" y="4414"/>
                  <a:pt x="7859" y="4413"/>
                  <a:pt x="7855" y="4418"/>
                </a:cubicBezTo>
                <a:cubicBezTo>
                  <a:pt x="7851" y="4424"/>
                  <a:pt x="7852" y="4435"/>
                  <a:pt x="7848" y="4440"/>
                </a:cubicBezTo>
                <a:cubicBezTo>
                  <a:pt x="7842" y="4450"/>
                  <a:pt x="7833" y="4443"/>
                  <a:pt x="7826" y="4447"/>
                </a:cubicBezTo>
                <a:cubicBezTo>
                  <a:pt x="7825" y="4448"/>
                  <a:pt x="7825" y="4449"/>
                  <a:pt x="7825" y="4450"/>
                </a:cubicBezTo>
                <a:cubicBezTo>
                  <a:pt x="7831" y="4459"/>
                  <a:pt x="7839" y="4461"/>
                  <a:pt x="7844" y="4470"/>
                </a:cubicBezTo>
                <a:cubicBezTo>
                  <a:pt x="7845" y="4477"/>
                  <a:pt x="7842" y="4481"/>
                  <a:pt x="7837" y="4485"/>
                </a:cubicBezTo>
                <a:cubicBezTo>
                  <a:pt x="7827" y="4485"/>
                  <a:pt x="7822" y="4478"/>
                  <a:pt x="7812" y="4477"/>
                </a:cubicBezTo>
                <a:cubicBezTo>
                  <a:pt x="7812" y="4477"/>
                  <a:pt x="7811" y="4477"/>
                  <a:pt x="7811" y="4478"/>
                </a:cubicBezTo>
                <a:cubicBezTo>
                  <a:pt x="7810" y="4491"/>
                  <a:pt x="7827" y="4503"/>
                  <a:pt x="7834" y="4511"/>
                </a:cubicBezTo>
                <a:cubicBezTo>
                  <a:pt x="7835" y="4515"/>
                  <a:pt x="7833" y="4516"/>
                  <a:pt x="7832" y="4519"/>
                </a:cubicBezTo>
                <a:cubicBezTo>
                  <a:pt x="7832" y="4520"/>
                  <a:pt x="7832" y="4521"/>
                  <a:pt x="7832" y="4522"/>
                </a:cubicBezTo>
                <a:cubicBezTo>
                  <a:pt x="7820" y="4526"/>
                  <a:pt x="7797" y="4511"/>
                  <a:pt x="7789" y="4504"/>
                </a:cubicBezTo>
                <a:cubicBezTo>
                  <a:pt x="7789" y="4504"/>
                  <a:pt x="7789" y="4505"/>
                  <a:pt x="7790" y="4505"/>
                </a:cubicBezTo>
                <a:cubicBezTo>
                  <a:pt x="7781" y="4526"/>
                  <a:pt x="7797" y="4541"/>
                  <a:pt x="7803" y="4555"/>
                </a:cubicBezTo>
                <a:cubicBezTo>
                  <a:pt x="7804" y="4561"/>
                  <a:pt x="7805" y="4567"/>
                  <a:pt x="7807" y="4572"/>
                </a:cubicBezTo>
                <a:cubicBezTo>
                  <a:pt x="7808" y="4576"/>
                  <a:pt x="7810" y="4580"/>
                  <a:pt x="7812" y="4583"/>
                </a:cubicBezTo>
                <a:cubicBezTo>
                  <a:pt x="7804" y="4592"/>
                  <a:pt x="7793" y="4596"/>
                  <a:pt x="7784" y="4604"/>
                </a:cubicBezTo>
                <a:cubicBezTo>
                  <a:pt x="7774" y="4616"/>
                  <a:pt x="7764" y="4627"/>
                  <a:pt x="7754" y="4640"/>
                </a:cubicBezTo>
                <a:cubicBezTo>
                  <a:pt x="7759" y="4648"/>
                  <a:pt x="7759" y="4667"/>
                  <a:pt x="7764" y="4677"/>
                </a:cubicBezTo>
                <a:cubicBezTo>
                  <a:pt x="7770" y="4688"/>
                  <a:pt x="7786" y="4687"/>
                  <a:pt x="7795" y="4694"/>
                </a:cubicBezTo>
                <a:cubicBezTo>
                  <a:pt x="7795" y="4695"/>
                  <a:pt x="7795" y="4696"/>
                  <a:pt x="7795" y="4697"/>
                </a:cubicBezTo>
                <a:cubicBezTo>
                  <a:pt x="7795" y="4698"/>
                  <a:pt x="7794" y="4698"/>
                  <a:pt x="7794" y="4698"/>
                </a:cubicBezTo>
                <a:cubicBezTo>
                  <a:pt x="7781" y="4710"/>
                  <a:pt x="7754" y="4681"/>
                  <a:pt x="7736" y="4686"/>
                </a:cubicBezTo>
                <a:cubicBezTo>
                  <a:pt x="7751" y="4709"/>
                  <a:pt x="7773" y="4719"/>
                  <a:pt x="7796" y="4726"/>
                </a:cubicBezTo>
                <a:cubicBezTo>
                  <a:pt x="7797" y="4755"/>
                  <a:pt x="7812" y="4769"/>
                  <a:pt x="7818" y="4790"/>
                </a:cubicBezTo>
                <a:cubicBezTo>
                  <a:pt x="7813" y="4808"/>
                  <a:pt x="7803" y="4835"/>
                  <a:pt x="7783" y="4841"/>
                </a:cubicBezTo>
                <a:cubicBezTo>
                  <a:pt x="7784" y="4843"/>
                  <a:pt x="7784" y="4845"/>
                  <a:pt x="7785" y="4847"/>
                </a:cubicBezTo>
                <a:cubicBezTo>
                  <a:pt x="7791" y="4851"/>
                  <a:pt x="7802" y="4843"/>
                  <a:pt x="7811" y="4841"/>
                </a:cubicBezTo>
                <a:cubicBezTo>
                  <a:pt x="7809" y="4845"/>
                  <a:pt x="7807" y="4849"/>
                  <a:pt x="7805" y="4853"/>
                </a:cubicBezTo>
                <a:cubicBezTo>
                  <a:pt x="7800" y="4867"/>
                  <a:pt x="7802" y="4878"/>
                  <a:pt x="7793" y="4888"/>
                </a:cubicBezTo>
                <a:cubicBezTo>
                  <a:pt x="7798" y="4897"/>
                  <a:pt x="7794" y="4933"/>
                  <a:pt x="7790" y="4938"/>
                </a:cubicBezTo>
                <a:cubicBezTo>
                  <a:pt x="7789" y="4940"/>
                  <a:pt x="7787" y="4942"/>
                  <a:pt x="7783" y="4943"/>
                </a:cubicBezTo>
                <a:cubicBezTo>
                  <a:pt x="7773" y="4933"/>
                  <a:pt x="7751" y="4927"/>
                  <a:pt x="7744" y="4948"/>
                </a:cubicBezTo>
                <a:cubicBezTo>
                  <a:pt x="7743" y="4952"/>
                  <a:pt x="7740" y="4958"/>
                  <a:pt x="7742" y="4964"/>
                </a:cubicBezTo>
                <a:cubicBezTo>
                  <a:pt x="7748" y="4983"/>
                  <a:pt x="7775" y="4969"/>
                  <a:pt x="7785" y="4981"/>
                </a:cubicBezTo>
                <a:cubicBezTo>
                  <a:pt x="7785" y="4982"/>
                  <a:pt x="7785" y="4984"/>
                  <a:pt x="7785" y="4985"/>
                </a:cubicBezTo>
                <a:cubicBezTo>
                  <a:pt x="7763" y="5003"/>
                  <a:pt x="7781" y="5008"/>
                  <a:pt x="7773" y="5032"/>
                </a:cubicBezTo>
                <a:cubicBezTo>
                  <a:pt x="7768" y="5036"/>
                  <a:pt x="7759" y="5039"/>
                  <a:pt x="7752" y="5044"/>
                </a:cubicBezTo>
                <a:cubicBezTo>
                  <a:pt x="7753" y="5044"/>
                  <a:pt x="7753" y="5045"/>
                  <a:pt x="7754" y="5046"/>
                </a:cubicBezTo>
                <a:cubicBezTo>
                  <a:pt x="7760" y="5046"/>
                  <a:pt x="7768" y="5050"/>
                  <a:pt x="7772" y="5055"/>
                </a:cubicBezTo>
                <a:cubicBezTo>
                  <a:pt x="7760" y="5058"/>
                  <a:pt x="7747" y="5063"/>
                  <a:pt x="7733" y="5068"/>
                </a:cubicBezTo>
                <a:cubicBezTo>
                  <a:pt x="7736" y="5083"/>
                  <a:pt x="7752" y="5096"/>
                  <a:pt x="7762" y="5095"/>
                </a:cubicBezTo>
                <a:cubicBezTo>
                  <a:pt x="7772" y="5095"/>
                  <a:pt x="7777" y="5084"/>
                  <a:pt x="7784" y="5080"/>
                </a:cubicBezTo>
                <a:cubicBezTo>
                  <a:pt x="7789" y="5080"/>
                  <a:pt x="7793" y="5080"/>
                  <a:pt x="7798" y="5080"/>
                </a:cubicBezTo>
                <a:cubicBezTo>
                  <a:pt x="7798" y="5106"/>
                  <a:pt x="7743" y="5142"/>
                  <a:pt x="7714" y="5153"/>
                </a:cubicBezTo>
                <a:cubicBezTo>
                  <a:pt x="7717" y="5169"/>
                  <a:pt x="7731" y="5182"/>
                  <a:pt x="7745" y="5170"/>
                </a:cubicBezTo>
                <a:cubicBezTo>
                  <a:pt x="7751" y="5165"/>
                  <a:pt x="7755" y="5158"/>
                  <a:pt x="7764" y="5153"/>
                </a:cubicBezTo>
                <a:cubicBezTo>
                  <a:pt x="7758" y="5176"/>
                  <a:pt x="7785" y="5168"/>
                  <a:pt x="7778" y="5203"/>
                </a:cubicBezTo>
                <a:cubicBezTo>
                  <a:pt x="7777" y="5208"/>
                  <a:pt x="7776" y="5213"/>
                  <a:pt x="7773" y="5217"/>
                </a:cubicBezTo>
                <a:cubicBezTo>
                  <a:pt x="7766" y="5226"/>
                  <a:pt x="7756" y="5218"/>
                  <a:pt x="7750" y="5218"/>
                </a:cubicBezTo>
                <a:cubicBezTo>
                  <a:pt x="7742" y="5218"/>
                  <a:pt x="7734" y="5219"/>
                  <a:pt x="7725" y="5219"/>
                </a:cubicBezTo>
                <a:cubicBezTo>
                  <a:pt x="7712" y="5218"/>
                  <a:pt x="7696" y="5204"/>
                  <a:pt x="7679" y="5212"/>
                </a:cubicBezTo>
                <a:cubicBezTo>
                  <a:pt x="7665" y="5219"/>
                  <a:pt x="7668" y="5258"/>
                  <a:pt x="7656" y="5269"/>
                </a:cubicBezTo>
                <a:cubicBezTo>
                  <a:pt x="7654" y="5269"/>
                  <a:pt x="7653" y="5270"/>
                  <a:pt x="7652" y="5271"/>
                </a:cubicBezTo>
                <a:cubicBezTo>
                  <a:pt x="7644" y="5266"/>
                  <a:pt x="7641" y="5250"/>
                  <a:pt x="7632" y="5249"/>
                </a:cubicBezTo>
                <a:cubicBezTo>
                  <a:pt x="7618" y="5248"/>
                  <a:pt x="7606" y="5267"/>
                  <a:pt x="7595" y="5264"/>
                </a:cubicBezTo>
                <a:cubicBezTo>
                  <a:pt x="7582" y="5235"/>
                  <a:pt x="7623" y="5208"/>
                  <a:pt x="7612" y="5190"/>
                </a:cubicBezTo>
                <a:cubicBezTo>
                  <a:pt x="7610" y="5191"/>
                  <a:pt x="7609" y="5191"/>
                  <a:pt x="7608" y="5191"/>
                </a:cubicBezTo>
                <a:cubicBezTo>
                  <a:pt x="7612" y="5175"/>
                  <a:pt x="7617" y="5158"/>
                  <a:pt x="7621" y="5141"/>
                </a:cubicBezTo>
                <a:cubicBezTo>
                  <a:pt x="7616" y="5146"/>
                  <a:pt x="7610" y="5152"/>
                  <a:pt x="7608" y="5158"/>
                </a:cubicBezTo>
                <a:cubicBezTo>
                  <a:pt x="7604" y="5168"/>
                  <a:pt x="7597" y="5199"/>
                  <a:pt x="7585" y="5197"/>
                </a:cubicBezTo>
                <a:cubicBezTo>
                  <a:pt x="7576" y="5174"/>
                  <a:pt x="7591" y="5161"/>
                  <a:pt x="7591" y="5143"/>
                </a:cubicBezTo>
                <a:cubicBezTo>
                  <a:pt x="7592" y="5130"/>
                  <a:pt x="7579" y="5127"/>
                  <a:pt x="7570" y="5133"/>
                </a:cubicBezTo>
                <a:cubicBezTo>
                  <a:pt x="7562" y="5146"/>
                  <a:pt x="7568" y="5176"/>
                  <a:pt x="7552" y="5184"/>
                </a:cubicBezTo>
                <a:cubicBezTo>
                  <a:pt x="7552" y="5184"/>
                  <a:pt x="7551" y="5183"/>
                  <a:pt x="7551" y="5183"/>
                </a:cubicBezTo>
                <a:cubicBezTo>
                  <a:pt x="7548" y="5175"/>
                  <a:pt x="7545" y="5169"/>
                  <a:pt x="7541" y="5164"/>
                </a:cubicBezTo>
                <a:cubicBezTo>
                  <a:pt x="7534" y="5165"/>
                  <a:pt x="7529" y="5171"/>
                  <a:pt x="7523" y="5171"/>
                </a:cubicBezTo>
                <a:cubicBezTo>
                  <a:pt x="7523" y="5171"/>
                  <a:pt x="7522" y="5171"/>
                  <a:pt x="7522" y="5170"/>
                </a:cubicBezTo>
                <a:cubicBezTo>
                  <a:pt x="7530" y="5160"/>
                  <a:pt x="7537" y="5150"/>
                  <a:pt x="7545" y="5140"/>
                </a:cubicBezTo>
                <a:cubicBezTo>
                  <a:pt x="7548" y="5134"/>
                  <a:pt x="7548" y="5123"/>
                  <a:pt x="7552" y="5117"/>
                </a:cubicBezTo>
                <a:cubicBezTo>
                  <a:pt x="7558" y="5108"/>
                  <a:pt x="7571" y="5103"/>
                  <a:pt x="7570" y="5089"/>
                </a:cubicBezTo>
                <a:cubicBezTo>
                  <a:pt x="7570" y="5080"/>
                  <a:pt x="7562" y="5077"/>
                  <a:pt x="7559" y="5073"/>
                </a:cubicBezTo>
                <a:cubicBezTo>
                  <a:pt x="7556" y="5067"/>
                  <a:pt x="7554" y="5059"/>
                  <a:pt x="7552" y="5050"/>
                </a:cubicBezTo>
                <a:cubicBezTo>
                  <a:pt x="7547" y="5058"/>
                  <a:pt x="7542" y="5065"/>
                  <a:pt x="7537" y="5073"/>
                </a:cubicBezTo>
                <a:cubicBezTo>
                  <a:pt x="7532" y="5077"/>
                  <a:pt x="7526" y="5074"/>
                  <a:pt x="7522" y="5078"/>
                </a:cubicBezTo>
                <a:cubicBezTo>
                  <a:pt x="7514" y="5083"/>
                  <a:pt x="7510" y="5094"/>
                  <a:pt x="7506" y="5102"/>
                </a:cubicBezTo>
                <a:cubicBezTo>
                  <a:pt x="7508" y="5085"/>
                  <a:pt x="7525" y="5059"/>
                  <a:pt x="7532" y="5045"/>
                </a:cubicBezTo>
                <a:cubicBezTo>
                  <a:pt x="7530" y="5041"/>
                  <a:pt x="7528" y="5040"/>
                  <a:pt x="7526" y="5037"/>
                </a:cubicBezTo>
                <a:cubicBezTo>
                  <a:pt x="7520" y="5028"/>
                  <a:pt x="7521" y="5017"/>
                  <a:pt x="7513" y="5012"/>
                </a:cubicBezTo>
                <a:cubicBezTo>
                  <a:pt x="7498" y="5023"/>
                  <a:pt x="7484" y="5037"/>
                  <a:pt x="7504" y="5051"/>
                </a:cubicBezTo>
                <a:cubicBezTo>
                  <a:pt x="7507" y="5066"/>
                  <a:pt x="7493" y="5077"/>
                  <a:pt x="7480" y="5076"/>
                </a:cubicBezTo>
                <a:cubicBezTo>
                  <a:pt x="7480" y="5098"/>
                  <a:pt x="7470" y="5084"/>
                  <a:pt x="7461" y="5090"/>
                </a:cubicBezTo>
                <a:cubicBezTo>
                  <a:pt x="7454" y="5097"/>
                  <a:pt x="7448" y="5104"/>
                  <a:pt x="7441" y="5111"/>
                </a:cubicBezTo>
                <a:cubicBezTo>
                  <a:pt x="7432" y="5117"/>
                  <a:pt x="7426" y="5109"/>
                  <a:pt x="7419" y="5110"/>
                </a:cubicBezTo>
                <a:cubicBezTo>
                  <a:pt x="7419" y="5110"/>
                  <a:pt x="7419" y="5110"/>
                  <a:pt x="7419" y="5110"/>
                </a:cubicBezTo>
                <a:cubicBezTo>
                  <a:pt x="7418" y="5110"/>
                  <a:pt x="7418" y="5110"/>
                  <a:pt x="7418" y="5110"/>
                </a:cubicBezTo>
                <a:cubicBezTo>
                  <a:pt x="7418" y="5110"/>
                  <a:pt x="7418" y="5110"/>
                  <a:pt x="7417" y="5111"/>
                </a:cubicBezTo>
                <a:cubicBezTo>
                  <a:pt x="7417" y="5111"/>
                  <a:pt x="7417" y="5111"/>
                  <a:pt x="7417" y="5111"/>
                </a:cubicBezTo>
                <a:cubicBezTo>
                  <a:pt x="7410" y="5113"/>
                  <a:pt x="7410" y="5119"/>
                  <a:pt x="7407" y="5123"/>
                </a:cubicBezTo>
                <a:cubicBezTo>
                  <a:pt x="7401" y="5126"/>
                  <a:pt x="7396" y="5128"/>
                  <a:pt x="7391" y="5132"/>
                </a:cubicBezTo>
                <a:cubicBezTo>
                  <a:pt x="7391" y="5132"/>
                  <a:pt x="7391" y="5132"/>
                  <a:pt x="7390" y="5132"/>
                </a:cubicBezTo>
                <a:cubicBezTo>
                  <a:pt x="7388" y="5136"/>
                  <a:pt x="7389" y="5142"/>
                  <a:pt x="7389" y="5146"/>
                </a:cubicBezTo>
                <a:cubicBezTo>
                  <a:pt x="7369" y="5159"/>
                  <a:pt x="7346" y="5153"/>
                  <a:pt x="7330" y="5146"/>
                </a:cubicBezTo>
                <a:cubicBezTo>
                  <a:pt x="7343" y="5141"/>
                  <a:pt x="7358" y="5130"/>
                  <a:pt x="7358" y="5117"/>
                </a:cubicBezTo>
                <a:cubicBezTo>
                  <a:pt x="7359" y="5106"/>
                  <a:pt x="7353" y="5095"/>
                  <a:pt x="7351" y="5082"/>
                </a:cubicBezTo>
                <a:cubicBezTo>
                  <a:pt x="7350" y="5081"/>
                  <a:pt x="7348" y="5080"/>
                  <a:pt x="7346" y="5079"/>
                </a:cubicBezTo>
                <a:cubicBezTo>
                  <a:pt x="7335" y="5085"/>
                  <a:pt x="7331" y="5094"/>
                  <a:pt x="7325" y="5104"/>
                </a:cubicBezTo>
                <a:cubicBezTo>
                  <a:pt x="7322" y="5105"/>
                  <a:pt x="7321" y="5106"/>
                  <a:pt x="7320" y="5104"/>
                </a:cubicBezTo>
                <a:cubicBezTo>
                  <a:pt x="7310" y="5089"/>
                  <a:pt x="7331" y="5072"/>
                  <a:pt x="7323" y="5057"/>
                </a:cubicBezTo>
                <a:cubicBezTo>
                  <a:pt x="7315" y="5041"/>
                  <a:pt x="7278" y="5046"/>
                  <a:pt x="7266" y="5035"/>
                </a:cubicBezTo>
                <a:cubicBezTo>
                  <a:pt x="7279" y="5029"/>
                  <a:pt x="7292" y="5023"/>
                  <a:pt x="7294" y="5010"/>
                </a:cubicBezTo>
                <a:cubicBezTo>
                  <a:pt x="7294" y="5009"/>
                  <a:pt x="7294" y="5009"/>
                  <a:pt x="7294" y="5008"/>
                </a:cubicBezTo>
                <a:cubicBezTo>
                  <a:pt x="7274" y="5000"/>
                  <a:pt x="7278" y="5016"/>
                  <a:pt x="7268" y="5023"/>
                </a:cubicBezTo>
                <a:cubicBezTo>
                  <a:pt x="7264" y="5026"/>
                  <a:pt x="7262" y="5020"/>
                  <a:pt x="7258" y="5023"/>
                </a:cubicBezTo>
                <a:cubicBezTo>
                  <a:pt x="7256" y="5025"/>
                  <a:pt x="7254" y="5027"/>
                  <a:pt x="7253" y="5030"/>
                </a:cubicBezTo>
                <a:cubicBezTo>
                  <a:pt x="7234" y="5045"/>
                  <a:pt x="7221" y="5035"/>
                  <a:pt x="7212" y="5020"/>
                </a:cubicBezTo>
                <a:cubicBezTo>
                  <a:pt x="7220" y="5014"/>
                  <a:pt x="7225" y="5006"/>
                  <a:pt x="7233" y="5000"/>
                </a:cubicBezTo>
                <a:cubicBezTo>
                  <a:pt x="7230" y="4993"/>
                  <a:pt x="7224" y="4993"/>
                  <a:pt x="7222" y="4984"/>
                </a:cubicBezTo>
                <a:cubicBezTo>
                  <a:pt x="7227" y="4960"/>
                  <a:pt x="7251" y="4951"/>
                  <a:pt x="7246" y="4922"/>
                </a:cubicBezTo>
                <a:cubicBezTo>
                  <a:pt x="7228" y="4931"/>
                  <a:pt x="7220" y="4954"/>
                  <a:pt x="7197" y="4961"/>
                </a:cubicBezTo>
                <a:cubicBezTo>
                  <a:pt x="7198" y="4941"/>
                  <a:pt x="7206" y="4934"/>
                  <a:pt x="7219" y="4923"/>
                </a:cubicBezTo>
                <a:cubicBezTo>
                  <a:pt x="7223" y="4919"/>
                  <a:pt x="7226" y="4918"/>
                  <a:pt x="7228" y="4913"/>
                </a:cubicBezTo>
                <a:cubicBezTo>
                  <a:pt x="7227" y="4912"/>
                  <a:pt x="7227" y="4910"/>
                  <a:pt x="7226" y="4908"/>
                </a:cubicBezTo>
                <a:cubicBezTo>
                  <a:pt x="7220" y="4915"/>
                  <a:pt x="7209" y="4921"/>
                  <a:pt x="7201" y="4925"/>
                </a:cubicBezTo>
                <a:cubicBezTo>
                  <a:pt x="7197" y="4923"/>
                  <a:pt x="7193" y="4921"/>
                  <a:pt x="7191" y="4914"/>
                </a:cubicBezTo>
                <a:cubicBezTo>
                  <a:pt x="7193" y="4911"/>
                  <a:pt x="7193" y="4910"/>
                  <a:pt x="7193" y="4906"/>
                </a:cubicBezTo>
                <a:cubicBezTo>
                  <a:pt x="7200" y="4902"/>
                  <a:pt x="7207" y="4896"/>
                  <a:pt x="7211" y="4890"/>
                </a:cubicBezTo>
                <a:cubicBezTo>
                  <a:pt x="7210" y="4882"/>
                  <a:pt x="7207" y="4872"/>
                  <a:pt x="7204" y="4864"/>
                </a:cubicBezTo>
                <a:cubicBezTo>
                  <a:pt x="7194" y="4863"/>
                  <a:pt x="7183" y="4861"/>
                  <a:pt x="7173" y="4859"/>
                </a:cubicBezTo>
                <a:cubicBezTo>
                  <a:pt x="7162" y="4859"/>
                  <a:pt x="7152" y="4859"/>
                  <a:pt x="7141" y="4859"/>
                </a:cubicBezTo>
                <a:cubicBezTo>
                  <a:pt x="7126" y="4853"/>
                  <a:pt x="7119" y="4830"/>
                  <a:pt x="7125" y="4809"/>
                </a:cubicBezTo>
                <a:cubicBezTo>
                  <a:pt x="7133" y="4783"/>
                  <a:pt x="7142" y="4756"/>
                  <a:pt x="7151" y="4730"/>
                </a:cubicBezTo>
                <a:cubicBezTo>
                  <a:pt x="7154" y="4720"/>
                  <a:pt x="7161" y="4708"/>
                  <a:pt x="7161" y="4697"/>
                </a:cubicBezTo>
                <a:cubicBezTo>
                  <a:pt x="7159" y="4696"/>
                  <a:pt x="7157" y="4695"/>
                  <a:pt x="7156" y="4694"/>
                </a:cubicBezTo>
                <a:cubicBezTo>
                  <a:pt x="7139" y="4712"/>
                  <a:pt x="7136" y="4739"/>
                  <a:pt x="7113" y="4752"/>
                </a:cubicBezTo>
                <a:cubicBezTo>
                  <a:pt x="7113" y="4751"/>
                  <a:pt x="7113" y="4751"/>
                  <a:pt x="7113" y="4751"/>
                </a:cubicBezTo>
                <a:cubicBezTo>
                  <a:pt x="7108" y="4741"/>
                  <a:pt x="7119" y="4725"/>
                  <a:pt x="7120" y="4716"/>
                </a:cubicBezTo>
                <a:cubicBezTo>
                  <a:pt x="7120" y="4716"/>
                  <a:pt x="7120" y="4716"/>
                  <a:pt x="7119" y="4716"/>
                </a:cubicBezTo>
                <a:cubicBezTo>
                  <a:pt x="7109" y="4715"/>
                  <a:pt x="7103" y="4726"/>
                  <a:pt x="7092" y="4722"/>
                </a:cubicBezTo>
                <a:cubicBezTo>
                  <a:pt x="7080" y="4694"/>
                  <a:pt x="7107" y="4689"/>
                  <a:pt x="7109" y="4668"/>
                </a:cubicBezTo>
                <a:cubicBezTo>
                  <a:pt x="7112" y="4644"/>
                  <a:pt x="7099" y="4628"/>
                  <a:pt x="7085" y="4630"/>
                </a:cubicBezTo>
                <a:cubicBezTo>
                  <a:pt x="7072" y="4632"/>
                  <a:pt x="7061" y="4648"/>
                  <a:pt x="7048" y="4645"/>
                </a:cubicBezTo>
                <a:cubicBezTo>
                  <a:pt x="7048" y="4644"/>
                  <a:pt x="7048" y="4643"/>
                  <a:pt x="7048" y="4642"/>
                </a:cubicBezTo>
                <a:cubicBezTo>
                  <a:pt x="7063" y="4618"/>
                  <a:pt x="7077" y="4595"/>
                  <a:pt x="7092" y="4572"/>
                </a:cubicBezTo>
                <a:cubicBezTo>
                  <a:pt x="7081" y="4575"/>
                  <a:pt x="7071" y="4579"/>
                  <a:pt x="7064" y="4585"/>
                </a:cubicBezTo>
                <a:cubicBezTo>
                  <a:pt x="7052" y="4594"/>
                  <a:pt x="7042" y="4616"/>
                  <a:pt x="7026" y="4608"/>
                </a:cubicBezTo>
                <a:cubicBezTo>
                  <a:pt x="7021" y="4582"/>
                  <a:pt x="7026" y="4571"/>
                  <a:pt x="7011" y="4557"/>
                </a:cubicBezTo>
                <a:cubicBezTo>
                  <a:pt x="7011" y="4556"/>
                  <a:pt x="7011" y="4554"/>
                  <a:pt x="7011" y="4553"/>
                </a:cubicBezTo>
                <a:cubicBezTo>
                  <a:pt x="7020" y="4550"/>
                  <a:pt x="7029" y="4548"/>
                  <a:pt x="7032" y="4540"/>
                </a:cubicBezTo>
                <a:cubicBezTo>
                  <a:pt x="7032" y="4539"/>
                  <a:pt x="7032" y="4538"/>
                  <a:pt x="7032" y="4538"/>
                </a:cubicBezTo>
                <a:cubicBezTo>
                  <a:pt x="7030" y="4538"/>
                  <a:pt x="7028" y="4538"/>
                  <a:pt x="7026" y="4539"/>
                </a:cubicBezTo>
                <a:cubicBezTo>
                  <a:pt x="7024" y="4522"/>
                  <a:pt x="7015" y="4519"/>
                  <a:pt x="7014" y="4501"/>
                </a:cubicBezTo>
                <a:cubicBezTo>
                  <a:pt x="7023" y="4504"/>
                  <a:pt x="7035" y="4493"/>
                  <a:pt x="7042" y="4488"/>
                </a:cubicBezTo>
                <a:cubicBezTo>
                  <a:pt x="7059" y="4474"/>
                  <a:pt x="7080" y="4466"/>
                  <a:pt x="7099" y="4455"/>
                </a:cubicBezTo>
                <a:cubicBezTo>
                  <a:pt x="7106" y="4450"/>
                  <a:pt x="7115" y="4449"/>
                  <a:pt x="7120" y="4445"/>
                </a:cubicBezTo>
                <a:cubicBezTo>
                  <a:pt x="7115" y="4435"/>
                  <a:pt x="7106" y="4431"/>
                  <a:pt x="7103" y="4417"/>
                </a:cubicBezTo>
                <a:cubicBezTo>
                  <a:pt x="7100" y="4422"/>
                  <a:pt x="7097" y="4426"/>
                  <a:pt x="7094" y="4431"/>
                </a:cubicBezTo>
                <a:cubicBezTo>
                  <a:pt x="7076" y="4446"/>
                  <a:pt x="7058" y="4461"/>
                  <a:pt x="7039" y="4476"/>
                </a:cubicBezTo>
                <a:cubicBezTo>
                  <a:pt x="7024" y="4486"/>
                  <a:pt x="7005" y="4483"/>
                  <a:pt x="7000" y="4469"/>
                </a:cubicBezTo>
                <a:cubicBezTo>
                  <a:pt x="7003" y="4462"/>
                  <a:pt x="7016" y="4458"/>
                  <a:pt x="7022" y="4453"/>
                </a:cubicBezTo>
                <a:cubicBezTo>
                  <a:pt x="7039" y="4440"/>
                  <a:pt x="7049" y="4425"/>
                  <a:pt x="7062" y="4411"/>
                </a:cubicBezTo>
                <a:cubicBezTo>
                  <a:pt x="7067" y="4405"/>
                  <a:pt x="7076" y="4400"/>
                  <a:pt x="7078" y="4393"/>
                </a:cubicBezTo>
                <a:cubicBezTo>
                  <a:pt x="7081" y="4381"/>
                  <a:pt x="7069" y="4373"/>
                  <a:pt x="7064" y="4369"/>
                </a:cubicBezTo>
                <a:cubicBezTo>
                  <a:pt x="7065" y="4369"/>
                  <a:pt x="7065" y="4369"/>
                  <a:pt x="7065" y="4368"/>
                </a:cubicBezTo>
                <a:cubicBezTo>
                  <a:pt x="7070" y="4360"/>
                  <a:pt x="7087" y="4336"/>
                  <a:pt x="7100" y="4342"/>
                </a:cubicBezTo>
                <a:cubicBezTo>
                  <a:pt x="7108" y="4346"/>
                  <a:pt x="7109" y="4369"/>
                  <a:pt x="7114" y="4379"/>
                </a:cubicBezTo>
                <a:cubicBezTo>
                  <a:pt x="7123" y="4394"/>
                  <a:pt x="7150" y="4413"/>
                  <a:pt x="7167" y="4411"/>
                </a:cubicBezTo>
                <a:cubicBezTo>
                  <a:pt x="7167" y="4410"/>
                  <a:pt x="7167" y="4409"/>
                  <a:pt x="7167" y="4408"/>
                </a:cubicBezTo>
                <a:cubicBezTo>
                  <a:pt x="7162" y="4397"/>
                  <a:pt x="7157" y="4388"/>
                  <a:pt x="7151" y="4382"/>
                </a:cubicBezTo>
                <a:cubicBezTo>
                  <a:pt x="7144" y="4378"/>
                  <a:pt x="7138" y="4374"/>
                  <a:pt x="7132" y="4370"/>
                </a:cubicBezTo>
                <a:cubicBezTo>
                  <a:pt x="7126" y="4362"/>
                  <a:pt x="7116" y="4321"/>
                  <a:pt x="7115" y="4306"/>
                </a:cubicBezTo>
                <a:cubicBezTo>
                  <a:pt x="7107" y="4310"/>
                  <a:pt x="7095" y="4320"/>
                  <a:pt x="7087" y="4317"/>
                </a:cubicBezTo>
                <a:cubicBezTo>
                  <a:pt x="7079" y="4314"/>
                  <a:pt x="7074" y="4293"/>
                  <a:pt x="7075" y="4280"/>
                </a:cubicBezTo>
                <a:cubicBezTo>
                  <a:pt x="7075" y="4275"/>
                  <a:pt x="7078" y="4269"/>
                  <a:pt x="7076" y="4263"/>
                </a:cubicBezTo>
                <a:cubicBezTo>
                  <a:pt x="7071" y="4257"/>
                  <a:pt x="7066" y="4252"/>
                  <a:pt x="7061" y="4247"/>
                </a:cubicBezTo>
                <a:cubicBezTo>
                  <a:pt x="7061" y="4247"/>
                  <a:pt x="7060" y="4247"/>
                  <a:pt x="7060" y="4248"/>
                </a:cubicBezTo>
                <a:cubicBezTo>
                  <a:pt x="7058" y="4262"/>
                  <a:pt x="7055" y="4275"/>
                  <a:pt x="7054" y="4292"/>
                </a:cubicBezTo>
                <a:cubicBezTo>
                  <a:pt x="7055" y="4311"/>
                  <a:pt x="7056" y="4330"/>
                  <a:pt x="7056" y="4349"/>
                </a:cubicBezTo>
                <a:cubicBezTo>
                  <a:pt x="7054" y="4355"/>
                  <a:pt x="7052" y="4362"/>
                  <a:pt x="7049" y="4368"/>
                </a:cubicBezTo>
                <a:cubicBezTo>
                  <a:pt x="7049" y="4368"/>
                  <a:pt x="7048" y="4368"/>
                  <a:pt x="7048" y="4368"/>
                </a:cubicBezTo>
                <a:cubicBezTo>
                  <a:pt x="7044" y="4356"/>
                  <a:pt x="7039" y="4343"/>
                  <a:pt x="7032" y="4337"/>
                </a:cubicBezTo>
                <a:cubicBezTo>
                  <a:pt x="7031" y="4338"/>
                  <a:pt x="7030" y="4338"/>
                  <a:pt x="7028" y="4339"/>
                </a:cubicBezTo>
                <a:cubicBezTo>
                  <a:pt x="7024" y="4344"/>
                  <a:pt x="7019" y="4358"/>
                  <a:pt x="7019" y="4366"/>
                </a:cubicBezTo>
                <a:cubicBezTo>
                  <a:pt x="7019" y="4372"/>
                  <a:pt x="7019" y="4378"/>
                  <a:pt x="7019" y="4384"/>
                </a:cubicBezTo>
                <a:cubicBezTo>
                  <a:pt x="7015" y="4403"/>
                  <a:pt x="7003" y="4424"/>
                  <a:pt x="6993" y="4439"/>
                </a:cubicBezTo>
                <a:cubicBezTo>
                  <a:pt x="6990" y="4445"/>
                  <a:pt x="6983" y="4463"/>
                  <a:pt x="6975" y="4463"/>
                </a:cubicBezTo>
                <a:cubicBezTo>
                  <a:pt x="6973" y="4462"/>
                  <a:pt x="6972" y="4462"/>
                  <a:pt x="6970" y="4459"/>
                </a:cubicBezTo>
                <a:cubicBezTo>
                  <a:pt x="6965" y="4450"/>
                  <a:pt x="6972" y="4419"/>
                  <a:pt x="6974" y="4412"/>
                </a:cubicBezTo>
                <a:cubicBezTo>
                  <a:pt x="6983" y="4379"/>
                  <a:pt x="6966" y="4322"/>
                  <a:pt x="7003" y="4309"/>
                </a:cubicBezTo>
                <a:cubicBezTo>
                  <a:pt x="6999" y="4302"/>
                  <a:pt x="6998" y="4283"/>
                  <a:pt x="6991" y="4281"/>
                </a:cubicBezTo>
                <a:cubicBezTo>
                  <a:pt x="6979" y="4276"/>
                  <a:pt x="6965" y="4294"/>
                  <a:pt x="6959" y="4275"/>
                </a:cubicBezTo>
                <a:cubicBezTo>
                  <a:pt x="6961" y="4274"/>
                  <a:pt x="6963" y="4273"/>
                  <a:pt x="6965" y="4272"/>
                </a:cubicBezTo>
                <a:cubicBezTo>
                  <a:pt x="6968" y="4263"/>
                  <a:pt x="6972" y="4254"/>
                  <a:pt x="6975" y="4244"/>
                </a:cubicBezTo>
                <a:cubicBezTo>
                  <a:pt x="6974" y="4237"/>
                  <a:pt x="6972" y="4234"/>
                  <a:pt x="6969" y="4229"/>
                </a:cubicBezTo>
                <a:cubicBezTo>
                  <a:pt x="6964" y="4234"/>
                  <a:pt x="6959" y="4242"/>
                  <a:pt x="6951" y="4243"/>
                </a:cubicBezTo>
                <a:cubicBezTo>
                  <a:pt x="6944" y="4241"/>
                  <a:pt x="6937" y="4236"/>
                  <a:pt x="6934" y="4226"/>
                </a:cubicBezTo>
                <a:cubicBezTo>
                  <a:pt x="6943" y="4202"/>
                  <a:pt x="6969" y="4191"/>
                  <a:pt x="6980" y="4169"/>
                </a:cubicBezTo>
                <a:cubicBezTo>
                  <a:pt x="6980" y="4168"/>
                  <a:pt x="6979" y="4167"/>
                  <a:pt x="6979" y="4166"/>
                </a:cubicBezTo>
                <a:cubicBezTo>
                  <a:pt x="6979" y="4166"/>
                  <a:pt x="6979" y="4166"/>
                  <a:pt x="6978" y="4165"/>
                </a:cubicBezTo>
                <a:cubicBezTo>
                  <a:pt x="6977" y="4166"/>
                  <a:pt x="6976" y="4166"/>
                  <a:pt x="6975" y="4166"/>
                </a:cubicBezTo>
                <a:cubicBezTo>
                  <a:pt x="6967" y="4177"/>
                  <a:pt x="6948" y="4189"/>
                  <a:pt x="6936" y="4197"/>
                </a:cubicBezTo>
                <a:cubicBezTo>
                  <a:pt x="6935" y="4194"/>
                  <a:pt x="6934" y="4194"/>
                  <a:pt x="6934" y="4192"/>
                </a:cubicBezTo>
                <a:cubicBezTo>
                  <a:pt x="6939" y="4178"/>
                  <a:pt x="6945" y="4123"/>
                  <a:pt x="6921" y="4130"/>
                </a:cubicBezTo>
                <a:cubicBezTo>
                  <a:pt x="6914" y="4152"/>
                  <a:pt x="6895" y="4150"/>
                  <a:pt x="6884" y="4139"/>
                </a:cubicBezTo>
                <a:cubicBezTo>
                  <a:pt x="6884" y="4137"/>
                  <a:pt x="6884" y="4135"/>
                  <a:pt x="6885" y="4134"/>
                </a:cubicBezTo>
                <a:cubicBezTo>
                  <a:pt x="6901" y="4126"/>
                  <a:pt x="6911" y="4106"/>
                  <a:pt x="6915" y="4089"/>
                </a:cubicBezTo>
                <a:cubicBezTo>
                  <a:pt x="6896" y="4098"/>
                  <a:pt x="6888" y="4113"/>
                  <a:pt x="6874" y="4093"/>
                </a:cubicBezTo>
                <a:cubicBezTo>
                  <a:pt x="6871" y="4089"/>
                  <a:pt x="6867" y="4083"/>
                  <a:pt x="6869" y="4077"/>
                </a:cubicBezTo>
                <a:cubicBezTo>
                  <a:pt x="6872" y="4067"/>
                  <a:pt x="6888" y="4058"/>
                  <a:pt x="6895" y="4050"/>
                </a:cubicBezTo>
                <a:cubicBezTo>
                  <a:pt x="6919" y="4020"/>
                  <a:pt x="6941" y="3985"/>
                  <a:pt x="6974" y="3962"/>
                </a:cubicBezTo>
                <a:cubicBezTo>
                  <a:pt x="6973" y="3959"/>
                  <a:pt x="6973" y="3955"/>
                  <a:pt x="6972" y="3952"/>
                </a:cubicBezTo>
                <a:cubicBezTo>
                  <a:pt x="6984" y="3948"/>
                  <a:pt x="6993" y="3938"/>
                  <a:pt x="6996" y="3927"/>
                </a:cubicBezTo>
                <a:cubicBezTo>
                  <a:pt x="6997" y="3923"/>
                  <a:pt x="6995" y="3919"/>
                  <a:pt x="6997" y="3916"/>
                </a:cubicBezTo>
                <a:cubicBezTo>
                  <a:pt x="7007" y="3904"/>
                  <a:pt x="7025" y="3893"/>
                  <a:pt x="7031" y="3876"/>
                </a:cubicBezTo>
                <a:cubicBezTo>
                  <a:pt x="7050" y="3868"/>
                  <a:pt x="7081" y="3876"/>
                  <a:pt x="7097" y="3861"/>
                </a:cubicBezTo>
                <a:cubicBezTo>
                  <a:pt x="7103" y="3855"/>
                  <a:pt x="7107" y="3841"/>
                  <a:pt x="7112" y="3834"/>
                </a:cubicBezTo>
                <a:cubicBezTo>
                  <a:pt x="7107" y="3831"/>
                  <a:pt x="7102" y="3828"/>
                  <a:pt x="7097" y="3826"/>
                </a:cubicBezTo>
                <a:cubicBezTo>
                  <a:pt x="7091" y="3825"/>
                  <a:pt x="7085" y="3831"/>
                  <a:pt x="7080" y="3834"/>
                </a:cubicBezTo>
                <a:cubicBezTo>
                  <a:pt x="7071" y="3838"/>
                  <a:pt x="7063" y="3841"/>
                  <a:pt x="7054" y="3845"/>
                </a:cubicBezTo>
                <a:cubicBezTo>
                  <a:pt x="7045" y="3850"/>
                  <a:pt x="7038" y="3856"/>
                  <a:pt x="7030" y="3862"/>
                </a:cubicBezTo>
                <a:cubicBezTo>
                  <a:pt x="7018" y="3872"/>
                  <a:pt x="7004" y="3880"/>
                  <a:pt x="6995" y="3892"/>
                </a:cubicBezTo>
                <a:cubicBezTo>
                  <a:pt x="6987" y="3907"/>
                  <a:pt x="6978" y="3922"/>
                  <a:pt x="6970" y="3937"/>
                </a:cubicBezTo>
                <a:cubicBezTo>
                  <a:pt x="6964" y="3942"/>
                  <a:pt x="6959" y="3947"/>
                  <a:pt x="6953" y="3952"/>
                </a:cubicBezTo>
                <a:cubicBezTo>
                  <a:pt x="6936" y="3971"/>
                  <a:pt x="6921" y="3992"/>
                  <a:pt x="6907" y="4014"/>
                </a:cubicBezTo>
                <a:cubicBezTo>
                  <a:pt x="6900" y="4024"/>
                  <a:pt x="6886" y="4040"/>
                  <a:pt x="6875" y="4047"/>
                </a:cubicBezTo>
                <a:cubicBezTo>
                  <a:pt x="6868" y="4053"/>
                  <a:pt x="6859" y="4048"/>
                  <a:pt x="6860" y="4037"/>
                </a:cubicBezTo>
                <a:cubicBezTo>
                  <a:pt x="6861" y="4031"/>
                  <a:pt x="6872" y="4025"/>
                  <a:pt x="6871" y="4020"/>
                </a:cubicBezTo>
                <a:cubicBezTo>
                  <a:pt x="6871" y="4016"/>
                  <a:pt x="6860" y="4015"/>
                  <a:pt x="6858" y="4012"/>
                </a:cubicBezTo>
                <a:cubicBezTo>
                  <a:pt x="6847" y="3998"/>
                  <a:pt x="6858" y="3974"/>
                  <a:pt x="6866" y="3966"/>
                </a:cubicBezTo>
                <a:cubicBezTo>
                  <a:pt x="6877" y="3955"/>
                  <a:pt x="6881" y="3965"/>
                  <a:pt x="6890" y="3964"/>
                </a:cubicBezTo>
                <a:cubicBezTo>
                  <a:pt x="6891" y="3964"/>
                  <a:pt x="6923" y="3946"/>
                  <a:pt x="6923" y="3944"/>
                </a:cubicBezTo>
                <a:cubicBezTo>
                  <a:pt x="6914" y="3943"/>
                  <a:pt x="6886" y="3937"/>
                  <a:pt x="6879" y="3929"/>
                </a:cubicBezTo>
                <a:cubicBezTo>
                  <a:pt x="6880" y="3929"/>
                  <a:pt x="6880" y="3929"/>
                  <a:pt x="6880" y="3929"/>
                </a:cubicBezTo>
                <a:cubicBezTo>
                  <a:pt x="6898" y="3911"/>
                  <a:pt x="6935" y="3915"/>
                  <a:pt x="6950" y="3896"/>
                </a:cubicBezTo>
                <a:cubicBezTo>
                  <a:pt x="6959" y="3884"/>
                  <a:pt x="6953" y="3860"/>
                  <a:pt x="6938" y="3864"/>
                </a:cubicBezTo>
                <a:cubicBezTo>
                  <a:pt x="6933" y="3868"/>
                  <a:pt x="6933" y="3873"/>
                  <a:pt x="6927" y="3876"/>
                </a:cubicBezTo>
                <a:cubicBezTo>
                  <a:pt x="6921" y="3875"/>
                  <a:pt x="6884" y="3867"/>
                  <a:pt x="6882" y="3865"/>
                </a:cubicBezTo>
                <a:cubicBezTo>
                  <a:pt x="6879" y="3856"/>
                  <a:pt x="6876" y="3847"/>
                  <a:pt x="6873" y="3839"/>
                </a:cubicBezTo>
                <a:cubicBezTo>
                  <a:pt x="6866" y="3831"/>
                  <a:pt x="6853" y="3837"/>
                  <a:pt x="6846" y="3826"/>
                </a:cubicBezTo>
                <a:cubicBezTo>
                  <a:pt x="6855" y="3821"/>
                  <a:pt x="6865" y="3816"/>
                  <a:pt x="6874" y="3811"/>
                </a:cubicBezTo>
                <a:cubicBezTo>
                  <a:pt x="6920" y="3782"/>
                  <a:pt x="6963" y="3786"/>
                  <a:pt x="7000" y="3791"/>
                </a:cubicBezTo>
                <a:cubicBezTo>
                  <a:pt x="7010" y="3794"/>
                  <a:pt x="7021" y="3796"/>
                  <a:pt x="7031" y="3799"/>
                </a:cubicBezTo>
                <a:cubicBezTo>
                  <a:pt x="7022" y="3784"/>
                  <a:pt x="7015" y="3761"/>
                  <a:pt x="7000" y="3759"/>
                </a:cubicBezTo>
                <a:cubicBezTo>
                  <a:pt x="6995" y="3760"/>
                  <a:pt x="6989" y="3760"/>
                  <a:pt x="6983" y="3761"/>
                </a:cubicBezTo>
                <a:cubicBezTo>
                  <a:pt x="6978" y="3759"/>
                  <a:pt x="6973" y="3756"/>
                  <a:pt x="6968" y="3754"/>
                </a:cubicBezTo>
                <a:cubicBezTo>
                  <a:pt x="6961" y="3756"/>
                  <a:pt x="6955" y="3758"/>
                  <a:pt x="6948" y="3760"/>
                </a:cubicBezTo>
                <a:cubicBezTo>
                  <a:pt x="6916" y="3765"/>
                  <a:pt x="6864" y="3797"/>
                  <a:pt x="6844" y="3782"/>
                </a:cubicBezTo>
                <a:cubicBezTo>
                  <a:pt x="6849" y="3773"/>
                  <a:pt x="6855" y="3763"/>
                  <a:pt x="6860" y="3754"/>
                </a:cubicBezTo>
                <a:cubicBezTo>
                  <a:pt x="6867" y="3749"/>
                  <a:pt x="6873" y="3744"/>
                  <a:pt x="6880" y="3740"/>
                </a:cubicBezTo>
                <a:cubicBezTo>
                  <a:pt x="6891" y="3728"/>
                  <a:pt x="6902" y="3717"/>
                  <a:pt x="6913" y="3706"/>
                </a:cubicBezTo>
                <a:cubicBezTo>
                  <a:pt x="6920" y="3699"/>
                  <a:pt x="6929" y="3685"/>
                  <a:pt x="6940" y="3683"/>
                </a:cubicBezTo>
                <a:cubicBezTo>
                  <a:pt x="6951" y="3680"/>
                  <a:pt x="6961" y="3689"/>
                  <a:pt x="6972" y="3691"/>
                </a:cubicBezTo>
                <a:cubicBezTo>
                  <a:pt x="6992" y="3694"/>
                  <a:pt x="7016" y="3691"/>
                  <a:pt x="7039" y="3689"/>
                </a:cubicBezTo>
                <a:cubicBezTo>
                  <a:pt x="7037" y="3678"/>
                  <a:pt x="7030" y="3677"/>
                  <a:pt x="7025" y="3672"/>
                </a:cubicBezTo>
                <a:cubicBezTo>
                  <a:pt x="7025" y="3656"/>
                  <a:pt x="7039" y="3646"/>
                  <a:pt x="7045" y="3634"/>
                </a:cubicBezTo>
                <a:cubicBezTo>
                  <a:pt x="7045" y="3633"/>
                  <a:pt x="7044" y="3632"/>
                  <a:pt x="7044" y="3632"/>
                </a:cubicBezTo>
                <a:cubicBezTo>
                  <a:pt x="7034" y="3626"/>
                  <a:pt x="7025" y="3628"/>
                  <a:pt x="7010" y="3631"/>
                </a:cubicBezTo>
                <a:cubicBezTo>
                  <a:pt x="7010" y="3631"/>
                  <a:pt x="7010" y="3631"/>
                  <a:pt x="7010" y="3631"/>
                </a:cubicBezTo>
                <a:cubicBezTo>
                  <a:pt x="7018" y="3644"/>
                  <a:pt x="7004" y="3656"/>
                  <a:pt x="6998" y="3665"/>
                </a:cubicBezTo>
                <a:cubicBezTo>
                  <a:pt x="6994" y="3665"/>
                  <a:pt x="6990" y="3665"/>
                  <a:pt x="6986" y="3665"/>
                </a:cubicBezTo>
                <a:cubicBezTo>
                  <a:pt x="6971" y="3667"/>
                  <a:pt x="6963" y="3674"/>
                  <a:pt x="6956" y="3662"/>
                </a:cubicBezTo>
                <a:cubicBezTo>
                  <a:pt x="6956" y="3655"/>
                  <a:pt x="6959" y="3652"/>
                  <a:pt x="6960" y="3646"/>
                </a:cubicBezTo>
                <a:cubicBezTo>
                  <a:pt x="6938" y="3653"/>
                  <a:pt x="6929" y="3668"/>
                  <a:pt x="6915" y="3680"/>
                </a:cubicBezTo>
                <a:cubicBezTo>
                  <a:pt x="6908" y="3684"/>
                  <a:pt x="6902" y="3688"/>
                  <a:pt x="6896" y="3691"/>
                </a:cubicBezTo>
                <a:cubicBezTo>
                  <a:pt x="6888" y="3702"/>
                  <a:pt x="6875" y="3744"/>
                  <a:pt x="6852" y="3735"/>
                </a:cubicBezTo>
                <a:cubicBezTo>
                  <a:pt x="6851" y="3733"/>
                  <a:pt x="6850" y="3730"/>
                  <a:pt x="6850" y="3727"/>
                </a:cubicBezTo>
                <a:cubicBezTo>
                  <a:pt x="6856" y="3713"/>
                  <a:pt x="6861" y="3698"/>
                  <a:pt x="6867" y="3684"/>
                </a:cubicBezTo>
                <a:cubicBezTo>
                  <a:pt x="6875" y="3662"/>
                  <a:pt x="6873" y="3636"/>
                  <a:pt x="6896" y="3625"/>
                </a:cubicBezTo>
                <a:cubicBezTo>
                  <a:pt x="6912" y="3617"/>
                  <a:pt x="6934" y="3639"/>
                  <a:pt x="6942" y="3632"/>
                </a:cubicBezTo>
                <a:cubicBezTo>
                  <a:pt x="6947" y="3627"/>
                  <a:pt x="6942" y="3623"/>
                  <a:pt x="6940" y="3621"/>
                </a:cubicBezTo>
                <a:cubicBezTo>
                  <a:pt x="6932" y="3621"/>
                  <a:pt x="6899" y="3610"/>
                  <a:pt x="6899" y="3599"/>
                </a:cubicBezTo>
                <a:cubicBezTo>
                  <a:pt x="6900" y="3597"/>
                  <a:pt x="6900" y="3594"/>
                  <a:pt x="6901" y="3592"/>
                </a:cubicBezTo>
                <a:cubicBezTo>
                  <a:pt x="6902" y="3592"/>
                  <a:pt x="6902" y="3591"/>
                  <a:pt x="6903" y="3591"/>
                </a:cubicBezTo>
                <a:cubicBezTo>
                  <a:pt x="6917" y="3595"/>
                  <a:pt x="6931" y="3600"/>
                  <a:pt x="6946" y="3604"/>
                </a:cubicBezTo>
                <a:cubicBezTo>
                  <a:pt x="6956" y="3607"/>
                  <a:pt x="6967" y="3613"/>
                  <a:pt x="6979" y="3613"/>
                </a:cubicBezTo>
                <a:cubicBezTo>
                  <a:pt x="6991" y="3611"/>
                  <a:pt x="7002" y="3609"/>
                  <a:pt x="7013" y="3607"/>
                </a:cubicBezTo>
                <a:cubicBezTo>
                  <a:pt x="7029" y="3606"/>
                  <a:pt x="7044" y="3611"/>
                  <a:pt x="7057" y="3617"/>
                </a:cubicBezTo>
                <a:cubicBezTo>
                  <a:pt x="7057" y="3612"/>
                  <a:pt x="7057" y="3612"/>
                  <a:pt x="7060" y="3610"/>
                </a:cubicBezTo>
                <a:cubicBezTo>
                  <a:pt x="7054" y="3594"/>
                  <a:pt x="7017" y="3590"/>
                  <a:pt x="7018" y="3566"/>
                </a:cubicBezTo>
                <a:cubicBezTo>
                  <a:pt x="7018" y="3551"/>
                  <a:pt x="7034" y="3546"/>
                  <a:pt x="7032" y="3529"/>
                </a:cubicBezTo>
                <a:cubicBezTo>
                  <a:pt x="7026" y="3521"/>
                  <a:pt x="7010" y="3523"/>
                  <a:pt x="7006" y="3535"/>
                </a:cubicBezTo>
                <a:cubicBezTo>
                  <a:pt x="7006" y="3535"/>
                  <a:pt x="7006" y="3536"/>
                  <a:pt x="7006" y="3536"/>
                </a:cubicBezTo>
                <a:cubicBezTo>
                  <a:pt x="7009" y="3537"/>
                  <a:pt x="7012" y="3541"/>
                  <a:pt x="7012" y="3546"/>
                </a:cubicBezTo>
                <a:cubicBezTo>
                  <a:pt x="7012" y="3547"/>
                  <a:pt x="7011" y="3548"/>
                  <a:pt x="7011" y="3549"/>
                </a:cubicBezTo>
                <a:cubicBezTo>
                  <a:pt x="7000" y="3557"/>
                  <a:pt x="6992" y="3555"/>
                  <a:pt x="6986" y="3568"/>
                </a:cubicBezTo>
                <a:cubicBezTo>
                  <a:pt x="6974" y="3568"/>
                  <a:pt x="6963" y="3568"/>
                  <a:pt x="6952" y="3565"/>
                </a:cubicBezTo>
                <a:cubicBezTo>
                  <a:pt x="6947" y="3563"/>
                  <a:pt x="6942" y="3562"/>
                  <a:pt x="6937" y="3560"/>
                </a:cubicBezTo>
                <a:cubicBezTo>
                  <a:pt x="6929" y="3564"/>
                  <a:pt x="6921" y="3568"/>
                  <a:pt x="6913" y="3571"/>
                </a:cubicBezTo>
                <a:cubicBezTo>
                  <a:pt x="6906" y="3572"/>
                  <a:pt x="6894" y="3571"/>
                  <a:pt x="6886" y="3570"/>
                </a:cubicBezTo>
                <a:cubicBezTo>
                  <a:pt x="6914" y="3554"/>
                  <a:pt x="6922" y="3515"/>
                  <a:pt x="6947" y="3501"/>
                </a:cubicBezTo>
                <a:cubicBezTo>
                  <a:pt x="6958" y="3494"/>
                  <a:pt x="6972" y="3500"/>
                  <a:pt x="6983" y="3498"/>
                </a:cubicBezTo>
                <a:cubicBezTo>
                  <a:pt x="7000" y="3496"/>
                  <a:pt x="7009" y="3483"/>
                  <a:pt x="7022" y="3479"/>
                </a:cubicBezTo>
                <a:cubicBezTo>
                  <a:pt x="7029" y="3477"/>
                  <a:pt x="7037" y="3480"/>
                  <a:pt x="7044" y="3474"/>
                </a:cubicBezTo>
                <a:cubicBezTo>
                  <a:pt x="7053" y="3466"/>
                  <a:pt x="7061" y="3439"/>
                  <a:pt x="7048" y="3431"/>
                </a:cubicBezTo>
                <a:cubicBezTo>
                  <a:pt x="7032" y="3436"/>
                  <a:pt x="7030" y="3450"/>
                  <a:pt x="7014" y="3457"/>
                </a:cubicBezTo>
                <a:cubicBezTo>
                  <a:pt x="7018" y="3444"/>
                  <a:pt x="7022" y="3432"/>
                  <a:pt x="7026" y="3419"/>
                </a:cubicBezTo>
                <a:cubicBezTo>
                  <a:pt x="7029" y="3414"/>
                  <a:pt x="7031" y="3409"/>
                  <a:pt x="7033" y="3404"/>
                </a:cubicBezTo>
                <a:cubicBezTo>
                  <a:pt x="7033" y="3401"/>
                  <a:pt x="7032" y="3397"/>
                  <a:pt x="7032" y="3394"/>
                </a:cubicBezTo>
                <a:cubicBezTo>
                  <a:pt x="7032" y="3392"/>
                  <a:pt x="7044" y="3365"/>
                  <a:pt x="7046" y="3363"/>
                </a:cubicBezTo>
                <a:cubicBezTo>
                  <a:pt x="7056" y="3356"/>
                  <a:pt x="7082" y="3361"/>
                  <a:pt x="7085" y="3344"/>
                </a:cubicBezTo>
                <a:cubicBezTo>
                  <a:pt x="7085" y="3344"/>
                  <a:pt x="7085" y="3342"/>
                  <a:pt x="7085" y="3342"/>
                </a:cubicBezTo>
                <a:cubicBezTo>
                  <a:pt x="7085" y="3341"/>
                  <a:pt x="7085" y="3341"/>
                  <a:pt x="7085" y="3341"/>
                </a:cubicBezTo>
                <a:cubicBezTo>
                  <a:pt x="7082" y="3339"/>
                  <a:pt x="7079" y="3338"/>
                  <a:pt x="7077" y="3337"/>
                </a:cubicBezTo>
                <a:cubicBezTo>
                  <a:pt x="7071" y="3330"/>
                  <a:pt x="7074" y="3322"/>
                  <a:pt x="7066" y="3321"/>
                </a:cubicBezTo>
                <a:cubicBezTo>
                  <a:pt x="7052" y="3329"/>
                  <a:pt x="7054" y="3339"/>
                  <a:pt x="7037" y="3343"/>
                </a:cubicBezTo>
                <a:cubicBezTo>
                  <a:pt x="7037" y="3343"/>
                  <a:pt x="7037" y="3343"/>
                  <a:pt x="7037" y="3343"/>
                </a:cubicBezTo>
                <a:cubicBezTo>
                  <a:pt x="7039" y="3334"/>
                  <a:pt x="7047" y="3330"/>
                  <a:pt x="7049" y="3322"/>
                </a:cubicBezTo>
                <a:cubicBezTo>
                  <a:pt x="7052" y="3314"/>
                  <a:pt x="7046" y="3301"/>
                  <a:pt x="7047" y="3293"/>
                </a:cubicBezTo>
                <a:cubicBezTo>
                  <a:pt x="7050" y="3289"/>
                  <a:pt x="7054" y="3286"/>
                  <a:pt x="7058" y="3282"/>
                </a:cubicBezTo>
                <a:cubicBezTo>
                  <a:pt x="7057" y="3282"/>
                  <a:pt x="7056" y="3281"/>
                  <a:pt x="7056" y="3281"/>
                </a:cubicBezTo>
                <a:cubicBezTo>
                  <a:pt x="7052" y="3281"/>
                  <a:pt x="7049" y="3281"/>
                  <a:pt x="7047" y="3278"/>
                </a:cubicBezTo>
                <a:cubicBezTo>
                  <a:pt x="7043" y="3270"/>
                  <a:pt x="7048" y="3262"/>
                  <a:pt x="7048" y="3254"/>
                </a:cubicBezTo>
                <a:cubicBezTo>
                  <a:pt x="7050" y="3253"/>
                  <a:pt x="7060" y="3246"/>
                  <a:pt x="7060" y="3244"/>
                </a:cubicBezTo>
                <a:cubicBezTo>
                  <a:pt x="7062" y="3234"/>
                  <a:pt x="7054" y="3231"/>
                  <a:pt x="7051" y="3223"/>
                </a:cubicBezTo>
                <a:cubicBezTo>
                  <a:pt x="7053" y="3217"/>
                  <a:pt x="7058" y="3214"/>
                  <a:pt x="7059" y="3209"/>
                </a:cubicBezTo>
                <a:cubicBezTo>
                  <a:pt x="7062" y="3199"/>
                  <a:pt x="7062" y="3190"/>
                  <a:pt x="7065" y="3181"/>
                </a:cubicBezTo>
                <a:cubicBezTo>
                  <a:pt x="7068" y="3171"/>
                  <a:pt x="7075" y="3165"/>
                  <a:pt x="7078" y="3155"/>
                </a:cubicBezTo>
                <a:cubicBezTo>
                  <a:pt x="7071" y="3159"/>
                  <a:pt x="7066" y="3153"/>
                  <a:pt x="7057" y="3158"/>
                </a:cubicBezTo>
                <a:cubicBezTo>
                  <a:pt x="7047" y="3165"/>
                  <a:pt x="7043" y="3179"/>
                  <a:pt x="7026" y="3180"/>
                </a:cubicBezTo>
                <a:cubicBezTo>
                  <a:pt x="7025" y="3178"/>
                  <a:pt x="7025" y="3176"/>
                  <a:pt x="7024" y="3175"/>
                </a:cubicBezTo>
                <a:cubicBezTo>
                  <a:pt x="7026" y="3172"/>
                  <a:pt x="7028" y="3170"/>
                  <a:pt x="7030" y="3167"/>
                </a:cubicBezTo>
                <a:cubicBezTo>
                  <a:pt x="7030" y="3167"/>
                  <a:pt x="7029" y="3166"/>
                  <a:pt x="7029" y="3165"/>
                </a:cubicBezTo>
                <a:cubicBezTo>
                  <a:pt x="7029" y="3165"/>
                  <a:pt x="7028" y="3164"/>
                  <a:pt x="7028" y="3163"/>
                </a:cubicBezTo>
                <a:cubicBezTo>
                  <a:pt x="7015" y="3163"/>
                  <a:pt x="7011" y="3174"/>
                  <a:pt x="7007" y="3183"/>
                </a:cubicBezTo>
                <a:cubicBezTo>
                  <a:pt x="7002" y="3183"/>
                  <a:pt x="7000" y="3179"/>
                  <a:pt x="6995" y="3178"/>
                </a:cubicBezTo>
                <a:cubicBezTo>
                  <a:pt x="6978" y="3175"/>
                  <a:pt x="6964" y="3173"/>
                  <a:pt x="6952" y="3161"/>
                </a:cubicBezTo>
                <a:cubicBezTo>
                  <a:pt x="6936" y="3146"/>
                  <a:pt x="6921" y="3115"/>
                  <a:pt x="6901" y="3110"/>
                </a:cubicBezTo>
                <a:cubicBezTo>
                  <a:pt x="6897" y="3111"/>
                  <a:pt x="6893" y="3111"/>
                  <a:pt x="6889" y="3111"/>
                </a:cubicBezTo>
                <a:cubicBezTo>
                  <a:pt x="6888" y="3113"/>
                  <a:pt x="6888" y="3114"/>
                  <a:pt x="6886" y="3116"/>
                </a:cubicBezTo>
                <a:cubicBezTo>
                  <a:pt x="6869" y="3114"/>
                  <a:pt x="6845" y="3101"/>
                  <a:pt x="6837" y="3083"/>
                </a:cubicBezTo>
                <a:cubicBezTo>
                  <a:pt x="6834" y="3076"/>
                  <a:pt x="6839" y="3067"/>
                  <a:pt x="6835" y="3061"/>
                </a:cubicBezTo>
                <a:cubicBezTo>
                  <a:pt x="6830" y="3053"/>
                  <a:pt x="6818" y="3054"/>
                  <a:pt x="6816" y="3042"/>
                </a:cubicBezTo>
                <a:cubicBezTo>
                  <a:pt x="6823" y="3031"/>
                  <a:pt x="6833" y="3001"/>
                  <a:pt x="6851" y="3003"/>
                </a:cubicBezTo>
                <a:cubicBezTo>
                  <a:pt x="6860" y="3007"/>
                  <a:pt x="6869" y="3012"/>
                  <a:pt x="6878" y="3016"/>
                </a:cubicBezTo>
                <a:cubicBezTo>
                  <a:pt x="6888" y="3018"/>
                  <a:pt x="6905" y="3004"/>
                  <a:pt x="6915" y="3007"/>
                </a:cubicBezTo>
                <a:cubicBezTo>
                  <a:pt x="6929" y="3013"/>
                  <a:pt x="6960" y="3038"/>
                  <a:pt x="6971" y="3051"/>
                </a:cubicBezTo>
                <a:cubicBezTo>
                  <a:pt x="6981" y="3063"/>
                  <a:pt x="6990" y="3077"/>
                  <a:pt x="7002" y="3083"/>
                </a:cubicBezTo>
                <a:cubicBezTo>
                  <a:pt x="7008" y="3086"/>
                  <a:pt x="7043" y="3095"/>
                  <a:pt x="7050" y="3092"/>
                </a:cubicBezTo>
                <a:cubicBezTo>
                  <a:pt x="7057" y="3088"/>
                  <a:pt x="7062" y="3071"/>
                  <a:pt x="7061" y="3063"/>
                </a:cubicBezTo>
                <a:cubicBezTo>
                  <a:pt x="7060" y="3062"/>
                  <a:pt x="7059" y="3061"/>
                  <a:pt x="7057" y="3061"/>
                </a:cubicBezTo>
                <a:cubicBezTo>
                  <a:pt x="7054" y="3060"/>
                  <a:pt x="7050" y="3063"/>
                  <a:pt x="7046" y="3066"/>
                </a:cubicBezTo>
                <a:cubicBezTo>
                  <a:pt x="7033" y="3073"/>
                  <a:pt x="7025" y="3064"/>
                  <a:pt x="7018" y="3056"/>
                </a:cubicBezTo>
                <a:cubicBezTo>
                  <a:pt x="7018" y="3055"/>
                  <a:pt x="7018" y="3054"/>
                  <a:pt x="7018" y="3053"/>
                </a:cubicBezTo>
                <a:cubicBezTo>
                  <a:pt x="7019" y="3052"/>
                  <a:pt x="7020" y="3051"/>
                  <a:pt x="7020" y="3050"/>
                </a:cubicBezTo>
                <a:cubicBezTo>
                  <a:pt x="7029" y="3043"/>
                  <a:pt x="7036" y="3050"/>
                  <a:pt x="7045" y="3044"/>
                </a:cubicBezTo>
                <a:cubicBezTo>
                  <a:pt x="7045" y="3044"/>
                  <a:pt x="7045" y="3043"/>
                  <a:pt x="7045" y="3042"/>
                </a:cubicBezTo>
                <a:cubicBezTo>
                  <a:pt x="7048" y="3019"/>
                  <a:pt x="7014" y="3034"/>
                  <a:pt x="7015" y="3008"/>
                </a:cubicBezTo>
                <a:cubicBezTo>
                  <a:pt x="7027" y="3002"/>
                  <a:pt x="7038" y="3009"/>
                  <a:pt x="7044" y="2994"/>
                </a:cubicBezTo>
                <a:cubicBezTo>
                  <a:pt x="7038" y="2965"/>
                  <a:pt x="6979" y="2976"/>
                  <a:pt x="6980" y="2944"/>
                </a:cubicBezTo>
                <a:cubicBezTo>
                  <a:pt x="6981" y="2944"/>
                  <a:pt x="6982" y="2944"/>
                  <a:pt x="6983" y="2944"/>
                </a:cubicBezTo>
                <a:cubicBezTo>
                  <a:pt x="6983" y="2943"/>
                  <a:pt x="6983" y="2942"/>
                  <a:pt x="6983" y="2941"/>
                </a:cubicBezTo>
                <a:cubicBezTo>
                  <a:pt x="6993" y="2944"/>
                  <a:pt x="7024" y="2972"/>
                  <a:pt x="7030" y="2943"/>
                </a:cubicBezTo>
                <a:cubicBezTo>
                  <a:pt x="7026" y="2931"/>
                  <a:pt x="7014" y="2925"/>
                  <a:pt x="7004" y="2923"/>
                </a:cubicBezTo>
                <a:cubicBezTo>
                  <a:pt x="7001" y="2923"/>
                  <a:pt x="6998" y="2924"/>
                  <a:pt x="6995" y="2921"/>
                </a:cubicBezTo>
                <a:cubicBezTo>
                  <a:pt x="6984" y="2909"/>
                  <a:pt x="6997" y="2894"/>
                  <a:pt x="6993" y="2887"/>
                </a:cubicBezTo>
                <a:cubicBezTo>
                  <a:pt x="6984" y="2876"/>
                  <a:pt x="6955" y="2929"/>
                  <a:pt x="6940" y="2916"/>
                </a:cubicBezTo>
                <a:cubicBezTo>
                  <a:pt x="6943" y="2908"/>
                  <a:pt x="6947" y="2901"/>
                  <a:pt x="6951" y="2893"/>
                </a:cubicBezTo>
                <a:cubicBezTo>
                  <a:pt x="6954" y="2888"/>
                  <a:pt x="6958" y="2882"/>
                  <a:pt x="6962" y="2877"/>
                </a:cubicBezTo>
                <a:cubicBezTo>
                  <a:pt x="6973" y="2864"/>
                  <a:pt x="6984" y="2856"/>
                  <a:pt x="6997" y="2843"/>
                </a:cubicBezTo>
                <a:cubicBezTo>
                  <a:pt x="6997" y="2843"/>
                  <a:pt x="6997" y="2843"/>
                  <a:pt x="6997" y="2843"/>
                </a:cubicBezTo>
                <a:cubicBezTo>
                  <a:pt x="6990" y="2844"/>
                  <a:pt x="6981" y="2840"/>
                  <a:pt x="6972" y="2847"/>
                </a:cubicBezTo>
                <a:cubicBezTo>
                  <a:pt x="6963" y="2853"/>
                  <a:pt x="6952" y="2881"/>
                  <a:pt x="6937" y="2865"/>
                </a:cubicBezTo>
                <a:cubicBezTo>
                  <a:pt x="6935" y="2858"/>
                  <a:pt x="6933" y="2852"/>
                  <a:pt x="6931" y="2845"/>
                </a:cubicBezTo>
                <a:cubicBezTo>
                  <a:pt x="6931" y="2845"/>
                  <a:pt x="6931" y="2845"/>
                  <a:pt x="6931" y="2844"/>
                </a:cubicBezTo>
                <a:cubicBezTo>
                  <a:pt x="6942" y="2840"/>
                  <a:pt x="6982" y="2818"/>
                  <a:pt x="6987" y="2811"/>
                </a:cubicBezTo>
                <a:cubicBezTo>
                  <a:pt x="6988" y="2806"/>
                  <a:pt x="6989" y="2801"/>
                  <a:pt x="6991" y="2795"/>
                </a:cubicBezTo>
                <a:cubicBezTo>
                  <a:pt x="6976" y="2804"/>
                  <a:pt x="6960" y="2821"/>
                  <a:pt x="6942" y="2821"/>
                </a:cubicBezTo>
                <a:cubicBezTo>
                  <a:pt x="6936" y="2819"/>
                  <a:pt x="6931" y="2818"/>
                  <a:pt x="6925" y="2816"/>
                </a:cubicBezTo>
                <a:cubicBezTo>
                  <a:pt x="6918" y="2814"/>
                  <a:pt x="6911" y="2814"/>
                  <a:pt x="6908" y="2802"/>
                </a:cubicBezTo>
                <a:cubicBezTo>
                  <a:pt x="6920" y="2792"/>
                  <a:pt x="6928" y="2763"/>
                  <a:pt x="6928" y="2746"/>
                </a:cubicBezTo>
                <a:cubicBezTo>
                  <a:pt x="6912" y="2743"/>
                  <a:pt x="6905" y="2771"/>
                  <a:pt x="6902" y="2782"/>
                </a:cubicBezTo>
                <a:cubicBezTo>
                  <a:pt x="6900" y="2782"/>
                  <a:pt x="6899" y="2783"/>
                  <a:pt x="6898" y="2783"/>
                </a:cubicBezTo>
                <a:cubicBezTo>
                  <a:pt x="6898" y="2783"/>
                  <a:pt x="6898" y="2782"/>
                  <a:pt x="6898" y="2782"/>
                </a:cubicBezTo>
                <a:cubicBezTo>
                  <a:pt x="6895" y="2777"/>
                  <a:pt x="6899" y="2768"/>
                  <a:pt x="6895" y="2765"/>
                </a:cubicBezTo>
                <a:cubicBezTo>
                  <a:pt x="6894" y="2766"/>
                  <a:pt x="6893" y="2766"/>
                  <a:pt x="6892" y="2766"/>
                </a:cubicBezTo>
                <a:cubicBezTo>
                  <a:pt x="6891" y="2785"/>
                  <a:pt x="6878" y="2787"/>
                  <a:pt x="6869" y="2800"/>
                </a:cubicBezTo>
                <a:cubicBezTo>
                  <a:pt x="6871" y="2828"/>
                  <a:pt x="6867" y="2863"/>
                  <a:pt x="6850" y="2878"/>
                </a:cubicBezTo>
                <a:cubicBezTo>
                  <a:pt x="6831" y="2896"/>
                  <a:pt x="6796" y="2877"/>
                  <a:pt x="6781" y="2871"/>
                </a:cubicBezTo>
                <a:cubicBezTo>
                  <a:pt x="6776" y="2868"/>
                  <a:pt x="6767" y="2868"/>
                  <a:pt x="6763" y="2862"/>
                </a:cubicBezTo>
                <a:cubicBezTo>
                  <a:pt x="6759" y="2854"/>
                  <a:pt x="6762" y="2844"/>
                  <a:pt x="6762" y="2837"/>
                </a:cubicBezTo>
                <a:cubicBezTo>
                  <a:pt x="6762" y="2826"/>
                  <a:pt x="6753" y="2827"/>
                  <a:pt x="6754" y="2817"/>
                </a:cubicBezTo>
                <a:cubicBezTo>
                  <a:pt x="6763" y="2809"/>
                  <a:pt x="6781" y="2804"/>
                  <a:pt x="6791" y="2795"/>
                </a:cubicBezTo>
                <a:cubicBezTo>
                  <a:pt x="6801" y="2787"/>
                  <a:pt x="6809" y="2774"/>
                  <a:pt x="6817" y="2764"/>
                </a:cubicBezTo>
                <a:cubicBezTo>
                  <a:pt x="6823" y="2756"/>
                  <a:pt x="6832" y="2750"/>
                  <a:pt x="6831" y="2737"/>
                </a:cubicBezTo>
                <a:cubicBezTo>
                  <a:pt x="6829" y="2736"/>
                  <a:pt x="6828" y="2733"/>
                  <a:pt x="6825" y="2735"/>
                </a:cubicBezTo>
                <a:cubicBezTo>
                  <a:pt x="6822" y="2740"/>
                  <a:pt x="6819" y="2745"/>
                  <a:pt x="6816" y="2751"/>
                </a:cubicBezTo>
                <a:cubicBezTo>
                  <a:pt x="6803" y="2762"/>
                  <a:pt x="6777" y="2761"/>
                  <a:pt x="6771" y="2751"/>
                </a:cubicBezTo>
                <a:cubicBezTo>
                  <a:pt x="6775" y="2729"/>
                  <a:pt x="6804" y="2710"/>
                  <a:pt x="6813" y="2688"/>
                </a:cubicBezTo>
                <a:cubicBezTo>
                  <a:pt x="6816" y="2680"/>
                  <a:pt x="6819" y="2663"/>
                  <a:pt x="6812" y="2655"/>
                </a:cubicBezTo>
                <a:cubicBezTo>
                  <a:pt x="6800" y="2642"/>
                  <a:pt x="6777" y="2654"/>
                  <a:pt x="6767" y="2637"/>
                </a:cubicBezTo>
                <a:cubicBezTo>
                  <a:pt x="6767" y="2636"/>
                  <a:pt x="6767" y="2635"/>
                  <a:pt x="6767" y="2635"/>
                </a:cubicBezTo>
                <a:cubicBezTo>
                  <a:pt x="6782" y="2628"/>
                  <a:pt x="6791" y="2638"/>
                  <a:pt x="6803" y="2639"/>
                </a:cubicBezTo>
                <a:cubicBezTo>
                  <a:pt x="6810" y="2639"/>
                  <a:pt x="6818" y="2639"/>
                  <a:pt x="6825" y="2639"/>
                </a:cubicBezTo>
                <a:cubicBezTo>
                  <a:pt x="6830" y="2639"/>
                  <a:pt x="6843" y="2638"/>
                  <a:pt x="6845" y="2632"/>
                </a:cubicBezTo>
                <a:cubicBezTo>
                  <a:pt x="6845" y="2626"/>
                  <a:pt x="6845" y="2620"/>
                  <a:pt x="6845" y="2614"/>
                </a:cubicBezTo>
                <a:cubicBezTo>
                  <a:pt x="6844" y="2586"/>
                  <a:pt x="6836" y="2569"/>
                  <a:pt x="6817" y="2572"/>
                </a:cubicBezTo>
                <a:cubicBezTo>
                  <a:pt x="6813" y="2550"/>
                  <a:pt x="6824" y="2541"/>
                  <a:pt x="6821" y="2521"/>
                </a:cubicBezTo>
                <a:cubicBezTo>
                  <a:pt x="6820" y="2521"/>
                  <a:pt x="6820" y="2521"/>
                  <a:pt x="6819" y="2519"/>
                </a:cubicBezTo>
                <a:cubicBezTo>
                  <a:pt x="6816" y="2520"/>
                  <a:pt x="6812" y="2521"/>
                  <a:pt x="6809" y="2523"/>
                </a:cubicBezTo>
                <a:cubicBezTo>
                  <a:pt x="6803" y="2519"/>
                  <a:pt x="6798" y="2515"/>
                  <a:pt x="6792" y="2512"/>
                </a:cubicBezTo>
                <a:cubicBezTo>
                  <a:pt x="6788" y="2510"/>
                  <a:pt x="6778" y="2512"/>
                  <a:pt x="6776" y="2508"/>
                </a:cubicBezTo>
                <a:cubicBezTo>
                  <a:pt x="6779" y="2492"/>
                  <a:pt x="6789" y="2484"/>
                  <a:pt x="6797" y="2471"/>
                </a:cubicBezTo>
                <a:cubicBezTo>
                  <a:pt x="6801" y="2465"/>
                  <a:pt x="6801" y="2457"/>
                  <a:pt x="6803" y="2450"/>
                </a:cubicBezTo>
                <a:cubicBezTo>
                  <a:pt x="6805" y="2443"/>
                  <a:pt x="6814" y="2432"/>
                  <a:pt x="6807" y="2428"/>
                </a:cubicBezTo>
                <a:cubicBezTo>
                  <a:pt x="6801" y="2424"/>
                  <a:pt x="6796" y="2419"/>
                  <a:pt x="6790" y="2414"/>
                </a:cubicBezTo>
                <a:cubicBezTo>
                  <a:pt x="6786" y="2406"/>
                  <a:pt x="6781" y="2398"/>
                  <a:pt x="6777" y="2390"/>
                </a:cubicBezTo>
                <a:cubicBezTo>
                  <a:pt x="6775" y="2387"/>
                  <a:pt x="6772" y="2384"/>
                  <a:pt x="6769" y="2381"/>
                </a:cubicBezTo>
                <a:cubicBezTo>
                  <a:pt x="6764" y="2371"/>
                  <a:pt x="6770" y="2357"/>
                  <a:pt x="6777" y="2354"/>
                </a:cubicBezTo>
                <a:cubicBezTo>
                  <a:pt x="6781" y="2355"/>
                  <a:pt x="6785" y="2356"/>
                  <a:pt x="6789" y="2357"/>
                </a:cubicBezTo>
                <a:cubicBezTo>
                  <a:pt x="6790" y="2355"/>
                  <a:pt x="6790" y="2353"/>
                  <a:pt x="6791" y="2351"/>
                </a:cubicBezTo>
                <a:cubicBezTo>
                  <a:pt x="6789" y="2344"/>
                  <a:pt x="6783" y="2341"/>
                  <a:pt x="6780" y="2336"/>
                </a:cubicBezTo>
                <a:cubicBezTo>
                  <a:pt x="6771" y="2322"/>
                  <a:pt x="6750" y="2287"/>
                  <a:pt x="6758" y="2266"/>
                </a:cubicBezTo>
                <a:cubicBezTo>
                  <a:pt x="6741" y="2272"/>
                  <a:pt x="6724" y="2281"/>
                  <a:pt x="6709" y="2282"/>
                </a:cubicBezTo>
                <a:cubicBezTo>
                  <a:pt x="6709" y="2281"/>
                  <a:pt x="6709" y="2281"/>
                  <a:pt x="6709" y="2280"/>
                </a:cubicBezTo>
                <a:cubicBezTo>
                  <a:pt x="6726" y="2267"/>
                  <a:pt x="6740" y="2246"/>
                  <a:pt x="6755" y="2232"/>
                </a:cubicBezTo>
                <a:cubicBezTo>
                  <a:pt x="6754" y="2229"/>
                  <a:pt x="6752" y="2226"/>
                  <a:pt x="6751" y="2224"/>
                </a:cubicBezTo>
                <a:cubicBezTo>
                  <a:pt x="6755" y="2217"/>
                  <a:pt x="6766" y="2213"/>
                  <a:pt x="6768" y="2205"/>
                </a:cubicBezTo>
                <a:cubicBezTo>
                  <a:pt x="6774" y="2187"/>
                  <a:pt x="6740" y="2168"/>
                  <a:pt x="6733" y="2161"/>
                </a:cubicBezTo>
                <a:cubicBezTo>
                  <a:pt x="6731" y="2130"/>
                  <a:pt x="6725" y="2102"/>
                  <a:pt x="6711" y="2085"/>
                </a:cubicBezTo>
                <a:cubicBezTo>
                  <a:pt x="6704" y="2077"/>
                  <a:pt x="6691" y="2073"/>
                  <a:pt x="6687" y="2063"/>
                </a:cubicBezTo>
                <a:cubicBezTo>
                  <a:pt x="6685" y="2056"/>
                  <a:pt x="6683" y="2048"/>
                  <a:pt x="6681" y="2041"/>
                </a:cubicBezTo>
                <a:cubicBezTo>
                  <a:pt x="6673" y="2023"/>
                  <a:pt x="6657" y="1984"/>
                  <a:pt x="6656" y="1957"/>
                </a:cubicBezTo>
                <a:cubicBezTo>
                  <a:pt x="6656" y="1937"/>
                  <a:pt x="6657" y="1918"/>
                  <a:pt x="6653" y="1895"/>
                </a:cubicBezTo>
                <a:cubicBezTo>
                  <a:pt x="6646" y="1896"/>
                  <a:pt x="6640" y="1897"/>
                  <a:pt x="6633" y="1898"/>
                </a:cubicBezTo>
                <a:cubicBezTo>
                  <a:pt x="6627" y="1896"/>
                  <a:pt x="6627" y="1882"/>
                  <a:pt x="6622" y="1877"/>
                </a:cubicBezTo>
                <a:cubicBezTo>
                  <a:pt x="6614" y="1866"/>
                  <a:pt x="6600" y="1868"/>
                  <a:pt x="6594" y="1854"/>
                </a:cubicBezTo>
                <a:cubicBezTo>
                  <a:pt x="6589" y="1843"/>
                  <a:pt x="6590" y="1824"/>
                  <a:pt x="6584" y="1815"/>
                </a:cubicBezTo>
                <a:cubicBezTo>
                  <a:pt x="6575" y="1802"/>
                  <a:pt x="6555" y="1805"/>
                  <a:pt x="6544" y="1795"/>
                </a:cubicBezTo>
                <a:cubicBezTo>
                  <a:pt x="6540" y="1791"/>
                  <a:pt x="6536" y="1784"/>
                  <a:pt x="6530" y="1785"/>
                </a:cubicBezTo>
                <a:cubicBezTo>
                  <a:pt x="6520" y="1785"/>
                  <a:pt x="6514" y="1798"/>
                  <a:pt x="6508" y="1803"/>
                </a:cubicBezTo>
                <a:cubicBezTo>
                  <a:pt x="6508" y="1801"/>
                  <a:pt x="6508" y="1800"/>
                  <a:pt x="6507" y="1798"/>
                </a:cubicBezTo>
                <a:cubicBezTo>
                  <a:pt x="6511" y="1780"/>
                  <a:pt x="6505" y="1759"/>
                  <a:pt x="6489" y="1758"/>
                </a:cubicBezTo>
                <a:cubicBezTo>
                  <a:pt x="6478" y="1767"/>
                  <a:pt x="6465" y="1802"/>
                  <a:pt x="6453" y="1802"/>
                </a:cubicBezTo>
                <a:cubicBezTo>
                  <a:pt x="6450" y="1793"/>
                  <a:pt x="6447" y="1783"/>
                  <a:pt x="6445" y="1769"/>
                </a:cubicBezTo>
                <a:cubicBezTo>
                  <a:pt x="6443" y="1770"/>
                  <a:pt x="6442" y="1770"/>
                  <a:pt x="6440" y="1771"/>
                </a:cubicBezTo>
                <a:cubicBezTo>
                  <a:pt x="6440" y="1779"/>
                  <a:pt x="6428" y="1803"/>
                  <a:pt x="6419" y="1804"/>
                </a:cubicBezTo>
                <a:cubicBezTo>
                  <a:pt x="6409" y="1805"/>
                  <a:pt x="6406" y="1792"/>
                  <a:pt x="6394" y="1801"/>
                </a:cubicBezTo>
                <a:cubicBezTo>
                  <a:pt x="6392" y="1807"/>
                  <a:pt x="6391" y="1820"/>
                  <a:pt x="6385" y="1823"/>
                </a:cubicBezTo>
                <a:cubicBezTo>
                  <a:pt x="6369" y="1805"/>
                  <a:pt x="6393" y="1785"/>
                  <a:pt x="6386" y="1763"/>
                </a:cubicBezTo>
                <a:cubicBezTo>
                  <a:pt x="6369" y="1750"/>
                  <a:pt x="6355" y="1780"/>
                  <a:pt x="6353" y="1796"/>
                </a:cubicBezTo>
                <a:cubicBezTo>
                  <a:pt x="6353" y="1796"/>
                  <a:pt x="6352" y="1797"/>
                  <a:pt x="6352" y="1797"/>
                </a:cubicBezTo>
                <a:cubicBezTo>
                  <a:pt x="6351" y="1795"/>
                  <a:pt x="6351" y="1793"/>
                  <a:pt x="6351" y="1791"/>
                </a:cubicBezTo>
                <a:cubicBezTo>
                  <a:pt x="6349" y="1790"/>
                  <a:pt x="6346" y="1789"/>
                  <a:pt x="6344" y="1787"/>
                </a:cubicBezTo>
                <a:cubicBezTo>
                  <a:pt x="6338" y="1781"/>
                  <a:pt x="6338" y="1769"/>
                  <a:pt x="6331" y="1764"/>
                </a:cubicBezTo>
                <a:cubicBezTo>
                  <a:pt x="6330" y="1765"/>
                  <a:pt x="6329" y="1766"/>
                  <a:pt x="6328" y="1767"/>
                </a:cubicBezTo>
                <a:cubicBezTo>
                  <a:pt x="6314" y="1780"/>
                  <a:pt x="6328" y="1789"/>
                  <a:pt x="6325" y="1802"/>
                </a:cubicBezTo>
                <a:cubicBezTo>
                  <a:pt x="6292" y="1826"/>
                  <a:pt x="6256" y="1771"/>
                  <a:pt x="6245" y="1737"/>
                </a:cubicBezTo>
                <a:cubicBezTo>
                  <a:pt x="6241" y="1726"/>
                  <a:pt x="6237" y="1716"/>
                  <a:pt x="6232" y="1705"/>
                </a:cubicBezTo>
                <a:cubicBezTo>
                  <a:pt x="6234" y="1696"/>
                  <a:pt x="6244" y="1692"/>
                  <a:pt x="6254" y="1689"/>
                </a:cubicBezTo>
                <a:cubicBezTo>
                  <a:pt x="6255" y="1690"/>
                  <a:pt x="6256" y="1692"/>
                  <a:pt x="6256" y="1693"/>
                </a:cubicBezTo>
                <a:cubicBezTo>
                  <a:pt x="6265" y="1690"/>
                  <a:pt x="6270" y="1683"/>
                  <a:pt x="6276" y="1678"/>
                </a:cubicBezTo>
                <a:cubicBezTo>
                  <a:pt x="6285" y="1672"/>
                  <a:pt x="6295" y="1666"/>
                  <a:pt x="6304" y="1661"/>
                </a:cubicBezTo>
                <a:cubicBezTo>
                  <a:pt x="6303" y="1660"/>
                  <a:pt x="6303" y="1659"/>
                  <a:pt x="6302" y="1659"/>
                </a:cubicBezTo>
                <a:cubicBezTo>
                  <a:pt x="6280" y="1656"/>
                  <a:pt x="6262" y="1644"/>
                  <a:pt x="6246" y="1629"/>
                </a:cubicBezTo>
                <a:cubicBezTo>
                  <a:pt x="6235" y="1618"/>
                  <a:pt x="6238" y="1600"/>
                  <a:pt x="6249" y="1590"/>
                </a:cubicBezTo>
                <a:cubicBezTo>
                  <a:pt x="6248" y="1589"/>
                  <a:pt x="6248" y="1588"/>
                  <a:pt x="6247" y="1587"/>
                </a:cubicBezTo>
                <a:cubicBezTo>
                  <a:pt x="6238" y="1591"/>
                  <a:pt x="6238" y="1598"/>
                  <a:pt x="6229" y="1602"/>
                </a:cubicBezTo>
                <a:cubicBezTo>
                  <a:pt x="6220" y="1601"/>
                  <a:pt x="6202" y="1588"/>
                  <a:pt x="6208" y="1570"/>
                </a:cubicBezTo>
                <a:cubicBezTo>
                  <a:pt x="6213" y="1562"/>
                  <a:pt x="6219" y="1554"/>
                  <a:pt x="6224" y="1546"/>
                </a:cubicBezTo>
                <a:cubicBezTo>
                  <a:pt x="6228" y="1540"/>
                  <a:pt x="6233" y="1527"/>
                  <a:pt x="6243" y="1526"/>
                </a:cubicBezTo>
                <a:cubicBezTo>
                  <a:pt x="6251" y="1528"/>
                  <a:pt x="6259" y="1530"/>
                  <a:pt x="6266" y="1532"/>
                </a:cubicBezTo>
                <a:cubicBezTo>
                  <a:pt x="6287" y="1538"/>
                  <a:pt x="6308" y="1542"/>
                  <a:pt x="6328" y="1549"/>
                </a:cubicBezTo>
                <a:cubicBezTo>
                  <a:pt x="6338" y="1552"/>
                  <a:pt x="6350" y="1561"/>
                  <a:pt x="6363" y="1557"/>
                </a:cubicBezTo>
                <a:cubicBezTo>
                  <a:pt x="6363" y="1557"/>
                  <a:pt x="6363" y="1556"/>
                  <a:pt x="6363" y="1556"/>
                </a:cubicBezTo>
                <a:cubicBezTo>
                  <a:pt x="6358" y="1547"/>
                  <a:pt x="6354" y="1538"/>
                  <a:pt x="6346" y="1535"/>
                </a:cubicBezTo>
                <a:cubicBezTo>
                  <a:pt x="6334" y="1531"/>
                  <a:pt x="6312" y="1539"/>
                  <a:pt x="6308" y="1520"/>
                </a:cubicBezTo>
                <a:cubicBezTo>
                  <a:pt x="6308" y="1517"/>
                  <a:pt x="6309" y="1515"/>
                  <a:pt x="6311" y="1513"/>
                </a:cubicBezTo>
                <a:cubicBezTo>
                  <a:pt x="6329" y="1493"/>
                  <a:pt x="6376" y="1514"/>
                  <a:pt x="6387" y="1519"/>
                </a:cubicBezTo>
                <a:cubicBezTo>
                  <a:pt x="6392" y="1522"/>
                  <a:pt x="6398" y="1531"/>
                  <a:pt x="6405" y="1528"/>
                </a:cubicBezTo>
                <a:cubicBezTo>
                  <a:pt x="6394" y="1490"/>
                  <a:pt x="6413" y="1508"/>
                  <a:pt x="6424" y="1486"/>
                </a:cubicBezTo>
                <a:cubicBezTo>
                  <a:pt x="6422" y="1468"/>
                  <a:pt x="6411" y="1454"/>
                  <a:pt x="6402" y="1448"/>
                </a:cubicBezTo>
                <a:cubicBezTo>
                  <a:pt x="6397" y="1451"/>
                  <a:pt x="6396" y="1456"/>
                  <a:pt x="6393" y="1459"/>
                </a:cubicBezTo>
                <a:cubicBezTo>
                  <a:pt x="6387" y="1463"/>
                  <a:pt x="6381" y="1467"/>
                  <a:pt x="6375" y="1472"/>
                </a:cubicBezTo>
                <a:cubicBezTo>
                  <a:pt x="6361" y="1480"/>
                  <a:pt x="6344" y="1471"/>
                  <a:pt x="6330" y="1473"/>
                </a:cubicBezTo>
                <a:cubicBezTo>
                  <a:pt x="6322" y="1474"/>
                  <a:pt x="6306" y="1482"/>
                  <a:pt x="6305" y="1482"/>
                </a:cubicBezTo>
                <a:cubicBezTo>
                  <a:pt x="6292" y="1470"/>
                  <a:pt x="6295" y="1459"/>
                  <a:pt x="6278" y="1451"/>
                </a:cubicBezTo>
                <a:cubicBezTo>
                  <a:pt x="6277" y="1451"/>
                  <a:pt x="6271" y="1447"/>
                  <a:pt x="6272" y="1442"/>
                </a:cubicBezTo>
                <a:cubicBezTo>
                  <a:pt x="6272" y="1442"/>
                  <a:pt x="6297" y="1423"/>
                  <a:pt x="6297" y="1422"/>
                </a:cubicBezTo>
                <a:cubicBezTo>
                  <a:pt x="6297" y="1422"/>
                  <a:pt x="6297" y="1422"/>
                  <a:pt x="6296" y="1422"/>
                </a:cubicBezTo>
                <a:cubicBezTo>
                  <a:pt x="6286" y="1420"/>
                  <a:pt x="6276" y="1418"/>
                  <a:pt x="6266" y="1416"/>
                </a:cubicBezTo>
                <a:cubicBezTo>
                  <a:pt x="6266" y="1415"/>
                  <a:pt x="6267" y="1415"/>
                  <a:pt x="6267" y="1414"/>
                </a:cubicBezTo>
                <a:cubicBezTo>
                  <a:pt x="6269" y="1403"/>
                  <a:pt x="6286" y="1394"/>
                  <a:pt x="6292" y="1386"/>
                </a:cubicBezTo>
                <a:cubicBezTo>
                  <a:pt x="6292" y="1385"/>
                  <a:pt x="6291" y="1385"/>
                  <a:pt x="6291" y="1384"/>
                </a:cubicBezTo>
                <a:cubicBezTo>
                  <a:pt x="6274" y="1383"/>
                  <a:pt x="6258" y="1365"/>
                  <a:pt x="6243" y="1358"/>
                </a:cubicBezTo>
                <a:cubicBezTo>
                  <a:pt x="6235" y="1355"/>
                  <a:pt x="6226" y="1354"/>
                  <a:pt x="6218" y="1350"/>
                </a:cubicBezTo>
                <a:cubicBezTo>
                  <a:pt x="6220" y="1328"/>
                  <a:pt x="6210" y="1301"/>
                  <a:pt x="6202" y="1288"/>
                </a:cubicBezTo>
                <a:cubicBezTo>
                  <a:pt x="6202" y="1287"/>
                  <a:pt x="6202" y="1287"/>
                  <a:pt x="6202" y="1287"/>
                </a:cubicBezTo>
                <a:cubicBezTo>
                  <a:pt x="6211" y="1284"/>
                  <a:pt x="6229" y="1267"/>
                  <a:pt x="6233" y="1260"/>
                </a:cubicBezTo>
                <a:cubicBezTo>
                  <a:pt x="6231" y="1255"/>
                  <a:pt x="6229" y="1250"/>
                  <a:pt x="6227" y="1245"/>
                </a:cubicBezTo>
                <a:cubicBezTo>
                  <a:pt x="6228" y="1239"/>
                  <a:pt x="6233" y="1234"/>
                  <a:pt x="6236" y="1229"/>
                </a:cubicBezTo>
                <a:cubicBezTo>
                  <a:pt x="6239" y="1224"/>
                  <a:pt x="6243" y="1218"/>
                  <a:pt x="6246" y="1213"/>
                </a:cubicBezTo>
                <a:cubicBezTo>
                  <a:pt x="6255" y="1202"/>
                  <a:pt x="6274" y="1198"/>
                  <a:pt x="6287" y="1198"/>
                </a:cubicBezTo>
                <a:cubicBezTo>
                  <a:pt x="6293" y="1201"/>
                  <a:pt x="6300" y="1204"/>
                  <a:pt x="6306" y="1207"/>
                </a:cubicBezTo>
                <a:cubicBezTo>
                  <a:pt x="6317" y="1206"/>
                  <a:pt x="6319" y="1190"/>
                  <a:pt x="6328" y="1186"/>
                </a:cubicBezTo>
                <a:cubicBezTo>
                  <a:pt x="6333" y="1187"/>
                  <a:pt x="6336" y="1191"/>
                  <a:pt x="6342" y="1189"/>
                </a:cubicBezTo>
                <a:cubicBezTo>
                  <a:pt x="6350" y="1180"/>
                  <a:pt x="6357" y="1171"/>
                  <a:pt x="6365" y="1162"/>
                </a:cubicBezTo>
                <a:cubicBezTo>
                  <a:pt x="6378" y="1150"/>
                  <a:pt x="6393" y="1142"/>
                  <a:pt x="6410" y="1132"/>
                </a:cubicBezTo>
                <a:cubicBezTo>
                  <a:pt x="6428" y="1121"/>
                  <a:pt x="6445" y="1126"/>
                  <a:pt x="6461" y="1124"/>
                </a:cubicBezTo>
                <a:cubicBezTo>
                  <a:pt x="6472" y="1120"/>
                  <a:pt x="6483" y="1116"/>
                  <a:pt x="6494" y="1112"/>
                </a:cubicBezTo>
                <a:cubicBezTo>
                  <a:pt x="6499" y="1111"/>
                  <a:pt x="6505" y="1109"/>
                  <a:pt x="6510" y="1107"/>
                </a:cubicBezTo>
                <a:cubicBezTo>
                  <a:pt x="6533" y="1097"/>
                  <a:pt x="6545" y="1075"/>
                  <a:pt x="6551" y="1052"/>
                </a:cubicBezTo>
                <a:cubicBezTo>
                  <a:pt x="6552" y="1045"/>
                  <a:pt x="6554" y="1038"/>
                  <a:pt x="6555" y="1031"/>
                </a:cubicBezTo>
                <a:cubicBezTo>
                  <a:pt x="6554" y="1027"/>
                  <a:pt x="6552" y="1024"/>
                  <a:pt x="6550" y="1021"/>
                </a:cubicBezTo>
                <a:cubicBezTo>
                  <a:pt x="6554" y="1002"/>
                  <a:pt x="6568" y="964"/>
                  <a:pt x="6577" y="949"/>
                </a:cubicBezTo>
                <a:cubicBezTo>
                  <a:pt x="6586" y="936"/>
                  <a:pt x="6598" y="927"/>
                  <a:pt x="6605" y="913"/>
                </a:cubicBezTo>
                <a:cubicBezTo>
                  <a:pt x="6604" y="905"/>
                  <a:pt x="6601" y="902"/>
                  <a:pt x="6599" y="896"/>
                </a:cubicBezTo>
                <a:cubicBezTo>
                  <a:pt x="6598" y="897"/>
                  <a:pt x="6598" y="898"/>
                  <a:pt x="6597" y="899"/>
                </a:cubicBezTo>
                <a:cubicBezTo>
                  <a:pt x="6592" y="932"/>
                  <a:pt x="6556" y="938"/>
                  <a:pt x="6532" y="937"/>
                </a:cubicBezTo>
                <a:cubicBezTo>
                  <a:pt x="6523" y="936"/>
                  <a:pt x="6504" y="935"/>
                  <a:pt x="6504" y="918"/>
                </a:cubicBezTo>
                <a:cubicBezTo>
                  <a:pt x="6505" y="893"/>
                  <a:pt x="6528" y="878"/>
                  <a:pt x="6531" y="855"/>
                </a:cubicBezTo>
                <a:cubicBezTo>
                  <a:pt x="6534" y="838"/>
                  <a:pt x="6523" y="833"/>
                  <a:pt x="6535" y="819"/>
                </a:cubicBezTo>
                <a:cubicBezTo>
                  <a:pt x="6544" y="808"/>
                  <a:pt x="6557" y="801"/>
                  <a:pt x="6568" y="792"/>
                </a:cubicBezTo>
                <a:cubicBezTo>
                  <a:pt x="6587" y="777"/>
                  <a:pt x="6603" y="755"/>
                  <a:pt x="6609" y="731"/>
                </a:cubicBezTo>
                <a:cubicBezTo>
                  <a:pt x="6616" y="727"/>
                  <a:pt x="6632" y="723"/>
                  <a:pt x="6637" y="717"/>
                </a:cubicBezTo>
                <a:cubicBezTo>
                  <a:pt x="6640" y="711"/>
                  <a:pt x="6642" y="705"/>
                  <a:pt x="6645" y="698"/>
                </a:cubicBezTo>
                <a:cubicBezTo>
                  <a:pt x="6664" y="692"/>
                  <a:pt x="6680" y="707"/>
                  <a:pt x="6696" y="710"/>
                </a:cubicBezTo>
                <a:cubicBezTo>
                  <a:pt x="6702" y="710"/>
                  <a:pt x="6715" y="709"/>
                  <a:pt x="6719" y="702"/>
                </a:cubicBezTo>
                <a:cubicBezTo>
                  <a:pt x="6723" y="695"/>
                  <a:pt x="6719" y="688"/>
                  <a:pt x="6719" y="678"/>
                </a:cubicBezTo>
                <a:cubicBezTo>
                  <a:pt x="6719" y="671"/>
                  <a:pt x="6716" y="664"/>
                  <a:pt x="6715" y="662"/>
                </a:cubicBezTo>
                <a:cubicBezTo>
                  <a:pt x="6722" y="655"/>
                  <a:pt x="6736" y="635"/>
                  <a:pt x="6735" y="623"/>
                </a:cubicBezTo>
                <a:cubicBezTo>
                  <a:pt x="6732" y="620"/>
                  <a:pt x="6729" y="617"/>
                  <a:pt x="6726" y="614"/>
                </a:cubicBezTo>
                <a:cubicBezTo>
                  <a:pt x="6726" y="602"/>
                  <a:pt x="6742" y="547"/>
                  <a:pt x="6747" y="540"/>
                </a:cubicBezTo>
                <a:cubicBezTo>
                  <a:pt x="6753" y="532"/>
                  <a:pt x="6767" y="529"/>
                  <a:pt x="6773" y="532"/>
                </a:cubicBezTo>
                <a:cubicBezTo>
                  <a:pt x="6795" y="541"/>
                  <a:pt x="6787" y="601"/>
                  <a:pt x="6811" y="600"/>
                </a:cubicBezTo>
                <a:cubicBezTo>
                  <a:pt x="6811" y="598"/>
                  <a:pt x="6810" y="596"/>
                  <a:pt x="6810" y="594"/>
                </a:cubicBezTo>
                <a:cubicBezTo>
                  <a:pt x="6803" y="579"/>
                  <a:pt x="6810" y="571"/>
                  <a:pt x="6805" y="558"/>
                </a:cubicBezTo>
                <a:cubicBezTo>
                  <a:pt x="6798" y="544"/>
                  <a:pt x="6791" y="529"/>
                  <a:pt x="6784" y="514"/>
                </a:cubicBezTo>
                <a:cubicBezTo>
                  <a:pt x="6784" y="514"/>
                  <a:pt x="6784" y="513"/>
                  <a:pt x="6784" y="513"/>
                </a:cubicBezTo>
                <a:cubicBezTo>
                  <a:pt x="6797" y="507"/>
                  <a:pt x="6805" y="495"/>
                  <a:pt x="6815" y="487"/>
                </a:cubicBezTo>
                <a:cubicBezTo>
                  <a:pt x="6822" y="480"/>
                  <a:pt x="6832" y="476"/>
                  <a:pt x="6842" y="470"/>
                </a:cubicBezTo>
                <a:cubicBezTo>
                  <a:pt x="6846" y="468"/>
                  <a:pt x="6850" y="465"/>
                  <a:pt x="6854" y="463"/>
                </a:cubicBezTo>
                <a:cubicBezTo>
                  <a:pt x="6868" y="463"/>
                  <a:pt x="6873" y="477"/>
                  <a:pt x="6890" y="472"/>
                </a:cubicBezTo>
                <a:cubicBezTo>
                  <a:pt x="6888" y="464"/>
                  <a:pt x="6885" y="456"/>
                  <a:pt x="6886" y="448"/>
                </a:cubicBezTo>
                <a:cubicBezTo>
                  <a:pt x="6920" y="396"/>
                  <a:pt x="6929" y="509"/>
                  <a:pt x="6940" y="533"/>
                </a:cubicBezTo>
                <a:cubicBezTo>
                  <a:pt x="6941" y="532"/>
                  <a:pt x="6941" y="532"/>
                  <a:pt x="6942" y="531"/>
                </a:cubicBezTo>
                <a:cubicBezTo>
                  <a:pt x="6946" y="526"/>
                  <a:pt x="6944" y="517"/>
                  <a:pt x="6948" y="511"/>
                </a:cubicBezTo>
                <a:cubicBezTo>
                  <a:pt x="6975" y="515"/>
                  <a:pt x="7000" y="560"/>
                  <a:pt x="7017" y="586"/>
                </a:cubicBezTo>
                <a:cubicBezTo>
                  <a:pt x="7018" y="585"/>
                  <a:pt x="7018" y="584"/>
                  <a:pt x="7019" y="583"/>
                </a:cubicBezTo>
                <a:cubicBezTo>
                  <a:pt x="7022" y="579"/>
                  <a:pt x="7026" y="575"/>
                  <a:pt x="7029" y="572"/>
                </a:cubicBezTo>
                <a:cubicBezTo>
                  <a:pt x="7025" y="561"/>
                  <a:pt x="7018" y="554"/>
                  <a:pt x="7012" y="547"/>
                </a:cubicBezTo>
                <a:cubicBezTo>
                  <a:pt x="7006" y="540"/>
                  <a:pt x="7002" y="531"/>
                  <a:pt x="6998" y="522"/>
                </a:cubicBezTo>
                <a:cubicBezTo>
                  <a:pt x="7009" y="520"/>
                  <a:pt x="7021" y="534"/>
                  <a:pt x="7029" y="522"/>
                </a:cubicBezTo>
                <a:cubicBezTo>
                  <a:pt x="7032" y="495"/>
                  <a:pt x="7008" y="497"/>
                  <a:pt x="7000" y="483"/>
                </a:cubicBezTo>
                <a:cubicBezTo>
                  <a:pt x="6986" y="460"/>
                  <a:pt x="7002" y="407"/>
                  <a:pt x="7015" y="397"/>
                </a:cubicBezTo>
                <a:cubicBezTo>
                  <a:pt x="7033" y="382"/>
                  <a:pt x="7040" y="415"/>
                  <a:pt x="7049" y="423"/>
                </a:cubicBezTo>
                <a:cubicBezTo>
                  <a:pt x="7052" y="425"/>
                  <a:pt x="7056" y="427"/>
                  <a:pt x="7060" y="428"/>
                </a:cubicBezTo>
                <a:cubicBezTo>
                  <a:pt x="7065" y="434"/>
                  <a:pt x="7071" y="439"/>
                  <a:pt x="7077" y="444"/>
                </a:cubicBezTo>
                <a:cubicBezTo>
                  <a:pt x="7085" y="453"/>
                  <a:pt x="7096" y="452"/>
                  <a:pt x="7106" y="463"/>
                </a:cubicBezTo>
                <a:cubicBezTo>
                  <a:pt x="7119" y="480"/>
                  <a:pt x="7136" y="518"/>
                  <a:pt x="7153" y="526"/>
                </a:cubicBezTo>
                <a:cubicBezTo>
                  <a:pt x="7154" y="525"/>
                  <a:pt x="7154" y="525"/>
                  <a:pt x="7155" y="524"/>
                </a:cubicBezTo>
                <a:cubicBezTo>
                  <a:pt x="7158" y="521"/>
                  <a:pt x="7161" y="511"/>
                  <a:pt x="7161" y="505"/>
                </a:cubicBezTo>
                <a:cubicBezTo>
                  <a:pt x="7163" y="505"/>
                  <a:pt x="7163" y="506"/>
                  <a:pt x="7164" y="503"/>
                </a:cubicBezTo>
                <a:cubicBezTo>
                  <a:pt x="7164" y="497"/>
                  <a:pt x="7161" y="494"/>
                  <a:pt x="7161" y="488"/>
                </a:cubicBezTo>
                <a:cubicBezTo>
                  <a:pt x="7161" y="473"/>
                  <a:pt x="7172" y="419"/>
                  <a:pt x="7179" y="409"/>
                </a:cubicBezTo>
                <a:cubicBezTo>
                  <a:pt x="7183" y="406"/>
                  <a:pt x="7186" y="403"/>
                  <a:pt x="7189" y="400"/>
                </a:cubicBezTo>
                <a:cubicBezTo>
                  <a:pt x="7182" y="391"/>
                  <a:pt x="7169" y="392"/>
                  <a:pt x="7161" y="384"/>
                </a:cubicBezTo>
                <a:cubicBezTo>
                  <a:pt x="7148" y="372"/>
                  <a:pt x="7139" y="353"/>
                  <a:pt x="7128" y="338"/>
                </a:cubicBezTo>
                <a:cubicBezTo>
                  <a:pt x="7123" y="331"/>
                  <a:pt x="7109" y="323"/>
                  <a:pt x="7112" y="311"/>
                </a:cubicBezTo>
                <a:cubicBezTo>
                  <a:pt x="7132" y="299"/>
                  <a:pt x="7163" y="309"/>
                  <a:pt x="7181" y="311"/>
                </a:cubicBezTo>
                <a:cubicBezTo>
                  <a:pt x="7188" y="312"/>
                  <a:pt x="7197" y="308"/>
                  <a:pt x="7202" y="313"/>
                </a:cubicBezTo>
                <a:cubicBezTo>
                  <a:pt x="7207" y="318"/>
                  <a:pt x="7210" y="332"/>
                  <a:pt x="7212" y="341"/>
                </a:cubicBezTo>
                <a:cubicBezTo>
                  <a:pt x="7212" y="341"/>
                  <a:pt x="7213" y="341"/>
                  <a:pt x="7213" y="341"/>
                </a:cubicBezTo>
                <a:cubicBezTo>
                  <a:pt x="7223" y="331"/>
                  <a:pt x="7232" y="321"/>
                  <a:pt x="7240" y="310"/>
                </a:cubicBezTo>
                <a:cubicBezTo>
                  <a:pt x="7235" y="288"/>
                  <a:pt x="7204" y="275"/>
                  <a:pt x="7186" y="277"/>
                </a:cubicBezTo>
                <a:cubicBezTo>
                  <a:pt x="7173" y="279"/>
                  <a:pt x="7161" y="290"/>
                  <a:pt x="7148" y="290"/>
                </a:cubicBezTo>
                <a:cubicBezTo>
                  <a:pt x="7133" y="291"/>
                  <a:pt x="7124" y="280"/>
                  <a:pt x="7111" y="276"/>
                </a:cubicBezTo>
                <a:cubicBezTo>
                  <a:pt x="7101" y="274"/>
                  <a:pt x="7091" y="273"/>
                  <a:pt x="7081" y="272"/>
                </a:cubicBezTo>
                <a:cubicBezTo>
                  <a:pt x="7085" y="268"/>
                  <a:pt x="7097" y="251"/>
                  <a:pt x="7103" y="252"/>
                </a:cubicBezTo>
                <a:cubicBezTo>
                  <a:pt x="7107" y="256"/>
                  <a:pt x="7110" y="259"/>
                  <a:pt x="7113" y="263"/>
                </a:cubicBezTo>
                <a:cubicBezTo>
                  <a:pt x="7119" y="268"/>
                  <a:pt x="7138" y="275"/>
                  <a:pt x="7149" y="265"/>
                </a:cubicBezTo>
                <a:cubicBezTo>
                  <a:pt x="7149" y="265"/>
                  <a:pt x="7150" y="264"/>
                  <a:pt x="7150" y="263"/>
                </a:cubicBezTo>
                <a:cubicBezTo>
                  <a:pt x="7150" y="262"/>
                  <a:pt x="7150" y="262"/>
                  <a:pt x="7149" y="261"/>
                </a:cubicBezTo>
                <a:cubicBezTo>
                  <a:pt x="7142" y="261"/>
                  <a:pt x="7099" y="250"/>
                  <a:pt x="7117" y="231"/>
                </a:cubicBezTo>
                <a:cubicBezTo>
                  <a:pt x="7120" y="230"/>
                  <a:pt x="7123" y="229"/>
                  <a:pt x="7126" y="228"/>
                </a:cubicBezTo>
                <a:cubicBezTo>
                  <a:pt x="7127" y="225"/>
                  <a:pt x="7129" y="223"/>
                  <a:pt x="7130" y="220"/>
                </a:cubicBezTo>
                <a:cubicBezTo>
                  <a:pt x="7138" y="213"/>
                  <a:pt x="7149" y="220"/>
                  <a:pt x="7156" y="220"/>
                </a:cubicBezTo>
                <a:cubicBezTo>
                  <a:pt x="7161" y="220"/>
                  <a:pt x="7166" y="216"/>
                  <a:pt x="7167" y="211"/>
                </a:cubicBezTo>
                <a:cubicBezTo>
                  <a:pt x="7169" y="205"/>
                  <a:pt x="7164" y="196"/>
                  <a:pt x="7164" y="191"/>
                </a:cubicBezTo>
                <a:cubicBezTo>
                  <a:pt x="7171" y="193"/>
                  <a:pt x="7190" y="191"/>
                  <a:pt x="7190" y="206"/>
                </a:cubicBezTo>
                <a:cubicBezTo>
                  <a:pt x="7190" y="213"/>
                  <a:pt x="7187" y="216"/>
                  <a:pt x="7188" y="225"/>
                </a:cubicBezTo>
                <a:cubicBezTo>
                  <a:pt x="7195" y="235"/>
                  <a:pt x="7207" y="240"/>
                  <a:pt x="7220" y="238"/>
                </a:cubicBezTo>
                <a:cubicBezTo>
                  <a:pt x="7228" y="237"/>
                  <a:pt x="7236" y="231"/>
                  <a:pt x="7244" y="232"/>
                </a:cubicBezTo>
                <a:cubicBezTo>
                  <a:pt x="7250" y="233"/>
                  <a:pt x="7253" y="240"/>
                  <a:pt x="7259" y="242"/>
                </a:cubicBezTo>
                <a:cubicBezTo>
                  <a:pt x="7259" y="242"/>
                  <a:pt x="7260" y="242"/>
                  <a:pt x="7260" y="241"/>
                </a:cubicBezTo>
                <a:cubicBezTo>
                  <a:pt x="7252" y="213"/>
                  <a:pt x="7251" y="200"/>
                  <a:pt x="7264" y="180"/>
                </a:cubicBezTo>
                <a:cubicBezTo>
                  <a:pt x="7267" y="177"/>
                  <a:pt x="7270" y="173"/>
                  <a:pt x="7273" y="169"/>
                </a:cubicBezTo>
                <a:cubicBezTo>
                  <a:pt x="7269" y="163"/>
                  <a:pt x="7238" y="137"/>
                  <a:pt x="7250" y="123"/>
                </a:cubicBezTo>
                <a:cubicBezTo>
                  <a:pt x="7254" y="118"/>
                  <a:pt x="7259" y="123"/>
                  <a:pt x="7263" y="120"/>
                </a:cubicBezTo>
                <a:cubicBezTo>
                  <a:pt x="7263" y="113"/>
                  <a:pt x="7262" y="108"/>
                  <a:pt x="7260" y="101"/>
                </a:cubicBezTo>
                <a:cubicBezTo>
                  <a:pt x="7273" y="101"/>
                  <a:pt x="7280" y="105"/>
                  <a:pt x="7289" y="109"/>
                </a:cubicBezTo>
                <a:cubicBezTo>
                  <a:pt x="7286" y="102"/>
                  <a:pt x="7280" y="85"/>
                  <a:pt x="7283" y="77"/>
                </a:cubicBezTo>
                <a:cubicBezTo>
                  <a:pt x="7285" y="69"/>
                  <a:pt x="7301" y="61"/>
                  <a:pt x="7307" y="56"/>
                </a:cubicBezTo>
                <a:cubicBezTo>
                  <a:pt x="7331" y="35"/>
                  <a:pt x="7375" y="6"/>
                  <a:pt x="7410" y="6"/>
                </a:cubicBezTo>
                <a:cubicBezTo>
                  <a:pt x="7425" y="6"/>
                  <a:pt x="7432" y="21"/>
                  <a:pt x="7446" y="23"/>
                </a:cubicBezTo>
                <a:cubicBezTo>
                  <a:pt x="7454" y="18"/>
                  <a:pt x="7454" y="7"/>
                  <a:pt x="7461" y="2"/>
                </a:cubicBezTo>
                <a:cubicBezTo>
                  <a:pt x="7468" y="-3"/>
                  <a:pt x="7473" y="1"/>
                  <a:pt x="7477" y="2"/>
                </a:cubicBezTo>
                <a:cubicBezTo>
                  <a:pt x="7492" y="4"/>
                  <a:pt x="7513" y="1"/>
                  <a:pt x="7504" y="31"/>
                </a:cubicBezTo>
                <a:cubicBezTo>
                  <a:pt x="7496" y="61"/>
                  <a:pt x="7456" y="68"/>
                  <a:pt x="7433" y="86"/>
                </a:cubicBezTo>
                <a:cubicBezTo>
                  <a:pt x="7417" y="99"/>
                  <a:pt x="7411" y="118"/>
                  <a:pt x="7397" y="132"/>
                </a:cubicBezTo>
                <a:cubicBezTo>
                  <a:pt x="7389" y="139"/>
                  <a:pt x="7382" y="135"/>
                  <a:pt x="7374" y="135"/>
                </a:cubicBezTo>
                <a:cubicBezTo>
                  <a:pt x="7375" y="137"/>
                  <a:pt x="7375" y="139"/>
                  <a:pt x="7375" y="140"/>
                </a:cubicBezTo>
                <a:cubicBezTo>
                  <a:pt x="7380" y="141"/>
                  <a:pt x="7387" y="149"/>
                  <a:pt x="7381" y="156"/>
                </a:cubicBezTo>
                <a:cubicBezTo>
                  <a:pt x="7377" y="159"/>
                  <a:pt x="7372" y="162"/>
                  <a:pt x="7368" y="165"/>
                </a:cubicBezTo>
                <a:cubicBezTo>
                  <a:pt x="7367" y="166"/>
                  <a:pt x="7333" y="207"/>
                  <a:pt x="7333" y="207"/>
                </a:cubicBezTo>
                <a:cubicBezTo>
                  <a:pt x="7332" y="211"/>
                  <a:pt x="7336" y="227"/>
                  <a:pt x="7339" y="230"/>
                </a:cubicBezTo>
                <a:cubicBezTo>
                  <a:pt x="7340" y="231"/>
                  <a:pt x="7341" y="232"/>
                  <a:pt x="7342" y="232"/>
                </a:cubicBezTo>
                <a:cubicBezTo>
                  <a:pt x="7347" y="226"/>
                  <a:pt x="7346" y="214"/>
                  <a:pt x="7352" y="208"/>
                </a:cubicBezTo>
                <a:cubicBezTo>
                  <a:pt x="7358" y="202"/>
                  <a:pt x="7367" y="209"/>
                  <a:pt x="7375" y="208"/>
                </a:cubicBezTo>
                <a:cubicBezTo>
                  <a:pt x="7373" y="184"/>
                  <a:pt x="7383" y="163"/>
                  <a:pt x="7401" y="153"/>
                </a:cubicBezTo>
                <a:cubicBezTo>
                  <a:pt x="7406" y="152"/>
                  <a:pt x="7411" y="150"/>
                  <a:pt x="7416" y="149"/>
                </a:cubicBezTo>
                <a:cubicBezTo>
                  <a:pt x="7426" y="139"/>
                  <a:pt x="7425" y="113"/>
                  <a:pt x="7438" y="102"/>
                </a:cubicBezTo>
                <a:cubicBezTo>
                  <a:pt x="7447" y="93"/>
                  <a:pt x="7462" y="87"/>
                  <a:pt x="7476" y="83"/>
                </a:cubicBezTo>
                <a:cubicBezTo>
                  <a:pt x="7480" y="81"/>
                  <a:pt x="7484" y="80"/>
                  <a:pt x="7488" y="79"/>
                </a:cubicBezTo>
                <a:cubicBezTo>
                  <a:pt x="7502" y="71"/>
                  <a:pt x="7524" y="46"/>
                  <a:pt x="7527" y="30"/>
                </a:cubicBezTo>
                <a:cubicBezTo>
                  <a:pt x="7527" y="30"/>
                  <a:pt x="7527" y="30"/>
                  <a:pt x="7527" y="31"/>
                </a:cubicBezTo>
                <a:cubicBezTo>
                  <a:pt x="7534" y="39"/>
                  <a:pt x="7543" y="42"/>
                  <a:pt x="7550" y="50"/>
                </a:cubicBezTo>
                <a:cubicBezTo>
                  <a:pt x="7553" y="55"/>
                  <a:pt x="7555" y="60"/>
                  <a:pt x="7558" y="65"/>
                </a:cubicBezTo>
                <a:cubicBezTo>
                  <a:pt x="7560" y="62"/>
                  <a:pt x="7561" y="61"/>
                  <a:pt x="7561" y="56"/>
                </a:cubicBezTo>
                <a:cubicBezTo>
                  <a:pt x="7569" y="59"/>
                  <a:pt x="7573" y="71"/>
                  <a:pt x="7582" y="73"/>
                </a:cubicBezTo>
                <a:cubicBezTo>
                  <a:pt x="7582" y="73"/>
                  <a:pt x="7582" y="73"/>
                  <a:pt x="7582" y="73"/>
                </a:cubicBezTo>
                <a:cubicBezTo>
                  <a:pt x="7582" y="69"/>
                  <a:pt x="7582" y="69"/>
                  <a:pt x="7583" y="67"/>
                </a:cubicBezTo>
                <a:cubicBezTo>
                  <a:pt x="7584" y="66"/>
                  <a:pt x="7584" y="65"/>
                  <a:pt x="7585" y="65"/>
                </a:cubicBezTo>
                <a:cubicBezTo>
                  <a:pt x="7601" y="62"/>
                  <a:pt x="7625" y="71"/>
                  <a:pt x="7639" y="75"/>
                </a:cubicBezTo>
                <a:cubicBezTo>
                  <a:pt x="7644" y="76"/>
                  <a:pt x="7650" y="76"/>
                  <a:pt x="7655" y="76"/>
                </a:cubicBezTo>
                <a:cubicBezTo>
                  <a:pt x="7664" y="120"/>
                  <a:pt x="7629" y="210"/>
                  <a:pt x="7601" y="229"/>
                </a:cubicBezTo>
                <a:cubicBezTo>
                  <a:pt x="7597" y="230"/>
                  <a:pt x="7593" y="232"/>
                  <a:pt x="7589" y="233"/>
                </a:cubicBezTo>
                <a:cubicBezTo>
                  <a:pt x="7573" y="241"/>
                  <a:pt x="7558" y="249"/>
                  <a:pt x="7543" y="257"/>
                </a:cubicBezTo>
                <a:cubicBezTo>
                  <a:pt x="7536" y="263"/>
                  <a:pt x="7528" y="269"/>
                  <a:pt x="7520" y="275"/>
                </a:cubicBezTo>
                <a:cubicBezTo>
                  <a:pt x="7515" y="280"/>
                  <a:pt x="7511" y="288"/>
                  <a:pt x="7504" y="291"/>
                </a:cubicBezTo>
                <a:cubicBezTo>
                  <a:pt x="7500" y="290"/>
                  <a:pt x="7497" y="288"/>
                  <a:pt x="7493" y="287"/>
                </a:cubicBezTo>
                <a:cubicBezTo>
                  <a:pt x="7481" y="301"/>
                  <a:pt x="7485" y="327"/>
                  <a:pt x="7479" y="344"/>
                </a:cubicBezTo>
                <a:cubicBezTo>
                  <a:pt x="7473" y="360"/>
                  <a:pt x="7451" y="386"/>
                  <a:pt x="7449" y="398"/>
                </a:cubicBezTo>
                <a:cubicBezTo>
                  <a:pt x="7447" y="405"/>
                  <a:pt x="7458" y="415"/>
                  <a:pt x="7461" y="416"/>
                </a:cubicBezTo>
                <a:cubicBezTo>
                  <a:pt x="7473" y="420"/>
                  <a:pt x="7482" y="379"/>
                  <a:pt x="7490" y="371"/>
                </a:cubicBezTo>
                <a:cubicBezTo>
                  <a:pt x="7500" y="360"/>
                  <a:pt x="7506" y="350"/>
                  <a:pt x="7513" y="339"/>
                </a:cubicBezTo>
                <a:cubicBezTo>
                  <a:pt x="7516" y="336"/>
                  <a:pt x="7519" y="333"/>
                  <a:pt x="7521" y="330"/>
                </a:cubicBezTo>
                <a:cubicBezTo>
                  <a:pt x="7522" y="327"/>
                  <a:pt x="7522" y="325"/>
                  <a:pt x="7523" y="322"/>
                </a:cubicBezTo>
                <a:cubicBezTo>
                  <a:pt x="7525" y="315"/>
                  <a:pt x="7531" y="315"/>
                  <a:pt x="7534" y="310"/>
                </a:cubicBezTo>
                <a:cubicBezTo>
                  <a:pt x="7536" y="307"/>
                  <a:pt x="7538" y="304"/>
                  <a:pt x="7539" y="300"/>
                </a:cubicBezTo>
                <a:cubicBezTo>
                  <a:pt x="7555" y="290"/>
                  <a:pt x="7571" y="280"/>
                  <a:pt x="7587" y="270"/>
                </a:cubicBezTo>
                <a:cubicBezTo>
                  <a:pt x="7592" y="268"/>
                  <a:pt x="7597" y="266"/>
                  <a:pt x="7601" y="264"/>
                </a:cubicBezTo>
                <a:cubicBezTo>
                  <a:pt x="7606" y="261"/>
                  <a:pt x="7607" y="254"/>
                  <a:pt x="7611" y="249"/>
                </a:cubicBezTo>
                <a:cubicBezTo>
                  <a:pt x="7619" y="253"/>
                  <a:pt x="7619" y="258"/>
                  <a:pt x="7623" y="269"/>
                </a:cubicBezTo>
                <a:cubicBezTo>
                  <a:pt x="7626" y="274"/>
                  <a:pt x="7629" y="279"/>
                  <a:pt x="7631" y="284"/>
                </a:cubicBezTo>
                <a:cubicBezTo>
                  <a:pt x="7646" y="327"/>
                  <a:pt x="7602" y="352"/>
                  <a:pt x="7606" y="385"/>
                </a:cubicBezTo>
                <a:cubicBezTo>
                  <a:pt x="7609" y="390"/>
                  <a:pt x="7614" y="401"/>
                  <a:pt x="7619" y="397"/>
                </a:cubicBezTo>
                <a:cubicBezTo>
                  <a:pt x="7641" y="381"/>
                  <a:pt x="7644" y="306"/>
                  <a:pt x="7668" y="286"/>
                </a:cubicBezTo>
                <a:cubicBezTo>
                  <a:pt x="7664" y="264"/>
                  <a:pt x="7657" y="244"/>
                  <a:pt x="7649" y="226"/>
                </a:cubicBezTo>
                <a:cubicBezTo>
                  <a:pt x="7658" y="218"/>
                  <a:pt x="7661" y="201"/>
                  <a:pt x="7672" y="194"/>
                </a:cubicBezTo>
                <a:cubicBezTo>
                  <a:pt x="7698" y="200"/>
                  <a:pt x="7715" y="235"/>
                  <a:pt x="7727" y="266"/>
                </a:cubicBezTo>
                <a:cubicBezTo>
                  <a:pt x="7732" y="279"/>
                  <a:pt x="7723" y="290"/>
                  <a:pt x="7728" y="303"/>
                </a:cubicBezTo>
                <a:cubicBezTo>
                  <a:pt x="7734" y="319"/>
                  <a:pt x="7744" y="340"/>
                  <a:pt x="7744" y="365"/>
                </a:cubicBezTo>
                <a:cubicBezTo>
                  <a:pt x="7746" y="397"/>
                  <a:pt x="7744" y="425"/>
                  <a:pt x="7754" y="454"/>
                </a:cubicBezTo>
                <a:cubicBezTo>
                  <a:pt x="7755" y="454"/>
                  <a:pt x="7755" y="454"/>
                  <a:pt x="7755" y="453"/>
                </a:cubicBezTo>
                <a:cubicBezTo>
                  <a:pt x="7757" y="440"/>
                  <a:pt x="7760" y="426"/>
                  <a:pt x="7761" y="410"/>
                </a:cubicBezTo>
                <a:cubicBezTo>
                  <a:pt x="7759" y="401"/>
                  <a:pt x="7758" y="393"/>
                  <a:pt x="7757" y="384"/>
                </a:cubicBezTo>
                <a:cubicBezTo>
                  <a:pt x="7759" y="345"/>
                  <a:pt x="7761" y="305"/>
                  <a:pt x="7765" y="269"/>
                </a:cubicBezTo>
                <a:cubicBezTo>
                  <a:pt x="7767" y="253"/>
                  <a:pt x="7769" y="237"/>
                  <a:pt x="7771" y="221"/>
                </a:cubicBezTo>
                <a:cubicBezTo>
                  <a:pt x="7777" y="222"/>
                  <a:pt x="7782" y="223"/>
                  <a:pt x="7788" y="223"/>
                </a:cubicBezTo>
                <a:cubicBezTo>
                  <a:pt x="7802" y="221"/>
                  <a:pt x="7818" y="200"/>
                  <a:pt x="7818" y="187"/>
                </a:cubicBezTo>
                <a:cubicBezTo>
                  <a:pt x="7819" y="170"/>
                  <a:pt x="7807" y="164"/>
                  <a:pt x="7806" y="148"/>
                </a:cubicBezTo>
                <a:cubicBezTo>
                  <a:pt x="7808" y="136"/>
                  <a:pt x="7810" y="123"/>
                  <a:pt x="7812" y="111"/>
                </a:cubicBezTo>
                <a:cubicBezTo>
                  <a:pt x="7816" y="98"/>
                  <a:pt x="7829" y="102"/>
                  <a:pt x="7838" y="93"/>
                </a:cubicBezTo>
                <a:cubicBezTo>
                  <a:pt x="7843" y="88"/>
                  <a:pt x="7845" y="76"/>
                  <a:pt x="7848" y="69"/>
                </a:cubicBezTo>
                <a:cubicBezTo>
                  <a:pt x="7857" y="67"/>
                  <a:pt x="7862" y="74"/>
                  <a:pt x="7869" y="74"/>
                </a:cubicBezTo>
                <a:cubicBezTo>
                  <a:pt x="7882" y="76"/>
                  <a:pt x="7892" y="81"/>
                  <a:pt x="7905" y="83"/>
                </a:cubicBezTo>
                <a:cubicBezTo>
                  <a:pt x="7917" y="85"/>
                  <a:pt x="7935" y="83"/>
                  <a:pt x="7945" y="91"/>
                </a:cubicBezTo>
                <a:cubicBezTo>
                  <a:pt x="7943" y="120"/>
                  <a:pt x="7940" y="149"/>
                  <a:pt x="7938" y="178"/>
                </a:cubicBezTo>
                <a:cubicBezTo>
                  <a:pt x="7937" y="187"/>
                  <a:pt x="7932" y="205"/>
                  <a:pt x="7937" y="215"/>
                </a:cubicBezTo>
                <a:cubicBezTo>
                  <a:pt x="7941" y="224"/>
                  <a:pt x="7957" y="225"/>
                  <a:pt x="7964" y="228"/>
                </a:cubicBezTo>
                <a:cubicBezTo>
                  <a:pt x="7966" y="245"/>
                  <a:pt x="7950" y="305"/>
                  <a:pt x="7940" y="313"/>
                </a:cubicBezTo>
                <a:cubicBezTo>
                  <a:pt x="7935" y="319"/>
                  <a:pt x="7930" y="315"/>
                  <a:pt x="7924" y="316"/>
                </a:cubicBezTo>
                <a:cubicBezTo>
                  <a:pt x="7921" y="322"/>
                  <a:pt x="7917" y="327"/>
                  <a:pt x="7914" y="333"/>
                </a:cubicBezTo>
                <a:cubicBezTo>
                  <a:pt x="7909" y="347"/>
                  <a:pt x="7906" y="362"/>
                  <a:pt x="7897" y="373"/>
                </a:cubicBezTo>
                <a:cubicBezTo>
                  <a:pt x="7888" y="385"/>
                  <a:pt x="7865" y="388"/>
                  <a:pt x="7857" y="400"/>
                </a:cubicBezTo>
                <a:cubicBezTo>
                  <a:pt x="7857" y="406"/>
                  <a:pt x="7858" y="414"/>
                  <a:pt x="7862" y="419"/>
                </a:cubicBezTo>
                <a:cubicBezTo>
                  <a:pt x="7868" y="412"/>
                  <a:pt x="7873" y="402"/>
                  <a:pt x="7882" y="397"/>
                </a:cubicBezTo>
                <a:cubicBezTo>
                  <a:pt x="7891" y="393"/>
                  <a:pt x="7900" y="390"/>
                  <a:pt x="7909" y="387"/>
                </a:cubicBezTo>
                <a:cubicBezTo>
                  <a:pt x="7917" y="380"/>
                  <a:pt x="7922" y="359"/>
                  <a:pt x="7927" y="349"/>
                </a:cubicBezTo>
                <a:cubicBezTo>
                  <a:pt x="7929" y="349"/>
                  <a:pt x="7930" y="349"/>
                  <a:pt x="7931" y="349"/>
                </a:cubicBezTo>
                <a:cubicBezTo>
                  <a:pt x="7936" y="351"/>
                  <a:pt x="7941" y="353"/>
                  <a:pt x="7946" y="356"/>
                </a:cubicBezTo>
                <a:cubicBezTo>
                  <a:pt x="7953" y="359"/>
                  <a:pt x="7962" y="361"/>
                  <a:pt x="7966" y="368"/>
                </a:cubicBezTo>
                <a:cubicBezTo>
                  <a:pt x="7981" y="392"/>
                  <a:pt x="7946" y="438"/>
                  <a:pt x="7933" y="449"/>
                </a:cubicBezTo>
                <a:cubicBezTo>
                  <a:pt x="7921" y="460"/>
                  <a:pt x="7898" y="467"/>
                  <a:pt x="7896" y="484"/>
                </a:cubicBezTo>
                <a:cubicBezTo>
                  <a:pt x="7895" y="498"/>
                  <a:pt x="7908" y="507"/>
                  <a:pt x="7911" y="516"/>
                </a:cubicBezTo>
                <a:cubicBezTo>
                  <a:pt x="7914" y="522"/>
                  <a:pt x="7912" y="528"/>
                  <a:pt x="7912" y="534"/>
                </a:cubicBezTo>
                <a:cubicBezTo>
                  <a:pt x="7911" y="551"/>
                  <a:pt x="7919" y="556"/>
                  <a:pt x="7925" y="562"/>
                </a:cubicBezTo>
                <a:cubicBezTo>
                  <a:pt x="7929" y="566"/>
                  <a:pt x="7933" y="569"/>
                  <a:pt x="7940" y="565"/>
                </a:cubicBezTo>
                <a:cubicBezTo>
                  <a:pt x="7941" y="560"/>
                  <a:pt x="7943" y="549"/>
                  <a:pt x="7939" y="542"/>
                </a:cubicBezTo>
                <a:cubicBezTo>
                  <a:pt x="7936" y="536"/>
                  <a:pt x="7928" y="537"/>
                  <a:pt x="7925" y="530"/>
                </a:cubicBezTo>
                <a:cubicBezTo>
                  <a:pt x="7923" y="524"/>
                  <a:pt x="7926" y="518"/>
                  <a:pt x="7927" y="514"/>
                </a:cubicBezTo>
                <a:cubicBezTo>
                  <a:pt x="7929" y="494"/>
                  <a:pt x="7934" y="485"/>
                  <a:pt x="7946" y="472"/>
                </a:cubicBezTo>
                <a:cubicBezTo>
                  <a:pt x="7954" y="463"/>
                  <a:pt x="7977" y="437"/>
                  <a:pt x="7988" y="452"/>
                </a:cubicBezTo>
                <a:cubicBezTo>
                  <a:pt x="7991" y="456"/>
                  <a:pt x="7992" y="467"/>
                  <a:pt x="7993" y="473"/>
                </a:cubicBezTo>
                <a:cubicBezTo>
                  <a:pt x="7993" y="491"/>
                  <a:pt x="7990" y="508"/>
                  <a:pt x="7982" y="520"/>
                </a:cubicBezTo>
                <a:cubicBezTo>
                  <a:pt x="7976" y="530"/>
                  <a:pt x="7966" y="537"/>
                  <a:pt x="7966" y="551"/>
                </a:cubicBezTo>
                <a:cubicBezTo>
                  <a:pt x="7967" y="590"/>
                  <a:pt x="7987" y="601"/>
                  <a:pt x="7996" y="621"/>
                </a:cubicBezTo>
                <a:cubicBezTo>
                  <a:pt x="8007" y="644"/>
                  <a:pt x="8009" y="676"/>
                  <a:pt x="8021" y="702"/>
                </a:cubicBezTo>
                <a:cubicBezTo>
                  <a:pt x="8024" y="706"/>
                  <a:pt x="8028" y="711"/>
                  <a:pt x="8031" y="715"/>
                </a:cubicBezTo>
                <a:cubicBezTo>
                  <a:pt x="8019" y="734"/>
                  <a:pt x="8006" y="750"/>
                  <a:pt x="7998" y="772"/>
                </a:cubicBezTo>
                <a:cubicBezTo>
                  <a:pt x="8000" y="782"/>
                  <a:pt x="8007" y="789"/>
                  <a:pt x="8012" y="795"/>
                </a:cubicBezTo>
                <a:cubicBezTo>
                  <a:pt x="8015" y="795"/>
                  <a:pt x="8019" y="794"/>
                  <a:pt x="8023" y="793"/>
                </a:cubicBezTo>
                <a:cubicBezTo>
                  <a:pt x="8029" y="802"/>
                  <a:pt x="8027" y="816"/>
                  <a:pt x="8031" y="827"/>
                </a:cubicBezTo>
                <a:cubicBezTo>
                  <a:pt x="8035" y="841"/>
                  <a:pt x="8039" y="856"/>
                  <a:pt x="8044" y="870"/>
                </a:cubicBezTo>
                <a:cubicBezTo>
                  <a:pt x="8048" y="877"/>
                  <a:pt x="8051" y="884"/>
                  <a:pt x="8055" y="891"/>
                </a:cubicBezTo>
                <a:cubicBezTo>
                  <a:pt x="8057" y="900"/>
                  <a:pt x="8058" y="910"/>
                  <a:pt x="8060" y="920"/>
                </a:cubicBezTo>
                <a:cubicBezTo>
                  <a:pt x="8065" y="950"/>
                  <a:pt x="8075" y="960"/>
                  <a:pt x="8093" y="966"/>
                </a:cubicBezTo>
                <a:cubicBezTo>
                  <a:pt x="8081" y="946"/>
                  <a:pt x="8094" y="915"/>
                  <a:pt x="8106" y="903"/>
                </a:cubicBezTo>
                <a:cubicBezTo>
                  <a:pt x="8111" y="905"/>
                  <a:pt x="8114" y="910"/>
                  <a:pt x="8119" y="904"/>
                </a:cubicBezTo>
                <a:cubicBezTo>
                  <a:pt x="8119" y="898"/>
                  <a:pt x="8119" y="891"/>
                  <a:pt x="8120" y="886"/>
                </a:cubicBezTo>
                <a:cubicBezTo>
                  <a:pt x="8124" y="881"/>
                  <a:pt x="8129" y="879"/>
                  <a:pt x="8135" y="879"/>
                </a:cubicBezTo>
                <a:cubicBezTo>
                  <a:pt x="8136" y="880"/>
                  <a:pt x="8137" y="881"/>
                  <a:pt x="8138" y="882"/>
                </a:cubicBezTo>
                <a:cubicBezTo>
                  <a:pt x="8139" y="893"/>
                  <a:pt x="8131" y="901"/>
                  <a:pt x="8139" y="909"/>
                </a:cubicBezTo>
                <a:cubicBezTo>
                  <a:pt x="8161" y="899"/>
                  <a:pt x="8169" y="913"/>
                  <a:pt x="8176" y="934"/>
                </a:cubicBezTo>
                <a:cubicBezTo>
                  <a:pt x="8176" y="934"/>
                  <a:pt x="8176" y="934"/>
                  <a:pt x="8176" y="934"/>
                </a:cubicBezTo>
                <a:cubicBezTo>
                  <a:pt x="8152" y="934"/>
                  <a:pt x="8128" y="938"/>
                  <a:pt x="8113" y="961"/>
                </a:cubicBezTo>
                <a:cubicBezTo>
                  <a:pt x="8116" y="984"/>
                  <a:pt x="8127" y="1002"/>
                  <a:pt x="8144" y="999"/>
                </a:cubicBezTo>
                <a:cubicBezTo>
                  <a:pt x="8155" y="998"/>
                  <a:pt x="8163" y="987"/>
                  <a:pt x="8175" y="984"/>
                </a:cubicBezTo>
                <a:cubicBezTo>
                  <a:pt x="8187" y="983"/>
                  <a:pt x="8195" y="986"/>
                  <a:pt x="8203" y="990"/>
                </a:cubicBezTo>
                <a:cubicBezTo>
                  <a:pt x="8203" y="989"/>
                  <a:pt x="8204" y="989"/>
                  <a:pt x="8204" y="988"/>
                </a:cubicBezTo>
                <a:cubicBezTo>
                  <a:pt x="8205" y="976"/>
                  <a:pt x="8210" y="946"/>
                  <a:pt x="8225" y="947"/>
                </a:cubicBezTo>
                <a:cubicBezTo>
                  <a:pt x="8231" y="948"/>
                  <a:pt x="8234" y="956"/>
                  <a:pt x="8239" y="957"/>
                </a:cubicBezTo>
                <a:cubicBezTo>
                  <a:pt x="8241" y="957"/>
                  <a:pt x="8244" y="956"/>
                  <a:pt x="8246" y="956"/>
                </a:cubicBezTo>
                <a:cubicBezTo>
                  <a:pt x="8252" y="960"/>
                  <a:pt x="8250" y="971"/>
                  <a:pt x="8254" y="979"/>
                </a:cubicBezTo>
                <a:cubicBezTo>
                  <a:pt x="8256" y="983"/>
                  <a:pt x="8259" y="987"/>
                  <a:pt x="8261" y="991"/>
                </a:cubicBezTo>
                <a:cubicBezTo>
                  <a:pt x="8267" y="1001"/>
                  <a:pt x="8280" y="1016"/>
                  <a:pt x="8280" y="1035"/>
                </a:cubicBezTo>
                <a:cubicBezTo>
                  <a:pt x="8279" y="1056"/>
                  <a:pt x="8244" y="1067"/>
                  <a:pt x="8228" y="1065"/>
                </a:cubicBezTo>
                <a:cubicBezTo>
                  <a:pt x="8222" y="1063"/>
                  <a:pt x="8217" y="1061"/>
                  <a:pt x="8212" y="1059"/>
                </a:cubicBezTo>
                <a:cubicBezTo>
                  <a:pt x="8199" y="1079"/>
                  <a:pt x="8201" y="1077"/>
                  <a:pt x="8178" y="1090"/>
                </a:cubicBezTo>
                <a:cubicBezTo>
                  <a:pt x="8179" y="1091"/>
                  <a:pt x="8179" y="1093"/>
                  <a:pt x="8180" y="1094"/>
                </a:cubicBezTo>
                <a:cubicBezTo>
                  <a:pt x="8184" y="1098"/>
                  <a:pt x="8188" y="1101"/>
                  <a:pt x="8193" y="1105"/>
                </a:cubicBezTo>
                <a:cubicBezTo>
                  <a:pt x="8193" y="1105"/>
                  <a:pt x="8193" y="1105"/>
                  <a:pt x="8193" y="1105"/>
                </a:cubicBezTo>
                <a:cubicBezTo>
                  <a:pt x="8197" y="1119"/>
                  <a:pt x="8185" y="1134"/>
                  <a:pt x="8183" y="1145"/>
                </a:cubicBezTo>
                <a:cubicBezTo>
                  <a:pt x="8182" y="1153"/>
                  <a:pt x="8183" y="1160"/>
                  <a:pt x="8181" y="1167"/>
                </a:cubicBezTo>
                <a:cubicBezTo>
                  <a:pt x="8168" y="1175"/>
                  <a:pt x="8156" y="1156"/>
                  <a:pt x="8144" y="1153"/>
                </a:cubicBezTo>
                <a:cubicBezTo>
                  <a:pt x="8143" y="1155"/>
                  <a:pt x="8142" y="1157"/>
                  <a:pt x="8141" y="1158"/>
                </a:cubicBezTo>
                <a:cubicBezTo>
                  <a:pt x="8140" y="1160"/>
                  <a:pt x="8140" y="1161"/>
                  <a:pt x="8140" y="1163"/>
                </a:cubicBezTo>
                <a:cubicBezTo>
                  <a:pt x="8148" y="1174"/>
                  <a:pt x="8151" y="1201"/>
                  <a:pt x="8160" y="1208"/>
                </a:cubicBezTo>
                <a:cubicBezTo>
                  <a:pt x="8167" y="1213"/>
                  <a:pt x="8181" y="1204"/>
                  <a:pt x="8187" y="1211"/>
                </a:cubicBezTo>
                <a:cubicBezTo>
                  <a:pt x="8187" y="1214"/>
                  <a:pt x="8187" y="1215"/>
                  <a:pt x="8189" y="1217"/>
                </a:cubicBezTo>
                <a:cubicBezTo>
                  <a:pt x="8205" y="1213"/>
                  <a:pt x="8209" y="1229"/>
                  <a:pt x="8215" y="1244"/>
                </a:cubicBezTo>
                <a:cubicBezTo>
                  <a:pt x="8216" y="1244"/>
                  <a:pt x="8216" y="1244"/>
                  <a:pt x="8216" y="1244"/>
                </a:cubicBezTo>
                <a:cubicBezTo>
                  <a:pt x="8225" y="1238"/>
                  <a:pt x="8226" y="1226"/>
                  <a:pt x="8233" y="1219"/>
                </a:cubicBezTo>
                <a:cubicBezTo>
                  <a:pt x="8241" y="1210"/>
                  <a:pt x="8251" y="1216"/>
                  <a:pt x="8259" y="1214"/>
                </a:cubicBezTo>
                <a:cubicBezTo>
                  <a:pt x="8267" y="1212"/>
                  <a:pt x="8271" y="1203"/>
                  <a:pt x="8276" y="1200"/>
                </a:cubicBezTo>
                <a:cubicBezTo>
                  <a:pt x="8285" y="1194"/>
                  <a:pt x="8297" y="1204"/>
                  <a:pt x="8301" y="1209"/>
                </a:cubicBezTo>
                <a:cubicBezTo>
                  <a:pt x="8306" y="1216"/>
                  <a:pt x="8302" y="1227"/>
                  <a:pt x="8299" y="1232"/>
                </a:cubicBezTo>
                <a:cubicBezTo>
                  <a:pt x="8292" y="1244"/>
                  <a:pt x="8277" y="1251"/>
                  <a:pt x="8269" y="1262"/>
                </a:cubicBezTo>
                <a:cubicBezTo>
                  <a:pt x="8259" y="1274"/>
                  <a:pt x="8256" y="1290"/>
                  <a:pt x="8241" y="1299"/>
                </a:cubicBezTo>
                <a:cubicBezTo>
                  <a:pt x="8241" y="1299"/>
                  <a:pt x="8241" y="1300"/>
                  <a:pt x="8241" y="1300"/>
                </a:cubicBezTo>
                <a:cubicBezTo>
                  <a:pt x="8252" y="1295"/>
                  <a:pt x="8261" y="1290"/>
                  <a:pt x="8269" y="1283"/>
                </a:cubicBezTo>
                <a:cubicBezTo>
                  <a:pt x="8275" y="1279"/>
                  <a:pt x="8281" y="1268"/>
                  <a:pt x="8290" y="1267"/>
                </a:cubicBezTo>
                <a:cubicBezTo>
                  <a:pt x="8295" y="1268"/>
                  <a:pt x="8300" y="1268"/>
                  <a:pt x="8305" y="1269"/>
                </a:cubicBezTo>
                <a:cubicBezTo>
                  <a:pt x="8320" y="1267"/>
                  <a:pt x="8338" y="1257"/>
                  <a:pt x="8346" y="1267"/>
                </a:cubicBezTo>
                <a:cubicBezTo>
                  <a:pt x="8351" y="1273"/>
                  <a:pt x="8348" y="1286"/>
                  <a:pt x="8353" y="1293"/>
                </a:cubicBezTo>
                <a:cubicBezTo>
                  <a:pt x="8365" y="1309"/>
                  <a:pt x="8383" y="1316"/>
                  <a:pt x="8391" y="1341"/>
                </a:cubicBezTo>
                <a:cubicBezTo>
                  <a:pt x="8398" y="1360"/>
                  <a:pt x="8392" y="1386"/>
                  <a:pt x="8378" y="1388"/>
                </a:cubicBezTo>
                <a:cubicBezTo>
                  <a:pt x="8372" y="1385"/>
                  <a:pt x="8369" y="1375"/>
                  <a:pt x="8363" y="1371"/>
                </a:cubicBezTo>
                <a:cubicBezTo>
                  <a:pt x="8351" y="1364"/>
                  <a:pt x="8342" y="1383"/>
                  <a:pt x="8335" y="1391"/>
                </a:cubicBezTo>
                <a:cubicBezTo>
                  <a:pt x="8321" y="1394"/>
                  <a:pt x="8311" y="1382"/>
                  <a:pt x="8300" y="1377"/>
                </a:cubicBezTo>
                <a:cubicBezTo>
                  <a:pt x="8291" y="1373"/>
                  <a:pt x="8266" y="1369"/>
                  <a:pt x="8254" y="1373"/>
                </a:cubicBezTo>
                <a:cubicBezTo>
                  <a:pt x="8254" y="1374"/>
                  <a:pt x="8255" y="1375"/>
                  <a:pt x="8255" y="1376"/>
                </a:cubicBezTo>
                <a:cubicBezTo>
                  <a:pt x="8261" y="1379"/>
                  <a:pt x="8274" y="1381"/>
                  <a:pt x="8277" y="1391"/>
                </a:cubicBezTo>
                <a:cubicBezTo>
                  <a:pt x="8274" y="1398"/>
                  <a:pt x="8270" y="1403"/>
                  <a:pt x="8261" y="1407"/>
                </a:cubicBezTo>
                <a:cubicBezTo>
                  <a:pt x="8273" y="1416"/>
                  <a:pt x="8290" y="1408"/>
                  <a:pt x="8307" y="1408"/>
                </a:cubicBezTo>
                <a:cubicBezTo>
                  <a:pt x="8316" y="1408"/>
                  <a:pt x="8324" y="1411"/>
                  <a:pt x="8332" y="1413"/>
                </a:cubicBezTo>
                <a:cubicBezTo>
                  <a:pt x="8336" y="1414"/>
                  <a:pt x="8342" y="1413"/>
                  <a:pt x="8345" y="1416"/>
                </a:cubicBezTo>
                <a:cubicBezTo>
                  <a:pt x="8345" y="1417"/>
                  <a:pt x="8345" y="1417"/>
                  <a:pt x="8345" y="1418"/>
                </a:cubicBezTo>
                <a:cubicBezTo>
                  <a:pt x="8338" y="1429"/>
                  <a:pt x="8331" y="1442"/>
                  <a:pt x="8327" y="1456"/>
                </a:cubicBezTo>
                <a:cubicBezTo>
                  <a:pt x="8326" y="1461"/>
                  <a:pt x="8324" y="1467"/>
                  <a:pt x="8323" y="1472"/>
                </a:cubicBezTo>
                <a:cubicBezTo>
                  <a:pt x="8322" y="1472"/>
                  <a:pt x="8321" y="1473"/>
                  <a:pt x="8320" y="1473"/>
                </a:cubicBezTo>
                <a:cubicBezTo>
                  <a:pt x="8311" y="1472"/>
                  <a:pt x="8286" y="1459"/>
                  <a:pt x="8278" y="1474"/>
                </a:cubicBezTo>
                <a:cubicBezTo>
                  <a:pt x="8297" y="1472"/>
                  <a:pt x="8313" y="1495"/>
                  <a:pt x="8334" y="1481"/>
                </a:cubicBezTo>
                <a:cubicBezTo>
                  <a:pt x="8345" y="1460"/>
                  <a:pt x="8334" y="1441"/>
                  <a:pt x="8364" y="1430"/>
                </a:cubicBezTo>
                <a:cubicBezTo>
                  <a:pt x="8368" y="1449"/>
                  <a:pt x="8377" y="1459"/>
                  <a:pt x="8383" y="1476"/>
                </a:cubicBezTo>
                <a:cubicBezTo>
                  <a:pt x="8386" y="1486"/>
                  <a:pt x="8383" y="1507"/>
                  <a:pt x="8383" y="1518"/>
                </a:cubicBezTo>
                <a:cubicBezTo>
                  <a:pt x="8388" y="1512"/>
                  <a:pt x="8392" y="1504"/>
                  <a:pt x="8397" y="1498"/>
                </a:cubicBezTo>
                <a:cubicBezTo>
                  <a:pt x="8412" y="1485"/>
                  <a:pt x="8428" y="1471"/>
                  <a:pt x="8444" y="1457"/>
                </a:cubicBezTo>
                <a:cubicBezTo>
                  <a:pt x="8457" y="1449"/>
                  <a:pt x="8480" y="1466"/>
                  <a:pt x="8481" y="1480"/>
                </a:cubicBezTo>
                <a:cubicBezTo>
                  <a:pt x="8483" y="1507"/>
                  <a:pt x="8472" y="1526"/>
                  <a:pt x="8456" y="1541"/>
                </a:cubicBezTo>
                <a:cubicBezTo>
                  <a:pt x="8453" y="1543"/>
                  <a:pt x="8450" y="1546"/>
                  <a:pt x="8447" y="1549"/>
                </a:cubicBezTo>
                <a:cubicBezTo>
                  <a:pt x="8436" y="1551"/>
                  <a:pt x="8431" y="1538"/>
                  <a:pt x="8420" y="1539"/>
                </a:cubicBezTo>
                <a:cubicBezTo>
                  <a:pt x="8398" y="1542"/>
                  <a:pt x="8390" y="1570"/>
                  <a:pt x="8374" y="1572"/>
                </a:cubicBezTo>
                <a:cubicBezTo>
                  <a:pt x="8362" y="1574"/>
                  <a:pt x="8354" y="1566"/>
                  <a:pt x="8343" y="1564"/>
                </a:cubicBezTo>
                <a:cubicBezTo>
                  <a:pt x="8343" y="1564"/>
                  <a:pt x="8343" y="1565"/>
                  <a:pt x="8343" y="1565"/>
                </a:cubicBezTo>
                <a:cubicBezTo>
                  <a:pt x="8350" y="1578"/>
                  <a:pt x="8372" y="1595"/>
                  <a:pt x="8367" y="1615"/>
                </a:cubicBezTo>
                <a:cubicBezTo>
                  <a:pt x="8363" y="1618"/>
                  <a:pt x="8357" y="1621"/>
                  <a:pt x="8358" y="1629"/>
                </a:cubicBezTo>
                <a:cubicBezTo>
                  <a:pt x="8361" y="1629"/>
                  <a:pt x="8371" y="1626"/>
                  <a:pt x="8374" y="1629"/>
                </a:cubicBezTo>
                <a:cubicBezTo>
                  <a:pt x="8381" y="1641"/>
                  <a:pt x="8372" y="1662"/>
                  <a:pt x="8373" y="1675"/>
                </a:cubicBezTo>
                <a:cubicBezTo>
                  <a:pt x="8374" y="1675"/>
                  <a:pt x="8374" y="1675"/>
                  <a:pt x="8374" y="1675"/>
                </a:cubicBezTo>
                <a:cubicBezTo>
                  <a:pt x="8386" y="1675"/>
                  <a:pt x="8397" y="1675"/>
                  <a:pt x="8409" y="1674"/>
                </a:cubicBezTo>
                <a:cubicBezTo>
                  <a:pt x="8409" y="1674"/>
                  <a:pt x="8409" y="1673"/>
                  <a:pt x="8409" y="1673"/>
                </a:cubicBezTo>
                <a:cubicBezTo>
                  <a:pt x="8406" y="1668"/>
                  <a:pt x="8403" y="1666"/>
                  <a:pt x="8402" y="1659"/>
                </a:cubicBezTo>
                <a:cubicBezTo>
                  <a:pt x="8408" y="1630"/>
                  <a:pt x="8446" y="1645"/>
                  <a:pt x="8459" y="1646"/>
                </a:cubicBezTo>
                <a:cubicBezTo>
                  <a:pt x="8466" y="1647"/>
                  <a:pt x="8475" y="1645"/>
                  <a:pt x="8481" y="1648"/>
                </a:cubicBezTo>
                <a:cubicBezTo>
                  <a:pt x="8489" y="1651"/>
                  <a:pt x="8518" y="1713"/>
                  <a:pt x="8508" y="1727"/>
                </a:cubicBezTo>
                <a:cubicBezTo>
                  <a:pt x="8505" y="1732"/>
                  <a:pt x="8484" y="1748"/>
                  <a:pt x="8476" y="1749"/>
                </a:cubicBezTo>
                <a:cubicBezTo>
                  <a:pt x="8473" y="1749"/>
                  <a:pt x="8470" y="1748"/>
                  <a:pt x="8466" y="1750"/>
                </a:cubicBezTo>
                <a:cubicBezTo>
                  <a:pt x="8463" y="1777"/>
                  <a:pt x="8454" y="1806"/>
                  <a:pt x="8444" y="1828"/>
                </a:cubicBezTo>
                <a:cubicBezTo>
                  <a:pt x="8437" y="1828"/>
                  <a:pt x="8430" y="1828"/>
                  <a:pt x="8424" y="1828"/>
                </a:cubicBezTo>
                <a:cubicBezTo>
                  <a:pt x="8408" y="1829"/>
                  <a:pt x="8390" y="1837"/>
                  <a:pt x="8377" y="1833"/>
                </a:cubicBezTo>
                <a:cubicBezTo>
                  <a:pt x="8367" y="1830"/>
                  <a:pt x="8357" y="1815"/>
                  <a:pt x="8349" y="1807"/>
                </a:cubicBezTo>
                <a:cubicBezTo>
                  <a:pt x="8349" y="1806"/>
                  <a:pt x="8349" y="1805"/>
                  <a:pt x="8349" y="1804"/>
                </a:cubicBezTo>
                <a:cubicBezTo>
                  <a:pt x="8355" y="1787"/>
                  <a:pt x="8389" y="1792"/>
                  <a:pt x="8397" y="1790"/>
                </a:cubicBezTo>
                <a:cubicBezTo>
                  <a:pt x="8404" y="1783"/>
                  <a:pt x="8410" y="1777"/>
                  <a:pt x="8409" y="1765"/>
                </a:cubicBezTo>
                <a:cubicBezTo>
                  <a:pt x="8406" y="1768"/>
                  <a:pt x="8404" y="1772"/>
                  <a:pt x="8400" y="1774"/>
                </a:cubicBezTo>
                <a:cubicBezTo>
                  <a:pt x="8395" y="1778"/>
                  <a:pt x="8390" y="1776"/>
                  <a:pt x="8387" y="1776"/>
                </a:cubicBezTo>
                <a:cubicBezTo>
                  <a:pt x="8383" y="1777"/>
                  <a:pt x="8379" y="1779"/>
                  <a:pt x="8375" y="1780"/>
                </a:cubicBezTo>
                <a:cubicBezTo>
                  <a:pt x="8354" y="1783"/>
                  <a:pt x="8319" y="1799"/>
                  <a:pt x="8323" y="1825"/>
                </a:cubicBezTo>
                <a:cubicBezTo>
                  <a:pt x="8325" y="1830"/>
                  <a:pt x="8328" y="1832"/>
                  <a:pt x="8330" y="1839"/>
                </a:cubicBezTo>
                <a:cubicBezTo>
                  <a:pt x="8315" y="1839"/>
                  <a:pt x="8302" y="1839"/>
                  <a:pt x="8290" y="1837"/>
                </a:cubicBezTo>
                <a:cubicBezTo>
                  <a:pt x="8296" y="1848"/>
                  <a:pt x="8308" y="1853"/>
                  <a:pt x="8318" y="1855"/>
                </a:cubicBezTo>
                <a:cubicBezTo>
                  <a:pt x="8318" y="1856"/>
                  <a:pt x="8318" y="1857"/>
                  <a:pt x="8318" y="1857"/>
                </a:cubicBezTo>
                <a:cubicBezTo>
                  <a:pt x="8309" y="1866"/>
                  <a:pt x="8293" y="1880"/>
                  <a:pt x="8289" y="1891"/>
                </a:cubicBezTo>
                <a:cubicBezTo>
                  <a:pt x="8289" y="1896"/>
                  <a:pt x="8288" y="1901"/>
                  <a:pt x="8288" y="1906"/>
                </a:cubicBezTo>
                <a:cubicBezTo>
                  <a:pt x="8286" y="1920"/>
                  <a:pt x="8278" y="1948"/>
                  <a:pt x="8266" y="1954"/>
                </a:cubicBezTo>
                <a:cubicBezTo>
                  <a:pt x="8258" y="1943"/>
                  <a:pt x="8236" y="1954"/>
                  <a:pt x="8223" y="1962"/>
                </a:cubicBezTo>
                <a:cubicBezTo>
                  <a:pt x="8223" y="1962"/>
                  <a:pt x="8223" y="1962"/>
                  <a:pt x="8223" y="1962"/>
                </a:cubicBezTo>
                <a:cubicBezTo>
                  <a:pt x="8223" y="1963"/>
                  <a:pt x="8223" y="1963"/>
                  <a:pt x="8224" y="1963"/>
                </a:cubicBezTo>
                <a:cubicBezTo>
                  <a:pt x="8229" y="1966"/>
                  <a:pt x="8242" y="1966"/>
                  <a:pt x="8242" y="1978"/>
                </a:cubicBezTo>
                <a:cubicBezTo>
                  <a:pt x="8242" y="2001"/>
                  <a:pt x="8194" y="2009"/>
                  <a:pt x="8221" y="2043"/>
                </a:cubicBezTo>
                <a:cubicBezTo>
                  <a:pt x="8224" y="2047"/>
                  <a:pt x="8227" y="2048"/>
                  <a:pt x="8231" y="2049"/>
                </a:cubicBezTo>
                <a:cubicBezTo>
                  <a:pt x="8230" y="2019"/>
                  <a:pt x="8238" y="2010"/>
                  <a:pt x="8254" y="1992"/>
                </a:cubicBezTo>
                <a:cubicBezTo>
                  <a:pt x="8258" y="1985"/>
                  <a:pt x="8263" y="1979"/>
                  <a:pt x="8267" y="1973"/>
                </a:cubicBezTo>
                <a:cubicBezTo>
                  <a:pt x="8276" y="1965"/>
                  <a:pt x="8280" y="1969"/>
                  <a:pt x="8286" y="1960"/>
                </a:cubicBezTo>
                <a:cubicBezTo>
                  <a:pt x="8305" y="1963"/>
                  <a:pt x="8321" y="1970"/>
                  <a:pt x="8337" y="1976"/>
                </a:cubicBezTo>
                <a:cubicBezTo>
                  <a:pt x="8336" y="1978"/>
                  <a:pt x="8336" y="1981"/>
                  <a:pt x="8335" y="1982"/>
                </a:cubicBezTo>
                <a:cubicBezTo>
                  <a:pt x="8321" y="1997"/>
                  <a:pt x="8317" y="2031"/>
                  <a:pt x="8305" y="2045"/>
                </a:cubicBezTo>
                <a:cubicBezTo>
                  <a:pt x="8297" y="2054"/>
                  <a:pt x="8280" y="2046"/>
                  <a:pt x="8275" y="2059"/>
                </a:cubicBezTo>
                <a:cubicBezTo>
                  <a:pt x="8275" y="2059"/>
                  <a:pt x="8275" y="2059"/>
                  <a:pt x="8275" y="2059"/>
                </a:cubicBezTo>
                <a:cubicBezTo>
                  <a:pt x="8292" y="2053"/>
                  <a:pt x="8304" y="2066"/>
                  <a:pt x="8307" y="2087"/>
                </a:cubicBezTo>
                <a:cubicBezTo>
                  <a:pt x="8309" y="2086"/>
                  <a:pt x="8310" y="2085"/>
                  <a:pt x="8312" y="2085"/>
                </a:cubicBezTo>
                <a:cubicBezTo>
                  <a:pt x="8314" y="2072"/>
                  <a:pt x="8316" y="2058"/>
                  <a:pt x="8321" y="2047"/>
                </a:cubicBezTo>
                <a:cubicBezTo>
                  <a:pt x="8324" y="2040"/>
                  <a:pt x="8328" y="2033"/>
                  <a:pt x="8332" y="2027"/>
                </a:cubicBezTo>
                <a:cubicBezTo>
                  <a:pt x="8334" y="2021"/>
                  <a:pt x="8338" y="2008"/>
                  <a:pt x="8347" y="2007"/>
                </a:cubicBezTo>
                <a:cubicBezTo>
                  <a:pt x="8358" y="2006"/>
                  <a:pt x="8364" y="2019"/>
                  <a:pt x="8372" y="2024"/>
                </a:cubicBezTo>
                <a:cubicBezTo>
                  <a:pt x="8379" y="2027"/>
                  <a:pt x="8394" y="2027"/>
                  <a:pt x="8397" y="2039"/>
                </a:cubicBezTo>
                <a:cubicBezTo>
                  <a:pt x="8399" y="2048"/>
                  <a:pt x="8386" y="2081"/>
                  <a:pt x="8381" y="2086"/>
                </a:cubicBezTo>
                <a:cubicBezTo>
                  <a:pt x="8378" y="2091"/>
                  <a:pt x="8371" y="2092"/>
                  <a:pt x="8370" y="2098"/>
                </a:cubicBezTo>
                <a:cubicBezTo>
                  <a:pt x="8367" y="2115"/>
                  <a:pt x="8385" y="2133"/>
                  <a:pt x="8391" y="2140"/>
                </a:cubicBezTo>
                <a:cubicBezTo>
                  <a:pt x="8392" y="2139"/>
                  <a:pt x="8392" y="2138"/>
                  <a:pt x="8393" y="2137"/>
                </a:cubicBezTo>
                <a:cubicBezTo>
                  <a:pt x="8397" y="2126"/>
                  <a:pt x="8401" y="2115"/>
                  <a:pt x="8405" y="2104"/>
                </a:cubicBezTo>
                <a:cubicBezTo>
                  <a:pt x="8408" y="2091"/>
                  <a:pt x="8410" y="2077"/>
                  <a:pt x="8413" y="2063"/>
                </a:cubicBezTo>
                <a:cubicBezTo>
                  <a:pt x="8425" y="2058"/>
                  <a:pt x="8459" y="2061"/>
                  <a:pt x="8467" y="2065"/>
                </a:cubicBezTo>
                <a:cubicBezTo>
                  <a:pt x="8482" y="2100"/>
                  <a:pt x="8486" y="2087"/>
                  <a:pt x="8518" y="2085"/>
                </a:cubicBezTo>
                <a:cubicBezTo>
                  <a:pt x="8527" y="2085"/>
                  <a:pt x="8533" y="2088"/>
                  <a:pt x="8544" y="2084"/>
                </a:cubicBezTo>
                <a:cubicBezTo>
                  <a:pt x="8545" y="2087"/>
                  <a:pt x="8545" y="2087"/>
                  <a:pt x="8546" y="2087"/>
                </a:cubicBezTo>
                <a:cubicBezTo>
                  <a:pt x="8549" y="2086"/>
                  <a:pt x="8550" y="2085"/>
                  <a:pt x="8553" y="2085"/>
                </a:cubicBezTo>
                <a:cubicBezTo>
                  <a:pt x="8554" y="2085"/>
                  <a:pt x="8555" y="2085"/>
                  <a:pt x="8556" y="2086"/>
                </a:cubicBezTo>
                <a:cubicBezTo>
                  <a:pt x="8557" y="2095"/>
                  <a:pt x="8555" y="2100"/>
                  <a:pt x="8557" y="2108"/>
                </a:cubicBezTo>
                <a:cubicBezTo>
                  <a:pt x="8573" y="2108"/>
                  <a:pt x="8577" y="2106"/>
                  <a:pt x="8577" y="2129"/>
                </a:cubicBezTo>
                <a:cubicBezTo>
                  <a:pt x="8579" y="2130"/>
                  <a:pt x="8580" y="2130"/>
                  <a:pt x="8582" y="2131"/>
                </a:cubicBezTo>
                <a:cubicBezTo>
                  <a:pt x="8590" y="2122"/>
                  <a:pt x="8592" y="2103"/>
                  <a:pt x="8602" y="2099"/>
                </a:cubicBezTo>
                <a:cubicBezTo>
                  <a:pt x="8601" y="2114"/>
                  <a:pt x="8606" y="2137"/>
                  <a:pt x="8610" y="2152"/>
                </a:cubicBezTo>
                <a:cubicBezTo>
                  <a:pt x="8614" y="2163"/>
                  <a:pt x="8613" y="2176"/>
                  <a:pt x="8613" y="2186"/>
                </a:cubicBezTo>
                <a:cubicBezTo>
                  <a:pt x="8615" y="2187"/>
                  <a:pt x="8616" y="2188"/>
                  <a:pt x="8618" y="2189"/>
                </a:cubicBezTo>
                <a:cubicBezTo>
                  <a:pt x="8618" y="2189"/>
                  <a:pt x="8618" y="2189"/>
                  <a:pt x="8618" y="2188"/>
                </a:cubicBezTo>
                <a:cubicBezTo>
                  <a:pt x="8621" y="2170"/>
                  <a:pt x="8622" y="2146"/>
                  <a:pt x="8626" y="2128"/>
                </a:cubicBezTo>
                <a:cubicBezTo>
                  <a:pt x="8627" y="2128"/>
                  <a:pt x="8627" y="2128"/>
                  <a:pt x="8628" y="2128"/>
                </a:cubicBezTo>
                <a:cubicBezTo>
                  <a:pt x="8660" y="2143"/>
                  <a:pt x="8656" y="2163"/>
                  <a:pt x="8663" y="2210"/>
                </a:cubicBezTo>
                <a:cubicBezTo>
                  <a:pt x="8663" y="2210"/>
                  <a:pt x="8664" y="2210"/>
                  <a:pt x="8664" y="2210"/>
                </a:cubicBezTo>
                <a:cubicBezTo>
                  <a:pt x="8667" y="2209"/>
                  <a:pt x="8670" y="2208"/>
                  <a:pt x="8673" y="2207"/>
                </a:cubicBezTo>
                <a:cubicBezTo>
                  <a:pt x="8673" y="2215"/>
                  <a:pt x="8673" y="2222"/>
                  <a:pt x="8671" y="2229"/>
                </a:cubicBezTo>
                <a:cubicBezTo>
                  <a:pt x="8694" y="2214"/>
                  <a:pt x="8685" y="2243"/>
                  <a:pt x="8686" y="2260"/>
                </a:cubicBezTo>
                <a:cubicBezTo>
                  <a:pt x="8690" y="2258"/>
                  <a:pt x="8693" y="2257"/>
                  <a:pt x="8696" y="2258"/>
                </a:cubicBezTo>
                <a:cubicBezTo>
                  <a:pt x="8698" y="2264"/>
                  <a:pt x="8699" y="2271"/>
                  <a:pt x="8705" y="2271"/>
                </a:cubicBezTo>
                <a:cubicBezTo>
                  <a:pt x="8704" y="2274"/>
                  <a:pt x="8704" y="2276"/>
                  <a:pt x="8703" y="2279"/>
                </a:cubicBezTo>
                <a:cubicBezTo>
                  <a:pt x="8711" y="2293"/>
                  <a:pt x="8734" y="2300"/>
                  <a:pt x="8726" y="2325"/>
                </a:cubicBezTo>
                <a:cubicBezTo>
                  <a:pt x="8724" y="2331"/>
                  <a:pt x="8722" y="2337"/>
                  <a:pt x="8718" y="2341"/>
                </a:cubicBezTo>
                <a:cubicBezTo>
                  <a:pt x="8712" y="2347"/>
                  <a:pt x="8704" y="2346"/>
                  <a:pt x="8699" y="2344"/>
                </a:cubicBezTo>
                <a:cubicBezTo>
                  <a:pt x="8690" y="2340"/>
                  <a:pt x="8656" y="2300"/>
                  <a:pt x="8653" y="2284"/>
                </a:cubicBezTo>
                <a:cubicBezTo>
                  <a:pt x="8652" y="2285"/>
                  <a:pt x="8652" y="2285"/>
                  <a:pt x="8652" y="2285"/>
                </a:cubicBezTo>
                <a:cubicBezTo>
                  <a:pt x="8650" y="2318"/>
                  <a:pt x="8677" y="2332"/>
                  <a:pt x="8674" y="2352"/>
                </a:cubicBezTo>
                <a:cubicBezTo>
                  <a:pt x="8673" y="2359"/>
                  <a:pt x="8670" y="2362"/>
                  <a:pt x="8666" y="2367"/>
                </a:cubicBezTo>
                <a:cubicBezTo>
                  <a:pt x="8650" y="2389"/>
                  <a:pt x="8630" y="2392"/>
                  <a:pt x="8609" y="2385"/>
                </a:cubicBezTo>
                <a:cubicBezTo>
                  <a:pt x="8595" y="2381"/>
                  <a:pt x="8576" y="2372"/>
                  <a:pt x="8567" y="2357"/>
                </a:cubicBezTo>
                <a:cubicBezTo>
                  <a:pt x="8564" y="2348"/>
                  <a:pt x="8561" y="2339"/>
                  <a:pt x="8557" y="2330"/>
                </a:cubicBezTo>
                <a:cubicBezTo>
                  <a:pt x="8554" y="2325"/>
                  <a:pt x="8552" y="2328"/>
                  <a:pt x="8548" y="2326"/>
                </a:cubicBezTo>
                <a:cubicBezTo>
                  <a:pt x="8544" y="2318"/>
                  <a:pt x="8541" y="2311"/>
                  <a:pt x="8538" y="2303"/>
                </a:cubicBezTo>
                <a:cubicBezTo>
                  <a:pt x="8533" y="2300"/>
                  <a:pt x="8528" y="2296"/>
                  <a:pt x="8523" y="2293"/>
                </a:cubicBezTo>
                <a:cubicBezTo>
                  <a:pt x="8513" y="2284"/>
                  <a:pt x="8503" y="2272"/>
                  <a:pt x="8491" y="2268"/>
                </a:cubicBezTo>
                <a:cubicBezTo>
                  <a:pt x="8484" y="2272"/>
                  <a:pt x="8485" y="2280"/>
                  <a:pt x="8476" y="2284"/>
                </a:cubicBezTo>
                <a:cubicBezTo>
                  <a:pt x="8457" y="2281"/>
                  <a:pt x="8442" y="2266"/>
                  <a:pt x="8421" y="2268"/>
                </a:cubicBezTo>
                <a:cubicBezTo>
                  <a:pt x="8396" y="2271"/>
                  <a:pt x="8384" y="2296"/>
                  <a:pt x="8364" y="2304"/>
                </a:cubicBezTo>
                <a:cubicBezTo>
                  <a:pt x="8341" y="2282"/>
                  <a:pt x="8310" y="2271"/>
                  <a:pt x="8285" y="2255"/>
                </a:cubicBezTo>
                <a:cubicBezTo>
                  <a:pt x="8282" y="2258"/>
                  <a:pt x="8256" y="2259"/>
                  <a:pt x="8250" y="2257"/>
                </a:cubicBezTo>
                <a:cubicBezTo>
                  <a:pt x="8245" y="2256"/>
                  <a:pt x="8240" y="2251"/>
                  <a:pt x="8233" y="2253"/>
                </a:cubicBezTo>
                <a:cubicBezTo>
                  <a:pt x="8239" y="2270"/>
                  <a:pt x="8253" y="2285"/>
                  <a:pt x="8267" y="2285"/>
                </a:cubicBezTo>
                <a:cubicBezTo>
                  <a:pt x="8272" y="2282"/>
                  <a:pt x="8278" y="2279"/>
                  <a:pt x="8284" y="2276"/>
                </a:cubicBezTo>
                <a:cubicBezTo>
                  <a:pt x="8295" y="2274"/>
                  <a:pt x="8327" y="2286"/>
                  <a:pt x="8326" y="2303"/>
                </a:cubicBezTo>
                <a:cubicBezTo>
                  <a:pt x="8324" y="2319"/>
                  <a:pt x="8306" y="2327"/>
                  <a:pt x="8303" y="2343"/>
                </a:cubicBezTo>
                <a:cubicBezTo>
                  <a:pt x="8303" y="2343"/>
                  <a:pt x="8303" y="2343"/>
                  <a:pt x="8303" y="2343"/>
                </a:cubicBezTo>
                <a:cubicBezTo>
                  <a:pt x="8303" y="2343"/>
                  <a:pt x="8303" y="2343"/>
                  <a:pt x="8303" y="2343"/>
                </a:cubicBezTo>
                <a:cubicBezTo>
                  <a:pt x="8309" y="2338"/>
                  <a:pt x="8319" y="2323"/>
                  <a:pt x="8329" y="2324"/>
                </a:cubicBezTo>
                <a:cubicBezTo>
                  <a:pt x="8338" y="2325"/>
                  <a:pt x="8343" y="2336"/>
                  <a:pt x="8353" y="2335"/>
                </a:cubicBezTo>
                <a:cubicBezTo>
                  <a:pt x="8359" y="2307"/>
                  <a:pt x="8375" y="2319"/>
                  <a:pt x="8395" y="2308"/>
                </a:cubicBezTo>
                <a:cubicBezTo>
                  <a:pt x="8413" y="2297"/>
                  <a:pt x="8413" y="2279"/>
                  <a:pt x="8437" y="2288"/>
                </a:cubicBezTo>
                <a:cubicBezTo>
                  <a:pt x="8442" y="2290"/>
                  <a:pt x="8448" y="2292"/>
                  <a:pt x="8451" y="2298"/>
                </a:cubicBezTo>
                <a:cubicBezTo>
                  <a:pt x="8454" y="2303"/>
                  <a:pt x="8461" y="2320"/>
                  <a:pt x="8460" y="2326"/>
                </a:cubicBezTo>
                <a:cubicBezTo>
                  <a:pt x="8458" y="2341"/>
                  <a:pt x="8435" y="2397"/>
                  <a:pt x="8426" y="2408"/>
                </a:cubicBezTo>
                <a:cubicBezTo>
                  <a:pt x="8419" y="2417"/>
                  <a:pt x="8408" y="2422"/>
                  <a:pt x="8397" y="2430"/>
                </a:cubicBezTo>
                <a:cubicBezTo>
                  <a:pt x="8397" y="2434"/>
                  <a:pt x="8396" y="2436"/>
                  <a:pt x="8394" y="2439"/>
                </a:cubicBezTo>
                <a:cubicBezTo>
                  <a:pt x="8372" y="2449"/>
                  <a:pt x="8350" y="2460"/>
                  <a:pt x="8329" y="2471"/>
                </a:cubicBezTo>
                <a:cubicBezTo>
                  <a:pt x="8337" y="2478"/>
                  <a:pt x="8349" y="2478"/>
                  <a:pt x="8355" y="2489"/>
                </a:cubicBezTo>
                <a:cubicBezTo>
                  <a:pt x="8377" y="2528"/>
                  <a:pt x="8313" y="2584"/>
                  <a:pt x="8322" y="2614"/>
                </a:cubicBezTo>
                <a:cubicBezTo>
                  <a:pt x="8323" y="2614"/>
                  <a:pt x="8324" y="2614"/>
                  <a:pt x="8324" y="2614"/>
                </a:cubicBezTo>
                <a:cubicBezTo>
                  <a:pt x="8325" y="2614"/>
                  <a:pt x="8327" y="2614"/>
                  <a:pt x="8328" y="2614"/>
                </a:cubicBezTo>
                <a:cubicBezTo>
                  <a:pt x="8331" y="2603"/>
                  <a:pt x="8348" y="2573"/>
                  <a:pt x="8359" y="2571"/>
                </a:cubicBezTo>
                <a:cubicBezTo>
                  <a:pt x="8364" y="2574"/>
                  <a:pt x="8364" y="2581"/>
                  <a:pt x="8367" y="2586"/>
                </a:cubicBezTo>
                <a:cubicBezTo>
                  <a:pt x="8390" y="2585"/>
                  <a:pt x="8412" y="2552"/>
                  <a:pt x="8429" y="2538"/>
                </a:cubicBezTo>
                <a:cubicBezTo>
                  <a:pt x="8437" y="2534"/>
                  <a:pt x="8446" y="2529"/>
                  <a:pt x="8454" y="2525"/>
                </a:cubicBezTo>
                <a:cubicBezTo>
                  <a:pt x="8459" y="2520"/>
                  <a:pt x="8458" y="2514"/>
                  <a:pt x="8466" y="2511"/>
                </a:cubicBezTo>
                <a:cubicBezTo>
                  <a:pt x="8471" y="2513"/>
                  <a:pt x="8478" y="2522"/>
                  <a:pt x="8476" y="2533"/>
                </a:cubicBezTo>
                <a:cubicBezTo>
                  <a:pt x="8473" y="2541"/>
                  <a:pt x="8448" y="2556"/>
                  <a:pt x="8442" y="2564"/>
                </a:cubicBezTo>
                <a:cubicBezTo>
                  <a:pt x="8431" y="2577"/>
                  <a:pt x="8435" y="2607"/>
                  <a:pt x="8421" y="2621"/>
                </a:cubicBezTo>
                <a:cubicBezTo>
                  <a:pt x="8417" y="2626"/>
                  <a:pt x="8410" y="2626"/>
                  <a:pt x="8405" y="2626"/>
                </a:cubicBezTo>
                <a:cubicBezTo>
                  <a:pt x="8392" y="2628"/>
                  <a:pt x="8385" y="2638"/>
                  <a:pt x="8380" y="2647"/>
                </a:cubicBezTo>
                <a:cubicBezTo>
                  <a:pt x="8378" y="2651"/>
                  <a:pt x="8377" y="2655"/>
                  <a:pt x="8379" y="2660"/>
                </a:cubicBezTo>
                <a:cubicBezTo>
                  <a:pt x="8391" y="2658"/>
                  <a:pt x="8403" y="2639"/>
                  <a:pt x="8413" y="2648"/>
                </a:cubicBezTo>
                <a:cubicBezTo>
                  <a:pt x="8414" y="2648"/>
                  <a:pt x="8414" y="2648"/>
                  <a:pt x="8415" y="2649"/>
                </a:cubicBezTo>
                <a:cubicBezTo>
                  <a:pt x="8426" y="2642"/>
                  <a:pt x="8441" y="2647"/>
                  <a:pt x="8452" y="2637"/>
                </a:cubicBezTo>
                <a:cubicBezTo>
                  <a:pt x="8464" y="2627"/>
                  <a:pt x="8465" y="2607"/>
                  <a:pt x="8473" y="2594"/>
                </a:cubicBezTo>
                <a:cubicBezTo>
                  <a:pt x="8482" y="2580"/>
                  <a:pt x="8489" y="2564"/>
                  <a:pt x="8495" y="2548"/>
                </a:cubicBezTo>
                <a:cubicBezTo>
                  <a:pt x="8505" y="2522"/>
                  <a:pt x="8522" y="2494"/>
                  <a:pt x="8537" y="2472"/>
                </a:cubicBezTo>
                <a:cubicBezTo>
                  <a:pt x="8537" y="2472"/>
                  <a:pt x="8538" y="2472"/>
                  <a:pt x="8538" y="2472"/>
                </a:cubicBezTo>
                <a:cubicBezTo>
                  <a:pt x="8540" y="2479"/>
                  <a:pt x="8542" y="2486"/>
                  <a:pt x="8544" y="2494"/>
                </a:cubicBezTo>
                <a:cubicBezTo>
                  <a:pt x="8560" y="2500"/>
                  <a:pt x="8582" y="2478"/>
                  <a:pt x="8601" y="2471"/>
                </a:cubicBezTo>
                <a:cubicBezTo>
                  <a:pt x="8615" y="2466"/>
                  <a:pt x="8625" y="2469"/>
                  <a:pt x="8636" y="2468"/>
                </a:cubicBezTo>
                <a:cubicBezTo>
                  <a:pt x="8648" y="2468"/>
                  <a:pt x="8673" y="2454"/>
                  <a:pt x="8683" y="2446"/>
                </a:cubicBezTo>
                <a:cubicBezTo>
                  <a:pt x="8694" y="2437"/>
                  <a:pt x="8707" y="2423"/>
                  <a:pt x="8715" y="2410"/>
                </a:cubicBezTo>
                <a:cubicBezTo>
                  <a:pt x="8721" y="2403"/>
                  <a:pt x="8720" y="2393"/>
                  <a:pt x="8728" y="2387"/>
                </a:cubicBezTo>
                <a:cubicBezTo>
                  <a:pt x="8730" y="2404"/>
                  <a:pt x="8732" y="2420"/>
                  <a:pt x="8733" y="2436"/>
                </a:cubicBezTo>
                <a:cubicBezTo>
                  <a:pt x="8730" y="2435"/>
                  <a:pt x="8727" y="2434"/>
                  <a:pt x="8724" y="2432"/>
                </a:cubicBezTo>
                <a:cubicBezTo>
                  <a:pt x="8715" y="2443"/>
                  <a:pt x="8700" y="2462"/>
                  <a:pt x="8701" y="2480"/>
                </a:cubicBezTo>
                <a:close/>
                <a:moveTo>
                  <a:pt x="8475" y="2464"/>
                </a:moveTo>
                <a:cubicBezTo>
                  <a:pt x="8474" y="2465"/>
                  <a:pt x="8474" y="2467"/>
                  <a:pt x="8473" y="2468"/>
                </a:cubicBezTo>
                <a:cubicBezTo>
                  <a:pt x="8467" y="2478"/>
                  <a:pt x="8461" y="2488"/>
                  <a:pt x="8455" y="2498"/>
                </a:cubicBezTo>
                <a:cubicBezTo>
                  <a:pt x="8449" y="2502"/>
                  <a:pt x="8443" y="2506"/>
                  <a:pt x="8437" y="2510"/>
                </a:cubicBezTo>
                <a:cubicBezTo>
                  <a:pt x="8434" y="2514"/>
                  <a:pt x="8432" y="2518"/>
                  <a:pt x="8430" y="2523"/>
                </a:cubicBezTo>
                <a:cubicBezTo>
                  <a:pt x="8424" y="2531"/>
                  <a:pt x="8416" y="2540"/>
                  <a:pt x="8408" y="2547"/>
                </a:cubicBezTo>
                <a:cubicBezTo>
                  <a:pt x="8404" y="2550"/>
                  <a:pt x="8380" y="2564"/>
                  <a:pt x="8376" y="2560"/>
                </a:cubicBezTo>
                <a:cubicBezTo>
                  <a:pt x="8374" y="2556"/>
                  <a:pt x="8384" y="2523"/>
                  <a:pt x="8386" y="2515"/>
                </a:cubicBezTo>
                <a:cubicBezTo>
                  <a:pt x="8389" y="2500"/>
                  <a:pt x="8388" y="2472"/>
                  <a:pt x="8396" y="2460"/>
                </a:cubicBezTo>
                <a:cubicBezTo>
                  <a:pt x="8408" y="2450"/>
                  <a:pt x="8419" y="2440"/>
                  <a:pt x="8430" y="2431"/>
                </a:cubicBezTo>
                <a:cubicBezTo>
                  <a:pt x="8442" y="2409"/>
                  <a:pt x="8454" y="2388"/>
                  <a:pt x="8467" y="2367"/>
                </a:cubicBezTo>
                <a:cubicBezTo>
                  <a:pt x="8468" y="2367"/>
                  <a:pt x="8469" y="2366"/>
                  <a:pt x="8470" y="2366"/>
                </a:cubicBezTo>
                <a:cubicBezTo>
                  <a:pt x="8478" y="2377"/>
                  <a:pt x="8513" y="2408"/>
                  <a:pt x="8509" y="2428"/>
                </a:cubicBezTo>
                <a:cubicBezTo>
                  <a:pt x="8497" y="2439"/>
                  <a:pt x="8498" y="2457"/>
                  <a:pt x="8488" y="2467"/>
                </a:cubicBezTo>
                <a:cubicBezTo>
                  <a:pt x="8483" y="2471"/>
                  <a:pt x="8478" y="2468"/>
                  <a:pt x="8475" y="2464"/>
                </a:cubicBezTo>
                <a:close/>
                <a:moveTo>
                  <a:pt x="8431" y="1624"/>
                </a:moveTo>
                <a:cubicBezTo>
                  <a:pt x="8412" y="1639"/>
                  <a:pt x="8391" y="1623"/>
                  <a:pt x="8384" y="1610"/>
                </a:cubicBezTo>
                <a:cubicBezTo>
                  <a:pt x="8382" y="1586"/>
                  <a:pt x="8399" y="1571"/>
                  <a:pt x="8413" y="1556"/>
                </a:cubicBezTo>
                <a:cubicBezTo>
                  <a:pt x="8437" y="1547"/>
                  <a:pt x="8444" y="1571"/>
                  <a:pt x="8460" y="1580"/>
                </a:cubicBezTo>
                <a:cubicBezTo>
                  <a:pt x="8455" y="1588"/>
                  <a:pt x="8452" y="1596"/>
                  <a:pt x="8448" y="1604"/>
                </a:cubicBezTo>
                <a:cubicBezTo>
                  <a:pt x="8442" y="1610"/>
                  <a:pt x="8439" y="1619"/>
                  <a:pt x="8431" y="1624"/>
                </a:cubicBezTo>
                <a:close/>
                <a:moveTo>
                  <a:pt x="6863" y="2921"/>
                </a:moveTo>
                <a:cubicBezTo>
                  <a:pt x="6867" y="2910"/>
                  <a:pt x="6867" y="2904"/>
                  <a:pt x="6874" y="2895"/>
                </a:cubicBezTo>
                <a:cubicBezTo>
                  <a:pt x="6875" y="2894"/>
                  <a:pt x="6876" y="2894"/>
                  <a:pt x="6877" y="2894"/>
                </a:cubicBezTo>
                <a:cubicBezTo>
                  <a:pt x="6883" y="2911"/>
                  <a:pt x="6894" y="2939"/>
                  <a:pt x="6885" y="2956"/>
                </a:cubicBezTo>
                <a:cubicBezTo>
                  <a:pt x="6867" y="2950"/>
                  <a:pt x="6854" y="2950"/>
                  <a:pt x="6863" y="2921"/>
                </a:cubicBezTo>
                <a:close/>
                <a:moveTo>
                  <a:pt x="6891" y="2822"/>
                </a:moveTo>
                <a:cubicBezTo>
                  <a:pt x="6904" y="2823"/>
                  <a:pt x="6925" y="2848"/>
                  <a:pt x="6901" y="2857"/>
                </a:cubicBezTo>
                <a:cubicBezTo>
                  <a:pt x="6888" y="2854"/>
                  <a:pt x="6885" y="2831"/>
                  <a:pt x="6890" y="2818"/>
                </a:cubicBezTo>
                <a:cubicBezTo>
                  <a:pt x="6890" y="2819"/>
                  <a:pt x="6890" y="2821"/>
                  <a:pt x="6891" y="2822"/>
                </a:cubicBezTo>
                <a:close/>
                <a:moveTo>
                  <a:pt x="7021" y="3268"/>
                </a:moveTo>
                <a:cubicBezTo>
                  <a:pt x="7020" y="3268"/>
                  <a:pt x="7018" y="3267"/>
                  <a:pt x="7016" y="3266"/>
                </a:cubicBezTo>
                <a:cubicBezTo>
                  <a:pt x="6995" y="3230"/>
                  <a:pt x="7018" y="3223"/>
                  <a:pt x="7031" y="3197"/>
                </a:cubicBezTo>
                <a:cubicBezTo>
                  <a:pt x="7043" y="3217"/>
                  <a:pt x="7029" y="3258"/>
                  <a:pt x="7021" y="3268"/>
                </a:cubicBezTo>
                <a:close/>
                <a:moveTo>
                  <a:pt x="8981" y="3961"/>
                </a:moveTo>
                <a:cubicBezTo>
                  <a:pt x="8980" y="3972"/>
                  <a:pt x="8980" y="3982"/>
                  <a:pt x="8980" y="3992"/>
                </a:cubicBezTo>
                <a:cubicBezTo>
                  <a:pt x="8973" y="4040"/>
                  <a:pt x="8950" y="4063"/>
                  <a:pt x="8924" y="4039"/>
                </a:cubicBezTo>
                <a:cubicBezTo>
                  <a:pt x="8901" y="4070"/>
                  <a:pt x="8876" y="4113"/>
                  <a:pt x="8847" y="4131"/>
                </a:cubicBezTo>
                <a:cubicBezTo>
                  <a:pt x="8825" y="4137"/>
                  <a:pt x="8804" y="4142"/>
                  <a:pt x="8782" y="4147"/>
                </a:cubicBezTo>
                <a:cubicBezTo>
                  <a:pt x="8759" y="4165"/>
                  <a:pt x="8761" y="4234"/>
                  <a:pt x="8704" y="4216"/>
                </a:cubicBezTo>
                <a:cubicBezTo>
                  <a:pt x="8683" y="4210"/>
                  <a:pt x="8655" y="4204"/>
                  <a:pt x="8639" y="4185"/>
                </a:cubicBezTo>
                <a:cubicBezTo>
                  <a:pt x="8628" y="4172"/>
                  <a:pt x="8618" y="4158"/>
                  <a:pt x="8608" y="4144"/>
                </a:cubicBezTo>
                <a:cubicBezTo>
                  <a:pt x="8576" y="4121"/>
                  <a:pt x="8499" y="4166"/>
                  <a:pt x="8478" y="4116"/>
                </a:cubicBezTo>
                <a:cubicBezTo>
                  <a:pt x="8498" y="4076"/>
                  <a:pt x="8521" y="4072"/>
                  <a:pt x="8539" y="4021"/>
                </a:cubicBezTo>
                <a:cubicBezTo>
                  <a:pt x="8507" y="4014"/>
                  <a:pt x="8501" y="3999"/>
                  <a:pt x="8486" y="3964"/>
                </a:cubicBezTo>
                <a:cubicBezTo>
                  <a:pt x="8467" y="3971"/>
                  <a:pt x="8429" y="3993"/>
                  <a:pt x="8412" y="3980"/>
                </a:cubicBezTo>
                <a:cubicBezTo>
                  <a:pt x="8410" y="3974"/>
                  <a:pt x="8408" y="3969"/>
                  <a:pt x="8406" y="3964"/>
                </a:cubicBezTo>
                <a:cubicBezTo>
                  <a:pt x="8407" y="3961"/>
                  <a:pt x="8407" y="3959"/>
                  <a:pt x="8408" y="3956"/>
                </a:cubicBezTo>
                <a:cubicBezTo>
                  <a:pt x="8419" y="3916"/>
                  <a:pt x="8498" y="3922"/>
                  <a:pt x="8520" y="3889"/>
                </a:cubicBezTo>
                <a:cubicBezTo>
                  <a:pt x="8522" y="3882"/>
                  <a:pt x="8523" y="3874"/>
                  <a:pt x="8525" y="3866"/>
                </a:cubicBezTo>
                <a:cubicBezTo>
                  <a:pt x="8524" y="3858"/>
                  <a:pt x="8523" y="3849"/>
                  <a:pt x="8522" y="3840"/>
                </a:cubicBezTo>
                <a:cubicBezTo>
                  <a:pt x="8506" y="3828"/>
                  <a:pt x="8491" y="3816"/>
                  <a:pt x="8471" y="3809"/>
                </a:cubicBezTo>
                <a:cubicBezTo>
                  <a:pt x="8434" y="3798"/>
                  <a:pt x="8397" y="3875"/>
                  <a:pt x="8375" y="3807"/>
                </a:cubicBezTo>
                <a:cubicBezTo>
                  <a:pt x="8373" y="3798"/>
                  <a:pt x="8373" y="3790"/>
                  <a:pt x="8374" y="3778"/>
                </a:cubicBezTo>
                <a:cubicBezTo>
                  <a:pt x="8387" y="3766"/>
                  <a:pt x="8412" y="3765"/>
                  <a:pt x="8429" y="3758"/>
                </a:cubicBezTo>
                <a:cubicBezTo>
                  <a:pt x="8428" y="3756"/>
                  <a:pt x="8426" y="3753"/>
                  <a:pt x="8425" y="3750"/>
                </a:cubicBezTo>
                <a:cubicBezTo>
                  <a:pt x="8420" y="3737"/>
                  <a:pt x="8414" y="3723"/>
                  <a:pt x="8409" y="3709"/>
                </a:cubicBezTo>
                <a:cubicBezTo>
                  <a:pt x="8426" y="3637"/>
                  <a:pt x="8448" y="3745"/>
                  <a:pt x="8478" y="3706"/>
                </a:cubicBezTo>
                <a:cubicBezTo>
                  <a:pt x="8478" y="3706"/>
                  <a:pt x="8478" y="3705"/>
                  <a:pt x="8478" y="3704"/>
                </a:cubicBezTo>
                <a:cubicBezTo>
                  <a:pt x="8474" y="3681"/>
                  <a:pt x="8465" y="3665"/>
                  <a:pt x="8456" y="3652"/>
                </a:cubicBezTo>
                <a:cubicBezTo>
                  <a:pt x="8457" y="3651"/>
                  <a:pt x="8458" y="3649"/>
                  <a:pt x="8459" y="3647"/>
                </a:cubicBezTo>
                <a:cubicBezTo>
                  <a:pt x="8462" y="3640"/>
                  <a:pt x="8465" y="3634"/>
                  <a:pt x="8468" y="3627"/>
                </a:cubicBezTo>
                <a:cubicBezTo>
                  <a:pt x="8500" y="3644"/>
                  <a:pt x="8548" y="3659"/>
                  <a:pt x="8555" y="3724"/>
                </a:cubicBezTo>
                <a:cubicBezTo>
                  <a:pt x="8559" y="3757"/>
                  <a:pt x="8539" y="3779"/>
                  <a:pt x="8543" y="3797"/>
                </a:cubicBezTo>
                <a:cubicBezTo>
                  <a:pt x="8550" y="3816"/>
                  <a:pt x="8558" y="3836"/>
                  <a:pt x="8565" y="3856"/>
                </a:cubicBezTo>
                <a:cubicBezTo>
                  <a:pt x="8572" y="3844"/>
                  <a:pt x="8578" y="3832"/>
                  <a:pt x="8585" y="3820"/>
                </a:cubicBezTo>
                <a:cubicBezTo>
                  <a:pt x="8598" y="3805"/>
                  <a:pt x="8612" y="3808"/>
                  <a:pt x="8621" y="3789"/>
                </a:cubicBezTo>
                <a:cubicBezTo>
                  <a:pt x="8621" y="3755"/>
                  <a:pt x="8616" y="3717"/>
                  <a:pt x="8622" y="3696"/>
                </a:cubicBezTo>
                <a:cubicBezTo>
                  <a:pt x="8626" y="3692"/>
                  <a:pt x="8630" y="3688"/>
                  <a:pt x="8633" y="3683"/>
                </a:cubicBezTo>
                <a:cubicBezTo>
                  <a:pt x="8634" y="3683"/>
                  <a:pt x="8634" y="3683"/>
                  <a:pt x="8635" y="3683"/>
                </a:cubicBezTo>
                <a:cubicBezTo>
                  <a:pt x="8642" y="3719"/>
                  <a:pt x="8657" y="3748"/>
                  <a:pt x="8672" y="3768"/>
                </a:cubicBezTo>
                <a:cubicBezTo>
                  <a:pt x="8676" y="3766"/>
                  <a:pt x="8679" y="3763"/>
                  <a:pt x="8683" y="3761"/>
                </a:cubicBezTo>
                <a:cubicBezTo>
                  <a:pt x="8683" y="3760"/>
                  <a:pt x="8683" y="3759"/>
                  <a:pt x="8683" y="3758"/>
                </a:cubicBezTo>
                <a:cubicBezTo>
                  <a:pt x="8681" y="3744"/>
                  <a:pt x="8678" y="3731"/>
                  <a:pt x="8676" y="3717"/>
                </a:cubicBezTo>
                <a:cubicBezTo>
                  <a:pt x="8690" y="3697"/>
                  <a:pt x="8709" y="3682"/>
                  <a:pt x="8722" y="3701"/>
                </a:cubicBezTo>
                <a:cubicBezTo>
                  <a:pt x="8728" y="3727"/>
                  <a:pt x="8743" y="3750"/>
                  <a:pt x="8762" y="3750"/>
                </a:cubicBezTo>
                <a:cubicBezTo>
                  <a:pt x="8763" y="3726"/>
                  <a:pt x="8757" y="3711"/>
                  <a:pt x="8753" y="3691"/>
                </a:cubicBezTo>
                <a:cubicBezTo>
                  <a:pt x="8789" y="3699"/>
                  <a:pt x="8827" y="3718"/>
                  <a:pt x="8855" y="3681"/>
                </a:cubicBezTo>
                <a:cubicBezTo>
                  <a:pt x="8855" y="3659"/>
                  <a:pt x="8855" y="3638"/>
                  <a:pt x="8855" y="3616"/>
                </a:cubicBezTo>
                <a:cubicBezTo>
                  <a:pt x="8868" y="3616"/>
                  <a:pt x="8883" y="3619"/>
                  <a:pt x="8891" y="3629"/>
                </a:cubicBezTo>
                <a:cubicBezTo>
                  <a:pt x="8904" y="3685"/>
                  <a:pt x="8927" y="3674"/>
                  <a:pt x="8957" y="3699"/>
                </a:cubicBezTo>
                <a:cubicBezTo>
                  <a:pt x="8959" y="3705"/>
                  <a:pt x="8960" y="3711"/>
                  <a:pt x="8962" y="3717"/>
                </a:cubicBezTo>
                <a:cubicBezTo>
                  <a:pt x="8959" y="3734"/>
                  <a:pt x="8956" y="3756"/>
                  <a:pt x="8959" y="3771"/>
                </a:cubicBezTo>
                <a:cubicBezTo>
                  <a:pt x="8965" y="3778"/>
                  <a:pt x="8971" y="3785"/>
                  <a:pt x="8977" y="3791"/>
                </a:cubicBezTo>
                <a:cubicBezTo>
                  <a:pt x="8991" y="3800"/>
                  <a:pt x="9015" y="3788"/>
                  <a:pt x="9024" y="3807"/>
                </a:cubicBezTo>
                <a:cubicBezTo>
                  <a:pt x="9037" y="3841"/>
                  <a:pt x="9029" y="3914"/>
                  <a:pt x="9020" y="3944"/>
                </a:cubicBezTo>
                <a:cubicBezTo>
                  <a:pt x="9007" y="3949"/>
                  <a:pt x="8994" y="3955"/>
                  <a:pt x="8981" y="3961"/>
                </a:cubicBezTo>
                <a:close/>
                <a:moveTo>
                  <a:pt x="9256" y="9101"/>
                </a:moveTo>
                <a:cubicBezTo>
                  <a:pt x="9263" y="9068"/>
                  <a:pt x="9281" y="9046"/>
                  <a:pt x="9288" y="9016"/>
                </a:cubicBezTo>
                <a:cubicBezTo>
                  <a:pt x="9294" y="8993"/>
                  <a:pt x="9288" y="8963"/>
                  <a:pt x="9292" y="8939"/>
                </a:cubicBezTo>
                <a:cubicBezTo>
                  <a:pt x="9297" y="8916"/>
                  <a:pt x="9333" y="8856"/>
                  <a:pt x="9345" y="8841"/>
                </a:cubicBezTo>
                <a:cubicBezTo>
                  <a:pt x="9378" y="8797"/>
                  <a:pt x="9422" y="8792"/>
                  <a:pt x="9447" y="8731"/>
                </a:cubicBezTo>
                <a:cubicBezTo>
                  <a:pt x="9463" y="8688"/>
                  <a:pt x="9484" y="8536"/>
                  <a:pt x="9499" y="8514"/>
                </a:cubicBezTo>
                <a:cubicBezTo>
                  <a:pt x="9506" y="8508"/>
                  <a:pt x="9512" y="8502"/>
                  <a:pt x="9519" y="8496"/>
                </a:cubicBezTo>
                <a:cubicBezTo>
                  <a:pt x="9538" y="8532"/>
                  <a:pt x="9549" y="8577"/>
                  <a:pt x="9578" y="8594"/>
                </a:cubicBezTo>
                <a:cubicBezTo>
                  <a:pt x="9606" y="8610"/>
                  <a:pt x="9677" y="8567"/>
                  <a:pt x="9679" y="8568"/>
                </a:cubicBezTo>
                <a:cubicBezTo>
                  <a:pt x="9686" y="8604"/>
                  <a:pt x="9718" y="8620"/>
                  <a:pt x="9746" y="8604"/>
                </a:cubicBezTo>
                <a:cubicBezTo>
                  <a:pt x="9771" y="8590"/>
                  <a:pt x="9769" y="8558"/>
                  <a:pt x="9786" y="8535"/>
                </a:cubicBezTo>
                <a:cubicBezTo>
                  <a:pt x="9793" y="8525"/>
                  <a:pt x="9829" y="8502"/>
                  <a:pt x="9837" y="8499"/>
                </a:cubicBezTo>
                <a:cubicBezTo>
                  <a:pt x="9842" y="8508"/>
                  <a:pt x="9846" y="8513"/>
                  <a:pt x="9856" y="8514"/>
                </a:cubicBezTo>
                <a:cubicBezTo>
                  <a:pt x="9874" y="8484"/>
                  <a:pt x="9888" y="8446"/>
                  <a:pt x="9912" y="8427"/>
                </a:cubicBezTo>
                <a:cubicBezTo>
                  <a:pt x="9938" y="8406"/>
                  <a:pt x="9973" y="8421"/>
                  <a:pt x="10004" y="8409"/>
                </a:cubicBezTo>
                <a:cubicBezTo>
                  <a:pt x="10013" y="8400"/>
                  <a:pt x="10023" y="8391"/>
                  <a:pt x="10033" y="8383"/>
                </a:cubicBezTo>
                <a:cubicBezTo>
                  <a:pt x="10045" y="8380"/>
                  <a:pt x="10051" y="8401"/>
                  <a:pt x="10067" y="8391"/>
                </a:cubicBezTo>
                <a:cubicBezTo>
                  <a:pt x="10075" y="8382"/>
                  <a:pt x="10083" y="8373"/>
                  <a:pt x="10091" y="8365"/>
                </a:cubicBezTo>
                <a:cubicBezTo>
                  <a:pt x="10133" y="8344"/>
                  <a:pt x="10160" y="8406"/>
                  <a:pt x="10197" y="8391"/>
                </a:cubicBezTo>
                <a:cubicBezTo>
                  <a:pt x="10220" y="8381"/>
                  <a:pt x="10237" y="8356"/>
                  <a:pt x="10253" y="8334"/>
                </a:cubicBezTo>
                <a:cubicBezTo>
                  <a:pt x="10267" y="8343"/>
                  <a:pt x="10275" y="8362"/>
                  <a:pt x="10291" y="8367"/>
                </a:cubicBezTo>
                <a:cubicBezTo>
                  <a:pt x="10301" y="8357"/>
                  <a:pt x="10306" y="8340"/>
                  <a:pt x="10319" y="8337"/>
                </a:cubicBezTo>
                <a:cubicBezTo>
                  <a:pt x="10336" y="8347"/>
                  <a:pt x="10343" y="8372"/>
                  <a:pt x="10349" y="8375"/>
                </a:cubicBezTo>
                <a:cubicBezTo>
                  <a:pt x="10384" y="8394"/>
                  <a:pt x="10420" y="8323"/>
                  <a:pt x="10440" y="8308"/>
                </a:cubicBezTo>
                <a:cubicBezTo>
                  <a:pt x="10446" y="8307"/>
                  <a:pt x="10452" y="8305"/>
                  <a:pt x="10459" y="8303"/>
                </a:cubicBezTo>
                <a:cubicBezTo>
                  <a:pt x="10468" y="8312"/>
                  <a:pt x="10478" y="8320"/>
                  <a:pt x="10488" y="8329"/>
                </a:cubicBezTo>
                <a:cubicBezTo>
                  <a:pt x="10489" y="8351"/>
                  <a:pt x="10493" y="8364"/>
                  <a:pt x="10496" y="8380"/>
                </a:cubicBezTo>
                <a:cubicBezTo>
                  <a:pt x="10498" y="8381"/>
                  <a:pt x="10501" y="8382"/>
                  <a:pt x="10503" y="8383"/>
                </a:cubicBezTo>
                <a:cubicBezTo>
                  <a:pt x="10516" y="8367"/>
                  <a:pt x="10530" y="8352"/>
                  <a:pt x="10543" y="8337"/>
                </a:cubicBezTo>
                <a:cubicBezTo>
                  <a:pt x="10544" y="8422"/>
                  <a:pt x="10471" y="8455"/>
                  <a:pt x="10542" y="8532"/>
                </a:cubicBezTo>
                <a:cubicBezTo>
                  <a:pt x="10544" y="8549"/>
                  <a:pt x="10546" y="8567"/>
                  <a:pt x="10549" y="8584"/>
                </a:cubicBezTo>
                <a:cubicBezTo>
                  <a:pt x="10549" y="8617"/>
                  <a:pt x="10493" y="8707"/>
                  <a:pt x="10480" y="8733"/>
                </a:cubicBezTo>
                <a:cubicBezTo>
                  <a:pt x="10485" y="8773"/>
                  <a:pt x="10506" y="8802"/>
                  <a:pt x="10523" y="8818"/>
                </a:cubicBezTo>
                <a:cubicBezTo>
                  <a:pt x="10534" y="8813"/>
                  <a:pt x="10536" y="8806"/>
                  <a:pt x="10549" y="8808"/>
                </a:cubicBezTo>
                <a:cubicBezTo>
                  <a:pt x="10550" y="8822"/>
                  <a:pt x="10552" y="8835"/>
                  <a:pt x="10554" y="8849"/>
                </a:cubicBezTo>
                <a:cubicBezTo>
                  <a:pt x="10581" y="8871"/>
                  <a:pt x="10609" y="8893"/>
                  <a:pt x="10636" y="8916"/>
                </a:cubicBezTo>
                <a:cubicBezTo>
                  <a:pt x="10656" y="8913"/>
                  <a:pt x="10676" y="8911"/>
                  <a:pt x="10696" y="8908"/>
                </a:cubicBezTo>
                <a:cubicBezTo>
                  <a:pt x="10710" y="8913"/>
                  <a:pt x="10724" y="8919"/>
                  <a:pt x="10738" y="8924"/>
                </a:cubicBezTo>
                <a:cubicBezTo>
                  <a:pt x="10744" y="8934"/>
                  <a:pt x="10750" y="8944"/>
                  <a:pt x="10755" y="8955"/>
                </a:cubicBezTo>
                <a:cubicBezTo>
                  <a:pt x="10765" y="8964"/>
                  <a:pt x="10775" y="8956"/>
                  <a:pt x="10788" y="8965"/>
                </a:cubicBezTo>
                <a:cubicBezTo>
                  <a:pt x="10810" y="8980"/>
                  <a:pt x="10813" y="9079"/>
                  <a:pt x="10839" y="9106"/>
                </a:cubicBezTo>
                <a:cubicBezTo>
                  <a:pt x="10861" y="9131"/>
                  <a:pt x="10925" y="9133"/>
                  <a:pt x="10953" y="9153"/>
                </a:cubicBezTo>
                <a:cubicBezTo>
                  <a:pt x="10981" y="9174"/>
                  <a:pt x="11005" y="9241"/>
                  <a:pt x="11037" y="9248"/>
                </a:cubicBezTo>
                <a:cubicBezTo>
                  <a:pt x="11050" y="9251"/>
                  <a:pt x="11060" y="9231"/>
                  <a:pt x="11068" y="9222"/>
                </a:cubicBezTo>
                <a:cubicBezTo>
                  <a:pt x="11134" y="9154"/>
                  <a:pt x="11070" y="9102"/>
                  <a:pt x="11099" y="9009"/>
                </a:cubicBezTo>
                <a:cubicBezTo>
                  <a:pt x="11120" y="8940"/>
                  <a:pt x="11210" y="8878"/>
                  <a:pt x="11264" y="8924"/>
                </a:cubicBezTo>
                <a:cubicBezTo>
                  <a:pt x="11285" y="8942"/>
                  <a:pt x="11277" y="8978"/>
                  <a:pt x="11292" y="8993"/>
                </a:cubicBezTo>
                <a:cubicBezTo>
                  <a:pt x="11308" y="9005"/>
                  <a:pt x="11344" y="9016"/>
                  <a:pt x="11361" y="9022"/>
                </a:cubicBezTo>
                <a:cubicBezTo>
                  <a:pt x="11371" y="9022"/>
                  <a:pt x="11381" y="9022"/>
                  <a:pt x="11392" y="9022"/>
                </a:cubicBezTo>
                <a:cubicBezTo>
                  <a:pt x="11405" y="9030"/>
                  <a:pt x="11402" y="9070"/>
                  <a:pt x="11414" y="9081"/>
                </a:cubicBezTo>
                <a:cubicBezTo>
                  <a:pt x="11437" y="9081"/>
                  <a:pt x="11459" y="9081"/>
                  <a:pt x="11481" y="9081"/>
                </a:cubicBezTo>
                <a:cubicBezTo>
                  <a:pt x="11513" y="9094"/>
                  <a:pt x="11544" y="9106"/>
                  <a:pt x="11575" y="9119"/>
                </a:cubicBezTo>
                <a:cubicBezTo>
                  <a:pt x="11578" y="9126"/>
                  <a:pt x="11581" y="9133"/>
                  <a:pt x="11584" y="9140"/>
                </a:cubicBezTo>
                <a:cubicBezTo>
                  <a:pt x="11596" y="9143"/>
                  <a:pt x="11609" y="9145"/>
                  <a:pt x="11622" y="9148"/>
                </a:cubicBezTo>
                <a:cubicBezTo>
                  <a:pt x="11634" y="9154"/>
                  <a:pt x="11650" y="9180"/>
                  <a:pt x="11667" y="9173"/>
                </a:cubicBezTo>
                <a:cubicBezTo>
                  <a:pt x="11675" y="9161"/>
                  <a:pt x="11684" y="9148"/>
                  <a:pt x="11692" y="9135"/>
                </a:cubicBezTo>
                <a:cubicBezTo>
                  <a:pt x="11724" y="9094"/>
                  <a:pt x="11774" y="9073"/>
                  <a:pt x="11820" y="9091"/>
                </a:cubicBezTo>
                <a:cubicBezTo>
                  <a:pt x="11824" y="9119"/>
                  <a:pt x="11831" y="9123"/>
                  <a:pt x="11840" y="9140"/>
                </a:cubicBezTo>
                <a:cubicBezTo>
                  <a:pt x="11866" y="9132"/>
                  <a:pt x="11875" y="9159"/>
                  <a:pt x="11899" y="9127"/>
                </a:cubicBezTo>
                <a:cubicBezTo>
                  <a:pt x="11935" y="9165"/>
                  <a:pt x="11944" y="9126"/>
                  <a:pt x="11970" y="9119"/>
                </a:cubicBezTo>
                <a:cubicBezTo>
                  <a:pt x="11986" y="9197"/>
                  <a:pt x="12001" y="9274"/>
                  <a:pt x="12017" y="9351"/>
                </a:cubicBezTo>
                <a:cubicBezTo>
                  <a:pt x="11990" y="9396"/>
                  <a:pt x="11995" y="9493"/>
                  <a:pt x="11978" y="9557"/>
                </a:cubicBezTo>
                <a:cubicBezTo>
                  <a:pt x="11972" y="9560"/>
                  <a:pt x="11966" y="9560"/>
                  <a:pt x="11962" y="9552"/>
                </a:cubicBezTo>
                <a:cubicBezTo>
                  <a:pt x="11925" y="9490"/>
                  <a:pt x="11895" y="9391"/>
                  <a:pt x="11877" y="9292"/>
                </a:cubicBezTo>
                <a:cubicBezTo>
                  <a:pt x="11865" y="9301"/>
                  <a:pt x="11864" y="9310"/>
                  <a:pt x="11857" y="9328"/>
                </a:cubicBezTo>
                <a:cubicBezTo>
                  <a:pt x="11866" y="9423"/>
                  <a:pt x="11900" y="9470"/>
                  <a:pt x="11920" y="9539"/>
                </a:cubicBezTo>
                <a:cubicBezTo>
                  <a:pt x="11932" y="9597"/>
                  <a:pt x="11944" y="9656"/>
                  <a:pt x="11955" y="9714"/>
                </a:cubicBezTo>
                <a:cubicBezTo>
                  <a:pt x="11983" y="9798"/>
                  <a:pt x="12004" y="9900"/>
                  <a:pt x="12033" y="9984"/>
                </a:cubicBezTo>
                <a:cubicBezTo>
                  <a:pt x="12044" y="10005"/>
                  <a:pt x="12055" y="10026"/>
                  <a:pt x="12065" y="10046"/>
                </a:cubicBezTo>
                <a:cubicBezTo>
                  <a:pt x="12060" y="10055"/>
                  <a:pt x="12055" y="10063"/>
                  <a:pt x="12050" y="10072"/>
                </a:cubicBezTo>
                <a:cubicBezTo>
                  <a:pt x="12056" y="10104"/>
                  <a:pt x="12057" y="10145"/>
                  <a:pt x="12067" y="10170"/>
                </a:cubicBezTo>
                <a:cubicBezTo>
                  <a:pt x="12074" y="10191"/>
                  <a:pt x="12090" y="10196"/>
                  <a:pt x="12100" y="10211"/>
                </a:cubicBezTo>
                <a:cubicBezTo>
                  <a:pt x="12122" y="10242"/>
                  <a:pt x="12147" y="10329"/>
                  <a:pt x="12154" y="10384"/>
                </a:cubicBezTo>
                <a:cubicBezTo>
                  <a:pt x="12165" y="10468"/>
                  <a:pt x="12150" y="10619"/>
                  <a:pt x="12173" y="10677"/>
                </a:cubicBezTo>
                <a:cubicBezTo>
                  <a:pt x="12187" y="10714"/>
                  <a:pt x="12239" y="10735"/>
                  <a:pt x="12249" y="10781"/>
                </a:cubicBezTo>
                <a:cubicBezTo>
                  <a:pt x="12272" y="10879"/>
                  <a:pt x="12281" y="11069"/>
                  <a:pt x="12319" y="11131"/>
                </a:cubicBezTo>
                <a:cubicBezTo>
                  <a:pt x="12320" y="11130"/>
                  <a:pt x="12321" y="11129"/>
                  <a:pt x="12322" y="11128"/>
                </a:cubicBezTo>
                <a:cubicBezTo>
                  <a:pt x="12323" y="11118"/>
                  <a:pt x="12322" y="11094"/>
                  <a:pt x="12326" y="11084"/>
                </a:cubicBezTo>
                <a:cubicBezTo>
                  <a:pt x="12338" y="11098"/>
                  <a:pt x="12346" y="11132"/>
                  <a:pt x="12354" y="11154"/>
                </a:cubicBezTo>
                <a:cubicBezTo>
                  <a:pt x="12365" y="11153"/>
                  <a:pt x="12373" y="11150"/>
                  <a:pt x="12381" y="11156"/>
                </a:cubicBezTo>
                <a:cubicBezTo>
                  <a:pt x="12400" y="11196"/>
                  <a:pt x="12418" y="11235"/>
                  <a:pt x="12437" y="11275"/>
                </a:cubicBezTo>
                <a:cubicBezTo>
                  <a:pt x="12444" y="11282"/>
                  <a:pt x="12455" y="11275"/>
                  <a:pt x="12460" y="11285"/>
                </a:cubicBezTo>
                <a:cubicBezTo>
                  <a:pt x="12472" y="11306"/>
                  <a:pt x="12475" y="11356"/>
                  <a:pt x="12479" y="11362"/>
                </a:cubicBezTo>
                <a:cubicBezTo>
                  <a:pt x="12499" y="11400"/>
                  <a:pt x="12547" y="11417"/>
                  <a:pt x="12549" y="11486"/>
                </a:cubicBezTo>
                <a:cubicBezTo>
                  <a:pt x="12537" y="11509"/>
                  <a:pt x="12508" y="11532"/>
                  <a:pt x="12494" y="11545"/>
                </a:cubicBezTo>
                <a:cubicBezTo>
                  <a:pt x="12494" y="11547"/>
                  <a:pt x="12494" y="11549"/>
                  <a:pt x="12494" y="11550"/>
                </a:cubicBezTo>
                <a:cubicBezTo>
                  <a:pt x="12494" y="11551"/>
                  <a:pt x="12495" y="11552"/>
                  <a:pt x="12496" y="11553"/>
                </a:cubicBezTo>
                <a:cubicBezTo>
                  <a:pt x="12509" y="11557"/>
                  <a:pt x="12525" y="11552"/>
                  <a:pt x="12536" y="11558"/>
                </a:cubicBezTo>
                <a:cubicBezTo>
                  <a:pt x="12549" y="11609"/>
                  <a:pt x="12575" y="11654"/>
                  <a:pt x="12594" y="11694"/>
                </a:cubicBezTo>
                <a:cubicBezTo>
                  <a:pt x="12607" y="11694"/>
                  <a:pt x="12619" y="11694"/>
                  <a:pt x="12632" y="11694"/>
                </a:cubicBezTo>
                <a:cubicBezTo>
                  <a:pt x="12651" y="11678"/>
                  <a:pt x="12670" y="11662"/>
                  <a:pt x="12690" y="11646"/>
                </a:cubicBezTo>
                <a:cubicBezTo>
                  <a:pt x="12713" y="11637"/>
                  <a:pt x="12720" y="11676"/>
                  <a:pt x="12740" y="11661"/>
                </a:cubicBezTo>
                <a:cubicBezTo>
                  <a:pt x="12756" y="11642"/>
                  <a:pt x="12771" y="11623"/>
                  <a:pt x="12786" y="11604"/>
                </a:cubicBezTo>
                <a:cubicBezTo>
                  <a:pt x="12787" y="11604"/>
                  <a:pt x="12788" y="11604"/>
                  <a:pt x="12789" y="11604"/>
                </a:cubicBezTo>
                <a:cubicBezTo>
                  <a:pt x="12801" y="11607"/>
                  <a:pt x="12814" y="11609"/>
                  <a:pt x="12826" y="11612"/>
                </a:cubicBezTo>
                <a:cubicBezTo>
                  <a:pt x="12839" y="11606"/>
                  <a:pt x="12850" y="11577"/>
                  <a:pt x="12868" y="11584"/>
                </a:cubicBezTo>
                <a:cubicBezTo>
                  <a:pt x="12878" y="11588"/>
                  <a:pt x="12892" y="11601"/>
                  <a:pt x="12908" y="11594"/>
                </a:cubicBezTo>
                <a:cubicBezTo>
                  <a:pt x="12945" y="11579"/>
                  <a:pt x="12965" y="11543"/>
                  <a:pt x="12990" y="11509"/>
                </a:cubicBezTo>
                <a:cubicBezTo>
                  <a:pt x="13001" y="11518"/>
                  <a:pt x="13012" y="11526"/>
                  <a:pt x="13022" y="11535"/>
                </a:cubicBezTo>
                <a:cubicBezTo>
                  <a:pt x="13023" y="11538"/>
                  <a:pt x="13023" y="11540"/>
                  <a:pt x="13024" y="11543"/>
                </a:cubicBezTo>
                <a:cubicBezTo>
                  <a:pt x="13020" y="11559"/>
                  <a:pt x="13017" y="11575"/>
                  <a:pt x="13013" y="11592"/>
                </a:cubicBezTo>
                <a:cubicBezTo>
                  <a:pt x="13009" y="11617"/>
                  <a:pt x="13017" y="11643"/>
                  <a:pt x="13017" y="11661"/>
                </a:cubicBezTo>
                <a:cubicBezTo>
                  <a:pt x="13018" y="11684"/>
                  <a:pt x="13004" y="11696"/>
                  <a:pt x="13001" y="11713"/>
                </a:cubicBezTo>
                <a:cubicBezTo>
                  <a:pt x="13000" y="11748"/>
                  <a:pt x="12998" y="11783"/>
                  <a:pt x="12997" y="11818"/>
                </a:cubicBezTo>
                <a:cubicBezTo>
                  <a:pt x="12985" y="11858"/>
                  <a:pt x="12974" y="11897"/>
                  <a:pt x="12962" y="11937"/>
                </a:cubicBezTo>
                <a:cubicBezTo>
                  <a:pt x="12953" y="11953"/>
                  <a:pt x="12944" y="11969"/>
                  <a:pt x="12935" y="11985"/>
                </a:cubicBezTo>
                <a:cubicBezTo>
                  <a:pt x="12936" y="11997"/>
                  <a:pt x="12936" y="12008"/>
                  <a:pt x="12936" y="12019"/>
                </a:cubicBezTo>
                <a:cubicBezTo>
                  <a:pt x="12921" y="12067"/>
                  <a:pt x="12905" y="12115"/>
                  <a:pt x="12889" y="12163"/>
                </a:cubicBezTo>
                <a:cubicBezTo>
                  <a:pt x="12887" y="12183"/>
                  <a:pt x="12885" y="12203"/>
                  <a:pt x="12883" y="12222"/>
                </a:cubicBezTo>
                <a:cubicBezTo>
                  <a:pt x="12860" y="12329"/>
                  <a:pt x="12807" y="12413"/>
                  <a:pt x="12771" y="12501"/>
                </a:cubicBezTo>
                <a:cubicBezTo>
                  <a:pt x="12753" y="12543"/>
                  <a:pt x="12736" y="12585"/>
                  <a:pt x="12718" y="12627"/>
                </a:cubicBezTo>
                <a:cubicBezTo>
                  <a:pt x="12669" y="12701"/>
                  <a:pt x="12609" y="12757"/>
                  <a:pt x="12561" y="12833"/>
                </a:cubicBezTo>
                <a:cubicBezTo>
                  <a:pt x="12517" y="12928"/>
                  <a:pt x="12473" y="13023"/>
                  <a:pt x="12429" y="13118"/>
                </a:cubicBezTo>
                <a:cubicBezTo>
                  <a:pt x="12433" y="13135"/>
                  <a:pt x="12433" y="13143"/>
                  <a:pt x="12428" y="13157"/>
                </a:cubicBezTo>
                <a:cubicBezTo>
                  <a:pt x="12414" y="13169"/>
                  <a:pt x="12405" y="13184"/>
                  <a:pt x="12388" y="13178"/>
                </a:cubicBezTo>
                <a:cubicBezTo>
                  <a:pt x="12387" y="13239"/>
                  <a:pt x="12367" y="13239"/>
                  <a:pt x="12347" y="13260"/>
                </a:cubicBezTo>
                <a:cubicBezTo>
                  <a:pt x="12345" y="13351"/>
                  <a:pt x="12317" y="13354"/>
                  <a:pt x="12308" y="13410"/>
                </a:cubicBezTo>
                <a:cubicBezTo>
                  <a:pt x="12304" y="13434"/>
                  <a:pt x="12313" y="13449"/>
                  <a:pt x="12303" y="13477"/>
                </a:cubicBezTo>
                <a:cubicBezTo>
                  <a:pt x="12298" y="13489"/>
                  <a:pt x="12289" y="13487"/>
                  <a:pt x="12284" y="13497"/>
                </a:cubicBezTo>
                <a:cubicBezTo>
                  <a:pt x="12276" y="13515"/>
                  <a:pt x="12255" y="13641"/>
                  <a:pt x="12263" y="13680"/>
                </a:cubicBezTo>
                <a:cubicBezTo>
                  <a:pt x="12270" y="13717"/>
                  <a:pt x="12292" y="13739"/>
                  <a:pt x="12304" y="13768"/>
                </a:cubicBezTo>
                <a:cubicBezTo>
                  <a:pt x="12303" y="13795"/>
                  <a:pt x="12292" y="13830"/>
                  <a:pt x="12285" y="13855"/>
                </a:cubicBezTo>
                <a:cubicBezTo>
                  <a:pt x="12290" y="13865"/>
                  <a:pt x="12295" y="13867"/>
                  <a:pt x="12299" y="13878"/>
                </a:cubicBezTo>
                <a:cubicBezTo>
                  <a:pt x="12287" y="13943"/>
                  <a:pt x="12296" y="14058"/>
                  <a:pt x="12314" y="14102"/>
                </a:cubicBezTo>
                <a:cubicBezTo>
                  <a:pt x="12331" y="14147"/>
                  <a:pt x="12356" y="14153"/>
                  <a:pt x="12370" y="14210"/>
                </a:cubicBezTo>
                <a:cubicBezTo>
                  <a:pt x="12364" y="14233"/>
                  <a:pt x="12358" y="14255"/>
                  <a:pt x="12351" y="14277"/>
                </a:cubicBezTo>
                <a:cubicBezTo>
                  <a:pt x="12355" y="14318"/>
                  <a:pt x="12369" y="14391"/>
                  <a:pt x="12363" y="14437"/>
                </a:cubicBezTo>
                <a:cubicBezTo>
                  <a:pt x="12361" y="14455"/>
                  <a:pt x="12355" y="14467"/>
                  <a:pt x="12354" y="14481"/>
                </a:cubicBezTo>
                <a:cubicBezTo>
                  <a:pt x="12371" y="14520"/>
                  <a:pt x="12365" y="14590"/>
                  <a:pt x="12369" y="14656"/>
                </a:cubicBezTo>
                <a:cubicBezTo>
                  <a:pt x="12374" y="14660"/>
                  <a:pt x="12379" y="14664"/>
                  <a:pt x="12384" y="14669"/>
                </a:cubicBezTo>
                <a:cubicBezTo>
                  <a:pt x="12384" y="14673"/>
                  <a:pt x="12384" y="14677"/>
                  <a:pt x="12385" y="14682"/>
                </a:cubicBezTo>
                <a:cubicBezTo>
                  <a:pt x="12379" y="14705"/>
                  <a:pt x="12372" y="14720"/>
                  <a:pt x="12365" y="14738"/>
                </a:cubicBezTo>
                <a:cubicBezTo>
                  <a:pt x="12367" y="14751"/>
                  <a:pt x="12369" y="14755"/>
                  <a:pt x="12369" y="14767"/>
                </a:cubicBezTo>
                <a:cubicBezTo>
                  <a:pt x="12346" y="14818"/>
                  <a:pt x="12328" y="14888"/>
                  <a:pt x="12299" y="14926"/>
                </a:cubicBezTo>
                <a:cubicBezTo>
                  <a:pt x="12259" y="14979"/>
                  <a:pt x="12206" y="14995"/>
                  <a:pt x="12163" y="15045"/>
                </a:cubicBezTo>
                <a:cubicBezTo>
                  <a:pt x="12128" y="15086"/>
                  <a:pt x="12109" y="15160"/>
                  <a:pt x="12079" y="15210"/>
                </a:cubicBezTo>
                <a:cubicBezTo>
                  <a:pt x="12054" y="15245"/>
                  <a:pt x="12029" y="15280"/>
                  <a:pt x="12004" y="15315"/>
                </a:cubicBezTo>
                <a:cubicBezTo>
                  <a:pt x="12004" y="15343"/>
                  <a:pt x="12004" y="15370"/>
                  <a:pt x="12004" y="15398"/>
                </a:cubicBezTo>
                <a:cubicBezTo>
                  <a:pt x="12015" y="15409"/>
                  <a:pt x="12026" y="15424"/>
                  <a:pt x="12028" y="15454"/>
                </a:cubicBezTo>
                <a:cubicBezTo>
                  <a:pt x="12019" y="15495"/>
                  <a:pt x="12029" y="15556"/>
                  <a:pt x="12037" y="15606"/>
                </a:cubicBezTo>
                <a:cubicBezTo>
                  <a:pt x="12046" y="15606"/>
                  <a:pt x="12047" y="15603"/>
                  <a:pt x="12053" y="15598"/>
                </a:cubicBezTo>
                <a:cubicBezTo>
                  <a:pt x="12054" y="15648"/>
                  <a:pt x="12056" y="15706"/>
                  <a:pt x="12049" y="15755"/>
                </a:cubicBezTo>
                <a:cubicBezTo>
                  <a:pt x="12047" y="15768"/>
                  <a:pt x="12044" y="15781"/>
                  <a:pt x="12041" y="15794"/>
                </a:cubicBezTo>
                <a:cubicBezTo>
                  <a:pt x="12041" y="15797"/>
                  <a:pt x="12040" y="15799"/>
                  <a:pt x="12040" y="15802"/>
                </a:cubicBezTo>
                <a:cubicBezTo>
                  <a:pt x="12042" y="15815"/>
                  <a:pt x="12051" y="15806"/>
                  <a:pt x="12053" y="15830"/>
                </a:cubicBezTo>
                <a:cubicBezTo>
                  <a:pt x="12030" y="15938"/>
                  <a:pt x="11971" y="15933"/>
                  <a:pt x="11919" y="15987"/>
                </a:cubicBezTo>
                <a:cubicBezTo>
                  <a:pt x="11896" y="16012"/>
                  <a:pt x="11884" y="16046"/>
                  <a:pt x="11868" y="16083"/>
                </a:cubicBezTo>
                <a:cubicBezTo>
                  <a:pt x="11869" y="16085"/>
                  <a:pt x="11871" y="16088"/>
                  <a:pt x="11872" y="16090"/>
                </a:cubicBezTo>
                <a:cubicBezTo>
                  <a:pt x="11876" y="16105"/>
                  <a:pt x="11884" y="16115"/>
                  <a:pt x="11892" y="16121"/>
                </a:cubicBezTo>
                <a:cubicBezTo>
                  <a:pt x="11897" y="16180"/>
                  <a:pt x="11888" y="16285"/>
                  <a:pt x="11873" y="16322"/>
                </a:cubicBezTo>
                <a:cubicBezTo>
                  <a:pt x="11868" y="16335"/>
                  <a:pt x="11858" y="16330"/>
                  <a:pt x="11855" y="16348"/>
                </a:cubicBezTo>
                <a:cubicBezTo>
                  <a:pt x="11853" y="16358"/>
                  <a:pt x="11863" y="16386"/>
                  <a:pt x="11859" y="16407"/>
                </a:cubicBezTo>
                <a:cubicBezTo>
                  <a:pt x="11850" y="16451"/>
                  <a:pt x="11810" y="16482"/>
                  <a:pt x="11794" y="16528"/>
                </a:cubicBezTo>
                <a:cubicBezTo>
                  <a:pt x="11732" y="16710"/>
                  <a:pt x="11667" y="16857"/>
                  <a:pt x="11580" y="16989"/>
                </a:cubicBezTo>
                <a:cubicBezTo>
                  <a:pt x="11562" y="17018"/>
                  <a:pt x="11545" y="17047"/>
                  <a:pt x="11527" y="17077"/>
                </a:cubicBezTo>
                <a:cubicBezTo>
                  <a:pt x="11511" y="17098"/>
                  <a:pt x="11453" y="17085"/>
                  <a:pt x="11443" y="17105"/>
                </a:cubicBezTo>
                <a:cubicBezTo>
                  <a:pt x="11440" y="17114"/>
                  <a:pt x="11439" y="17128"/>
                  <a:pt x="11436" y="17136"/>
                </a:cubicBezTo>
                <a:cubicBezTo>
                  <a:pt x="11424" y="17131"/>
                  <a:pt x="11412" y="17125"/>
                  <a:pt x="11400" y="17120"/>
                </a:cubicBezTo>
                <a:cubicBezTo>
                  <a:pt x="11394" y="17139"/>
                  <a:pt x="11388" y="17149"/>
                  <a:pt x="11380" y="17161"/>
                </a:cubicBezTo>
                <a:cubicBezTo>
                  <a:pt x="11362" y="17150"/>
                  <a:pt x="11338" y="17106"/>
                  <a:pt x="11312" y="17120"/>
                </a:cubicBezTo>
                <a:cubicBezTo>
                  <a:pt x="11305" y="17128"/>
                  <a:pt x="11298" y="17136"/>
                  <a:pt x="11291" y="17143"/>
                </a:cubicBezTo>
                <a:cubicBezTo>
                  <a:pt x="11266" y="17143"/>
                  <a:pt x="11253" y="17115"/>
                  <a:pt x="11221" y="17143"/>
                </a:cubicBezTo>
                <a:cubicBezTo>
                  <a:pt x="11214" y="17156"/>
                  <a:pt x="11208" y="17168"/>
                  <a:pt x="11201" y="17180"/>
                </a:cubicBezTo>
                <a:cubicBezTo>
                  <a:pt x="11179" y="17200"/>
                  <a:pt x="11150" y="17168"/>
                  <a:pt x="11126" y="17182"/>
                </a:cubicBezTo>
                <a:cubicBezTo>
                  <a:pt x="11109" y="17192"/>
                  <a:pt x="11101" y="17223"/>
                  <a:pt x="11088" y="17241"/>
                </a:cubicBezTo>
                <a:cubicBezTo>
                  <a:pt x="11078" y="17236"/>
                  <a:pt x="11058" y="17222"/>
                  <a:pt x="11053" y="17205"/>
                </a:cubicBezTo>
                <a:cubicBezTo>
                  <a:pt x="11050" y="17189"/>
                  <a:pt x="11050" y="17179"/>
                  <a:pt x="11045" y="17167"/>
                </a:cubicBezTo>
                <a:cubicBezTo>
                  <a:pt x="11035" y="17166"/>
                  <a:pt x="11030" y="17169"/>
                  <a:pt x="11024" y="17169"/>
                </a:cubicBezTo>
                <a:cubicBezTo>
                  <a:pt x="11021" y="17160"/>
                  <a:pt x="11018" y="17150"/>
                  <a:pt x="11016" y="17141"/>
                </a:cubicBezTo>
                <a:cubicBezTo>
                  <a:pt x="11010" y="17141"/>
                  <a:pt x="11009" y="17143"/>
                  <a:pt x="11005" y="17146"/>
                </a:cubicBezTo>
                <a:cubicBezTo>
                  <a:pt x="11004" y="17152"/>
                  <a:pt x="11002" y="17158"/>
                  <a:pt x="11001" y="17164"/>
                </a:cubicBezTo>
                <a:cubicBezTo>
                  <a:pt x="11000" y="17163"/>
                  <a:pt x="10998" y="17162"/>
                  <a:pt x="10997" y="17161"/>
                </a:cubicBezTo>
                <a:cubicBezTo>
                  <a:pt x="10995" y="17157"/>
                  <a:pt x="10993" y="17153"/>
                  <a:pt x="10990" y="17149"/>
                </a:cubicBezTo>
                <a:cubicBezTo>
                  <a:pt x="10994" y="17129"/>
                  <a:pt x="10997" y="17109"/>
                  <a:pt x="11001" y="17089"/>
                </a:cubicBezTo>
                <a:cubicBezTo>
                  <a:pt x="10993" y="17067"/>
                  <a:pt x="10962" y="16986"/>
                  <a:pt x="10967" y="16974"/>
                </a:cubicBezTo>
                <a:cubicBezTo>
                  <a:pt x="10971" y="16963"/>
                  <a:pt x="10981" y="16967"/>
                  <a:pt x="10988" y="16963"/>
                </a:cubicBezTo>
                <a:cubicBezTo>
                  <a:pt x="11002" y="16844"/>
                  <a:pt x="10966" y="16770"/>
                  <a:pt x="10945" y="16698"/>
                </a:cubicBezTo>
                <a:cubicBezTo>
                  <a:pt x="10921" y="16616"/>
                  <a:pt x="10912" y="16517"/>
                  <a:pt x="10887" y="16441"/>
                </a:cubicBezTo>
                <a:cubicBezTo>
                  <a:pt x="10862" y="16387"/>
                  <a:pt x="10838" y="16334"/>
                  <a:pt x="10813" y="16281"/>
                </a:cubicBezTo>
                <a:cubicBezTo>
                  <a:pt x="10806" y="16239"/>
                  <a:pt x="10799" y="16197"/>
                  <a:pt x="10792" y="16154"/>
                </a:cubicBezTo>
                <a:cubicBezTo>
                  <a:pt x="10791" y="16143"/>
                  <a:pt x="10799" y="16133"/>
                  <a:pt x="10796" y="16113"/>
                </a:cubicBezTo>
                <a:cubicBezTo>
                  <a:pt x="10792" y="16088"/>
                  <a:pt x="10778" y="16061"/>
                  <a:pt x="10777" y="16028"/>
                </a:cubicBezTo>
                <a:cubicBezTo>
                  <a:pt x="10776" y="16004"/>
                  <a:pt x="10786" y="15980"/>
                  <a:pt x="10782" y="15946"/>
                </a:cubicBezTo>
                <a:cubicBezTo>
                  <a:pt x="10777" y="15924"/>
                  <a:pt x="10772" y="15901"/>
                  <a:pt x="10767" y="15879"/>
                </a:cubicBezTo>
                <a:cubicBezTo>
                  <a:pt x="10761" y="15822"/>
                  <a:pt x="10755" y="15766"/>
                  <a:pt x="10749" y="15709"/>
                </a:cubicBezTo>
                <a:cubicBezTo>
                  <a:pt x="10784" y="15641"/>
                  <a:pt x="10721" y="15537"/>
                  <a:pt x="10706" y="15477"/>
                </a:cubicBezTo>
                <a:cubicBezTo>
                  <a:pt x="10683" y="15390"/>
                  <a:pt x="10660" y="15302"/>
                  <a:pt x="10637" y="15215"/>
                </a:cubicBezTo>
                <a:cubicBezTo>
                  <a:pt x="10623" y="15172"/>
                  <a:pt x="10600" y="15138"/>
                  <a:pt x="10592" y="15084"/>
                </a:cubicBezTo>
                <a:cubicBezTo>
                  <a:pt x="10581" y="15011"/>
                  <a:pt x="10589" y="14903"/>
                  <a:pt x="10589" y="14821"/>
                </a:cubicBezTo>
                <a:cubicBezTo>
                  <a:pt x="10627" y="14766"/>
                  <a:pt x="10616" y="14625"/>
                  <a:pt x="10636" y="14535"/>
                </a:cubicBezTo>
                <a:cubicBezTo>
                  <a:pt x="10642" y="14522"/>
                  <a:pt x="10648" y="14509"/>
                  <a:pt x="10655" y="14496"/>
                </a:cubicBezTo>
                <a:cubicBezTo>
                  <a:pt x="10658" y="14480"/>
                  <a:pt x="10662" y="14464"/>
                  <a:pt x="10665" y="14447"/>
                </a:cubicBezTo>
                <a:cubicBezTo>
                  <a:pt x="10672" y="14443"/>
                  <a:pt x="10678" y="14439"/>
                  <a:pt x="10684" y="14434"/>
                </a:cubicBezTo>
                <a:cubicBezTo>
                  <a:pt x="10701" y="14413"/>
                  <a:pt x="10711" y="14343"/>
                  <a:pt x="10715" y="14298"/>
                </a:cubicBezTo>
                <a:cubicBezTo>
                  <a:pt x="10713" y="14258"/>
                  <a:pt x="10711" y="14217"/>
                  <a:pt x="10710" y="14177"/>
                </a:cubicBezTo>
                <a:cubicBezTo>
                  <a:pt x="10701" y="14124"/>
                  <a:pt x="10639" y="14023"/>
                  <a:pt x="10691" y="13979"/>
                </a:cubicBezTo>
                <a:cubicBezTo>
                  <a:pt x="10697" y="13897"/>
                  <a:pt x="10673" y="13876"/>
                  <a:pt x="10661" y="13821"/>
                </a:cubicBezTo>
                <a:cubicBezTo>
                  <a:pt x="10659" y="13797"/>
                  <a:pt x="10656" y="13772"/>
                  <a:pt x="10653" y="13747"/>
                </a:cubicBezTo>
                <a:cubicBezTo>
                  <a:pt x="10644" y="13721"/>
                  <a:pt x="10635" y="13695"/>
                  <a:pt x="10625" y="13670"/>
                </a:cubicBezTo>
                <a:cubicBezTo>
                  <a:pt x="10613" y="13629"/>
                  <a:pt x="10623" y="13591"/>
                  <a:pt x="10617" y="13564"/>
                </a:cubicBezTo>
                <a:cubicBezTo>
                  <a:pt x="10613" y="13546"/>
                  <a:pt x="10596" y="13479"/>
                  <a:pt x="10589" y="13464"/>
                </a:cubicBezTo>
                <a:cubicBezTo>
                  <a:pt x="10565" y="13422"/>
                  <a:pt x="10541" y="13380"/>
                  <a:pt x="10518" y="13337"/>
                </a:cubicBezTo>
                <a:cubicBezTo>
                  <a:pt x="10505" y="13302"/>
                  <a:pt x="10494" y="13276"/>
                  <a:pt x="10475" y="13253"/>
                </a:cubicBezTo>
                <a:cubicBezTo>
                  <a:pt x="10477" y="13247"/>
                  <a:pt x="10479" y="13240"/>
                  <a:pt x="10481" y="13234"/>
                </a:cubicBezTo>
                <a:cubicBezTo>
                  <a:pt x="10474" y="13217"/>
                  <a:pt x="10470" y="13228"/>
                  <a:pt x="10459" y="13216"/>
                </a:cubicBezTo>
                <a:cubicBezTo>
                  <a:pt x="10450" y="13192"/>
                  <a:pt x="10441" y="13167"/>
                  <a:pt x="10432" y="13142"/>
                </a:cubicBezTo>
                <a:cubicBezTo>
                  <a:pt x="10432" y="13140"/>
                  <a:pt x="10433" y="13138"/>
                  <a:pt x="10433" y="13137"/>
                </a:cubicBezTo>
                <a:cubicBezTo>
                  <a:pt x="10438" y="13131"/>
                  <a:pt x="10442" y="13125"/>
                  <a:pt x="10447" y="13118"/>
                </a:cubicBezTo>
                <a:cubicBezTo>
                  <a:pt x="10438" y="13097"/>
                  <a:pt x="10430" y="13104"/>
                  <a:pt x="10422" y="13090"/>
                </a:cubicBezTo>
                <a:cubicBezTo>
                  <a:pt x="10417" y="13081"/>
                  <a:pt x="10409" y="13045"/>
                  <a:pt x="10406" y="13034"/>
                </a:cubicBezTo>
                <a:cubicBezTo>
                  <a:pt x="10431" y="13013"/>
                  <a:pt x="10440" y="12971"/>
                  <a:pt x="10447" y="12915"/>
                </a:cubicBezTo>
                <a:cubicBezTo>
                  <a:pt x="10455" y="12917"/>
                  <a:pt x="10463" y="12919"/>
                  <a:pt x="10471" y="12920"/>
                </a:cubicBezTo>
                <a:cubicBezTo>
                  <a:pt x="10471" y="12919"/>
                  <a:pt x="10471" y="12919"/>
                  <a:pt x="10471" y="12918"/>
                </a:cubicBezTo>
                <a:cubicBezTo>
                  <a:pt x="10460" y="12901"/>
                  <a:pt x="10450" y="12883"/>
                  <a:pt x="10440" y="12866"/>
                </a:cubicBezTo>
                <a:cubicBezTo>
                  <a:pt x="10454" y="12858"/>
                  <a:pt x="10457" y="12833"/>
                  <a:pt x="10456" y="12799"/>
                </a:cubicBezTo>
                <a:cubicBezTo>
                  <a:pt x="10451" y="12798"/>
                  <a:pt x="10445" y="12796"/>
                  <a:pt x="10440" y="12794"/>
                </a:cubicBezTo>
                <a:cubicBezTo>
                  <a:pt x="10440" y="12792"/>
                  <a:pt x="10441" y="12789"/>
                  <a:pt x="10441" y="12786"/>
                </a:cubicBezTo>
                <a:cubicBezTo>
                  <a:pt x="10455" y="12762"/>
                  <a:pt x="10468" y="12721"/>
                  <a:pt x="10473" y="12681"/>
                </a:cubicBezTo>
                <a:cubicBezTo>
                  <a:pt x="10472" y="12668"/>
                  <a:pt x="10470" y="12655"/>
                  <a:pt x="10468" y="12642"/>
                </a:cubicBezTo>
                <a:cubicBezTo>
                  <a:pt x="10470" y="12625"/>
                  <a:pt x="10473" y="12608"/>
                  <a:pt x="10475" y="12591"/>
                </a:cubicBezTo>
                <a:cubicBezTo>
                  <a:pt x="10471" y="12552"/>
                  <a:pt x="10458" y="12525"/>
                  <a:pt x="10453" y="12493"/>
                </a:cubicBezTo>
                <a:cubicBezTo>
                  <a:pt x="10457" y="12487"/>
                  <a:pt x="10461" y="12481"/>
                  <a:pt x="10465" y="12475"/>
                </a:cubicBezTo>
                <a:cubicBezTo>
                  <a:pt x="10464" y="12473"/>
                  <a:pt x="10464" y="12471"/>
                  <a:pt x="10463" y="12470"/>
                </a:cubicBezTo>
                <a:cubicBezTo>
                  <a:pt x="10461" y="12465"/>
                  <a:pt x="10459" y="12459"/>
                  <a:pt x="10457" y="12454"/>
                </a:cubicBezTo>
                <a:cubicBezTo>
                  <a:pt x="10409" y="12457"/>
                  <a:pt x="10425" y="12437"/>
                  <a:pt x="10410" y="12387"/>
                </a:cubicBezTo>
                <a:cubicBezTo>
                  <a:pt x="10404" y="12372"/>
                  <a:pt x="10378" y="12360"/>
                  <a:pt x="10373" y="12367"/>
                </a:cubicBezTo>
                <a:cubicBezTo>
                  <a:pt x="10375" y="12378"/>
                  <a:pt x="10376" y="12381"/>
                  <a:pt x="10375" y="12393"/>
                </a:cubicBezTo>
                <a:cubicBezTo>
                  <a:pt x="10352" y="12411"/>
                  <a:pt x="10324" y="12402"/>
                  <a:pt x="10303" y="12395"/>
                </a:cubicBezTo>
                <a:cubicBezTo>
                  <a:pt x="10264" y="12462"/>
                  <a:pt x="10195" y="12400"/>
                  <a:pt x="10190" y="12315"/>
                </a:cubicBezTo>
                <a:cubicBezTo>
                  <a:pt x="10193" y="12302"/>
                  <a:pt x="10196" y="12289"/>
                  <a:pt x="10198" y="12276"/>
                </a:cubicBezTo>
                <a:cubicBezTo>
                  <a:pt x="10197" y="12273"/>
                  <a:pt x="10196" y="12270"/>
                  <a:pt x="10194" y="12266"/>
                </a:cubicBezTo>
                <a:cubicBezTo>
                  <a:pt x="10189" y="12265"/>
                  <a:pt x="10184" y="12264"/>
                  <a:pt x="10179" y="12264"/>
                </a:cubicBezTo>
                <a:cubicBezTo>
                  <a:pt x="10176" y="12253"/>
                  <a:pt x="10173" y="12243"/>
                  <a:pt x="10170" y="12233"/>
                </a:cubicBezTo>
                <a:cubicBezTo>
                  <a:pt x="10161" y="12210"/>
                  <a:pt x="10116" y="12156"/>
                  <a:pt x="10100" y="12150"/>
                </a:cubicBezTo>
                <a:cubicBezTo>
                  <a:pt x="10091" y="12156"/>
                  <a:pt x="10090" y="12169"/>
                  <a:pt x="10083" y="12173"/>
                </a:cubicBezTo>
                <a:cubicBezTo>
                  <a:pt x="10038" y="12181"/>
                  <a:pt x="9992" y="12189"/>
                  <a:pt x="9947" y="12197"/>
                </a:cubicBezTo>
                <a:cubicBezTo>
                  <a:pt x="9932" y="12207"/>
                  <a:pt x="9931" y="12235"/>
                  <a:pt x="9920" y="12251"/>
                </a:cubicBezTo>
                <a:cubicBezTo>
                  <a:pt x="9902" y="12254"/>
                  <a:pt x="9884" y="12258"/>
                  <a:pt x="9865" y="12261"/>
                </a:cubicBezTo>
                <a:cubicBezTo>
                  <a:pt x="9822" y="12299"/>
                  <a:pt x="9779" y="12337"/>
                  <a:pt x="9735" y="12374"/>
                </a:cubicBezTo>
                <a:cubicBezTo>
                  <a:pt x="9727" y="12362"/>
                  <a:pt x="9683" y="12309"/>
                  <a:pt x="9675" y="12308"/>
                </a:cubicBezTo>
                <a:cubicBezTo>
                  <a:pt x="9673" y="12312"/>
                  <a:pt x="9670" y="12318"/>
                  <a:pt x="9668" y="12323"/>
                </a:cubicBezTo>
                <a:cubicBezTo>
                  <a:pt x="9654" y="12332"/>
                  <a:pt x="9634" y="12311"/>
                  <a:pt x="9624" y="12308"/>
                </a:cubicBezTo>
                <a:cubicBezTo>
                  <a:pt x="9600" y="12298"/>
                  <a:pt x="9557" y="12307"/>
                  <a:pt x="9538" y="12318"/>
                </a:cubicBezTo>
                <a:cubicBezTo>
                  <a:pt x="9515" y="12330"/>
                  <a:pt x="9493" y="12342"/>
                  <a:pt x="9471" y="12354"/>
                </a:cubicBezTo>
                <a:cubicBezTo>
                  <a:pt x="9449" y="12375"/>
                  <a:pt x="9428" y="12397"/>
                  <a:pt x="9406" y="12418"/>
                </a:cubicBezTo>
                <a:cubicBezTo>
                  <a:pt x="9390" y="12426"/>
                  <a:pt x="9338" y="12361"/>
                  <a:pt x="9325" y="12349"/>
                </a:cubicBezTo>
                <a:cubicBezTo>
                  <a:pt x="9283" y="12308"/>
                  <a:pt x="9260" y="12250"/>
                  <a:pt x="9224" y="12202"/>
                </a:cubicBezTo>
                <a:cubicBezTo>
                  <a:pt x="9207" y="12185"/>
                  <a:pt x="9190" y="12168"/>
                  <a:pt x="9173" y="12150"/>
                </a:cubicBezTo>
                <a:cubicBezTo>
                  <a:pt x="9150" y="12121"/>
                  <a:pt x="9134" y="12078"/>
                  <a:pt x="9104" y="12060"/>
                </a:cubicBezTo>
                <a:cubicBezTo>
                  <a:pt x="9106" y="12041"/>
                  <a:pt x="9107" y="12035"/>
                  <a:pt x="9103" y="12022"/>
                </a:cubicBezTo>
                <a:cubicBezTo>
                  <a:pt x="9081" y="12015"/>
                  <a:pt x="9054" y="11977"/>
                  <a:pt x="9048" y="11939"/>
                </a:cubicBezTo>
                <a:cubicBezTo>
                  <a:pt x="9049" y="11939"/>
                  <a:pt x="9050" y="11939"/>
                  <a:pt x="9051" y="11939"/>
                </a:cubicBezTo>
                <a:cubicBezTo>
                  <a:pt x="9056" y="11931"/>
                  <a:pt x="9061" y="11924"/>
                  <a:pt x="9065" y="11916"/>
                </a:cubicBezTo>
                <a:cubicBezTo>
                  <a:pt x="9065" y="11912"/>
                  <a:pt x="9065" y="11909"/>
                  <a:pt x="9064" y="11906"/>
                </a:cubicBezTo>
                <a:cubicBezTo>
                  <a:pt x="9058" y="11904"/>
                  <a:pt x="9054" y="11903"/>
                  <a:pt x="9051" y="11895"/>
                </a:cubicBezTo>
                <a:cubicBezTo>
                  <a:pt x="9051" y="11882"/>
                  <a:pt x="9051" y="11870"/>
                  <a:pt x="9051" y="11857"/>
                </a:cubicBezTo>
                <a:cubicBezTo>
                  <a:pt x="9046" y="11825"/>
                  <a:pt x="9028" y="11817"/>
                  <a:pt x="9021" y="11792"/>
                </a:cubicBezTo>
                <a:cubicBezTo>
                  <a:pt x="9020" y="11779"/>
                  <a:pt x="9018" y="11767"/>
                  <a:pt x="9017" y="11754"/>
                </a:cubicBezTo>
                <a:cubicBezTo>
                  <a:pt x="8996" y="11741"/>
                  <a:pt x="8975" y="11715"/>
                  <a:pt x="8961" y="11687"/>
                </a:cubicBezTo>
                <a:cubicBezTo>
                  <a:pt x="8963" y="11673"/>
                  <a:pt x="8963" y="11662"/>
                  <a:pt x="8961" y="11648"/>
                </a:cubicBezTo>
                <a:cubicBezTo>
                  <a:pt x="8947" y="11649"/>
                  <a:pt x="8942" y="11645"/>
                  <a:pt x="8935" y="11635"/>
                </a:cubicBezTo>
                <a:cubicBezTo>
                  <a:pt x="8936" y="11624"/>
                  <a:pt x="8937" y="11620"/>
                  <a:pt x="8934" y="11612"/>
                </a:cubicBezTo>
                <a:cubicBezTo>
                  <a:pt x="8929" y="11603"/>
                  <a:pt x="8918" y="11601"/>
                  <a:pt x="8912" y="11594"/>
                </a:cubicBezTo>
                <a:cubicBezTo>
                  <a:pt x="8909" y="11559"/>
                  <a:pt x="8920" y="11547"/>
                  <a:pt x="8928" y="11527"/>
                </a:cubicBezTo>
                <a:cubicBezTo>
                  <a:pt x="8918" y="11503"/>
                  <a:pt x="8899" y="11520"/>
                  <a:pt x="8886" y="11525"/>
                </a:cubicBezTo>
                <a:cubicBezTo>
                  <a:pt x="8877" y="11514"/>
                  <a:pt x="8868" y="11504"/>
                  <a:pt x="8859" y="11494"/>
                </a:cubicBezTo>
                <a:cubicBezTo>
                  <a:pt x="8858" y="11488"/>
                  <a:pt x="8857" y="11482"/>
                  <a:pt x="8856" y="11476"/>
                </a:cubicBezTo>
                <a:cubicBezTo>
                  <a:pt x="8835" y="11449"/>
                  <a:pt x="8843" y="11489"/>
                  <a:pt x="8827" y="11435"/>
                </a:cubicBezTo>
                <a:cubicBezTo>
                  <a:pt x="8831" y="11400"/>
                  <a:pt x="8823" y="11357"/>
                  <a:pt x="8833" y="11329"/>
                </a:cubicBezTo>
                <a:cubicBezTo>
                  <a:pt x="8837" y="11327"/>
                  <a:pt x="8841" y="11325"/>
                  <a:pt x="8845" y="11324"/>
                </a:cubicBezTo>
                <a:cubicBezTo>
                  <a:pt x="8845" y="11309"/>
                  <a:pt x="8845" y="11301"/>
                  <a:pt x="8843" y="11293"/>
                </a:cubicBezTo>
                <a:cubicBezTo>
                  <a:pt x="8824" y="11276"/>
                  <a:pt x="8824" y="11197"/>
                  <a:pt x="8786" y="11167"/>
                </a:cubicBezTo>
                <a:cubicBezTo>
                  <a:pt x="8787" y="11165"/>
                  <a:pt x="8787" y="11163"/>
                  <a:pt x="8788" y="11162"/>
                </a:cubicBezTo>
                <a:cubicBezTo>
                  <a:pt x="8815" y="11143"/>
                  <a:pt x="8837" y="11070"/>
                  <a:pt x="8845" y="11015"/>
                </a:cubicBezTo>
                <a:cubicBezTo>
                  <a:pt x="8847" y="10987"/>
                  <a:pt x="8849" y="10960"/>
                  <a:pt x="8851" y="10932"/>
                </a:cubicBezTo>
                <a:cubicBezTo>
                  <a:pt x="8865" y="10837"/>
                  <a:pt x="8895" y="10687"/>
                  <a:pt x="8845" y="10613"/>
                </a:cubicBezTo>
                <a:cubicBezTo>
                  <a:pt x="8865" y="10557"/>
                  <a:pt x="8863" y="10426"/>
                  <a:pt x="8821" y="10420"/>
                </a:cubicBezTo>
                <a:cubicBezTo>
                  <a:pt x="8818" y="10427"/>
                  <a:pt x="8815" y="10434"/>
                  <a:pt x="8812" y="10441"/>
                </a:cubicBezTo>
                <a:cubicBezTo>
                  <a:pt x="8808" y="10387"/>
                  <a:pt x="8814" y="10317"/>
                  <a:pt x="8825" y="10283"/>
                </a:cubicBezTo>
                <a:cubicBezTo>
                  <a:pt x="8835" y="10263"/>
                  <a:pt x="8845" y="10242"/>
                  <a:pt x="8855" y="10222"/>
                </a:cubicBezTo>
                <a:cubicBezTo>
                  <a:pt x="8868" y="10162"/>
                  <a:pt x="8882" y="10103"/>
                  <a:pt x="8895" y="10044"/>
                </a:cubicBezTo>
                <a:cubicBezTo>
                  <a:pt x="8908" y="10010"/>
                  <a:pt x="8937" y="9989"/>
                  <a:pt x="8946" y="9949"/>
                </a:cubicBezTo>
                <a:cubicBezTo>
                  <a:pt x="8946" y="9931"/>
                  <a:pt x="8947" y="9913"/>
                  <a:pt x="8947" y="9895"/>
                </a:cubicBezTo>
                <a:cubicBezTo>
                  <a:pt x="8952" y="9851"/>
                  <a:pt x="8962" y="9801"/>
                  <a:pt x="8974" y="9768"/>
                </a:cubicBezTo>
                <a:cubicBezTo>
                  <a:pt x="8986" y="9737"/>
                  <a:pt x="9013" y="9732"/>
                  <a:pt x="9025" y="9701"/>
                </a:cubicBezTo>
                <a:cubicBezTo>
                  <a:pt x="9041" y="9663"/>
                  <a:pt x="9045" y="9568"/>
                  <a:pt x="9068" y="9547"/>
                </a:cubicBezTo>
                <a:cubicBezTo>
                  <a:pt x="9088" y="9528"/>
                  <a:pt x="9114" y="9531"/>
                  <a:pt x="9133" y="9516"/>
                </a:cubicBezTo>
                <a:cubicBezTo>
                  <a:pt x="9169" y="9486"/>
                  <a:pt x="9233" y="9381"/>
                  <a:pt x="9255" y="9320"/>
                </a:cubicBezTo>
                <a:cubicBezTo>
                  <a:pt x="9289" y="9224"/>
                  <a:pt x="9240" y="9182"/>
                  <a:pt x="9256" y="9101"/>
                </a:cubicBezTo>
                <a:close/>
                <a:moveTo>
                  <a:pt x="11927" y="8566"/>
                </a:moveTo>
                <a:cubicBezTo>
                  <a:pt x="11948" y="8551"/>
                  <a:pt x="11969" y="8537"/>
                  <a:pt x="11990" y="8522"/>
                </a:cubicBezTo>
                <a:cubicBezTo>
                  <a:pt x="11979" y="8548"/>
                  <a:pt x="11961" y="8562"/>
                  <a:pt x="11950" y="8589"/>
                </a:cubicBezTo>
                <a:cubicBezTo>
                  <a:pt x="11953" y="8597"/>
                  <a:pt x="11956" y="8604"/>
                  <a:pt x="11959" y="8612"/>
                </a:cubicBezTo>
                <a:cubicBezTo>
                  <a:pt x="11933" y="8616"/>
                  <a:pt x="11928" y="8652"/>
                  <a:pt x="11898" y="8653"/>
                </a:cubicBezTo>
                <a:cubicBezTo>
                  <a:pt x="11897" y="8667"/>
                  <a:pt x="11898" y="8664"/>
                  <a:pt x="11893" y="8669"/>
                </a:cubicBezTo>
                <a:cubicBezTo>
                  <a:pt x="11886" y="8658"/>
                  <a:pt x="11870" y="8654"/>
                  <a:pt x="11860" y="8648"/>
                </a:cubicBezTo>
                <a:cubicBezTo>
                  <a:pt x="11857" y="8631"/>
                  <a:pt x="11853" y="8623"/>
                  <a:pt x="11851" y="8602"/>
                </a:cubicBezTo>
                <a:cubicBezTo>
                  <a:pt x="11853" y="8602"/>
                  <a:pt x="11888" y="8586"/>
                  <a:pt x="11890" y="8584"/>
                </a:cubicBezTo>
                <a:cubicBezTo>
                  <a:pt x="11892" y="8574"/>
                  <a:pt x="11892" y="8567"/>
                  <a:pt x="11890" y="8558"/>
                </a:cubicBezTo>
                <a:cubicBezTo>
                  <a:pt x="11902" y="8561"/>
                  <a:pt x="11915" y="8563"/>
                  <a:pt x="11927" y="8566"/>
                </a:cubicBezTo>
                <a:close/>
                <a:moveTo>
                  <a:pt x="11484" y="8576"/>
                </a:moveTo>
                <a:cubicBezTo>
                  <a:pt x="11483" y="8593"/>
                  <a:pt x="11481" y="8606"/>
                  <a:pt x="11478" y="8617"/>
                </a:cubicBezTo>
                <a:cubicBezTo>
                  <a:pt x="11447" y="8621"/>
                  <a:pt x="11417" y="8624"/>
                  <a:pt x="11388" y="8628"/>
                </a:cubicBezTo>
                <a:cubicBezTo>
                  <a:pt x="11388" y="8621"/>
                  <a:pt x="11388" y="8616"/>
                  <a:pt x="11388" y="8610"/>
                </a:cubicBezTo>
                <a:cubicBezTo>
                  <a:pt x="11367" y="8594"/>
                  <a:pt x="11331" y="8597"/>
                  <a:pt x="11312" y="8581"/>
                </a:cubicBezTo>
                <a:cubicBezTo>
                  <a:pt x="11314" y="8568"/>
                  <a:pt x="11315" y="8556"/>
                  <a:pt x="11316" y="8543"/>
                </a:cubicBezTo>
                <a:cubicBezTo>
                  <a:pt x="11319" y="8543"/>
                  <a:pt x="11321" y="8543"/>
                  <a:pt x="11323" y="8543"/>
                </a:cubicBezTo>
                <a:cubicBezTo>
                  <a:pt x="11324" y="8532"/>
                  <a:pt x="11323" y="8533"/>
                  <a:pt x="11326" y="8527"/>
                </a:cubicBezTo>
                <a:cubicBezTo>
                  <a:pt x="11326" y="8529"/>
                  <a:pt x="11326" y="8531"/>
                  <a:pt x="11326" y="8532"/>
                </a:cubicBezTo>
                <a:cubicBezTo>
                  <a:pt x="11330" y="8542"/>
                  <a:pt x="11335" y="8543"/>
                  <a:pt x="11342" y="8548"/>
                </a:cubicBezTo>
                <a:cubicBezTo>
                  <a:pt x="11345" y="8544"/>
                  <a:pt x="11348" y="8541"/>
                  <a:pt x="11351" y="8537"/>
                </a:cubicBezTo>
                <a:cubicBezTo>
                  <a:pt x="11352" y="8540"/>
                  <a:pt x="11353" y="8543"/>
                  <a:pt x="11354" y="8545"/>
                </a:cubicBezTo>
                <a:cubicBezTo>
                  <a:pt x="11353" y="8549"/>
                  <a:pt x="11351" y="8552"/>
                  <a:pt x="11350" y="8556"/>
                </a:cubicBezTo>
                <a:cubicBezTo>
                  <a:pt x="11358" y="8558"/>
                  <a:pt x="11356" y="8561"/>
                  <a:pt x="11361" y="8568"/>
                </a:cubicBezTo>
                <a:cubicBezTo>
                  <a:pt x="11375" y="8566"/>
                  <a:pt x="11390" y="8563"/>
                  <a:pt x="11405" y="8561"/>
                </a:cubicBezTo>
                <a:cubicBezTo>
                  <a:pt x="11421" y="8574"/>
                  <a:pt x="11429" y="8578"/>
                  <a:pt x="11449" y="8573"/>
                </a:cubicBezTo>
                <a:cubicBezTo>
                  <a:pt x="11450" y="8574"/>
                  <a:pt x="11450" y="8575"/>
                  <a:pt x="11451" y="8576"/>
                </a:cubicBezTo>
                <a:cubicBezTo>
                  <a:pt x="11450" y="8583"/>
                  <a:pt x="11449" y="8590"/>
                  <a:pt x="11448" y="8597"/>
                </a:cubicBezTo>
                <a:cubicBezTo>
                  <a:pt x="11450" y="8598"/>
                  <a:pt x="11452" y="8600"/>
                  <a:pt x="11453" y="8602"/>
                </a:cubicBezTo>
                <a:cubicBezTo>
                  <a:pt x="11464" y="8590"/>
                  <a:pt x="11475" y="8588"/>
                  <a:pt x="11484" y="8576"/>
                </a:cubicBezTo>
                <a:close/>
                <a:moveTo>
                  <a:pt x="10806" y="8349"/>
                </a:moveTo>
                <a:cubicBezTo>
                  <a:pt x="10798" y="8358"/>
                  <a:pt x="10794" y="8377"/>
                  <a:pt x="10786" y="8388"/>
                </a:cubicBezTo>
                <a:cubicBezTo>
                  <a:pt x="10745" y="8365"/>
                  <a:pt x="10710" y="8320"/>
                  <a:pt x="10672" y="8285"/>
                </a:cubicBezTo>
                <a:cubicBezTo>
                  <a:pt x="10654" y="8268"/>
                  <a:pt x="10641" y="8278"/>
                  <a:pt x="10632" y="8244"/>
                </a:cubicBezTo>
                <a:cubicBezTo>
                  <a:pt x="10641" y="8185"/>
                  <a:pt x="10666" y="8215"/>
                  <a:pt x="10685" y="8182"/>
                </a:cubicBezTo>
                <a:cubicBezTo>
                  <a:pt x="10719" y="8223"/>
                  <a:pt x="10737" y="8222"/>
                  <a:pt x="10782" y="8200"/>
                </a:cubicBezTo>
                <a:cubicBezTo>
                  <a:pt x="10793" y="8195"/>
                  <a:pt x="10806" y="8184"/>
                  <a:pt x="10818" y="8190"/>
                </a:cubicBezTo>
                <a:cubicBezTo>
                  <a:pt x="10818" y="8191"/>
                  <a:pt x="10818" y="8191"/>
                  <a:pt x="10818" y="8192"/>
                </a:cubicBezTo>
                <a:cubicBezTo>
                  <a:pt x="10812" y="8220"/>
                  <a:pt x="10789" y="8272"/>
                  <a:pt x="10797" y="8311"/>
                </a:cubicBezTo>
                <a:cubicBezTo>
                  <a:pt x="10801" y="8327"/>
                  <a:pt x="10809" y="8335"/>
                  <a:pt x="10806" y="8349"/>
                </a:cubicBezTo>
                <a:close/>
                <a:moveTo>
                  <a:pt x="10434" y="7551"/>
                </a:moveTo>
                <a:cubicBezTo>
                  <a:pt x="10435" y="7539"/>
                  <a:pt x="10436" y="7527"/>
                  <a:pt x="10437" y="7515"/>
                </a:cubicBezTo>
                <a:cubicBezTo>
                  <a:pt x="10438" y="7514"/>
                  <a:pt x="10439" y="7514"/>
                  <a:pt x="10440" y="7513"/>
                </a:cubicBezTo>
                <a:cubicBezTo>
                  <a:pt x="10442" y="7515"/>
                  <a:pt x="10443" y="7518"/>
                  <a:pt x="10445" y="7520"/>
                </a:cubicBezTo>
                <a:cubicBezTo>
                  <a:pt x="10446" y="7596"/>
                  <a:pt x="10452" y="7702"/>
                  <a:pt x="10429" y="7747"/>
                </a:cubicBezTo>
                <a:cubicBezTo>
                  <a:pt x="10426" y="7746"/>
                  <a:pt x="10424" y="7745"/>
                  <a:pt x="10421" y="7744"/>
                </a:cubicBezTo>
                <a:cubicBezTo>
                  <a:pt x="10421" y="7740"/>
                  <a:pt x="10421" y="7736"/>
                  <a:pt x="10421" y="7731"/>
                </a:cubicBezTo>
                <a:cubicBezTo>
                  <a:pt x="10417" y="7731"/>
                  <a:pt x="10413" y="7730"/>
                  <a:pt x="10409" y="7729"/>
                </a:cubicBezTo>
                <a:cubicBezTo>
                  <a:pt x="10407" y="7726"/>
                  <a:pt x="10404" y="7722"/>
                  <a:pt x="10402" y="7719"/>
                </a:cubicBezTo>
                <a:cubicBezTo>
                  <a:pt x="10404" y="7712"/>
                  <a:pt x="10407" y="7707"/>
                  <a:pt x="10409" y="7701"/>
                </a:cubicBezTo>
                <a:cubicBezTo>
                  <a:pt x="10404" y="7697"/>
                  <a:pt x="10400" y="7694"/>
                  <a:pt x="10396" y="7690"/>
                </a:cubicBezTo>
                <a:cubicBezTo>
                  <a:pt x="10396" y="7688"/>
                  <a:pt x="10396" y="7687"/>
                  <a:pt x="10397" y="7685"/>
                </a:cubicBezTo>
                <a:cubicBezTo>
                  <a:pt x="10399" y="7681"/>
                  <a:pt x="10401" y="7676"/>
                  <a:pt x="10404" y="7672"/>
                </a:cubicBezTo>
                <a:cubicBezTo>
                  <a:pt x="10404" y="7671"/>
                  <a:pt x="10404" y="7671"/>
                  <a:pt x="10404" y="7670"/>
                </a:cubicBezTo>
                <a:cubicBezTo>
                  <a:pt x="10395" y="7671"/>
                  <a:pt x="10395" y="7675"/>
                  <a:pt x="10391" y="7662"/>
                </a:cubicBezTo>
                <a:cubicBezTo>
                  <a:pt x="10394" y="7659"/>
                  <a:pt x="10396" y="7655"/>
                  <a:pt x="10398" y="7652"/>
                </a:cubicBezTo>
                <a:cubicBezTo>
                  <a:pt x="10394" y="7641"/>
                  <a:pt x="10390" y="7641"/>
                  <a:pt x="10389" y="7623"/>
                </a:cubicBezTo>
                <a:cubicBezTo>
                  <a:pt x="10391" y="7621"/>
                  <a:pt x="10392" y="7618"/>
                  <a:pt x="10394" y="7616"/>
                </a:cubicBezTo>
                <a:cubicBezTo>
                  <a:pt x="10390" y="7607"/>
                  <a:pt x="10390" y="7608"/>
                  <a:pt x="10390" y="7598"/>
                </a:cubicBezTo>
                <a:cubicBezTo>
                  <a:pt x="10398" y="7581"/>
                  <a:pt x="10434" y="7552"/>
                  <a:pt x="10434" y="7551"/>
                </a:cubicBezTo>
                <a:close/>
                <a:moveTo>
                  <a:pt x="10468" y="7878"/>
                </a:moveTo>
                <a:cubicBezTo>
                  <a:pt x="10466" y="7889"/>
                  <a:pt x="10460" y="7902"/>
                  <a:pt x="10459" y="7917"/>
                </a:cubicBezTo>
                <a:cubicBezTo>
                  <a:pt x="10460" y="7936"/>
                  <a:pt x="10461" y="7955"/>
                  <a:pt x="10463" y="7974"/>
                </a:cubicBezTo>
                <a:cubicBezTo>
                  <a:pt x="10465" y="8008"/>
                  <a:pt x="10455" y="8030"/>
                  <a:pt x="10451" y="8053"/>
                </a:cubicBezTo>
                <a:cubicBezTo>
                  <a:pt x="10441" y="8049"/>
                  <a:pt x="10431" y="8038"/>
                  <a:pt x="10420" y="8048"/>
                </a:cubicBezTo>
                <a:cubicBezTo>
                  <a:pt x="10416" y="8058"/>
                  <a:pt x="10412" y="8069"/>
                  <a:pt x="10408" y="8079"/>
                </a:cubicBezTo>
                <a:cubicBezTo>
                  <a:pt x="10361" y="8060"/>
                  <a:pt x="10395" y="7980"/>
                  <a:pt x="10388" y="7904"/>
                </a:cubicBezTo>
                <a:cubicBezTo>
                  <a:pt x="10384" y="7867"/>
                  <a:pt x="10371" y="7857"/>
                  <a:pt x="10367" y="7824"/>
                </a:cubicBezTo>
                <a:cubicBezTo>
                  <a:pt x="10368" y="7822"/>
                  <a:pt x="10369" y="7821"/>
                  <a:pt x="10370" y="7819"/>
                </a:cubicBezTo>
                <a:cubicBezTo>
                  <a:pt x="10401" y="7808"/>
                  <a:pt x="10418" y="7805"/>
                  <a:pt x="10436" y="7773"/>
                </a:cubicBezTo>
                <a:cubicBezTo>
                  <a:pt x="10448" y="7781"/>
                  <a:pt x="10475" y="7840"/>
                  <a:pt x="10468" y="7878"/>
                </a:cubicBezTo>
                <a:close/>
                <a:moveTo>
                  <a:pt x="9515" y="5790"/>
                </a:moveTo>
                <a:cubicBezTo>
                  <a:pt x="9502" y="5831"/>
                  <a:pt x="9493" y="5839"/>
                  <a:pt x="9467" y="5854"/>
                </a:cubicBezTo>
                <a:cubicBezTo>
                  <a:pt x="9478" y="5884"/>
                  <a:pt x="9500" y="5982"/>
                  <a:pt x="9492" y="6032"/>
                </a:cubicBezTo>
                <a:cubicBezTo>
                  <a:pt x="9488" y="6062"/>
                  <a:pt x="9474" y="6081"/>
                  <a:pt x="9471" y="6124"/>
                </a:cubicBezTo>
                <a:cubicBezTo>
                  <a:pt x="9460" y="6126"/>
                  <a:pt x="9450" y="6126"/>
                  <a:pt x="9440" y="6127"/>
                </a:cubicBezTo>
                <a:cubicBezTo>
                  <a:pt x="9438" y="6132"/>
                  <a:pt x="9436" y="6137"/>
                  <a:pt x="9435" y="6143"/>
                </a:cubicBezTo>
                <a:cubicBezTo>
                  <a:pt x="9419" y="6145"/>
                  <a:pt x="9403" y="6148"/>
                  <a:pt x="9388" y="6150"/>
                </a:cubicBezTo>
                <a:cubicBezTo>
                  <a:pt x="9372" y="6172"/>
                  <a:pt x="9355" y="6195"/>
                  <a:pt x="9339" y="6217"/>
                </a:cubicBezTo>
                <a:cubicBezTo>
                  <a:pt x="9332" y="6218"/>
                  <a:pt x="9325" y="6219"/>
                  <a:pt x="9318" y="6220"/>
                </a:cubicBezTo>
                <a:cubicBezTo>
                  <a:pt x="9301" y="6229"/>
                  <a:pt x="9285" y="6245"/>
                  <a:pt x="9260" y="6248"/>
                </a:cubicBezTo>
                <a:cubicBezTo>
                  <a:pt x="9261" y="6223"/>
                  <a:pt x="9261" y="6209"/>
                  <a:pt x="9257" y="6189"/>
                </a:cubicBezTo>
                <a:cubicBezTo>
                  <a:pt x="9250" y="6191"/>
                  <a:pt x="9242" y="6192"/>
                  <a:pt x="9235" y="6194"/>
                </a:cubicBezTo>
                <a:cubicBezTo>
                  <a:pt x="9233" y="6180"/>
                  <a:pt x="9230" y="6171"/>
                  <a:pt x="9232" y="6158"/>
                </a:cubicBezTo>
                <a:cubicBezTo>
                  <a:pt x="9237" y="6155"/>
                  <a:pt x="9242" y="6151"/>
                  <a:pt x="9247" y="6148"/>
                </a:cubicBezTo>
                <a:cubicBezTo>
                  <a:pt x="9247" y="6147"/>
                  <a:pt x="9247" y="6146"/>
                  <a:pt x="9247" y="6145"/>
                </a:cubicBezTo>
                <a:cubicBezTo>
                  <a:pt x="9237" y="6144"/>
                  <a:pt x="9227" y="6143"/>
                  <a:pt x="9217" y="6143"/>
                </a:cubicBezTo>
                <a:cubicBezTo>
                  <a:pt x="9218" y="6137"/>
                  <a:pt x="9218" y="6131"/>
                  <a:pt x="9218" y="6124"/>
                </a:cubicBezTo>
                <a:cubicBezTo>
                  <a:pt x="9230" y="6125"/>
                  <a:pt x="9251" y="6129"/>
                  <a:pt x="9257" y="6119"/>
                </a:cubicBezTo>
                <a:cubicBezTo>
                  <a:pt x="9262" y="6110"/>
                  <a:pt x="9262" y="6089"/>
                  <a:pt x="9267" y="6078"/>
                </a:cubicBezTo>
                <a:cubicBezTo>
                  <a:pt x="9281" y="6074"/>
                  <a:pt x="9297" y="6075"/>
                  <a:pt x="9300" y="6047"/>
                </a:cubicBezTo>
                <a:cubicBezTo>
                  <a:pt x="9290" y="6050"/>
                  <a:pt x="9281" y="6052"/>
                  <a:pt x="9271" y="6055"/>
                </a:cubicBezTo>
                <a:cubicBezTo>
                  <a:pt x="9272" y="6053"/>
                  <a:pt x="9272" y="6051"/>
                  <a:pt x="9273" y="6050"/>
                </a:cubicBezTo>
                <a:cubicBezTo>
                  <a:pt x="9276" y="6042"/>
                  <a:pt x="9279" y="6034"/>
                  <a:pt x="9282" y="6027"/>
                </a:cubicBezTo>
                <a:cubicBezTo>
                  <a:pt x="9278" y="6016"/>
                  <a:pt x="9277" y="6020"/>
                  <a:pt x="9279" y="6011"/>
                </a:cubicBezTo>
                <a:cubicBezTo>
                  <a:pt x="9286" y="5978"/>
                  <a:pt x="9296" y="5987"/>
                  <a:pt x="9314" y="5973"/>
                </a:cubicBezTo>
                <a:cubicBezTo>
                  <a:pt x="9312" y="5966"/>
                  <a:pt x="9311" y="5959"/>
                  <a:pt x="9310" y="5952"/>
                </a:cubicBezTo>
                <a:cubicBezTo>
                  <a:pt x="9299" y="5964"/>
                  <a:pt x="9248" y="5946"/>
                  <a:pt x="9237" y="5936"/>
                </a:cubicBezTo>
                <a:cubicBezTo>
                  <a:pt x="9240" y="5930"/>
                  <a:pt x="9243" y="5923"/>
                  <a:pt x="9245" y="5916"/>
                </a:cubicBezTo>
                <a:cubicBezTo>
                  <a:pt x="9244" y="5912"/>
                  <a:pt x="9242" y="5909"/>
                  <a:pt x="9240" y="5906"/>
                </a:cubicBezTo>
                <a:cubicBezTo>
                  <a:pt x="9246" y="5903"/>
                  <a:pt x="9252" y="5900"/>
                  <a:pt x="9259" y="5898"/>
                </a:cubicBezTo>
                <a:cubicBezTo>
                  <a:pt x="9256" y="5871"/>
                  <a:pt x="9259" y="5874"/>
                  <a:pt x="9267" y="5857"/>
                </a:cubicBezTo>
                <a:cubicBezTo>
                  <a:pt x="9266" y="5857"/>
                  <a:pt x="9265" y="5857"/>
                  <a:pt x="9264" y="5857"/>
                </a:cubicBezTo>
                <a:cubicBezTo>
                  <a:pt x="9256" y="5843"/>
                  <a:pt x="9249" y="5845"/>
                  <a:pt x="9237" y="5852"/>
                </a:cubicBezTo>
                <a:cubicBezTo>
                  <a:pt x="9237" y="5846"/>
                  <a:pt x="9237" y="5841"/>
                  <a:pt x="9237" y="5836"/>
                </a:cubicBezTo>
                <a:cubicBezTo>
                  <a:pt x="9241" y="5810"/>
                  <a:pt x="9245" y="5797"/>
                  <a:pt x="9255" y="5782"/>
                </a:cubicBezTo>
                <a:cubicBezTo>
                  <a:pt x="9276" y="5797"/>
                  <a:pt x="9307" y="5799"/>
                  <a:pt x="9334" y="5803"/>
                </a:cubicBezTo>
                <a:cubicBezTo>
                  <a:pt x="9331" y="5793"/>
                  <a:pt x="9330" y="5786"/>
                  <a:pt x="9330" y="5777"/>
                </a:cubicBezTo>
                <a:cubicBezTo>
                  <a:pt x="9344" y="5769"/>
                  <a:pt x="9353" y="5759"/>
                  <a:pt x="9358" y="5733"/>
                </a:cubicBezTo>
                <a:cubicBezTo>
                  <a:pt x="9345" y="5733"/>
                  <a:pt x="9332" y="5733"/>
                  <a:pt x="9319" y="5733"/>
                </a:cubicBezTo>
                <a:cubicBezTo>
                  <a:pt x="9320" y="5730"/>
                  <a:pt x="9322" y="5726"/>
                  <a:pt x="9323" y="5723"/>
                </a:cubicBezTo>
                <a:cubicBezTo>
                  <a:pt x="9329" y="5720"/>
                  <a:pt x="9334" y="5718"/>
                  <a:pt x="9339" y="5715"/>
                </a:cubicBezTo>
                <a:cubicBezTo>
                  <a:pt x="9347" y="5663"/>
                  <a:pt x="9356" y="5638"/>
                  <a:pt x="9388" y="5633"/>
                </a:cubicBezTo>
                <a:cubicBezTo>
                  <a:pt x="9391" y="5653"/>
                  <a:pt x="9396" y="5663"/>
                  <a:pt x="9409" y="5664"/>
                </a:cubicBezTo>
                <a:cubicBezTo>
                  <a:pt x="9434" y="5643"/>
                  <a:pt x="9474" y="5631"/>
                  <a:pt x="9494" y="5658"/>
                </a:cubicBezTo>
                <a:cubicBezTo>
                  <a:pt x="9501" y="5701"/>
                  <a:pt x="9511" y="5740"/>
                  <a:pt x="9515" y="5790"/>
                </a:cubicBezTo>
                <a:close/>
                <a:moveTo>
                  <a:pt x="9512" y="5568"/>
                </a:moveTo>
                <a:cubicBezTo>
                  <a:pt x="9516" y="5566"/>
                  <a:pt x="9520" y="5565"/>
                  <a:pt x="9523" y="5563"/>
                </a:cubicBezTo>
                <a:cubicBezTo>
                  <a:pt x="9524" y="5577"/>
                  <a:pt x="9525" y="5591"/>
                  <a:pt x="9526" y="5604"/>
                </a:cubicBezTo>
                <a:cubicBezTo>
                  <a:pt x="9523" y="5609"/>
                  <a:pt x="9521" y="5615"/>
                  <a:pt x="9519" y="5620"/>
                </a:cubicBezTo>
                <a:cubicBezTo>
                  <a:pt x="9517" y="5619"/>
                  <a:pt x="9515" y="5618"/>
                  <a:pt x="9512" y="5617"/>
                </a:cubicBezTo>
                <a:cubicBezTo>
                  <a:pt x="9511" y="5598"/>
                  <a:pt x="9511" y="5588"/>
                  <a:pt x="9512" y="5568"/>
                </a:cubicBezTo>
                <a:close/>
                <a:moveTo>
                  <a:pt x="9883" y="6243"/>
                </a:moveTo>
                <a:cubicBezTo>
                  <a:pt x="9883" y="6244"/>
                  <a:pt x="9883" y="6245"/>
                  <a:pt x="9883" y="6245"/>
                </a:cubicBezTo>
                <a:cubicBezTo>
                  <a:pt x="9896" y="6247"/>
                  <a:pt x="9943" y="6255"/>
                  <a:pt x="9946" y="6258"/>
                </a:cubicBezTo>
                <a:cubicBezTo>
                  <a:pt x="9947" y="6258"/>
                  <a:pt x="9948" y="6258"/>
                  <a:pt x="9949" y="6258"/>
                </a:cubicBezTo>
                <a:cubicBezTo>
                  <a:pt x="9949" y="6271"/>
                  <a:pt x="9949" y="6283"/>
                  <a:pt x="9949" y="6294"/>
                </a:cubicBezTo>
                <a:cubicBezTo>
                  <a:pt x="9938" y="6299"/>
                  <a:pt x="9921" y="6307"/>
                  <a:pt x="9920" y="6331"/>
                </a:cubicBezTo>
                <a:cubicBezTo>
                  <a:pt x="9899" y="6327"/>
                  <a:pt x="9893" y="6351"/>
                  <a:pt x="9877" y="6356"/>
                </a:cubicBezTo>
                <a:cubicBezTo>
                  <a:pt x="9864" y="6353"/>
                  <a:pt x="9851" y="6349"/>
                  <a:pt x="9838" y="6346"/>
                </a:cubicBezTo>
                <a:cubicBezTo>
                  <a:pt x="9830" y="6350"/>
                  <a:pt x="9821" y="6355"/>
                  <a:pt x="9812" y="6359"/>
                </a:cubicBezTo>
                <a:cubicBezTo>
                  <a:pt x="9805" y="6357"/>
                  <a:pt x="9802" y="6343"/>
                  <a:pt x="9792" y="6346"/>
                </a:cubicBezTo>
                <a:cubicBezTo>
                  <a:pt x="9774" y="6351"/>
                  <a:pt x="9756" y="6356"/>
                  <a:pt x="9738" y="6362"/>
                </a:cubicBezTo>
                <a:cubicBezTo>
                  <a:pt x="9739" y="6367"/>
                  <a:pt x="9740" y="6374"/>
                  <a:pt x="9741" y="6380"/>
                </a:cubicBezTo>
                <a:cubicBezTo>
                  <a:pt x="9701" y="6373"/>
                  <a:pt x="9690" y="6365"/>
                  <a:pt x="9648" y="6374"/>
                </a:cubicBezTo>
                <a:cubicBezTo>
                  <a:pt x="9647" y="6455"/>
                  <a:pt x="9626" y="6434"/>
                  <a:pt x="9604" y="6410"/>
                </a:cubicBezTo>
                <a:cubicBezTo>
                  <a:pt x="9598" y="6417"/>
                  <a:pt x="9593" y="6424"/>
                  <a:pt x="9584" y="6415"/>
                </a:cubicBezTo>
                <a:cubicBezTo>
                  <a:pt x="9565" y="6428"/>
                  <a:pt x="9549" y="6450"/>
                  <a:pt x="9538" y="6477"/>
                </a:cubicBezTo>
                <a:cubicBezTo>
                  <a:pt x="9535" y="6471"/>
                  <a:pt x="9532" y="6465"/>
                  <a:pt x="9529" y="6459"/>
                </a:cubicBezTo>
                <a:cubicBezTo>
                  <a:pt x="9522" y="6456"/>
                  <a:pt x="9515" y="6452"/>
                  <a:pt x="9508" y="6449"/>
                </a:cubicBezTo>
                <a:cubicBezTo>
                  <a:pt x="9509" y="6447"/>
                  <a:pt x="9509" y="6446"/>
                  <a:pt x="9510" y="6444"/>
                </a:cubicBezTo>
                <a:cubicBezTo>
                  <a:pt x="9534" y="6429"/>
                  <a:pt x="9581" y="6370"/>
                  <a:pt x="9584" y="6315"/>
                </a:cubicBezTo>
                <a:cubicBezTo>
                  <a:pt x="9600" y="6320"/>
                  <a:pt x="9596" y="6303"/>
                  <a:pt x="9604" y="6287"/>
                </a:cubicBezTo>
                <a:cubicBezTo>
                  <a:pt x="9627" y="6266"/>
                  <a:pt x="9649" y="6298"/>
                  <a:pt x="9676" y="6284"/>
                </a:cubicBezTo>
                <a:cubicBezTo>
                  <a:pt x="9677" y="6255"/>
                  <a:pt x="9689" y="6239"/>
                  <a:pt x="9695" y="6215"/>
                </a:cubicBezTo>
                <a:cubicBezTo>
                  <a:pt x="9681" y="6226"/>
                  <a:pt x="9671" y="6244"/>
                  <a:pt x="9652" y="6245"/>
                </a:cubicBezTo>
                <a:cubicBezTo>
                  <a:pt x="9652" y="6245"/>
                  <a:pt x="9651" y="6245"/>
                  <a:pt x="9651" y="6245"/>
                </a:cubicBezTo>
                <a:cubicBezTo>
                  <a:pt x="9650" y="6245"/>
                  <a:pt x="9650" y="6245"/>
                  <a:pt x="9649" y="6245"/>
                </a:cubicBezTo>
                <a:cubicBezTo>
                  <a:pt x="9636" y="6234"/>
                  <a:pt x="9623" y="6221"/>
                  <a:pt x="9610" y="6210"/>
                </a:cubicBezTo>
                <a:cubicBezTo>
                  <a:pt x="9593" y="6209"/>
                  <a:pt x="9575" y="6208"/>
                  <a:pt x="9557" y="6207"/>
                </a:cubicBezTo>
                <a:cubicBezTo>
                  <a:pt x="9551" y="6198"/>
                  <a:pt x="9546" y="6190"/>
                  <a:pt x="9541" y="6181"/>
                </a:cubicBezTo>
                <a:cubicBezTo>
                  <a:pt x="9543" y="6177"/>
                  <a:pt x="9545" y="6172"/>
                  <a:pt x="9547" y="6168"/>
                </a:cubicBezTo>
                <a:cubicBezTo>
                  <a:pt x="9554" y="6144"/>
                  <a:pt x="9594" y="6142"/>
                  <a:pt x="9610" y="6096"/>
                </a:cubicBezTo>
                <a:cubicBezTo>
                  <a:pt x="9611" y="6074"/>
                  <a:pt x="9614" y="6046"/>
                  <a:pt x="9609" y="6032"/>
                </a:cubicBezTo>
                <a:cubicBezTo>
                  <a:pt x="9609" y="6030"/>
                  <a:pt x="9609" y="6029"/>
                  <a:pt x="9609" y="6027"/>
                </a:cubicBezTo>
                <a:cubicBezTo>
                  <a:pt x="9600" y="6027"/>
                  <a:pt x="9590" y="6027"/>
                  <a:pt x="9581" y="6027"/>
                </a:cubicBezTo>
                <a:cubicBezTo>
                  <a:pt x="9581" y="6026"/>
                  <a:pt x="9581" y="6025"/>
                  <a:pt x="9581" y="6024"/>
                </a:cubicBezTo>
                <a:cubicBezTo>
                  <a:pt x="9596" y="5964"/>
                  <a:pt x="9639" y="5956"/>
                  <a:pt x="9684" y="5955"/>
                </a:cubicBezTo>
                <a:cubicBezTo>
                  <a:pt x="9684" y="5954"/>
                  <a:pt x="9684" y="5953"/>
                  <a:pt x="9684" y="5952"/>
                </a:cubicBezTo>
                <a:cubicBezTo>
                  <a:pt x="9671" y="5901"/>
                  <a:pt x="9686" y="5871"/>
                  <a:pt x="9687" y="5808"/>
                </a:cubicBezTo>
                <a:cubicBezTo>
                  <a:pt x="9686" y="5808"/>
                  <a:pt x="9686" y="5808"/>
                  <a:pt x="9686" y="5808"/>
                </a:cubicBezTo>
                <a:cubicBezTo>
                  <a:pt x="9678" y="5810"/>
                  <a:pt x="9670" y="5813"/>
                  <a:pt x="9663" y="5815"/>
                </a:cubicBezTo>
                <a:cubicBezTo>
                  <a:pt x="9655" y="5799"/>
                  <a:pt x="9649" y="5793"/>
                  <a:pt x="9644" y="5772"/>
                </a:cubicBezTo>
                <a:cubicBezTo>
                  <a:pt x="9648" y="5737"/>
                  <a:pt x="9660" y="5723"/>
                  <a:pt x="9669" y="5700"/>
                </a:cubicBezTo>
                <a:cubicBezTo>
                  <a:pt x="9631" y="5681"/>
                  <a:pt x="9642" y="5709"/>
                  <a:pt x="9613" y="5713"/>
                </a:cubicBezTo>
                <a:cubicBezTo>
                  <a:pt x="9605" y="5708"/>
                  <a:pt x="9597" y="5704"/>
                  <a:pt x="9589" y="5700"/>
                </a:cubicBezTo>
                <a:cubicBezTo>
                  <a:pt x="9588" y="5715"/>
                  <a:pt x="9586" y="5718"/>
                  <a:pt x="9581" y="5725"/>
                </a:cubicBezTo>
                <a:cubicBezTo>
                  <a:pt x="9570" y="5720"/>
                  <a:pt x="9559" y="5715"/>
                  <a:pt x="9549" y="5710"/>
                </a:cubicBezTo>
                <a:cubicBezTo>
                  <a:pt x="9552" y="5670"/>
                  <a:pt x="9581" y="5622"/>
                  <a:pt x="9574" y="5597"/>
                </a:cubicBezTo>
                <a:cubicBezTo>
                  <a:pt x="9565" y="5588"/>
                  <a:pt x="9561" y="5568"/>
                  <a:pt x="9563" y="5545"/>
                </a:cubicBezTo>
                <a:cubicBezTo>
                  <a:pt x="9571" y="5541"/>
                  <a:pt x="9575" y="5533"/>
                  <a:pt x="9580" y="5522"/>
                </a:cubicBezTo>
                <a:cubicBezTo>
                  <a:pt x="9578" y="5511"/>
                  <a:pt x="9577" y="5500"/>
                  <a:pt x="9575" y="5489"/>
                </a:cubicBezTo>
                <a:cubicBezTo>
                  <a:pt x="9574" y="5489"/>
                  <a:pt x="9572" y="5489"/>
                  <a:pt x="9570" y="5489"/>
                </a:cubicBezTo>
                <a:cubicBezTo>
                  <a:pt x="9555" y="5512"/>
                  <a:pt x="9538" y="5531"/>
                  <a:pt x="9520" y="5550"/>
                </a:cubicBezTo>
                <a:cubicBezTo>
                  <a:pt x="9520" y="5548"/>
                  <a:pt x="9520" y="5547"/>
                  <a:pt x="9520" y="5545"/>
                </a:cubicBezTo>
                <a:cubicBezTo>
                  <a:pt x="9510" y="5507"/>
                  <a:pt x="9532" y="5458"/>
                  <a:pt x="9539" y="5421"/>
                </a:cubicBezTo>
                <a:cubicBezTo>
                  <a:pt x="9534" y="5415"/>
                  <a:pt x="9529" y="5408"/>
                  <a:pt x="9523" y="5401"/>
                </a:cubicBezTo>
                <a:cubicBezTo>
                  <a:pt x="9523" y="5403"/>
                  <a:pt x="9522" y="5404"/>
                  <a:pt x="9522" y="5406"/>
                </a:cubicBezTo>
                <a:cubicBezTo>
                  <a:pt x="9516" y="5419"/>
                  <a:pt x="9513" y="5430"/>
                  <a:pt x="9506" y="5439"/>
                </a:cubicBezTo>
                <a:cubicBezTo>
                  <a:pt x="9501" y="5435"/>
                  <a:pt x="9497" y="5431"/>
                  <a:pt x="9492" y="5427"/>
                </a:cubicBezTo>
                <a:cubicBezTo>
                  <a:pt x="9495" y="5418"/>
                  <a:pt x="9516" y="5344"/>
                  <a:pt x="9516" y="5344"/>
                </a:cubicBezTo>
                <a:cubicBezTo>
                  <a:pt x="9515" y="5328"/>
                  <a:pt x="9513" y="5312"/>
                  <a:pt x="9511" y="5295"/>
                </a:cubicBezTo>
                <a:cubicBezTo>
                  <a:pt x="9514" y="5286"/>
                  <a:pt x="9523" y="5287"/>
                  <a:pt x="9527" y="5275"/>
                </a:cubicBezTo>
                <a:cubicBezTo>
                  <a:pt x="9521" y="5262"/>
                  <a:pt x="9515" y="5249"/>
                  <a:pt x="9510" y="5236"/>
                </a:cubicBezTo>
                <a:cubicBezTo>
                  <a:pt x="9513" y="5224"/>
                  <a:pt x="9516" y="5212"/>
                  <a:pt x="9524" y="5208"/>
                </a:cubicBezTo>
                <a:cubicBezTo>
                  <a:pt x="9534" y="5214"/>
                  <a:pt x="9541" y="5216"/>
                  <a:pt x="9551" y="5215"/>
                </a:cubicBezTo>
                <a:cubicBezTo>
                  <a:pt x="9546" y="5195"/>
                  <a:pt x="9541" y="5174"/>
                  <a:pt x="9535" y="5154"/>
                </a:cubicBezTo>
                <a:cubicBezTo>
                  <a:pt x="9544" y="5149"/>
                  <a:pt x="9552" y="5143"/>
                  <a:pt x="9561" y="5138"/>
                </a:cubicBezTo>
                <a:cubicBezTo>
                  <a:pt x="9557" y="5126"/>
                  <a:pt x="9553" y="5114"/>
                  <a:pt x="9549" y="5102"/>
                </a:cubicBezTo>
                <a:cubicBezTo>
                  <a:pt x="9553" y="5092"/>
                  <a:pt x="9557" y="5082"/>
                  <a:pt x="9561" y="5071"/>
                </a:cubicBezTo>
                <a:cubicBezTo>
                  <a:pt x="9569" y="5081"/>
                  <a:pt x="9577" y="5090"/>
                  <a:pt x="9585" y="5100"/>
                </a:cubicBezTo>
                <a:cubicBezTo>
                  <a:pt x="9610" y="5113"/>
                  <a:pt x="9644" y="5060"/>
                  <a:pt x="9671" y="5082"/>
                </a:cubicBezTo>
                <a:cubicBezTo>
                  <a:pt x="9675" y="5097"/>
                  <a:pt x="9680" y="5097"/>
                  <a:pt x="9672" y="5110"/>
                </a:cubicBezTo>
                <a:cubicBezTo>
                  <a:pt x="9657" y="5165"/>
                  <a:pt x="9607" y="5157"/>
                  <a:pt x="9604" y="5236"/>
                </a:cubicBezTo>
                <a:cubicBezTo>
                  <a:pt x="9605" y="5240"/>
                  <a:pt x="9606" y="5243"/>
                  <a:pt x="9608" y="5246"/>
                </a:cubicBezTo>
                <a:cubicBezTo>
                  <a:pt x="9642" y="5247"/>
                  <a:pt x="9718" y="5227"/>
                  <a:pt x="9739" y="5257"/>
                </a:cubicBezTo>
                <a:cubicBezTo>
                  <a:pt x="9742" y="5269"/>
                  <a:pt x="9745" y="5267"/>
                  <a:pt x="9742" y="5277"/>
                </a:cubicBezTo>
                <a:cubicBezTo>
                  <a:pt x="9731" y="5334"/>
                  <a:pt x="9714" y="5448"/>
                  <a:pt x="9672" y="5450"/>
                </a:cubicBezTo>
                <a:cubicBezTo>
                  <a:pt x="9673" y="5452"/>
                  <a:pt x="9673" y="5453"/>
                  <a:pt x="9673" y="5455"/>
                </a:cubicBezTo>
                <a:cubicBezTo>
                  <a:pt x="9681" y="5463"/>
                  <a:pt x="9688" y="5470"/>
                  <a:pt x="9695" y="5478"/>
                </a:cubicBezTo>
                <a:cubicBezTo>
                  <a:pt x="9694" y="5479"/>
                  <a:pt x="9693" y="5480"/>
                  <a:pt x="9692" y="5481"/>
                </a:cubicBezTo>
                <a:cubicBezTo>
                  <a:pt x="9681" y="5508"/>
                  <a:pt x="9652" y="5513"/>
                  <a:pt x="9626" y="5512"/>
                </a:cubicBezTo>
                <a:cubicBezTo>
                  <a:pt x="9627" y="5513"/>
                  <a:pt x="9627" y="5515"/>
                  <a:pt x="9628" y="5517"/>
                </a:cubicBezTo>
                <a:cubicBezTo>
                  <a:pt x="9663" y="5545"/>
                  <a:pt x="9665" y="5517"/>
                  <a:pt x="9692" y="5514"/>
                </a:cubicBezTo>
                <a:cubicBezTo>
                  <a:pt x="9709" y="5512"/>
                  <a:pt x="9753" y="5583"/>
                  <a:pt x="9759" y="5604"/>
                </a:cubicBezTo>
                <a:cubicBezTo>
                  <a:pt x="9768" y="5646"/>
                  <a:pt x="9765" y="5691"/>
                  <a:pt x="9779" y="5725"/>
                </a:cubicBezTo>
                <a:cubicBezTo>
                  <a:pt x="9787" y="5744"/>
                  <a:pt x="9800" y="5734"/>
                  <a:pt x="9812" y="5746"/>
                </a:cubicBezTo>
                <a:cubicBezTo>
                  <a:pt x="9822" y="5772"/>
                  <a:pt x="9832" y="5797"/>
                  <a:pt x="9843" y="5823"/>
                </a:cubicBezTo>
                <a:cubicBezTo>
                  <a:pt x="9850" y="5844"/>
                  <a:pt x="9848" y="5905"/>
                  <a:pt x="9848" y="5906"/>
                </a:cubicBezTo>
                <a:cubicBezTo>
                  <a:pt x="9876" y="5963"/>
                  <a:pt x="9893" y="5953"/>
                  <a:pt x="9864" y="6034"/>
                </a:cubicBezTo>
                <a:cubicBezTo>
                  <a:pt x="9871" y="6037"/>
                  <a:pt x="9878" y="6040"/>
                  <a:pt x="9885" y="6042"/>
                </a:cubicBezTo>
                <a:cubicBezTo>
                  <a:pt x="9906" y="5987"/>
                  <a:pt x="9945" y="6028"/>
                  <a:pt x="9963" y="6055"/>
                </a:cubicBezTo>
                <a:cubicBezTo>
                  <a:pt x="9965" y="6077"/>
                  <a:pt x="9966" y="6100"/>
                  <a:pt x="9967" y="6122"/>
                </a:cubicBezTo>
                <a:cubicBezTo>
                  <a:pt x="9961" y="6160"/>
                  <a:pt x="9905" y="6231"/>
                  <a:pt x="9883" y="6243"/>
                </a:cubicBezTo>
                <a:close/>
                <a:moveTo>
                  <a:pt x="10974" y="678"/>
                </a:moveTo>
                <a:cubicBezTo>
                  <a:pt x="10986" y="660"/>
                  <a:pt x="10994" y="627"/>
                  <a:pt x="11010" y="627"/>
                </a:cubicBezTo>
                <a:cubicBezTo>
                  <a:pt x="11022" y="657"/>
                  <a:pt x="11035" y="687"/>
                  <a:pt x="11047" y="717"/>
                </a:cubicBezTo>
                <a:cubicBezTo>
                  <a:pt x="11061" y="734"/>
                  <a:pt x="11078" y="730"/>
                  <a:pt x="11095" y="742"/>
                </a:cubicBezTo>
                <a:cubicBezTo>
                  <a:pt x="11114" y="757"/>
                  <a:pt x="11144" y="794"/>
                  <a:pt x="11154" y="827"/>
                </a:cubicBezTo>
                <a:cubicBezTo>
                  <a:pt x="11143" y="838"/>
                  <a:pt x="11132" y="848"/>
                  <a:pt x="11120" y="858"/>
                </a:cubicBezTo>
                <a:cubicBezTo>
                  <a:pt x="11101" y="867"/>
                  <a:pt x="11081" y="876"/>
                  <a:pt x="11061" y="884"/>
                </a:cubicBezTo>
                <a:cubicBezTo>
                  <a:pt x="11035" y="915"/>
                  <a:pt x="11036" y="996"/>
                  <a:pt x="11024" y="1054"/>
                </a:cubicBezTo>
                <a:cubicBezTo>
                  <a:pt x="11016" y="1087"/>
                  <a:pt x="11008" y="1119"/>
                  <a:pt x="11000" y="1152"/>
                </a:cubicBezTo>
                <a:cubicBezTo>
                  <a:pt x="10990" y="1154"/>
                  <a:pt x="10969" y="1158"/>
                  <a:pt x="10963" y="1170"/>
                </a:cubicBezTo>
                <a:cubicBezTo>
                  <a:pt x="10944" y="1205"/>
                  <a:pt x="10930" y="1263"/>
                  <a:pt x="10930" y="1335"/>
                </a:cubicBezTo>
                <a:cubicBezTo>
                  <a:pt x="10923" y="1342"/>
                  <a:pt x="10916" y="1350"/>
                  <a:pt x="10910" y="1358"/>
                </a:cubicBezTo>
                <a:cubicBezTo>
                  <a:pt x="10877" y="1375"/>
                  <a:pt x="10780" y="1221"/>
                  <a:pt x="10758" y="1196"/>
                </a:cubicBezTo>
                <a:cubicBezTo>
                  <a:pt x="10759" y="1194"/>
                  <a:pt x="10760" y="1193"/>
                  <a:pt x="10761" y="1191"/>
                </a:cubicBezTo>
                <a:cubicBezTo>
                  <a:pt x="10766" y="1177"/>
                  <a:pt x="10771" y="1163"/>
                  <a:pt x="10775" y="1149"/>
                </a:cubicBezTo>
                <a:cubicBezTo>
                  <a:pt x="10825" y="1152"/>
                  <a:pt x="10872" y="1143"/>
                  <a:pt x="10894" y="1090"/>
                </a:cubicBezTo>
                <a:cubicBezTo>
                  <a:pt x="10888" y="1080"/>
                  <a:pt x="10882" y="1070"/>
                  <a:pt x="10876" y="1059"/>
                </a:cubicBezTo>
                <a:cubicBezTo>
                  <a:pt x="10830" y="1067"/>
                  <a:pt x="10789" y="1088"/>
                  <a:pt x="10737" y="1095"/>
                </a:cubicBezTo>
                <a:cubicBezTo>
                  <a:pt x="10732" y="1076"/>
                  <a:pt x="10727" y="1056"/>
                  <a:pt x="10722" y="1036"/>
                </a:cubicBezTo>
                <a:cubicBezTo>
                  <a:pt x="10723" y="1036"/>
                  <a:pt x="10724" y="1036"/>
                  <a:pt x="10725" y="1036"/>
                </a:cubicBezTo>
                <a:cubicBezTo>
                  <a:pt x="10779" y="990"/>
                  <a:pt x="10849" y="992"/>
                  <a:pt x="10887" y="915"/>
                </a:cubicBezTo>
                <a:cubicBezTo>
                  <a:pt x="10887" y="914"/>
                  <a:pt x="10887" y="913"/>
                  <a:pt x="10887" y="912"/>
                </a:cubicBezTo>
                <a:cubicBezTo>
                  <a:pt x="10855" y="903"/>
                  <a:pt x="10813" y="872"/>
                  <a:pt x="10794" y="833"/>
                </a:cubicBezTo>
                <a:cubicBezTo>
                  <a:pt x="10765" y="867"/>
                  <a:pt x="10755" y="935"/>
                  <a:pt x="10720" y="959"/>
                </a:cubicBezTo>
                <a:cubicBezTo>
                  <a:pt x="10681" y="987"/>
                  <a:pt x="10601" y="856"/>
                  <a:pt x="10589" y="802"/>
                </a:cubicBezTo>
                <a:cubicBezTo>
                  <a:pt x="10605" y="787"/>
                  <a:pt x="10621" y="773"/>
                  <a:pt x="10637" y="758"/>
                </a:cubicBezTo>
                <a:cubicBezTo>
                  <a:pt x="10630" y="736"/>
                  <a:pt x="10622" y="713"/>
                  <a:pt x="10614" y="691"/>
                </a:cubicBezTo>
                <a:cubicBezTo>
                  <a:pt x="10601" y="704"/>
                  <a:pt x="10588" y="717"/>
                  <a:pt x="10575" y="730"/>
                </a:cubicBezTo>
                <a:cubicBezTo>
                  <a:pt x="10558" y="714"/>
                  <a:pt x="10544" y="666"/>
                  <a:pt x="10539" y="627"/>
                </a:cubicBezTo>
                <a:cubicBezTo>
                  <a:pt x="10558" y="600"/>
                  <a:pt x="10573" y="575"/>
                  <a:pt x="10604" y="570"/>
                </a:cubicBezTo>
                <a:cubicBezTo>
                  <a:pt x="10613" y="572"/>
                  <a:pt x="10623" y="574"/>
                  <a:pt x="10633" y="575"/>
                </a:cubicBezTo>
                <a:cubicBezTo>
                  <a:pt x="10646" y="570"/>
                  <a:pt x="10667" y="556"/>
                  <a:pt x="10683" y="562"/>
                </a:cubicBezTo>
                <a:cubicBezTo>
                  <a:pt x="10682" y="601"/>
                  <a:pt x="10683" y="638"/>
                  <a:pt x="10691" y="660"/>
                </a:cubicBezTo>
                <a:cubicBezTo>
                  <a:pt x="10707" y="666"/>
                  <a:pt x="10722" y="672"/>
                  <a:pt x="10738" y="678"/>
                </a:cubicBezTo>
                <a:cubicBezTo>
                  <a:pt x="10738" y="676"/>
                  <a:pt x="10738" y="675"/>
                  <a:pt x="10738" y="673"/>
                </a:cubicBezTo>
                <a:cubicBezTo>
                  <a:pt x="10741" y="642"/>
                  <a:pt x="10744" y="611"/>
                  <a:pt x="10747" y="580"/>
                </a:cubicBezTo>
                <a:cubicBezTo>
                  <a:pt x="10766" y="565"/>
                  <a:pt x="10772" y="556"/>
                  <a:pt x="10788" y="580"/>
                </a:cubicBezTo>
                <a:cubicBezTo>
                  <a:pt x="10797" y="618"/>
                  <a:pt x="10839" y="725"/>
                  <a:pt x="10861" y="735"/>
                </a:cubicBezTo>
                <a:cubicBezTo>
                  <a:pt x="10865" y="728"/>
                  <a:pt x="10869" y="721"/>
                  <a:pt x="10873" y="714"/>
                </a:cubicBezTo>
                <a:cubicBezTo>
                  <a:pt x="10869" y="671"/>
                  <a:pt x="10838" y="596"/>
                  <a:pt x="10847" y="552"/>
                </a:cubicBezTo>
                <a:cubicBezTo>
                  <a:pt x="10854" y="535"/>
                  <a:pt x="10862" y="518"/>
                  <a:pt x="10869" y="500"/>
                </a:cubicBezTo>
                <a:cubicBezTo>
                  <a:pt x="10890" y="504"/>
                  <a:pt x="10900" y="528"/>
                  <a:pt x="10914" y="537"/>
                </a:cubicBezTo>
                <a:cubicBezTo>
                  <a:pt x="10926" y="537"/>
                  <a:pt x="10938" y="537"/>
                  <a:pt x="10950" y="537"/>
                </a:cubicBezTo>
                <a:cubicBezTo>
                  <a:pt x="10954" y="543"/>
                  <a:pt x="10959" y="549"/>
                  <a:pt x="10963" y="555"/>
                </a:cubicBezTo>
                <a:cubicBezTo>
                  <a:pt x="10963" y="597"/>
                  <a:pt x="10955" y="638"/>
                  <a:pt x="10962" y="668"/>
                </a:cubicBezTo>
                <a:cubicBezTo>
                  <a:pt x="10966" y="671"/>
                  <a:pt x="10970" y="675"/>
                  <a:pt x="10974" y="678"/>
                </a:cubicBezTo>
                <a:close/>
                <a:moveTo>
                  <a:pt x="11475" y="621"/>
                </a:moveTo>
                <a:cubicBezTo>
                  <a:pt x="11458" y="638"/>
                  <a:pt x="11442" y="654"/>
                  <a:pt x="11425" y="671"/>
                </a:cubicBezTo>
                <a:cubicBezTo>
                  <a:pt x="11406" y="682"/>
                  <a:pt x="11388" y="675"/>
                  <a:pt x="11371" y="688"/>
                </a:cubicBezTo>
                <a:cubicBezTo>
                  <a:pt x="11359" y="705"/>
                  <a:pt x="11346" y="721"/>
                  <a:pt x="11334" y="737"/>
                </a:cubicBezTo>
                <a:cubicBezTo>
                  <a:pt x="11276" y="732"/>
                  <a:pt x="11217" y="727"/>
                  <a:pt x="11159" y="722"/>
                </a:cubicBezTo>
                <a:cubicBezTo>
                  <a:pt x="11159" y="706"/>
                  <a:pt x="11159" y="691"/>
                  <a:pt x="11159" y="676"/>
                </a:cubicBezTo>
                <a:cubicBezTo>
                  <a:pt x="11197" y="662"/>
                  <a:pt x="11204" y="627"/>
                  <a:pt x="11218" y="567"/>
                </a:cubicBezTo>
                <a:cubicBezTo>
                  <a:pt x="11218" y="567"/>
                  <a:pt x="11218" y="566"/>
                  <a:pt x="11218" y="565"/>
                </a:cubicBezTo>
                <a:cubicBezTo>
                  <a:pt x="11138" y="566"/>
                  <a:pt x="11045" y="599"/>
                  <a:pt x="10996" y="539"/>
                </a:cubicBezTo>
                <a:cubicBezTo>
                  <a:pt x="10996" y="537"/>
                  <a:pt x="10997" y="535"/>
                  <a:pt x="10998" y="534"/>
                </a:cubicBezTo>
                <a:cubicBezTo>
                  <a:pt x="11008" y="492"/>
                  <a:pt x="11022" y="489"/>
                  <a:pt x="11040" y="464"/>
                </a:cubicBezTo>
                <a:cubicBezTo>
                  <a:pt x="11057" y="421"/>
                  <a:pt x="11074" y="379"/>
                  <a:pt x="11091" y="336"/>
                </a:cubicBezTo>
                <a:cubicBezTo>
                  <a:pt x="11103" y="364"/>
                  <a:pt x="11116" y="392"/>
                  <a:pt x="11128" y="420"/>
                </a:cubicBezTo>
                <a:cubicBezTo>
                  <a:pt x="11164" y="468"/>
                  <a:pt x="11198" y="371"/>
                  <a:pt x="11233" y="475"/>
                </a:cubicBezTo>
                <a:cubicBezTo>
                  <a:pt x="11235" y="470"/>
                  <a:pt x="11238" y="466"/>
                  <a:pt x="11240" y="462"/>
                </a:cubicBezTo>
                <a:cubicBezTo>
                  <a:pt x="11266" y="437"/>
                  <a:pt x="11267" y="368"/>
                  <a:pt x="11296" y="343"/>
                </a:cubicBezTo>
                <a:cubicBezTo>
                  <a:pt x="11290" y="382"/>
                  <a:pt x="11285" y="442"/>
                  <a:pt x="11291" y="482"/>
                </a:cubicBezTo>
                <a:cubicBezTo>
                  <a:pt x="11298" y="482"/>
                  <a:pt x="11306" y="482"/>
                  <a:pt x="11314" y="482"/>
                </a:cubicBezTo>
                <a:cubicBezTo>
                  <a:pt x="11327" y="446"/>
                  <a:pt x="11346" y="396"/>
                  <a:pt x="11374" y="390"/>
                </a:cubicBezTo>
                <a:cubicBezTo>
                  <a:pt x="11380" y="394"/>
                  <a:pt x="11387" y="398"/>
                  <a:pt x="11393" y="403"/>
                </a:cubicBezTo>
                <a:cubicBezTo>
                  <a:pt x="11398" y="423"/>
                  <a:pt x="11404" y="444"/>
                  <a:pt x="11409" y="464"/>
                </a:cubicBezTo>
                <a:cubicBezTo>
                  <a:pt x="11435" y="466"/>
                  <a:pt x="11463" y="445"/>
                  <a:pt x="11488" y="454"/>
                </a:cubicBezTo>
                <a:cubicBezTo>
                  <a:pt x="11501" y="461"/>
                  <a:pt x="11514" y="468"/>
                  <a:pt x="11527" y="475"/>
                </a:cubicBezTo>
                <a:cubicBezTo>
                  <a:pt x="11532" y="490"/>
                  <a:pt x="11537" y="506"/>
                  <a:pt x="11542" y="521"/>
                </a:cubicBezTo>
                <a:cubicBezTo>
                  <a:pt x="11542" y="523"/>
                  <a:pt x="11541" y="524"/>
                  <a:pt x="11541" y="526"/>
                </a:cubicBezTo>
                <a:cubicBezTo>
                  <a:pt x="11519" y="558"/>
                  <a:pt x="11497" y="590"/>
                  <a:pt x="11475" y="621"/>
                </a:cubicBezTo>
                <a:close/>
                <a:moveTo>
                  <a:pt x="13308" y="2151"/>
                </a:moveTo>
                <a:cubicBezTo>
                  <a:pt x="13322" y="2161"/>
                  <a:pt x="13336" y="2170"/>
                  <a:pt x="13350" y="2179"/>
                </a:cubicBezTo>
                <a:cubicBezTo>
                  <a:pt x="13342" y="2307"/>
                  <a:pt x="13270" y="2247"/>
                  <a:pt x="13288" y="2422"/>
                </a:cubicBezTo>
                <a:cubicBezTo>
                  <a:pt x="13297" y="2503"/>
                  <a:pt x="13313" y="2595"/>
                  <a:pt x="13342" y="2638"/>
                </a:cubicBezTo>
                <a:cubicBezTo>
                  <a:pt x="13358" y="2662"/>
                  <a:pt x="13394" y="2677"/>
                  <a:pt x="13396" y="2728"/>
                </a:cubicBezTo>
                <a:cubicBezTo>
                  <a:pt x="13363" y="2727"/>
                  <a:pt x="13330" y="2726"/>
                  <a:pt x="13298" y="2725"/>
                </a:cubicBezTo>
                <a:cubicBezTo>
                  <a:pt x="13283" y="2735"/>
                  <a:pt x="13273" y="2774"/>
                  <a:pt x="13253" y="2759"/>
                </a:cubicBezTo>
                <a:cubicBezTo>
                  <a:pt x="13248" y="2745"/>
                  <a:pt x="13242" y="2731"/>
                  <a:pt x="13237" y="2717"/>
                </a:cubicBezTo>
                <a:cubicBezTo>
                  <a:pt x="13213" y="2719"/>
                  <a:pt x="13198" y="2722"/>
                  <a:pt x="13178" y="2715"/>
                </a:cubicBezTo>
                <a:cubicBezTo>
                  <a:pt x="13176" y="2666"/>
                  <a:pt x="13197" y="2661"/>
                  <a:pt x="13214" y="2646"/>
                </a:cubicBezTo>
                <a:cubicBezTo>
                  <a:pt x="13215" y="2637"/>
                  <a:pt x="13216" y="2628"/>
                  <a:pt x="13217" y="2620"/>
                </a:cubicBezTo>
                <a:cubicBezTo>
                  <a:pt x="13181" y="2598"/>
                  <a:pt x="13155" y="2550"/>
                  <a:pt x="13112" y="2537"/>
                </a:cubicBezTo>
                <a:cubicBezTo>
                  <a:pt x="13090" y="2531"/>
                  <a:pt x="13085" y="2590"/>
                  <a:pt x="13054" y="2550"/>
                </a:cubicBezTo>
                <a:cubicBezTo>
                  <a:pt x="13051" y="2540"/>
                  <a:pt x="13047" y="2530"/>
                  <a:pt x="13042" y="2519"/>
                </a:cubicBezTo>
                <a:cubicBezTo>
                  <a:pt x="13035" y="2473"/>
                  <a:pt x="13047" y="2451"/>
                  <a:pt x="13057" y="2427"/>
                </a:cubicBezTo>
                <a:cubicBezTo>
                  <a:pt x="13069" y="2426"/>
                  <a:pt x="13078" y="2444"/>
                  <a:pt x="13094" y="2434"/>
                </a:cubicBezTo>
                <a:cubicBezTo>
                  <a:pt x="13116" y="2421"/>
                  <a:pt x="13137" y="2352"/>
                  <a:pt x="13144" y="2308"/>
                </a:cubicBezTo>
                <a:cubicBezTo>
                  <a:pt x="13129" y="2307"/>
                  <a:pt x="13120" y="2293"/>
                  <a:pt x="13110" y="2282"/>
                </a:cubicBezTo>
                <a:cubicBezTo>
                  <a:pt x="13111" y="2280"/>
                  <a:pt x="13111" y="2277"/>
                  <a:pt x="13112" y="2275"/>
                </a:cubicBezTo>
                <a:cubicBezTo>
                  <a:pt x="13133" y="2257"/>
                  <a:pt x="13143" y="2210"/>
                  <a:pt x="13162" y="2192"/>
                </a:cubicBezTo>
                <a:cubicBezTo>
                  <a:pt x="13177" y="2191"/>
                  <a:pt x="13192" y="2189"/>
                  <a:pt x="13208" y="2187"/>
                </a:cubicBezTo>
                <a:cubicBezTo>
                  <a:pt x="13233" y="2175"/>
                  <a:pt x="13272" y="2142"/>
                  <a:pt x="13308" y="2151"/>
                </a:cubicBezTo>
                <a:close/>
                <a:moveTo>
                  <a:pt x="13986" y="1505"/>
                </a:moveTo>
                <a:cubicBezTo>
                  <a:pt x="13897" y="1553"/>
                  <a:pt x="13807" y="1601"/>
                  <a:pt x="13718" y="1649"/>
                </a:cubicBezTo>
                <a:cubicBezTo>
                  <a:pt x="13682" y="1670"/>
                  <a:pt x="13593" y="1689"/>
                  <a:pt x="13586" y="1755"/>
                </a:cubicBezTo>
                <a:cubicBezTo>
                  <a:pt x="13592" y="1761"/>
                  <a:pt x="13598" y="1767"/>
                  <a:pt x="13603" y="1773"/>
                </a:cubicBezTo>
                <a:cubicBezTo>
                  <a:pt x="13599" y="1782"/>
                  <a:pt x="13595" y="1791"/>
                  <a:pt x="13590" y="1801"/>
                </a:cubicBezTo>
                <a:cubicBezTo>
                  <a:pt x="13582" y="1812"/>
                  <a:pt x="13575" y="1823"/>
                  <a:pt x="13567" y="1834"/>
                </a:cubicBezTo>
                <a:cubicBezTo>
                  <a:pt x="13549" y="1851"/>
                  <a:pt x="13515" y="1832"/>
                  <a:pt x="13492" y="1832"/>
                </a:cubicBezTo>
                <a:cubicBezTo>
                  <a:pt x="13489" y="1837"/>
                  <a:pt x="13486" y="1842"/>
                  <a:pt x="13483" y="1847"/>
                </a:cubicBezTo>
                <a:cubicBezTo>
                  <a:pt x="13481" y="1860"/>
                  <a:pt x="13479" y="1871"/>
                  <a:pt x="13481" y="1878"/>
                </a:cubicBezTo>
                <a:cubicBezTo>
                  <a:pt x="13486" y="1885"/>
                  <a:pt x="13490" y="1892"/>
                  <a:pt x="13495" y="1899"/>
                </a:cubicBezTo>
                <a:cubicBezTo>
                  <a:pt x="13495" y="1901"/>
                  <a:pt x="13495" y="1902"/>
                  <a:pt x="13495" y="1904"/>
                </a:cubicBezTo>
                <a:cubicBezTo>
                  <a:pt x="13482" y="1924"/>
                  <a:pt x="13465" y="1947"/>
                  <a:pt x="13453" y="1971"/>
                </a:cubicBezTo>
                <a:cubicBezTo>
                  <a:pt x="13443" y="1960"/>
                  <a:pt x="13435" y="1952"/>
                  <a:pt x="13420" y="1950"/>
                </a:cubicBezTo>
                <a:cubicBezTo>
                  <a:pt x="13415" y="1960"/>
                  <a:pt x="13410" y="1969"/>
                  <a:pt x="13405" y="1979"/>
                </a:cubicBezTo>
                <a:cubicBezTo>
                  <a:pt x="13406" y="1981"/>
                  <a:pt x="13407" y="1984"/>
                  <a:pt x="13408" y="1986"/>
                </a:cubicBezTo>
                <a:cubicBezTo>
                  <a:pt x="13415" y="1995"/>
                  <a:pt x="13422" y="2003"/>
                  <a:pt x="13429" y="2012"/>
                </a:cubicBezTo>
                <a:cubicBezTo>
                  <a:pt x="13430" y="2022"/>
                  <a:pt x="13430" y="2033"/>
                  <a:pt x="13430" y="2043"/>
                </a:cubicBezTo>
                <a:cubicBezTo>
                  <a:pt x="13412" y="2075"/>
                  <a:pt x="13401" y="2116"/>
                  <a:pt x="13378" y="2141"/>
                </a:cubicBezTo>
                <a:cubicBezTo>
                  <a:pt x="13353" y="2131"/>
                  <a:pt x="13333" y="2101"/>
                  <a:pt x="13306" y="2092"/>
                </a:cubicBezTo>
                <a:cubicBezTo>
                  <a:pt x="13246" y="2072"/>
                  <a:pt x="13239" y="2157"/>
                  <a:pt x="13195" y="2056"/>
                </a:cubicBezTo>
                <a:cubicBezTo>
                  <a:pt x="13195" y="2055"/>
                  <a:pt x="13195" y="2054"/>
                  <a:pt x="13195" y="2053"/>
                </a:cubicBezTo>
                <a:cubicBezTo>
                  <a:pt x="13243" y="2011"/>
                  <a:pt x="13230" y="1965"/>
                  <a:pt x="13311" y="1966"/>
                </a:cubicBezTo>
                <a:cubicBezTo>
                  <a:pt x="13312" y="1954"/>
                  <a:pt x="13313" y="1943"/>
                  <a:pt x="13314" y="1932"/>
                </a:cubicBezTo>
                <a:cubicBezTo>
                  <a:pt x="13307" y="1920"/>
                  <a:pt x="13300" y="1908"/>
                  <a:pt x="13293" y="1896"/>
                </a:cubicBezTo>
                <a:cubicBezTo>
                  <a:pt x="13294" y="1894"/>
                  <a:pt x="13295" y="1893"/>
                  <a:pt x="13296" y="1891"/>
                </a:cubicBezTo>
                <a:cubicBezTo>
                  <a:pt x="13307" y="1843"/>
                  <a:pt x="13337" y="1857"/>
                  <a:pt x="13358" y="1829"/>
                </a:cubicBezTo>
                <a:cubicBezTo>
                  <a:pt x="13352" y="1813"/>
                  <a:pt x="13345" y="1800"/>
                  <a:pt x="13336" y="1788"/>
                </a:cubicBezTo>
                <a:cubicBezTo>
                  <a:pt x="13339" y="1783"/>
                  <a:pt x="13342" y="1778"/>
                  <a:pt x="13345" y="1773"/>
                </a:cubicBezTo>
                <a:cubicBezTo>
                  <a:pt x="13351" y="1745"/>
                  <a:pt x="13376" y="1685"/>
                  <a:pt x="13393" y="1680"/>
                </a:cubicBezTo>
                <a:cubicBezTo>
                  <a:pt x="13397" y="1679"/>
                  <a:pt x="13415" y="1687"/>
                  <a:pt x="13425" y="1688"/>
                </a:cubicBezTo>
                <a:cubicBezTo>
                  <a:pt x="13445" y="1637"/>
                  <a:pt x="13475" y="1583"/>
                  <a:pt x="13510" y="1561"/>
                </a:cubicBezTo>
                <a:cubicBezTo>
                  <a:pt x="13578" y="1518"/>
                  <a:pt x="13611" y="1587"/>
                  <a:pt x="13644" y="1458"/>
                </a:cubicBezTo>
                <a:cubicBezTo>
                  <a:pt x="13657" y="1461"/>
                  <a:pt x="13666" y="1445"/>
                  <a:pt x="13679" y="1448"/>
                </a:cubicBezTo>
                <a:cubicBezTo>
                  <a:pt x="13695" y="1458"/>
                  <a:pt x="13712" y="1467"/>
                  <a:pt x="13728" y="1476"/>
                </a:cubicBezTo>
                <a:cubicBezTo>
                  <a:pt x="13750" y="1463"/>
                  <a:pt x="13771" y="1449"/>
                  <a:pt x="13793" y="1435"/>
                </a:cubicBezTo>
                <a:cubicBezTo>
                  <a:pt x="13803" y="1434"/>
                  <a:pt x="13812" y="1434"/>
                  <a:pt x="13822" y="1433"/>
                </a:cubicBezTo>
                <a:cubicBezTo>
                  <a:pt x="13856" y="1419"/>
                  <a:pt x="13889" y="1398"/>
                  <a:pt x="13930" y="1394"/>
                </a:cubicBezTo>
                <a:cubicBezTo>
                  <a:pt x="13957" y="1298"/>
                  <a:pt x="13974" y="1319"/>
                  <a:pt x="14037" y="1299"/>
                </a:cubicBezTo>
                <a:cubicBezTo>
                  <a:pt x="14050" y="1296"/>
                  <a:pt x="14062" y="1293"/>
                  <a:pt x="14075" y="1291"/>
                </a:cubicBezTo>
                <a:cubicBezTo>
                  <a:pt x="14096" y="1289"/>
                  <a:pt x="14126" y="1338"/>
                  <a:pt x="14114" y="1373"/>
                </a:cubicBezTo>
                <a:cubicBezTo>
                  <a:pt x="14092" y="1459"/>
                  <a:pt x="14037" y="1475"/>
                  <a:pt x="13986" y="1505"/>
                </a:cubicBezTo>
                <a:close/>
                <a:moveTo>
                  <a:pt x="13208" y="7716"/>
                </a:moveTo>
                <a:cubicBezTo>
                  <a:pt x="13202" y="7699"/>
                  <a:pt x="13200" y="7651"/>
                  <a:pt x="13197" y="7628"/>
                </a:cubicBezTo>
                <a:cubicBezTo>
                  <a:pt x="13176" y="7626"/>
                  <a:pt x="13158" y="7632"/>
                  <a:pt x="13139" y="7639"/>
                </a:cubicBezTo>
                <a:cubicBezTo>
                  <a:pt x="13135" y="7671"/>
                  <a:pt x="13138" y="7733"/>
                  <a:pt x="13132" y="7762"/>
                </a:cubicBezTo>
                <a:cubicBezTo>
                  <a:pt x="13132" y="7761"/>
                  <a:pt x="13132" y="7759"/>
                  <a:pt x="13132" y="7757"/>
                </a:cubicBezTo>
                <a:cubicBezTo>
                  <a:pt x="13128" y="7743"/>
                  <a:pt x="13119" y="7723"/>
                  <a:pt x="13116" y="7711"/>
                </a:cubicBezTo>
                <a:cubicBezTo>
                  <a:pt x="13117" y="7703"/>
                  <a:pt x="13117" y="7695"/>
                  <a:pt x="13118" y="7688"/>
                </a:cubicBezTo>
                <a:cubicBezTo>
                  <a:pt x="13115" y="7685"/>
                  <a:pt x="13112" y="7682"/>
                  <a:pt x="13110" y="7680"/>
                </a:cubicBezTo>
                <a:cubicBezTo>
                  <a:pt x="13105" y="7662"/>
                  <a:pt x="13111" y="7646"/>
                  <a:pt x="13105" y="7631"/>
                </a:cubicBezTo>
                <a:cubicBezTo>
                  <a:pt x="13111" y="7606"/>
                  <a:pt x="13118" y="7574"/>
                  <a:pt x="13126" y="7549"/>
                </a:cubicBezTo>
                <a:cubicBezTo>
                  <a:pt x="13111" y="7519"/>
                  <a:pt x="13095" y="7528"/>
                  <a:pt x="13076" y="7523"/>
                </a:cubicBezTo>
                <a:cubicBezTo>
                  <a:pt x="13072" y="7504"/>
                  <a:pt x="13065" y="7487"/>
                  <a:pt x="13057" y="7477"/>
                </a:cubicBezTo>
                <a:cubicBezTo>
                  <a:pt x="13051" y="7477"/>
                  <a:pt x="13045" y="7477"/>
                  <a:pt x="13038" y="7477"/>
                </a:cubicBezTo>
                <a:cubicBezTo>
                  <a:pt x="13040" y="7409"/>
                  <a:pt x="13016" y="7390"/>
                  <a:pt x="13010" y="7327"/>
                </a:cubicBezTo>
                <a:cubicBezTo>
                  <a:pt x="13000" y="7324"/>
                  <a:pt x="12980" y="7317"/>
                  <a:pt x="12971" y="7306"/>
                </a:cubicBezTo>
                <a:cubicBezTo>
                  <a:pt x="12971" y="7295"/>
                  <a:pt x="12971" y="7284"/>
                  <a:pt x="12971" y="7273"/>
                </a:cubicBezTo>
                <a:cubicBezTo>
                  <a:pt x="12973" y="7270"/>
                  <a:pt x="12974" y="7268"/>
                  <a:pt x="12975" y="7265"/>
                </a:cubicBezTo>
                <a:cubicBezTo>
                  <a:pt x="13001" y="7263"/>
                  <a:pt x="13034" y="7291"/>
                  <a:pt x="13047" y="7273"/>
                </a:cubicBezTo>
                <a:cubicBezTo>
                  <a:pt x="13045" y="7270"/>
                  <a:pt x="13044" y="7266"/>
                  <a:pt x="13042" y="7263"/>
                </a:cubicBezTo>
                <a:cubicBezTo>
                  <a:pt x="13032" y="7257"/>
                  <a:pt x="13024" y="7245"/>
                  <a:pt x="13018" y="7229"/>
                </a:cubicBezTo>
                <a:cubicBezTo>
                  <a:pt x="13022" y="7206"/>
                  <a:pt x="13028" y="7213"/>
                  <a:pt x="13035" y="7198"/>
                </a:cubicBezTo>
                <a:cubicBezTo>
                  <a:pt x="13037" y="7185"/>
                  <a:pt x="13040" y="7171"/>
                  <a:pt x="13042" y="7157"/>
                </a:cubicBezTo>
                <a:cubicBezTo>
                  <a:pt x="13054" y="7158"/>
                  <a:pt x="13056" y="7150"/>
                  <a:pt x="13064" y="7147"/>
                </a:cubicBezTo>
                <a:cubicBezTo>
                  <a:pt x="13093" y="7152"/>
                  <a:pt x="13122" y="7157"/>
                  <a:pt x="13151" y="7162"/>
                </a:cubicBezTo>
                <a:cubicBezTo>
                  <a:pt x="13151" y="7161"/>
                  <a:pt x="13150" y="7159"/>
                  <a:pt x="13150" y="7157"/>
                </a:cubicBezTo>
                <a:cubicBezTo>
                  <a:pt x="13141" y="7152"/>
                  <a:pt x="13126" y="7142"/>
                  <a:pt x="13126" y="7118"/>
                </a:cubicBezTo>
                <a:cubicBezTo>
                  <a:pt x="13145" y="7068"/>
                  <a:pt x="13153" y="7051"/>
                  <a:pt x="13143" y="6984"/>
                </a:cubicBezTo>
                <a:cubicBezTo>
                  <a:pt x="13147" y="6978"/>
                  <a:pt x="13150" y="6971"/>
                  <a:pt x="13154" y="6964"/>
                </a:cubicBezTo>
                <a:cubicBezTo>
                  <a:pt x="13151" y="6954"/>
                  <a:pt x="13148" y="6944"/>
                  <a:pt x="13144" y="6933"/>
                </a:cubicBezTo>
                <a:cubicBezTo>
                  <a:pt x="13132" y="6928"/>
                  <a:pt x="13120" y="6923"/>
                  <a:pt x="13108" y="6918"/>
                </a:cubicBezTo>
                <a:cubicBezTo>
                  <a:pt x="13100" y="6923"/>
                  <a:pt x="13096" y="6945"/>
                  <a:pt x="13080" y="6938"/>
                </a:cubicBezTo>
                <a:cubicBezTo>
                  <a:pt x="13065" y="6932"/>
                  <a:pt x="13056" y="6905"/>
                  <a:pt x="13036" y="6902"/>
                </a:cubicBezTo>
                <a:cubicBezTo>
                  <a:pt x="13000" y="6897"/>
                  <a:pt x="12976" y="6966"/>
                  <a:pt x="12949" y="6982"/>
                </a:cubicBezTo>
                <a:cubicBezTo>
                  <a:pt x="12940" y="6983"/>
                  <a:pt x="12932" y="6984"/>
                  <a:pt x="12923" y="6984"/>
                </a:cubicBezTo>
                <a:cubicBezTo>
                  <a:pt x="12906" y="6997"/>
                  <a:pt x="12899" y="7037"/>
                  <a:pt x="12877" y="7046"/>
                </a:cubicBezTo>
                <a:cubicBezTo>
                  <a:pt x="12878" y="7063"/>
                  <a:pt x="12877" y="7067"/>
                  <a:pt x="12873" y="7075"/>
                </a:cubicBezTo>
                <a:cubicBezTo>
                  <a:pt x="12870" y="7071"/>
                  <a:pt x="12867" y="7068"/>
                  <a:pt x="12864" y="7065"/>
                </a:cubicBezTo>
                <a:cubicBezTo>
                  <a:pt x="12847" y="7083"/>
                  <a:pt x="12827" y="7116"/>
                  <a:pt x="12805" y="7095"/>
                </a:cubicBezTo>
                <a:cubicBezTo>
                  <a:pt x="12804" y="7098"/>
                  <a:pt x="12803" y="7101"/>
                  <a:pt x="12802" y="7103"/>
                </a:cubicBezTo>
                <a:cubicBezTo>
                  <a:pt x="12796" y="7140"/>
                  <a:pt x="12790" y="7182"/>
                  <a:pt x="12777" y="7219"/>
                </a:cubicBezTo>
                <a:cubicBezTo>
                  <a:pt x="12770" y="7238"/>
                  <a:pt x="12753" y="7240"/>
                  <a:pt x="12753" y="7270"/>
                </a:cubicBezTo>
                <a:cubicBezTo>
                  <a:pt x="12753" y="7275"/>
                  <a:pt x="12753" y="7279"/>
                  <a:pt x="12753" y="7283"/>
                </a:cubicBezTo>
                <a:cubicBezTo>
                  <a:pt x="12756" y="7297"/>
                  <a:pt x="12765" y="7294"/>
                  <a:pt x="12771" y="7301"/>
                </a:cubicBezTo>
                <a:cubicBezTo>
                  <a:pt x="12792" y="7325"/>
                  <a:pt x="12795" y="7371"/>
                  <a:pt x="12796" y="7417"/>
                </a:cubicBezTo>
                <a:cubicBezTo>
                  <a:pt x="12796" y="7417"/>
                  <a:pt x="12796" y="7417"/>
                  <a:pt x="12797" y="7417"/>
                </a:cubicBezTo>
                <a:cubicBezTo>
                  <a:pt x="12799" y="7402"/>
                  <a:pt x="12801" y="7386"/>
                  <a:pt x="12804" y="7371"/>
                </a:cubicBezTo>
                <a:cubicBezTo>
                  <a:pt x="12805" y="7371"/>
                  <a:pt x="12807" y="7371"/>
                  <a:pt x="12809" y="7371"/>
                </a:cubicBezTo>
                <a:cubicBezTo>
                  <a:pt x="12809" y="7374"/>
                  <a:pt x="12809" y="7376"/>
                  <a:pt x="12809" y="7379"/>
                </a:cubicBezTo>
                <a:cubicBezTo>
                  <a:pt x="12801" y="7417"/>
                  <a:pt x="12793" y="7472"/>
                  <a:pt x="12805" y="7505"/>
                </a:cubicBezTo>
                <a:cubicBezTo>
                  <a:pt x="12816" y="7516"/>
                  <a:pt x="12808" y="7530"/>
                  <a:pt x="12814" y="7549"/>
                </a:cubicBezTo>
                <a:cubicBezTo>
                  <a:pt x="12817" y="7550"/>
                  <a:pt x="12821" y="7552"/>
                  <a:pt x="12824" y="7554"/>
                </a:cubicBezTo>
                <a:cubicBezTo>
                  <a:pt x="12837" y="7576"/>
                  <a:pt x="12843" y="7613"/>
                  <a:pt x="12853" y="7641"/>
                </a:cubicBezTo>
                <a:cubicBezTo>
                  <a:pt x="12857" y="7644"/>
                  <a:pt x="12861" y="7646"/>
                  <a:pt x="12865" y="7649"/>
                </a:cubicBezTo>
                <a:cubicBezTo>
                  <a:pt x="12876" y="7666"/>
                  <a:pt x="12890" y="7702"/>
                  <a:pt x="12899" y="7724"/>
                </a:cubicBezTo>
                <a:cubicBezTo>
                  <a:pt x="12905" y="7739"/>
                  <a:pt x="12902" y="7758"/>
                  <a:pt x="12907" y="7778"/>
                </a:cubicBezTo>
                <a:cubicBezTo>
                  <a:pt x="12911" y="7795"/>
                  <a:pt x="12921" y="7812"/>
                  <a:pt x="12927" y="7829"/>
                </a:cubicBezTo>
                <a:cubicBezTo>
                  <a:pt x="12938" y="7859"/>
                  <a:pt x="12966" y="7822"/>
                  <a:pt x="12978" y="7873"/>
                </a:cubicBezTo>
                <a:cubicBezTo>
                  <a:pt x="12979" y="7877"/>
                  <a:pt x="12979" y="7882"/>
                  <a:pt x="12979" y="7886"/>
                </a:cubicBezTo>
                <a:cubicBezTo>
                  <a:pt x="12979" y="7886"/>
                  <a:pt x="12979" y="7886"/>
                  <a:pt x="12978" y="7886"/>
                </a:cubicBezTo>
                <a:cubicBezTo>
                  <a:pt x="12921" y="7840"/>
                  <a:pt x="12916" y="7954"/>
                  <a:pt x="12919" y="8022"/>
                </a:cubicBezTo>
                <a:cubicBezTo>
                  <a:pt x="12914" y="8020"/>
                  <a:pt x="12914" y="8021"/>
                  <a:pt x="12910" y="8025"/>
                </a:cubicBezTo>
                <a:cubicBezTo>
                  <a:pt x="12908" y="8037"/>
                  <a:pt x="12907" y="8049"/>
                  <a:pt x="12906" y="8061"/>
                </a:cubicBezTo>
                <a:cubicBezTo>
                  <a:pt x="12904" y="8059"/>
                  <a:pt x="12903" y="8058"/>
                  <a:pt x="12902" y="8056"/>
                </a:cubicBezTo>
                <a:cubicBezTo>
                  <a:pt x="12900" y="8045"/>
                  <a:pt x="12900" y="8044"/>
                  <a:pt x="12896" y="8038"/>
                </a:cubicBezTo>
                <a:cubicBezTo>
                  <a:pt x="12895" y="8040"/>
                  <a:pt x="12893" y="8041"/>
                  <a:pt x="12892" y="8043"/>
                </a:cubicBezTo>
                <a:cubicBezTo>
                  <a:pt x="12892" y="8111"/>
                  <a:pt x="12869" y="8189"/>
                  <a:pt x="12880" y="8270"/>
                </a:cubicBezTo>
                <a:cubicBezTo>
                  <a:pt x="12901" y="8283"/>
                  <a:pt x="12929" y="8295"/>
                  <a:pt x="12954" y="8308"/>
                </a:cubicBezTo>
                <a:cubicBezTo>
                  <a:pt x="12977" y="8429"/>
                  <a:pt x="13069" y="8417"/>
                  <a:pt x="13135" y="8388"/>
                </a:cubicBezTo>
                <a:cubicBezTo>
                  <a:pt x="13154" y="8380"/>
                  <a:pt x="13181" y="8389"/>
                  <a:pt x="13194" y="8370"/>
                </a:cubicBezTo>
                <a:cubicBezTo>
                  <a:pt x="13212" y="8344"/>
                  <a:pt x="13193" y="8242"/>
                  <a:pt x="13189" y="8200"/>
                </a:cubicBezTo>
                <a:cubicBezTo>
                  <a:pt x="13188" y="8193"/>
                  <a:pt x="13193" y="8172"/>
                  <a:pt x="13193" y="8156"/>
                </a:cubicBezTo>
                <a:cubicBezTo>
                  <a:pt x="13193" y="8122"/>
                  <a:pt x="13204" y="8096"/>
                  <a:pt x="13201" y="8074"/>
                </a:cubicBezTo>
                <a:cubicBezTo>
                  <a:pt x="13195" y="8051"/>
                  <a:pt x="13182" y="8047"/>
                  <a:pt x="13177" y="8020"/>
                </a:cubicBezTo>
                <a:cubicBezTo>
                  <a:pt x="13164" y="8015"/>
                  <a:pt x="13159" y="8011"/>
                  <a:pt x="13150" y="8022"/>
                </a:cubicBezTo>
                <a:cubicBezTo>
                  <a:pt x="13150" y="8016"/>
                  <a:pt x="13150" y="8010"/>
                  <a:pt x="13150" y="8004"/>
                </a:cubicBezTo>
                <a:cubicBezTo>
                  <a:pt x="13152" y="7998"/>
                  <a:pt x="13154" y="7992"/>
                  <a:pt x="13157" y="7986"/>
                </a:cubicBezTo>
                <a:cubicBezTo>
                  <a:pt x="13166" y="7988"/>
                  <a:pt x="13175" y="7990"/>
                  <a:pt x="13185" y="7992"/>
                </a:cubicBezTo>
                <a:cubicBezTo>
                  <a:pt x="13185" y="7989"/>
                  <a:pt x="13185" y="7986"/>
                  <a:pt x="13185" y="7984"/>
                </a:cubicBezTo>
                <a:cubicBezTo>
                  <a:pt x="13179" y="7980"/>
                  <a:pt x="13173" y="7975"/>
                  <a:pt x="13170" y="7966"/>
                </a:cubicBezTo>
                <a:cubicBezTo>
                  <a:pt x="13169" y="7960"/>
                  <a:pt x="13168" y="7956"/>
                  <a:pt x="13167" y="7950"/>
                </a:cubicBezTo>
                <a:cubicBezTo>
                  <a:pt x="13170" y="7943"/>
                  <a:pt x="13174" y="7935"/>
                  <a:pt x="13177" y="7927"/>
                </a:cubicBezTo>
                <a:cubicBezTo>
                  <a:pt x="13159" y="7928"/>
                  <a:pt x="13139" y="7933"/>
                  <a:pt x="13131" y="7924"/>
                </a:cubicBezTo>
                <a:cubicBezTo>
                  <a:pt x="13124" y="7885"/>
                  <a:pt x="13126" y="7805"/>
                  <a:pt x="13141" y="7775"/>
                </a:cubicBezTo>
                <a:cubicBezTo>
                  <a:pt x="13144" y="7789"/>
                  <a:pt x="13148" y="7803"/>
                  <a:pt x="13151" y="7816"/>
                </a:cubicBezTo>
                <a:cubicBezTo>
                  <a:pt x="13163" y="7814"/>
                  <a:pt x="13164" y="7814"/>
                  <a:pt x="13174" y="7819"/>
                </a:cubicBezTo>
                <a:cubicBezTo>
                  <a:pt x="13175" y="7812"/>
                  <a:pt x="13176" y="7805"/>
                  <a:pt x="13177" y="7798"/>
                </a:cubicBezTo>
                <a:cubicBezTo>
                  <a:pt x="13179" y="7800"/>
                  <a:pt x="13182" y="7802"/>
                  <a:pt x="13185" y="7804"/>
                </a:cubicBezTo>
                <a:cubicBezTo>
                  <a:pt x="13185" y="7813"/>
                  <a:pt x="13186" y="7822"/>
                  <a:pt x="13186" y="7832"/>
                </a:cubicBezTo>
                <a:cubicBezTo>
                  <a:pt x="13187" y="7833"/>
                  <a:pt x="13188" y="7834"/>
                  <a:pt x="13189" y="7834"/>
                </a:cubicBezTo>
                <a:cubicBezTo>
                  <a:pt x="13196" y="7830"/>
                  <a:pt x="13203" y="7826"/>
                  <a:pt x="13210" y="7822"/>
                </a:cubicBezTo>
                <a:cubicBezTo>
                  <a:pt x="13219" y="7819"/>
                  <a:pt x="13219" y="7831"/>
                  <a:pt x="13225" y="7827"/>
                </a:cubicBezTo>
                <a:cubicBezTo>
                  <a:pt x="13223" y="7816"/>
                  <a:pt x="13221" y="7806"/>
                  <a:pt x="13220" y="7796"/>
                </a:cubicBezTo>
                <a:cubicBezTo>
                  <a:pt x="13228" y="7799"/>
                  <a:pt x="13229" y="7805"/>
                  <a:pt x="13237" y="7809"/>
                </a:cubicBezTo>
                <a:cubicBezTo>
                  <a:pt x="13244" y="7803"/>
                  <a:pt x="13246" y="7800"/>
                  <a:pt x="13249" y="7788"/>
                </a:cubicBezTo>
                <a:cubicBezTo>
                  <a:pt x="13238" y="7746"/>
                  <a:pt x="13217" y="7745"/>
                  <a:pt x="13208" y="7716"/>
                </a:cubicBezTo>
                <a:close/>
                <a:moveTo>
                  <a:pt x="11504" y="7706"/>
                </a:moveTo>
                <a:cubicBezTo>
                  <a:pt x="11501" y="7702"/>
                  <a:pt x="11497" y="7699"/>
                  <a:pt x="11494" y="7695"/>
                </a:cubicBezTo>
                <a:cubicBezTo>
                  <a:pt x="11493" y="7700"/>
                  <a:pt x="11492" y="7704"/>
                  <a:pt x="11491" y="7708"/>
                </a:cubicBezTo>
                <a:cubicBezTo>
                  <a:pt x="11500" y="7711"/>
                  <a:pt x="11503" y="7717"/>
                  <a:pt x="11508" y="7726"/>
                </a:cubicBezTo>
                <a:cubicBezTo>
                  <a:pt x="11509" y="7725"/>
                  <a:pt x="11510" y="7723"/>
                  <a:pt x="11511" y="7721"/>
                </a:cubicBezTo>
                <a:cubicBezTo>
                  <a:pt x="11509" y="7713"/>
                  <a:pt x="11509" y="7710"/>
                  <a:pt x="11504" y="7706"/>
                </a:cubicBezTo>
                <a:close/>
                <a:moveTo>
                  <a:pt x="20904" y="3925"/>
                </a:moveTo>
                <a:cubicBezTo>
                  <a:pt x="20898" y="3936"/>
                  <a:pt x="20892" y="3946"/>
                  <a:pt x="20887" y="3956"/>
                </a:cubicBezTo>
                <a:cubicBezTo>
                  <a:pt x="20867" y="3979"/>
                  <a:pt x="20823" y="3969"/>
                  <a:pt x="20802" y="3956"/>
                </a:cubicBezTo>
                <a:cubicBezTo>
                  <a:pt x="20802" y="3933"/>
                  <a:pt x="20798" y="3923"/>
                  <a:pt x="20793" y="3910"/>
                </a:cubicBezTo>
                <a:cubicBezTo>
                  <a:pt x="20788" y="3911"/>
                  <a:pt x="20784" y="3912"/>
                  <a:pt x="20779" y="3913"/>
                </a:cubicBezTo>
                <a:cubicBezTo>
                  <a:pt x="20780" y="3908"/>
                  <a:pt x="20782" y="3904"/>
                  <a:pt x="20783" y="3900"/>
                </a:cubicBezTo>
                <a:cubicBezTo>
                  <a:pt x="20769" y="3916"/>
                  <a:pt x="20758" y="3923"/>
                  <a:pt x="20736" y="3928"/>
                </a:cubicBezTo>
                <a:cubicBezTo>
                  <a:pt x="20730" y="3913"/>
                  <a:pt x="20725" y="3909"/>
                  <a:pt x="20715" y="3902"/>
                </a:cubicBezTo>
                <a:cubicBezTo>
                  <a:pt x="20718" y="3921"/>
                  <a:pt x="20725" y="3936"/>
                  <a:pt x="20723" y="3951"/>
                </a:cubicBezTo>
                <a:cubicBezTo>
                  <a:pt x="20717" y="3956"/>
                  <a:pt x="20715" y="3961"/>
                  <a:pt x="20712" y="3972"/>
                </a:cubicBezTo>
                <a:cubicBezTo>
                  <a:pt x="20723" y="3979"/>
                  <a:pt x="20734" y="3985"/>
                  <a:pt x="20746" y="3992"/>
                </a:cubicBezTo>
                <a:cubicBezTo>
                  <a:pt x="20751" y="3984"/>
                  <a:pt x="20756" y="3975"/>
                  <a:pt x="20762" y="3967"/>
                </a:cubicBezTo>
                <a:cubicBezTo>
                  <a:pt x="20768" y="3969"/>
                  <a:pt x="20775" y="3972"/>
                  <a:pt x="20782" y="3974"/>
                </a:cubicBezTo>
                <a:cubicBezTo>
                  <a:pt x="20788" y="4029"/>
                  <a:pt x="20787" y="4034"/>
                  <a:pt x="20810" y="4054"/>
                </a:cubicBezTo>
                <a:cubicBezTo>
                  <a:pt x="20820" y="4049"/>
                  <a:pt x="20829" y="4044"/>
                  <a:pt x="20838" y="4039"/>
                </a:cubicBezTo>
                <a:cubicBezTo>
                  <a:pt x="20836" y="4046"/>
                  <a:pt x="20833" y="4052"/>
                  <a:pt x="20830" y="4059"/>
                </a:cubicBezTo>
                <a:cubicBezTo>
                  <a:pt x="20836" y="4055"/>
                  <a:pt x="20843" y="4051"/>
                  <a:pt x="20849" y="4046"/>
                </a:cubicBezTo>
                <a:cubicBezTo>
                  <a:pt x="20850" y="4086"/>
                  <a:pt x="20861" y="4098"/>
                  <a:pt x="20862" y="4142"/>
                </a:cubicBezTo>
                <a:cubicBezTo>
                  <a:pt x="20857" y="4154"/>
                  <a:pt x="20852" y="4166"/>
                  <a:pt x="20846" y="4178"/>
                </a:cubicBezTo>
                <a:cubicBezTo>
                  <a:pt x="20874" y="4172"/>
                  <a:pt x="20876" y="4223"/>
                  <a:pt x="20897" y="4245"/>
                </a:cubicBezTo>
                <a:cubicBezTo>
                  <a:pt x="20899" y="4266"/>
                  <a:pt x="20899" y="4279"/>
                  <a:pt x="20897" y="4301"/>
                </a:cubicBezTo>
                <a:cubicBezTo>
                  <a:pt x="20904" y="4299"/>
                  <a:pt x="20912" y="4296"/>
                  <a:pt x="20919" y="4294"/>
                </a:cubicBezTo>
                <a:cubicBezTo>
                  <a:pt x="20914" y="4419"/>
                  <a:pt x="20877" y="4384"/>
                  <a:pt x="20830" y="4366"/>
                </a:cubicBezTo>
                <a:cubicBezTo>
                  <a:pt x="20813" y="4359"/>
                  <a:pt x="20795" y="4363"/>
                  <a:pt x="20785" y="4343"/>
                </a:cubicBezTo>
                <a:cubicBezTo>
                  <a:pt x="20785" y="4335"/>
                  <a:pt x="20786" y="4327"/>
                  <a:pt x="20787" y="4319"/>
                </a:cubicBezTo>
                <a:cubicBezTo>
                  <a:pt x="20778" y="4318"/>
                  <a:pt x="20771" y="4314"/>
                  <a:pt x="20766" y="4324"/>
                </a:cubicBezTo>
                <a:cubicBezTo>
                  <a:pt x="20760" y="4342"/>
                  <a:pt x="20754" y="4359"/>
                  <a:pt x="20748" y="4376"/>
                </a:cubicBezTo>
                <a:cubicBezTo>
                  <a:pt x="20721" y="4401"/>
                  <a:pt x="20693" y="4426"/>
                  <a:pt x="20665" y="4451"/>
                </a:cubicBezTo>
                <a:cubicBezTo>
                  <a:pt x="20652" y="4455"/>
                  <a:pt x="20638" y="4459"/>
                  <a:pt x="20625" y="4464"/>
                </a:cubicBezTo>
                <a:cubicBezTo>
                  <a:pt x="20611" y="4474"/>
                  <a:pt x="20604" y="4506"/>
                  <a:pt x="20587" y="4515"/>
                </a:cubicBezTo>
                <a:cubicBezTo>
                  <a:pt x="20573" y="4522"/>
                  <a:pt x="20562" y="4512"/>
                  <a:pt x="20552" y="4525"/>
                </a:cubicBezTo>
                <a:cubicBezTo>
                  <a:pt x="20543" y="4539"/>
                  <a:pt x="20540" y="4566"/>
                  <a:pt x="20527" y="4574"/>
                </a:cubicBezTo>
                <a:cubicBezTo>
                  <a:pt x="20518" y="4575"/>
                  <a:pt x="20509" y="4576"/>
                  <a:pt x="20500" y="4577"/>
                </a:cubicBezTo>
                <a:cubicBezTo>
                  <a:pt x="20484" y="4590"/>
                  <a:pt x="20481" y="4635"/>
                  <a:pt x="20469" y="4654"/>
                </a:cubicBezTo>
                <a:cubicBezTo>
                  <a:pt x="20454" y="4665"/>
                  <a:pt x="20439" y="4676"/>
                  <a:pt x="20423" y="4688"/>
                </a:cubicBezTo>
                <a:cubicBezTo>
                  <a:pt x="20419" y="4700"/>
                  <a:pt x="20415" y="4713"/>
                  <a:pt x="20411" y="4726"/>
                </a:cubicBezTo>
                <a:cubicBezTo>
                  <a:pt x="20397" y="4743"/>
                  <a:pt x="20377" y="4732"/>
                  <a:pt x="20367" y="4757"/>
                </a:cubicBezTo>
                <a:cubicBezTo>
                  <a:pt x="20362" y="4771"/>
                  <a:pt x="20365" y="4795"/>
                  <a:pt x="20360" y="4806"/>
                </a:cubicBezTo>
                <a:cubicBezTo>
                  <a:pt x="20357" y="4812"/>
                  <a:pt x="20354" y="4818"/>
                  <a:pt x="20351" y="4824"/>
                </a:cubicBezTo>
                <a:cubicBezTo>
                  <a:pt x="20346" y="4823"/>
                  <a:pt x="20341" y="4822"/>
                  <a:pt x="20336" y="4821"/>
                </a:cubicBezTo>
                <a:cubicBezTo>
                  <a:pt x="20315" y="4803"/>
                  <a:pt x="20318" y="4745"/>
                  <a:pt x="20296" y="4729"/>
                </a:cubicBezTo>
                <a:cubicBezTo>
                  <a:pt x="20270" y="4709"/>
                  <a:pt x="20185" y="4740"/>
                  <a:pt x="20166" y="4757"/>
                </a:cubicBezTo>
                <a:cubicBezTo>
                  <a:pt x="20144" y="4791"/>
                  <a:pt x="20123" y="4824"/>
                  <a:pt x="20101" y="4858"/>
                </a:cubicBezTo>
                <a:cubicBezTo>
                  <a:pt x="20099" y="4853"/>
                  <a:pt x="20097" y="4849"/>
                  <a:pt x="20095" y="4845"/>
                </a:cubicBezTo>
                <a:cubicBezTo>
                  <a:pt x="20100" y="4812"/>
                  <a:pt x="20105" y="4779"/>
                  <a:pt x="20111" y="4747"/>
                </a:cubicBezTo>
                <a:cubicBezTo>
                  <a:pt x="20111" y="4746"/>
                  <a:pt x="20111" y="4745"/>
                  <a:pt x="20111" y="4744"/>
                </a:cubicBezTo>
                <a:cubicBezTo>
                  <a:pt x="20099" y="4747"/>
                  <a:pt x="20095" y="4746"/>
                  <a:pt x="20084" y="4744"/>
                </a:cubicBezTo>
                <a:cubicBezTo>
                  <a:pt x="20071" y="4778"/>
                  <a:pt x="20054" y="4792"/>
                  <a:pt x="20033" y="4811"/>
                </a:cubicBezTo>
                <a:cubicBezTo>
                  <a:pt x="20032" y="4824"/>
                  <a:pt x="20031" y="4837"/>
                  <a:pt x="20030" y="4850"/>
                </a:cubicBezTo>
                <a:cubicBezTo>
                  <a:pt x="20023" y="4854"/>
                  <a:pt x="20017" y="4858"/>
                  <a:pt x="20010" y="4863"/>
                </a:cubicBezTo>
                <a:cubicBezTo>
                  <a:pt x="20001" y="4838"/>
                  <a:pt x="19996" y="4807"/>
                  <a:pt x="19983" y="4791"/>
                </a:cubicBezTo>
                <a:cubicBezTo>
                  <a:pt x="19974" y="4805"/>
                  <a:pt x="19965" y="4820"/>
                  <a:pt x="19956" y="4834"/>
                </a:cubicBezTo>
                <a:cubicBezTo>
                  <a:pt x="19957" y="4832"/>
                  <a:pt x="19958" y="4829"/>
                  <a:pt x="19959" y="4826"/>
                </a:cubicBezTo>
                <a:cubicBezTo>
                  <a:pt x="19932" y="4827"/>
                  <a:pt x="19928" y="4866"/>
                  <a:pt x="19916" y="4896"/>
                </a:cubicBezTo>
                <a:cubicBezTo>
                  <a:pt x="19919" y="4919"/>
                  <a:pt x="19928" y="4922"/>
                  <a:pt x="19927" y="4935"/>
                </a:cubicBezTo>
                <a:cubicBezTo>
                  <a:pt x="19918" y="4951"/>
                  <a:pt x="19909" y="4967"/>
                  <a:pt x="19900" y="4984"/>
                </a:cubicBezTo>
                <a:cubicBezTo>
                  <a:pt x="19903" y="4989"/>
                  <a:pt x="19905" y="4994"/>
                  <a:pt x="19908" y="4999"/>
                </a:cubicBezTo>
                <a:cubicBezTo>
                  <a:pt x="19883" y="5059"/>
                  <a:pt x="19843" y="5072"/>
                  <a:pt x="19840" y="5177"/>
                </a:cubicBezTo>
                <a:cubicBezTo>
                  <a:pt x="19862" y="5210"/>
                  <a:pt x="19889" y="5202"/>
                  <a:pt x="19920" y="5213"/>
                </a:cubicBezTo>
                <a:cubicBezTo>
                  <a:pt x="19921" y="5225"/>
                  <a:pt x="19922" y="5226"/>
                  <a:pt x="19919" y="5234"/>
                </a:cubicBezTo>
                <a:cubicBezTo>
                  <a:pt x="19910" y="5271"/>
                  <a:pt x="19887" y="5277"/>
                  <a:pt x="19885" y="5326"/>
                </a:cubicBezTo>
                <a:cubicBezTo>
                  <a:pt x="19890" y="5349"/>
                  <a:pt x="19894" y="5371"/>
                  <a:pt x="19899" y="5393"/>
                </a:cubicBezTo>
                <a:cubicBezTo>
                  <a:pt x="19906" y="5394"/>
                  <a:pt x="19913" y="5395"/>
                  <a:pt x="19920" y="5396"/>
                </a:cubicBezTo>
                <a:cubicBezTo>
                  <a:pt x="19922" y="5416"/>
                  <a:pt x="19930" y="5449"/>
                  <a:pt x="19924" y="5476"/>
                </a:cubicBezTo>
                <a:cubicBezTo>
                  <a:pt x="19921" y="5492"/>
                  <a:pt x="19906" y="5516"/>
                  <a:pt x="19897" y="5504"/>
                </a:cubicBezTo>
                <a:cubicBezTo>
                  <a:pt x="19893" y="5499"/>
                  <a:pt x="19889" y="5494"/>
                  <a:pt x="19885" y="5489"/>
                </a:cubicBezTo>
                <a:cubicBezTo>
                  <a:pt x="19886" y="5466"/>
                  <a:pt x="19891" y="5455"/>
                  <a:pt x="19896" y="5439"/>
                </a:cubicBezTo>
                <a:cubicBezTo>
                  <a:pt x="19896" y="5438"/>
                  <a:pt x="19895" y="5436"/>
                  <a:pt x="19895" y="5434"/>
                </a:cubicBezTo>
                <a:cubicBezTo>
                  <a:pt x="19891" y="5435"/>
                  <a:pt x="19887" y="5436"/>
                  <a:pt x="19883" y="5437"/>
                </a:cubicBezTo>
                <a:cubicBezTo>
                  <a:pt x="19858" y="5458"/>
                  <a:pt x="19810" y="5583"/>
                  <a:pt x="19829" y="5656"/>
                </a:cubicBezTo>
                <a:cubicBezTo>
                  <a:pt x="19833" y="5672"/>
                  <a:pt x="19847" y="5683"/>
                  <a:pt x="19853" y="5700"/>
                </a:cubicBezTo>
                <a:cubicBezTo>
                  <a:pt x="19829" y="5792"/>
                  <a:pt x="19812" y="5728"/>
                  <a:pt x="19769" y="5748"/>
                </a:cubicBezTo>
                <a:cubicBezTo>
                  <a:pt x="19743" y="5760"/>
                  <a:pt x="19703" y="5827"/>
                  <a:pt x="19709" y="5890"/>
                </a:cubicBezTo>
                <a:cubicBezTo>
                  <a:pt x="19714" y="5900"/>
                  <a:pt x="19719" y="5911"/>
                  <a:pt x="19724" y="5921"/>
                </a:cubicBezTo>
                <a:cubicBezTo>
                  <a:pt x="19723" y="5930"/>
                  <a:pt x="19722" y="5938"/>
                  <a:pt x="19722" y="5947"/>
                </a:cubicBezTo>
                <a:cubicBezTo>
                  <a:pt x="19690" y="5966"/>
                  <a:pt x="19662" y="5993"/>
                  <a:pt x="19634" y="6011"/>
                </a:cubicBezTo>
                <a:cubicBezTo>
                  <a:pt x="19633" y="6044"/>
                  <a:pt x="19632" y="6076"/>
                  <a:pt x="19632" y="6109"/>
                </a:cubicBezTo>
                <a:cubicBezTo>
                  <a:pt x="19621" y="6162"/>
                  <a:pt x="19554" y="6287"/>
                  <a:pt x="19526" y="6305"/>
                </a:cubicBezTo>
                <a:cubicBezTo>
                  <a:pt x="19519" y="6262"/>
                  <a:pt x="19510" y="6210"/>
                  <a:pt x="19505" y="6161"/>
                </a:cubicBezTo>
                <a:cubicBezTo>
                  <a:pt x="19505" y="6139"/>
                  <a:pt x="19505" y="6118"/>
                  <a:pt x="19504" y="6096"/>
                </a:cubicBezTo>
                <a:cubicBezTo>
                  <a:pt x="19497" y="6069"/>
                  <a:pt x="19491" y="6041"/>
                  <a:pt x="19484" y="6014"/>
                </a:cubicBezTo>
                <a:cubicBezTo>
                  <a:pt x="19472" y="5936"/>
                  <a:pt x="19472" y="5882"/>
                  <a:pt x="19464" y="5797"/>
                </a:cubicBezTo>
                <a:cubicBezTo>
                  <a:pt x="19455" y="5707"/>
                  <a:pt x="19445" y="5622"/>
                  <a:pt x="19454" y="5522"/>
                </a:cubicBezTo>
                <a:cubicBezTo>
                  <a:pt x="19456" y="5496"/>
                  <a:pt x="19457" y="5470"/>
                  <a:pt x="19458" y="5445"/>
                </a:cubicBezTo>
                <a:cubicBezTo>
                  <a:pt x="19468" y="5398"/>
                  <a:pt x="19503" y="5372"/>
                  <a:pt x="19517" y="5331"/>
                </a:cubicBezTo>
                <a:cubicBezTo>
                  <a:pt x="19524" y="5308"/>
                  <a:pt x="19531" y="5285"/>
                  <a:pt x="19538" y="5262"/>
                </a:cubicBezTo>
                <a:cubicBezTo>
                  <a:pt x="19535" y="5249"/>
                  <a:pt x="19533" y="5236"/>
                  <a:pt x="19531" y="5223"/>
                </a:cubicBezTo>
                <a:cubicBezTo>
                  <a:pt x="19593" y="5197"/>
                  <a:pt x="19654" y="5125"/>
                  <a:pt x="19692" y="5048"/>
                </a:cubicBezTo>
                <a:cubicBezTo>
                  <a:pt x="19699" y="5025"/>
                  <a:pt x="19705" y="5002"/>
                  <a:pt x="19712" y="4979"/>
                </a:cubicBezTo>
                <a:cubicBezTo>
                  <a:pt x="19749" y="4924"/>
                  <a:pt x="19786" y="4870"/>
                  <a:pt x="19824" y="4816"/>
                </a:cubicBezTo>
                <a:cubicBezTo>
                  <a:pt x="19833" y="4801"/>
                  <a:pt x="19832" y="4772"/>
                  <a:pt x="19841" y="4755"/>
                </a:cubicBezTo>
                <a:cubicBezTo>
                  <a:pt x="19863" y="4710"/>
                  <a:pt x="19908" y="4720"/>
                  <a:pt x="19934" y="4682"/>
                </a:cubicBezTo>
                <a:cubicBezTo>
                  <a:pt x="19934" y="4682"/>
                  <a:pt x="19934" y="4681"/>
                  <a:pt x="19934" y="4680"/>
                </a:cubicBezTo>
                <a:cubicBezTo>
                  <a:pt x="19937" y="4674"/>
                  <a:pt x="19963" y="4596"/>
                  <a:pt x="19966" y="4587"/>
                </a:cubicBezTo>
                <a:cubicBezTo>
                  <a:pt x="19960" y="4581"/>
                  <a:pt x="19955" y="4575"/>
                  <a:pt x="19950" y="4569"/>
                </a:cubicBezTo>
                <a:cubicBezTo>
                  <a:pt x="19957" y="4544"/>
                  <a:pt x="19964" y="4519"/>
                  <a:pt x="19971" y="4495"/>
                </a:cubicBezTo>
                <a:cubicBezTo>
                  <a:pt x="19976" y="4466"/>
                  <a:pt x="19972" y="4439"/>
                  <a:pt x="19976" y="4417"/>
                </a:cubicBezTo>
                <a:cubicBezTo>
                  <a:pt x="19997" y="4403"/>
                  <a:pt x="20026" y="4394"/>
                  <a:pt x="20054" y="4391"/>
                </a:cubicBezTo>
                <a:cubicBezTo>
                  <a:pt x="20050" y="4382"/>
                  <a:pt x="20045" y="4373"/>
                  <a:pt x="20041" y="4363"/>
                </a:cubicBezTo>
                <a:cubicBezTo>
                  <a:pt x="20022" y="4357"/>
                  <a:pt x="20002" y="4351"/>
                  <a:pt x="19983" y="4345"/>
                </a:cubicBezTo>
                <a:cubicBezTo>
                  <a:pt x="19960" y="4358"/>
                  <a:pt x="19938" y="4371"/>
                  <a:pt x="19915" y="4384"/>
                </a:cubicBezTo>
                <a:cubicBezTo>
                  <a:pt x="19915" y="4447"/>
                  <a:pt x="19897" y="4456"/>
                  <a:pt x="19900" y="4515"/>
                </a:cubicBezTo>
                <a:cubicBezTo>
                  <a:pt x="19899" y="4516"/>
                  <a:pt x="19897" y="4517"/>
                  <a:pt x="19896" y="4518"/>
                </a:cubicBezTo>
                <a:cubicBezTo>
                  <a:pt x="19886" y="4524"/>
                  <a:pt x="19876" y="4530"/>
                  <a:pt x="19866" y="4536"/>
                </a:cubicBezTo>
                <a:cubicBezTo>
                  <a:pt x="19832" y="4573"/>
                  <a:pt x="19774" y="4708"/>
                  <a:pt x="19729" y="4700"/>
                </a:cubicBezTo>
                <a:cubicBezTo>
                  <a:pt x="19734" y="4678"/>
                  <a:pt x="19738" y="4656"/>
                  <a:pt x="19743" y="4633"/>
                </a:cubicBezTo>
                <a:cubicBezTo>
                  <a:pt x="19734" y="4634"/>
                  <a:pt x="19722" y="4632"/>
                  <a:pt x="19717" y="4623"/>
                </a:cubicBezTo>
                <a:cubicBezTo>
                  <a:pt x="19716" y="4618"/>
                  <a:pt x="19714" y="4613"/>
                  <a:pt x="19712" y="4608"/>
                </a:cubicBezTo>
                <a:cubicBezTo>
                  <a:pt x="19720" y="4573"/>
                  <a:pt x="19743" y="4527"/>
                  <a:pt x="19736" y="4489"/>
                </a:cubicBezTo>
                <a:cubicBezTo>
                  <a:pt x="19712" y="4491"/>
                  <a:pt x="19706" y="4524"/>
                  <a:pt x="19680" y="4528"/>
                </a:cubicBezTo>
                <a:cubicBezTo>
                  <a:pt x="19666" y="4436"/>
                  <a:pt x="19534" y="4523"/>
                  <a:pt x="19509" y="4554"/>
                </a:cubicBezTo>
                <a:cubicBezTo>
                  <a:pt x="19508" y="4572"/>
                  <a:pt x="19507" y="4590"/>
                  <a:pt x="19505" y="4608"/>
                </a:cubicBezTo>
                <a:cubicBezTo>
                  <a:pt x="19491" y="4619"/>
                  <a:pt x="19473" y="4644"/>
                  <a:pt x="19464" y="4667"/>
                </a:cubicBezTo>
                <a:cubicBezTo>
                  <a:pt x="19465" y="4681"/>
                  <a:pt x="19466" y="4694"/>
                  <a:pt x="19466" y="4708"/>
                </a:cubicBezTo>
                <a:cubicBezTo>
                  <a:pt x="19438" y="4722"/>
                  <a:pt x="19337" y="4828"/>
                  <a:pt x="19356" y="4909"/>
                </a:cubicBezTo>
                <a:cubicBezTo>
                  <a:pt x="19363" y="4937"/>
                  <a:pt x="19393" y="4923"/>
                  <a:pt x="19407" y="4935"/>
                </a:cubicBezTo>
                <a:cubicBezTo>
                  <a:pt x="19410" y="4943"/>
                  <a:pt x="19412" y="4952"/>
                  <a:pt x="19414" y="4961"/>
                </a:cubicBezTo>
                <a:cubicBezTo>
                  <a:pt x="19413" y="4961"/>
                  <a:pt x="19412" y="4961"/>
                  <a:pt x="19412" y="4961"/>
                </a:cubicBezTo>
                <a:cubicBezTo>
                  <a:pt x="19403" y="4968"/>
                  <a:pt x="19361" y="4992"/>
                  <a:pt x="19355" y="4994"/>
                </a:cubicBezTo>
                <a:cubicBezTo>
                  <a:pt x="19334" y="5001"/>
                  <a:pt x="19312" y="4968"/>
                  <a:pt x="19295" y="4981"/>
                </a:cubicBezTo>
                <a:cubicBezTo>
                  <a:pt x="19286" y="4995"/>
                  <a:pt x="19277" y="5009"/>
                  <a:pt x="19268" y="5022"/>
                </a:cubicBezTo>
                <a:cubicBezTo>
                  <a:pt x="19267" y="5020"/>
                  <a:pt x="19265" y="5017"/>
                  <a:pt x="19264" y="5015"/>
                </a:cubicBezTo>
                <a:cubicBezTo>
                  <a:pt x="19259" y="5008"/>
                  <a:pt x="19254" y="5001"/>
                  <a:pt x="19249" y="4994"/>
                </a:cubicBezTo>
                <a:cubicBezTo>
                  <a:pt x="19227" y="5008"/>
                  <a:pt x="19195" y="5056"/>
                  <a:pt x="19174" y="5012"/>
                </a:cubicBezTo>
                <a:cubicBezTo>
                  <a:pt x="19181" y="4980"/>
                  <a:pt x="19209" y="4979"/>
                  <a:pt x="19228" y="4971"/>
                </a:cubicBezTo>
                <a:cubicBezTo>
                  <a:pt x="19226" y="4968"/>
                  <a:pt x="19225" y="4966"/>
                  <a:pt x="19224" y="4963"/>
                </a:cubicBezTo>
                <a:cubicBezTo>
                  <a:pt x="19214" y="4921"/>
                  <a:pt x="19189" y="4889"/>
                  <a:pt x="19151" y="4904"/>
                </a:cubicBezTo>
                <a:cubicBezTo>
                  <a:pt x="19143" y="4908"/>
                  <a:pt x="19134" y="4912"/>
                  <a:pt x="19126" y="4917"/>
                </a:cubicBezTo>
                <a:cubicBezTo>
                  <a:pt x="19116" y="4903"/>
                  <a:pt x="19106" y="4889"/>
                  <a:pt x="19096" y="4876"/>
                </a:cubicBezTo>
                <a:cubicBezTo>
                  <a:pt x="19068" y="4874"/>
                  <a:pt x="19051" y="4881"/>
                  <a:pt x="19034" y="4896"/>
                </a:cubicBezTo>
                <a:cubicBezTo>
                  <a:pt x="19036" y="4916"/>
                  <a:pt x="19037" y="4929"/>
                  <a:pt x="19030" y="4940"/>
                </a:cubicBezTo>
                <a:cubicBezTo>
                  <a:pt x="19027" y="4951"/>
                  <a:pt x="19022" y="4955"/>
                  <a:pt x="19017" y="4963"/>
                </a:cubicBezTo>
                <a:cubicBezTo>
                  <a:pt x="19006" y="4954"/>
                  <a:pt x="18995" y="4944"/>
                  <a:pt x="18985" y="4935"/>
                </a:cubicBezTo>
                <a:cubicBezTo>
                  <a:pt x="18969" y="4938"/>
                  <a:pt x="18952" y="4942"/>
                  <a:pt x="18936" y="4945"/>
                </a:cubicBezTo>
                <a:cubicBezTo>
                  <a:pt x="18912" y="4953"/>
                  <a:pt x="18894" y="4928"/>
                  <a:pt x="18870" y="4935"/>
                </a:cubicBezTo>
                <a:cubicBezTo>
                  <a:pt x="18868" y="4950"/>
                  <a:pt x="18865" y="4966"/>
                  <a:pt x="18862" y="4981"/>
                </a:cubicBezTo>
                <a:cubicBezTo>
                  <a:pt x="18829" y="4983"/>
                  <a:pt x="18842" y="4953"/>
                  <a:pt x="18827" y="4922"/>
                </a:cubicBezTo>
                <a:cubicBezTo>
                  <a:pt x="18783" y="4927"/>
                  <a:pt x="18696" y="4912"/>
                  <a:pt x="18654" y="4943"/>
                </a:cubicBezTo>
                <a:cubicBezTo>
                  <a:pt x="18631" y="4960"/>
                  <a:pt x="18607" y="4995"/>
                  <a:pt x="18593" y="5030"/>
                </a:cubicBezTo>
                <a:cubicBezTo>
                  <a:pt x="18588" y="5042"/>
                  <a:pt x="18584" y="5054"/>
                  <a:pt x="18579" y="5066"/>
                </a:cubicBezTo>
                <a:cubicBezTo>
                  <a:pt x="18564" y="5087"/>
                  <a:pt x="18538" y="5092"/>
                  <a:pt x="18527" y="5120"/>
                </a:cubicBezTo>
                <a:cubicBezTo>
                  <a:pt x="18517" y="5151"/>
                  <a:pt x="18508" y="5182"/>
                  <a:pt x="18499" y="5213"/>
                </a:cubicBezTo>
                <a:cubicBezTo>
                  <a:pt x="18473" y="5244"/>
                  <a:pt x="18448" y="5275"/>
                  <a:pt x="18422" y="5306"/>
                </a:cubicBezTo>
                <a:cubicBezTo>
                  <a:pt x="18388" y="5368"/>
                  <a:pt x="18354" y="5431"/>
                  <a:pt x="18320" y="5494"/>
                </a:cubicBezTo>
                <a:cubicBezTo>
                  <a:pt x="18307" y="5517"/>
                  <a:pt x="18294" y="5540"/>
                  <a:pt x="18281" y="5563"/>
                </a:cubicBezTo>
                <a:cubicBezTo>
                  <a:pt x="18252" y="5605"/>
                  <a:pt x="18182" y="5638"/>
                  <a:pt x="18182" y="5730"/>
                </a:cubicBezTo>
                <a:cubicBezTo>
                  <a:pt x="18186" y="5738"/>
                  <a:pt x="18189" y="5744"/>
                  <a:pt x="18193" y="5751"/>
                </a:cubicBezTo>
                <a:cubicBezTo>
                  <a:pt x="18224" y="5753"/>
                  <a:pt x="18250" y="5744"/>
                  <a:pt x="18279" y="5746"/>
                </a:cubicBezTo>
                <a:cubicBezTo>
                  <a:pt x="18277" y="5790"/>
                  <a:pt x="18270" y="5823"/>
                  <a:pt x="18272" y="5870"/>
                </a:cubicBezTo>
                <a:cubicBezTo>
                  <a:pt x="18273" y="5870"/>
                  <a:pt x="18274" y="5871"/>
                  <a:pt x="18274" y="5872"/>
                </a:cubicBezTo>
                <a:cubicBezTo>
                  <a:pt x="18301" y="5879"/>
                  <a:pt x="18309" y="5829"/>
                  <a:pt x="18335" y="5852"/>
                </a:cubicBezTo>
                <a:cubicBezTo>
                  <a:pt x="18334" y="5853"/>
                  <a:pt x="18333" y="5855"/>
                  <a:pt x="18332" y="5857"/>
                </a:cubicBezTo>
                <a:cubicBezTo>
                  <a:pt x="18327" y="5868"/>
                  <a:pt x="18322" y="5879"/>
                  <a:pt x="18317" y="5890"/>
                </a:cubicBezTo>
                <a:cubicBezTo>
                  <a:pt x="18317" y="5895"/>
                  <a:pt x="18317" y="5900"/>
                  <a:pt x="18317" y="5906"/>
                </a:cubicBezTo>
                <a:cubicBezTo>
                  <a:pt x="18357" y="5912"/>
                  <a:pt x="18388" y="5912"/>
                  <a:pt x="18398" y="5854"/>
                </a:cubicBezTo>
                <a:cubicBezTo>
                  <a:pt x="18399" y="5837"/>
                  <a:pt x="18399" y="5820"/>
                  <a:pt x="18399" y="5803"/>
                </a:cubicBezTo>
                <a:cubicBezTo>
                  <a:pt x="18430" y="5817"/>
                  <a:pt x="18463" y="5801"/>
                  <a:pt x="18485" y="5826"/>
                </a:cubicBezTo>
                <a:cubicBezTo>
                  <a:pt x="18514" y="5858"/>
                  <a:pt x="18528" y="5936"/>
                  <a:pt x="18565" y="5970"/>
                </a:cubicBezTo>
                <a:cubicBezTo>
                  <a:pt x="18565" y="5971"/>
                  <a:pt x="18565" y="5972"/>
                  <a:pt x="18565" y="5973"/>
                </a:cubicBezTo>
                <a:cubicBezTo>
                  <a:pt x="18559" y="5987"/>
                  <a:pt x="18554" y="6000"/>
                  <a:pt x="18548" y="6014"/>
                </a:cubicBezTo>
                <a:cubicBezTo>
                  <a:pt x="18553" y="6019"/>
                  <a:pt x="18557" y="6024"/>
                  <a:pt x="18562" y="6029"/>
                </a:cubicBezTo>
                <a:cubicBezTo>
                  <a:pt x="18562" y="6059"/>
                  <a:pt x="18557" y="6074"/>
                  <a:pt x="18554" y="6101"/>
                </a:cubicBezTo>
                <a:cubicBezTo>
                  <a:pt x="18565" y="6106"/>
                  <a:pt x="18569" y="6110"/>
                  <a:pt x="18574" y="6127"/>
                </a:cubicBezTo>
                <a:cubicBezTo>
                  <a:pt x="18556" y="6206"/>
                  <a:pt x="18524" y="6269"/>
                  <a:pt x="18516" y="6367"/>
                </a:cubicBezTo>
                <a:cubicBezTo>
                  <a:pt x="18519" y="6389"/>
                  <a:pt x="18522" y="6411"/>
                  <a:pt x="18526" y="6433"/>
                </a:cubicBezTo>
                <a:cubicBezTo>
                  <a:pt x="18517" y="6518"/>
                  <a:pt x="18509" y="6602"/>
                  <a:pt x="18501" y="6686"/>
                </a:cubicBezTo>
                <a:cubicBezTo>
                  <a:pt x="18483" y="6721"/>
                  <a:pt x="18464" y="6756"/>
                  <a:pt x="18445" y="6792"/>
                </a:cubicBezTo>
                <a:cubicBezTo>
                  <a:pt x="18438" y="6811"/>
                  <a:pt x="18439" y="6845"/>
                  <a:pt x="18432" y="6866"/>
                </a:cubicBezTo>
                <a:cubicBezTo>
                  <a:pt x="18419" y="6887"/>
                  <a:pt x="18407" y="6907"/>
                  <a:pt x="18394" y="6928"/>
                </a:cubicBezTo>
                <a:cubicBezTo>
                  <a:pt x="18386" y="6960"/>
                  <a:pt x="18379" y="6991"/>
                  <a:pt x="18371" y="7023"/>
                </a:cubicBezTo>
                <a:cubicBezTo>
                  <a:pt x="18348" y="7090"/>
                  <a:pt x="18311" y="7134"/>
                  <a:pt x="18285" y="7196"/>
                </a:cubicBezTo>
                <a:cubicBezTo>
                  <a:pt x="18262" y="7251"/>
                  <a:pt x="18261" y="7272"/>
                  <a:pt x="18230" y="7317"/>
                </a:cubicBezTo>
                <a:cubicBezTo>
                  <a:pt x="18212" y="7343"/>
                  <a:pt x="18202" y="7382"/>
                  <a:pt x="18189" y="7417"/>
                </a:cubicBezTo>
                <a:cubicBezTo>
                  <a:pt x="18169" y="7468"/>
                  <a:pt x="18139" y="7492"/>
                  <a:pt x="18104" y="7515"/>
                </a:cubicBezTo>
                <a:cubicBezTo>
                  <a:pt x="18092" y="7523"/>
                  <a:pt x="18069" y="7545"/>
                  <a:pt x="18058" y="7538"/>
                </a:cubicBezTo>
                <a:cubicBezTo>
                  <a:pt x="18057" y="7527"/>
                  <a:pt x="18055" y="7521"/>
                  <a:pt x="18050" y="7515"/>
                </a:cubicBezTo>
                <a:cubicBezTo>
                  <a:pt x="18029" y="7499"/>
                  <a:pt x="18025" y="7505"/>
                  <a:pt x="18014" y="7469"/>
                </a:cubicBezTo>
                <a:cubicBezTo>
                  <a:pt x="18004" y="7477"/>
                  <a:pt x="17994" y="7484"/>
                  <a:pt x="17983" y="7492"/>
                </a:cubicBezTo>
                <a:cubicBezTo>
                  <a:pt x="17983" y="7491"/>
                  <a:pt x="17983" y="7490"/>
                  <a:pt x="17983" y="7489"/>
                </a:cubicBezTo>
                <a:cubicBezTo>
                  <a:pt x="17986" y="7478"/>
                  <a:pt x="17990" y="7467"/>
                  <a:pt x="17993" y="7456"/>
                </a:cubicBezTo>
                <a:cubicBezTo>
                  <a:pt x="17987" y="7458"/>
                  <a:pt x="17982" y="7461"/>
                  <a:pt x="17977" y="7464"/>
                </a:cubicBezTo>
                <a:cubicBezTo>
                  <a:pt x="17970" y="7471"/>
                  <a:pt x="17863" y="7682"/>
                  <a:pt x="17861" y="7693"/>
                </a:cubicBezTo>
                <a:cubicBezTo>
                  <a:pt x="17855" y="7720"/>
                  <a:pt x="17862" y="7809"/>
                  <a:pt x="17850" y="7829"/>
                </a:cubicBezTo>
                <a:cubicBezTo>
                  <a:pt x="17844" y="7832"/>
                  <a:pt x="17837" y="7834"/>
                  <a:pt x="17830" y="7837"/>
                </a:cubicBezTo>
                <a:cubicBezTo>
                  <a:pt x="17817" y="7861"/>
                  <a:pt x="17804" y="7885"/>
                  <a:pt x="17791" y="7909"/>
                </a:cubicBezTo>
                <a:cubicBezTo>
                  <a:pt x="17764" y="7956"/>
                  <a:pt x="17738" y="7910"/>
                  <a:pt x="17723" y="7997"/>
                </a:cubicBezTo>
                <a:cubicBezTo>
                  <a:pt x="17720" y="8011"/>
                  <a:pt x="17715" y="8026"/>
                  <a:pt x="17719" y="8038"/>
                </a:cubicBezTo>
                <a:cubicBezTo>
                  <a:pt x="17726" y="8071"/>
                  <a:pt x="17750" y="8090"/>
                  <a:pt x="17763" y="8115"/>
                </a:cubicBezTo>
                <a:cubicBezTo>
                  <a:pt x="17788" y="8163"/>
                  <a:pt x="17812" y="8227"/>
                  <a:pt x="17829" y="8288"/>
                </a:cubicBezTo>
                <a:cubicBezTo>
                  <a:pt x="17844" y="8339"/>
                  <a:pt x="17825" y="8433"/>
                  <a:pt x="17837" y="8486"/>
                </a:cubicBezTo>
                <a:cubicBezTo>
                  <a:pt x="17841" y="8486"/>
                  <a:pt x="17846" y="8486"/>
                  <a:pt x="17850" y="8486"/>
                </a:cubicBezTo>
                <a:cubicBezTo>
                  <a:pt x="17842" y="8530"/>
                  <a:pt x="17833" y="8576"/>
                  <a:pt x="17817" y="8604"/>
                </a:cubicBezTo>
                <a:cubicBezTo>
                  <a:pt x="17806" y="8605"/>
                  <a:pt x="17801" y="8600"/>
                  <a:pt x="17794" y="8594"/>
                </a:cubicBezTo>
                <a:cubicBezTo>
                  <a:pt x="17782" y="8603"/>
                  <a:pt x="17779" y="8619"/>
                  <a:pt x="17770" y="8633"/>
                </a:cubicBezTo>
                <a:cubicBezTo>
                  <a:pt x="17758" y="8631"/>
                  <a:pt x="17755" y="8615"/>
                  <a:pt x="17744" y="8617"/>
                </a:cubicBezTo>
                <a:cubicBezTo>
                  <a:pt x="17717" y="8623"/>
                  <a:pt x="17708" y="8667"/>
                  <a:pt x="17689" y="8684"/>
                </a:cubicBezTo>
                <a:cubicBezTo>
                  <a:pt x="17678" y="8695"/>
                  <a:pt x="17671" y="8694"/>
                  <a:pt x="17663" y="8705"/>
                </a:cubicBezTo>
                <a:cubicBezTo>
                  <a:pt x="17662" y="8705"/>
                  <a:pt x="17662" y="8705"/>
                  <a:pt x="17661" y="8705"/>
                </a:cubicBezTo>
                <a:cubicBezTo>
                  <a:pt x="17658" y="8664"/>
                  <a:pt x="17654" y="8624"/>
                  <a:pt x="17650" y="8584"/>
                </a:cubicBezTo>
                <a:cubicBezTo>
                  <a:pt x="17653" y="8546"/>
                  <a:pt x="17678" y="8522"/>
                  <a:pt x="17673" y="8478"/>
                </a:cubicBezTo>
                <a:cubicBezTo>
                  <a:pt x="17669" y="8465"/>
                  <a:pt x="17664" y="8453"/>
                  <a:pt x="17660" y="8439"/>
                </a:cubicBezTo>
                <a:cubicBezTo>
                  <a:pt x="17658" y="8423"/>
                  <a:pt x="17660" y="8403"/>
                  <a:pt x="17658" y="8388"/>
                </a:cubicBezTo>
                <a:cubicBezTo>
                  <a:pt x="17651" y="8382"/>
                  <a:pt x="17645" y="8378"/>
                  <a:pt x="17634" y="8378"/>
                </a:cubicBezTo>
                <a:cubicBezTo>
                  <a:pt x="17636" y="8374"/>
                  <a:pt x="17637" y="8371"/>
                  <a:pt x="17638" y="8367"/>
                </a:cubicBezTo>
                <a:cubicBezTo>
                  <a:pt x="17645" y="8360"/>
                  <a:pt x="17652" y="8352"/>
                  <a:pt x="17658" y="8344"/>
                </a:cubicBezTo>
                <a:cubicBezTo>
                  <a:pt x="17666" y="8348"/>
                  <a:pt x="17673" y="8353"/>
                  <a:pt x="17680" y="8357"/>
                </a:cubicBezTo>
                <a:cubicBezTo>
                  <a:pt x="17682" y="8354"/>
                  <a:pt x="17683" y="8350"/>
                  <a:pt x="17685" y="8347"/>
                </a:cubicBezTo>
                <a:cubicBezTo>
                  <a:pt x="17684" y="8310"/>
                  <a:pt x="17662" y="8254"/>
                  <a:pt x="17649" y="8236"/>
                </a:cubicBezTo>
                <a:cubicBezTo>
                  <a:pt x="17642" y="8247"/>
                  <a:pt x="17639" y="8261"/>
                  <a:pt x="17629" y="8267"/>
                </a:cubicBezTo>
                <a:cubicBezTo>
                  <a:pt x="17626" y="8244"/>
                  <a:pt x="17622" y="8227"/>
                  <a:pt x="17609" y="8223"/>
                </a:cubicBezTo>
                <a:cubicBezTo>
                  <a:pt x="17603" y="8240"/>
                  <a:pt x="17596" y="8256"/>
                  <a:pt x="17590" y="8272"/>
                </a:cubicBezTo>
                <a:cubicBezTo>
                  <a:pt x="17586" y="8233"/>
                  <a:pt x="17566" y="8213"/>
                  <a:pt x="17555" y="8185"/>
                </a:cubicBezTo>
                <a:cubicBezTo>
                  <a:pt x="17566" y="8133"/>
                  <a:pt x="17583" y="8143"/>
                  <a:pt x="17593" y="8110"/>
                </a:cubicBezTo>
                <a:cubicBezTo>
                  <a:pt x="17587" y="8104"/>
                  <a:pt x="17582" y="8098"/>
                  <a:pt x="17577" y="8092"/>
                </a:cubicBezTo>
                <a:cubicBezTo>
                  <a:pt x="17579" y="8066"/>
                  <a:pt x="17594" y="8023"/>
                  <a:pt x="17590" y="8007"/>
                </a:cubicBezTo>
                <a:cubicBezTo>
                  <a:pt x="17574" y="7950"/>
                  <a:pt x="17540" y="8017"/>
                  <a:pt x="17520" y="7940"/>
                </a:cubicBezTo>
                <a:cubicBezTo>
                  <a:pt x="17506" y="7953"/>
                  <a:pt x="17485" y="7950"/>
                  <a:pt x="17467" y="7960"/>
                </a:cubicBezTo>
                <a:cubicBezTo>
                  <a:pt x="17437" y="7989"/>
                  <a:pt x="17407" y="8017"/>
                  <a:pt x="17378" y="8046"/>
                </a:cubicBezTo>
                <a:cubicBezTo>
                  <a:pt x="17367" y="8060"/>
                  <a:pt x="17352" y="8107"/>
                  <a:pt x="17332" y="8094"/>
                </a:cubicBezTo>
                <a:cubicBezTo>
                  <a:pt x="17341" y="8063"/>
                  <a:pt x="17359" y="8048"/>
                  <a:pt x="17369" y="8017"/>
                </a:cubicBezTo>
                <a:cubicBezTo>
                  <a:pt x="17360" y="8014"/>
                  <a:pt x="17354" y="8013"/>
                  <a:pt x="17344" y="8015"/>
                </a:cubicBezTo>
                <a:cubicBezTo>
                  <a:pt x="17344" y="8013"/>
                  <a:pt x="17343" y="8011"/>
                  <a:pt x="17343" y="8010"/>
                </a:cubicBezTo>
                <a:cubicBezTo>
                  <a:pt x="17343" y="8003"/>
                  <a:pt x="17343" y="7996"/>
                  <a:pt x="17343" y="7989"/>
                </a:cubicBezTo>
                <a:cubicBezTo>
                  <a:pt x="17361" y="7950"/>
                  <a:pt x="17379" y="7912"/>
                  <a:pt x="17397" y="7873"/>
                </a:cubicBezTo>
                <a:cubicBezTo>
                  <a:pt x="17392" y="7824"/>
                  <a:pt x="17361" y="7802"/>
                  <a:pt x="17328" y="7804"/>
                </a:cubicBezTo>
                <a:cubicBezTo>
                  <a:pt x="17313" y="7839"/>
                  <a:pt x="17297" y="7874"/>
                  <a:pt x="17281" y="7909"/>
                </a:cubicBezTo>
                <a:cubicBezTo>
                  <a:pt x="17267" y="7927"/>
                  <a:pt x="17246" y="7921"/>
                  <a:pt x="17233" y="7940"/>
                </a:cubicBezTo>
                <a:cubicBezTo>
                  <a:pt x="17219" y="7961"/>
                  <a:pt x="17219" y="8011"/>
                  <a:pt x="17205" y="8033"/>
                </a:cubicBezTo>
                <a:cubicBezTo>
                  <a:pt x="17197" y="8044"/>
                  <a:pt x="17187" y="8032"/>
                  <a:pt x="17177" y="8040"/>
                </a:cubicBezTo>
                <a:cubicBezTo>
                  <a:pt x="17170" y="8046"/>
                  <a:pt x="17169" y="8059"/>
                  <a:pt x="17159" y="8064"/>
                </a:cubicBezTo>
                <a:cubicBezTo>
                  <a:pt x="17155" y="8052"/>
                  <a:pt x="17150" y="8040"/>
                  <a:pt x="17146" y="8028"/>
                </a:cubicBezTo>
                <a:cubicBezTo>
                  <a:pt x="17139" y="8028"/>
                  <a:pt x="17140" y="8025"/>
                  <a:pt x="17136" y="8030"/>
                </a:cubicBezTo>
                <a:cubicBezTo>
                  <a:pt x="17121" y="8042"/>
                  <a:pt x="17114" y="8091"/>
                  <a:pt x="17108" y="8120"/>
                </a:cubicBezTo>
                <a:cubicBezTo>
                  <a:pt x="17111" y="8134"/>
                  <a:pt x="17114" y="8148"/>
                  <a:pt x="17117" y="8161"/>
                </a:cubicBezTo>
                <a:cubicBezTo>
                  <a:pt x="17134" y="8198"/>
                  <a:pt x="17177" y="8180"/>
                  <a:pt x="17198" y="8208"/>
                </a:cubicBezTo>
                <a:cubicBezTo>
                  <a:pt x="17197" y="8258"/>
                  <a:pt x="17191" y="8292"/>
                  <a:pt x="17202" y="8326"/>
                </a:cubicBezTo>
                <a:cubicBezTo>
                  <a:pt x="17216" y="8327"/>
                  <a:pt x="17229" y="8332"/>
                  <a:pt x="17241" y="8324"/>
                </a:cubicBezTo>
                <a:cubicBezTo>
                  <a:pt x="17263" y="8308"/>
                  <a:pt x="17278" y="8222"/>
                  <a:pt x="17311" y="8239"/>
                </a:cubicBezTo>
                <a:cubicBezTo>
                  <a:pt x="17329" y="8246"/>
                  <a:pt x="17335" y="8284"/>
                  <a:pt x="17354" y="8290"/>
                </a:cubicBezTo>
                <a:cubicBezTo>
                  <a:pt x="17376" y="8298"/>
                  <a:pt x="17395" y="8282"/>
                  <a:pt x="17414" y="8298"/>
                </a:cubicBezTo>
                <a:cubicBezTo>
                  <a:pt x="17410" y="8320"/>
                  <a:pt x="17407" y="8339"/>
                  <a:pt x="17407" y="8372"/>
                </a:cubicBezTo>
                <a:cubicBezTo>
                  <a:pt x="17369" y="8357"/>
                  <a:pt x="17324" y="8372"/>
                  <a:pt x="17300" y="8422"/>
                </a:cubicBezTo>
                <a:cubicBezTo>
                  <a:pt x="17299" y="8437"/>
                  <a:pt x="17298" y="8453"/>
                  <a:pt x="17297" y="8468"/>
                </a:cubicBezTo>
                <a:cubicBezTo>
                  <a:pt x="17292" y="8470"/>
                  <a:pt x="17288" y="8473"/>
                  <a:pt x="17283" y="8476"/>
                </a:cubicBezTo>
                <a:cubicBezTo>
                  <a:pt x="17280" y="8466"/>
                  <a:pt x="17277" y="8457"/>
                  <a:pt x="17275" y="8447"/>
                </a:cubicBezTo>
                <a:cubicBezTo>
                  <a:pt x="17270" y="8450"/>
                  <a:pt x="17266" y="8453"/>
                  <a:pt x="17261" y="8455"/>
                </a:cubicBezTo>
                <a:cubicBezTo>
                  <a:pt x="17278" y="8550"/>
                  <a:pt x="17203" y="8552"/>
                  <a:pt x="17207" y="8648"/>
                </a:cubicBezTo>
                <a:cubicBezTo>
                  <a:pt x="17232" y="8663"/>
                  <a:pt x="17268" y="8713"/>
                  <a:pt x="17277" y="8756"/>
                </a:cubicBezTo>
                <a:cubicBezTo>
                  <a:pt x="17281" y="8782"/>
                  <a:pt x="17284" y="8808"/>
                  <a:pt x="17288" y="8834"/>
                </a:cubicBezTo>
                <a:cubicBezTo>
                  <a:pt x="17295" y="8846"/>
                  <a:pt x="17301" y="8860"/>
                  <a:pt x="17308" y="8872"/>
                </a:cubicBezTo>
                <a:cubicBezTo>
                  <a:pt x="17313" y="8894"/>
                  <a:pt x="17305" y="8922"/>
                  <a:pt x="17311" y="8939"/>
                </a:cubicBezTo>
                <a:cubicBezTo>
                  <a:pt x="17316" y="8952"/>
                  <a:pt x="17324" y="8950"/>
                  <a:pt x="17331" y="8960"/>
                </a:cubicBezTo>
                <a:cubicBezTo>
                  <a:pt x="17335" y="8972"/>
                  <a:pt x="17338" y="8984"/>
                  <a:pt x="17342" y="8996"/>
                </a:cubicBezTo>
                <a:cubicBezTo>
                  <a:pt x="17349" y="9012"/>
                  <a:pt x="17360" y="9009"/>
                  <a:pt x="17366" y="9032"/>
                </a:cubicBezTo>
                <a:cubicBezTo>
                  <a:pt x="17366" y="9041"/>
                  <a:pt x="17367" y="9049"/>
                  <a:pt x="17367" y="9058"/>
                </a:cubicBezTo>
                <a:cubicBezTo>
                  <a:pt x="17360" y="9064"/>
                  <a:pt x="17353" y="9070"/>
                  <a:pt x="17346" y="9076"/>
                </a:cubicBezTo>
                <a:cubicBezTo>
                  <a:pt x="17357" y="9101"/>
                  <a:pt x="17371" y="9120"/>
                  <a:pt x="17366" y="9171"/>
                </a:cubicBezTo>
                <a:cubicBezTo>
                  <a:pt x="17339" y="9188"/>
                  <a:pt x="17281" y="9222"/>
                  <a:pt x="17265" y="9253"/>
                </a:cubicBezTo>
                <a:cubicBezTo>
                  <a:pt x="17266" y="9253"/>
                  <a:pt x="17267" y="9253"/>
                  <a:pt x="17268" y="9253"/>
                </a:cubicBezTo>
                <a:cubicBezTo>
                  <a:pt x="17295" y="9281"/>
                  <a:pt x="17308" y="9241"/>
                  <a:pt x="17336" y="9238"/>
                </a:cubicBezTo>
                <a:cubicBezTo>
                  <a:pt x="17346" y="9265"/>
                  <a:pt x="17354" y="9285"/>
                  <a:pt x="17377" y="9287"/>
                </a:cubicBezTo>
                <a:cubicBezTo>
                  <a:pt x="17377" y="9290"/>
                  <a:pt x="17377" y="9294"/>
                  <a:pt x="17377" y="9297"/>
                </a:cubicBezTo>
                <a:cubicBezTo>
                  <a:pt x="17368" y="9312"/>
                  <a:pt x="17360" y="9326"/>
                  <a:pt x="17351" y="9341"/>
                </a:cubicBezTo>
                <a:cubicBezTo>
                  <a:pt x="17352" y="9344"/>
                  <a:pt x="17353" y="9346"/>
                  <a:pt x="17354" y="9349"/>
                </a:cubicBezTo>
                <a:cubicBezTo>
                  <a:pt x="17359" y="9349"/>
                  <a:pt x="17365" y="9350"/>
                  <a:pt x="17370" y="9351"/>
                </a:cubicBezTo>
                <a:cubicBezTo>
                  <a:pt x="17365" y="9374"/>
                  <a:pt x="17347" y="9500"/>
                  <a:pt x="17338" y="9506"/>
                </a:cubicBezTo>
                <a:cubicBezTo>
                  <a:pt x="17335" y="9501"/>
                  <a:pt x="17331" y="9495"/>
                  <a:pt x="17328" y="9490"/>
                </a:cubicBezTo>
                <a:cubicBezTo>
                  <a:pt x="17327" y="9492"/>
                  <a:pt x="17326" y="9494"/>
                  <a:pt x="17324" y="9495"/>
                </a:cubicBezTo>
                <a:cubicBezTo>
                  <a:pt x="17317" y="9531"/>
                  <a:pt x="17275" y="9670"/>
                  <a:pt x="17261" y="9686"/>
                </a:cubicBezTo>
                <a:cubicBezTo>
                  <a:pt x="17254" y="9694"/>
                  <a:pt x="17237" y="9697"/>
                  <a:pt x="17232" y="9701"/>
                </a:cubicBezTo>
                <a:cubicBezTo>
                  <a:pt x="17235" y="9726"/>
                  <a:pt x="17239" y="9804"/>
                  <a:pt x="17229" y="9830"/>
                </a:cubicBezTo>
                <a:cubicBezTo>
                  <a:pt x="17223" y="9837"/>
                  <a:pt x="17216" y="9844"/>
                  <a:pt x="17210" y="9851"/>
                </a:cubicBezTo>
                <a:cubicBezTo>
                  <a:pt x="17205" y="9874"/>
                  <a:pt x="17200" y="9897"/>
                  <a:pt x="17195" y="9920"/>
                </a:cubicBezTo>
                <a:cubicBezTo>
                  <a:pt x="17193" y="9928"/>
                  <a:pt x="17168" y="9964"/>
                  <a:pt x="17163" y="9972"/>
                </a:cubicBezTo>
                <a:cubicBezTo>
                  <a:pt x="17156" y="9967"/>
                  <a:pt x="17143" y="9960"/>
                  <a:pt x="17136" y="9964"/>
                </a:cubicBezTo>
                <a:cubicBezTo>
                  <a:pt x="17135" y="9964"/>
                  <a:pt x="17135" y="9964"/>
                  <a:pt x="17134" y="9964"/>
                </a:cubicBezTo>
                <a:cubicBezTo>
                  <a:pt x="17131" y="9983"/>
                  <a:pt x="17135" y="10010"/>
                  <a:pt x="17134" y="10028"/>
                </a:cubicBezTo>
                <a:cubicBezTo>
                  <a:pt x="17125" y="10042"/>
                  <a:pt x="17116" y="10056"/>
                  <a:pt x="17107" y="10070"/>
                </a:cubicBezTo>
                <a:cubicBezTo>
                  <a:pt x="17084" y="10094"/>
                  <a:pt x="17065" y="10103"/>
                  <a:pt x="17045" y="10129"/>
                </a:cubicBezTo>
                <a:cubicBezTo>
                  <a:pt x="17045" y="10144"/>
                  <a:pt x="17045" y="10156"/>
                  <a:pt x="17042" y="10165"/>
                </a:cubicBezTo>
                <a:cubicBezTo>
                  <a:pt x="17023" y="10167"/>
                  <a:pt x="17010" y="10175"/>
                  <a:pt x="17002" y="10201"/>
                </a:cubicBezTo>
                <a:cubicBezTo>
                  <a:pt x="16993" y="10195"/>
                  <a:pt x="16983" y="10189"/>
                  <a:pt x="16974" y="10183"/>
                </a:cubicBezTo>
                <a:cubicBezTo>
                  <a:pt x="16961" y="10202"/>
                  <a:pt x="16952" y="10217"/>
                  <a:pt x="16931" y="10222"/>
                </a:cubicBezTo>
                <a:cubicBezTo>
                  <a:pt x="16930" y="10214"/>
                  <a:pt x="16930" y="10206"/>
                  <a:pt x="16930" y="10198"/>
                </a:cubicBezTo>
                <a:cubicBezTo>
                  <a:pt x="16884" y="10200"/>
                  <a:pt x="16896" y="10243"/>
                  <a:pt x="16864" y="10185"/>
                </a:cubicBezTo>
                <a:cubicBezTo>
                  <a:pt x="16863" y="10185"/>
                  <a:pt x="16863" y="10185"/>
                  <a:pt x="16863" y="10185"/>
                </a:cubicBezTo>
                <a:cubicBezTo>
                  <a:pt x="16857" y="10228"/>
                  <a:pt x="16866" y="10257"/>
                  <a:pt x="16842" y="10283"/>
                </a:cubicBezTo>
                <a:cubicBezTo>
                  <a:pt x="16837" y="10280"/>
                  <a:pt x="16832" y="10277"/>
                  <a:pt x="16826" y="10273"/>
                </a:cubicBezTo>
                <a:cubicBezTo>
                  <a:pt x="16825" y="10285"/>
                  <a:pt x="16823" y="10300"/>
                  <a:pt x="16820" y="10309"/>
                </a:cubicBezTo>
                <a:cubicBezTo>
                  <a:pt x="16807" y="10313"/>
                  <a:pt x="16795" y="10318"/>
                  <a:pt x="16783" y="10322"/>
                </a:cubicBezTo>
                <a:cubicBezTo>
                  <a:pt x="16776" y="10319"/>
                  <a:pt x="16768" y="10317"/>
                  <a:pt x="16761" y="10314"/>
                </a:cubicBezTo>
                <a:cubicBezTo>
                  <a:pt x="16753" y="10321"/>
                  <a:pt x="16751" y="10338"/>
                  <a:pt x="16744" y="10345"/>
                </a:cubicBezTo>
                <a:cubicBezTo>
                  <a:pt x="16735" y="10344"/>
                  <a:pt x="16726" y="10343"/>
                  <a:pt x="16716" y="10342"/>
                </a:cubicBezTo>
                <a:cubicBezTo>
                  <a:pt x="16700" y="10348"/>
                  <a:pt x="16693" y="10376"/>
                  <a:pt x="16676" y="10374"/>
                </a:cubicBezTo>
                <a:cubicBezTo>
                  <a:pt x="16673" y="10372"/>
                  <a:pt x="16670" y="10370"/>
                  <a:pt x="16666" y="10368"/>
                </a:cubicBezTo>
                <a:cubicBezTo>
                  <a:pt x="16666" y="10370"/>
                  <a:pt x="16666" y="10372"/>
                  <a:pt x="16665" y="10374"/>
                </a:cubicBezTo>
                <a:cubicBezTo>
                  <a:pt x="16662" y="10389"/>
                  <a:pt x="16659" y="10405"/>
                  <a:pt x="16656" y="10420"/>
                </a:cubicBezTo>
                <a:cubicBezTo>
                  <a:pt x="16663" y="10436"/>
                  <a:pt x="16667" y="10452"/>
                  <a:pt x="16677" y="10464"/>
                </a:cubicBezTo>
                <a:cubicBezTo>
                  <a:pt x="16677" y="10468"/>
                  <a:pt x="16676" y="10472"/>
                  <a:pt x="16676" y="10477"/>
                </a:cubicBezTo>
                <a:cubicBezTo>
                  <a:pt x="16666" y="10484"/>
                  <a:pt x="16657" y="10493"/>
                  <a:pt x="16645" y="10497"/>
                </a:cubicBezTo>
                <a:cubicBezTo>
                  <a:pt x="16638" y="10471"/>
                  <a:pt x="16632" y="10446"/>
                  <a:pt x="16625" y="10420"/>
                </a:cubicBezTo>
                <a:cubicBezTo>
                  <a:pt x="16621" y="10382"/>
                  <a:pt x="16638" y="10372"/>
                  <a:pt x="16634" y="10340"/>
                </a:cubicBezTo>
                <a:cubicBezTo>
                  <a:pt x="16628" y="10337"/>
                  <a:pt x="16623" y="10333"/>
                  <a:pt x="16617" y="10330"/>
                </a:cubicBezTo>
                <a:cubicBezTo>
                  <a:pt x="16613" y="10337"/>
                  <a:pt x="16610" y="10345"/>
                  <a:pt x="16606" y="10353"/>
                </a:cubicBezTo>
                <a:cubicBezTo>
                  <a:pt x="16577" y="10354"/>
                  <a:pt x="16575" y="10329"/>
                  <a:pt x="16559" y="10301"/>
                </a:cubicBezTo>
                <a:cubicBezTo>
                  <a:pt x="16558" y="10302"/>
                  <a:pt x="16557" y="10303"/>
                  <a:pt x="16556" y="10304"/>
                </a:cubicBezTo>
                <a:cubicBezTo>
                  <a:pt x="16555" y="10317"/>
                  <a:pt x="16553" y="10331"/>
                  <a:pt x="16548" y="10337"/>
                </a:cubicBezTo>
                <a:cubicBezTo>
                  <a:pt x="16541" y="10346"/>
                  <a:pt x="16532" y="10335"/>
                  <a:pt x="16522" y="10342"/>
                </a:cubicBezTo>
                <a:cubicBezTo>
                  <a:pt x="16512" y="10355"/>
                  <a:pt x="16502" y="10367"/>
                  <a:pt x="16492" y="10379"/>
                </a:cubicBezTo>
                <a:cubicBezTo>
                  <a:pt x="16493" y="10403"/>
                  <a:pt x="16493" y="10409"/>
                  <a:pt x="16485" y="10420"/>
                </a:cubicBezTo>
                <a:cubicBezTo>
                  <a:pt x="16474" y="10413"/>
                  <a:pt x="16457" y="10415"/>
                  <a:pt x="16450" y="10422"/>
                </a:cubicBezTo>
                <a:cubicBezTo>
                  <a:pt x="16454" y="10500"/>
                  <a:pt x="16417" y="10502"/>
                  <a:pt x="16401" y="10541"/>
                </a:cubicBezTo>
                <a:cubicBezTo>
                  <a:pt x="16389" y="10569"/>
                  <a:pt x="16379" y="10631"/>
                  <a:pt x="16377" y="10672"/>
                </a:cubicBezTo>
                <a:cubicBezTo>
                  <a:pt x="16393" y="10705"/>
                  <a:pt x="16410" y="10738"/>
                  <a:pt x="16426" y="10770"/>
                </a:cubicBezTo>
                <a:cubicBezTo>
                  <a:pt x="16435" y="10807"/>
                  <a:pt x="16426" y="10819"/>
                  <a:pt x="16440" y="10850"/>
                </a:cubicBezTo>
                <a:cubicBezTo>
                  <a:pt x="16451" y="10865"/>
                  <a:pt x="16462" y="10881"/>
                  <a:pt x="16473" y="10896"/>
                </a:cubicBezTo>
                <a:cubicBezTo>
                  <a:pt x="16487" y="10924"/>
                  <a:pt x="16500" y="10951"/>
                  <a:pt x="16513" y="10979"/>
                </a:cubicBezTo>
                <a:cubicBezTo>
                  <a:pt x="16525" y="10990"/>
                  <a:pt x="16535" y="10984"/>
                  <a:pt x="16542" y="11005"/>
                </a:cubicBezTo>
                <a:cubicBezTo>
                  <a:pt x="16544" y="11024"/>
                  <a:pt x="16547" y="11044"/>
                  <a:pt x="16550" y="11064"/>
                </a:cubicBezTo>
                <a:cubicBezTo>
                  <a:pt x="16556" y="11091"/>
                  <a:pt x="16570" y="11103"/>
                  <a:pt x="16577" y="11125"/>
                </a:cubicBezTo>
                <a:cubicBezTo>
                  <a:pt x="16587" y="11212"/>
                  <a:pt x="16597" y="11299"/>
                  <a:pt x="16608" y="11385"/>
                </a:cubicBezTo>
                <a:cubicBezTo>
                  <a:pt x="16603" y="11402"/>
                  <a:pt x="16598" y="11418"/>
                  <a:pt x="16593" y="11435"/>
                </a:cubicBezTo>
                <a:cubicBezTo>
                  <a:pt x="16593" y="11470"/>
                  <a:pt x="16594" y="11506"/>
                  <a:pt x="16594" y="11543"/>
                </a:cubicBezTo>
                <a:cubicBezTo>
                  <a:pt x="16584" y="11602"/>
                  <a:pt x="16552" y="11600"/>
                  <a:pt x="16528" y="11633"/>
                </a:cubicBezTo>
                <a:cubicBezTo>
                  <a:pt x="16504" y="11668"/>
                  <a:pt x="16487" y="11733"/>
                  <a:pt x="16453" y="11661"/>
                </a:cubicBezTo>
                <a:cubicBezTo>
                  <a:pt x="16452" y="11662"/>
                  <a:pt x="16451" y="11663"/>
                  <a:pt x="16450" y="11664"/>
                </a:cubicBezTo>
                <a:cubicBezTo>
                  <a:pt x="16447" y="11702"/>
                  <a:pt x="16454" y="11770"/>
                  <a:pt x="16434" y="11792"/>
                </a:cubicBezTo>
                <a:cubicBezTo>
                  <a:pt x="16429" y="11792"/>
                  <a:pt x="16424" y="11792"/>
                  <a:pt x="16418" y="11792"/>
                </a:cubicBezTo>
                <a:cubicBezTo>
                  <a:pt x="16413" y="11797"/>
                  <a:pt x="16408" y="11826"/>
                  <a:pt x="16402" y="11833"/>
                </a:cubicBezTo>
                <a:cubicBezTo>
                  <a:pt x="16393" y="11840"/>
                  <a:pt x="16383" y="11846"/>
                  <a:pt x="16374" y="11852"/>
                </a:cubicBezTo>
                <a:cubicBezTo>
                  <a:pt x="16356" y="11877"/>
                  <a:pt x="16359" y="11917"/>
                  <a:pt x="16326" y="11919"/>
                </a:cubicBezTo>
                <a:cubicBezTo>
                  <a:pt x="16325" y="11864"/>
                  <a:pt x="16327" y="11785"/>
                  <a:pt x="16342" y="11756"/>
                </a:cubicBezTo>
                <a:cubicBezTo>
                  <a:pt x="16341" y="11742"/>
                  <a:pt x="16338" y="11737"/>
                  <a:pt x="16335" y="11728"/>
                </a:cubicBezTo>
                <a:cubicBezTo>
                  <a:pt x="16318" y="11714"/>
                  <a:pt x="16303" y="11694"/>
                  <a:pt x="16289" y="11674"/>
                </a:cubicBezTo>
                <a:cubicBezTo>
                  <a:pt x="16279" y="11676"/>
                  <a:pt x="16268" y="11679"/>
                  <a:pt x="16257" y="11682"/>
                </a:cubicBezTo>
                <a:cubicBezTo>
                  <a:pt x="16255" y="11679"/>
                  <a:pt x="16253" y="11676"/>
                  <a:pt x="16250" y="11674"/>
                </a:cubicBezTo>
                <a:cubicBezTo>
                  <a:pt x="16257" y="11646"/>
                  <a:pt x="16261" y="11641"/>
                  <a:pt x="16252" y="11615"/>
                </a:cubicBezTo>
                <a:cubicBezTo>
                  <a:pt x="16236" y="11616"/>
                  <a:pt x="16237" y="11628"/>
                  <a:pt x="16221" y="11630"/>
                </a:cubicBezTo>
                <a:cubicBezTo>
                  <a:pt x="16221" y="11628"/>
                  <a:pt x="16221" y="11627"/>
                  <a:pt x="16221" y="11625"/>
                </a:cubicBezTo>
                <a:cubicBezTo>
                  <a:pt x="16211" y="11575"/>
                  <a:pt x="16212" y="11531"/>
                  <a:pt x="16198" y="11491"/>
                </a:cubicBezTo>
                <a:cubicBezTo>
                  <a:pt x="16191" y="11486"/>
                  <a:pt x="16184" y="11481"/>
                  <a:pt x="16177" y="11476"/>
                </a:cubicBezTo>
                <a:cubicBezTo>
                  <a:pt x="16169" y="11459"/>
                  <a:pt x="16160" y="11443"/>
                  <a:pt x="16152" y="11427"/>
                </a:cubicBezTo>
                <a:cubicBezTo>
                  <a:pt x="16135" y="11407"/>
                  <a:pt x="16129" y="11435"/>
                  <a:pt x="16112" y="11429"/>
                </a:cubicBezTo>
                <a:cubicBezTo>
                  <a:pt x="16104" y="11426"/>
                  <a:pt x="16099" y="11417"/>
                  <a:pt x="16087" y="11417"/>
                </a:cubicBezTo>
                <a:cubicBezTo>
                  <a:pt x="16088" y="11385"/>
                  <a:pt x="16089" y="11355"/>
                  <a:pt x="16091" y="11324"/>
                </a:cubicBezTo>
                <a:cubicBezTo>
                  <a:pt x="16060" y="11320"/>
                  <a:pt x="16048" y="11316"/>
                  <a:pt x="16029" y="11344"/>
                </a:cubicBezTo>
                <a:cubicBezTo>
                  <a:pt x="16037" y="11386"/>
                  <a:pt x="16028" y="11399"/>
                  <a:pt x="16024" y="11432"/>
                </a:cubicBezTo>
                <a:cubicBezTo>
                  <a:pt x="16025" y="11453"/>
                  <a:pt x="16025" y="11475"/>
                  <a:pt x="16026" y="11496"/>
                </a:cubicBezTo>
                <a:cubicBezTo>
                  <a:pt x="16012" y="11575"/>
                  <a:pt x="15954" y="11730"/>
                  <a:pt x="15986" y="11831"/>
                </a:cubicBezTo>
                <a:cubicBezTo>
                  <a:pt x="15998" y="11835"/>
                  <a:pt x="16010" y="11828"/>
                  <a:pt x="16024" y="11826"/>
                </a:cubicBezTo>
                <a:cubicBezTo>
                  <a:pt x="16027" y="11857"/>
                  <a:pt x="16023" y="11898"/>
                  <a:pt x="16034" y="11916"/>
                </a:cubicBezTo>
                <a:cubicBezTo>
                  <a:pt x="16037" y="11914"/>
                  <a:pt x="16040" y="11912"/>
                  <a:pt x="16042" y="11911"/>
                </a:cubicBezTo>
                <a:cubicBezTo>
                  <a:pt x="16056" y="12023"/>
                  <a:pt x="16047" y="12121"/>
                  <a:pt x="16124" y="12114"/>
                </a:cubicBezTo>
                <a:cubicBezTo>
                  <a:pt x="16135" y="12141"/>
                  <a:pt x="16144" y="12177"/>
                  <a:pt x="16159" y="12194"/>
                </a:cubicBezTo>
                <a:cubicBezTo>
                  <a:pt x="16165" y="12197"/>
                  <a:pt x="16171" y="12199"/>
                  <a:pt x="16177" y="12202"/>
                </a:cubicBezTo>
                <a:cubicBezTo>
                  <a:pt x="16190" y="12236"/>
                  <a:pt x="16204" y="12270"/>
                  <a:pt x="16218" y="12305"/>
                </a:cubicBezTo>
                <a:cubicBezTo>
                  <a:pt x="16226" y="12320"/>
                  <a:pt x="16233" y="12336"/>
                  <a:pt x="16240" y="12351"/>
                </a:cubicBezTo>
                <a:cubicBezTo>
                  <a:pt x="16239" y="12428"/>
                  <a:pt x="16239" y="12504"/>
                  <a:pt x="16238" y="12580"/>
                </a:cubicBezTo>
                <a:cubicBezTo>
                  <a:pt x="16242" y="12616"/>
                  <a:pt x="16258" y="12629"/>
                  <a:pt x="16267" y="12655"/>
                </a:cubicBezTo>
                <a:cubicBezTo>
                  <a:pt x="16275" y="12689"/>
                  <a:pt x="16284" y="12724"/>
                  <a:pt x="16292" y="12758"/>
                </a:cubicBezTo>
                <a:cubicBezTo>
                  <a:pt x="16275" y="12758"/>
                  <a:pt x="16257" y="12758"/>
                  <a:pt x="16240" y="12758"/>
                </a:cubicBezTo>
                <a:cubicBezTo>
                  <a:pt x="16215" y="12723"/>
                  <a:pt x="16190" y="12687"/>
                  <a:pt x="16163" y="12655"/>
                </a:cubicBezTo>
                <a:cubicBezTo>
                  <a:pt x="16149" y="12639"/>
                  <a:pt x="16135" y="12623"/>
                  <a:pt x="16120" y="12606"/>
                </a:cubicBezTo>
                <a:cubicBezTo>
                  <a:pt x="16109" y="12581"/>
                  <a:pt x="16110" y="12529"/>
                  <a:pt x="16100" y="12503"/>
                </a:cubicBezTo>
                <a:cubicBezTo>
                  <a:pt x="16092" y="12489"/>
                  <a:pt x="16083" y="12476"/>
                  <a:pt x="16075" y="12462"/>
                </a:cubicBezTo>
                <a:cubicBezTo>
                  <a:pt x="16067" y="12437"/>
                  <a:pt x="16074" y="12413"/>
                  <a:pt x="16072" y="12385"/>
                </a:cubicBezTo>
                <a:cubicBezTo>
                  <a:pt x="16067" y="12366"/>
                  <a:pt x="16061" y="12347"/>
                  <a:pt x="16056" y="12328"/>
                </a:cubicBezTo>
                <a:cubicBezTo>
                  <a:pt x="16045" y="12269"/>
                  <a:pt x="16043" y="12204"/>
                  <a:pt x="16046" y="12148"/>
                </a:cubicBezTo>
                <a:cubicBezTo>
                  <a:pt x="16046" y="12146"/>
                  <a:pt x="16045" y="12144"/>
                  <a:pt x="16044" y="12143"/>
                </a:cubicBezTo>
                <a:cubicBezTo>
                  <a:pt x="16035" y="12152"/>
                  <a:pt x="16025" y="12157"/>
                  <a:pt x="16018" y="12140"/>
                </a:cubicBezTo>
                <a:cubicBezTo>
                  <a:pt x="16016" y="12137"/>
                  <a:pt x="16014" y="12135"/>
                  <a:pt x="16012" y="12132"/>
                </a:cubicBezTo>
                <a:cubicBezTo>
                  <a:pt x="16012" y="12092"/>
                  <a:pt x="16010" y="12075"/>
                  <a:pt x="16001" y="12053"/>
                </a:cubicBezTo>
                <a:cubicBezTo>
                  <a:pt x="15995" y="12056"/>
                  <a:pt x="15992" y="12056"/>
                  <a:pt x="15987" y="12053"/>
                </a:cubicBezTo>
                <a:cubicBezTo>
                  <a:pt x="15978" y="11997"/>
                  <a:pt x="15961" y="11979"/>
                  <a:pt x="15943" y="11942"/>
                </a:cubicBezTo>
                <a:cubicBezTo>
                  <a:pt x="15938" y="11946"/>
                  <a:pt x="15932" y="11950"/>
                  <a:pt x="15927" y="11954"/>
                </a:cubicBezTo>
                <a:cubicBezTo>
                  <a:pt x="15914" y="11884"/>
                  <a:pt x="15935" y="11791"/>
                  <a:pt x="15948" y="11725"/>
                </a:cubicBezTo>
                <a:cubicBezTo>
                  <a:pt x="15945" y="11720"/>
                  <a:pt x="15941" y="11715"/>
                  <a:pt x="15938" y="11710"/>
                </a:cubicBezTo>
                <a:cubicBezTo>
                  <a:pt x="15931" y="11680"/>
                  <a:pt x="15955" y="11575"/>
                  <a:pt x="15962" y="11543"/>
                </a:cubicBezTo>
                <a:cubicBezTo>
                  <a:pt x="15955" y="11543"/>
                  <a:pt x="15951" y="11541"/>
                  <a:pt x="15947" y="11538"/>
                </a:cubicBezTo>
                <a:cubicBezTo>
                  <a:pt x="15948" y="11480"/>
                  <a:pt x="15953" y="11421"/>
                  <a:pt x="15942" y="11362"/>
                </a:cubicBezTo>
                <a:cubicBezTo>
                  <a:pt x="15931" y="11305"/>
                  <a:pt x="15909" y="11246"/>
                  <a:pt x="15899" y="11179"/>
                </a:cubicBezTo>
                <a:cubicBezTo>
                  <a:pt x="15893" y="11107"/>
                  <a:pt x="15888" y="11034"/>
                  <a:pt x="15883" y="10961"/>
                </a:cubicBezTo>
                <a:cubicBezTo>
                  <a:pt x="15860" y="10948"/>
                  <a:pt x="15859" y="10878"/>
                  <a:pt x="15841" y="10853"/>
                </a:cubicBezTo>
                <a:cubicBezTo>
                  <a:pt x="15839" y="10853"/>
                  <a:pt x="15837" y="10853"/>
                  <a:pt x="15836" y="10853"/>
                </a:cubicBezTo>
                <a:cubicBezTo>
                  <a:pt x="15829" y="10979"/>
                  <a:pt x="15810" y="10938"/>
                  <a:pt x="15771" y="10992"/>
                </a:cubicBezTo>
                <a:cubicBezTo>
                  <a:pt x="15759" y="11008"/>
                  <a:pt x="15756" y="11070"/>
                  <a:pt x="15739" y="11040"/>
                </a:cubicBezTo>
                <a:cubicBezTo>
                  <a:pt x="15739" y="11033"/>
                  <a:pt x="15739" y="11025"/>
                  <a:pt x="15739" y="11017"/>
                </a:cubicBezTo>
                <a:cubicBezTo>
                  <a:pt x="15728" y="11019"/>
                  <a:pt x="15728" y="11026"/>
                  <a:pt x="15722" y="11035"/>
                </a:cubicBezTo>
                <a:cubicBezTo>
                  <a:pt x="15720" y="11035"/>
                  <a:pt x="15718" y="11035"/>
                  <a:pt x="15716" y="11035"/>
                </a:cubicBezTo>
                <a:cubicBezTo>
                  <a:pt x="15714" y="11031"/>
                  <a:pt x="15712" y="11027"/>
                  <a:pt x="15709" y="11022"/>
                </a:cubicBezTo>
                <a:cubicBezTo>
                  <a:pt x="15711" y="11012"/>
                  <a:pt x="15712" y="11002"/>
                  <a:pt x="15714" y="10992"/>
                </a:cubicBezTo>
                <a:cubicBezTo>
                  <a:pt x="15697" y="10996"/>
                  <a:pt x="15691" y="11007"/>
                  <a:pt x="15681" y="11022"/>
                </a:cubicBezTo>
                <a:cubicBezTo>
                  <a:pt x="15678" y="11018"/>
                  <a:pt x="15675" y="11014"/>
                  <a:pt x="15672" y="11010"/>
                </a:cubicBezTo>
                <a:cubicBezTo>
                  <a:pt x="15673" y="10952"/>
                  <a:pt x="15690" y="10915"/>
                  <a:pt x="15693" y="10863"/>
                </a:cubicBezTo>
                <a:cubicBezTo>
                  <a:pt x="15699" y="10775"/>
                  <a:pt x="15679" y="10680"/>
                  <a:pt x="15663" y="10628"/>
                </a:cubicBezTo>
                <a:cubicBezTo>
                  <a:pt x="15662" y="10629"/>
                  <a:pt x="15661" y="10630"/>
                  <a:pt x="15660" y="10631"/>
                </a:cubicBezTo>
                <a:cubicBezTo>
                  <a:pt x="15658" y="10639"/>
                  <a:pt x="15655" y="10646"/>
                  <a:pt x="15653" y="10654"/>
                </a:cubicBezTo>
                <a:cubicBezTo>
                  <a:pt x="15644" y="10647"/>
                  <a:pt x="15636" y="10638"/>
                  <a:pt x="15630" y="10626"/>
                </a:cubicBezTo>
                <a:cubicBezTo>
                  <a:pt x="15637" y="10623"/>
                  <a:pt x="15645" y="10621"/>
                  <a:pt x="15652" y="10618"/>
                </a:cubicBezTo>
                <a:cubicBezTo>
                  <a:pt x="15652" y="10617"/>
                  <a:pt x="15652" y="10616"/>
                  <a:pt x="15652" y="10616"/>
                </a:cubicBezTo>
                <a:cubicBezTo>
                  <a:pt x="15646" y="10582"/>
                  <a:pt x="15638" y="10538"/>
                  <a:pt x="15624" y="10523"/>
                </a:cubicBezTo>
                <a:cubicBezTo>
                  <a:pt x="15614" y="10513"/>
                  <a:pt x="15608" y="10527"/>
                  <a:pt x="15597" y="10513"/>
                </a:cubicBezTo>
                <a:cubicBezTo>
                  <a:pt x="15597" y="10501"/>
                  <a:pt x="15597" y="10490"/>
                  <a:pt x="15597" y="10479"/>
                </a:cubicBezTo>
                <a:cubicBezTo>
                  <a:pt x="15592" y="10475"/>
                  <a:pt x="15585" y="10479"/>
                  <a:pt x="15581" y="10477"/>
                </a:cubicBezTo>
                <a:cubicBezTo>
                  <a:pt x="15530" y="10450"/>
                  <a:pt x="15541" y="10247"/>
                  <a:pt x="15504" y="10191"/>
                </a:cubicBezTo>
                <a:cubicBezTo>
                  <a:pt x="15494" y="10200"/>
                  <a:pt x="15488" y="10208"/>
                  <a:pt x="15473" y="10209"/>
                </a:cubicBezTo>
                <a:cubicBezTo>
                  <a:pt x="15467" y="10192"/>
                  <a:pt x="15460" y="10174"/>
                  <a:pt x="15453" y="10157"/>
                </a:cubicBezTo>
                <a:cubicBezTo>
                  <a:pt x="15452" y="10159"/>
                  <a:pt x="15451" y="10161"/>
                  <a:pt x="15450" y="10162"/>
                </a:cubicBezTo>
                <a:cubicBezTo>
                  <a:pt x="15447" y="10169"/>
                  <a:pt x="15447" y="10182"/>
                  <a:pt x="15448" y="10196"/>
                </a:cubicBezTo>
                <a:cubicBezTo>
                  <a:pt x="15454" y="10218"/>
                  <a:pt x="15459" y="10242"/>
                  <a:pt x="15455" y="10270"/>
                </a:cubicBezTo>
                <a:cubicBezTo>
                  <a:pt x="15440" y="10278"/>
                  <a:pt x="15438" y="10281"/>
                  <a:pt x="15434" y="10309"/>
                </a:cubicBezTo>
                <a:cubicBezTo>
                  <a:pt x="15431" y="10309"/>
                  <a:pt x="15428" y="10309"/>
                  <a:pt x="15425" y="10309"/>
                </a:cubicBezTo>
                <a:cubicBezTo>
                  <a:pt x="15421" y="10294"/>
                  <a:pt x="15416" y="10278"/>
                  <a:pt x="15412" y="10263"/>
                </a:cubicBezTo>
                <a:cubicBezTo>
                  <a:pt x="15411" y="10264"/>
                  <a:pt x="15410" y="10264"/>
                  <a:pt x="15409" y="10265"/>
                </a:cubicBezTo>
                <a:cubicBezTo>
                  <a:pt x="15408" y="10288"/>
                  <a:pt x="15404" y="10301"/>
                  <a:pt x="15398" y="10314"/>
                </a:cubicBezTo>
                <a:cubicBezTo>
                  <a:pt x="15395" y="10314"/>
                  <a:pt x="15393" y="10314"/>
                  <a:pt x="15390" y="10314"/>
                </a:cubicBezTo>
                <a:cubicBezTo>
                  <a:pt x="15388" y="10306"/>
                  <a:pt x="15386" y="10297"/>
                  <a:pt x="15385" y="10288"/>
                </a:cubicBezTo>
                <a:cubicBezTo>
                  <a:pt x="15383" y="10291"/>
                  <a:pt x="15381" y="10294"/>
                  <a:pt x="15379" y="10296"/>
                </a:cubicBezTo>
                <a:cubicBezTo>
                  <a:pt x="15377" y="10305"/>
                  <a:pt x="15374" y="10313"/>
                  <a:pt x="15371" y="10322"/>
                </a:cubicBezTo>
                <a:cubicBezTo>
                  <a:pt x="15367" y="10318"/>
                  <a:pt x="15363" y="10313"/>
                  <a:pt x="15359" y="10309"/>
                </a:cubicBezTo>
                <a:cubicBezTo>
                  <a:pt x="15358" y="10320"/>
                  <a:pt x="15357" y="10325"/>
                  <a:pt x="15358" y="10337"/>
                </a:cubicBezTo>
                <a:cubicBezTo>
                  <a:pt x="15352" y="10337"/>
                  <a:pt x="15345" y="10337"/>
                  <a:pt x="15339" y="10337"/>
                </a:cubicBezTo>
                <a:cubicBezTo>
                  <a:pt x="15337" y="10320"/>
                  <a:pt x="15336" y="10302"/>
                  <a:pt x="15328" y="10294"/>
                </a:cubicBezTo>
                <a:cubicBezTo>
                  <a:pt x="15328" y="10295"/>
                  <a:pt x="15327" y="10297"/>
                  <a:pt x="15327" y="10299"/>
                </a:cubicBezTo>
                <a:cubicBezTo>
                  <a:pt x="15323" y="10311"/>
                  <a:pt x="15320" y="10323"/>
                  <a:pt x="15316" y="10335"/>
                </a:cubicBezTo>
                <a:cubicBezTo>
                  <a:pt x="15314" y="10333"/>
                  <a:pt x="15311" y="10331"/>
                  <a:pt x="15308" y="10330"/>
                </a:cubicBezTo>
                <a:cubicBezTo>
                  <a:pt x="15307" y="10312"/>
                  <a:pt x="15302" y="10298"/>
                  <a:pt x="15296" y="10288"/>
                </a:cubicBezTo>
                <a:cubicBezTo>
                  <a:pt x="15289" y="10302"/>
                  <a:pt x="15283" y="10316"/>
                  <a:pt x="15276" y="10330"/>
                </a:cubicBezTo>
                <a:cubicBezTo>
                  <a:pt x="15257" y="10353"/>
                  <a:pt x="15234" y="10357"/>
                  <a:pt x="15220" y="10386"/>
                </a:cubicBezTo>
                <a:cubicBezTo>
                  <a:pt x="15222" y="10405"/>
                  <a:pt x="15225" y="10422"/>
                  <a:pt x="15228" y="10441"/>
                </a:cubicBezTo>
                <a:cubicBezTo>
                  <a:pt x="15211" y="10478"/>
                  <a:pt x="15202" y="10524"/>
                  <a:pt x="15179" y="10551"/>
                </a:cubicBezTo>
                <a:cubicBezTo>
                  <a:pt x="15161" y="10573"/>
                  <a:pt x="15134" y="10568"/>
                  <a:pt x="15117" y="10590"/>
                </a:cubicBezTo>
                <a:cubicBezTo>
                  <a:pt x="15097" y="10638"/>
                  <a:pt x="15076" y="10686"/>
                  <a:pt x="15056" y="10734"/>
                </a:cubicBezTo>
                <a:cubicBezTo>
                  <a:pt x="15048" y="10747"/>
                  <a:pt x="15039" y="10748"/>
                  <a:pt x="15029" y="10760"/>
                </a:cubicBezTo>
                <a:cubicBezTo>
                  <a:pt x="15015" y="10777"/>
                  <a:pt x="15007" y="10816"/>
                  <a:pt x="14991" y="10834"/>
                </a:cubicBezTo>
                <a:cubicBezTo>
                  <a:pt x="14978" y="10847"/>
                  <a:pt x="14965" y="10860"/>
                  <a:pt x="14951" y="10873"/>
                </a:cubicBezTo>
                <a:cubicBezTo>
                  <a:pt x="14938" y="10893"/>
                  <a:pt x="14942" y="10942"/>
                  <a:pt x="14928" y="10961"/>
                </a:cubicBezTo>
                <a:cubicBezTo>
                  <a:pt x="14916" y="10977"/>
                  <a:pt x="14892" y="10968"/>
                  <a:pt x="14880" y="10981"/>
                </a:cubicBezTo>
                <a:cubicBezTo>
                  <a:pt x="14876" y="11005"/>
                  <a:pt x="14870" y="11036"/>
                  <a:pt x="14860" y="11048"/>
                </a:cubicBezTo>
                <a:cubicBezTo>
                  <a:pt x="14845" y="11031"/>
                  <a:pt x="14832" y="11037"/>
                  <a:pt x="14820" y="11056"/>
                </a:cubicBezTo>
                <a:cubicBezTo>
                  <a:pt x="14815" y="11075"/>
                  <a:pt x="14811" y="11094"/>
                  <a:pt x="14806" y="11113"/>
                </a:cubicBezTo>
                <a:cubicBezTo>
                  <a:pt x="14799" y="11175"/>
                  <a:pt x="14818" y="11238"/>
                  <a:pt x="14806" y="11296"/>
                </a:cubicBezTo>
                <a:cubicBezTo>
                  <a:pt x="14844" y="11375"/>
                  <a:pt x="14789" y="11475"/>
                  <a:pt x="14783" y="11561"/>
                </a:cubicBezTo>
                <a:cubicBezTo>
                  <a:pt x="14780" y="11607"/>
                  <a:pt x="14792" y="11660"/>
                  <a:pt x="14787" y="11707"/>
                </a:cubicBezTo>
                <a:cubicBezTo>
                  <a:pt x="14774" y="11706"/>
                  <a:pt x="14759" y="11706"/>
                  <a:pt x="14751" y="11715"/>
                </a:cubicBezTo>
                <a:cubicBezTo>
                  <a:pt x="14746" y="11744"/>
                  <a:pt x="14741" y="11774"/>
                  <a:pt x="14735" y="11803"/>
                </a:cubicBezTo>
                <a:cubicBezTo>
                  <a:pt x="14740" y="11809"/>
                  <a:pt x="14745" y="11815"/>
                  <a:pt x="14747" y="11826"/>
                </a:cubicBezTo>
                <a:cubicBezTo>
                  <a:pt x="14730" y="11837"/>
                  <a:pt x="14712" y="11848"/>
                  <a:pt x="14695" y="11859"/>
                </a:cubicBezTo>
                <a:cubicBezTo>
                  <a:pt x="14687" y="11876"/>
                  <a:pt x="14692" y="11897"/>
                  <a:pt x="14687" y="11919"/>
                </a:cubicBezTo>
                <a:cubicBezTo>
                  <a:pt x="14681" y="11944"/>
                  <a:pt x="14653" y="11969"/>
                  <a:pt x="14634" y="11970"/>
                </a:cubicBezTo>
                <a:cubicBezTo>
                  <a:pt x="14622" y="11944"/>
                  <a:pt x="14609" y="11919"/>
                  <a:pt x="14597" y="11893"/>
                </a:cubicBezTo>
                <a:cubicBezTo>
                  <a:pt x="14590" y="11847"/>
                  <a:pt x="14583" y="11802"/>
                  <a:pt x="14577" y="11756"/>
                </a:cubicBezTo>
                <a:cubicBezTo>
                  <a:pt x="14561" y="11690"/>
                  <a:pt x="14545" y="11624"/>
                  <a:pt x="14530" y="11558"/>
                </a:cubicBezTo>
                <a:cubicBezTo>
                  <a:pt x="14522" y="11536"/>
                  <a:pt x="14514" y="11513"/>
                  <a:pt x="14506" y="11491"/>
                </a:cubicBezTo>
                <a:cubicBezTo>
                  <a:pt x="14501" y="11459"/>
                  <a:pt x="14497" y="11427"/>
                  <a:pt x="14492" y="11396"/>
                </a:cubicBezTo>
                <a:cubicBezTo>
                  <a:pt x="14482" y="11332"/>
                  <a:pt x="14471" y="11269"/>
                  <a:pt x="14457" y="11210"/>
                </a:cubicBezTo>
                <a:cubicBezTo>
                  <a:pt x="14437" y="11125"/>
                  <a:pt x="14407" y="11047"/>
                  <a:pt x="14393" y="10945"/>
                </a:cubicBezTo>
                <a:cubicBezTo>
                  <a:pt x="14386" y="10862"/>
                  <a:pt x="14379" y="10779"/>
                  <a:pt x="14371" y="10695"/>
                </a:cubicBezTo>
                <a:cubicBezTo>
                  <a:pt x="14365" y="10636"/>
                  <a:pt x="14360" y="10577"/>
                  <a:pt x="14354" y="10518"/>
                </a:cubicBezTo>
                <a:cubicBezTo>
                  <a:pt x="14355" y="10486"/>
                  <a:pt x="14372" y="10466"/>
                  <a:pt x="14375" y="10441"/>
                </a:cubicBezTo>
                <a:cubicBezTo>
                  <a:pt x="14378" y="10416"/>
                  <a:pt x="14357" y="10400"/>
                  <a:pt x="14354" y="10381"/>
                </a:cubicBezTo>
                <a:cubicBezTo>
                  <a:pt x="14348" y="10349"/>
                  <a:pt x="14347" y="10295"/>
                  <a:pt x="14351" y="10265"/>
                </a:cubicBezTo>
                <a:cubicBezTo>
                  <a:pt x="14339" y="10264"/>
                  <a:pt x="14328" y="10265"/>
                  <a:pt x="14322" y="10273"/>
                </a:cubicBezTo>
                <a:cubicBezTo>
                  <a:pt x="14320" y="10285"/>
                  <a:pt x="14318" y="10297"/>
                  <a:pt x="14316" y="10309"/>
                </a:cubicBezTo>
                <a:cubicBezTo>
                  <a:pt x="14344" y="10379"/>
                  <a:pt x="14293" y="10411"/>
                  <a:pt x="14263" y="10430"/>
                </a:cubicBezTo>
                <a:cubicBezTo>
                  <a:pt x="14254" y="10436"/>
                  <a:pt x="14246" y="10442"/>
                  <a:pt x="14237" y="10448"/>
                </a:cubicBezTo>
                <a:cubicBezTo>
                  <a:pt x="14208" y="10445"/>
                  <a:pt x="14127" y="10288"/>
                  <a:pt x="14116" y="10242"/>
                </a:cubicBezTo>
                <a:cubicBezTo>
                  <a:pt x="14117" y="10242"/>
                  <a:pt x="14118" y="10242"/>
                  <a:pt x="14119" y="10242"/>
                </a:cubicBezTo>
                <a:cubicBezTo>
                  <a:pt x="14152" y="10221"/>
                  <a:pt x="14167" y="10270"/>
                  <a:pt x="14197" y="10211"/>
                </a:cubicBezTo>
                <a:cubicBezTo>
                  <a:pt x="14203" y="10198"/>
                  <a:pt x="14208" y="10193"/>
                  <a:pt x="14208" y="10173"/>
                </a:cubicBezTo>
                <a:cubicBezTo>
                  <a:pt x="14162" y="10204"/>
                  <a:pt x="14103" y="10161"/>
                  <a:pt x="14081" y="10111"/>
                </a:cubicBezTo>
                <a:cubicBezTo>
                  <a:pt x="14075" y="10094"/>
                  <a:pt x="14069" y="10076"/>
                  <a:pt x="14063" y="10059"/>
                </a:cubicBezTo>
                <a:cubicBezTo>
                  <a:pt x="14046" y="10041"/>
                  <a:pt x="14033" y="10056"/>
                  <a:pt x="14022" y="10028"/>
                </a:cubicBezTo>
                <a:cubicBezTo>
                  <a:pt x="14017" y="10001"/>
                  <a:pt x="14012" y="9974"/>
                  <a:pt x="14008" y="9946"/>
                </a:cubicBezTo>
                <a:cubicBezTo>
                  <a:pt x="13998" y="9942"/>
                  <a:pt x="13988" y="9937"/>
                  <a:pt x="13978" y="9933"/>
                </a:cubicBezTo>
                <a:cubicBezTo>
                  <a:pt x="13979" y="9884"/>
                  <a:pt x="13979" y="9864"/>
                  <a:pt x="13963" y="9843"/>
                </a:cubicBezTo>
                <a:cubicBezTo>
                  <a:pt x="13934" y="9846"/>
                  <a:pt x="13835" y="9921"/>
                  <a:pt x="13818" y="9853"/>
                </a:cubicBezTo>
                <a:cubicBezTo>
                  <a:pt x="13799" y="9858"/>
                  <a:pt x="13790" y="9873"/>
                  <a:pt x="13778" y="9882"/>
                </a:cubicBezTo>
                <a:cubicBezTo>
                  <a:pt x="13758" y="9882"/>
                  <a:pt x="13738" y="9882"/>
                  <a:pt x="13718" y="9882"/>
                </a:cubicBezTo>
                <a:cubicBezTo>
                  <a:pt x="13696" y="9889"/>
                  <a:pt x="13670" y="9908"/>
                  <a:pt x="13643" y="9900"/>
                </a:cubicBezTo>
                <a:cubicBezTo>
                  <a:pt x="13622" y="9893"/>
                  <a:pt x="13613" y="9874"/>
                  <a:pt x="13597" y="9866"/>
                </a:cubicBezTo>
                <a:cubicBezTo>
                  <a:pt x="13567" y="9865"/>
                  <a:pt x="13537" y="9864"/>
                  <a:pt x="13507" y="9864"/>
                </a:cubicBezTo>
                <a:cubicBezTo>
                  <a:pt x="13502" y="9854"/>
                  <a:pt x="13496" y="9845"/>
                  <a:pt x="13491" y="9835"/>
                </a:cubicBezTo>
                <a:cubicBezTo>
                  <a:pt x="13473" y="9835"/>
                  <a:pt x="13455" y="9835"/>
                  <a:pt x="13437" y="9835"/>
                </a:cubicBezTo>
                <a:cubicBezTo>
                  <a:pt x="13427" y="9827"/>
                  <a:pt x="13413" y="9809"/>
                  <a:pt x="13398" y="9804"/>
                </a:cubicBezTo>
                <a:cubicBezTo>
                  <a:pt x="13398" y="9765"/>
                  <a:pt x="13383" y="9747"/>
                  <a:pt x="13378" y="9719"/>
                </a:cubicBezTo>
                <a:cubicBezTo>
                  <a:pt x="13373" y="9695"/>
                  <a:pt x="13374" y="9673"/>
                  <a:pt x="13371" y="9655"/>
                </a:cubicBezTo>
                <a:cubicBezTo>
                  <a:pt x="13361" y="9654"/>
                  <a:pt x="13363" y="9645"/>
                  <a:pt x="13353" y="9640"/>
                </a:cubicBezTo>
                <a:cubicBezTo>
                  <a:pt x="13327" y="9627"/>
                  <a:pt x="13305" y="9644"/>
                  <a:pt x="13284" y="9658"/>
                </a:cubicBezTo>
                <a:cubicBezTo>
                  <a:pt x="13282" y="9678"/>
                  <a:pt x="13252" y="9712"/>
                  <a:pt x="13242" y="9727"/>
                </a:cubicBezTo>
                <a:cubicBezTo>
                  <a:pt x="13224" y="9723"/>
                  <a:pt x="13216" y="9698"/>
                  <a:pt x="13201" y="9688"/>
                </a:cubicBezTo>
                <a:cubicBezTo>
                  <a:pt x="13174" y="9672"/>
                  <a:pt x="13152" y="9673"/>
                  <a:pt x="13130" y="9647"/>
                </a:cubicBezTo>
                <a:cubicBezTo>
                  <a:pt x="13120" y="9624"/>
                  <a:pt x="13110" y="9601"/>
                  <a:pt x="13100" y="9578"/>
                </a:cubicBezTo>
                <a:cubicBezTo>
                  <a:pt x="13081" y="9552"/>
                  <a:pt x="13048" y="9555"/>
                  <a:pt x="13035" y="9519"/>
                </a:cubicBezTo>
                <a:cubicBezTo>
                  <a:pt x="13023" y="9487"/>
                  <a:pt x="13001" y="9415"/>
                  <a:pt x="12994" y="9382"/>
                </a:cubicBezTo>
                <a:cubicBezTo>
                  <a:pt x="12994" y="9368"/>
                  <a:pt x="12994" y="9355"/>
                  <a:pt x="12994" y="9341"/>
                </a:cubicBezTo>
                <a:cubicBezTo>
                  <a:pt x="12988" y="9314"/>
                  <a:pt x="12967" y="9284"/>
                  <a:pt x="12958" y="9256"/>
                </a:cubicBezTo>
                <a:cubicBezTo>
                  <a:pt x="12942" y="9268"/>
                  <a:pt x="12915" y="9272"/>
                  <a:pt x="12907" y="9243"/>
                </a:cubicBezTo>
                <a:cubicBezTo>
                  <a:pt x="12903" y="9234"/>
                  <a:pt x="12903" y="9221"/>
                  <a:pt x="12903" y="9204"/>
                </a:cubicBezTo>
                <a:cubicBezTo>
                  <a:pt x="12902" y="9204"/>
                  <a:pt x="12900" y="9204"/>
                  <a:pt x="12899" y="9204"/>
                </a:cubicBezTo>
                <a:cubicBezTo>
                  <a:pt x="12882" y="9218"/>
                  <a:pt x="12884" y="9244"/>
                  <a:pt x="12872" y="9266"/>
                </a:cubicBezTo>
                <a:cubicBezTo>
                  <a:pt x="12858" y="9265"/>
                  <a:pt x="12828" y="9268"/>
                  <a:pt x="12822" y="9282"/>
                </a:cubicBezTo>
                <a:cubicBezTo>
                  <a:pt x="12824" y="9298"/>
                  <a:pt x="12826" y="9314"/>
                  <a:pt x="12828" y="9330"/>
                </a:cubicBezTo>
                <a:cubicBezTo>
                  <a:pt x="12825" y="9330"/>
                  <a:pt x="12821" y="9330"/>
                  <a:pt x="12818" y="9330"/>
                </a:cubicBezTo>
                <a:cubicBezTo>
                  <a:pt x="12814" y="9341"/>
                  <a:pt x="12809" y="9351"/>
                  <a:pt x="12805" y="9362"/>
                </a:cubicBezTo>
                <a:cubicBezTo>
                  <a:pt x="12808" y="9364"/>
                  <a:pt x="12810" y="9367"/>
                  <a:pt x="12813" y="9369"/>
                </a:cubicBezTo>
                <a:cubicBezTo>
                  <a:pt x="12821" y="9366"/>
                  <a:pt x="12828" y="9362"/>
                  <a:pt x="12836" y="9359"/>
                </a:cubicBezTo>
                <a:cubicBezTo>
                  <a:pt x="12846" y="9439"/>
                  <a:pt x="12865" y="9508"/>
                  <a:pt x="12880" y="9583"/>
                </a:cubicBezTo>
                <a:cubicBezTo>
                  <a:pt x="12892" y="9582"/>
                  <a:pt x="12896" y="9581"/>
                  <a:pt x="12904" y="9588"/>
                </a:cubicBezTo>
                <a:cubicBezTo>
                  <a:pt x="12900" y="9603"/>
                  <a:pt x="12898" y="9602"/>
                  <a:pt x="12906" y="9614"/>
                </a:cubicBezTo>
                <a:cubicBezTo>
                  <a:pt x="12915" y="9654"/>
                  <a:pt x="12945" y="9650"/>
                  <a:pt x="12958" y="9683"/>
                </a:cubicBezTo>
                <a:cubicBezTo>
                  <a:pt x="12957" y="9703"/>
                  <a:pt x="12953" y="9702"/>
                  <a:pt x="12949" y="9714"/>
                </a:cubicBezTo>
                <a:cubicBezTo>
                  <a:pt x="12951" y="9723"/>
                  <a:pt x="12954" y="9731"/>
                  <a:pt x="12957" y="9740"/>
                </a:cubicBezTo>
                <a:cubicBezTo>
                  <a:pt x="12947" y="9786"/>
                  <a:pt x="12952" y="9789"/>
                  <a:pt x="12959" y="9833"/>
                </a:cubicBezTo>
                <a:cubicBezTo>
                  <a:pt x="12968" y="9830"/>
                  <a:pt x="12968" y="9835"/>
                  <a:pt x="12975" y="9846"/>
                </a:cubicBezTo>
                <a:cubicBezTo>
                  <a:pt x="12977" y="9886"/>
                  <a:pt x="12990" y="9948"/>
                  <a:pt x="13000" y="9972"/>
                </a:cubicBezTo>
                <a:cubicBezTo>
                  <a:pt x="13012" y="9974"/>
                  <a:pt x="13012" y="9964"/>
                  <a:pt x="13010" y="9936"/>
                </a:cubicBezTo>
                <a:cubicBezTo>
                  <a:pt x="13000" y="9888"/>
                  <a:pt x="13008" y="9795"/>
                  <a:pt x="13025" y="9771"/>
                </a:cubicBezTo>
                <a:cubicBezTo>
                  <a:pt x="13028" y="9772"/>
                  <a:pt x="13031" y="9773"/>
                  <a:pt x="13035" y="9773"/>
                </a:cubicBezTo>
                <a:cubicBezTo>
                  <a:pt x="13038" y="9789"/>
                  <a:pt x="13041" y="9786"/>
                  <a:pt x="13045" y="9797"/>
                </a:cubicBezTo>
                <a:cubicBezTo>
                  <a:pt x="13047" y="9802"/>
                  <a:pt x="13051" y="9899"/>
                  <a:pt x="13051" y="9910"/>
                </a:cubicBezTo>
                <a:cubicBezTo>
                  <a:pt x="13050" y="9946"/>
                  <a:pt x="13027" y="9961"/>
                  <a:pt x="13035" y="9998"/>
                </a:cubicBezTo>
                <a:cubicBezTo>
                  <a:pt x="13045" y="10003"/>
                  <a:pt x="13051" y="10005"/>
                  <a:pt x="13048" y="10028"/>
                </a:cubicBezTo>
                <a:cubicBezTo>
                  <a:pt x="13063" y="10029"/>
                  <a:pt x="13075" y="10034"/>
                  <a:pt x="13091" y="10031"/>
                </a:cubicBezTo>
                <a:cubicBezTo>
                  <a:pt x="13093" y="10019"/>
                  <a:pt x="13093" y="10020"/>
                  <a:pt x="13098" y="10013"/>
                </a:cubicBezTo>
                <a:cubicBezTo>
                  <a:pt x="13115" y="10029"/>
                  <a:pt x="13182" y="10031"/>
                  <a:pt x="13198" y="10021"/>
                </a:cubicBezTo>
                <a:cubicBezTo>
                  <a:pt x="13199" y="10016"/>
                  <a:pt x="13199" y="10012"/>
                  <a:pt x="13200" y="10008"/>
                </a:cubicBezTo>
                <a:cubicBezTo>
                  <a:pt x="13206" y="10016"/>
                  <a:pt x="13211" y="10015"/>
                  <a:pt x="13220" y="10010"/>
                </a:cubicBezTo>
                <a:cubicBezTo>
                  <a:pt x="13224" y="9990"/>
                  <a:pt x="13227" y="9995"/>
                  <a:pt x="13234" y="9982"/>
                </a:cubicBezTo>
                <a:cubicBezTo>
                  <a:pt x="13239" y="9964"/>
                  <a:pt x="13244" y="9946"/>
                  <a:pt x="13249" y="9928"/>
                </a:cubicBezTo>
                <a:cubicBezTo>
                  <a:pt x="13270" y="9878"/>
                  <a:pt x="13291" y="9856"/>
                  <a:pt x="13315" y="9820"/>
                </a:cubicBezTo>
                <a:cubicBezTo>
                  <a:pt x="13324" y="9797"/>
                  <a:pt x="13334" y="9773"/>
                  <a:pt x="13343" y="9750"/>
                </a:cubicBezTo>
                <a:cubicBezTo>
                  <a:pt x="13344" y="9750"/>
                  <a:pt x="13344" y="9750"/>
                  <a:pt x="13345" y="9750"/>
                </a:cubicBezTo>
                <a:cubicBezTo>
                  <a:pt x="13347" y="9796"/>
                  <a:pt x="13342" y="9815"/>
                  <a:pt x="13332" y="9843"/>
                </a:cubicBezTo>
                <a:cubicBezTo>
                  <a:pt x="13339" y="9843"/>
                  <a:pt x="13341" y="9844"/>
                  <a:pt x="13345" y="9851"/>
                </a:cubicBezTo>
                <a:cubicBezTo>
                  <a:pt x="13350" y="9872"/>
                  <a:pt x="13343" y="9907"/>
                  <a:pt x="13347" y="9933"/>
                </a:cubicBezTo>
                <a:cubicBezTo>
                  <a:pt x="13353" y="9969"/>
                  <a:pt x="13377" y="10014"/>
                  <a:pt x="13391" y="10034"/>
                </a:cubicBezTo>
                <a:cubicBezTo>
                  <a:pt x="13410" y="10053"/>
                  <a:pt x="13429" y="10073"/>
                  <a:pt x="13448" y="10093"/>
                </a:cubicBezTo>
                <a:cubicBezTo>
                  <a:pt x="13461" y="10099"/>
                  <a:pt x="13473" y="10082"/>
                  <a:pt x="13483" y="10096"/>
                </a:cubicBezTo>
                <a:cubicBezTo>
                  <a:pt x="13496" y="10128"/>
                  <a:pt x="13510" y="10161"/>
                  <a:pt x="13523" y="10193"/>
                </a:cubicBezTo>
                <a:cubicBezTo>
                  <a:pt x="13532" y="10209"/>
                  <a:pt x="13554" y="10218"/>
                  <a:pt x="13557" y="10245"/>
                </a:cubicBezTo>
                <a:cubicBezTo>
                  <a:pt x="13547" y="10280"/>
                  <a:pt x="13535" y="10313"/>
                  <a:pt x="13523" y="10342"/>
                </a:cubicBezTo>
                <a:cubicBezTo>
                  <a:pt x="13514" y="10359"/>
                  <a:pt x="13505" y="10375"/>
                  <a:pt x="13496" y="10392"/>
                </a:cubicBezTo>
                <a:cubicBezTo>
                  <a:pt x="13488" y="10417"/>
                  <a:pt x="13487" y="10459"/>
                  <a:pt x="13475" y="10477"/>
                </a:cubicBezTo>
                <a:cubicBezTo>
                  <a:pt x="13465" y="10488"/>
                  <a:pt x="13450" y="10469"/>
                  <a:pt x="13439" y="10479"/>
                </a:cubicBezTo>
                <a:cubicBezTo>
                  <a:pt x="13430" y="10526"/>
                  <a:pt x="13435" y="10602"/>
                  <a:pt x="13433" y="10649"/>
                </a:cubicBezTo>
                <a:cubicBezTo>
                  <a:pt x="13399" y="10652"/>
                  <a:pt x="13369" y="10665"/>
                  <a:pt x="13359" y="10713"/>
                </a:cubicBezTo>
                <a:cubicBezTo>
                  <a:pt x="13356" y="10731"/>
                  <a:pt x="13357" y="10749"/>
                  <a:pt x="13350" y="10760"/>
                </a:cubicBezTo>
                <a:cubicBezTo>
                  <a:pt x="13331" y="10789"/>
                  <a:pt x="13312" y="10762"/>
                  <a:pt x="13292" y="10781"/>
                </a:cubicBezTo>
                <a:cubicBezTo>
                  <a:pt x="13273" y="10798"/>
                  <a:pt x="13279" y="10844"/>
                  <a:pt x="13269" y="10881"/>
                </a:cubicBezTo>
                <a:cubicBezTo>
                  <a:pt x="13264" y="10887"/>
                  <a:pt x="13259" y="10893"/>
                  <a:pt x="13253" y="10899"/>
                </a:cubicBezTo>
                <a:cubicBezTo>
                  <a:pt x="13239" y="10895"/>
                  <a:pt x="13224" y="10892"/>
                  <a:pt x="13209" y="10889"/>
                </a:cubicBezTo>
                <a:cubicBezTo>
                  <a:pt x="13183" y="10905"/>
                  <a:pt x="13158" y="10921"/>
                  <a:pt x="13132" y="10937"/>
                </a:cubicBezTo>
                <a:cubicBezTo>
                  <a:pt x="13117" y="10949"/>
                  <a:pt x="13094" y="10979"/>
                  <a:pt x="13088" y="11007"/>
                </a:cubicBezTo>
                <a:cubicBezTo>
                  <a:pt x="13082" y="11036"/>
                  <a:pt x="13085" y="11056"/>
                  <a:pt x="13072" y="11071"/>
                </a:cubicBezTo>
                <a:cubicBezTo>
                  <a:pt x="13025" y="11127"/>
                  <a:pt x="12960" y="11127"/>
                  <a:pt x="12910" y="11179"/>
                </a:cubicBezTo>
                <a:cubicBezTo>
                  <a:pt x="12896" y="11194"/>
                  <a:pt x="12892" y="11229"/>
                  <a:pt x="12877" y="11244"/>
                </a:cubicBezTo>
                <a:cubicBezTo>
                  <a:pt x="12863" y="11258"/>
                  <a:pt x="12846" y="11241"/>
                  <a:pt x="12829" y="11252"/>
                </a:cubicBezTo>
                <a:cubicBezTo>
                  <a:pt x="12805" y="11267"/>
                  <a:pt x="12784" y="11305"/>
                  <a:pt x="12757" y="11321"/>
                </a:cubicBezTo>
                <a:cubicBezTo>
                  <a:pt x="12739" y="11331"/>
                  <a:pt x="12713" y="11315"/>
                  <a:pt x="12694" y="11326"/>
                </a:cubicBezTo>
                <a:cubicBezTo>
                  <a:pt x="12681" y="11345"/>
                  <a:pt x="12669" y="11364"/>
                  <a:pt x="12657" y="11383"/>
                </a:cubicBezTo>
                <a:cubicBezTo>
                  <a:pt x="12621" y="11427"/>
                  <a:pt x="12561" y="11443"/>
                  <a:pt x="12541" y="11360"/>
                </a:cubicBezTo>
                <a:cubicBezTo>
                  <a:pt x="12541" y="11331"/>
                  <a:pt x="12541" y="11301"/>
                  <a:pt x="12541" y="11272"/>
                </a:cubicBezTo>
                <a:cubicBezTo>
                  <a:pt x="12529" y="11215"/>
                  <a:pt x="12512" y="11141"/>
                  <a:pt x="12506" y="11071"/>
                </a:cubicBezTo>
                <a:cubicBezTo>
                  <a:pt x="12503" y="11047"/>
                  <a:pt x="12511" y="11036"/>
                  <a:pt x="12512" y="11020"/>
                </a:cubicBezTo>
                <a:cubicBezTo>
                  <a:pt x="12510" y="10992"/>
                  <a:pt x="12508" y="10965"/>
                  <a:pt x="12506" y="10937"/>
                </a:cubicBezTo>
                <a:cubicBezTo>
                  <a:pt x="12497" y="10892"/>
                  <a:pt x="12474" y="10827"/>
                  <a:pt x="12456" y="10798"/>
                </a:cubicBezTo>
                <a:cubicBezTo>
                  <a:pt x="12449" y="10788"/>
                  <a:pt x="12442" y="10778"/>
                  <a:pt x="12435" y="10767"/>
                </a:cubicBezTo>
                <a:cubicBezTo>
                  <a:pt x="12416" y="10694"/>
                  <a:pt x="12397" y="10620"/>
                  <a:pt x="12378" y="10546"/>
                </a:cubicBezTo>
                <a:cubicBezTo>
                  <a:pt x="12363" y="10510"/>
                  <a:pt x="12330" y="10502"/>
                  <a:pt x="12315" y="10464"/>
                </a:cubicBezTo>
                <a:cubicBezTo>
                  <a:pt x="12304" y="10435"/>
                  <a:pt x="12294" y="10405"/>
                  <a:pt x="12283" y="10376"/>
                </a:cubicBezTo>
                <a:cubicBezTo>
                  <a:pt x="12272" y="10317"/>
                  <a:pt x="12286" y="10242"/>
                  <a:pt x="12272" y="10191"/>
                </a:cubicBezTo>
                <a:cubicBezTo>
                  <a:pt x="12258" y="10143"/>
                  <a:pt x="12244" y="10095"/>
                  <a:pt x="12230" y="10046"/>
                </a:cubicBezTo>
                <a:cubicBezTo>
                  <a:pt x="12209" y="10007"/>
                  <a:pt x="12180" y="9994"/>
                  <a:pt x="12162" y="9946"/>
                </a:cubicBezTo>
                <a:cubicBezTo>
                  <a:pt x="12171" y="9870"/>
                  <a:pt x="12145" y="9826"/>
                  <a:pt x="12127" y="9779"/>
                </a:cubicBezTo>
                <a:cubicBezTo>
                  <a:pt x="12104" y="9715"/>
                  <a:pt x="12086" y="9654"/>
                  <a:pt x="12064" y="9585"/>
                </a:cubicBezTo>
                <a:cubicBezTo>
                  <a:pt x="12054" y="9561"/>
                  <a:pt x="12044" y="9537"/>
                  <a:pt x="12034" y="9513"/>
                </a:cubicBezTo>
                <a:cubicBezTo>
                  <a:pt x="12027" y="9512"/>
                  <a:pt x="12019" y="9512"/>
                  <a:pt x="12012" y="9511"/>
                </a:cubicBezTo>
                <a:cubicBezTo>
                  <a:pt x="12014" y="9462"/>
                  <a:pt x="12027" y="9402"/>
                  <a:pt x="12032" y="9346"/>
                </a:cubicBezTo>
                <a:cubicBezTo>
                  <a:pt x="12026" y="9339"/>
                  <a:pt x="12023" y="9340"/>
                  <a:pt x="12021" y="9333"/>
                </a:cubicBezTo>
                <a:cubicBezTo>
                  <a:pt x="12005" y="9257"/>
                  <a:pt x="11990" y="9182"/>
                  <a:pt x="11974" y="9106"/>
                </a:cubicBezTo>
                <a:cubicBezTo>
                  <a:pt x="11994" y="9074"/>
                  <a:pt x="12002" y="9025"/>
                  <a:pt x="12010" y="8970"/>
                </a:cubicBezTo>
                <a:cubicBezTo>
                  <a:pt x="12012" y="8953"/>
                  <a:pt x="12014" y="8936"/>
                  <a:pt x="12016" y="8919"/>
                </a:cubicBezTo>
                <a:cubicBezTo>
                  <a:pt x="12036" y="8849"/>
                  <a:pt x="12049" y="8743"/>
                  <a:pt x="12080" y="8684"/>
                </a:cubicBezTo>
                <a:cubicBezTo>
                  <a:pt x="12068" y="8629"/>
                  <a:pt x="12082" y="8597"/>
                  <a:pt x="12064" y="8550"/>
                </a:cubicBezTo>
                <a:cubicBezTo>
                  <a:pt x="12069" y="8532"/>
                  <a:pt x="12075" y="8512"/>
                  <a:pt x="12077" y="8489"/>
                </a:cubicBezTo>
                <a:cubicBezTo>
                  <a:pt x="12074" y="8476"/>
                  <a:pt x="12070" y="8464"/>
                  <a:pt x="12067" y="8453"/>
                </a:cubicBezTo>
                <a:cubicBezTo>
                  <a:pt x="12074" y="8434"/>
                  <a:pt x="12085" y="8423"/>
                  <a:pt x="12094" y="8406"/>
                </a:cubicBezTo>
                <a:cubicBezTo>
                  <a:pt x="12093" y="8401"/>
                  <a:pt x="12093" y="8396"/>
                  <a:pt x="12092" y="8391"/>
                </a:cubicBezTo>
                <a:cubicBezTo>
                  <a:pt x="12090" y="8384"/>
                  <a:pt x="12087" y="8377"/>
                  <a:pt x="12084" y="8370"/>
                </a:cubicBezTo>
                <a:cubicBezTo>
                  <a:pt x="12082" y="8370"/>
                  <a:pt x="12081" y="8370"/>
                  <a:pt x="12079" y="8370"/>
                </a:cubicBezTo>
                <a:cubicBezTo>
                  <a:pt x="12071" y="8389"/>
                  <a:pt x="12061" y="8401"/>
                  <a:pt x="12053" y="8417"/>
                </a:cubicBezTo>
                <a:cubicBezTo>
                  <a:pt x="12030" y="8411"/>
                  <a:pt x="12022" y="8388"/>
                  <a:pt x="11993" y="8388"/>
                </a:cubicBezTo>
                <a:cubicBezTo>
                  <a:pt x="11981" y="8414"/>
                  <a:pt x="11968" y="8422"/>
                  <a:pt x="11959" y="8455"/>
                </a:cubicBezTo>
                <a:cubicBezTo>
                  <a:pt x="11942" y="8463"/>
                  <a:pt x="11907" y="8489"/>
                  <a:pt x="11879" y="8473"/>
                </a:cubicBezTo>
                <a:cubicBezTo>
                  <a:pt x="11859" y="8462"/>
                  <a:pt x="11851" y="8423"/>
                  <a:pt x="11836" y="8404"/>
                </a:cubicBezTo>
                <a:cubicBezTo>
                  <a:pt x="11815" y="8377"/>
                  <a:pt x="11784" y="8363"/>
                  <a:pt x="11754" y="8370"/>
                </a:cubicBezTo>
                <a:cubicBezTo>
                  <a:pt x="11751" y="8399"/>
                  <a:pt x="11748" y="8428"/>
                  <a:pt x="11745" y="8458"/>
                </a:cubicBezTo>
                <a:cubicBezTo>
                  <a:pt x="11742" y="8458"/>
                  <a:pt x="11739" y="8459"/>
                  <a:pt x="11737" y="8460"/>
                </a:cubicBezTo>
                <a:cubicBezTo>
                  <a:pt x="11722" y="8442"/>
                  <a:pt x="11694" y="8465"/>
                  <a:pt x="11673" y="8453"/>
                </a:cubicBezTo>
                <a:cubicBezTo>
                  <a:pt x="11668" y="8428"/>
                  <a:pt x="11663" y="8404"/>
                  <a:pt x="11657" y="8380"/>
                </a:cubicBezTo>
                <a:cubicBezTo>
                  <a:pt x="11652" y="8390"/>
                  <a:pt x="11647" y="8402"/>
                  <a:pt x="11641" y="8396"/>
                </a:cubicBezTo>
                <a:cubicBezTo>
                  <a:pt x="11629" y="8385"/>
                  <a:pt x="11628" y="8374"/>
                  <a:pt x="11610" y="8375"/>
                </a:cubicBezTo>
                <a:cubicBezTo>
                  <a:pt x="11606" y="8384"/>
                  <a:pt x="11601" y="8392"/>
                  <a:pt x="11597" y="8401"/>
                </a:cubicBezTo>
                <a:cubicBezTo>
                  <a:pt x="11596" y="8400"/>
                  <a:pt x="11595" y="8399"/>
                  <a:pt x="11594" y="8398"/>
                </a:cubicBezTo>
                <a:cubicBezTo>
                  <a:pt x="11593" y="8392"/>
                  <a:pt x="11592" y="8386"/>
                  <a:pt x="11590" y="8380"/>
                </a:cubicBezTo>
                <a:cubicBezTo>
                  <a:pt x="11592" y="8367"/>
                  <a:pt x="11593" y="8367"/>
                  <a:pt x="11597" y="8360"/>
                </a:cubicBezTo>
                <a:cubicBezTo>
                  <a:pt x="11596" y="8358"/>
                  <a:pt x="11596" y="8356"/>
                  <a:pt x="11596" y="8354"/>
                </a:cubicBezTo>
                <a:cubicBezTo>
                  <a:pt x="11581" y="8352"/>
                  <a:pt x="11567" y="8349"/>
                  <a:pt x="11553" y="8347"/>
                </a:cubicBezTo>
                <a:cubicBezTo>
                  <a:pt x="11551" y="8342"/>
                  <a:pt x="11550" y="8337"/>
                  <a:pt x="11549" y="8332"/>
                </a:cubicBezTo>
                <a:cubicBezTo>
                  <a:pt x="11555" y="8327"/>
                  <a:pt x="11560" y="8323"/>
                  <a:pt x="11566" y="8319"/>
                </a:cubicBezTo>
                <a:cubicBezTo>
                  <a:pt x="11566" y="8315"/>
                  <a:pt x="11565" y="8312"/>
                  <a:pt x="11565" y="8308"/>
                </a:cubicBezTo>
                <a:cubicBezTo>
                  <a:pt x="11558" y="8300"/>
                  <a:pt x="11550" y="8291"/>
                  <a:pt x="11543" y="8282"/>
                </a:cubicBezTo>
                <a:cubicBezTo>
                  <a:pt x="11537" y="8266"/>
                  <a:pt x="11543" y="8240"/>
                  <a:pt x="11542" y="8216"/>
                </a:cubicBezTo>
                <a:cubicBezTo>
                  <a:pt x="11523" y="8206"/>
                  <a:pt x="11517" y="8192"/>
                  <a:pt x="11495" y="8187"/>
                </a:cubicBezTo>
                <a:cubicBezTo>
                  <a:pt x="11495" y="8181"/>
                  <a:pt x="11495" y="8175"/>
                  <a:pt x="11495" y="8169"/>
                </a:cubicBezTo>
                <a:cubicBezTo>
                  <a:pt x="11497" y="8160"/>
                  <a:pt x="11499" y="8150"/>
                  <a:pt x="11502" y="8141"/>
                </a:cubicBezTo>
                <a:cubicBezTo>
                  <a:pt x="11509" y="8148"/>
                  <a:pt x="11514" y="8157"/>
                  <a:pt x="11520" y="8159"/>
                </a:cubicBezTo>
                <a:cubicBezTo>
                  <a:pt x="11530" y="8145"/>
                  <a:pt x="11531" y="8152"/>
                  <a:pt x="11524" y="8133"/>
                </a:cubicBezTo>
                <a:cubicBezTo>
                  <a:pt x="11518" y="8124"/>
                  <a:pt x="11515" y="8112"/>
                  <a:pt x="11516" y="8102"/>
                </a:cubicBezTo>
                <a:cubicBezTo>
                  <a:pt x="11524" y="8099"/>
                  <a:pt x="11531" y="8094"/>
                  <a:pt x="11535" y="8084"/>
                </a:cubicBezTo>
                <a:cubicBezTo>
                  <a:pt x="11534" y="8081"/>
                  <a:pt x="11532" y="8077"/>
                  <a:pt x="11531" y="8074"/>
                </a:cubicBezTo>
                <a:cubicBezTo>
                  <a:pt x="11527" y="8074"/>
                  <a:pt x="11523" y="8074"/>
                  <a:pt x="11519" y="8074"/>
                </a:cubicBezTo>
                <a:cubicBezTo>
                  <a:pt x="11520" y="8056"/>
                  <a:pt x="11525" y="8058"/>
                  <a:pt x="11522" y="8048"/>
                </a:cubicBezTo>
                <a:cubicBezTo>
                  <a:pt x="11519" y="8038"/>
                  <a:pt x="11516" y="8032"/>
                  <a:pt x="11508" y="8030"/>
                </a:cubicBezTo>
                <a:cubicBezTo>
                  <a:pt x="11512" y="8023"/>
                  <a:pt x="11515" y="8016"/>
                  <a:pt x="11518" y="8010"/>
                </a:cubicBezTo>
                <a:cubicBezTo>
                  <a:pt x="11523" y="8005"/>
                  <a:pt x="11527" y="7999"/>
                  <a:pt x="11530" y="7989"/>
                </a:cubicBezTo>
                <a:cubicBezTo>
                  <a:pt x="11530" y="7988"/>
                  <a:pt x="11530" y="7987"/>
                  <a:pt x="11530" y="7986"/>
                </a:cubicBezTo>
                <a:cubicBezTo>
                  <a:pt x="11512" y="7992"/>
                  <a:pt x="11493" y="7997"/>
                  <a:pt x="11475" y="8002"/>
                </a:cubicBezTo>
                <a:cubicBezTo>
                  <a:pt x="11476" y="7977"/>
                  <a:pt x="11479" y="7953"/>
                  <a:pt x="11481" y="7924"/>
                </a:cubicBezTo>
                <a:cubicBezTo>
                  <a:pt x="11497" y="7922"/>
                  <a:pt x="11489" y="7914"/>
                  <a:pt x="11496" y="7899"/>
                </a:cubicBezTo>
                <a:cubicBezTo>
                  <a:pt x="11507" y="7877"/>
                  <a:pt x="11531" y="7864"/>
                  <a:pt x="11550" y="7860"/>
                </a:cubicBezTo>
                <a:cubicBezTo>
                  <a:pt x="11554" y="7882"/>
                  <a:pt x="11569" y="7887"/>
                  <a:pt x="11584" y="7878"/>
                </a:cubicBezTo>
                <a:cubicBezTo>
                  <a:pt x="11584" y="7876"/>
                  <a:pt x="11584" y="7873"/>
                  <a:pt x="11584" y="7870"/>
                </a:cubicBezTo>
                <a:cubicBezTo>
                  <a:pt x="11581" y="7868"/>
                  <a:pt x="11578" y="7865"/>
                  <a:pt x="11575" y="7863"/>
                </a:cubicBezTo>
                <a:cubicBezTo>
                  <a:pt x="11576" y="7861"/>
                  <a:pt x="11576" y="7859"/>
                  <a:pt x="11577" y="7858"/>
                </a:cubicBezTo>
                <a:cubicBezTo>
                  <a:pt x="11584" y="7854"/>
                  <a:pt x="11588" y="7854"/>
                  <a:pt x="11596" y="7860"/>
                </a:cubicBezTo>
                <a:cubicBezTo>
                  <a:pt x="11593" y="7865"/>
                  <a:pt x="11591" y="7870"/>
                  <a:pt x="11589" y="7876"/>
                </a:cubicBezTo>
                <a:cubicBezTo>
                  <a:pt x="11615" y="7873"/>
                  <a:pt x="11636" y="7871"/>
                  <a:pt x="11660" y="7878"/>
                </a:cubicBezTo>
                <a:cubicBezTo>
                  <a:pt x="11661" y="7875"/>
                  <a:pt x="11663" y="7871"/>
                  <a:pt x="11664" y="7868"/>
                </a:cubicBezTo>
                <a:cubicBezTo>
                  <a:pt x="11663" y="7866"/>
                  <a:pt x="11661" y="7864"/>
                  <a:pt x="11660" y="7863"/>
                </a:cubicBezTo>
                <a:cubicBezTo>
                  <a:pt x="11655" y="7860"/>
                  <a:pt x="11649" y="7858"/>
                  <a:pt x="11644" y="7855"/>
                </a:cubicBezTo>
                <a:cubicBezTo>
                  <a:pt x="11644" y="7844"/>
                  <a:pt x="11646" y="7844"/>
                  <a:pt x="11649" y="7834"/>
                </a:cubicBezTo>
                <a:cubicBezTo>
                  <a:pt x="11668" y="7834"/>
                  <a:pt x="11693" y="7831"/>
                  <a:pt x="11708" y="7822"/>
                </a:cubicBezTo>
                <a:cubicBezTo>
                  <a:pt x="11708" y="7821"/>
                  <a:pt x="11708" y="7820"/>
                  <a:pt x="11708" y="7819"/>
                </a:cubicBezTo>
                <a:cubicBezTo>
                  <a:pt x="11697" y="7820"/>
                  <a:pt x="11686" y="7821"/>
                  <a:pt x="11675" y="7822"/>
                </a:cubicBezTo>
                <a:cubicBezTo>
                  <a:pt x="11672" y="7802"/>
                  <a:pt x="11664" y="7798"/>
                  <a:pt x="11657" y="7785"/>
                </a:cubicBezTo>
                <a:cubicBezTo>
                  <a:pt x="11660" y="7775"/>
                  <a:pt x="11663" y="7765"/>
                  <a:pt x="11665" y="7755"/>
                </a:cubicBezTo>
                <a:cubicBezTo>
                  <a:pt x="11685" y="7758"/>
                  <a:pt x="11705" y="7761"/>
                  <a:pt x="11724" y="7765"/>
                </a:cubicBezTo>
                <a:cubicBezTo>
                  <a:pt x="11728" y="7762"/>
                  <a:pt x="11733" y="7760"/>
                  <a:pt x="11737" y="7757"/>
                </a:cubicBezTo>
                <a:cubicBezTo>
                  <a:pt x="11761" y="7765"/>
                  <a:pt x="11774" y="7793"/>
                  <a:pt x="11804" y="7762"/>
                </a:cubicBezTo>
                <a:cubicBezTo>
                  <a:pt x="11803" y="7755"/>
                  <a:pt x="11803" y="7749"/>
                  <a:pt x="11802" y="7742"/>
                </a:cubicBezTo>
                <a:cubicBezTo>
                  <a:pt x="11839" y="7719"/>
                  <a:pt x="11870" y="7668"/>
                  <a:pt x="11911" y="7649"/>
                </a:cubicBezTo>
                <a:cubicBezTo>
                  <a:pt x="11957" y="7628"/>
                  <a:pt x="11989" y="7681"/>
                  <a:pt x="12025" y="7636"/>
                </a:cubicBezTo>
                <a:cubicBezTo>
                  <a:pt x="12034" y="7659"/>
                  <a:pt x="12033" y="7687"/>
                  <a:pt x="12050" y="7695"/>
                </a:cubicBezTo>
                <a:cubicBezTo>
                  <a:pt x="12065" y="7702"/>
                  <a:pt x="12081" y="7682"/>
                  <a:pt x="12087" y="7690"/>
                </a:cubicBezTo>
                <a:cubicBezTo>
                  <a:pt x="12096" y="7719"/>
                  <a:pt x="12096" y="7735"/>
                  <a:pt x="12112" y="7749"/>
                </a:cubicBezTo>
                <a:cubicBezTo>
                  <a:pt x="12142" y="7728"/>
                  <a:pt x="12147" y="7772"/>
                  <a:pt x="12174" y="7780"/>
                </a:cubicBezTo>
                <a:cubicBezTo>
                  <a:pt x="12196" y="7788"/>
                  <a:pt x="12234" y="7805"/>
                  <a:pt x="12255" y="7796"/>
                </a:cubicBezTo>
                <a:cubicBezTo>
                  <a:pt x="12266" y="7789"/>
                  <a:pt x="12277" y="7782"/>
                  <a:pt x="12288" y="7775"/>
                </a:cubicBezTo>
                <a:cubicBezTo>
                  <a:pt x="12312" y="7767"/>
                  <a:pt x="12332" y="7801"/>
                  <a:pt x="12359" y="7788"/>
                </a:cubicBezTo>
                <a:cubicBezTo>
                  <a:pt x="12409" y="7765"/>
                  <a:pt x="12444" y="7725"/>
                  <a:pt x="12428" y="7608"/>
                </a:cubicBezTo>
                <a:cubicBezTo>
                  <a:pt x="12425" y="7586"/>
                  <a:pt x="12422" y="7565"/>
                  <a:pt x="12418" y="7543"/>
                </a:cubicBezTo>
                <a:cubicBezTo>
                  <a:pt x="12403" y="7500"/>
                  <a:pt x="12359" y="7489"/>
                  <a:pt x="12338" y="7458"/>
                </a:cubicBezTo>
                <a:cubicBezTo>
                  <a:pt x="12339" y="7451"/>
                  <a:pt x="12340" y="7443"/>
                  <a:pt x="12341" y="7435"/>
                </a:cubicBezTo>
                <a:cubicBezTo>
                  <a:pt x="12327" y="7437"/>
                  <a:pt x="12313" y="7396"/>
                  <a:pt x="12303" y="7381"/>
                </a:cubicBezTo>
                <a:cubicBezTo>
                  <a:pt x="12284" y="7353"/>
                  <a:pt x="12266" y="7316"/>
                  <a:pt x="12244" y="7296"/>
                </a:cubicBezTo>
                <a:cubicBezTo>
                  <a:pt x="12234" y="7291"/>
                  <a:pt x="12225" y="7286"/>
                  <a:pt x="12216" y="7281"/>
                </a:cubicBezTo>
                <a:cubicBezTo>
                  <a:pt x="12208" y="7270"/>
                  <a:pt x="12204" y="7253"/>
                  <a:pt x="12196" y="7242"/>
                </a:cubicBezTo>
                <a:cubicBezTo>
                  <a:pt x="12189" y="7249"/>
                  <a:pt x="12186" y="7253"/>
                  <a:pt x="12177" y="7250"/>
                </a:cubicBezTo>
                <a:cubicBezTo>
                  <a:pt x="12165" y="7230"/>
                  <a:pt x="12153" y="7194"/>
                  <a:pt x="12143" y="7170"/>
                </a:cubicBezTo>
                <a:cubicBezTo>
                  <a:pt x="12155" y="7165"/>
                  <a:pt x="12177" y="7160"/>
                  <a:pt x="12188" y="7149"/>
                </a:cubicBezTo>
                <a:cubicBezTo>
                  <a:pt x="12189" y="7109"/>
                  <a:pt x="12200" y="7090"/>
                  <a:pt x="12206" y="7057"/>
                </a:cubicBezTo>
                <a:cubicBezTo>
                  <a:pt x="12220" y="7058"/>
                  <a:pt x="12229" y="7054"/>
                  <a:pt x="12236" y="7044"/>
                </a:cubicBezTo>
                <a:cubicBezTo>
                  <a:pt x="12225" y="7012"/>
                  <a:pt x="12210" y="6993"/>
                  <a:pt x="12194" y="6972"/>
                </a:cubicBezTo>
                <a:cubicBezTo>
                  <a:pt x="12196" y="6967"/>
                  <a:pt x="12198" y="6963"/>
                  <a:pt x="12200" y="6959"/>
                </a:cubicBezTo>
                <a:cubicBezTo>
                  <a:pt x="12234" y="6956"/>
                  <a:pt x="12266" y="6929"/>
                  <a:pt x="12287" y="6897"/>
                </a:cubicBezTo>
                <a:cubicBezTo>
                  <a:pt x="12285" y="6889"/>
                  <a:pt x="12282" y="6880"/>
                  <a:pt x="12280" y="6871"/>
                </a:cubicBezTo>
                <a:cubicBezTo>
                  <a:pt x="12260" y="6878"/>
                  <a:pt x="12241" y="6885"/>
                  <a:pt x="12221" y="6892"/>
                </a:cubicBezTo>
                <a:cubicBezTo>
                  <a:pt x="12220" y="6901"/>
                  <a:pt x="12221" y="6897"/>
                  <a:pt x="12218" y="6902"/>
                </a:cubicBezTo>
                <a:cubicBezTo>
                  <a:pt x="12203" y="6906"/>
                  <a:pt x="12187" y="6909"/>
                  <a:pt x="12171" y="6912"/>
                </a:cubicBezTo>
                <a:cubicBezTo>
                  <a:pt x="12167" y="6923"/>
                  <a:pt x="12162" y="6933"/>
                  <a:pt x="12157" y="6944"/>
                </a:cubicBezTo>
                <a:cubicBezTo>
                  <a:pt x="12130" y="6953"/>
                  <a:pt x="12104" y="6962"/>
                  <a:pt x="12077" y="6972"/>
                </a:cubicBezTo>
                <a:cubicBezTo>
                  <a:pt x="12069" y="6978"/>
                  <a:pt x="12067" y="6991"/>
                  <a:pt x="12056" y="6998"/>
                </a:cubicBezTo>
                <a:cubicBezTo>
                  <a:pt x="12051" y="7000"/>
                  <a:pt x="12051" y="7003"/>
                  <a:pt x="12047" y="6998"/>
                </a:cubicBezTo>
                <a:cubicBezTo>
                  <a:pt x="12043" y="6992"/>
                  <a:pt x="12040" y="6987"/>
                  <a:pt x="12037" y="6982"/>
                </a:cubicBezTo>
                <a:cubicBezTo>
                  <a:pt x="12036" y="6983"/>
                  <a:pt x="12035" y="6984"/>
                  <a:pt x="12034" y="6984"/>
                </a:cubicBezTo>
                <a:cubicBezTo>
                  <a:pt x="12031" y="7010"/>
                  <a:pt x="12025" y="7020"/>
                  <a:pt x="12017" y="7036"/>
                </a:cubicBezTo>
                <a:cubicBezTo>
                  <a:pt x="11994" y="7037"/>
                  <a:pt x="11974" y="7032"/>
                  <a:pt x="11953" y="7044"/>
                </a:cubicBezTo>
                <a:cubicBezTo>
                  <a:pt x="11953" y="7046"/>
                  <a:pt x="11954" y="7047"/>
                  <a:pt x="11954" y="7049"/>
                </a:cubicBezTo>
                <a:cubicBezTo>
                  <a:pt x="11983" y="7066"/>
                  <a:pt x="12020" y="7120"/>
                  <a:pt x="12025" y="7170"/>
                </a:cubicBezTo>
                <a:cubicBezTo>
                  <a:pt x="12045" y="7180"/>
                  <a:pt x="12059" y="7158"/>
                  <a:pt x="12075" y="7155"/>
                </a:cubicBezTo>
                <a:cubicBezTo>
                  <a:pt x="12088" y="7158"/>
                  <a:pt x="12102" y="7161"/>
                  <a:pt x="12115" y="7165"/>
                </a:cubicBezTo>
                <a:cubicBezTo>
                  <a:pt x="12113" y="7182"/>
                  <a:pt x="12106" y="7198"/>
                  <a:pt x="12102" y="7211"/>
                </a:cubicBezTo>
                <a:cubicBezTo>
                  <a:pt x="12094" y="7214"/>
                  <a:pt x="12085" y="7216"/>
                  <a:pt x="12077" y="7219"/>
                </a:cubicBezTo>
                <a:cubicBezTo>
                  <a:pt x="12068" y="7216"/>
                  <a:pt x="12062" y="7202"/>
                  <a:pt x="12049" y="7209"/>
                </a:cubicBezTo>
                <a:cubicBezTo>
                  <a:pt x="12042" y="7220"/>
                  <a:pt x="12035" y="7231"/>
                  <a:pt x="12028" y="7242"/>
                </a:cubicBezTo>
                <a:cubicBezTo>
                  <a:pt x="12017" y="7244"/>
                  <a:pt x="12006" y="7246"/>
                  <a:pt x="11996" y="7247"/>
                </a:cubicBezTo>
                <a:cubicBezTo>
                  <a:pt x="11958" y="7273"/>
                  <a:pt x="11985" y="7304"/>
                  <a:pt x="11925" y="7283"/>
                </a:cubicBezTo>
                <a:cubicBezTo>
                  <a:pt x="11925" y="7281"/>
                  <a:pt x="11925" y="7278"/>
                  <a:pt x="11925" y="7276"/>
                </a:cubicBezTo>
                <a:cubicBezTo>
                  <a:pt x="11948" y="7168"/>
                  <a:pt x="11913" y="7183"/>
                  <a:pt x="11871" y="7168"/>
                </a:cubicBezTo>
                <a:cubicBezTo>
                  <a:pt x="11870" y="7164"/>
                  <a:pt x="11869" y="7161"/>
                  <a:pt x="11868" y="7157"/>
                </a:cubicBezTo>
                <a:cubicBezTo>
                  <a:pt x="11885" y="7125"/>
                  <a:pt x="11924" y="7113"/>
                  <a:pt x="11938" y="7082"/>
                </a:cubicBezTo>
                <a:cubicBezTo>
                  <a:pt x="11935" y="7072"/>
                  <a:pt x="11932" y="7062"/>
                  <a:pt x="11930" y="7052"/>
                </a:cubicBezTo>
                <a:cubicBezTo>
                  <a:pt x="11889" y="7050"/>
                  <a:pt x="11854" y="7069"/>
                  <a:pt x="11833" y="7016"/>
                </a:cubicBezTo>
                <a:cubicBezTo>
                  <a:pt x="11833" y="7014"/>
                  <a:pt x="11833" y="7012"/>
                  <a:pt x="11833" y="7010"/>
                </a:cubicBezTo>
                <a:cubicBezTo>
                  <a:pt x="11838" y="7002"/>
                  <a:pt x="11843" y="6993"/>
                  <a:pt x="11848" y="6984"/>
                </a:cubicBezTo>
                <a:cubicBezTo>
                  <a:pt x="11848" y="6983"/>
                  <a:pt x="11848" y="6981"/>
                  <a:pt x="11848" y="6979"/>
                </a:cubicBezTo>
                <a:cubicBezTo>
                  <a:pt x="11843" y="6969"/>
                  <a:pt x="11839" y="6959"/>
                  <a:pt x="11835" y="6949"/>
                </a:cubicBezTo>
                <a:cubicBezTo>
                  <a:pt x="11833" y="6950"/>
                  <a:pt x="11832" y="6952"/>
                  <a:pt x="11830" y="6954"/>
                </a:cubicBezTo>
                <a:cubicBezTo>
                  <a:pt x="11829" y="6960"/>
                  <a:pt x="11827" y="6966"/>
                  <a:pt x="11825" y="6972"/>
                </a:cubicBezTo>
                <a:cubicBezTo>
                  <a:pt x="11740" y="6968"/>
                  <a:pt x="11760" y="7050"/>
                  <a:pt x="11718" y="7098"/>
                </a:cubicBezTo>
                <a:cubicBezTo>
                  <a:pt x="11705" y="7113"/>
                  <a:pt x="11679" y="7110"/>
                  <a:pt x="11686" y="7152"/>
                </a:cubicBezTo>
                <a:cubicBezTo>
                  <a:pt x="11689" y="7162"/>
                  <a:pt x="11693" y="7166"/>
                  <a:pt x="11696" y="7178"/>
                </a:cubicBezTo>
                <a:cubicBezTo>
                  <a:pt x="11691" y="7197"/>
                  <a:pt x="11686" y="7217"/>
                  <a:pt x="11681" y="7237"/>
                </a:cubicBezTo>
                <a:cubicBezTo>
                  <a:pt x="11634" y="7241"/>
                  <a:pt x="11629" y="7313"/>
                  <a:pt x="11621" y="7394"/>
                </a:cubicBezTo>
                <a:cubicBezTo>
                  <a:pt x="11620" y="7410"/>
                  <a:pt x="11619" y="7427"/>
                  <a:pt x="11618" y="7443"/>
                </a:cubicBezTo>
                <a:cubicBezTo>
                  <a:pt x="11616" y="7451"/>
                  <a:pt x="11598" y="7453"/>
                  <a:pt x="11593" y="7458"/>
                </a:cubicBezTo>
                <a:cubicBezTo>
                  <a:pt x="11590" y="7487"/>
                  <a:pt x="11586" y="7514"/>
                  <a:pt x="11582" y="7549"/>
                </a:cubicBezTo>
                <a:cubicBezTo>
                  <a:pt x="11571" y="7557"/>
                  <a:pt x="11568" y="7565"/>
                  <a:pt x="11561" y="7580"/>
                </a:cubicBezTo>
                <a:cubicBezTo>
                  <a:pt x="11561" y="7586"/>
                  <a:pt x="11561" y="7593"/>
                  <a:pt x="11561" y="7600"/>
                </a:cubicBezTo>
                <a:cubicBezTo>
                  <a:pt x="11580" y="7594"/>
                  <a:pt x="11599" y="7701"/>
                  <a:pt x="11617" y="7721"/>
                </a:cubicBezTo>
                <a:cubicBezTo>
                  <a:pt x="11631" y="7737"/>
                  <a:pt x="11652" y="7733"/>
                  <a:pt x="11661" y="7757"/>
                </a:cubicBezTo>
                <a:cubicBezTo>
                  <a:pt x="11658" y="7773"/>
                  <a:pt x="11653" y="7784"/>
                  <a:pt x="11648" y="7796"/>
                </a:cubicBezTo>
                <a:cubicBezTo>
                  <a:pt x="11614" y="7794"/>
                  <a:pt x="11619" y="7769"/>
                  <a:pt x="11590" y="7791"/>
                </a:cubicBezTo>
                <a:cubicBezTo>
                  <a:pt x="11579" y="7799"/>
                  <a:pt x="11566" y="7789"/>
                  <a:pt x="11558" y="7798"/>
                </a:cubicBezTo>
                <a:cubicBezTo>
                  <a:pt x="11555" y="7810"/>
                  <a:pt x="11552" y="7822"/>
                  <a:pt x="11549" y="7834"/>
                </a:cubicBezTo>
                <a:cubicBezTo>
                  <a:pt x="11536" y="7845"/>
                  <a:pt x="11523" y="7857"/>
                  <a:pt x="11510" y="7868"/>
                </a:cubicBezTo>
                <a:cubicBezTo>
                  <a:pt x="11499" y="7882"/>
                  <a:pt x="11494" y="7908"/>
                  <a:pt x="11480" y="7917"/>
                </a:cubicBezTo>
                <a:cubicBezTo>
                  <a:pt x="11482" y="7904"/>
                  <a:pt x="11484" y="7891"/>
                  <a:pt x="11485" y="7878"/>
                </a:cubicBezTo>
                <a:cubicBezTo>
                  <a:pt x="11492" y="7870"/>
                  <a:pt x="11499" y="7863"/>
                  <a:pt x="11506" y="7855"/>
                </a:cubicBezTo>
                <a:cubicBezTo>
                  <a:pt x="11505" y="7853"/>
                  <a:pt x="11505" y="7852"/>
                  <a:pt x="11504" y="7850"/>
                </a:cubicBezTo>
                <a:cubicBezTo>
                  <a:pt x="11496" y="7844"/>
                  <a:pt x="11481" y="7840"/>
                  <a:pt x="11473" y="7832"/>
                </a:cubicBezTo>
                <a:cubicBezTo>
                  <a:pt x="11472" y="7835"/>
                  <a:pt x="11470" y="7839"/>
                  <a:pt x="11468" y="7842"/>
                </a:cubicBezTo>
                <a:cubicBezTo>
                  <a:pt x="11465" y="7788"/>
                  <a:pt x="11417" y="7835"/>
                  <a:pt x="11408" y="7793"/>
                </a:cubicBezTo>
                <a:cubicBezTo>
                  <a:pt x="11397" y="7804"/>
                  <a:pt x="11392" y="7814"/>
                  <a:pt x="11375" y="7814"/>
                </a:cubicBezTo>
                <a:cubicBezTo>
                  <a:pt x="11373" y="7801"/>
                  <a:pt x="11374" y="7802"/>
                  <a:pt x="11366" y="7801"/>
                </a:cubicBezTo>
                <a:cubicBezTo>
                  <a:pt x="11345" y="7838"/>
                  <a:pt x="11350" y="7819"/>
                  <a:pt x="11322" y="7829"/>
                </a:cubicBezTo>
                <a:cubicBezTo>
                  <a:pt x="11322" y="7830"/>
                  <a:pt x="11322" y="7831"/>
                  <a:pt x="11322" y="7832"/>
                </a:cubicBezTo>
                <a:cubicBezTo>
                  <a:pt x="11330" y="7874"/>
                  <a:pt x="11349" y="7880"/>
                  <a:pt x="11362" y="7912"/>
                </a:cubicBezTo>
                <a:cubicBezTo>
                  <a:pt x="11362" y="7912"/>
                  <a:pt x="11362" y="7913"/>
                  <a:pt x="11362" y="7914"/>
                </a:cubicBezTo>
                <a:cubicBezTo>
                  <a:pt x="11361" y="7916"/>
                  <a:pt x="11359" y="7918"/>
                  <a:pt x="11358" y="7919"/>
                </a:cubicBezTo>
                <a:cubicBezTo>
                  <a:pt x="11354" y="7913"/>
                  <a:pt x="11351" y="7907"/>
                  <a:pt x="11347" y="7901"/>
                </a:cubicBezTo>
                <a:cubicBezTo>
                  <a:pt x="11344" y="7889"/>
                  <a:pt x="11338" y="7886"/>
                  <a:pt x="11330" y="7883"/>
                </a:cubicBezTo>
                <a:cubicBezTo>
                  <a:pt x="11328" y="7887"/>
                  <a:pt x="11325" y="7890"/>
                  <a:pt x="11323" y="7894"/>
                </a:cubicBezTo>
                <a:cubicBezTo>
                  <a:pt x="11328" y="7911"/>
                  <a:pt x="11336" y="7913"/>
                  <a:pt x="11341" y="7930"/>
                </a:cubicBezTo>
                <a:cubicBezTo>
                  <a:pt x="11340" y="7932"/>
                  <a:pt x="11340" y="7935"/>
                  <a:pt x="11339" y="7937"/>
                </a:cubicBezTo>
                <a:cubicBezTo>
                  <a:pt x="11336" y="7938"/>
                  <a:pt x="11333" y="7939"/>
                  <a:pt x="11330" y="7940"/>
                </a:cubicBezTo>
                <a:cubicBezTo>
                  <a:pt x="11324" y="7919"/>
                  <a:pt x="11315" y="7900"/>
                  <a:pt x="11299" y="7899"/>
                </a:cubicBezTo>
                <a:cubicBezTo>
                  <a:pt x="11299" y="7900"/>
                  <a:pt x="11299" y="7901"/>
                  <a:pt x="11299" y="7901"/>
                </a:cubicBezTo>
                <a:cubicBezTo>
                  <a:pt x="11305" y="7922"/>
                  <a:pt x="11314" y="7928"/>
                  <a:pt x="11322" y="7945"/>
                </a:cubicBezTo>
                <a:cubicBezTo>
                  <a:pt x="11321" y="7945"/>
                  <a:pt x="11320" y="7945"/>
                  <a:pt x="11319" y="7945"/>
                </a:cubicBezTo>
                <a:cubicBezTo>
                  <a:pt x="11312" y="7943"/>
                  <a:pt x="11306" y="7942"/>
                  <a:pt x="11299" y="7940"/>
                </a:cubicBezTo>
                <a:cubicBezTo>
                  <a:pt x="11297" y="7893"/>
                  <a:pt x="11277" y="7898"/>
                  <a:pt x="11268" y="7865"/>
                </a:cubicBezTo>
                <a:cubicBezTo>
                  <a:pt x="11270" y="7863"/>
                  <a:pt x="11273" y="7860"/>
                  <a:pt x="11275" y="7858"/>
                </a:cubicBezTo>
                <a:cubicBezTo>
                  <a:pt x="11274" y="7854"/>
                  <a:pt x="11274" y="7851"/>
                  <a:pt x="11273" y="7847"/>
                </a:cubicBezTo>
                <a:cubicBezTo>
                  <a:pt x="11272" y="7846"/>
                  <a:pt x="11270" y="7845"/>
                  <a:pt x="11268" y="7845"/>
                </a:cubicBezTo>
                <a:cubicBezTo>
                  <a:pt x="11265" y="7859"/>
                  <a:pt x="11259" y="7862"/>
                  <a:pt x="11252" y="7868"/>
                </a:cubicBezTo>
                <a:cubicBezTo>
                  <a:pt x="11254" y="7873"/>
                  <a:pt x="11256" y="7878"/>
                  <a:pt x="11259" y="7883"/>
                </a:cubicBezTo>
                <a:cubicBezTo>
                  <a:pt x="11254" y="7893"/>
                  <a:pt x="11251" y="7900"/>
                  <a:pt x="11251" y="7919"/>
                </a:cubicBezTo>
                <a:cubicBezTo>
                  <a:pt x="11262" y="7967"/>
                  <a:pt x="11281" y="8007"/>
                  <a:pt x="11298" y="8046"/>
                </a:cubicBezTo>
                <a:cubicBezTo>
                  <a:pt x="11296" y="8050"/>
                  <a:pt x="11294" y="8054"/>
                  <a:pt x="11292" y="8058"/>
                </a:cubicBezTo>
                <a:cubicBezTo>
                  <a:pt x="11291" y="8059"/>
                  <a:pt x="11290" y="8060"/>
                  <a:pt x="11288" y="8061"/>
                </a:cubicBezTo>
                <a:cubicBezTo>
                  <a:pt x="11288" y="8061"/>
                  <a:pt x="11287" y="8061"/>
                  <a:pt x="11287" y="8061"/>
                </a:cubicBezTo>
                <a:cubicBezTo>
                  <a:pt x="11287" y="8048"/>
                  <a:pt x="11287" y="8043"/>
                  <a:pt x="11284" y="8033"/>
                </a:cubicBezTo>
                <a:cubicBezTo>
                  <a:pt x="11275" y="8029"/>
                  <a:pt x="11273" y="8028"/>
                  <a:pt x="11267" y="8035"/>
                </a:cubicBezTo>
                <a:cubicBezTo>
                  <a:pt x="11267" y="8036"/>
                  <a:pt x="11267" y="8037"/>
                  <a:pt x="11267" y="8038"/>
                </a:cubicBezTo>
                <a:cubicBezTo>
                  <a:pt x="11269" y="8050"/>
                  <a:pt x="11272" y="8062"/>
                  <a:pt x="11275" y="8074"/>
                </a:cubicBezTo>
                <a:cubicBezTo>
                  <a:pt x="11268" y="8083"/>
                  <a:pt x="11263" y="8088"/>
                  <a:pt x="11253" y="8092"/>
                </a:cubicBezTo>
                <a:cubicBezTo>
                  <a:pt x="11253" y="8093"/>
                  <a:pt x="11253" y="8094"/>
                  <a:pt x="11253" y="8094"/>
                </a:cubicBezTo>
                <a:cubicBezTo>
                  <a:pt x="11270" y="8101"/>
                  <a:pt x="11341" y="8171"/>
                  <a:pt x="11342" y="8195"/>
                </a:cubicBezTo>
                <a:cubicBezTo>
                  <a:pt x="11340" y="8196"/>
                  <a:pt x="11338" y="8197"/>
                  <a:pt x="11337" y="8198"/>
                </a:cubicBezTo>
                <a:cubicBezTo>
                  <a:pt x="11339" y="8214"/>
                  <a:pt x="11342" y="8230"/>
                  <a:pt x="11345" y="8246"/>
                </a:cubicBezTo>
                <a:cubicBezTo>
                  <a:pt x="11342" y="8251"/>
                  <a:pt x="11339" y="8255"/>
                  <a:pt x="11337" y="8259"/>
                </a:cubicBezTo>
                <a:cubicBezTo>
                  <a:pt x="11335" y="8258"/>
                  <a:pt x="11334" y="8256"/>
                  <a:pt x="11333" y="8254"/>
                </a:cubicBezTo>
                <a:cubicBezTo>
                  <a:pt x="11330" y="8237"/>
                  <a:pt x="11318" y="8208"/>
                  <a:pt x="11307" y="8205"/>
                </a:cubicBezTo>
                <a:cubicBezTo>
                  <a:pt x="11297" y="8211"/>
                  <a:pt x="11287" y="8217"/>
                  <a:pt x="11277" y="8223"/>
                </a:cubicBezTo>
                <a:cubicBezTo>
                  <a:pt x="11284" y="8237"/>
                  <a:pt x="11285" y="8248"/>
                  <a:pt x="11290" y="8267"/>
                </a:cubicBezTo>
                <a:cubicBezTo>
                  <a:pt x="11294" y="8265"/>
                  <a:pt x="11298" y="8264"/>
                  <a:pt x="11303" y="8262"/>
                </a:cubicBezTo>
                <a:cubicBezTo>
                  <a:pt x="11303" y="8280"/>
                  <a:pt x="11303" y="8276"/>
                  <a:pt x="11308" y="8288"/>
                </a:cubicBezTo>
                <a:cubicBezTo>
                  <a:pt x="11297" y="8288"/>
                  <a:pt x="11295" y="8292"/>
                  <a:pt x="11291" y="8306"/>
                </a:cubicBezTo>
                <a:cubicBezTo>
                  <a:pt x="11287" y="8303"/>
                  <a:pt x="11284" y="8300"/>
                  <a:pt x="11280" y="8298"/>
                </a:cubicBezTo>
                <a:cubicBezTo>
                  <a:pt x="11281" y="8293"/>
                  <a:pt x="11283" y="8288"/>
                  <a:pt x="11284" y="8282"/>
                </a:cubicBezTo>
                <a:cubicBezTo>
                  <a:pt x="11283" y="8282"/>
                  <a:pt x="11282" y="8282"/>
                  <a:pt x="11281" y="8282"/>
                </a:cubicBezTo>
                <a:cubicBezTo>
                  <a:pt x="11274" y="8278"/>
                  <a:pt x="11267" y="8274"/>
                  <a:pt x="11260" y="8270"/>
                </a:cubicBezTo>
                <a:cubicBezTo>
                  <a:pt x="11260" y="8274"/>
                  <a:pt x="11260" y="8278"/>
                  <a:pt x="11260" y="8282"/>
                </a:cubicBezTo>
                <a:cubicBezTo>
                  <a:pt x="11268" y="8322"/>
                  <a:pt x="11279" y="8346"/>
                  <a:pt x="11280" y="8401"/>
                </a:cubicBezTo>
                <a:cubicBezTo>
                  <a:pt x="11270" y="8390"/>
                  <a:pt x="11262" y="8380"/>
                  <a:pt x="11251" y="8391"/>
                </a:cubicBezTo>
                <a:cubicBezTo>
                  <a:pt x="11248" y="8398"/>
                  <a:pt x="11246" y="8406"/>
                  <a:pt x="11244" y="8414"/>
                </a:cubicBezTo>
                <a:cubicBezTo>
                  <a:pt x="11243" y="8413"/>
                  <a:pt x="11242" y="8412"/>
                  <a:pt x="11241" y="8411"/>
                </a:cubicBezTo>
                <a:cubicBezTo>
                  <a:pt x="11239" y="8390"/>
                  <a:pt x="11228" y="8345"/>
                  <a:pt x="11218" y="8354"/>
                </a:cubicBezTo>
                <a:cubicBezTo>
                  <a:pt x="11214" y="8361"/>
                  <a:pt x="11210" y="8367"/>
                  <a:pt x="11206" y="8372"/>
                </a:cubicBezTo>
                <a:cubicBezTo>
                  <a:pt x="11202" y="8366"/>
                  <a:pt x="11198" y="8359"/>
                  <a:pt x="11194" y="8352"/>
                </a:cubicBezTo>
                <a:cubicBezTo>
                  <a:pt x="11194" y="8333"/>
                  <a:pt x="11200" y="8311"/>
                  <a:pt x="11197" y="8293"/>
                </a:cubicBezTo>
                <a:cubicBezTo>
                  <a:pt x="11189" y="8274"/>
                  <a:pt x="11181" y="8255"/>
                  <a:pt x="11173" y="8236"/>
                </a:cubicBezTo>
                <a:cubicBezTo>
                  <a:pt x="11177" y="8221"/>
                  <a:pt x="11182" y="8205"/>
                  <a:pt x="11186" y="8190"/>
                </a:cubicBezTo>
                <a:cubicBezTo>
                  <a:pt x="11203" y="8191"/>
                  <a:pt x="11212" y="8175"/>
                  <a:pt x="11220" y="8177"/>
                </a:cubicBezTo>
                <a:cubicBezTo>
                  <a:pt x="11245" y="8184"/>
                  <a:pt x="11267" y="8247"/>
                  <a:pt x="11288" y="8192"/>
                </a:cubicBezTo>
                <a:cubicBezTo>
                  <a:pt x="11288" y="8191"/>
                  <a:pt x="11288" y="8191"/>
                  <a:pt x="11288" y="8190"/>
                </a:cubicBezTo>
                <a:cubicBezTo>
                  <a:pt x="11266" y="8187"/>
                  <a:pt x="11258" y="8163"/>
                  <a:pt x="11241" y="8154"/>
                </a:cubicBezTo>
                <a:cubicBezTo>
                  <a:pt x="11215" y="8139"/>
                  <a:pt x="11189" y="8160"/>
                  <a:pt x="11167" y="8164"/>
                </a:cubicBezTo>
                <a:cubicBezTo>
                  <a:pt x="11160" y="8142"/>
                  <a:pt x="11152" y="8119"/>
                  <a:pt x="11145" y="8097"/>
                </a:cubicBezTo>
                <a:cubicBezTo>
                  <a:pt x="11145" y="8096"/>
                  <a:pt x="11145" y="8095"/>
                  <a:pt x="11145" y="8094"/>
                </a:cubicBezTo>
                <a:cubicBezTo>
                  <a:pt x="11154" y="8091"/>
                  <a:pt x="11162" y="8093"/>
                  <a:pt x="11167" y="8079"/>
                </a:cubicBezTo>
                <a:cubicBezTo>
                  <a:pt x="11167" y="8077"/>
                  <a:pt x="11167" y="8076"/>
                  <a:pt x="11167" y="8074"/>
                </a:cubicBezTo>
                <a:cubicBezTo>
                  <a:pt x="11166" y="8070"/>
                  <a:pt x="11164" y="8067"/>
                  <a:pt x="11162" y="8064"/>
                </a:cubicBezTo>
                <a:cubicBezTo>
                  <a:pt x="11135" y="8072"/>
                  <a:pt x="11112" y="8035"/>
                  <a:pt x="11103" y="7994"/>
                </a:cubicBezTo>
                <a:cubicBezTo>
                  <a:pt x="11102" y="7982"/>
                  <a:pt x="11100" y="7970"/>
                  <a:pt x="11099" y="7958"/>
                </a:cubicBezTo>
                <a:cubicBezTo>
                  <a:pt x="11089" y="7933"/>
                  <a:pt x="11064" y="7925"/>
                  <a:pt x="11059" y="7894"/>
                </a:cubicBezTo>
                <a:cubicBezTo>
                  <a:pt x="11061" y="7894"/>
                  <a:pt x="11063" y="7895"/>
                  <a:pt x="11065" y="7896"/>
                </a:cubicBezTo>
                <a:cubicBezTo>
                  <a:pt x="11065" y="7873"/>
                  <a:pt x="11062" y="7868"/>
                  <a:pt x="11057" y="7855"/>
                </a:cubicBezTo>
                <a:cubicBezTo>
                  <a:pt x="11061" y="7842"/>
                  <a:pt x="11065" y="7829"/>
                  <a:pt x="11068" y="7816"/>
                </a:cubicBezTo>
                <a:cubicBezTo>
                  <a:pt x="11069" y="7813"/>
                  <a:pt x="11064" y="7739"/>
                  <a:pt x="11065" y="7721"/>
                </a:cubicBezTo>
                <a:cubicBezTo>
                  <a:pt x="11074" y="7717"/>
                  <a:pt x="11074" y="7714"/>
                  <a:pt x="11073" y="7693"/>
                </a:cubicBezTo>
                <a:cubicBezTo>
                  <a:pt x="11065" y="7684"/>
                  <a:pt x="11055" y="7676"/>
                  <a:pt x="11047" y="7667"/>
                </a:cubicBezTo>
                <a:cubicBezTo>
                  <a:pt x="11040" y="7652"/>
                  <a:pt x="11034" y="7638"/>
                  <a:pt x="11028" y="7623"/>
                </a:cubicBezTo>
                <a:cubicBezTo>
                  <a:pt x="10999" y="7586"/>
                  <a:pt x="10970" y="7561"/>
                  <a:pt x="10942" y="7523"/>
                </a:cubicBezTo>
                <a:cubicBezTo>
                  <a:pt x="10931" y="7508"/>
                  <a:pt x="10923" y="7483"/>
                  <a:pt x="10912" y="7469"/>
                </a:cubicBezTo>
                <a:cubicBezTo>
                  <a:pt x="10910" y="7465"/>
                  <a:pt x="10879" y="7441"/>
                  <a:pt x="10877" y="7440"/>
                </a:cubicBezTo>
                <a:cubicBezTo>
                  <a:pt x="10867" y="7436"/>
                  <a:pt x="10860" y="7456"/>
                  <a:pt x="10855" y="7446"/>
                </a:cubicBezTo>
                <a:cubicBezTo>
                  <a:pt x="10837" y="7404"/>
                  <a:pt x="10814" y="7381"/>
                  <a:pt x="10798" y="7337"/>
                </a:cubicBezTo>
                <a:cubicBezTo>
                  <a:pt x="10798" y="7337"/>
                  <a:pt x="10798" y="7336"/>
                  <a:pt x="10798" y="7335"/>
                </a:cubicBezTo>
                <a:cubicBezTo>
                  <a:pt x="10806" y="7334"/>
                  <a:pt x="10813" y="7333"/>
                  <a:pt x="10821" y="7332"/>
                </a:cubicBezTo>
                <a:cubicBezTo>
                  <a:pt x="10767" y="7301"/>
                  <a:pt x="10803" y="7217"/>
                  <a:pt x="10749" y="7175"/>
                </a:cubicBezTo>
                <a:cubicBezTo>
                  <a:pt x="10745" y="7194"/>
                  <a:pt x="10741" y="7213"/>
                  <a:pt x="10738" y="7232"/>
                </a:cubicBezTo>
                <a:cubicBezTo>
                  <a:pt x="10732" y="7241"/>
                  <a:pt x="10727" y="7251"/>
                  <a:pt x="10720" y="7257"/>
                </a:cubicBezTo>
                <a:cubicBezTo>
                  <a:pt x="10714" y="7226"/>
                  <a:pt x="10703" y="7194"/>
                  <a:pt x="10699" y="7155"/>
                </a:cubicBezTo>
                <a:cubicBezTo>
                  <a:pt x="10708" y="7153"/>
                  <a:pt x="10711" y="7149"/>
                  <a:pt x="10715" y="7139"/>
                </a:cubicBezTo>
                <a:cubicBezTo>
                  <a:pt x="10713" y="7132"/>
                  <a:pt x="10711" y="7125"/>
                  <a:pt x="10708" y="7118"/>
                </a:cubicBezTo>
                <a:cubicBezTo>
                  <a:pt x="10693" y="7120"/>
                  <a:pt x="10692" y="7120"/>
                  <a:pt x="10675" y="7118"/>
                </a:cubicBezTo>
                <a:cubicBezTo>
                  <a:pt x="10674" y="7125"/>
                  <a:pt x="10674" y="7132"/>
                  <a:pt x="10674" y="7139"/>
                </a:cubicBezTo>
                <a:cubicBezTo>
                  <a:pt x="10654" y="7141"/>
                  <a:pt x="10630" y="7156"/>
                  <a:pt x="10621" y="7168"/>
                </a:cubicBezTo>
                <a:cubicBezTo>
                  <a:pt x="10619" y="7176"/>
                  <a:pt x="10617" y="7185"/>
                  <a:pt x="10616" y="7193"/>
                </a:cubicBezTo>
                <a:cubicBezTo>
                  <a:pt x="10619" y="7194"/>
                  <a:pt x="10622" y="7195"/>
                  <a:pt x="10625" y="7196"/>
                </a:cubicBezTo>
                <a:cubicBezTo>
                  <a:pt x="10625" y="7225"/>
                  <a:pt x="10631" y="7224"/>
                  <a:pt x="10637" y="7240"/>
                </a:cubicBezTo>
                <a:cubicBezTo>
                  <a:pt x="10633" y="7255"/>
                  <a:pt x="10627" y="7260"/>
                  <a:pt x="10621" y="7273"/>
                </a:cubicBezTo>
                <a:cubicBezTo>
                  <a:pt x="10630" y="7354"/>
                  <a:pt x="10647" y="7377"/>
                  <a:pt x="10679" y="7412"/>
                </a:cubicBezTo>
                <a:cubicBezTo>
                  <a:pt x="10688" y="7423"/>
                  <a:pt x="10701" y="7427"/>
                  <a:pt x="10707" y="7443"/>
                </a:cubicBezTo>
                <a:cubicBezTo>
                  <a:pt x="10715" y="7464"/>
                  <a:pt x="10714" y="7501"/>
                  <a:pt x="10720" y="7528"/>
                </a:cubicBezTo>
                <a:cubicBezTo>
                  <a:pt x="10730" y="7571"/>
                  <a:pt x="10757" y="7619"/>
                  <a:pt x="10774" y="7652"/>
                </a:cubicBezTo>
                <a:cubicBezTo>
                  <a:pt x="10792" y="7687"/>
                  <a:pt x="10851" y="7653"/>
                  <a:pt x="10861" y="7682"/>
                </a:cubicBezTo>
                <a:cubicBezTo>
                  <a:pt x="10862" y="7687"/>
                  <a:pt x="10862" y="7691"/>
                  <a:pt x="10863" y="7695"/>
                </a:cubicBezTo>
                <a:cubicBezTo>
                  <a:pt x="10853" y="7702"/>
                  <a:pt x="10849" y="7713"/>
                  <a:pt x="10843" y="7724"/>
                </a:cubicBezTo>
                <a:cubicBezTo>
                  <a:pt x="10845" y="7729"/>
                  <a:pt x="10847" y="7734"/>
                  <a:pt x="10849" y="7739"/>
                </a:cubicBezTo>
                <a:cubicBezTo>
                  <a:pt x="10914" y="7771"/>
                  <a:pt x="10965" y="7839"/>
                  <a:pt x="11006" y="7917"/>
                </a:cubicBezTo>
                <a:cubicBezTo>
                  <a:pt x="11003" y="7935"/>
                  <a:pt x="11000" y="7953"/>
                  <a:pt x="10997" y="7971"/>
                </a:cubicBezTo>
                <a:cubicBezTo>
                  <a:pt x="10989" y="7961"/>
                  <a:pt x="10982" y="7952"/>
                  <a:pt x="10974" y="7943"/>
                </a:cubicBezTo>
                <a:cubicBezTo>
                  <a:pt x="10970" y="7928"/>
                  <a:pt x="10975" y="7921"/>
                  <a:pt x="10969" y="7912"/>
                </a:cubicBezTo>
                <a:cubicBezTo>
                  <a:pt x="10956" y="7894"/>
                  <a:pt x="10925" y="7906"/>
                  <a:pt x="10926" y="7868"/>
                </a:cubicBezTo>
                <a:cubicBezTo>
                  <a:pt x="10902" y="7862"/>
                  <a:pt x="10885" y="7931"/>
                  <a:pt x="10884" y="7976"/>
                </a:cubicBezTo>
                <a:cubicBezTo>
                  <a:pt x="10897" y="7990"/>
                  <a:pt x="10910" y="8003"/>
                  <a:pt x="10923" y="8017"/>
                </a:cubicBezTo>
                <a:cubicBezTo>
                  <a:pt x="10919" y="8035"/>
                  <a:pt x="10919" y="8054"/>
                  <a:pt x="10924" y="8071"/>
                </a:cubicBezTo>
                <a:cubicBezTo>
                  <a:pt x="10922" y="8077"/>
                  <a:pt x="10920" y="8082"/>
                  <a:pt x="10918" y="8087"/>
                </a:cubicBezTo>
                <a:cubicBezTo>
                  <a:pt x="10897" y="8085"/>
                  <a:pt x="10894" y="8095"/>
                  <a:pt x="10884" y="8113"/>
                </a:cubicBezTo>
                <a:cubicBezTo>
                  <a:pt x="10885" y="8131"/>
                  <a:pt x="10887" y="8142"/>
                  <a:pt x="10884" y="8156"/>
                </a:cubicBezTo>
                <a:cubicBezTo>
                  <a:pt x="10867" y="8166"/>
                  <a:pt x="10862" y="8197"/>
                  <a:pt x="10853" y="8223"/>
                </a:cubicBezTo>
                <a:cubicBezTo>
                  <a:pt x="10847" y="8223"/>
                  <a:pt x="10842" y="8223"/>
                  <a:pt x="10836" y="8223"/>
                </a:cubicBezTo>
                <a:cubicBezTo>
                  <a:pt x="10833" y="8220"/>
                  <a:pt x="10831" y="8216"/>
                  <a:pt x="10828" y="8213"/>
                </a:cubicBezTo>
                <a:cubicBezTo>
                  <a:pt x="10828" y="8203"/>
                  <a:pt x="10828" y="8192"/>
                  <a:pt x="10828" y="8182"/>
                </a:cubicBezTo>
                <a:cubicBezTo>
                  <a:pt x="10842" y="8170"/>
                  <a:pt x="10845" y="8153"/>
                  <a:pt x="10841" y="8125"/>
                </a:cubicBezTo>
                <a:cubicBezTo>
                  <a:pt x="10844" y="8121"/>
                  <a:pt x="10846" y="8117"/>
                  <a:pt x="10848" y="8113"/>
                </a:cubicBezTo>
                <a:cubicBezTo>
                  <a:pt x="10853" y="8113"/>
                  <a:pt x="10858" y="8114"/>
                  <a:pt x="10863" y="8115"/>
                </a:cubicBezTo>
                <a:cubicBezTo>
                  <a:pt x="10863" y="8113"/>
                  <a:pt x="10863" y="8112"/>
                  <a:pt x="10863" y="8110"/>
                </a:cubicBezTo>
                <a:cubicBezTo>
                  <a:pt x="10865" y="8097"/>
                  <a:pt x="10834" y="7931"/>
                  <a:pt x="10826" y="7927"/>
                </a:cubicBezTo>
                <a:cubicBezTo>
                  <a:pt x="10820" y="7933"/>
                  <a:pt x="10817" y="7940"/>
                  <a:pt x="10812" y="7935"/>
                </a:cubicBezTo>
                <a:cubicBezTo>
                  <a:pt x="10802" y="7924"/>
                  <a:pt x="10793" y="7912"/>
                  <a:pt x="10783" y="7901"/>
                </a:cubicBezTo>
                <a:cubicBezTo>
                  <a:pt x="10787" y="7889"/>
                  <a:pt x="10788" y="7879"/>
                  <a:pt x="10786" y="7863"/>
                </a:cubicBezTo>
                <a:cubicBezTo>
                  <a:pt x="10782" y="7855"/>
                  <a:pt x="10777" y="7847"/>
                  <a:pt x="10773" y="7840"/>
                </a:cubicBezTo>
                <a:cubicBezTo>
                  <a:pt x="10765" y="7844"/>
                  <a:pt x="10757" y="7848"/>
                  <a:pt x="10749" y="7852"/>
                </a:cubicBezTo>
                <a:cubicBezTo>
                  <a:pt x="10750" y="7849"/>
                  <a:pt x="10750" y="7845"/>
                  <a:pt x="10751" y="7842"/>
                </a:cubicBezTo>
                <a:cubicBezTo>
                  <a:pt x="10754" y="7840"/>
                  <a:pt x="10756" y="7839"/>
                  <a:pt x="10758" y="7837"/>
                </a:cubicBezTo>
                <a:cubicBezTo>
                  <a:pt x="10755" y="7831"/>
                  <a:pt x="10753" y="7825"/>
                  <a:pt x="10750" y="7819"/>
                </a:cubicBezTo>
                <a:cubicBezTo>
                  <a:pt x="10750" y="7819"/>
                  <a:pt x="10749" y="7819"/>
                  <a:pt x="10749" y="7819"/>
                </a:cubicBezTo>
                <a:cubicBezTo>
                  <a:pt x="10742" y="7822"/>
                  <a:pt x="10736" y="7826"/>
                  <a:pt x="10730" y="7829"/>
                </a:cubicBezTo>
                <a:cubicBezTo>
                  <a:pt x="10722" y="7747"/>
                  <a:pt x="10690" y="7769"/>
                  <a:pt x="10657" y="7737"/>
                </a:cubicBezTo>
                <a:cubicBezTo>
                  <a:pt x="10621" y="7701"/>
                  <a:pt x="10590" y="7628"/>
                  <a:pt x="10551" y="7582"/>
                </a:cubicBezTo>
                <a:cubicBezTo>
                  <a:pt x="10507" y="7529"/>
                  <a:pt x="10509" y="7380"/>
                  <a:pt x="10463" y="7335"/>
                </a:cubicBezTo>
                <a:cubicBezTo>
                  <a:pt x="10427" y="7300"/>
                  <a:pt x="10400" y="7302"/>
                  <a:pt x="10373" y="7342"/>
                </a:cubicBezTo>
                <a:cubicBezTo>
                  <a:pt x="10367" y="7354"/>
                  <a:pt x="10362" y="7365"/>
                  <a:pt x="10357" y="7376"/>
                </a:cubicBezTo>
                <a:cubicBezTo>
                  <a:pt x="10347" y="7381"/>
                  <a:pt x="10337" y="7386"/>
                  <a:pt x="10327" y="7392"/>
                </a:cubicBezTo>
                <a:cubicBezTo>
                  <a:pt x="10293" y="7434"/>
                  <a:pt x="10279" y="7492"/>
                  <a:pt x="10228" y="7510"/>
                </a:cubicBezTo>
                <a:cubicBezTo>
                  <a:pt x="10201" y="7519"/>
                  <a:pt x="10192" y="7475"/>
                  <a:pt x="10177" y="7464"/>
                </a:cubicBezTo>
                <a:cubicBezTo>
                  <a:pt x="10166" y="7455"/>
                  <a:pt x="10156" y="7469"/>
                  <a:pt x="10149" y="7469"/>
                </a:cubicBezTo>
                <a:cubicBezTo>
                  <a:pt x="10118" y="7468"/>
                  <a:pt x="10113" y="7420"/>
                  <a:pt x="10079" y="7466"/>
                </a:cubicBezTo>
                <a:cubicBezTo>
                  <a:pt x="10026" y="7539"/>
                  <a:pt x="10073" y="7592"/>
                  <a:pt x="10057" y="7672"/>
                </a:cubicBezTo>
                <a:cubicBezTo>
                  <a:pt x="10044" y="7704"/>
                  <a:pt x="10015" y="7705"/>
                  <a:pt x="10000" y="7731"/>
                </a:cubicBezTo>
                <a:cubicBezTo>
                  <a:pt x="9997" y="7739"/>
                  <a:pt x="9995" y="7747"/>
                  <a:pt x="9993" y="7755"/>
                </a:cubicBezTo>
                <a:cubicBezTo>
                  <a:pt x="9965" y="7789"/>
                  <a:pt x="9928" y="7758"/>
                  <a:pt x="9910" y="7819"/>
                </a:cubicBezTo>
                <a:cubicBezTo>
                  <a:pt x="9912" y="7830"/>
                  <a:pt x="9913" y="7830"/>
                  <a:pt x="9916" y="7837"/>
                </a:cubicBezTo>
                <a:cubicBezTo>
                  <a:pt x="9916" y="7839"/>
                  <a:pt x="9915" y="7840"/>
                  <a:pt x="9915" y="7842"/>
                </a:cubicBezTo>
                <a:cubicBezTo>
                  <a:pt x="9887" y="7862"/>
                  <a:pt x="9847" y="7960"/>
                  <a:pt x="9840" y="8020"/>
                </a:cubicBezTo>
                <a:cubicBezTo>
                  <a:pt x="9845" y="8041"/>
                  <a:pt x="9850" y="8063"/>
                  <a:pt x="9855" y="8084"/>
                </a:cubicBezTo>
                <a:cubicBezTo>
                  <a:pt x="9861" y="8091"/>
                  <a:pt x="9868" y="8098"/>
                  <a:pt x="9875" y="8105"/>
                </a:cubicBezTo>
                <a:cubicBezTo>
                  <a:pt x="9875" y="8107"/>
                  <a:pt x="9875" y="8110"/>
                  <a:pt x="9875" y="8113"/>
                </a:cubicBezTo>
                <a:cubicBezTo>
                  <a:pt x="9849" y="8138"/>
                  <a:pt x="9817" y="8182"/>
                  <a:pt x="9812" y="8244"/>
                </a:cubicBezTo>
                <a:cubicBezTo>
                  <a:pt x="9811" y="8257"/>
                  <a:pt x="9815" y="8259"/>
                  <a:pt x="9813" y="8270"/>
                </a:cubicBezTo>
                <a:cubicBezTo>
                  <a:pt x="9788" y="8279"/>
                  <a:pt x="9762" y="8278"/>
                  <a:pt x="9751" y="8313"/>
                </a:cubicBezTo>
                <a:cubicBezTo>
                  <a:pt x="9741" y="8348"/>
                  <a:pt x="9743" y="8363"/>
                  <a:pt x="9727" y="8386"/>
                </a:cubicBezTo>
                <a:cubicBezTo>
                  <a:pt x="9724" y="8381"/>
                  <a:pt x="9722" y="8377"/>
                  <a:pt x="9719" y="8372"/>
                </a:cubicBezTo>
                <a:cubicBezTo>
                  <a:pt x="9708" y="8377"/>
                  <a:pt x="9702" y="8386"/>
                  <a:pt x="9695" y="8391"/>
                </a:cubicBezTo>
                <a:cubicBezTo>
                  <a:pt x="9660" y="8390"/>
                  <a:pt x="9624" y="8389"/>
                  <a:pt x="9589" y="8388"/>
                </a:cubicBezTo>
                <a:cubicBezTo>
                  <a:pt x="9582" y="8399"/>
                  <a:pt x="9575" y="8410"/>
                  <a:pt x="9569" y="8422"/>
                </a:cubicBezTo>
                <a:cubicBezTo>
                  <a:pt x="9546" y="8437"/>
                  <a:pt x="9537" y="8428"/>
                  <a:pt x="9531" y="8476"/>
                </a:cubicBezTo>
                <a:cubicBezTo>
                  <a:pt x="9531" y="8476"/>
                  <a:pt x="9530" y="8476"/>
                  <a:pt x="9530" y="8476"/>
                </a:cubicBezTo>
                <a:cubicBezTo>
                  <a:pt x="9529" y="8471"/>
                  <a:pt x="9529" y="8467"/>
                  <a:pt x="9529" y="8463"/>
                </a:cubicBezTo>
                <a:cubicBezTo>
                  <a:pt x="9528" y="8463"/>
                  <a:pt x="9528" y="8463"/>
                  <a:pt x="9527" y="8463"/>
                </a:cubicBezTo>
                <a:cubicBezTo>
                  <a:pt x="9527" y="8473"/>
                  <a:pt x="9527" y="8473"/>
                  <a:pt x="9524" y="8478"/>
                </a:cubicBezTo>
                <a:cubicBezTo>
                  <a:pt x="9497" y="8492"/>
                  <a:pt x="9480" y="8448"/>
                  <a:pt x="9476" y="8406"/>
                </a:cubicBezTo>
                <a:cubicBezTo>
                  <a:pt x="9473" y="8404"/>
                  <a:pt x="9469" y="8401"/>
                  <a:pt x="9465" y="8398"/>
                </a:cubicBezTo>
                <a:cubicBezTo>
                  <a:pt x="9467" y="8354"/>
                  <a:pt x="9436" y="8305"/>
                  <a:pt x="9405" y="8321"/>
                </a:cubicBezTo>
                <a:cubicBezTo>
                  <a:pt x="9396" y="8330"/>
                  <a:pt x="9386" y="8338"/>
                  <a:pt x="9377" y="8347"/>
                </a:cubicBezTo>
                <a:cubicBezTo>
                  <a:pt x="9367" y="8351"/>
                  <a:pt x="9362" y="8339"/>
                  <a:pt x="9355" y="8337"/>
                </a:cubicBezTo>
                <a:cubicBezTo>
                  <a:pt x="9335" y="8328"/>
                  <a:pt x="9322" y="8341"/>
                  <a:pt x="9310" y="8352"/>
                </a:cubicBezTo>
                <a:cubicBezTo>
                  <a:pt x="9310" y="8350"/>
                  <a:pt x="9310" y="8348"/>
                  <a:pt x="9310" y="8347"/>
                </a:cubicBezTo>
                <a:cubicBezTo>
                  <a:pt x="9306" y="8326"/>
                  <a:pt x="9317" y="8301"/>
                  <a:pt x="9319" y="8282"/>
                </a:cubicBezTo>
                <a:cubicBezTo>
                  <a:pt x="9322" y="8257"/>
                  <a:pt x="9317" y="8232"/>
                  <a:pt x="9314" y="8221"/>
                </a:cubicBezTo>
                <a:cubicBezTo>
                  <a:pt x="9314" y="8219"/>
                  <a:pt x="9315" y="8217"/>
                  <a:pt x="9315" y="8216"/>
                </a:cubicBezTo>
                <a:cubicBezTo>
                  <a:pt x="9317" y="8195"/>
                  <a:pt x="9319" y="8169"/>
                  <a:pt x="9322" y="8149"/>
                </a:cubicBezTo>
                <a:cubicBezTo>
                  <a:pt x="9321" y="8147"/>
                  <a:pt x="9320" y="8145"/>
                  <a:pt x="9319" y="8143"/>
                </a:cubicBezTo>
                <a:cubicBezTo>
                  <a:pt x="9312" y="8149"/>
                  <a:pt x="9301" y="8154"/>
                  <a:pt x="9294" y="8151"/>
                </a:cubicBezTo>
                <a:cubicBezTo>
                  <a:pt x="9293" y="8144"/>
                  <a:pt x="9292" y="8137"/>
                  <a:pt x="9291" y="8130"/>
                </a:cubicBezTo>
                <a:cubicBezTo>
                  <a:pt x="9291" y="8130"/>
                  <a:pt x="9291" y="8129"/>
                  <a:pt x="9291" y="8128"/>
                </a:cubicBezTo>
                <a:cubicBezTo>
                  <a:pt x="9303" y="8128"/>
                  <a:pt x="9309" y="8123"/>
                  <a:pt x="9314" y="8110"/>
                </a:cubicBezTo>
                <a:cubicBezTo>
                  <a:pt x="9312" y="8103"/>
                  <a:pt x="9310" y="8096"/>
                  <a:pt x="9308" y="8089"/>
                </a:cubicBezTo>
                <a:cubicBezTo>
                  <a:pt x="9307" y="8091"/>
                  <a:pt x="9306" y="8093"/>
                  <a:pt x="9304" y="8094"/>
                </a:cubicBezTo>
                <a:cubicBezTo>
                  <a:pt x="9301" y="8111"/>
                  <a:pt x="9295" y="8116"/>
                  <a:pt x="9287" y="8123"/>
                </a:cubicBezTo>
                <a:cubicBezTo>
                  <a:pt x="9280" y="8118"/>
                  <a:pt x="9279" y="8119"/>
                  <a:pt x="9276" y="8107"/>
                </a:cubicBezTo>
                <a:cubicBezTo>
                  <a:pt x="9282" y="8083"/>
                  <a:pt x="9285" y="8057"/>
                  <a:pt x="9284" y="8025"/>
                </a:cubicBezTo>
                <a:cubicBezTo>
                  <a:pt x="9319" y="7989"/>
                  <a:pt x="9334" y="7770"/>
                  <a:pt x="9314" y="7690"/>
                </a:cubicBezTo>
                <a:cubicBezTo>
                  <a:pt x="9317" y="7678"/>
                  <a:pt x="9332" y="7598"/>
                  <a:pt x="9330" y="7592"/>
                </a:cubicBezTo>
                <a:cubicBezTo>
                  <a:pt x="9324" y="7559"/>
                  <a:pt x="9315" y="7538"/>
                  <a:pt x="9295" y="7531"/>
                </a:cubicBezTo>
                <a:cubicBezTo>
                  <a:pt x="9295" y="7521"/>
                  <a:pt x="9294" y="7512"/>
                  <a:pt x="9294" y="7502"/>
                </a:cubicBezTo>
                <a:cubicBezTo>
                  <a:pt x="9302" y="7474"/>
                  <a:pt x="9313" y="7463"/>
                  <a:pt x="9335" y="7461"/>
                </a:cubicBezTo>
                <a:cubicBezTo>
                  <a:pt x="9341" y="7461"/>
                  <a:pt x="9347" y="7461"/>
                  <a:pt x="9353" y="7461"/>
                </a:cubicBezTo>
                <a:cubicBezTo>
                  <a:pt x="9355" y="7447"/>
                  <a:pt x="9358" y="7434"/>
                  <a:pt x="9361" y="7420"/>
                </a:cubicBezTo>
                <a:cubicBezTo>
                  <a:pt x="9390" y="7398"/>
                  <a:pt x="9410" y="7428"/>
                  <a:pt x="9439" y="7438"/>
                </a:cubicBezTo>
                <a:cubicBezTo>
                  <a:pt x="9462" y="7445"/>
                  <a:pt x="9479" y="7416"/>
                  <a:pt x="9495" y="7410"/>
                </a:cubicBezTo>
                <a:cubicBezTo>
                  <a:pt x="9499" y="7408"/>
                  <a:pt x="9554" y="7438"/>
                  <a:pt x="9570" y="7443"/>
                </a:cubicBezTo>
                <a:cubicBezTo>
                  <a:pt x="9605" y="7454"/>
                  <a:pt x="9663" y="7469"/>
                  <a:pt x="9679" y="7430"/>
                </a:cubicBezTo>
                <a:cubicBezTo>
                  <a:pt x="9706" y="7445"/>
                  <a:pt x="9724" y="7472"/>
                  <a:pt x="9758" y="7461"/>
                </a:cubicBezTo>
                <a:cubicBezTo>
                  <a:pt x="9769" y="7414"/>
                  <a:pt x="9776" y="7351"/>
                  <a:pt x="9784" y="7288"/>
                </a:cubicBezTo>
                <a:cubicBezTo>
                  <a:pt x="9787" y="7285"/>
                  <a:pt x="9791" y="7282"/>
                  <a:pt x="9794" y="7278"/>
                </a:cubicBezTo>
                <a:cubicBezTo>
                  <a:pt x="9793" y="7274"/>
                  <a:pt x="9791" y="7270"/>
                  <a:pt x="9789" y="7265"/>
                </a:cubicBezTo>
                <a:cubicBezTo>
                  <a:pt x="9787" y="7269"/>
                  <a:pt x="9784" y="7272"/>
                  <a:pt x="9782" y="7276"/>
                </a:cubicBezTo>
                <a:cubicBezTo>
                  <a:pt x="9782" y="7233"/>
                  <a:pt x="9784" y="7181"/>
                  <a:pt x="9793" y="7152"/>
                </a:cubicBezTo>
                <a:cubicBezTo>
                  <a:pt x="9793" y="7152"/>
                  <a:pt x="9794" y="7152"/>
                  <a:pt x="9794" y="7152"/>
                </a:cubicBezTo>
                <a:cubicBezTo>
                  <a:pt x="9801" y="7169"/>
                  <a:pt x="9809" y="7186"/>
                  <a:pt x="9816" y="7204"/>
                </a:cubicBezTo>
                <a:cubicBezTo>
                  <a:pt x="9811" y="7164"/>
                  <a:pt x="9798" y="7148"/>
                  <a:pt x="9788" y="7121"/>
                </a:cubicBezTo>
                <a:cubicBezTo>
                  <a:pt x="9789" y="7099"/>
                  <a:pt x="9794" y="7086"/>
                  <a:pt x="9798" y="7070"/>
                </a:cubicBezTo>
                <a:cubicBezTo>
                  <a:pt x="9783" y="7008"/>
                  <a:pt x="9788" y="7035"/>
                  <a:pt x="9759" y="7008"/>
                </a:cubicBezTo>
                <a:cubicBezTo>
                  <a:pt x="9751" y="6988"/>
                  <a:pt x="9742" y="6968"/>
                  <a:pt x="9734" y="6949"/>
                </a:cubicBezTo>
                <a:cubicBezTo>
                  <a:pt x="9736" y="6939"/>
                  <a:pt x="9738" y="6930"/>
                  <a:pt x="9741" y="6920"/>
                </a:cubicBezTo>
                <a:cubicBezTo>
                  <a:pt x="9731" y="6907"/>
                  <a:pt x="9713" y="6895"/>
                  <a:pt x="9706" y="6876"/>
                </a:cubicBezTo>
                <a:cubicBezTo>
                  <a:pt x="9708" y="6868"/>
                  <a:pt x="9710" y="6859"/>
                  <a:pt x="9712" y="6851"/>
                </a:cubicBezTo>
                <a:cubicBezTo>
                  <a:pt x="9710" y="6848"/>
                  <a:pt x="9708" y="6846"/>
                  <a:pt x="9706" y="6843"/>
                </a:cubicBezTo>
                <a:cubicBezTo>
                  <a:pt x="9700" y="6846"/>
                  <a:pt x="9694" y="6850"/>
                  <a:pt x="9688" y="6853"/>
                </a:cubicBezTo>
                <a:cubicBezTo>
                  <a:pt x="9665" y="6814"/>
                  <a:pt x="9627" y="6796"/>
                  <a:pt x="9594" y="6802"/>
                </a:cubicBezTo>
                <a:cubicBezTo>
                  <a:pt x="9594" y="6797"/>
                  <a:pt x="9593" y="6793"/>
                  <a:pt x="9593" y="6789"/>
                </a:cubicBezTo>
                <a:cubicBezTo>
                  <a:pt x="9588" y="6777"/>
                  <a:pt x="9578" y="6780"/>
                  <a:pt x="9574" y="6766"/>
                </a:cubicBezTo>
                <a:cubicBezTo>
                  <a:pt x="9582" y="6763"/>
                  <a:pt x="9590" y="6761"/>
                  <a:pt x="9598" y="6758"/>
                </a:cubicBezTo>
                <a:cubicBezTo>
                  <a:pt x="9598" y="6757"/>
                  <a:pt x="9598" y="6756"/>
                  <a:pt x="9598" y="6755"/>
                </a:cubicBezTo>
                <a:cubicBezTo>
                  <a:pt x="9598" y="6752"/>
                  <a:pt x="9597" y="6749"/>
                  <a:pt x="9597" y="6745"/>
                </a:cubicBezTo>
                <a:cubicBezTo>
                  <a:pt x="9593" y="6744"/>
                  <a:pt x="9583" y="6742"/>
                  <a:pt x="9585" y="6735"/>
                </a:cubicBezTo>
                <a:cubicBezTo>
                  <a:pt x="9593" y="6732"/>
                  <a:pt x="9594" y="6729"/>
                  <a:pt x="9597" y="6717"/>
                </a:cubicBezTo>
                <a:cubicBezTo>
                  <a:pt x="9585" y="6716"/>
                  <a:pt x="9577" y="6719"/>
                  <a:pt x="9569" y="6725"/>
                </a:cubicBezTo>
                <a:cubicBezTo>
                  <a:pt x="9569" y="6714"/>
                  <a:pt x="9570" y="6702"/>
                  <a:pt x="9570" y="6691"/>
                </a:cubicBezTo>
                <a:cubicBezTo>
                  <a:pt x="9589" y="6691"/>
                  <a:pt x="9601" y="6668"/>
                  <a:pt x="9617" y="6665"/>
                </a:cubicBezTo>
                <a:cubicBezTo>
                  <a:pt x="9618" y="6667"/>
                  <a:pt x="9619" y="6669"/>
                  <a:pt x="9620" y="6671"/>
                </a:cubicBezTo>
                <a:cubicBezTo>
                  <a:pt x="9620" y="6671"/>
                  <a:pt x="9638" y="6674"/>
                  <a:pt x="9643" y="6668"/>
                </a:cubicBezTo>
                <a:cubicBezTo>
                  <a:pt x="9644" y="6662"/>
                  <a:pt x="9645" y="6656"/>
                  <a:pt x="9647" y="6650"/>
                </a:cubicBezTo>
                <a:cubicBezTo>
                  <a:pt x="9656" y="6648"/>
                  <a:pt x="9665" y="6647"/>
                  <a:pt x="9675" y="6645"/>
                </a:cubicBezTo>
                <a:cubicBezTo>
                  <a:pt x="9681" y="6659"/>
                  <a:pt x="9686" y="6674"/>
                  <a:pt x="9692" y="6689"/>
                </a:cubicBezTo>
                <a:cubicBezTo>
                  <a:pt x="9707" y="6690"/>
                  <a:pt x="9738" y="6676"/>
                  <a:pt x="9750" y="6665"/>
                </a:cubicBezTo>
                <a:cubicBezTo>
                  <a:pt x="9750" y="6671"/>
                  <a:pt x="9750" y="6677"/>
                  <a:pt x="9750" y="6683"/>
                </a:cubicBezTo>
                <a:cubicBezTo>
                  <a:pt x="9759" y="6683"/>
                  <a:pt x="9768" y="6681"/>
                  <a:pt x="9773" y="6673"/>
                </a:cubicBezTo>
                <a:cubicBezTo>
                  <a:pt x="9765" y="6652"/>
                  <a:pt x="9767" y="6627"/>
                  <a:pt x="9767" y="6593"/>
                </a:cubicBezTo>
                <a:cubicBezTo>
                  <a:pt x="9755" y="6581"/>
                  <a:pt x="9747" y="6547"/>
                  <a:pt x="9744" y="6516"/>
                </a:cubicBezTo>
                <a:cubicBezTo>
                  <a:pt x="9762" y="6519"/>
                  <a:pt x="9772" y="6521"/>
                  <a:pt x="9788" y="6516"/>
                </a:cubicBezTo>
                <a:cubicBezTo>
                  <a:pt x="9786" y="6542"/>
                  <a:pt x="9788" y="6554"/>
                  <a:pt x="9793" y="6573"/>
                </a:cubicBezTo>
                <a:cubicBezTo>
                  <a:pt x="9823" y="6544"/>
                  <a:pt x="9858" y="6602"/>
                  <a:pt x="9883" y="6554"/>
                </a:cubicBezTo>
                <a:cubicBezTo>
                  <a:pt x="9878" y="6552"/>
                  <a:pt x="9874" y="6549"/>
                  <a:pt x="9869" y="6547"/>
                </a:cubicBezTo>
                <a:cubicBezTo>
                  <a:pt x="9870" y="6542"/>
                  <a:pt x="9870" y="6537"/>
                  <a:pt x="9871" y="6531"/>
                </a:cubicBezTo>
                <a:cubicBezTo>
                  <a:pt x="9888" y="6490"/>
                  <a:pt x="9921" y="6500"/>
                  <a:pt x="9945" y="6470"/>
                </a:cubicBezTo>
                <a:cubicBezTo>
                  <a:pt x="9966" y="6443"/>
                  <a:pt x="9955" y="6387"/>
                  <a:pt x="9963" y="6338"/>
                </a:cubicBezTo>
                <a:cubicBezTo>
                  <a:pt x="9973" y="6329"/>
                  <a:pt x="9983" y="6319"/>
                  <a:pt x="9993" y="6310"/>
                </a:cubicBezTo>
                <a:cubicBezTo>
                  <a:pt x="10001" y="6309"/>
                  <a:pt x="10008" y="6308"/>
                  <a:pt x="10016" y="6307"/>
                </a:cubicBezTo>
                <a:cubicBezTo>
                  <a:pt x="10027" y="6293"/>
                  <a:pt x="10039" y="6278"/>
                  <a:pt x="10051" y="6264"/>
                </a:cubicBezTo>
                <a:cubicBezTo>
                  <a:pt x="10067" y="6251"/>
                  <a:pt x="10085" y="6279"/>
                  <a:pt x="10096" y="6253"/>
                </a:cubicBezTo>
                <a:cubicBezTo>
                  <a:pt x="10093" y="6240"/>
                  <a:pt x="10088" y="6231"/>
                  <a:pt x="10082" y="6225"/>
                </a:cubicBezTo>
                <a:cubicBezTo>
                  <a:pt x="10097" y="6199"/>
                  <a:pt x="10113" y="6173"/>
                  <a:pt x="10129" y="6148"/>
                </a:cubicBezTo>
                <a:cubicBezTo>
                  <a:pt x="10137" y="6109"/>
                  <a:pt x="10145" y="6070"/>
                  <a:pt x="10153" y="6032"/>
                </a:cubicBezTo>
                <a:cubicBezTo>
                  <a:pt x="10159" y="6029"/>
                  <a:pt x="10166" y="6025"/>
                  <a:pt x="10173" y="6021"/>
                </a:cubicBezTo>
                <a:cubicBezTo>
                  <a:pt x="10179" y="6030"/>
                  <a:pt x="10184" y="6038"/>
                  <a:pt x="10188" y="6052"/>
                </a:cubicBezTo>
                <a:cubicBezTo>
                  <a:pt x="10186" y="6058"/>
                  <a:pt x="10185" y="6063"/>
                  <a:pt x="10184" y="6068"/>
                </a:cubicBezTo>
                <a:cubicBezTo>
                  <a:pt x="10178" y="6071"/>
                  <a:pt x="10180" y="6071"/>
                  <a:pt x="10174" y="6070"/>
                </a:cubicBezTo>
                <a:cubicBezTo>
                  <a:pt x="10175" y="6093"/>
                  <a:pt x="10175" y="6100"/>
                  <a:pt x="10171" y="6114"/>
                </a:cubicBezTo>
                <a:cubicBezTo>
                  <a:pt x="10187" y="6119"/>
                  <a:pt x="10196" y="6133"/>
                  <a:pt x="10206" y="6119"/>
                </a:cubicBezTo>
                <a:cubicBezTo>
                  <a:pt x="10212" y="6101"/>
                  <a:pt x="10220" y="6105"/>
                  <a:pt x="10222" y="6076"/>
                </a:cubicBezTo>
                <a:cubicBezTo>
                  <a:pt x="10214" y="6075"/>
                  <a:pt x="10211" y="6072"/>
                  <a:pt x="10206" y="6065"/>
                </a:cubicBezTo>
                <a:cubicBezTo>
                  <a:pt x="10207" y="6049"/>
                  <a:pt x="10208" y="6047"/>
                  <a:pt x="10212" y="6037"/>
                </a:cubicBezTo>
                <a:cubicBezTo>
                  <a:pt x="10206" y="6036"/>
                  <a:pt x="10200" y="6035"/>
                  <a:pt x="10194" y="6034"/>
                </a:cubicBezTo>
                <a:cubicBezTo>
                  <a:pt x="10194" y="6006"/>
                  <a:pt x="10194" y="5998"/>
                  <a:pt x="10197" y="5975"/>
                </a:cubicBezTo>
                <a:cubicBezTo>
                  <a:pt x="10217" y="5962"/>
                  <a:pt x="10258" y="5921"/>
                  <a:pt x="10284" y="5942"/>
                </a:cubicBezTo>
                <a:cubicBezTo>
                  <a:pt x="10287" y="5954"/>
                  <a:pt x="10295" y="5964"/>
                  <a:pt x="10300" y="5973"/>
                </a:cubicBezTo>
                <a:cubicBezTo>
                  <a:pt x="10302" y="5973"/>
                  <a:pt x="10304" y="5973"/>
                  <a:pt x="10306" y="5973"/>
                </a:cubicBezTo>
                <a:cubicBezTo>
                  <a:pt x="10306" y="5970"/>
                  <a:pt x="10307" y="5968"/>
                  <a:pt x="10307" y="5965"/>
                </a:cubicBezTo>
                <a:cubicBezTo>
                  <a:pt x="10301" y="5954"/>
                  <a:pt x="10297" y="5956"/>
                  <a:pt x="10295" y="5936"/>
                </a:cubicBezTo>
                <a:cubicBezTo>
                  <a:pt x="10296" y="5929"/>
                  <a:pt x="10297" y="5921"/>
                  <a:pt x="10298" y="5913"/>
                </a:cubicBezTo>
                <a:cubicBezTo>
                  <a:pt x="10313" y="5901"/>
                  <a:pt x="10334" y="5898"/>
                  <a:pt x="10357" y="5898"/>
                </a:cubicBezTo>
                <a:cubicBezTo>
                  <a:pt x="10360" y="5917"/>
                  <a:pt x="10361" y="5926"/>
                  <a:pt x="10362" y="5942"/>
                </a:cubicBezTo>
                <a:cubicBezTo>
                  <a:pt x="10363" y="5943"/>
                  <a:pt x="10365" y="5945"/>
                  <a:pt x="10366" y="5947"/>
                </a:cubicBezTo>
                <a:cubicBezTo>
                  <a:pt x="10367" y="5946"/>
                  <a:pt x="10369" y="5945"/>
                  <a:pt x="10370" y="5944"/>
                </a:cubicBezTo>
                <a:cubicBezTo>
                  <a:pt x="10371" y="5941"/>
                  <a:pt x="10373" y="5937"/>
                  <a:pt x="10374" y="5934"/>
                </a:cubicBezTo>
                <a:cubicBezTo>
                  <a:pt x="10372" y="5926"/>
                  <a:pt x="10370" y="5918"/>
                  <a:pt x="10369" y="5911"/>
                </a:cubicBezTo>
                <a:cubicBezTo>
                  <a:pt x="10375" y="5915"/>
                  <a:pt x="10382" y="5919"/>
                  <a:pt x="10389" y="5924"/>
                </a:cubicBezTo>
                <a:cubicBezTo>
                  <a:pt x="10383" y="5900"/>
                  <a:pt x="10386" y="5894"/>
                  <a:pt x="10390" y="5870"/>
                </a:cubicBezTo>
                <a:cubicBezTo>
                  <a:pt x="10402" y="5871"/>
                  <a:pt x="10414" y="5879"/>
                  <a:pt x="10424" y="5870"/>
                </a:cubicBezTo>
                <a:cubicBezTo>
                  <a:pt x="10419" y="5866"/>
                  <a:pt x="10414" y="5861"/>
                  <a:pt x="10409" y="5857"/>
                </a:cubicBezTo>
                <a:cubicBezTo>
                  <a:pt x="10409" y="5852"/>
                  <a:pt x="10408" y="5848"/>
                  <a:pt x="10408" y="5844"/>
                </a:cubicBezTo>
                <a:cubicBezTo>
                  <a:pt x="10410" y="5841"/>
                  <a:pt x="10412" y="5837"/>
                  <a:pt x="10414" y="5834"/>
                </a:cubicBezTo>
                <a:cubicBezTo>
                  <a:pt x="10411" y="5828"/>
                  <a:pt x="10408" y="5822"/>
                  <a:pt x="10405" y="5815"/>
                </a:cubicBezTo>
                <a:cubicBezTo>
                  <a:pt x="10408" y="5811"/>
                  <a:pt x="10409" y="5810"/>
                  <a:pt x="10412" y="5803"/>
                </a:cubicBezTo>
                <a:cubicBezTo>
                  <a:pt x="10400" y="5805"/>
                  <a:pt x="10394" y="5810"/>
                  <a:pt x="10391" y="5792"/>
                </a:cubicBezTo>
                <a:cubicBezTo>
                  <a:pt x="10402" y="5789"/>
                  <a:pt x="10409" y="5783"/>
                  <a:pt x="10414" y="5772"/>
                </a:cubicBezTo>
                <a:cubicBezTo>
                  <a:pt x="10411" y="5747"/>
                  <a:pt x="10397" y="5733"/>
                  <a:pt x="10394" y="5713"/>
                </a:cubicBezTo>
                <a:cubicBezTo>
                  <a:pt x="10391" y="5693"/>
                  <a:pt x="10395" y="5639"/>
                  <a:pt x="10393" y="5615"/>
                </a:cubicBezTo>
                <a:cubicBezTo>
                  <a:pt x="10381" y="5613"/>
                  <a:pt x="10382" y="5604"/>
                  <a:pt x="10375" y="5594"/>
                </a:cubicBezTo>
                <a:cubicBezTo>
                  <a:pt x="10374" y="5599"/>
                  <a:pt x="10372" y="5603"/>
                  <a:pt x="10370" y="5607"/>
                </a:cubicBezTo>
                <a:cubicBezTo>
                  <a:pt x="10366" y="5603"/>
                  <a:pt x="10363" y="5600"/>
                  <a:pt x="10359" y="5597"/>
                </a:cubicBezTo>
                <a:cubicBezTo>
                  <a:pt x="10364" y="5575"/>
                  <a:pt x="10369" y="5564"/>
                  <a:pt x="10375" y="5548"/>
                </a:cubicBezTo>
                <a:cubicBezTo>
                  <a:pt x="10374" y="5505"/>
                  <a:pt x="10356" y="5475"/>
                  <a:pt x="10371" y="5432"/>
                </a:cubicBezTo>
                <a:cubicBezTo>
                  <a:pt x="10378" y="5431"/>
                  <a:pt x="10392" y="5452"/>
                  <a:pt x="10400" y="5445"/>
                </a:cubicBezTo>
                <a:cubicBezTo>
                  <a:pt x="10408" y="5436"/>
                  <a:pt x="10409" y="5407"/>
                  <a:pt x="10420" y="5396"/>
                </a:cubicBezTo>
                <a:cubicBezTo>
                  <a:pt x="10422" y="5408"/>
                  <a:pt x="10425" y="5420"/>
                  <a:pt x="10428" y="5432"/>
                </a:cubicBezTo>
                <a:cubicBezTo>
                  <a:pt x="10433" y="5430"/>
                  <a:pt x="10434" y="5430"/>
                  <a:pt x="10437" y="5424"/>
                </a:cubicBezTo>
                <a:cubicBezTo>
                  <a:pt x="10439" y="5403"/>
                  <a:pt x="10440" y="5381"/>
                  <a:pt x="10441" y="5360"/>
                </a:cubicBezTo>
                <a:cubicBezTo>
                  <a:pt x="10460" y="5359"/>
                  <a:pt x="10481" y="5354"/>
                  <a:pt x="10495" y="5367"/>
                </a:cubicBezTo>
                <a:cubicBezTo>
                  <a:pt x="10495" y="5388"/>
                  <a:pt x="10495" y="5422"/>
                  <a:pt x="10502" y="5429"/>
                </a:cubicBezTo>
                <a:cubicBezTo>
                  <a:pt x="10512" y="5430"/>
                  <a:pt x="10523" y="5431"/>
                  <a:pt x="10534" y="5432"/>
                </a:cubicBezTo>
                <a:cubicBezTo>
                  <a:pt x="10540" y="5443"/>
                  <a:pt x="10528" y="5488"/>
                  <a:pt x="10526" y="5496"/>
                </a:cubicBezTo>
                <a:cubicBezTo>
                  <a:pt x="10522" y="5499"/>
                  <a:pt x="10518" y="5501"/>
                  <a:pt x="10514" y="5504"/>
                </a:cubicBezTo>
                <a:cubicBezTo>
                  <a:pt x="10511" y="5497"/>
                  <a:pt x="10508" y="5490"/>
                  <a:pt x="10506" y="5483"/>
                </a:cubicBezTo>
                <a:cubicBezTo>
                  <a:pt x="10501" y="5488"/>
                  <a:pt x="10497" y="5492"/>
                  <a:pt x="10492" y="5496"/>
                </a:cubicBezTo>
                <a:cubicBezTo>
                  <a:pt x="10500" y="5536"/>
                  <a:pt x="10484" y="5541"/>
                  <a:pt x="10479" y="5574"/>
                </a:cubicBezTo>
                <a:cubicBezTo>
                  <a:pt x="10473" y="5574"/>
                  <a:pt x="10467" y="5575"/>
                  <a:pt x="10461" y="5576"/>
                </a:cubicBezTo>
                <a:cubicBezTo>
                  <a:pt x="10463" y="5580"/>
                  <a:pt x="10464" y="5585"/>
                  <a:pt x="10465" y="5589"/>
                </a:cubicBezTo>
                <a:cubicBezTo>
                  <a:pt x="10455" y="5610"/>
                  <a:pt x="10449" y="5644"/>
                  <a:pt x="10447" y="5682"/>
                </a:cubicBezTo>
                <a:cubicBezTo>
                  <a:pt x="10462" y="5692"/>
                  <a:pt x="10487" y="5728"/>
                  <a:pt x="10475" y="5766"/>
                </a:cubicBezTo>
                <a:cubicBezTo>
                  <a:pt x="10485" y="5766"/>
                  <a:pt x="10485" y="5765"/>
                  <a:pt x="10488" y="5782"/>
                </a:cubicBezTo>
                <a:cubicBezTo>
                  <a:pt x="10500" y="5771"/>
                  <a:pt x="10502" y="5787"/>
                  <a:pt x="10514" y="5792"/>
                </a:cubicBezTo>
                <a:cubicBezTo>
                  <a:pt x="10524" y="5791"/>
                  <a:pt x="10534" y="5789"/>
                  <a:pt x="10545" y="5787"/>
                </a:cubicBezTo>
                <a:cubicBezTo>
                  <a:pt x="10546" y="5792"/>
                  <a:pt x="10547" y="5797"/>
                  <a:pt x="10549" y="5803"/>
                </a:cubicBezTo>
                <a:cubicBezTo>
                  <a:pt x="10542" y="5824"/>
                  <a:pt x="10537" y="5829"/>
                  <a:pt x="10527" y="5844"/>
                </a:cubicBezTo>
                <a:cubicBezTo>
                  <a:pt x="10528" y="5846"/>
                  <a:pt x="10529" y="5849"/>
                  <a:pt x="10530" y="5852"/>
                </a:cubicBezTo>
                <a:cubicBezTo>
                  <a:pt x="10537" y="5856"/>
                  <a:pt x="10543" y="5855"/>
                  <a:pt x="10550" y="5846"/>
                </a:cubicBezTo>
                <a:cubicBezTo>
                  <a:pt x="10550" y="5846"/>
                  <a:pt x="10551" y="5846"/>
                  <a:pt x="10551" y="5846"/>
                </a:cubicBezTo>
                <a:cubicBezTo>
                  <a:pt x="10552" y="5852"/>
                  <a:pt x="10553" y="5857"/>
                  <a:pt x="10554" y="5862"/>
                </a:cubicBezTo>
                <a:cubicBezTo>
                  <a:pt x="10559" y="5862"/>
                  <a:pt x="10564" y="5862"/>
                  <a:pt x="10569" y="5862"/>
                </a:cubicBezTo>
                <a:cubicBezTo>
                  <a:pt x="10575" y="5831"/>
                  <a:pt x="10653" y="5780"/>
                  <a:pt x="10665" y="5782"/>
                </a:cubicBezTo>
                <a:cubicBezTo>
                  <a:pt x="10675" y="5837"/>
                  <a:pt x="10695" y="5814"/>
                  <a:pt x="10712" y="5831"/>
                </a:cubicBezTo>
                <a:cubicBezTo>
                  <a:pt x="10713" y="5846"/>
                  <a:pt x="10714" y="5860"/>
                  <a:pt x="10715" y="5875"/>
                </a:cubicBezTo>
                <a:cubicBezTo>
                  <a:pt x="10730" y="5886"/>
                  <a:pt x="10742" y="5897"/>
                  <a:pt x="10759" y="5908"/>
                </a:cubicBezTo>
                <a:cubicBezTo>
                  <a:pt x="10759" y="5885"/>
                  <a:pt x="10757" y="5877"/>
                  <a:pt x="10757" y="5849"/>
                </a:cubicBezTo>
                <a:cubicBezTo>
                  <a:pt x="10831" y="5839"/>
                  <a:pt x="10875" y="5770"/>
                  <a:pt x="10937" y="5733"/>
                </a:cubicBezTo>
                <a:cubicBezTo>
                  <a:pt x="10951" y="5725"/>
                  <a:pt x="10997" y="5703"/>
                  <a:pt x="10996" y="5738"/>
                </a:cubicBezTo>
                <a:cubicBezTo>
                  <a:pt x="11001" y="5752"/>
                  <a:pt x="11004" y="5766"/>
                  <a:pt x="11006" y="5787"/>
                </a:cubicBezTo>
                <a:cubicBezTo>
                  <a:pt x="11044" y="5814"/>
                  <a:pt x="11062" y="5775"/>
                  <a:pt x="11088" y="5748"/>
                </a:cubicBezTo>
                <a:cubicBezTo>
                  <a:pt x="11089" y="5727"/>
                  <a:pt x="11090" y="5702"/>
                  <a:pt x="11094" y="5682"/>
                </a:cubicBezTo>
                <a:cubicBezTo>
                  <a:pt x="11117" y="5684"/>
                  <a:pt x="11153" y="5698"/>
                  <a:pt x="11170" y="5679"/>
                </a:cubicBezTo>
                <a:cubicBezTo>
                  <a:pt x="11171" y="5662"/>
                  <a:pt x="11170" y="5657"/>
                  <a:pt x="11167" y="5643"/>
                </a:cubicBezTo>
                <a:cubicBezTo>
                  <a:pt x="11170" y="5642"/>
                  <a:pt x="11172" y="5641"/>
                  <a:pt x="11174" y="5640"/>
                </a:cubicBezTo>
                <a:cubicBezTo>
                  <a:pt x="11172" y="5630"/>
                  <a:pt x="11170" y="5640"/>
                  <a:pt x="11172" y="5630"/>
                </a:cubicBezTo>
                <a:cubicBezTo>
                  <a:pt x="11165" y="5599"/>
                  <a:pt x="11144" y="5454"/>
                  <a:pt x="11158" y="5396"/>
                </a:cubicBezTo>
                <a:cubicBezTo>
                  <a:pt x="11165" y="5386"/>
                  <a:pt x="11172" y="5375"/>
                  <a:pt x="11178" y="5365"/>
                </a:cubicBezTo>
                <a:cubicBezTo>
                  <a:pt x="11179" y="5347"/>
                  <a:pt x="11179" y="5329"/>
                  <a:pt x="11179" y="5311"/>
                </a:cubicBezTo>
                <a:cubicBezTo>
                  <a:pt x="11187" y="5294"/>
                  <a:pt x="11194" y="5277"/>
                  <a:pt x="11201" y="5260"/>
                </a:cubicBezTo>
                <a:cubicBezTo>
                  <a:pt x="11225" y="5259"/>
                  <a:pt x="11233" y="5238"/>
                  <a:pt x="11257" y="5236"/>
                </a:cubicBezTo>
                <a:cubicBezTo>
                  <a:pt x="11257" y="5242"/>
                  <a:pt x="11257" y="5248"/>
                  <a:pt x="11257" y="5254"/>
                </a:cubicBezTo>
                <a:cubicBezTo>
                  <a:pt x="11267" y="5268"/>
                  <a:pt x="11277" y="5282"/>
                  <a:pt x="11287" y="5295"/>
                </a:cubicBezTo>
                <a:cubicBezTo>
                  <a:pt x="11290" y="5312"/>
                  <a:pt x="11293" y="5328"/>
                  <a:pt x="11296" y="5344"/>
                </a:cubicBezTo>
                <a:cubicBezTo>
                  <a:pt x="11318" y="5382"/>
                  <a:pt x="11356" y="5356"/>
                  <a:pt x="11365" y="5313"/>
                </a:cubicBezTo>
                <a:cubicBezTo>
                  <a:pt x="11354" y="5239"/>
                  <a:pt x="11368" y="5196"/>
                  <a:pt x="11373" y="5130"/>
                </a:cubicBezTo>
                <a:cubicBezTo>
                  <a:pt x="11370" y="5127"/>
                  <a:pt x="11367" y="5124"/>
                  <a:pt x="11365" y="5120"/>
                </a:cubicBezTo>
                <a:cubicBezTo>
                  <a:pt x="11359" y="5130"/>
                  <a:pt x="11354" y="5139"/>
                  <a:pt x="11349" y="5149"/>
                </a:cubicBezTo>
                <a:cubicBezTo>
                  <a:pt x="11340" y="5141"/>
                  <a:pt x="11335" y="5134"/>
                  <a:pt x="11323" y="5128"/>
                </a:cubicBezTo>
                <a:cubicBezTo>
                  <a:pt x="11323" y="5105"/>
                  <a:pt x="11324" y="5082"/>
                  <a:pt x="11324" y="5058"/>
                </a:cubicBezTo>
                <a:cubicBezTo>
                  <a:pt x="11320" y="5064"/>
                  <a:pt x="11317" y="5069"/>
                  <a:pt x="11312" y="5069"/>
                </a:cubicBezTo>
                <a:cubicBezTo>
                  <a:pt x="11308" y="5041"/>
                  <a:pt x="11308" y="5027"/>
                  <a:pt x="11303" y="5002"/>
                </a:cubicBezTo>
                <a:cubicBezTo>
                  <a:pt x="11311" y="4996"/>
                  <a:pt x="11310" y="4991"/>
                  <a:pt x="11308" y="4973"/>
                </a:cubicBezTo>
                <a:cubicBezTo>
                  <a:pt x="11337" y="4971"/>
                  <a:pt x="11349" y="4951"/>
                  <a:pt x="11367" y="4932"/>
                </a:cubicBezTo>
                <a:cubicBezTo>
                  <a:pt x="11376" y="4937"/>
                  <a:pt x="11380" y="4932"/>
                  <a:pt x="11389" y="4935"/>
                </a:cubicBezTo>
                <a:cubicBezTo>
                  <a:pt x="11390" y="4929"/>
                  <a:pt x="11391" y="4923"/>
                  <a:pt x="11392" y="4917"/>
                </a:cubicBezTo>
                <a:cubicBezTo>
                  <a:pt x="11402" y="4921"/>
                  <a:pt x="11412" y="4925"/>
                  <a:pt x="11422" y="4930"/>
                </a:cubicBezTo>
                <a:cubicBezTo>
                  <a:pt x="11426" y="4924"/>
                  <a:pt x="11430" y="4918"/>
                  <a:pt x="11433" y="4912"/>
                </a:cubicBezTo>
                <a:cubicBezTo>
                  <a:pt x="11441" y="4924"/>
                  <a:pt x="11460" y="4908"/>
                  <a:pt x="11476" y="4914"/>
                </a:cubicBezTo>
                <a:cubicBezTo>
                  <a:pt x="11509" y="4925"/>
                  <a:pt x="11537" y="4938"/>
                  <a:pt x="11571" y="4943"/>
                </a:cubicBezTo>
                <a:cubicBezTo>
                  <a:pt x="11582" y="4944"/>
                  <a:pt x="11590" y="4914"/>
                  <a:pt x="11594" y="4917"/>
                </a:cubicBezTo>
                <a:cubicBezTo>
                  <a:pt x="11596" y="4920"/>
                  <a:pt x="11598" y="4924"/>
                  <a:pt x="11600" y="4927"/>
                </a:cubicBezTo>
                <a:cubicBezTo>
                  <a:pt x="11600" y="4904"/>
                  <a:pt x="11593" y="4899"/>
                  <a:pt x="11586" y="4883"/>
                </a:cubicBezTo>
                <a:cubicBezTo>
                  <a:pt x="11587" y="4877"/>
                  <a:pt x="11588" y="4871"/>
                  <a:pt x="11589" y="4865"/>
                </a:cubicBezTo>
                <a:cubicBezTo>
                  <a:pt x="11592" y="4864"/>
                  <a:pt x="11594" y="4863"/>
                  <a:pt x="11597" y="4863"/>
                </a:cubicBezTo>
                <a:cubicBezTo>
                  <a:pt x="11602" y="4874"/>
                  <a:pt x="11607" y="4885"/>
                  <a:pt x="11613" y="4873"/>
                </a:cubicBezTo>
                <a:cubicBezTo>
                  <a:pt x="11611" y="4861"/>
                  <a:pt x="11611" y="4866"/>
                  <a:pt x="11614" y="4855"/>
                </a:cubicBezTo>
                <a:cubicBezTo>
                  <a:pt x="11625" y="4850"/>
                  <a:pt x="11625" y="4860"/>
                  <a:pt x="11636" y="4865"/>
                </a:cubicBezTo>
                <a:cubicBezTo>
                  <a:pt x="11644" y="4848"/>
                  <a:pt x="11649" y="4824"/>
                  <a:pt x="11665" y="4821"/>
                </a:cubicBezTo>
                <a:cubicBezTo>
                  <a:pt x="11683" y="4832"/>
                  <a:pt x="11692" y="4849"/>
                  <a:pt x="11712" y="4850"/>
                </a:cubicBezTo>
                <a:cubicBezTo>
                  <a:pt x="11716" y="4845"/>
                  <a:pt x="11719" y="4841"/>
                  <a:pt x="11722" y="4837"/>
                </a:cubicBezTo>
                <a:cubicBezTo>
                  <a:pt x="11691" y="4728"/>
                  <a:pt x="11650" y="4831"/>
                  <a:pt x="11618" y="4744"/>
                </a:cubicBezTo>
                <a:cubicBezTo>
                  <a:pt x="11620" y="4730"/>
                  <a:pt x="11628" y="4697"/>
                  <a:pt x="11622" y="4698"/>
                </a:cubicBezTo>
                <a:cubicBezTo>
                  <a:pt x="11621" y="4704"/>
                  <a:pt x="11619" y="4710"/>
                  <a:pt x="11617" y="4716"/>
                </a:cubicBezTo>
                <a:cubicBezTo>
                  <a:pt x="11596" y="4720"/>
                  <a:pt x="11567" y="4737"/>
                  <a:pt x="11554" y="4760"/>
                </a:cubicBezTo>
                <a:cubicBezTo>
                  <a:pt x="11550" y="4755"/>
                  <a:pt x="11545" y="4749"/>
                  <a:pt x="11541" y="4744"/>
                </a:cubicBezTo>
                <a:cubicBezTo>
                  <a:pt x="11530" y="4747"/>
                  <a:pt x="11529" y="4754"/>
                  <a:pt x="11523" y="4765"/>
                </a:cubicBezTo>
                <a:cubicBezTo>
                  <a:pt x="11515" y="4760"/>
                  <a:pt x="11508" y="4755"/>
                  <a:pt x="11500" y="4749"/>
                </a:cubicBezTo>
                <a:cubicBezTo>
                  <a:pt x="11500" y="4742"/>
                  <a:pt x="11500" y="4734"/>
                  <a:pt x="11500" y="4726"/>
                </a:cubicBezTo>
                <a:cubicBezTo>
                  <a:pt x="11499" y="4742"/>
                  <a:pt x="11497" y="4758"/>
                  <a:pt x="11491" y="4765"/>
                </a:cubicBezTo>
                <a:cubicBezTo>
                  <a:pt x="11480" y="4782"/>
                  <a:pt x="11462" y="4765"/>
                  <a:pt x="11459" y="4798"/>
                </a:cubicBezTo>
                <a:cubicBezTo>
                  <a:pt x="11458" y="4798"/>
                  <a:pt x="11458" y="4798"/>
                  <a:pt x="11457" y="4798"/>
                </a:cubicBezTo>
                <a:cubicBezTo>
                  <a:pt x="11452" y="4791"/>
                  <a:pt x="11446" y="4783"/>
                  <a:pt x="11440" y="4775"/>
                </a:cubicBezTo>
                <a:cubicBezTo>
                  <a:pt x="11435" y="4799"/>
                  <a:pt x="11416" y="4803"/>
                  <a:pt x="11405" y="4814"/>
                </a:cubicBezTo>
                <a:cubicBezTo>
                  <a:pt x="11404" y="4810"/>
                  <a:pt x="11403" y="4807"/>
                  <a:pt x="11402" y="4803"/>
                </a:cubicBezTo>
                <a:cubicBezTo>
                  <a:pt x="11386" y="4814"/>
                  <a:pt x="11379" y="4819"/>
                  <a:pt x="11370" y="4842"/>
                </a:cubicBezTo>
                <a:cubicBezTo>
                  <a:pt x="11359" y="4831"/>
                  <a:pt x="11355" y="4836"/>
                  <a:pt x="11342" y="4842"/>
                </a:cubicBezTo>
                <a:cubicBezTo>
                  <a:pt x="11342" y="4839"/>
                  <a:pt x="11342" y="4835"/>
                  <a:pt x="11342" y="4832"/>
                </a:cubicBezTo>
                <a:cubicBezTo>
                  <a:pt x="11333" y="4841"/>
                  <a:pt x="11306" y="4868"/>
                  <a:pt x="11292" y="4847"/>
                </a:cubicBezTo>
                <a:cubicBezTo>
                  <a:pt x="11283" y="4840"/>
                  <a:pt x="11279" y="4828"/>
                  <a:pt x="11275" y="4811"/>
                </a:cubicBezTo>
                <a:cubicBezTo>
                  <a:pt x="11277" y="4802"/>
                  <a:pt x="11279" y="4792"/>
                  <a:pt x="11281" y="4783"/>
                </a:cubicBezTo>
                <a:cubicBezTo>
                  <a:pt x="11265" y="4782"/>
                  <a:pt x="11256" y="4791"/>
                  <a:pt x="11245" y="4798"/>
                </a:cubicBezTo>
                <a:cubicBezTo>
                  <a:pt x="11246" y="4788"/>
                  <a:pt x="11246" y="4778"/>
                  <a:pt x="11247" y="4768"/>
                </a:cubicBezTo>
                <a:cubicBezTo>
                  <a:pt x="11230" y="4778"/>
                  <a:pt x="11228" y="4764"/>
                  <a:pt x="11216" y="4752"/>
                </a:cubicBezTo>
                <a:cubicBezTo>
                  <a:pt x="11187" y="4723"/>
                  <a:pt x="11181" y="4674"/>
                  <a:pt x="11189" y="4597"/>
                </a:cubicBezTo>
                <a:cubicBezTo>
                  <a:pt x="11191" y="4581"/>
                  <a:pt x="11192" y="4565"/>
                  <a:pt x="11194" y="4549"/>
                </a:cubicBezTo>
                <a:cubicBezTo>
                  <a:pt x="11187" y="4527"/>
                  <a:pt x="11180" y="4506"/>
                  <a:pt x="11173" y="4484"/>
                </a:cubicBezTo>
                <a:cubicBezTo>
                  <a:pt x="11175" y="4455"/>
                  <a:pt x="11179" y="4435"/>
                  <a:pt x="11179" y="4397"/>
                </a:cubicBezTo>
                <a:cubicBezTo>
                  <a:pt x="11174" y="4388"/>
                  <a:pt x="11166" y="4380"/>
                  <a:pt x="11161" y="4371"/>
                </a:cubicBezTo>
                <a:cubicBezTo>
                  <a:pt x="11167" y="4325"/>
                  <a:pt x="11178" y="4311"/>
                  <a:pt x="11193" y="4283"/>
                </a:cubicBezTo>
                <a:cubicBezTo>
                  <a:pt x="11192" y="4272"/>
                  <a:pt x="11191" y="4261"/>
                  <a:pt x="11190" y="4250"/>
                </a:cubicBezTo>
                <a:cubicBezTo>
                  <a:pt x="11203" y="4242"/>
                  <a:pt x="11211" y="4245"/>
                  <a:pt x="11224" y="4255"/>
                </a:cubicBezTo>
                <a:cubicBezTo>
                  <a:pt x="11254" y="4225"/>
                  <a:pt x="11238" y="4179"/>
                  <a:pt x="11257" y="4142"/>
                </a:cubicBezTo>
                <a:cubicBezTo>
                  <a:pt x="11257" y="4143"/>
                  <a:pt x="11257" y="4145"/>
                  <a:pt x="11257" y="4147"/>
                </a:cubicBezTo>
                <a:cubicBezTo>
                  <a:pt x="11260" y="4155"/>
                  <a:pt x="11263" y="4162"/>
                  <a:pt x="11265" y="4170"/>
                </a:cubicBezTo>
                <a:cubicBezTo>
                  <a:pt x="11268" y="4170"/>
                  <a:pt x="11270" y="4170"/>
                  <a:pt x="11272" y="4170"/>
                </a:cubicBezTo>
                <a:cubicBezTo>
                  <a:pt x="11286" y="4131"/>
                  <a:pt x="11380" y="3945"/>
                  <a:pt x="11401" y="3933"/>
                </a:cubicBezTo>
                <a:cubicBezTo>
                  <a:pt x="11409" y="3934"/>
                  <a:pt x="11418" y="3935"/>
                  <a:pt x="11426" y="3936"/>
                </a:cubicBezTo>
                <a:cubicBezTo>
                  <a:pt x="11427" y="3920"/>
                  <a:pt x="11428" y="3912"/>
                  <a:pt x="11425" y="3905"/>
                </a:cubicBezTo>
                <a:cubicBezTo>
                  <a:pt x="11422" y="3897"/>
                  <a:pt x="11418" y="3889"/>
                  <a:pt x="11414" y="3882"/>
                </a:cubicBezTo>
                <a:cubicBezTo>
                  <a:pt x="11417" y="3866"/>
                  <a:pt x="11422" y="3832"/>
                  <a:pt x="11418" y="3817"/>
                </a:cubicBezTo>
                <a:cubicBezTo>
                  <a:pt x="11416" y="3809"/>
                  <a:pt x="11414" y="3802"/>
                  <a:pt x="11412" y="3794"/>
                </a:cubicBezTo>
                <a:cubicBezTo>
                  <a:pt x="11381" y="3794"/>
                  <a:pt x="11373" y="3772"/>
                  <a:pt x="11357" y="3748"/>
                </a:cubicBezTo>
                <a:cubicBezTo>
                  <a:pt x="11339" y="3747"/>
                  <a:pt x="11297" y="3766"/>
                  <a:pt x="11292" y="3761"/>
                </a:cubicBezTo>
                <a:cubicBezTo>
                  <a:pt x="11281" y="3747"/>
                  <a:pt x="11271" y="3733"/>
                  <a:pt x="11260" y="3719"/>
                </a:cubicBezTo>
                <a:cubicBezTo>
                  <a:pt x="11236" y="3742"/>
                  <a:pt x="11235" y="3792"/>
                  <a:pt x="11216" y="3820"/>
                </a:cubicBezTo>
                <a:cubicBezTo>
                  <a:pt x="11200" y="3843"/>
                  <a:pt x="11193" y="3817"/>
                  <a:pt x="11177" y="3858"/>
                </a:cubicBezTo>
                <a:cubicBezTo>
                  <a:pt x="11182" y="3870"/>
                  <a:pt x="11191" y="3885"/>
                  <a:pt x="11186" y="3900"/>
                </a:cubicBezTo>
                <a:cubicBezTo>
                  <a:pt x="11181" y="3921"/>
                  <a:pt x="11165" y="3944"/>
                  <a:pt x="11154" y="3954"/>
                </a:cubicBezTo>
                <a:cubicBezTo>
                  <a:pt x="11155" y="3956"/>
                  <a:pt x="11157" y="3959"/>
                  <a:pt x="11158" y="3961"/>
                </a:cubicBezTo>
                <a:cubicBezTo>
                  <a:pt x="11164" y="3983"/>
                  <a:pt x="11176" y="3994"/>
                  <a:pt x="11184" y="4016"/>
                </a:cubicBezTo>
                <a:cubicBezTo>
                  <a:pt x="11183" y="4018"/>
                  <a:pt x="11182" y="4021"/>
                  <a:pt x="11181" y="4023"/>
                </a:cubicBezTo>
                <a:cubicBezTo>
                  <a:pt x="11158" y="4044"/>
                  <a:pt x="11157" y="4089"/>
                  <a:pt x="11142" y="4124"/>
                </a:cubicBezTo>
                <a:cubicBezTo>
                  <a:pt x="11121" y="4151"/>
                  <a:pt x="11100" y="4178"/>
                  <a:pt x="11079" y="4206"/>
                </a:cubicBezTo>
                <a:cubicBezTo>
                  <a:pt x="11074" y="4200"/>
                  <a:pt x="11069" y="4194"/>
                  <a:pt x="11064" y="4188"/>
                </a:cubicBezTo>
                <a:cubicBezTo>
                  <a:pt x="11050" y="4201"/>
                  <a:pt x="11050" y="4224"/>
                  <a:pt x="11040" y="4240"/>
                </a:cubicBezTo>
                <a:cubicBezTo>
                  <a:pt x="11018" y="4272"/>
                  <a:pt x="11010" y="4272"/>
                  <a:pt x="10993" y="4317"/>
                </a:cubicBezTo>
                <a:cubicBezTo>
                  <a:pt x="10984" y="4317"/>
                  <a:pt x="10975" y="4317"/>
                  <a:pt x="10966" y="4317"/>
                </a:cubicBezTo>
                <a:cubicBezTo>
                  <a:pt x="10968" y="4334"/>
                  <a:pt x="10972" y="4352"/>
                  <a:pt x="10969" y="4363"/>
                </a:cubicBezTo>
                <a:cubicBezTo>
                  <a:pt x="10964" y="4374"/>
                  <a:pt x="10960" y="4385"/>
                  <a:pt x="10955" y="4397"/>
                </a:cubicBezTo>
                <a:cubicBezTo>
                  <a:pt x="10947" y="4391"/>
                  <a:pt x="10939" y="4386"/>
                  <a:pt x="10931" y="4381"/>
                </a:cubicBezTo>
                <a:cubicBezTo>
                  <a:pt x="10935" y="4443"/>
                  <a:pt x="10947" y="4455"/>
                  <a:pt x="10935" y="4525"/>
                </a:cubicBezTo>
                <a:cubicBezTo>
                  <a:pt x="10930" y="4528"/>
                  <a:pt x="10925" y="4530"/>
                  <a:pt x="10920" y="4533"/>
                </a:cubicBezTo>
                <a:cubicBezTo>
                  <a:pt x="10915" y="4575"/>
                  <a:pt x="10935" y="4679"/>
                  <a:pt x="10926" y="4695"/>
                </a:cubicBezTo>
                <a:cubicBezTo>
                  <a:pt x="10926" y="4697"/>
                  <a:pt x="10927" y="4699"/>
                  <a:pt x="10927" y="4700"/>
                </a:cubicBezTo>
                <a:cubicBezTo>
                  <a:pt x="10942" y="4701"/>
                  <a:pt x="10947" y="4713"/>
                  <a:pt x="10955" y="4718"/>
                </a:cubicBezTo>
                <a:cubicBezTo>
                  <a:pt x="10961" y="4718"/>
                  <a:pt x="10966" y="4717"/>
                  <a:pt x="10971" y="4716"/>
                </a:cubicBezTo>
                <a:cubicBezTo>
                  <a:pt x="10980" y="4756"/>
                  <a:pt x="10997" y="4791"/>
                  <a:pt x="11024" y="4798"/>
                </a:cubicBezTo>
                <a:cubicBezTo>
                  <a:pt x="11028" y="4830"/>
                  <a:pt x="11038" y="4832"/>
                  <a:pt x="11038" y="4870"/>
                </a:cubicBezTo>
                <a:cubicBezTo>
                  <a:pt x="11035" y="4870"/>
                  <a:pt x="11030" y="4870"/>
                  <a:pt x="11026" y="4870"/>
                </a:cubicBezTo>
                <a:cubicBezTo>
                  <a:pt x="11021" y="4884"/>
                  <a:pt x="10978" y="4950"/>
                  <a:pt x="10961" y="4932"/>
                </a:cubicBezTo>
                <a:cubicBezTo>
                  <a:pt x="10947" y="4919"/>
                  <a:pt x="10891" y="4883"/>
                  <a:pt x="10883" y="4899"/>
                </a:cubicBezTo>
                <a:cubicBezTo>
                  <a:pt x="10881" y="4905"/>
                  <a:pt x="10879" y="4911"/>
                  <a:pt x="10877" y="4917"/>
                </a:cubicBezTo>
                <a:cubicBezTo>
                  <a:pt x="10878" y="4917"/>
                  <a:pt x="10878" y="4917"/>
                  <a:pt x="10879" y="4917"/>
                </a:cubicBezTo>
                <a:cubicBezTo>
                  <a:pt x="10908" y="4900"/>
                  <a:pt x="10919" y="4948"/>
                  <a:pt x="10942" y="4956"/>
                </a:cubicBezTo>
                <a:cubicBezTo>
                  <a:pt x="10964" y="4963"/>
                  <a:pt x="10979" y="4921"/>
                  <a:pt x="11001" y="4937"/>
                </a:cubicBezTo>
                <a:cubicBezTo>
                  <a:pt x="11001" y="4933"/>
                  <a:pt x="11001" y="4929"/>
                  <a:pt x="11001" y="4924"/>
                </a:cubicBezTo>
                <a:cubicBezTo>
                  <a:pt x="11003" y="4924"/>
                  <a:pt x="11005" y="4924"/>
                  <a:pt x="11008" y="4924"/>
                </a:cubicBezTo>
                <a:cubicBezTo>
                  <a:pt x="11008" y="4926"/>
                  <a:pt x="11009" y="4928"/>
                  <a:pt x="11009" y="4930"/>
                </a:cubicBezTo>
                <a:cubicBezTo>
                  <a:pt x="11009" y="4934"/>
                  <a:pt x="11010" y="4938"/>
                  <a:pt x="11010" y="4943"/>
                </a:cubicBezTo>
                <a:cubicBezTo>
                  <a:pt x="11005" y="4943"/>
                  <a:pt x="10999" y="4944"/>
                  <a:pt x="10993" y="4945"/>
                </a:cubicBezTo>
                <a:cubicBezTo>
                  <a:pt x="10994" y="4954"/>
                  <a:pt x="10995" y="4962"/>
                  <a:pt x="10996" y="4971"/>
                </a:cubicBezTo>
                <a:cubicBezTo>
                  <a:pt x="10982" y="4978"/>
                  <a:pt x="10974" y="4987"/>
                  <a:pt x="10971" y="5015"/>
                </a:cubicBezTo>
                <a:cubicBezTo>
                  <a:pt x="10967" y="5016"/>
                  <a:pt x="10963" y="5016"/>
                  <a:pt x="10959" y="5017"/>
                </a:cubicBezTo>
                <a:cubicBezTo>
                  <a:pt x="10959" y="5016"/>
                  <a:pt x="10958" y="5016"/>
                  <a:pt x="10958" y="5015"/>
                </a:cubicBezTo>
                <a:cubicBezTo>
                  <a:pt x="10958" y="5002"/>
                  <a:pt x="10958" y="4989"/>
                  <a:pt x="10958" y="4976"/>
                </a:cubicBezTo>
                <a:cubicBezTo>
                  <a:pt x="10940" y="4989"/>
                  <a:pt x="10955" y="5056"/>
                  <a:pt x="10918" y="5043"/>
                </a:cubicBezTo>
                <a:cubicBezTo>
                  <a:pt x="10917" y="5048"/>
                  <a:pt x="10917" y="5053"/>
                  <a:pt x="10916" y="5058"/>
                </a:cubicBezTo>
                <a:cubicBezTo>
                  <a:pt x="10904" y="5059"/>
                  <a:pt x="10891" y="5060"/>
                  <a:pt x="10879" y="5061"/>
                </a:cubicBezTo>
                <a:cubicBezTo>
                  <a:pt x="10882" y="5087"/>
                  <a:pt x="10914" y="5161"/>
                  <a:pt x="10894" y="5190"/>
                </a:cubicBezTo>
                <a:cubicBezTo>
                  <a:pt x="10889" y="5190"/>
                  <a:pt x="10885" y="5190"/>
                  <a:pt x="10880" y="5190"/>
                </a:cubicBezTo>
                <a:cubicBezTo>
                  <a:pt x="10880" y="5200"/>
                  <a:pt x="10880" y="5210"/>
                  <a:pt x="10880" y="5221"/>
                </a:cubicBezTo>
                <a:cubicBezTo>
                  <a:pt x="10883" y="5223"/>
                  <a:pt x="10886" y="5226"/>
                  <a:pt x="10890" y="5228"/>
                </a:cubicBezTo>
                <a:cubicBezTo>
                  <a:pt x="10886" y="5246"/>
                  <a:pt x="10892" y="5259"/>
                  <a:pt x="10888" y="5269"/>
                </a:cubicBezTo>
                <a:cubicBezTo>
                  <a:pt x="10884" y="5287"/>
                  <a:pt x="10878" y="5301"/>
                  <a:pt x="10876" y="5324"/>
                </a:cubicBezTo>
                <a:cubicBezTo>
                  <a:pt x="10876" y="5340"/>
                  <a:pt x="10875" y="5356"/>
                  <a:pt x="10875" y="5373"/>
                </a:cubicBezTo>
                <a:cubicBezTo>
                  <a:pt x="10862" y="5416"/>
                  <a:pt x="10850" y="5460"/>
                  <a:pt x="10837" y="5504"/>
                </a:cubicBezTo>
                <a:cubicBezTo>
                  <a:pt x="10836" y="5502"/>
                  <a:pt x="10835" y="5501"/>
                  <a:pt x="10835" y="5499"/>
                </a:cubicBezTo>
                <a:cubicBezTo>
                  <a:pt x="10830" y="5493"/>
                  <a:pt x="10826" y="5487"/>
                  <a:pt x="10821" y="5481"/>
                </a:cubicBezTo>
                <a:cubicBezTo>
                  <a:pt x="10804" y="5488"/>
                  <a:pt x="10791" y="5491"/>
                  <a:pt x="10767" y="5491"/>
                </a:cubicBezTo>
                <a:cubicBezTo>
                  <a:pt x="10767" y="5498"/>
                  <a:pt x="10766" y="5505"/>
                  <a:pt x="10765" y="5512"/>
                </a:cubicBezTo>
                <a:cubicBezTo>
                  <a:pt x="10759" y="5507"/>
                  <a:pt x="10761" y="5505"/>
                  <a:pt x="10757" y="5509"/>
                </a:cubicBezTo>
                <a:cubicBezTo>
                  <a:pt x="10744" y="5519"/>
                  <a:pt x="10741" y="5539"/>
                  <a:pt x="10737" y="5563"/>
                </a:cubicBezTo>
                <a:cubicBezTo>
                  <a:pt x="10742" y="5579"/>
                  <a:pt x="10748" y="5586"/>
                  <a:pt x="10741" y="5599"/>
                </a:cubicBezTo>
                <a:cubicBezTo>
                  <a:pt x="10738" y="5604"/>
                  <a:pt x="10736" y="5609"/>
                  <a:pt x="10734" y="5615"/>
                </a:cubicBezTo>
                <a:cubicBezTo>
                  <a:pt x="10708" y="5603"/>
                  <a:pt x="10685" y="5628"/>
                  <a:pt x="10653" y="5615"/>
                </a:cubicBezTo>
                <a:cubicBezTo>
                  <a:pt x="10656" y="5591"/>
                  <a:pt x="10661" y="5585"/>
                  <a:pt x="10664" y="5561"/>
                </a:cubicBezTo>
                <a:cubicBezTo>
                  <a:pt x="10649" y="5539"/>
                  <a:pt x="10639" y="5504"/>
                  <a:pt x="10631" y="5470"/>
                </a:cubicBezTo>
                <a:cubicBezTo>
                  <a:pt x="10635" y="5466"/>
                  <a:pt x="10639" y="5462"/>
                  <a:pt x="10644" y="5458"/>
                </a:cubicBezTo>
                <a:cubicBezTo>
                  <a:pt x="10643" y="5451"/>
                  <a:pt x="10643" y="5444"/>
                  <a:pt x="10643" y="5437"/>
                </a:cubicBezTo>
                <a:cubicBezTo>
                  <a:pt x="10647" y="5438"/>
                  <a:pt x="10651" y="5439"/>
                  <a:pt x="10655" y="5439"/>
                </a:cubicBezTo>
                <a:cubicBezTo>
                  <a:pt x="10655" y="5433"/>
                  <a:pt x="10656" y="5426"/>
                  <a:pt x="10657" y="5419"/>
                </a:cubicBezTo>
                <a:cubicBezTo>
                  <a:pt x="10638" y="5381"/>
                  <a:pt x="10617" y="5354"/>
                  <a:pt x="10606" y="5288"/>
                </a:cubicBezTo>
                <a:cubicBezTo>
                  <a:pt x="10603" y="5287"/>
                  <a:pt x="10599" y="5286"/>
                  <a:pt x="10596" y="5285"/>
                </a:cubicBezTo>
                <a:cubicBezTo>
                  <a:pt x="10596" y="5237"/>
                  <a:pt x="10589" y="5227"/>
                  <a:pt x="10579" y="5203"/>
                </a:cubicBezTo>
                <a:cubicBezTo>
                  <a:pt x="10583" y="5184"/>
                  <a:pt x="10590" y="5155"/>
                  <a:pt x="10589" y="5136"/>
                </a:cubicBezTo>
                <a:cubicBezTo>
                  <a:pt x="10580" y="5130"/>
                  <a:pt x="10580" y="5131"/>
                  <a:pt x="10570" y="5136"/>
                </a:cubicBezTo>
                <a:cubicBezTo>
                  <a:pt x="10570" y="5129"/>
                  <a:pt x="10569" y="5122"/>
                  <a:pt x="10569" y="5115"/>
                </a:cubicBezTo>
                <a:cubicBezTo>
                  <a:pt x="10565" y="5116"/>
                  <a:pt x="10561" y="5117"/>
                  <a:pt x="10557" y="5118"/>
                </a:cubicBezTo>
                <a:cubicBezTo>
                  <a:pt x="10557" y="5087"/>
                  <a:pt x="10556" y="5028"/>
                  <a:pt x="10545" y="5017"/>
                </a:cubicBezTo>
                <a:cubicBezTo>
                  <a:pt x="10547" y="4997"/>
                  <a:pt x="10553" y="4992"/>
                  <a:pt x="10551" y="4971"/>
                </a:cubicBezTo>
                <a:cubicBezTo>
                  <a:pt x="10550" y="4970"/>
                  <a:pt x="10549" y="4969"/>
                  <a:pt x="10549" y="4968"/>
                </a:cubicBezTo>
                <a:cubicBezTo>
                  <a:pt x="10526" y="4987"/>
                  <a:pt x="10525" y="4960"/>
                  <a:pt x="10514" y="4930"/>
                </a:cubicBezTo>
                <a:cubicBezTo>
                  <a:pt x="10519" y="4916"/>
                  <a:pt x="10519" y="4913"/>
                  <a:pt x="10516" y="4894"/>
                </a:cubicBezTo>
                <a:cubicBezTo>
                  <a:pt x="10513" y="4898"/>
                  <a:pt x="10510" y="4902"/>
                  <a:pt x="10507" y="4906"/>
                </a:cubicBezTo>
                <a:cubicBezTo>
                  <a:pt x="10506" y="4945"/>
                  <a:pt x="10503" y="4978"/>
                  <a:pt x="10489" y="4997"/>
                </a:cubicBezTo>
                <a:cubicBezTo>
                  <a:pt x="10479" y="5011"/>
                  <a:pt x="10468" y="4994"/>
                  <a:pt x="10460" y="5002"/>
                </a:cubicBezTo>
                <a:cubicBezTo>
                  <a:pt x="10448" y="5011"/>
                  <a:pt x="10448" y="5026"/>
                  <a:pt x="10440" y="5040"/>
                </a:cubicBezTo>
                <a:cubicBezTo>
                  <a:pt x="10416" y="5082"/>
                  <a:pt x="10387" y="5110"/>
                  <a:pt x="10365" y="5154"/>
                </a:cubicBezTo>
                <a:cubicBezTo>
                  <a:pt x="10350" y="5167"/>
                  <a:pt x="10306" y="5179"/>
                  <a:pt x="10291" y="5172"/>
                </a:cubicBezTo>
                <a:cubicBezTo>
                  <a:pt x="10289" y="5156"/>
                  <a:pt x="10287" y="5155"/>
                  <a:pt x="10280" y="5149"/>
                </a:cubicBezTo>
                <a:cubicBezTo>
                  <a:pt x="10278" y="5154"/>
                  <a:pt x="10276" y="5159"/>
                  <a:pt x="10273" y="5164"/>
                </a:cubicBezTo>
                <a:cubicBezTo>
                  <a:pt x="10271" y="5161"/>
                  <a:pt x="10268" y="5157"/>
                  <a:pt x="10265" y="5154"/>
                </a:cubicBezTo>
                <a:cubicBezTo>
                  <a:pt x="10268" y="5149"/>
                  <a:pt x="10271" y="5143"/>
                  <a:pt x="10273" y="5138"/>
                </a:cubicBezTo>
                <a:cubicBezTo>
                  <a:pt x="10249" y="5127"/>
                  <a:pt x="10235" y="5106"/>
                  <a:pt x="10209" y="5092"/>
                </a:cubicBezTo>
                <a:cubicBezTo>
                  <a:pt x="10205" y="5076"/>
                  <a:pt x="10201" y="5061"/>
                  <a:pt x="10197" y="5046"/>
                </a:cubicBezTo>
                <a:cubicBezTo>
                  <a:pt x="10202" y="5028"/>
                  <a:pt x="10205" y="5020"/>
                  <a:pt x="10202" y="4999"/>
                </a:cubicBezTo>
                <a:cubicBezTo>
                  <a:pt x="10206" y="5000"/>
                  <a:pt x="10210" y="5001"/>
                  <a:pt x="10213" y="5002"/>
                </a:cubicBezTo>
                <a:cubicBezTo>
                  <a:pt x="10213" y="5009"/>
                  <a:pt x="10214" y="5017"/>
                  <a:pt x="10214" y="5025"/>
                </a:cubicBezTo>
                <a:cubicBezTo>
                  <a:pt x="10216" y="5023"/>
                  <a:pt x="10217" y="5022"/>
                  <a:pt x="10218" y="5020"/>
                </a:cubicBezTo>
                <a:cubicBezTo>
                  <a:pt x="10224" y="5005"/>
                  <a:pt x="10230" y="5019"/>
                  <a:pt x="10237" y="5028"/>
                </a:cubicBezTo>
                <a:cubicBezTo>
                  <a:pt x="10236" y="5024"/>
                  <a:pt x="10235" y="5021"/>
                  <a:pt x="10233" y="5017"/>
                </a:cubicBezTo>
                <a:cubicBezTo>
                  <a:pt x="10236" y="5007"/>
                  <a:pt x="10238" y="5004"/>
                  <a:pt x="10245" y="5002"/>
                </a:cubicBezTo>
                <a:cubicBezTo>
                  <a:pt x="10245" y="5001"/>
                  <a:pt x="10245" y="5000"/>
                  <a:pt x="10245" y="4999"/>
                </a:cubicBezTo>
                <a:cubicBezTo>
                  <a:pt x="10230" y="5001"/>
                  <a:pt x="10233" y="5007"/>
                  <a:pt x="10224" y="4994"/>
                </a:cubicBezTo>
                <a:cubicBezTo>
                  <a:pt x="10221" y="4981"/>
                  <a:pt x="10220" y="4987"/>
                  <a:pt x="10222" y="4976"/>
                </a:cubicBezTo>
                <a:cubicBezTo>
                  <a:pt x="10231" y="4967"/>
                  <a:pt x="10239" y="4959"/>
                  <a:pt x="10247" y="4950"/>
                </a:cubicBezTo>
                <a:cubicBezTo>
                  <a:pt x="10247" y="4949"/>
                  <a:pt x="10247" y="4949"/>
                  <a:pt x="10247" y="4948"/>
                </a:cubicBezTo>
                <a:cubicBezTo>
                  <a:pt x="10237" y="4950"/>
                  <a:pt x="10235" y="4948"/>
                  <a:pt x="10228" y="4940"/>
                </a:cubicBezTo>
                <a:cubicBezTo>
                  <a:pt x="10233" y="4927"/>
                  <a:pt x="10237" y="4923"/>
                  <a:pt x="10241" y="4906"/>
                </a:cubicBezTo>
                <a:cubicBezTo>
                  <a:pt x="10235" y="4917"/>
                  <a:pt x="10230" y="4927"/>
                  <a:pt x="10224" y="4937"/>
                </a:cubicBezTo>
                <a:cubicBezTo>
                  <a:pt x="10223" y="4937"/>
                  <a:pt x="10223" y="4937"/>
                  <a:pt x="10222" y="4937"/>
                </a:cubicBezTo>
                <a:cubicBezTo>
                  <a:pt x="10222" y="4920"/>
                  <a:pt x="10220" y="4917"/>
                  <a:pt x="10214" y="4909"/>
                </a:cubicBezTo>
                <a:cubicBezTo>
                  <a:pt x="10215" y="4920"/>
                  <a:pt x="10215" y="4930"/>
                  <a:pt x="10216" y="4940"/>
                </a:cubicBezTo>
                <a:cubicBezTo>
                  <a:pt x="10208" y="4945"/>
                  <a:pt x="10206" y="4950"/>
                  <a:pt x="10196" y="4950"/>
                </a:cubicBezTo>
                <a:cubicBezTo>
                  <a:pt x="10194" y="4946"/>
                  <a:pt x="10193" y="4942"/>
                  <a:pt x="10191" y="4937"/>
                </a:cubicBezTo>
                <a:cubicBezTo>
                  <a:pt x="10191" y="4942"/>
                  <a:pt x="10191" y="4946"/>
                  <a:pt x="10190" y="4950"/>
                </a:cubicBezTo>
                <a:cubicBezTo>
                  <a:pt x="10188" y="4948"/>
                  <a:pt x="10186" y="4945"/>
                  <a:pt x="10184" y="4943"/>
                </a:cubicBezTo>
                <a:cubicBezTo>
                  <a:pt x="10182" y="4931"/>
                  <a:pt x="10180" y="4919"/>
                  <a:pt x="10178" y="4906"/>
                </a:cubicBezTo>
                <a:cubicBezTo>
                  <a:pt x="10184" y="4895"/>
                  <a:pt x="10189" y="4882"/>
                  <a:pt x="10194" y="4870"/>
                </a:cubicBezTo>
                <a:cubicBezTo>
                  <a:pt x="10195" y="4872"/>
                  <a:pt x="10195" y="4874"/>
                  <a:pt x="10196" y="4876"/>
                </a:cubicBezTo>
                <a:cubicBezTo>
                  <a:pt x="10197" y="4882"/>
                  <a:pt x="10197" y="4889"/>
                  <a:pt x="10198" y="4896"/>
                </a:cubicBezTo>
                <a:cubicBezTo>
                  <a:pt x="10199" y="4896"/>
                  <a:pt x="10199" y="4896"/>
                  <a:pt x="10200" y="4896"/>
                </a:cubicBezTo>
                <a:cubicBezTo>
                  <a:pt x="10200" y="4891"/>
                  <a:pt x="10200" y="4886"/>
                  <a:pt x="10200" y="4881"/>
                </a:cubicBezTo>
                <a:cubicBezTo>
                  <a:pt x="10206" y="4888"/>
                  <a:pt x="10210" y="4892"/>
                  <a:pt x="10217" y="4886"/>
                </a:cubicBezTo>
                <a:cubicBezTo>
                  <a:pt x="10216" y="4879"/>
                  <a:pt x="10216" y="4882"/>
                  <a:pt x="10216" y="4876"/>
                </a:cubicBezTo>
                <a:cubicBezTo>
                  <a:pt x="10229" y="4875"/>
                  <a:pt x="10237" y="4867"/>
                  <a:pt x="10243" y="4852"/>
                </a:cubicBezTo>
                <a:cubicBezTo>
                  <a:pt x="10234" y="4859"/>
                  <a:pt x="10228" y="4865"/>
                  <a:pt x="10216" y="4865"/>
                </a:cubicBezTo>
                <a:cubicBezTo>
                  <a:pt x="10213" y="4860"/>
                  <a:pt x="10210" y="4855"/>
                  <a:pt x="10206" y="4850"/>
                </a:cubicBezTo>
                <a:cubicBezTo>
                  <a:pt x="10208" y="4845"/>
                  <a:pt x="10210" y="4841"/>
                  <a:pt x="10212" y="4837"/>
                </a:cubicBezTo>
                <a:cubicBezTo>
                  <a:pt x="10222" y="4830"/>
                  <a:pt x="10225" y="4816"/>
                  <a:pt x="10226" y="4793"/>
                </a:cubicBezTo>
                <a:cubicBezTo>
                  <a:pt x="10203" y="4789"/>
                  <a:pt x="10191" y="4807"/>
                  <a:pt x="10179" y="4775"/>
                </a:cubicBezTo>
                <a:cubicBezTo>
                  <a:pt x="10188" y="4760"/>
                  <a:pt x="10198" y="4743"/>
                  <a:pt x="10206" y="4729"/>
                </a:cubicBezTo>
                <a:cubicBezTo>
                  <a:pt x="10204" y="4724"/>
                  <a:pt x="10202" y="4718"/>
                  <a:pt x="10200" y="4713"/>
                </a:cubicBezTo>
                <a:cubicBezTo>
                  <a:pt x="10189" y="4722"/>
                  <a:pt x="10183" y="4720"/>
                  <a:pt x="10174" y="4708"/>
                </a:cubicBezTo>
                <a:cubicBezTo>
                  <a:pt x="10173" y="4704"/>
                  <a:pt x="10172" y="4700"/>
                  <a:pt x="10171" y="4695"/>
                </a:cubicBezTo>
                <a:cubicBezTo>
                  <a:pt x="10176" y="4662"/>
                  <a:pt x="10184" y="4657"/>
                  <a:pt x="10196" y="4639"/>
                </a:cubicBezTo>
                <a:cubicBezTo>
                  <a:pt x="10195" y="4637"/>
                  <a:pt x="10195" y="4635"/>
                  <a:pt x="10194" y="4633"/>
                </a:cubicBezTo>
                <a:cubicBezTo>
                  <a:pt x="10182" y="4624"/>
                  <a:pt x="10180" y="4608"/>
                  <a:pt x="10173" y="4590"/>
                </a:cubicBezTo>
                <a:cubicBezTo>
                  <a:pt x="10181" y="4566"/>
                  <a:pt x="10176" y="4535"/>
                  <a:pt x="10181" y="4505"/>
                </a:cubicBezTo>
                <a:cubicBezTo>
                  <a:pt x="10195" y="4503"/>
                  <a:pt x="10209" y="4501"/>
                  <a:pt x="10222" y="4500"/>
                </a:cubicBezTo>
                <a:cubicBezTo>
                  <a:pt x="10222" y="4496"/>
                  <a:pt x="10222" y="4493"/>
                  <a:pt x="10222" y="4489"/>
                </a:cubicBezTo>
                <a:cubicBezTo>
                  <a:pt x="10215" y="4480"/>
                  <a:pt x="10205" y="4475"/>
                  <a:pt x="10200" y="4461"/>
                </a:cubicBezTo>
                <a:cubicBezTo>
                  <a:pt x="10200" y="4454"/>
                  <a:pt x="10201" y="4447"/>
                  <a:pt x="10201" y="4440"/>
                </a:cubicBezTo>
                <a:cubicBezTo>
                  <a:pt x="10223" y="4426"/>
                  <a:pt x="10232" y="4394"/>
                  <a:pt x="10253" y="4409"/>
                </a:cubicBezTo>
                <a:cubicBezTo>
                  <a:pt x="10270" y="4398"/>
                  <a:pt x="10268" y="4387"/>
                  <a:pt x="10272" y="4353"/>
                </a:cubicBezTo>
                <a:cubicBezTo>
                  <a:pt x="10295" y="4356"/>
                  <a:pt x="10315" y="4380"/>
                  <a:pt x="10329" y="4350"/>
                </a:cubicBezTo>
                <a:cubicBezTo>
                  <a:pt x="10313" y="4345"/>
                  <a:pt x="10298" y="4333"/>
                  <a:pt x="10295" y="4304"/>
                </a:cubicBezTo>
                <a:cubicBezTo>
                  <a:pt x="10297" y="4300"/>
                  <a:pt x="10299" y="4295"/>
                  <a:pt x="10302" y="4291"/>
                </a:cubicBezTo>
                <a:cubicBezTo>
                  <a:pt x="10330" y="4291"/>
                  <a:pt x="10355" y="4289"/>
                  <a:pt x="10373" y="4304"/>
                </a:cubicBezTo>
                <a:cubicBezTo>
                  <a:pt x="10372" y="4262"/>
                  <a:pt x="10403" y="4184"/>
                  <a:pt x="10420" y="4206"/>
                </a:cubicBezTo>
                <a:cubicBezTo>
                  <a:pt x="10424" y="4211"/>
                  <a:pt x="10428" y="4216"/>
                  <a:pt x="10432" y="4221"/>
                </a:cubicBezTo>
                <a:cubicBezTo>
                  <a:pt x="10433" y="4220"/>
                  <a:pt x="10434" y="4218"/>
                  <a:pt x="10436" y="4216"/>
                </a:cubicBezTo>
                <a:cubicBezTo>
                  <a:pt x="10443" y="4183"/>
                  <a:pt x="10461" y="4176"/>
                  <a:pt x="10470" y="4149"/>
                </a:cubicBezTo>
                <a:cubicBezTo>
                  <a:pt x="10471" y="4136"/>
                  <a:pt x="10472" y="4122"/>
                  <a:pt x="10473" y="4108"/>
                </a:cubicBezTo>
                <a:cubicBezTo>
                  <a:pt x="10483" y="4070"/>
                  <a:pt x="10519" y="4013"/>
                  <a:pt x="10539" y="3995"/>
                </a:cubicBezTo>
                <a:cubicBezTo>
                  <a:pt x="10554" y="4001"/>
                  <a:pt x="10559" y="4014"/>
                  <a:pt x="10573" y="3995"/>
                </a:cubicBezTo>
                <a:cubicBezTo>
                  <a:pt x="10573" y="3994"/>
                  <a:pt x="10573" y="3993"/>
                  <a:pt x="10573" y="3992"/>
                </a:cubicBezTo>
                <a:cubicBezTo>
                  <a:pt x="10571" y="3985"/>
                  <a:pt x="10570" y="3977"/>
                  <a:pt x="10569" y="3969"/>
                </a:cubicBezTo>
                <a:cubicBezTo>
                  <a:pt x="10586" y="3940"/>
                  <a:pt x="10596" y="3904"/>
                  <a:pt x="10612" y="3874"/>
                </a:cubicBezTo>
                <a:cubicBezTo>
                  <a:pt x="10620" y="3878"/>
                  <a:pt x="10627" y="3877"/>
                  <a:pt x="10637" y="3876"/>
                </a:cubicBezTo>
                <a:cubicBezTo>
                  <a:pt x="10637" y="3858"/>
                  <a:pt x="10636" y="3840"/>
                  <a:pt x="10636" y="3822"/>
                </a:cubicBezTo>
                <a:cubicBezTo>
                  <a:pt x="10631" y="3820"/>
                  <a:pt x="10627" y="3817"/>
                  <a:pt x="10622" y="3815"/>
                </a:cubicBezTo>
                <a:cubicBezTo>
                  <a:pt x="10636" y="3769"/>
                  <a:pt x="10636" y="3714"/>
                  <a:pt x="10671" y="3730"/>
                </a:cubicBezTo>
                <a:cubicBezTo>
                  <a:pt x="10672" y="3712"/>
                  <a:pt x="10674" y="3695"/>
                  <a:pt x="10675" y="3678"/>
                </a:cubicBezTo>
                <a:cubicBezTo>
                  <a:pt x="10684" y="3676"/>
                  <a:pt x="10693" y="3673"/>
                  <a:pt x="10702" y="3671"/>
                </a:cubicBezTo>
                <a:cubicBezTo>
                  <a:pt x="10702" y="3670"/>
                  <a:pt x="10702" y="3669"/>
                  <a:pt x="10702" y="3668"/>
                </a:cubicBezTo>
                <a:cubicBezTo>
                  <a:pt x="10694" y="3642"/>
                  <a:pt x="10684" y="3634"/>
                  <a:pt x="10675" y="3614"/>
                </a:cubicBezTo>
                <a:cubicBezTo>
                  <a:pt x="10679" y="3600"/>
                  <a:pt x="10684" y="3586"/>
                  <a:pt x="10688" y="3573"/>
                </a:cubicBezTo>
                <a:cubicBezTo>
                  <a:pt x="10702" y="3574"/>
                  <a:pt x="10712" y="3572"/>
                  <a:pt x="10726" y="3570"/>
                </a:cubicBezTo>
                <a:cubicBezTo>
                  <a:pt x="10726" y="3569"/>
                  <a:pt x="10726" y="3568"/>
                  <a:pt x="10726" y="3568"/>
                </a:cubicBezTo>
                <a:cubicBezTo>
                  <a:pt x="10721" y="3553"/>
                  <a:pt x="10717" y="3538"/>
                  <a:pt x="10712" y="3524"/>
                </a:cubicBezTo>
                <a:cubicBezTo>
                  <a:pt x="10714" y="3522"/>
                  <a:pt x="10715" y="3520"/>
                  <a:pt x="10716" y="3518"/>
                </a:cubicBezTo>
                <a:cubicBezTo>
                  <a:pt x="10732" y="3503"/>
                  <a:pt x="10767" y="3495"/>
                  <a:pt x="10774" y="3465"/>
                </a:cubicBezTo>
                <a:cubicBezTo>
                  <a:pt x="10766" y="3459"/>
                  <a:pt x="10764" y="3454"/>
                  <a:pt x="10762" y="3439"/>
                </a:cubicBezTo>
                <a:cubicBezTo>
                  <a:pt x="10775" y="3431"/>
                  <a:pt x="10778" y="3414"/>
                  <a:pt x="10788" y="3400"/>
                </a:cubicBezTo>
                <a:cubicBezTo>
                  <a:pt x="10799" y="3403"/>
                  <a:pt x="10806" y="3409"/>
                  <a:pt x="10815" y="3413"/>
                </a:cubicBezTo>
                <a:cubicBezTo>
                  <a:pt x="10820" y="3395"/>
                  <a:pt x="10825" y="3391"/>
                  <a:pt x="10836" y="3385"/>
                </a:cubicBezTo>
                <a:cubicBezTo>
                  <a:pt x="10836" y="3379"/>
                  <a:pt x="10836" y="3374"/>
                  <a:pt x="10836" y="3369"/>
                </a:cubicBezTo>
                <a:cubicBezTo>
                  <a:pt x="10829" y="3360"/>
                  <a:pt x="10825" y="3349"/>
                  <a:pt x="10826" y="3338"/>
                </a:cubicBezTo>
                <a:cubicBezTo>
                  <a:pt x="10840" y="3329"/>
                  <a:pt x="10841" y="3299"/>
                  <a:pt x="10855" y="3297"/>
                </a:cubicBezTo>
                <a:cubicBezTo>
                  <a:pt x="10855" y="3297"/>
                  <a:pt x="10856" y="3297"/>
                  <a:pt x="10856" y="3297"/>
                </a:cubicBezTo>
                <a:cubicBezTo>
                  <a:pt x="10861" y="3316"/>
                  <a:pt x="10865" y="3322"/>
                  <a:pt x="10875" y="3333"/>
                </a:cubicBezTo>
                <a:cubicBezTo>
                  <a:pt x="10876" y="3331"/>
                  <a:pt x="10877" y="3330"/>
                  <a:pt x="10879" y="3328"/>
                </a:cubicBezTo>
                <a:cubicBezTo>
                  <a:pt x="10883" y="3317"/>
                  <a:pt x="10887" y="3306"/>
                  <a:pt x="10891" y="3294"/>
                </a:cubicBezTo>
                <a:cubicBezTo>
                  <a:pt x="10889" y="3275"/>
                  <a:pt x="10886" y="3257"/>
                  <a:pt x="10884" y="3238"/>
                </a:cubicBezTo>
                <a:cubicBezTo>
                  <a:pt x="10898" y="3243"/>
                  <a:pt x="10913" y="3243"/>
                  <a:pt x="10920" y="3222"/>
                </a:cubicBezTo>
                <a:cubicBezTo>
                  <a:pt x="10920" y="3221"/>
                  <a:pt x="10920" y="3221"/>
                  <a:pt x="10920" y="3220"/>
                </a:cubicBezTo>
                <a:cubicBezTo>
                  <a:pt x="10915" y="3211"/>
                  <a:pt x="10910" y="3203"/>
                  <a:pt x="10904" y="3194"/>
                </a:cubicBezTo>
                <a:cubicBezTo>
                  <a:pt x="10908" y="3185"/>
                  <a:pt x="10912" y="3177"/>
                  <a:pt x="10916" y="3168"/>
                </a:cubicBezTo>
                <a:cubicBezTo>
                  <a:pt x="10940" y="3154"/>
                  <a:pt x="10933" y="3126"/>
                  <a:pt x="10947" y="3107"/>
                </a:cubicBezTo>
                <a:cubicBezTo>
                  <a:pt x="10974" y="3069"/>
                  <a:pt x="10980" y="3124"/>
                  <a:pt x="10993" y="3024"/>
                </a:cubicBezTo>
                <a:cubicBezTo>
                  <a:pt x="10998" y="3032"/>
                  <a:pt x="11004" y="3041"/>
                  <a:pt x="11009" y="3050"/>
                </a:cubicBezTo>
                <a:cubicBezTo>
                  <a:pt x="11037" y="3030"/>
                  <a:pt x="11044" y="3058"/>
                  <a:pt x="11072" y="3063"/>
                </a:cubicBezTo>
                <a:cubicBezTo>
                  <a:pt x="11082" y="3029"/>
                  <a:pt x="11096" y="2955"/>
                  <a:pt x="11114" y="2936"/>
                </a:cubicBezTo>
                <a:cubicBezTo>
                  <a:pt x="11115" y="2938"/>
                  <a:pt x="11116" y="2940"/>
                  <a:pt x="11118" y="2942"/>
                </a:cubicBezTo>
                <a:cubicBezTo>
                  <a:pt x="11119" y="2946"/>
                  <a:pt x="11120" y="2950"/>
                  <a:pt x="11120" y="2954"/>
                </a:cubicBezTo>
                <a:cubicBezTo>
                  <a:pt x="11115" y="2977"/>
                  <a:pt x="11113" y="3004"/>
                  <a:pt x="11110" y="3032"/>
                </a:cubicBezTo>
                <a:cubicBezTo>
                  <a:pt x="11125" y="3009"/>
                  <a:pt x="11136" y="2981"/>
                  <a:pt x="11142" y="2939"/>
                </a:cubicBezTo>
                <a:cubicBezTo>
                  <a:pt x="11166" y="2934"/>
                  <a:pt x="11175" y="2916"/>
                  <a:pt x="11185" y="2885"/>
                </a:cubicBezTo>
                <a:cubicBezTo>
                  <a:pt x="11186" y="2886"/>
                  <a:pt x="11187" y="2887"/>
                  <a:pt x="11189" y="2888"/>
                </a:cubicBezTo>
                <a:cubicBezTo>
                  <a:pt x="11198" y="2902"/>
                  <a:pt x="11207" y="2917"/>
                  <a:pt x="11216" y="2932"/>
                </a:cubicBezTo>
                <a:cubicBezTo>
                  <a:pt x="11237" y="2787"/>
                  <a:pt x="11257" y="2859"/>
                  <a:pt x="11296" y="2898"/>
                </a:cubicBezTo>
                <a:cubicBezTo>
                  <a:pt x="11302" y="2862"/>
                  <a:pt x="11317" y="2805"/>
                  <a:pt x="11333" y="2787"/>
                </a:cubicBezTo>
                <a:cubicBezTo>
                  <a:pt x="11341" y="2777"/>
                  <a:pt x="11351" y="2791"/>
                  <a:pt x="11358" y="2782"/>
                </a:cubicBezTo>
                <a:cubicBezTo>
                  <a:pt x="11388" y="2724"/>
                  <a:pt x="11398" y="2691"/>
                  <a:pt x="11457" y="2700"/>
                </a:cubicBezTo>
                <a:cubicBezTo>
                  <a:pt x="11436" y="2753"/>
                  <a:pt x="11411" y="2762"/>
                  <a:pt x="11412" y="2862"/>
                </a:cubicBezTo>
                <a:cubicBezTo>
                  <a:pt x="11415" y="2863"/>
                  <a:pt x="11419" y="2864"/>
                  <a:pt x="11422" y="2865"/>
                </a:cubicBezTo>
                <a:cubicBezTo>
                  <a:pt x="11436" y="2798"/>
                  <a:pt x="11475" y="2730"/>
                  <a:pt x="11504" y="2692"/>
                </a:cubicBezTo>
                <a:cubicBezTo>
                  <a:pt x="11505" y="2730"/>
                  <a:pt x="11506" y="2767"/>
                  <a:pt x="11507" y="2805"/>
                </a:cubicBezTo>
                <a:cubicBezTo>
                  <a:pt x="11535" y="2780"/>
                  <a:pt x="11550" y="2740"/>
                  <a:pt x="11559" y="2682"/>
                </a:cubicBezTo>
                <a:cubicBezTo>
                  <a:pt x="11576" y="2676"/>
                  <a:pt x="11600" y="2660"/>
                  <a:pt x="11610" y="2687"/>
                </a:cubicBezTo>
                <a:cubicBezTo>
                  <a:pt x="11596" y="2727"/>
                  <a:pt x="11592" y="2748"/>
                  <a:pt x="11584" y="2800"/>
                </a:cubicBezTo>
                <a:cubicBezTo>
                  <a:pt x="11592" y="2803"/>
                  <a:pt x="11601" y="2807"/>
                  <a:pt x="11609" y="2810"/>
                </a:cubicBezTo>
                <a:cubicBezTo>
                  <a:pt x="11612" y="2763"/>
                  <a:pt x="11626" y="2727"/>
                  <a:pt x="11641" y="2702"/>
                </a:cubicBezTo>
                <a:cubicBezTo>
                  <a:pt x="11667" y="2717"/>
                  <a:pt x="11682" y="2748"/>
                  <a:pt x="11704" y="2767"/>
                </a:cubicBezTo>
                <a:cubicBezTo>
                  <a:pt x="11715" y="2775"/>
                  <a:pt x="11731" y="2765"/>
                  <a:pt x="11745" y="2774"/>
                </a:cubicBezTo>
                <a:cubicBezTo>
                  <a:pt x="11750" y="2781"/>
                  <a:pt x="11756" y="2788"/>
                  <a:pt x="11762" y="2795"/>
                </a:cubicBezTo>
                <a:cubicBezTo>
                  <a:pt x="11762" y="2804"/>
                  <a:pt x="11763" y="2814"/>
                  <a:pt x="11763" y="2823"/>
                </a:cubicBezTo>
                <a:cubicBezTo>
                  <a:pt x="11737" y="2874"/>
                  <a:pt x="11689" y="2863"/>
                  <a:pt x="11638" y="2862"/>
                </a:cubicBezTo>
                <a:cubicBezTo>
                  <a:pt x="11654" y="2900"/>
                  <a:pt x="11684" y="2910"/>
                  <a:pt x="11698" y="2952"/>
                </a:cubicBezTo>
                <a:cubicBezTo>
                  <a:pt x="11729" y="2948"/>
                  <a:pt x="11751" y="2932"/>
                  <a:pt x="11776" y="2962"/>
                </a:cubicBezTo>
                <a:cubicBezTo>
                  <a:pt x="11783" y="2953"/>
                  <a:pt x="11795" y="2952"/>
                  <a:pt x="11805" y="2944"/>
                </a:cubicBezTo>
                <a:cubicBezTo>
                  <a:pt x="11818" y="2930"/>
                  <a:pt x="11831" y="2915"/>
                  <a:pt x="11844" y="2900"/>
                </a:cubicBezTo>
                <a:cubicBezTo>
                  <a:pt x="11845" y="2986"/>
                  <a:pt x="11879" y="3000"/>
                  <a:pt x="11918" y="3014"/>
                </a:cubicBezTo>
                <a:cubicBezTo>
                  <a:pt x="11919" y="3032"/>
                  <a:pt x="11920" y="3051"/>
                  <a:pt x="11920" y="3070"/>
                </a:cubicBezTo>
                <a:cubicBezTo>
                  <a:pt x="11927" y="3061"/>
                  <a:pt x="11933" y="3051"/>
                  <a:pt x="11939" y="3042"/>
                </a:cubicBezTo>
                <a:cubicBezTo>
                  <a:pt x="11977" y="3047"/>
                  <a:pt x="12015" y="3052"/>
                  <a:pt x="12053" y="3058"/>
                </a:cubicBezTo>
                <a:cubicBezTo>
                  <a:pt x="12076" y="3073"/>
                  <a:pt x="12099" y="3088"/>
                  <a:pt x="12122" y="3104"/>
                </a:cubicBezTo>
                <a:cubicBezTo>
                  <a:pt x="12136" y="3112"/>
                  <a:pt x="12150" y="3121"/>
                  <a:pt x="12165" y="3130"/>
                </a:cubicBezTo>
                <a:cubicBezTo>
                  <a:pt x="12190" y="3171"/>
                  <a:pt x="12216" y="3212"/>
                  <a:pt x="12241" y="3253"/>
                </a:cubicBezTo>
                <a:cubicBezTo>
                  <a:pt x="12268" y="3269"/>
                  <a:pt x="12295" y="3284"/>
                  <a:pt x="12322" y="3300"/>
                </a:cubicBezTo>
                <a:cubicBezTo>
                  <a:pt x="12347" y="3315"/>
                  <a:pt x="12372" y="3351"/>
                  <a:pt x="12392" y="3379"/>
                </a:cubicBezTo>
                <a:cubicBezTo>
                  <a:pt x="12390" y="3434"/>
                  <a:pt x="12393" y="3449"/>
                  <a:pt x="12408" y="3477"/>
                </a:cubicBezTo>
                <a:cubicBezTo>
                  <a:pt x="12409" y="3551"/>
                  <a:pt x="12382" y="3582"/>
                  <a:pt x="12358" y="3616"/>
                </a:cubicBezTo>
                <a:cubicBezTo>
                  <a:pt x="12247" y="3777"/>
                  <a:pt x="12077" y="3626"/>
                  <a:pt x="11971" y="3565"/>
                </a:cubicBezTo>
                <a:cubicBezTo>
                  <a:pt x="11957" y="3560"/>
                  <a:pt x="11942" y="3556"/>
                  <a:pt x="11927" y="3552"/>
                </a:cubicBezTo>
                <a:cubicBezTo>
                  <a:pt x="11908" y="3532"/>
                  <a:pt x="11901" y="3450"/>
                  <a:pt x="11855" y="3495"/>
                </a:cubicBezTo>
                <a:cubicBezTo>
                  <a:pt x="11879" y="3539"/>
                  <a:pt x="11902" y="3594"/>
                  <a:pt x="11931" y="3629"/>
                </a:cubicBezTo>
                <a:cubicBezTo>
                  <a:pt x="11949" y="3651"/>
                  <a:pt x="11982" y="3657"/>
                  <a:pt x="11996" y="3686"/>
                </a:cubicBezTo>
                <a:cubicBezTo>
                  <a:pt x="12015" y="3727"/>
                  <a:pt x="12007" y="3790"/>
                  <a:pt x="11981" y="3804"/>
                </a:cubicBezTo>
                <a:cubicBezTo>
                  <a:pt x="11983" y="3838"/>
                  <a:pt x="12017" y="4009"/>
                  <a:pt x="12026" y="4018"/>
                </a:cubicBezTo>
                <a:cubicBezTo>
                  <a:pt x="12044" y="4036"/>
                  <a:pt x="12072" y="4026"/>
                  <a:pt x="12088" y="4041"/>
                </a:cubicBezTo>
                <a:cubicBezTo>
                  <a:pt x="12090" y="4056"/>
                  <a:pt x="12095" y="4079"/>
                  <a:pt x="12102" y="4088"/>
                </a:cubicBezTo>
                <a:cubicBezTo>
                  <a:pt x="12113" y="4101"/>
                  <a:pt x="12131" y="4094"/>
                  <a:pt x="12146" y="4100"/>
                </a:cubicBezTo>
                <a:cubicBezTo>
                  <a:pt x="12180" y="4116"/>
                  <a:pt x="12233" y="4123"/>
                  <a:pt x="12201" y="4016"/>
                </a:cubicBezTo>
                <a:cubicBezTo>
                  <a:pt x="12190" y="4012"/>
                  <a:pt x="12173" y="4023"/>
                  <a:pt x="12161" y="4013"/>
                </a:cubicBezTo>
                <a:cubicBezTo>
                  <a:pt x="12147" y="4002"/>
                  <a:pt x="12121" y="3946"/>
                  <a:pt x="12120" y="3920"/>
                </a:cubicBezTo>
                <a:cubicBezTo>
                  <a:pt x="12132" y="3900"/>
                  <a:pt x="12131" y="3869"/>
                  <a:pt x="12153" y="3869"/>
                </a:cubicBezTo>
                <a:cubicBezTo>
                  <a:pt x="12189" y="3912"/>
                  <a:pt x="12234" y="3952"/>
                  <a:pt x="12280" y="3977"/>
                </a:cubicBezTo>
                <a:cubicBezTo>
                  <a:pt x="12300" y="3988"/>
                  <a:pt x="12315" y="3972"/>
                  <a:pt x="12330" y="3969"/>
                </a:cubicBezTo>
                <a:cubicBezTo>
                  <a:pt x="12337" y="3973"/>
                  <a:pt x="12344" y="3978"/>
                  <a:pt x="12351" y="3982"/>
                </a:cubicBezTo>
                <a:cubicBezTo>
                  <a:pt x="12377" y="3911"/>
                  <a:pt x="12323" y="3861"/>
                  <a:pt x="12322" y="3791"/>
                </a:cubicBezTo>
                <a:cubicBezTo>
                  <a:pt x="12357" y="3707"/>
                  <a:pt x="12435" y="3717"/>
                  <a:pt x="12461" y="3611"/>
                </a:cubicBezTo>
                <a:cubicBezTo>
                  <a:pt x="12510" y="3600"/>
                  <a:pt x="12546" y="3683"/>
                  <a:pt x="12581" y="3686"/>
                </a:cubicBezTo>
                <a:cubicBezTo>
                  <a:pt x="12581" y="3684"/>
                  <a:pt x="12581" y="3683"/>
                  <a:pt x="12581" y="3681"/>
                </a:cubicBezTo>
                <a:cubicBezTo>
                  <a:pt x="12582" y="3666"/>
                  <a:pt x="12583" y="3652"/>
                  <a:pt x="12585" y="3637"/>
                </a:cubicBezTo>
                <a:cubicBezTo>
                  <a:pt x="12598" y="3559"/>
                  <a:pt x="12608" y="3568"/>
                  <a:pt x="12591" y="3472"/>
                </a:cubicBezTo>
                <a:cubicBezTo>
                  <a:pt x="12576" y="3468"/>
                  <a:pt x="12566" y="3457"/>
                  <a:pt x="12559" y="3436"/>
                </a:cubicBezTo>
                <a:cubicBezTo>
                  <a:pt x="12560" y="3434"/>
                  <a:pt x="12561" y="3433"/>
                  <a:pt x="12562" y="3431"/>
                </a:cubicBezTo>
                <a:cubicBezTo>
                  <a:pt x="12573" y="3398"/>
                  <a:pt x="12583" y="3366"/>
                  <a:pt x="12594" y="3333"/>
                </a:cubicBezTo>
                <a:cubicBezTo>
                  <a:pt x="12602" y="3263"/>
                  <a:pt x="12565" y="3257"/>
                  <a:pt x="12569" y="3197"/>
                </a:cubicBezTo>
                <a:cubicBezTo>
                  <a:pt x="12586" y="3188"/>
                  <a:pt x="12597" y="3202"/>
                  <a:pt x="12614" y="3209"/>
                </a:cubicBezTo>
                <a:cubicBezTo>
                  <a:pt x="12635" y="3206"/>
                  <a:pt x="12655" y="3203"/>
                  <a:pt x="12676" y="3199"/>
                </a:cubicBezTo>
                <a:cubicBezTo>
                  <a:pt x="12705" y="3210"/>
                  <a:pt x="12729" y="3305"/>
                  <a:pt x="12740" y="3351"/>
                </a:cubicBezTo>
                <a:cubicBezTo>
                  <a:pt x="12692" y="3355"/>
                  <a:pt x="12642" y="3352"/>
                  <a:pt x="12633" y="3434"/>
                </a:cubicBezTo>
                <a:cubicBezTo>
                  <a:pt x="12676" y="3497"/>
                  <a:pt x="12694" y="3562"/>
                  <a:pt x="12766" y="3534"/>
                </a:cubicBezTo>
                <a:cubicBezTo>
                  <a:pt x="12778" y="3530"/>
                  <a:pt x="12790" y="3525"/>
                  <a:pt x="12802" y="3521"/>
                </a:cubicBezTo>
                <a:cubicBezTo>
                  <a:pt x="12821" y="3495"/>
                  <a:pt x="12813" y="3408"/>
                  <a:pt x="12832" y="3379"/>
                </a:cubicBezTo>
                <a:cubicBezTo>
                  <a:pt x="12843" y="3373"/>
                  <a:pt x="12853" y="3367"/>
                  <a:pt x="12864" y="3361"/>
                </a:cubicBezTo>
                <a:cubicBezTo>
                  <a:pt x="12908" y="3327"/>
                  <a:pt x="12956" y="3287"/>
                  <a:pt x="13004" y="3251"/>
                </a:cubicBezTo>
                <a:cubicBezTo>
                  <a:pt x="13032" y="3228"/>
                  <a:pt x="13060" y="3206"/>
                  <a:pt x="13088" y="3184"/>
                </a:cubicBezTo>
                <a:cubicBezTo>
                  <a:pt x="13090" y="3197"/>
                  <a:pt x="13093" y="3211"/>
                  <a:pt x="13095" y="3225"/>
                </a:cubicBezTo>
                <a:cubicBezTo>
                  <a:pt x="13096" y="3226"/>
                  <a:pt x="13098" y="3227"/>
                  <a:pt x="13099" y="3228"/>
                </a:cubicBezTo>
                <a:cubicBezTo>
                  <a:pt x="13152" y="3208"/>
                  <a:pt x="13107" y="3126"/>
                  <a:pt x="13187" y="3127"/>
                </a:cubicBezTo>
                <a:cubicBezTo>
                  <a:pt x="13186" y="3157"/>
                  <a:pt x="13182" y="3183"/>
                  <a:pt x="13182" y="3222"/>
                </a:cubicBezTo>
                <a:cubicBezTo>
                  <a:pt x="13174" y="3225"/>
                  <a:pt x="13166" y="3228"/>
                  <a:pt x="13158" y="3230"/>
                </a:cubicBezTo>
                <a:cubicBezTo>
                  <a:pt x="13154" y="3241"/>
                  <a:pt x="13152" y="3246"/>
                  <a:pt x="13153" y="3266"/>
                </a:cubicBezTo>
                <a:cubicBezTo>
                  <a:pt x="13184" y="3287"/>
                  <a:pt x="13193" y="3260"/>
                  <a:pt x="13232" y="3258"/>
                </a:cubicBezTo>
                <a:cubicBezTo>
                  <a:pt x="13233" y="3273"/>
                  <a:pt x="13235" y="3275"/>
                  <a:pt x="13241" y="3282"/>
                </a:cubicBezTo>
                <a:cubicBezTo>
                  <a:pt x="13259" y="3261"/>
                  <a:pt x="13258" y="3206"/>
                  <a:pt x="13277" y="3191"/>
                </a:cubicBezTo>
                <a:cubicBezTo>
                  <a:pt x="13295" y="3178"/>
                  <a:pt x="13332" y="3166"/>
                  <a:pt x="13354" y="3179"/>
                </a:cubicBezTo>
                <a:cubicBezTo>
                  <a:pt x="13366" y="3185"/>
                  <a:pt x="13382" y="3211"/>
                  <a:pt x="13404" y="3199"/>
                </a:cubicBezTo>
                <a:cubicBezTo>
                  <a:pt x="13412" y="3185"/>
                  <a:pt x="13421" y="3172"/>
                  <a:pt x="13430" y="3158"/>
                </a:cubicBezTo>
                <a:cubicBezTo>
                  <a:pt x="13465" y="3107"/>
                  <a:pt x="13488" y="3112"/>
                  <a:pt x="13526" y="3145"/>
                </a:cubicBezTo>
                <a:cubicBezTo>
                  <a:pt x="13519" y="3161"/>
                  <a:pt x="13513" y="3176"/>
                  <a:pt x="13507" y="3191"/>
                </a:cubicBezTo>
                <a:cubicBezTo>
                  <a:pt x="13512" y="3220"/>
                  <a:pt x="13532" y="3247"/>
                  <a:pt x="13553" y="3228"/>
                </a:cubicBezTo>
                <a:cubicBezTo>
                  <a:pt x="13556" y="3214"/>
                  <a:pt x="13559" y="3182"/>
                  <a:pt x="13563" y="3168"/>
                </a:cubicBezTo>
                <a:cubicBezTo>
                  <a:pt x="13600" y="3158"/>
                  <a:pt x="13623" y="3176"/>
                  <a:pt x="13625" y="3086"/>
                </a:cubicBezTo>
                <a:cubicBezTo>
                  <a:pt x="13612" y="3054"/>
                  <a:pt x="13599" y="3023"/>
                  <a:pt x="13586" y="2991"/>
                </a:cubicBezTo>
                <a:cubicBezTo>
                  <a:pt x="13587" y="2989"/>
                  <a:pt x="13587" y="2987"/>
                  <a:pt x="13587" y="2985"/>
                </a:cubicBezTo>
                <a:cubicBezTo>
                  <a:pt x="13602" y="2972"/>
                  <a:pt x="13609" y="2939"/>
                  <a:pt x="13626" y="2932"/>
                </a:cubicBezTo>
                <a:cubicBezTo>
                  <a:pt x="13663" y="2915"/>
                  <a:pt x="13735" y="2954"/>
                  <a:pt x="13760" y="2967"/>
                </a:cubicBezTo>
                <a:cubicBezTo>
                  <a:pt x="13882" y="3032"/>
                  <a:pt x="13991" y="3111"/>
                  <a:pt x="14071" y="3253"/>
                </a:cubicBezTo>
                <a:cubicBezTo>
                  <a:pt x="14077" y="3254"/>
                  <a:pt x="14082" y="3253"/>
                  <a:pt x="14085" y="3248"/>
                </a:cubicBezTo>
                <a:cubicBezTo>
                  <a:pt x="14100" y="3229"/>
                  <a:pt x="14121" y="3160"/>
                  <a:pt x="14124" y="3122"/>
                </a:cubicBezTo>
                <a:cubicBezTo>
                  <a:pt x="14093" y="3131"/>
                  <a:pt x="14071" y="3113"/>
                  <a:pt x="14064" y="3063"/>
                </a:cubicBezTo>
                <a:cubicBezTo>
                  <a:pt x="14061" y="3041"/>
                  <a:pt x="14068" y="3010"/>
                  <a:pt x="14061" y="2996"/>
                </a:cubicBezTo>
                <a:cubicBezTo>
                  <a:pt x="14043" y="2960"/>
                  <a:pt x="13998" y="2978"/>
                  <a:pt x="13983" y="2934"/>
                </a:cubicBezTo>
                <a:cubicBezTo>
                  <a:pt x="13992" y="2843"/>
                  <a:pt x="14043" y="2878"/>
                  <a:pt x="14014" y="2725"/>
                </a:cubicBezTo>
                <a:cubicBezTo>
                  <a:pt x="14003" y="2724"/>
                  <a:pt x="13992" y="2722"/>
                  <a:pt x="13981" y="2720"/>
                </a:cubicBezTo>
                <a:cubicBezTo>
                  <a:pt x="13967" y="2596"/>
                  <a:pt x="14050" y="2592"/>
                  <a:pt x="14079" y="2522"/>
                </a:cubicBezTo>
                <a:cubicBezTo>
                  <a:pt x="14089" y="2488"/>
                  <a:pt x="14099" y="2455"/>
                  <a:pt x="14110" y="2422"/>
                </a:cubicBezTo>
                <a:cubicBezTo>
                  <a:pt x="14114" y="2381"/>
                  <a:pt x="14119" y="2341"/>
                  <a:pt x="14123" y="2301"/>
                </a:cubicBezTo>
                <a:cubicBezTo>
                  <a:pt x="14128" y="2287"/>
                  <a:pt x="14134" y="2273"/>
                  <a:pt x="14139" y="2259"/>
                </a:cubicBezTo>
                <a:cubicBezTo>
                  <a:pt x="14157" y="2268"/>
                  <a:pt x="14181" y="2287"/>
                  <a:pt x="14204" y="2280"/>
                </a:cubicBezTo>
                <a:cubicBezTo>
                  <a:pt x="14235" y="2271"/>
                  <a:pt x="14270" y="2260"/>
                  <a:pt x="14300" y="2267"/>
                </a:cubicBezTo>
                <a:cubicBezTo>
                  <a:pt x="14319" y="2272"/>
                  <a:pt x="14339" y="2247"/>
                  <a:pt x="14351" y="2277"/>
                </a:cubicBezTo>
                <a:cubicBezTo>
                  <a:pt x="14388" y="2369"/>
                  <a:pt x="14299" y="2515"/>
                  <a:pt x="14292" y="2573"/>
                </a:cubicBezTo>
                <a:cubicBezTo>
                  <a:pt x="14314" y="2592"/>
                  <a:pt x="14364" y="2706"/>
                  <a:pt x="14353" y="2785"/>
                </a:cubicBezTo>
                <a:cubicBezTo>
                  <a:pt x="14346" y="2802"/>
                  <a:pt x="14339" y="2819"/>
                  <a:pt x="14332" y="2836"/>
                </a:cubicBezTo>
                <a:cubicBezTo>
                  <a:pt x="14334" y="2866"/>
                  <a:pt x="14336" y="2896"/>
                  <a:pt x="14338" y="2926"/>
                </a:cubicBezTo>
                <a:cubicBezTo>
                  <a:pt x="14337" y="2978"/>
                  <a:pt x="14337" y="3029"/>
                  <a:pt x="14336" y="3081"/>
                </a:cubicBezTo>
                <a:cubicBezTo>
                  <a:pt x="14347" y="3183"/>
                  <a:pt x="14369" y="3146"/>
                  <a:pt x="14390" y="3199"/>
                </a:cubicBezTo>
                <a:cubicBezTo>
                  <a:pt x="14389" y="3230"/>
                  <a:pt x="14381" y="3237"/>
                  <a:pt x="14377" y="3258"/>
                </a:cubicBezTo>
                <a:cubicBezTo>
                  <a:pt x="14374" y="3283"/>
                  <a:pt x="14371" y="3307"/>
                  <a:pt x="14367" y="3331"/>
                </a:cubicBezTo>
                <a:cubicBezTo>
                  <a:pt x="14359" y="3372"/>
                  <a:pt x="14328" y="3420"/>
                  <a:pt x="14311" y="3446"/>
                </a:cubicBezTo>
                <a:cubicBezTo>
                  <a:pt x="14298" y="3466"/>
                  <a:pt x="14275" y="3475"/>
                  <a:pt x="14268" y="3506"/>
                </a:cubicBezTo>
                <a:cubicBezTo>
                  <a:pt x="14271" y="3520"/>
                  <a:pt x="14273" y="3535"/>
                  <a:pt x="14276" y="3549"/>
                </a:cubicBezTo>
                <a:cubicBezTo>
                  <a:pt x="14261" y="3560"/>
                  <a:pt x="14246" y="3570"/>
                  <a:pt x="14232" y="3580"/>
                </a:cubicBezTo>
                <a:cubicBezTo>
                  <a:pt x="14224" y="3574"/>
                  <a:pt x="14216" y="3567"/>
                  <a:pt x="14208" y="3560"/>
                </a:cubicBezTo>
                <a:cubicBezTo>
                  <a:pt x="14182" y="3541"/>
                  <a:pt x="14153" y="3541"/>
                  <a:pt x="14126" y="3555"/>
                </a:cubicBezTo>
                <a:cubicBezTo>
                  <a:pt x="14142" y="3625"/>
                  <a:pt x="14185" y="3634"/>
                  <a:pt x="14232" y="3647"/>
                </a:cubicBezTo>
                <a:cubicBezTo>
                  <a:pt x="14243" y="3646"/>
                  <a:pt x="14254" y="3646"/>
                  <a:pt x="14265" y="3645"/>
                </a:cubicBezTo>
                <a:cubicBezTo>
                  <a:pt x="14281" y="3651"/>
                  <a:pt x="14302" y="3666"/>
                  <a:pt x="14320" y="3650"/>
                </a:cubicBezTo>
                <a:cubicBezTo>
                  <a:pt x="14337" y="3578"/>
                  <a:pt x="14377" y="3570"/>
                  <a:pt x="14406" y="3524"/>
                </a:cubicBezTo>
                <a:cubicBezTo>
                  <a:pt x="14418" y="3505"/>
                  <a:pt x="14417" y="3466"/>
                  <a:pt x="14426" y="3441"/>
                </a:cubicBezTo>
                <a:cubicBezTo>
                  <a:pt x="14434" y="3433"/>
                  <a:pt x="14441" y="3424"/>
                  <a:pt x="14448" y="3415"/>
                </a:cubicBezTo>
                <a:cubicBezTo>
                  <a:pt x="14457" y="3394"/>
                  <a:pt x="14466" y="3372"/>
                  <a:pt x="14475" y="3351"/>
                </a:cubicBezTo>
                <a:cubicBezTo>
                  <a:pt x="14476" y="3291"/>
                  <a:pt x="14464" y="3263"/>
                  <a:pt x="14452" y="3222"/>
                </a:cubicBezTo>
                <a:cubicBezTo>
                  <a:pt x="14462" y="3096"/>
                  <a:pt x="14591" y="3108"/>
                  <a:pt x="14616" y="3199"/>
                </a:cubicBezTo>
                <a:cubicBezTo>
                  <a:pt x="14622" y="3244"/>
                  <a:pt x="14608" y="3351"/>
                  <a:pt x="14613" y="3367"/>
                </a:cubicBezTo>
                <a:cubicBezTo>
                  <a:pt x="14622" y="3419"/>
                  <a:pt x="14681" y="3410"/>
                  <a:pt x="14704" y="3392"/>
                </a:cubicBezTo>
                <a:cubicBezTo>
                  <a:pt x="14705" y="3386"/>
                  <a:pt x="14706" y="3379"/>
                  <a:pt x="14707" y="3372"/>
                </a:cubicBezTo>
                <a:cubicBezTo>
                  <a:pt x="14691" y="3340"/>
                  <a:pt x="14666" y="3345"/>
                  <a:pt x="14641" y="3333"/>
                </a:cubicBezTo>
                <a:cubicBezTo>
                  <a:pt x="14641" y="3332"/>
                  <a:pt x="14641" y="3331"/>
                  <a:pt x="14641" y="3331"/>
                </a:cubicBezTo>
                <a:cubicBezTo>
                  <a:pt x="14642" y="3319"/>
                  <a:pt x="14643" y="3307"/>
                  <a:pt x="14644" y="3294"/>
                </a:cubicBezTo>
                <a:cubicBezTo>
                  <a:pt x="14653" y="3289"/>
                  <a:pt x="14669" y="3272"/>
                  <a:pt x="14673" y="3256"/>
                </a:cubicBezTo>
                <a:cubicBezTo>
                  <a:pt x="14676" y="3232"/>
                  <a:pt x="14666" y="3212"/>
                  <a:pt x="14663" y="3191"/>
                </a:cubicBezTo>
                <a:cubicBezTo>
                  <a:pt x="14657" y="3159"/>
                  <a:pt x="14653" y="3116"/>
                  <a:pt x="14638" y="3101"/>
                </a:cubicBezTo>
                <a:cubicBezTo>
                  <a:pt x="14629" y="3099"/>
                  <a:pt x="14621" y="3096"/>
                  <a:pt x="14612" y="3094"/>
                </a:cubicBezTo>
                <a:cubicBezTo>
                  <a:pt x="14590" y="3080"/>
                  <a:pt x="14552" y="3033"/>
                  <a:pt x="14522" y="3045"/>
                </a:cubicBezTo>
                <a:cubicBezTo>
                  <a:pt x="14510" y="3052"/>
                  <a:pt x="14498" y="3060"/>
                  <a:pt x="14487" y="3068"/>
                </a:cubicBezTo>
                <a:cubicBezTo>
                  <a:pt x="14472" y="3073"/>
                  <a:pt x="14443" y="3057"/>
                  <a:pt x="14421" y="3058"/>
                </a:cubicBezTo>
                <a:cubicBezTo>
                  <a:pt x="14421" y="3003"/>
                  <a:pt x="14405" y="2968"/>
                  <a:pt x="14406" y="2926"/>
                </a:cubicBezTo>
                <a:cubicBezTo>
                  <a:pt x="14408" y="2861"/>
                  <a:pt x="14446" y="2802"/>
                  <a:pt x="14442" y="2751"/>
                </a:cubicBezTo>
                <a:cubicBezTo>
                  <a:pt x="14438" y="2685"/>
                  <a:pt x="14393" y="2619"/>
                  <a:pt x="14379" y="2568"/>
                </a:cubicBezTo>
                <a:cubicBezTo>
                  <a:pt x="14392" y="2496"/>
                  <a:pt x="14437" y="2512"/>
                  <a:pt x="14467" y="2473"/>
                </a:cubicBezTo>
                <a:cubicBezTo>
                  <a:pt x="14495" y="2435"/>
                  <a:pt x="14493" y="2364"/>
                  <a:pt x="14491" y="2285"/>
                </a:cubicBezTo>
                <a:cubicBezTo>
                  <a:pt x="14503" y="2292"/>
                  <a:pt x="14516" y="2299"/>
                  <a:pt x="14528" y="2305"/>
                </a:cubicBezTo>
                <a:cubicBezTo>
                  <a:pt x="14529" y="2337"/>
                  <a:pt x="14532" y="2377"/>
                  <a:pt x="14527" y="2406"/>
                </a:cubicBezTo>
                <a:cubicBezTo>
                  <a:pt x="14520" y="2447"/>
                  <a:pt x="14490" y="2504"/>
                  <a:pt x="14508" y="2571"/>
                </a:cubicBezTo>
                <a:cubicBezTo>
                  <a:pt x="14527" y="2641"/>
                  <a:pt x="14588" y="2634"/>
                  <a:pt x="14633" y="2651"/>
                </a:cubicBezTo>
                <a:cubicBezTo>
                  <a:pt x="14641" y="2652"/>
                  <a:pt x="14650" y="2654"/>
                  <a:pt x="14658" y="2656"/>
                </a:cubicBezTo>
                <a:cubicBezTo>
                  <a:pt x="14666" y="2670"/>
                  <a:pt x="14674" y="2685"/>
                  <a:pt x="14681" y="2700"/>
                </a:cubicBezTo>
                <a:cubicBezTo>
                  <a:pt x="14692" y="2699"/>
                  <a:pt x="14702" y="2698"/>
                  <a:pt x="14712" y="2697"/>
                </a:cubicBezTo>
                <a:cubicBezTo>
                  <a:pt x="14712" y="2696"/>
                  <a:pt x="14712" y="2695"/>
                  <a:pt x="14712" y="2694"/>
                </a:cubicBezTo>
                <a:cubicBezTo>
                  <a:pt x="14703" y="2648"/>
                  <a:pt x="14696" y="2615"/>
                  <a:pt x="14683" y="2581"/>
                </a:cubicBezTo>
                <a:cubicBezTo>
                  <a:pt x="14626" y="2581"/>
                  <a:pt x="14599" y="2569"/>
                  <a:pt x="14571" y="2509"/>
                </a:cubicBezTo>
                <a:cubicBezTo>
                  <a:pt x="14574" y="2497"/>
                  <a:pt x="14577" y="2485"/>
                  <a:pt x="14579" y="2473"/>
                </a:cubicBezTo>
                <a:cubicBezTo>
                  <a:pt x="14593" y="2471"/>
                  <a:pt x="14606" y="2470"/>
                  <a:pt x="14620" y="2468"/>
                </a:cubicBezTo>
                <a:cubicBezTo>
                  <a:pt x="14648" y="2487"/>
                  <a:pt x="14648" y="2497"/>
                  <a:pt x="14683" y="2478"/>
                </a:cubicBezTo>
                <a:cubicBezTo>
                  <a:pt x="14681" y="2454"/>
                  <a:pt x="14680" y="2430"/>
                  <a:pt x="14679" y="2406"/>
                </a:cubicBezTo>
                <a:cubicBezTo>
                  <a:pt x="14773" y="2317"/>
                  <a:pt x="14832" y="2503"/>
                  <a:pt x="14897" y="2537"/>
                </a:cubicBezTo>
                <a:cubicBezTo>
                  <a:pt x="14924" y="2551"/>
                  <a:pt x="14956" y="2529"/>
                  <a:pt x="14973" y="2522"/>
                </a:cubicBezTo>
                <a:cubicBezTo>
                  <a:pt x="14974" y="2534"/>
                  <a:pt x="14974" y="2546"/>
                  <a:pt x="14975" y="2558"/>
                </a:cubicBezTo>
                <a:cubicBezTo>
                  <a:pt x="14962" y="2580"/>
                  <a:pt x="14948" y="2601"/>
                  <a:pt x="14935" y="2622"/>
                </a:cubicBezTo>
                <a:cubicBezTo>
                  <a:pt x="14931" y="2678"/>
                  <a:pt x="14928" y="2734"/>
                  <a:pt x="14924" y="2790"/>
                </a:cubicBezTo>
                <a:cubicBezTo>
                  <a:pt x="14927" y="2792"/>
                  <a:pt x="14931" y="2795"/>
                  <a:pt x="14934" y="2797"/>
                </a:cubicBezTo>
                <a:cubicBezTo>
                  <a:pt x="14939" y="2763"/>
                  <a:pt x="14950" y="2719"/>
                  <a:pt x="14963" y="2700"/>
                </a:cubicBezTo>
                <a:cubicBezTo>
                  <a:pt x="14966" y="2702"/>
                  <a:pt x="14969" y="2705"/>
                  <a:pt x="14973" y="2707"/>
                </a:cubicBezTo>
                <a:cubicBezTo>
                  <a:pt x="14980" y="2745"/>
                  <a:pt x="14991" y="2764"/>
                  <a:pt x="14985" y="2823"/>
                </a:cubicBezTo>
                <a:cubicBezTo>
                  <a:pt x="14985" y="2823"/>
                  <a:pt x="14986" y="2823"/>
                  <a:pt x="14986" y="2823"/>
                </a:cubicBezTo>
                <a:cubicBezTo>
                  <a:pt x="15001" y="2810"/>
                  <a:pt x="15011" y="2795"/>
                  <a:pt x="15024" y="2779"/>
                </a:cubicBezTo>
                <a:cubicBezTo>
                  <a:pt x="15024" y="2717"/>
                  <a:pt x="15005" y="2670"/>
                  <a:pt x="14993" y="2628"/>
                </a:cubicBezTo>
                <a:cubicBezTo>
                  <a:pt x="15000" y="2593"/>
                  <a:pt x="15008" y="2559"/>
                  <a:pt x="15016" y="2525"/>
                </a:cubicBezTo>
                <a:cubicBezTo>
                  <a:pt x="15009" y="2511"/>
                  <a:pt x="15002" y="2497"/>
                  <a:pt x="14996" y="2483"/>
                </a:cubicBezTo>
                <a:cubicBezTo>
                  <a:pt x="14973" y="2453"/>
                  <a:pt x="14948" y="2456"/>
                  <a:pt x="14940" y="2396"/>
                </a:cubicBezTo>
                <a:cubicBezTo>
                  <a:pt x="14920" y="2391"/>
                  <a:pt x="14855" y="2351"/>
                  <a:pt x="14850" y="2321"/>
                </a:cubicBezTo>
                <a:cubicBezTo>
                  <a:pt x="14850" y="2287"/>
                  <a:pt x="14850" y="2252"/>
                  <a:pt x="14849" y="2218"/>
                </a:cubicBezTo>
                <a:cubicBezTo>
                  <a:pt x="14845" y="2190"/>
                  <a:pt x="14814" y="2150"/>
                  <a:pt x="14833" y="2118"/>
                </a:cubicBezTo>
                <a:cubicBezTo>
                  <a:pt x="14843" y="2083"/>
                  <a:pt x="14989" y="2072"/>
                  <a:pt x="15024" y="2069"/>
                </a:cubicBezTo>
                <a:cubicBezTo>
                  <a:pt x="15041" y="2067"/>
                  <a:pt x="15075" y="2042"/>
                  <a:pt x="15083" y="2053"/>
                </a:cubicBezTo>
                <a:cubicBezTo>
                  <a:pt x="15091" y="2068"/>
                  <a:pt x="15095" y="2079"/>
                  <a:pt x="15106" y="2092"/>
                </a:cubicBezTo>
                <a:cubicBezTo>
                  <a:pt x="15136" y="2056"/>
                  <a:pt x="15174" y="1998"/>
                  <a:pt x="15214" y="2040"/>
                </a:cubicBezTo>
                <a:cubicBezTo>
                  <a:pt x="15214" y="2042"/>
                  <a:pt x="15213" y="2044"/>
                  <a:pt x="15213" y="2046"/>
                </a:cubicBezTo>
                <a:cubicBezTo>
                  <a:pt x="15195" y="2059"/>
                  <a:pt x="15183" y="2083"/>
                  <a:pt x="15177" y="2118"/>
                </a:cubicBezTo>
                <a:cubicBezTo>
                  <a:pt x="15217" y="2107"/>
                  <a:pt x="15258" y="2075"/>
                  <a:pt x="15272" y="2012"/>
                </a:cubicBezTo>
                <a:cubicBezTo>
                  <a:pt x="15269" y="1997"/>
                  <a:pt x="15266" y="1981"/>
                  <a:pt x="15263" y="1966"/>
                </a:cubicBezTo>
                <a:cubicBezTo>
                  <a:pt x="15255" y="1944"/>
                  <a:pt x="15240" y="1940"/>
                  <a:pt x="15229" y="1924"/>
                </a:cubicBezTo>
                <a:cubicBezTo>
                  <a:pt x="15225" y="1913"/>
                  <a:pt x="15221" y="1902"/>
                  <a:pt x="15217" y="1891"/>
                </a:cubicBezTo>
                <a:cubicBezTo>
                  <a:pt x="15217" y="1857"/>
                  <a:pt x="15222" y="1831"/>
                  <a:pt x="15228" y="1806"/>
                </a:cubicBezTo>
                <a:cubicBezTo>
                  <a:pt x="15278" y="1774"/>
                  <a:pt x="15323" y="1679"/>
                  <a:pt x="15370" y="1644"/>
                </a:cubicBezTo>
                <a:cubicBezTo>
                  <a:pt x="15393" y="1636"/>
                  <a:pt x="15416" y="1628"/>
                  <a:pt x="15438" y="1621"/>
                </a:cubicBezTo>
                <a:cubicBezTo>
                  <a:pt x="15502" y="1595"/>
                  <a:pt x="15573" y="1587"/>
                  <a:pt x="15632" y="1551"/>
                </a:cubicBezTo>
                <a:cubicBezTo>
                  <a:pt x="15680" y="1521"/>
                  <a:pt x="15675" y="1474"/>
                  <a:pt x="15748" y="1474"/>
                </a:cubicBezTo>
                <a:cubicBezTo>
                  <a:pt x="15764" y="1474"/>
                  <a:pt x="15780" y="1475"/>
                  <a:pt x="15789" y="1487"/>
                </a:cubicBezTo>
                <a:cubicBezTo>
                  <a:pt x="15790" y="1490"/>
                  <a:pt x="15791" y="1494"/>
                  <a:pt x="15793" y="1497"/>
                </a:cubicBezTo>
                <a:cubicBezTo>
                  <a:pt x="15790" y="1512"/>
                  <a:pt x="15786" y="1526"/>
                  <a:pt x="15783" y="1541"/>
                </a:cubicBezTo>
                <a:cubicBezTo>
                  <a:pt x="15800" y="1545"/>
                  <a:pt x="15817" y="1549"/>
                  <a:pt x="15834" y="1554"/>
                </a:cubicBezTo>
                <a:cubicBezTo>
                  <a:pt x="15867" y="1537"/>
                  <a:pt x="15901" y="1519"/>
                  <a:pt x="15934" y="1502"/>
                </a:cubicBezTo>
                <a:cubicBezTo>
                  <a:pt x="15961" y="1493"/>
                  <a:pt x="15974" y="1522"/>
                  <a:pt x="15998" y="1525"/>
                </a:cubicBezTo>
                <a:cubicBezTo>
                  <a:pt x="16005" y="1517"/>
                  <a:pt x="16012" y="1508"/>
                  <a:pt x="16018" y="1499"/>
                </a:cubicBezTo>
                <a:cubicBezTo>
                  <a:pt x="16019" y="1456"/>
                  <a:pt x="16020" y="1441"/>
                  <a:pt x="16030" y="1412"/>
                </a:cubicBezTo>
                <a:cubicBezTo>
                  <a:pt x="16043" y="1407"/>
                  <a:pt x="16073" y="1411"/>
                  <a:pt x="16084" y="1404"/>
                </a:cubicBezTo>
                <a:cubicBezTo>
                  <a:pt x="16095" y="1391"/>
                  <a:pt x="16106" y="1379"/>
                  <a:pt x="16116" y="1366"/>
                </a:cubicBezTo>
                <a:cubicBezTo>
                  <a:pt x="16116" y="1365"/>
                  <a:pt x="16116" y="1364"/>
                  <a:pt x="16116" y="1363"/>
                </a:cubicBezTo>
                <a:cubicBezTo>
                  <a:pt x="16105" y="1339"/>
                  <a:pt x="16097" y="1305"/>
                  <a:pt x="16104" y="1265"/>
                </a:cubicBezTo>
                <a:cubicBezTo>
                  <a:pt x="16114" y="1251"/>
                  <a:pt x="16123" y="1238"/>
                  <a:pt x="16132" y="1224"/>
                </a:cubicBezTo>
                <a:cubicBezTo>
                  <a:pt x="16181" y="1164"/>
                  <a:pt x="16301" y="1073"/>
                  <a:pt x="16367" y="1162"/>
                </a:cubicBezTo>
                <a:cubicBezTo>
                  <a:pt x="16368" y="1172"/>
                  <a:pt x="16368" y="1181"/>
                  <a:pt x="16369" y="1191"/>
                </a:cubicBezTo>
                <a:cubicBezTo>
                  <a:pt x="16344" y="1213"/>
                  <a:pt x="16327" y="1241"/>
                  <a:pt x="16307" y="1270"/>
                </a:cubicBezTo>
                <a:cubicBezTo>
                  <a:pt x="16307" y="1272"/>
                  <a:pt x="16308" y="1274"/>
                  <a:pt x="16308" y="1276"/>
                </a:cubicBezTo>
                <a:cubicBezTo>
                  <a:pt x="16334" y="1295"/>
                  <a:pt x="16346" y="1268"/>
                  <a:pt x="16374" y="1276"/>
                </a:cubicBezTo>
                <a:cubicBezTo>
                  <a:pt x="16410" y="1285"/>
                  <a:pt x="16431" y="1291"/>
                  <a:pt x="16473" y="1286"/>
                </a:cubicBezTo>
                <a:cubicBezTo>
                  <a:pt x="16475" y="1289"/>
                  <a:pt x="16477" y="1293"/>
                  <a:pt x="16479" y="1296"/>
                </a:cubicBezTo>
                <a:cubicBezTo>
                  <a:pt x="16479" y="1297"/>
                  <a:pt x="16479" y="1298"/>
                  <a:pt x="16479" y="1299"/>
                </a:cubicBezTo>
                <a:cubicBezTo>
                  <a:pt x="16461" y="1336"/>
                  <a:pt x="16438" y="1364"/>
                  <a:pt x="16426" y="1412"/>
                </a:cubicBezTo>
                <a:cubicBezTo>
                  <a:pt x="16443" y="1412"/>
                  <a:pt x="16503" y="1421"/>
                  <a:pt x="16511" y="1417"/>
                </a:cubicBezTo>
                <a:cubicBezTo>
                  <a:pt x="16517" y="1406"/>
                  <a:pt x="16523" y="1395"/>
                  <a:pt x="16528" y="1384"/>
                </a:cubicBezTo>
                <a:cubicBezTo>
                  <a:pt x="16532" y="1375"/>
                  <a:pt x="16536" y="1367"/>
                  <a:pt x="16540" y="1358"/>
                </a:cubicBezTo>
                <a:cubicBezTo>
                  <a:pt x="16645" y="1355"/>
                  <a:pt x="16789" y="1342"/>
                  <a:pt x="16821" y="1502"/>
                </a:cubicBezTo>
                <a:cubicBezTo>
                  <a:pt x="16836" y="1499"/>
                  <a:pt x="16851" y="1497"/>
                  <a:pt x="16867" y="1495"/>
                </a:cubicBezTo>
                <a:cubicBezTo>
                  <a:pt x="16870" y="1513"/>
                  <a:pt x="16874" y="1532"/>
                  <a:pt x="16877" y="1551"/>
                </a:cubicBezTo>
                <a:cubicBezTo>
                  <a:pt x="16865" y="1580"/>
                  <a:pt x="16853" y="1610"/>
                  <a:pt x="16841" y="1639"/>
                </a:cubicBezTo>
                <a:cubicBezTo>
                  <a:pt x="16841" y="1640"/>
                  <a:pt x="16841" y="1642"/>
                  <a:pt x="16841" y="1644"/>
                </a:cubicBezTo>
                <a:cubicBezTo>
                  <a:pt x="16851" y="1659"/>
                  <a:pt x="16862" y="1675"/>
                  <a:pt x="16872" y="1690"/>
                </a:cubicBezTo>
                <a:cubicBezTo>
                  <a:pt x="16872" y="1692"/>
                  <a:pt x="16871" y="1694"/>
                  <a:pt x="16871" y="1695"/>
                </a:cubicBezTo>
                <a:cubicBezTo>
                  <a:pt x="16850" y="1724"/>
                  <a:pt x="16829" y="1754"/>
                  <a:pt x="16809" y="1783"/>
                </a:cubicBezTo>
                <a:cubicBezTo>
                  <a:pt x="16789" y="1807"/>
                  <a:pt x="16760" y="1805"/>
                  <a:pt x="16739" y="1829"/>
                </a:cubicBezTo>
                <a:cubicBezTo>
                  <a:pt x="16675" y="1907"/>
                  <a:pt x="16611" y="1985"/>
                  <a:pt x="16547" y="2064"/>
                </a:cubicBezTo>
                <a:cubicBezTo>
                  <a:pt x="16524" y="2076"/>
                  <a:pt x="16500" y="2089"/>
                  <a:pt x="16477" y="2102"/>
                </a:cubicBezTo>
                <a:cubicBezTo>
                  <a:pt x="16427" y="2141"/>
                  <a:pt x="16388" y="2201"/>
                  <a:pt x="16358" y="2277"/>
                </a:cubicBezTo>
                <a:cubicBezTo>
                  <a:pt x="16404" y="2279"/>
                  <a:pt x="16406" y="2226"/>
                  <a:pt x="16432" y="2205"/>
                </a:cubicBezTo>
                <a:cubicBezTo>
                  <a:pt x="16454" y="2187"/>
                  <a:pt x="16479" y="2198"/>
                  <a:pt x="16506" y="2190"/>
                </a:cubicBezTo>
                <a:cubicBezTo>
                  <a:pt x="16546" y="2177"/>
                  <a:pt x="16650" y="2134"/>
                  <a:pt x="16673" y="2089"/>
                </a:cubicBezTo>
                <a:cubicBezTo>
                  <a:pt x="16673" y="2075"/>
                  <a:pt x="16672" y="2062"/>
                  <a:pt x="16672" y="2048"/>
                </a:cubicBezTo>
                <a:cubicBezTo>
                  <a:pt x="16665" y="2045"/>
                  <a:pt x="16661" y="2041"/>
                  <a:pt x="16657" y="2033"/>
                </a:cubicBezTo>
                <a:cubicBezTo>
                  <a:pt x="16661" y="2007"/>
                  <a:pt x="16671" y="1996"/>
                  <a:pt x="16681" y="1984"/>
                </a:cubicBezTo>
                <a:cubicBezTo>
                  <a:pt x="16708" y="2009"/>
                  <a:pt x="16728" y="2055"/>
                  <a:pt x="16758" y="2071"/>
                </a:cubicBezTo>
                <a:cubicBezTo>
                  <a:pt x="16797" y="2092"/>
                  <a:pt x="16818" y="2036"/>
                  <a:pt x="16845" y="2048"/>
                </a:cubicBezTo>
                <a:cubicBezTo>
                  <a:pt x="16850" y="2073"/>
                  <a:pt x="16846" y="2109"/>
                  <a:pt x="16852" y="2138"/>
                </a:cubicBezTo>
                <a:cubicBezTo>
                  <a:pt x="16856" y="2151"/>
                  <a:pt x="16861" y="2164"/>
                  <a:pt x="16865" y="2177"/>
                </a:cubicBezTo>
                <a:cubicBezTo>
                  <a:pt x="16868" y="2173"/>
                  <a:pt x="16871" y="2168"/>
                  <a:pt x="16873" y="2164"/>
                </a:cubicBezTo>
                <a:cubicBezTo>
                  <a:pt x="16884" y="2141"/>
                  <a:pt x="16894" y="2118"/>
                  <a:pt x="16904" y="2094"/>
                </a:cubicBezTo>
                <a:cubicBezTo>
                  <a:pt x="16936" y="2094"/>
                  <a:pt x="16973" y="2071"/>
                  <a:pt x="16998" y="2076"/>
                </a:cubicBezTo>
                <a:cubicBezTo>
                  <a:pt x="17055" y="2085"/>
                  <a:pt x="17113" y="2094"/>
                  <a:pt x="17170" y="2102"/>
                </a:cubicBezTo>
                <a:cubicBezTo>
                  <a:pt x="17167" y="2150"/>
                  <a:pt x="17164" y="2174"/>
                  <a:pt x="17171" y="2213"/>
                </a:cubicBezTo>
                <a:cubicBezTo>
                  <a:pt x="17213" y="2228"/>
                  <a:pt x="17254" y="2244"/>
                  <a:pt x="17296" y="2259"/>
                </a:cubicBezTo>
                <a:cubicBezTo>
                  <a:pt x="17330" y="2253"/>
                  <a:pt x="17363" y="2247"/>
                  <a:pt x="17397" y="2241"/>
                </a:cubicBezTo>
                <a:cubicBezTo>
                  <a:pt x="17416" y="2237"/>
                  <a:pt x="17430" y="2282"/>
                  <a:pt x="17445" y="2272"/>
                </a:cubicBezTo>
                <a:cubicBezTo>
                  <a:pt x="17457" y="2241"/>
                  <a:pt x="17469" y="2210"/>
                  <a:pt x="17481" y="2179"/>
                </a:cubicBezTo>
                <a:cubicBezTo>
                  <a:pt x="17476" y="2162"/>
                  <a:pt x="17474" y="2137"/>
                  <a:pt x="17473" y="2113"/>
                </a:cubicBezTo>
                <a:cubicBezTo>
                  <a:pt x="17490" y="2094"/>
                  <a:pt x="17506" y="2076"/>
                  <a:pt x="17523" y="2058"/>
                </a:cubicBezTo>
                <a:cubicBezTo>
                  <a:pt x="17554" y="2039"/>
                  <a:pt x="17594" y="2119"/>
                  <a:pt x="17614" y="2130"/>
                </a:cubicBezTo>
                <a:cubicBezTo>
                  <a:pt x="17656" y="2130"/>
                  <a:pt x="17697" y="2130"/>
                  <a:pt x="17739" y="2130"/>
                </a:cubicBezTo>
                <a:cubicBezTo>
                  <a:pt x="17755" y="2151"/>
                  <a:pt x="17771" y="2172"/>
                  <a:pt x="17787" y="2192"/>
                </a:cubicBezTo>
                <a:cubicBezTo>
                  <a:pt x="17788" y="2207"/>
                  <a:pt x="17788" y="2222"/>
                  <a:pt x="17789" y="2236"/>
                </a:cubicBezTo>
                <a:cubicBezTo>
                  <a:pt x="17753" y="2245"/>
                  <a:pt x="17654" y="2333"/>
                  <a:pt x="17641" y="2380"/>
                </a:cubicBezTo>
                <a:cubicBezTo>
                  <a:pt x="17641" y="2381"/>
                  <a:pt x="17641" y="2382"/>
                  <a:pt x="17641" y="2383"/>
                </a:cubicBezTo>
                <a:cubicBezTo>
                  <a:pt x="17642" y="2385"/>
                  <a:pt x="17644" y="2386"/>
                  <a:pt x="17645" y="2388"/>
                </a:cubicBezTo>
                <a:cubicBezTo>
                  <a:pt x="17724" y="2393"/>
                  <a:pt x="17720" y="2434"/>
                  <a:pt x="17766" y="2486"/>
                </a:cubicBezTo>
                <a:cubicBezTo>
                  <a:pt x="17774" y="2495"/>
                  <a:pt x="17783" y="2495"/>
                  <a:pt x="17789" y="2509"/>
                </a:cubicBezTo>
                <a:cubicBezTo>
                  <a:pt x="17808" y="2554"/>
                  <a:pt x="17825" y="2605"/>
                  <a:pt x="17849" y="2640"/>
                </a:cubicBezTo>
                <a:cubicBezTo>
                  <a:pt x="17874" y="2677"/>
                  <a:pt x="17904" y="2746"/>
                  <a:pt x="17946" y="2730"/>
                </a:cubicBezTo>
                <a:cubicBezTo>
                  <a:pt x="17987" y="2670"/>
                  <a:pt x="17996" y="2545"/>
                  <a:pt x="18037" y="2486"/>
                </a:cubicBezTo>
                <a:cubicBezTo>
                  <a:pt x="18040" y="2487"/>
                  <a:pt x="18042" y="2487"/>
                  <a:pt x="18045" y="2488"/>
                </a:cubicBezTo>
                <a:cubicBezTo>
                  <a:pt x="18050" y="2544"/>
                  <a:pt x="18064" y="2556"/>
                  <a:pt x="18088" y="2573"/>
                </a:cubicBezTo>
                <a:cubicBezTo>
                  <a:pt x="18102" y="2584"/>
                  <a:pt x="18125" y="2611"/>
                  <a:pt x="18143" y="2607"/>
                </a:cubicBezTo>
                <a:cubicBezTo>
                  <a:pt x="18181" y="2599"/>
                  <a:pt x="18210" y="2531"/>
                  <a:pt x="18253" y="2548"/>
                </a:cubicBezTo>
                <a:cubicBezTo>
                  <a:pt x="18280" y="2558"/>
                  <a:pt x="18350" y="2645"/>
                  <a:pt x="18354" y="2643"/>
                </a:cubicBezTo>
                <a:cubicBezTo>
                  <a:pt x="18383" y="2633"/>
                  <a:pt x="18374" y="2584"/>
                  <a:pt x="18383" y="2553"/>
                </a:cubicBezTo>
                <a:cubicBezTo>
                  <a:pt x="18395" y="2543"/>
                  <a:pt x="18399" y="2531"/>
                  <a:pt x="18415" y="2527"/>
                </a:cubicBezTo>
                <a:cubicBezTo>
                  <a:pt x="18427" y="2559"/>
                  <a:pt x="18449" y="2589"/>
                  <a:pt x="18481" y="2571"/>
                </a:cubicBezTo>
                <a:cubicBezTo>
                  <a:pt x="18484" y="2513"/>
                  <a:pt x="18484" y="2460"/>
                  <a:pt x="18485" y="2396"/>
                </a:cubicBezTo>
                <a:cubicBezTo>
                  <a:pt x="18470" y="2406"/>
                  <a:pt x="18443" y="2416"/>
                  <a:pt x="18432" y="2401"/>
                </a:cubicBezTo>
                <a:cubicBezTo>
                  <a:pt x="18432" y="2398"/>
                  <a:pt x="18433" y="2396"/>
                  <a:pt x="18433" y="2393"/>
                </a:cubicBezTo>
                <a:cubicBezTo>
                  <a:pt x="18437" y="2384"/>
                  <a:pt x="18441" y="2374"/>
                  <a:pt x="18445" y="2365"/>
                </a:cubicBezTo>
                <a:cubicBezTo>
                  <a:pt x="18463" y="2343"/>
                  <a:pt x="18486" y="2360"/>
                  <a:pt x="18511" y="2349"/>
                </a:cubicBezTo>
                <a:cubicBezTo>
                  <a:pt x="18536" y="2338"/>
                  <a:pt x="18558" y="2300"/>
                  <a:pt x="18575" y="2269"/>
                </a:cubicBezTo>
                <a:cubicBezTo>
                  <a:pt x="18639" y="2272"/>
                  <a:pt x="18718" y="2316"/>
                  <a:pt x="18775" y="2342"/>
                </a:cubicBezTo>
                <a:cubicBezTo>
                  <a:pt x="18797" y="2344"/>
                  <a:pt x="18819" y="2347"/>
                  <a:pt x="18841" y="2349"/>
                </a:cubicBezTo>
                <a:cubicBezTo>
                  <a:pt x="18841" y="2351"/>
                  <a:pt x="18840" y="2353"/>
                  <a:pt x="18840" y="2355"/>
                </a:cubicBezTo>
                <a:cubicBezTo>
                  <a:pt x="18825" y="2374"/>
                  <a:pt x="18810" y="2394"/>
                  <a:pt x="18795" y="2414"/>
                </a:cubicBezTo>
                <a:cubicBezTo>
                  <a:pt x="18810" y="2413"/>
                  <a:pt x="18844" y="2406"/>
                  <a:pt x="18849" y="2416"/>
                </a:cubicBezTo>
                <a:cubicBezTo>
                  <a:pt x="18851" y="2419"/>
                  <a:pt x="18853" y="2422"/>
                  <a:pt x="18856" y="2424"/>
                </a:cubicBezTo>
                <a:cubicBezTo>
                  <a:pt x="18855" y="2427"/>
                  <a:pt x="18855" y="2429"/>
                  <a:pt x="18854" y="2432"/>
                </a:cubicBezTo>
                <a:cubicBezTo>
                  <a:pt x="18851" y="2442"/>
                  <a:pt x="18848" y="2452"/>
                  <a:pt x="18845" y="2463"/>
                </a:cubicBezTo>
                <a:cubicBezTo>
                  <a:pt x="18824" y="2489"/>
                  <a:pt x="18799" y="2479"/>
                  <a:pt x="18793" y="2535"/>
                </a:cubicBezTo>
                <a:cubicBezTo>
                  <a:pt x="18856" y="2544"/>
                  <a:pt x="18887" y="2451"/>
                  <a:pt x="18923" y="2398"/>
                </a:cubicBezTo>
                <a:cubicBezTo>
                  <a:pt x="18997" y="2398"/>
                  <a:pt x="19054" y="2401"/>
                  <a:pt x="19096" y="2465"/>
                </a:cubicBezTo>
                <a:cubicBezTo>
                  <a:pt x="19096" y="2467"/>
                  <a:pt x="19095" y="2469"/>
                  <a:pt x="19095" y="2470"/>
                </a:cubicBezTo>
                <a:cubicBezTo>
                  <a:pt x="19074" y="2488"/>
                  <a:pt x="19054" y="2506"/>
                  <a:pt x="19034" y="2525"/>
                </a:cubicBezTo>
                <a:cubicBezTo>
                  <a:pt x="19034" y="2526"/>
                  <a:pt x="19034" y="2526"/>
                  <a:pt x="19034" y="2527"/>
                </a:cubicBezTo>
                <a:cubicBezTo>
                  <a:pt x="19053" y="2540"/>
                  <a:pt x="19072" y="2553"/>
                  <a:pt x="19091" y="2566"/>
                </a:cubicBezTo>
                <a:cubicBezTo>
                  <a:pt x="19122" y="2584"/>
                  <a:pt x="19158" y="2580"/>
                  <a:pt x="19182" y="2609"/>
                </a:cubicBezTo>
                <a:cubicBezTo>
                  <a:pt x="19205" y="2637"/>
                  <a:pt x="19216" y="2724"/>
                  <a:pt x="19244" y="2736"/>
                </a:cubicBezTo>
                <a:cubicBezTo>
                  <a:pt x="19275" y="2729"/>
                  <a:pt x="19306" y="2722"/>
                  <a:pt x="19338" y="2715"/>
                </a:cubicBezTo>
                <a:cubicBezTo>
                  <a:pt x="19366" y="2701"/>
                  <a:pt x="19394" y="2688"/>
                  <a:pt x="19422" y="2674"/>
                </a:cubicBezTo>
                <a:cubicBezTo>
                  <a:pt x="19464" y="2657"/>
                  <a:pt x="19600" y="2675"/>
                  <a:pt x="19632" y="2702"/>
                </a:cubicBezTo>
                <a:cubicBezTo>
                  <a:pt x="19657" y="2724"/>
                  <a:pt x="19697" y="2771"/>
                  <a:pt x="19707" y="2823"/>
                </a:cubicBezTo>
                <a:cubicBezTo>
                  <a:pt x="19712" y="2856"/>
                  <a:pt x="19699" y="2903"/>
                  <a:pt x="19695" y="2924"/>
                </a:cubicBezTo>
                <a:cubicBezTo>
                  <a:pt x="19708" y="2957"/>
                  <a:pt x="19747" y="2956"/>
                  <a:pt x="19771" y="2967"/>
                </a:cubicBezTo>
                <a:cubicBezTo>
                  <a:pt x="19770" y="3014"/>
                  <a:pt x="19772" y="3046"/>
                  <a:pt x="19783" y="3068"/>
                </a:cubicBezTo>
                <a:cubicBezTo>
                  <a:pt x="19809" y="3038"/>
                  <a:pt x="19821" y="2995"/>
                  <a:pt x="19849" y="2975"/>
                </a:cubicBezTo>
                <a:cubicBezTo>
                  <a:pt x="19870" y="2974"/>
                  <a:pt x="19891" y="2973"/>
                  <a:pt x="19912" y="2973"/>
                </a:cubicBezTo>
                <a:cubicBezTo>
                  <a:pt x="19926" y="2964"/>
                  <a:pt x="19941" y="2955"/>
                  <a:pt x="19955" y="2947"/>
                </a:cubicBezTo>
                <a:cubicBezTo>
                  <a:pt x="19987" y="2933"/>
                  <a:pt x="19991" y="2992"/>
                  <a:pt x="20013" y="3004"/>
                </a:cubicBezTo>
                <a:cubicBezTo>
                  <a:pt x="20028" y="3004"/>
                  <a:pt x="20044" y="3004"/>
                  <a:pt x="20060" y="3004"/>
                </a:cubicBezTo>
                <a:cubicBezTo>
                  <a:pt x="20117" y="3020"/>
                  <a:pt x="20149" y="2986"/>
                  <a:pt x="20181" y="2949"/>
                </a:cubicBezTo>
                <a:cubicBezTo>
                  <a:pt x="20197" y="2979"/>
                  <a:pt x="20213" y="3010"/>
                  <a:pt x="20229" y="3040"/>
                </a:cubicBezTo>
                <a:cubicBezTo>
                  <a:pt x="20260" y="3080"/>
                  <a:pt x="20274" y="3061"/>
                  <a:pt x="20292" y="3135"/>
                </a:cubicBezTo>
                <a:cubicBezTo>
                  <a:pt x="20315" y="3146"/>
                  <a:pt x="20383" y="3132"/>
                  <a:pt x="20397" y="3099"/>
                </a:cubicBezTo>
                <a:cubicBezTo>
                  <a:pt x="20408" y="3063"/>
                  <a:pt x="20381" y="2997"/>
                  <a:pt x="20372" y="2967"/>
                </a:cubicBezTo>
                <a:cubicBezTo>
                  <a:pt x="20364" y="2963"/>
                  <a:pt x="20356" y="2959"/>
                  <a:pt x="20348" y="2954"/>
                </a:cubicBezTo>
                <a:cubicBezTo>
                  <a:pt x="20360" y="2933"/>
                  <a:pt x="20362" y="2894"/>
                  <a:pt x="20374" y="2872"/>
                </a:cubicBezTo>
                <a:cubicBezTo>
                  <a:pt x="20426" y="2873"/>
                  <a:pt x="20481" y="2897"/>
                  <a:pt x="20526" y="2913"/>
                </a:cubicBezTo>
                <a:cubicBezTo>
                  <a:pt x="20527" y="2923"/>
                  <a:pt x="20529" y="2932"/>
                  <a:pt x="20531" y="2942"/>
                </a:cubicBezTo>
                <a:cubicBezTo>
                  <a:pt x="20570" y="2933"/>
                  <a:pt x="20646" y="2909"/>
                  <a:pt x="20692" y="2924"/>
                </a:cubicBezTo>
                <a:cubicBezTo>
                  <a:pt x="20718" y="2932"/>
                  <a:pt x="20736" y="2950"/>
                  <a:pt x="20756" y="2962"/>
                </a:cubicBezTo>
                <a:cubicBezTo>
                  <a:pt x="20778" y="2970"/>
                  <a:pt x="20800" y="2978"/>
                  <a:pt x="20822" y="2985"/>
                </a:cubicBezTo>
                <a:cubicBezTo>
                  <a:pt x="20867" y="3014"/>
                  <a:pt x="20915" y="3058"/>
                  <a:pt x="20951" y="3104"/>
                </a:cubicBezTo>
                <a:cubicBezTo>
                  <a:pt x="20951" y="3299"/>
                  <a:pt x="20951" y="3494"/>
                  <a:pt x="20951" y="3689"/>
                </a:cubicBezTo>
                <a:cubicBezTo>
                  <a:pt x="20951" y="3724"/>
                  <a:pt x="20955" y="3876"/>
                  <a:pt x="20948" y="3892"/>
                </a:cubicBezTo>
                <a:cubicBezTo>
                  <a:pt x="20936" y="3915"/>
                  <a:pt x="20923" y="3913"/>
                  <a:pt x="20904" y="3925"/>
                </a:cubicBezTo>
                <a:close/>
                <a:moveTo>
                  <a:pt x="10497" y="5339"/>
                </a:moveTo>
                <a:cubicBezTo>
                  <a:pt x="10464" y="5345"/>
                  <a:pt x="10436" y="5335"/>
                  <a:pt x="10410" y="5342"/>
                </a:cubicBezTo>
                <a:cubicBezTo>
                  <a:pt x="10406" y="5379"/>
                  <a:pt x="10397" y="5385"/>
                  <a:pt x="10386" y="5409"/>
                </a:cubicBezTo>
                <a:cubicBezTo>
                  <a:pt x="10380" y="5398"/>
                  <a:pt x="10375" y="5386"/>
                  <a:pt x="10369" y="5375"/>
                </a:cubicBezTo>
                <a:cubicBezTo>
                  <a:pt x="10374" y="5354"/>
                  <a:pt x="10379" y="5331"/>
                  <a:pt x="10390" y="5321"/>
                </a:cubicBezTo>
                <a:cubicBezTo>
                  <a:pt x="10406" y="5318"/>
                  <a:pt x="10422" y="5314"/>
                  <a:pt x="10439" y="5311"/>
                </a:cubicBezTo>
                <a:cubicBezTo>
                  <a:pt x="10454" y="5300"/>
                  <a:pt x="10458" y="5259"/>
                  <a:pt x="10471" y="5241"/>
                </a:cubicBezTo>
                <a:cubicBezTo>
                  <a:pt x="10482" y="5235"/>
                  <a:pt x="10494" y="5229"/>
                  <a:pt x="10506" y="5223"/>
                </a:cubicBezTo>
                <a:cubicBezTo>
                  <a:pt x="10507" y="5219"/>
                  <a:pt x="10508" y="5215"/>
                  <a:pt x="10510" y="5210"/>
                </a:cubicBezTo>
                <a:cubicBezTo>
                  <a:pt x="10512" y="5212"/>
                  <a:pt x="10514" y="5214"/>
                  <a:pt x="10516" y="5215"/>
                </a:cubicBezTo>
                <a:cubicBezTo>
                  <a:pt x="10506" y="5248"/>
                  <a:pt x="10509" y="5255"/>
                  <a:pt x="10511" y="5301"/>
                </a:cubicBezTo>
                <a:cubicBezTo>
                  <a:pt x="10502" y="5310"/>
                  <a:pt x="10501" y="5318"/>
                  <a:pt x="10497" y="5339"/>
                </a:cubicBezTo>
                <a:close/>
                <a:moveTo>
                  <a:pt x="10632" y="5630"/>
                </a:moveTo>
                <a:cubicBezTo>
                  <a:pt x="10630" y="5635"/>
                  <a:pt x="10632" y="5631"/>
                  <a:pt x="10629" y="5635"/>
                </a:cubicBezTo>
                <a:cubicBezTo>
                  <a:pt x="10623" y="5652"/>
                  <a:pt x="10613" y="5676"/>
                  <a:pt x="10601" y="5682"/>
                </a:cubicBezTo>
                <a:cubicBezTo>
                  <a:pt x="10598" y="5670"/>
                  <a:pt x="10595" y="5658"/>
                  <a:pt x="10592" y="5645"/>
                </a:cubicBezTo>
                <a:cubicBezTo>
                  <a:pt x="10581" y="5647"/>
                  <a:pt x="10566" y="5652"/>
                  <a:pt x="10561" y="5638"/>
                </a:cubicBezTo>
                <a:cubicBezTo>
                  <a:pt x="10539" y="5568"/>
                  <a:pt x="10560" y="5570"/>
                  <a:pt x="10577" y="5530"/>
                </a:cubicBezTo>
                <a:cubicBezTo>
                  <a:pt x="10578" y="5530"/>
                  <a:pt x="10579" y="5531"/>
                  <a:pt x="10579" y="5532"/>
                </a:cubicBezTo>
                <a:cubicBezTo>
                  <a:pt x="10584" y="5559"/>
                  <a:pt x="10590" y="5568"/>
                  <a:pt x="10602" y="5579"/>
                </a:cubicBezTo>
                <a:cubicBezTo>
                  <a:pt x="10605" y="5563"/>
                  <a:pt x="10608" y="5524"/>
                  <a:pt x="10613" y="5512"/>
                </a:cubicBezTo>
                <a:cubicBezTo>
                  <a:pt x="10619" y="5512"/>
                  <a:pt x="10626" y="5513"/>
                  <a:pt x="10632" y="5514"/>
                </a:cubicBezTo>
                <a:cubicBezTo>
                  <a:pt x="10636" y="5560"/>
                  <a:pt x="10630" y="5588"/>
                  <a:pt x="10616" y="5609"/>
                </a:cubicBezTo>
                <a:cubicBezTo>
                  <a:pt x="10616" y="5611"/>
                  <a:pt x="10617" y="5613"/>
                  <a:pt x="10617" y="5615"/>
                </a:cubicBezTo>
                <a:cubicBezTo>
                  <a:pt x="10622" y="5620"/>
                  <a:pt x="10627" y="5625"/>
                  <a:pt x="10632" y="5630"/>
                </a:cubicBezTo>
                <a:close/>
                <a:moveTo>
                  <a:pt x="21270" y="18998"/>
                </a:moveTo>
                <a:cubicBezTo>
                  <a:pt x="21279" y="18985"/>
                  <a:pt x="21288" y="18972"/>
                  <a:pt x="21297" y="18959"/>
                </a:cubicBezTo>
                <a:cubicBezTo>
                  <a:pt x="21305" y="18960"/>
                  <a:pt x="21313" y="18961"/>
                  <a:pt x="21320" y="18962"/>
                </a:cubicBezTo>
                <a:cubicBezTo>
                  <a:pt x="21322" y="18974"/>
                  <a:pt x="21325" y="18987"/>
                  <a:pt x="21327" y="19000"/>
                </a:cubicBezTo>
                <a:cubicBezTo>
                  <a:pt x="21325" y="19007"/>
                  <a:pt x="21323" y="19014"/>
                  <a:pt x="21321" y="19021"/>
                </a:cubicBezTo>
                <a:cubicBezTo>
                  <a:pt x="21324" y="19037"/>
                  <a:pt x="21330" y="19046"/>
                  <a:pt x="21331" y="19070"/>
                </a:cubicBezTo>
                <a:cubicBezTo>
                  <a:pt x="21307" y="19108"/>
                  <a:pt x="21294" y="19172"/>
                  <a:pt x="21269" y="19209"/>
                </a:cubicBezTo>
                <a:cubicBezTo>
                  <a:pt x="21255" y="19230"/>
                  <a:pt x="21227" y="19250"/>
                  <a:pt x="21222" y="19286"/>
                </a:cubicBezTo>
                <a:cubicBezTo>
                  <a:pt x="21232" y="19300"/>
                  <a:pt x="21244" y="19314"/>
                  <a:pt x="21256" y="19325"/>
                </a:cubicBezTo>
                <a:cubicBezTo>
                  <a:pt x="21256" y="19326"/>
                  <a:pt x="21256" y="19328"/>
                  <a:pt x="21256" y="19330"/>
                </a:cubicBezTo>
                <a:cubicBezTo>
                  <a:pt x="21249" y="19334"/>
                  <a:pt x="21241" y="19338"/>
                  <a:pt x="21234" y="19343"/>
                </a:cubicBezTo>
                <a:cubicBezTo>
                  <a:pt x="21230" y="19336"/>
                  <a:pt x="21225" y="19329"/>
                  <a:pt x="21221" y="19322"/>
                </a:cubicBezTo>
                <a:cubicBezTo>
                  <a:pt x="21195" y="19334"/>
                  <a:pt x="21173" y="19370"/>
                  <a:pt x="21155" y="19399"/>
                </a:cubicBezTo>
                <a:cubicBezTo>
                  <a:pt x="21148" y="19393"/>
                  <a:pt x="21138" y="19384"/>
                  <a:pt x="21132" y="19392"/>
                </a:cubicBezTo>
                <a:cubicBezTo>
                  <a:pt x="21138" y="19405"/>
                  <a:pt x="21143" y="19417"/>
                  <a:pt x="21148" y="19430"/>
                </a:cubicBezTo>
                <a:cubicBezTo>
                  <a:pt x="21143" y="19445"/>
                  <a:pt x="21143" y="19464"/>
                  <a:pt x="21143" y="19489"/>
                </a:cubicBezTo>
                <a:cubicBezTo>
                  <a:pt x="21135" y="19481"/>
                  <a:pt x="21124" y="19479"/>
                  <a:pt x="21112" y="19479"/>
                </a:cubicBezTo>
                <a:cubicBezTo>
                  <a:pt x="21113" y="19481"/>
                  <a:pt x="21113" y="19483"/>
                  <a:pt x="21113" y="19484"/>
                </a:cubicBezTo>
                <a:cubicBezTo>
                  <a:pt x="21120" y="19492"/>
                  <a:pt x="21127" y="19500"/>
                  <a:pt x="21134" y="19508"/>
                </a:cubicBezTo>
                <a:cubicBezTo>
                  <a:pt x="21125" y="19550"/>
                  <a:pt x="21116" y="19593"/>
                  <a:pt x="21108" y="19636"/>
                </a:cubicBezTo>
                <a:cubicBezTo>
                  <a:pt x="21100" y="19663"/>
                  <a:pt x="21048" y="19728"/>
                  <a:pt x="21033" y="19750"/>
                </a:cubicBezTo>
                <a:cubicBezTo>
                  <a:pt x="20988" y="19750"/>
                  <a:pt x="20960" y="19720"/>
                  <a:pt x="20921" y="19696"/>
                </a:cubicBezTo>
                <a:cubicBezTo>
                  <a:pt x="20921" y="19684"/>
                  <a:pt x="20920" y="19680"/>
                  <a:pt x="20916" y="19675"/>
                </a:cubicBezTo>
                <a:cubicBezTo>
                  <a:pt x="20910" y="19668"/>
                  <a:pt x="20907" y="19667"/>
                  <a:pt x="20903" y="19675"/>
                </a:cubicBezTo>
                <a:cubicBezTo>
                  <a:pt x="20888" y="19694"/>
                  <a:pt x="20861" y="19704"/>
                  <a:pt x="20852" y="19662"/>
                </a:cubicBezTo>
                <a:cubicBezTo>
                  <a:pt x="20852" y="19661"/>
                  <a:pt x="20852" y="19660"/>
                  <a:pt x="20852" y="19659"/>
                </a:cubicBezTo>
                <a:cubicBezTo>
                  <a:pt x="20855" y="19658"/>
                  <a:pt x="20859" y="19656"/>
                  <a:pt x="20862" y="19654"/>
                </a:cubicBezTo>
                <a:cubicBezTo>
                  <a:pt x="20861" y="19649"/>
                  <a:pt x="20859" y="19644"/>
                  <a:pt x="20857" y="19639"/>
                </a:cubicBezTo>
                <a:cubicBezTo>
                  <a:pt x="20863" y="19636"/>
                  <a:pt x="20869" y="19634"/>
                  <a:pt x="20874" y="19631"/>
                </a:cubicBezTo>
                <a:cubicBezTo>
                  <a:pt x="20874" y="19629"/>
                  <a:pt x="20874" y="19626"/>
                  <a:pt x="20873" y="19623"/>
                </a:cubicBezTo>
                <a:cubicBezTo>
                  <a:pt x="20870" y="19617"/>
                  <a:pt x="20867" y="19610"/>
                  <a:pt x="20864" y="19603"/>
                </a:cubicBezTo>
                <a:cubicBezTo>
                  <a:pt x="20864" y="19602"/>
                  <a:pt x="20865" y="19601"/>
                  <a:pt x="20865" y="19600"/>
                </a:cubicBezTo>
                <a:cubicBezTo>
                  <a:pt x="20871" y="19605"/>
                  <a:pt x="20878" y="19610"/>
                  <a:pt x="20884" y="19615"/>
                </a:cubicBezTo>
                <a:cubicBezTo>
                  <a:pt x="20880" y="19603"/>
                  <a:pt x="20876" y="19590"/>
                  <a:pt x="20872" y="19577"/>
                </a:cubicBezTo>
                <a:cubicBezTo>
                  <a:pt x="20874" y="19574"/>
                  <a:pt x="20875" y="19570"/>
                  <a:pt x="20877" y="19567"/>
                </a:cubicBezTo>
                <a:cubicBezTo>
                  <a:pt x="20885" y="19572"/>
                  <a:pt x="20897" y="19579"/>
                  <a:pt x="20904" y="19572"/>
                </a:cubicBezTo>
                <a:cubicBezTo>
                  <a:pt x="20900" y="19562"/>
                  <a:pt x="20889" y="19543"/>
                  <a:pt x="20893" y="19520"/>
                </a:cubicBezTo>
                <a:cubicBezTo>
                  <a:pt x="20894" y="19519"/>
                  <a:pt x="20895" y="19519"/>
                  <a:pt x="20896" y="19518"/>
                </a:cubicBezTo>
                <a:cubicBezTo>
                  <a:pt x="20911" y="19492"/>
                  <a:pt x="20926" y="19466"/>
                  <a:pt x="20942" y="19441"/>
                </a:cubicBezTo>
                <a:cubicBezTo>
                  <a:pt x="20943" y="19433"/>
                  <a:pt x="20944" y="19425"/>
                  <a:pt x="20946" y="19417"/>
                </a:cubicBezTo>
                <a:cubicBezTo>
                  <a:pt x="20963" y="19383"/>
                  <a:pt x="20989" y="19381"/>
                  <a:pt x="21011" y="19356"/>
                </a:cubicBezTo>
                <a:cubicBezTo>
                  <a:pt x="21029" y="19336"/>
                  <a:pt x="21054" y="19312"/>
                  <a:pt x="21066" y="19281"/>
                </a:cubicBezTo>
                <a:cubicBezTo>
                  <a:pt x="21071" y="19268"/>
                  <a:pt x="21071" y="19254"/>
                  <a:pt x="21077" y="19245"/>
                </a:cubicBezTo>
                <a:cubicBezTo>
                  <a:pt x="21088" y="19237"/>
                  <a:pt x="21100" y="19229"/>
                  <a:pt x="21111" y="19222"/>
                </a:cubicBezTo>
                <a:cubicBezTo>
                  <a:pt x="21118" y="19215"/>
                  <a:pt x="21153" y="19149"/>
                  <a:pt x="21155" y="19139"/>
                </a:cubicBezTo>
                <a:cubicBezTo>
                  <a:pt x="21158" y="19128"/>
                  <a:pt x="21157" y="19082"/>
                  <a:pt x="21159" y="19067"/>
                </a:cubicBezTo>
                <a:cubicBezTo>
                  <a:pt x="21170" y="19066"/>
                  <a:pt x="21193" y="19036"/>
                  <a:pt x="21198" y="19021"/>
                </a:cubicBezTo>
                <a:cubicBezTo>
                  <a:pt x="21205" y="18999"/>
                  <a:pt x="21200" y="18967"/>
                  <a:pt x="21205" y="18936"/>
                </a:cubicBezTo>
                <a:cubicBezTo>
                  <a:pt x="21210" y="18919"/>
                  <a:pt x="21216" y="18903"/>
                  <a:pt x="21221" y="18887"/>
                </a:cubicBezTo>
                <a:cubicBezTo>
                  <a:pt x="21256" y="18902"/>
                  <a:pt x="21250" y="18958"/>
                  <a:pt x="21270" y="18998"/>
                </a:cubicBezTo>
                <a:close/>
                <a:moveTo>
                  <a:pt x="21589" y="18614"/>
                </a:moveTo>
                <a:cubicBezTo>
                  <a:pt x="21579" y="18615"/>
                  <a:pt x="21570" y="18617"/>
                  <a:pt x="21560" y="18619"/>
                </a:cubicBezTo>
                <a:cubicBezTo>
                  <a:pt x="21560" y="18640"/>
                  <a:pt x="21559" y="18660"/>
                  <a:pt x="21555" y="18673"/>
                </a:cubicBezTo>
                <a:cubicBezTo>
                  <a:pt x="21530" y="18676"/>
                  <a:pt x="21516" y="18680"/>
                  <a:pt x="21503" y="18704"/>
                </a:cubicBezTo>
                <a:cubicBezTo>
                  <a:pt x="21506" y="18729"/>
                  <a:pt x="21509" y="18754"/>
                  <a:pt x="21512" y="18779"/>
                </a:cubicBezTo>
                <a:cubicBezTo>
                  <a:pt x="21486" y="18818"/>
                  <a:pt x="21430" y="19025"/>
                  <a:pt x="21398" y="19013"/>
                </a:cubicBezTo>
                <a:cubicBezTo>
                  <a:pt x="21334" y="18970"/>
                  <a:pt x="21409" y="18888"/>
                  <a:pt x="21399" y="18828"/>
                </a:cubicBezTo>
                <a:cubicBezTo>
                  <a:pt x="21381" y="18780"/>
                  <a:pt x="21311" y="18748"/>
                  <a:pt x="21305" y="18696"/>
                </a:cubicBezTo>
                <a:cubicBezTo>
                  <a:pt x="21323" y="18678"/>
                  <a:pt x="21340" y="18659"/>
                  <a:pt x="21358" y="18640"/>
                </a:cubicBezTo>
                <a:cubicBezTo>
                  <a:pt x="21360" y="18618"/>
                  <a:pt x="21357" y="18570"/>
                  <a:pt x="21362" y="18547"/>
                </a:cubicBezTo>
                <a:cubicBezTo>
                  <a:pt x="21366" y="18529"/>
                  <a:pt x="21373" y="18526"/>
                  <a:pt x="21375" y="18498"/>
                </a:cubicBezTo>
                <a:cubicBezTo>
                  <a:pt x="21370" y="18481"/>
                  <a:pt x="21365" y="18464"/>
                  <a:pt x="21360" y="18446"/>
                </a:cubicBezTo>
                <a:cubicBezTo>
                  <a:pt x="21362" y="18434"/>
                  <a:pt x="21363" y="18421"/>
                  <a:pt x="21364" y="18408"/>
                </a:cubicBezTo>
                <a:cubicBezTo>
                  <a:pt x="21354" y="18377"/>
                  <a:pt x="21343" y="18346"/>
                  <a:pt x="21332" y="18315"/>
                </a:cubicBezTo>
                <a:cubicBezTo>
                  <a:pt x="21328" y="18299"/>
                  <a:pt x="21331" y="18280"/>
                  <a:pt x="21324" y="18264"/>
                </a:cubicBezTo>
                <a:cubicBezTo>
                  <a:pt x="21317" y="18256"/>
                  <a:pt x="21311" y="18248"/>
                  <a:pt x="21304" y="18241"/>
                </a:cubicBezTo>
                <a:cubicBezTo>
                  <a:pt x="21310" y="18258"/>
                  <a:pt x="21316" y="18276"/>
                  <a:pt x="21321" y="18295"/>
                </a:cubicBezTo>
                <a:cubicBezTo>
                  <a:pt x="21320" y="18294"/>
                  <a:pt x="21318" y="18293"/>
                  <a:pt x="21316" y="18292"/>
                </a:cubicBezTo>
                <a:cubicBezTo>
                  <a:pt x="21305" y="18240"/>
                  <a:pt x="21278" y="18208"/>
                  <a:pt x="21265" y="18161"/>
                </a:cubicBezTo>
                <a:cubicBezTo>
                  <a:pt x="21259" y="18140"/>
                  <a:pt x="21263" y="18126"/>
                  <a:pt x="21258" y="18104"/>
                </a:cubicBezTo>
                <a:cubicBezTo>
                  <a:pt x="21253" y="18077"/>
                  <a:pt x="21240" y="18061"/>
                  <a:pt x="21232" y="18040"/>
                </a:cubicBezTo>
                <a:cubicBezTo>
                  <a:pt x="21232" y="18040"/>
                  <a:pt x="21233" y="18040"/>
                  <a:pt x="21234" y="18040"/>
                </a:cubicBezTo>
                <a:cubicBezTo>
                  <a:pt x="21240" y="18037"/>
                  <a:pt x="21249" y="18040"/>
                  <a:pt x="21257" y="18037"/>
                </a:cubicBezTo>
                <a:cubicBezTo>
                  <a:pt x="21258" y="18073"/>
                  <a:pt x="21259" y="18090"/>
                  <a:pt x="21274" y="18109"/>
                </a:cubicBezTo>
                <a:cubicBezTo>
                  <a:pt x="21285" y="18098"/>
                  <a:pt x="21306" y="18122"/>
                  <a:pt x="21319" y="18130"/>
                </a:cubicBezTo>
                <a:cubicBezTo>
                  <a:pt x="21320" y="18142"/>
                  <a:pt x="21322" y="18151"/>
                  <a:pt x="21325" y="18158"/>
                </a:cubicBezTo>
                <a:cubicBezTo>
                  <a:pt x="21328" y="18148"/>
                  <a:pt x="21326" y="18149"/>
                  <a:pt x="21332" y="18145"/>
                </a:cubicBezTo>
                <a:cubicBezTo>
                  <a:pt x="21333" y="18146"/>
                  <a:pt x="21334" y="18147"/>
                  <a:pt x="21335" y="18148"/>
                </a:cubicBezTo>
                <a:cubicBezTo>
                  <a:pt x="21337" y="18178"/>
                  <a:pt x="21348" y="18182"/>
                  <a:pt x="21352" y="18207"/>
                </a:cubicBezTo>
                <a:cubicBezTo>
                  <a:pt x="21348" y="18213"/>
                  <a:pt x="21349" y="18216"/>
                  <a:pt x="21350" y="18228"/>
                </a:cubicBezTo>
                <a:cubicBezTo>
                  <a:pt x="21347" y="18227"/>
                  <a:pt x="21343" y="18226"/>
                  <a:pt x="21340" y="18225"/>
                </a:cubicBezTo>
                <a:cubicBezTo>
                  <a:pt x="21341" y="18227"/>
                  <a:pt x="21341" y="18229"/>
                  <a:pt x="21342" y="18230"/>
                </a:cubicBezTo>
                <a:cubicBezTo>
                  <a:pt x="21356" y="18242"/>
                  <a:pt x="21365" y="18269"/>
                  <a:pt x="21368" y="18302"/>
                </a:cubicBezTo>
                <a:cubicBezTo>
                  <a:pt x="21366" y="18301"/>
                  <a:pt x="21364" y="18301"/>
                  <a:pt x="21362" y="18300"/>
                </a:cubicBezTo>
                <a:cubicBezTo>
                  <a:pt x="21366" y="18313"/>
                  <a:pt x="21371" y="18327"/>
                  <a:pt x="21375" y="18341"/>
                </a:cubicBezTo>
                <a:cubicBezTo>
                  <a:pt x="21369" y="18340"/>
                  <a:pt x="21363" y="18339"/>
                  <a:pt x="21358" y="18338"/>
                </a:cubicBezTo>
                <a:cubicBezTo>
                  <a:pt x="21358" y="18343"/>
                  <a:pt x="21358" y="18347"/>
                  <a:pt x="21359" y="18351"/>
                </a:cubicBezTo>
                <a:cubicBezTo>
                  <a:pt x="21364" y="18356"/>
                  <a:pt x="21369" y="18360"/>
                  <a:pt x="21374" y="18364"/>
                </a:cubicBezTo>
                <a:cubicBezTo>
                  <a:pt x="21373" y="18369"/>
                  <a:pt x="21373" y="18374"/>
                  <a:pt x="21372" y="18380"/>
                </a:cubicBezTo>
                <a:cubicBezTo>
                  <a:pt x="21383" y="18379"/>
                  <a:pt x="21391" y="18381"/>
                  <a:pt x="21397" y="18387"/>
                </a:cubicBezTo>
                <a:cubicBezTo>
                  <a:pt x="21394" y="18397"/>
                  <a:pt x="21394" y="18398"/>
                  <a:pt x="21394" y="18408"/>
                </a:cubicBezTo>
                <a:cubicBezTo>
                  <a:pt x="21402" y="18414"/>
                  <a:pt x="21410" y="18420"/>
                  <a:pt x="21418" y="18426"/>
                </a:cubicBezTo>
                <a:cubicBezTo>
                  <a:pt x="21417" y="18398"/>
                  <a:pt x="21410" y="18389"/>
                  <a:pt x="21413" y="18362"/>
                </a:cubicBezTo>
                <a:cubicBezTo>
                  <a:pt x="21415" y="18362"/>
                  <a:pt x="21416" y="18362"/>
                  <a:pt x="21418" y="18362"/>
                </a:cubicBezTo>
                <a:cubicBezTo>
                  <a:pt x="21442" y="18385"/>
                  <a:pt x="21438" y="18436"/>
                  <a:pt x="21450" y="18483"/>
                </a:cubicBezTo>
                <a:cubicBezTo>
                  <a:pt x="21472" y="18496"/>
                  <a:pt x="21500" y="18547"/>
                  <a:pt x="21528" y="18537"/>
                </a:cubicBezTo>
                <a:cubicBezTo>
                  <a:pt x="21551" y="18528"/>
                  <a:pt x="21559" y="18484"/>
                  <a:pt x="21591" y="18483"/>
                </a:cubicBezTo>
                <a:cubicBezTo>
                  <a:pt x="21593" y="18487"/>
                  <a:pt x="21596" y="18491"/>
                  <a:pt x="21598" y="18495"/>
                </a:cubicBezTo>
                <a:cubicBezTo>
                  <a:pt x="21600" y="18545"/>
                  <a:pt x="21593" y="18573"/>
                  <a:pt x="21589" y="18614"/>
                </a:cubicBezTo>
                <a:close/>
              </a:path>
            </a:pathLst>
          </a:custGeom>
          <a:solidFill>
            <a:schemeClr val="bg2">
              <a:lumMod val="90000"/>
            </a:schemeClr>
          </a:solidFill>
          <a:ln w="12700">
            <a:miter lim="400000"/>
          </a:ln>
        </p:spPr>
        <p:txBody>
          <a:bodyPr lIns="28575" tIns="28575" rIns="28575" bIns="28575" anchor="ctr"/>
          <a:lstStyle/>
          <a:p>
            <a:pPr algn="ctr" eaLnBrk="1" fontAlgn="auto" hangingPunct="1">
              <a:spcBef>
                <a:spcPts val="0"/>
              </a:spcBef>
              <a:spcAft>
                <a:spcPts val="0"/>
              </a:spcAft>
              <a:defRPr sz="3200">
                <a:solidFill>
                  <a:srgbClr val="000000"/>
                </a:solidFill>
                <a:latin typeface="Helvetica Light"/>
                <a:ea typeface="Helvetica Light"/>
                <a:cs typeface="Helvetica Light"/>
                <a:sym typeface="Helvetica Light"/>
              </a:defRPr>
            </a:pPr>
            <a:endParaRPr sz="2400">
              <a:solidFill>
                <a:srgbClr val="000000"/>
              </a:solidFill>
              <a:latin typeface="Helvetica Light"/>
              <a:ea typeface="Helvetica Light"/>
              <a:cs typeface="Helvetica Light"/>
              <a:sym typeface="Helvetica Light"/>
            </a:endParaRPr>
          </a:p>
        </p:txBody>
      </p:sp>
      <p:sp>
        <p:nvSpPr>
          <p:cNvPr id="104" name="Title 1"/>
          <p:cNvSpPr>
            <a:spLocks noGrp="1"/>
          </p:cNvSpPr>
          <p:nvPr>
            <p:ph type="title"/>
          </p:nvPr>
        </p:nvSpPr>
        <p:spPr>
          <a:xfrm>
            <a:off x="1371600" y="2133600"/>
            <a:ext cx="5347485"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105" name="Text Placeholder 8"/>
          <p:cNvSpPr>
            <a:spLocks noGrp="1"/>
          </p:cNvSpPr>
          <p:nvPr>
            <p:ph type="body" sz="quarter" idx="14"/>
          </p:nvPr>
        </p:nvSpPr>
        <p:spPr>
          <a:xfrm>
            <a:off x="1371600" y="4125205"/>
            <a:ext cx="5347485"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106" name="Text Placeholder 12"/>
          <p:cNvSpPr>
            <a:spLocks noGrp="1"/>
          </p:cNvSpPr>
          <p:nvPr>
            <p:ph type="body" sz="quarter" idx="15"/>
          </p:nvPr>
        </p:nvSpPr>
        <p:spPr>
          <a:xfrm>
            <a:off x="1371600" y="8367049"/>
            <a:ext cx="5347485"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07" name="Text Placeholder 2"/>
          <p:cNvSpPr>
            <a:spLocks noGrp="1"/>
          </p:cNvSpPr>
          <p:nvPr>
            <p:ph type="body" sz="quarter" idx="17"/>
          </p:nvPr>
        </p:nvSpPr>
        <p:spPr>
          <a:xfrm>
            <a:off x="1371600" y="1428750"/>
            <a:ext cx="5347485"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
        <p:nvSpPr>
          <p:cNvPr id="37" name="Text Placeholder 3"/>
          <p:cNvSpPr>
            <a:spLocks noGrp="1"/>
          </p:cNvSpPr>
          <p:nvPr>
            <p:ph type="body" sz="quarter" idx="24"/>
          </p:nvPr>
        </p:nvSpPr>
        <p:spPr>
          <a:xfrm flipH="1">
            <a:off x="9144000" y="2082786"/>
            <a:ext cx="2705099" cy="918200"/>
          </a:xfrm>
          <a:prstGeom prst="wedgeRectCallout">
            <a:avLst>
              <a:gd name="adj1" fmla="val -21733"/>
              <a:gd name="adj2" fmla="val 914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bg1"/>
                </a:solidFill>
              </a:defRPr>
            </a:lvl1pPr>
          </a:lstStyle>
          <a:p>
            <a:pPr lvl="0"/>
            <a:endParaRPr lang="sk-SK"/>
          </a:p>
        </p:txBody>
      </p:sp>
      <p:sp>
        <p:nvSpPr>
          <p:cNvPr id="42" name="Text Placeholder 3"/>
          <p:cNvSpPr>
            <a:spLocks noGrp="1"/>
          </p:cNvSpPr>
          <p:nvPr>
            <p:ph type="body" sz="quarter" idx="25"/>
          </p:nvPr>
        </p:nvSpPr>
        <p:spPr>
          <a:xfrm>
            <a:off x="14027889" y="2699450"/>
            <a:ext cx="2705099" cy="918200"/>
          </a:xfrm>
          <a:prstGeom prst="wedgeRectCallout">
            <a:avLst>
              <a:gd name="adj1" fmla="val -21733"/>
              <a:gd name="adj2" fmla="val 914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bg1"/>
                </a:solidFill>
              </a:defRPr>
            </a:lvl1pPr>
          </a:lstStyle>
          <a:p>
            <a:pPr lvl="0"/>
            <a:endParaRPr lang="sk-SK"/>
          </a:p>
        </p:txBody>
      </p:sp>
      <p:sp>
        <p:nvSpPr>
          <p:cNvPr id="44" name="Text Placeholder 3"/>
          <p:cNvSpPr>
            <a:spLocks noGrp="1"/>
          </p:cNvSpPr>
          <p:nvPr>
            <p:ph type="body" sz="quarter" idx="26"/>
          </p:nvPr>
        </p:nvSpPr>
        <p:spPr>
          <a:xfrm flipH="1">
            <a:off x="7602475" y="3720555"/>
            <a:ext cx="2705099" cy="918200"/>
          </a:xfrm>
          <a:prstGeom prst="wedgeRectCallout">
            <a:avLst>
              <a:gd name="adj1" fmla="val -21733"/>
              <a:gd name="adj2" fmla="val 914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bg1"/>
                </a:solidFill>
              </a:defRPr>
            </a:lvl1pPr>
          </a:lstStyle>
          <a:p>
            <a:pPr lvl="0"/>
            <a:endParaRPr lang="sk-SK"/>
          </a:p>
        </p:txBody>
      </p:sp>
      <p:sp>
        <p:nvSpPr>
          <p:cNvPr id="45" name="Text Placeholder 3"/>
          <p:cNvSpPr>
            <a:spLocks noGrp="1"/>
          </p:cNvSpPr>
          <p:nvPr>
            <p:ph type="body" sz="quarter" idx="27"/>
          </p:nvPr>
        </p:nvSpPr>
        <p:spPr>
          <a:xfrm flipH="1">
            <a:off x="11069575" y="5396955"/>
            <a:ext cx="2705099" cy="918200"/>
          </a:xfrm>
          <a:prstGeom prst="wedgeRectCallout">
            <a:avLst>
              <a:gd name="adj1" fmla="val -21733"/>
              <a:gd name="adj2" fmla="val 914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bg1"/>
                </a:solidFill>
              </a:defRPr>
            </a:lvl1pPr>
          </a:lstStyle>
          <a:p>
            <a:pPr lvl="0"/>
            <a:endParaRPr lang="sk-SK"/>
          </a:p>
        </p:txBody>
      </p:sp>
      <p:sp>
        <p:nvSpPr>
          <p:cNvPr id="47" name="Text Placeholder 3"/>
          <p:cNvSpPr>
            <a:spLocks noGrp="1"/>
          </p:cNvSpPr>
          <p:nvPr>
            <p:ph type="body" sz="quarter" idx="28"/>
          </p:nvPr>
        </p:nvSpPr>
        <p:spPr>
          <a:xfrm flipH="1">
            <a:off x="11069574" y="3522559"/>
            <a:ext cx="2705099" cy="918200"/>
          </a:xfrm>
          <a:prstGeom prst="wedgeRectCallout">
            <a:avLst>
              <a:gd name="adj1" fmla="val -21733"/>
              <a:gd name="adj2" fmla="val 914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bg1"/>
                </a:solidFill>
              </a:defRPr>
            </a:lvl1pPr>
          </a:lstStyle>
          <a:p>
            <a:pPr lvl="0"/>
            <a:endParaRPr lang="sk-SK"/>
          </a:p>
        </p:txBody>
      </p:sp>
      <p:sp>
        <p:nvSpPr>
          <p:cNvPr id="51" name="Text Placeholder 3"/>
          <p:cNvSpPr>
            <a:spLocks noGrp="1"/>
          </p:cNvSpPr>
          <p:nvPr>
            <p:ph type="body" sz="quarter" idx="29"/>
          </p:nvPr>
        </p:nvSpPr>
        <p:spPr>
          <a:xfrm flipH="1">
            <a:off x="14500098" y="5856055"/>
            <a:ext cx="2705099" cy="918200"/>
          </a:xfrm>
          <a:prstGeom prst="wedgeRectCallout">
            <a:avLst>
              <a:gd name="adj1" fmla="val -21733"/>
              <a:gd name="adj2" fmla="val 914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bg1"/>
                </a:solidFill>
              </a:defRPr>
            </a:lvl1pPr>
          </a:lstStyle>
          <a:p>
            <a:pPr lvl="0"/>
            <a:endParaRPr lang="sk-SK"/>
          </a:p>
        </p:txBody>
      </p:sp>
    </p:spTree>
    <p:extLst>
      <p:ext uri="{BB962C8B-B14F-4D97-AF65-F5344CB8AC3E}">
        <p14:creationId xmlns:p14="http://schemas.microsoft.com/office/powerpoint/2010/main" val="156120634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2" name="World Mercator">
            <a:extLst>
              <a:ext uri="{FF2B5EF4-FFF2-40B4-BE49-F238E27FC236}">
                <a16:creationId xmlns:a16="http://schemas.microsoft.com/office/drawing/2014/main" id="{8B26CFA1-A024-48C5-A13E-7505921FAC24}"/>
              </a:ext>
            </a:extLst>
          </p:cNvPr>
          <p:cNvSpPr/>
          <p:nvPr userDrawn="1"/>
        </p:nvSpPr>
        <p:spPr>
          <a:xfrm>
            <a:off x="6718300" y="3859213"/>
            <a:ext cx="8305800" cy="6427787"/>
          </a:xfrm>
          <a:custGeom>
            <a:avLst/>
            <a:gdLst/>
            <a:ahLst/>
            <a:cxnLst>
              <a:cxn ang="0">
                <a:pos x="wd2" y="hd2"/>
              </a:cxn>
              <a:cxn ang="5400000">
                <a:pos x="wd2" y="hd2"/>
              </a:cxn>
              <a:cxn ang="10800000">
                <a:pos x="wd2" y="hd2"/>
              </a:cxn>
              <a:cxn ang="16200000">
                <a:pos x="wd2" y="hd2"/>
              </a:cxn>
            </a:cxnLst>
            <a:rect l="0" t="0" r="r" b="b"/>
            <a:pathLst>
              <a:path w="21600" h="21600" extrusionOk="0">
                <a:moveTo>
                  <a:pt x="8457" y="0"/>
                </a:moveTo>
                <a:lnTo>
                  <a:pt x="8249" y="69"/>
                </a:lnTo>
                <a:lnTo>
                  <a:pt x="8175" y="309"/>
                </a:lnTo>
                <a:lnTo>
                  <a:pt x="7968" y="281"/>
                </a:lnTo>
                <a:lnTo>
                  <a:pt x="7776" y="646"/>
                </a:lnTo>
                <a:lnTo>
                  <a:pt x="7766" y="887"/>
                </a:lnTo>
                <a:lnTo>
                  <a:pt x="7904" y="1183"/>
                </a:lnTo>
                <a:lnTo>
                  <a:pt x="7782" y="1011"/>
                </a:lnTo>
                <a:lnTo>
                  <a:pt x="7703" y="962"/>
                </a:lnTo>
                <a:lnTo>
                  <a:pt x="7563" y="756"/>
                </a:lnTo>
                <a:lnTo>
                  <a:pt x="7410" y="1059"/>
                </a:lnTo>
                <a:lnTo>
                  <a:pt x="7345" y="887"/>
                </a:lnTo>
                <a:lnTo>
                  <a:pt x="7164" y="893"/>
                </a:lnTo>
                <a:lnTo>
                  <a:pt x="6984" y="984"/>
                </a:lnTo>
                <a:lnTo>
                  <a:pt x="6845" y="1121"/>
                </a:lnTo>
                <a:lnTo>
                  <a:pt x="6871" y="1355"/>
                </a:lnTo>
                <a:lnTo>
                  <a:pt x="6787" y="1409"/>
                </a:lnTo>
                <a:lnTo>
                  <a:pt x="6586" y="1740"/>
                </a:lnTo>
                <a:lnTo>
                  <a:pt x="6532" y="1918"/>
                </a:lnTo>
                <a:lnTo>
                  <a:pt x="6692" y="2068"/>
                </a:lnTo>
                <a:lnTo>
                  <a:pt x="6670" y="2221"/>
                </a:lnTo>
                <a:lnTo>
                  <a:pt x="6458" y="2412"/>
                </a:lnTo>
                <a:lnTo>
                  <a:pt x="6233" y="2599"/>
                </a:lnTo>
                <a:lnTo>
                  <a:pt x="6223" y="2742"/>
                </a:lnTo>
                <a:lnTo>
                  <a:pt x="6356" y="2893"/>
                </a:lnTo>
                <a:lnTo>
                  <a:pt x="6605" y="2983"/>
                </a:lnTo>
                <a:lnTo>
                  <a:pt x="6489" y="2996"/>
                </a:lnTo>
                <a:lnTo>
                  <a:pt x="6335" y="3107"/>
                </a:lnTo>
                <a:lnTo>
                  <a:pt x="6436" y="3314"/>
                </a:lnTo>
                <a:lnTo>
                  <a:pt x="6506" y="3417"/>
                </a:lnTo>
                <a:lnTo>
                  <a:pt x="6649" y="3389"/>
                </a:lnTo>
                <a:lnTo>
                  <a:pt x="6803" y="3374"/>
                </a:lnTo>
                <a:lnTo>
                  <a:pt x="6925" y="3402"/>
                </a:lnTo>
                <a:lnTo>
                  <a:pt x="7084" y="3580"/>
                </a:lnTo>
                <a:lnTo>
                  <a:pt x="7084" y="3705"/>
                </a:lnTo>
                <a:lnTo>
                  <a:pt x="7159" y="3814"/>
                </a:lnTo>
                <a:lnTo>
                  <a:pt x="7229" y="4110"/>
                </a:lnTo>
                <a:lnTo>
                  <a:pt x="7277" y="4289"/>
                </a:lnTo>
                <a:lnTo>
                  <a:pt x="7309" y="4385"/>
                </a:lnTo>
                <a:lnTo>
                  <a:pt x="7244" y="4611"/>
                </a:lnTo>
                <a:lnTo>
                  <a:pt x="7292" y="4673"/>
                </a:lnTo>
                <a:lnTo>
                  <a:pt x="7350" y="4639"/>
                </a:lnTo>
                <a:lnTo>
                  <a:pt x="7403" y="4722"/>
                </a:lnTo>
                <a:lnTo>
                  <a:pt x="7505" y="4866"/>
                </a:lnTo>
                <a:lnTo>
                  <a:pt x="7383" y="4804"/>
                </a:lnTo>
                <a:lnTo>
                  <a:pt x="7330" y="4810"/>
                </a:lnTo>
                <a:lnTo>
                  <a:pt x="7309" y="4929"/>
                </a:lnTo>
                <a:lnTo>
                  <a:pt x="7314" y="5079"/>
                </a:lnTo>
                <a:lnTo>
                  <a:pt x="7383" y="5148"/>
                </a:lnTo>
                <a:lnTo>
                  <a:pt x="7437" y="5120"/>
                </a:lnTo>
                <a:lnTo>
                  <a:pt x="7468" y="5085"/>
                </a:lnTo>
                <a:lnTo>
                  <a:pt x="7536" y="5010"/>
                </a:lnTo>
                <a:lnTo>
                  <a:pt x="7521" y="5176"/>
                </a:lnTo>
                <a:lnTo>
                  <a:pt x="7500" y="5264"/>
                </a:lnTo>
                <a:lnTo>
                  <a:pt x="7410" y="5341"/>
                </a:lnTo>
                <a:lnTo>
                  <a:pt x="7357" y="5573"/>
                </a:lnTo>
                <a:lnTo>
                  <a:pt x="7393" y="5642"/>
                </a:lnTo>
                <a:lnTo>
                  <a:pt x="7372" y="5779"/>
                </a:lnTo>
                <a:lnTo>
                  <a:pt x="7452" y="5951"/>
                </a:lnTo>
                <a:lnTo>
                  <a:pt x="7463" y="6110"/>
                </a:lnTo>
                <a:lnTo>
                  <a:pt x="7490" y="6219"/>
                </a:lnTo>
                <a:lnTo>
                  <a:pt x="7590" y="6425"/>
                </a:lnTo>
                <a:lnTo>
                  <a:pt x="7633" y="6584"/>
                </a:lnTo>
                <a:lnTo>
                  <a:pt x="7686" y="6666"/>
                </a:lnTo>
                <a:lnTo>
                  <a:pt x="7802" y="6672"/>
                </a:lnTo>
                <a:lnTo>
                  <a:pt x="7889" y="6797"/>
                </a:lnTo>
                <a:lnTo>
                  <a:pt x="7973" y="6784"/>
                </a:lnTo>
                <a:lnTo>
                  <a:pt x="8000" y="6638"/>
                </a:lnTo>
                <a:lnTo>
                  <a:pt x="8027" y="6509"/>
                </a:lnTo>
                <a:lnTo>
                  <a:pt x="8005" y="6378"/>
                </a:lnTo>
                <a:lnTo>
                  <a:pt x="8101" y="6247"/>
                </a:lnTo>
                <a:lnTo>
                  <a:pt x="8128" y="6138"/>
                </a:lnTo>
                <a:lnTo>
                  <a:pt x="8133" y="6013"/>
                </a:lnTo>
                <a:lnTo>
                  <a:pt x="8181" y="5904"/>
                </a:lnTo>
                <a:lnTo>
                  <a:pt x="8266" y="5856"/>
                </a:lnTo>
                <a:lnTo>
                  <a:pt x="8341" y="5813"/>
                </a:lnTo>
                <a:lnTo>
                  <a:pt x="8382" y="5807"/>
                </a:lnTo>
                <a:lnTo>
                  <a:pt x="8505" y="5676"/>
                </a:lnTo>
                <a:lnTo>
                  <a:pt x="8590" y="5470"/>
                </a:lnTo>
                <a:lnTo>
                  <a:pt x="8648" y="5388"/>
                </a:lnTo>
                <a:lnTo>
                  <a:pt x="8713" y="5388"/>
                </a:lnTo>
                <a:lnTo>
                  <a:pt x="8883" y="5319"/>
                </a:lnTo>
                <a:lnTo>
                  <a:pt x="9042" y="5154"/>
                </a:lnTo>
                <a:lnTo>
                  <a:pt x="9202" y="4969"/>
                </a:lnTo>
                <a:lnTo>
                  <a:pt x="9117" y="4954"/>
                </a:lnTo>
                <a:lnTo>
                  <a:pt x="8967" y="4941"/>
                </a:lnTo>
                <a:lnTo>
                  <a:pt x="9032" y="4826"/>
                </a:lnTo>
                <a:lnTo>
                  <a:pt x="9016" y="4667"/>
                </a:lnTo>
                <a:lnTo>
                  <a:pt x="9085" y="4804"/>
                </a:lnTo>
                <a:lnTo>
                  <a:pt x="9132" y="4886"/>
                </a:lnTo>
                <a:lnTo>
                  <a:pt x="9233" y="4845"/>
                </a:lnTo>
                <a:lnTo>
                  <a:pt x="9212" y="4660"/>
                </a:lnTo>
                <a:lnTo>
                  <a:pt x="9139" y="4508"/>
                </a:lnTo>
                <a:lnTo>
                  <a:pt x="9059" y="4448"/>
                </a:lnTo>
                <a:lnTo>
                  <a:pt x="9085" y="4385"/>
                </a:lnTo>
                <a:lnTo>
                  <a:pt x="9202" y="4488"/>
                </a:lnTo>
                <a:lnTo>
                  <a:pt x="9202" y="4379"/>
                </a:lnTo>
                <a:lnTo>
                  <a:pt x="9127" y="4198"/>
                </a:lnTo>
                <a:lnTo>
                  <a:pt x="9212" y="4198"/>
                </a:lnTo>
                <a:lnTo>
                  <a:pt x="9292" y="4158"/>
                </a:lnTo>
                <a:lnTo>
                  <a:pt x="9313" y="4061"/>
                </a:lnTo>
                <a:lnTo>
                  <a:pt x="9245" y="3951"/>
                </a:lnTo>
                <a:lnTo>
                  <a:pt x="9371" y="3932"/>
                </a:lnTo>
                <a:lnTo>
                  <a:pt x="9298" y="3683"/>
                </a:lnTo>
                <a:lnTo>
                  <a:pt x="9361" y="3664"/>
                </a:lnTo>
                <a:lnTo>
                  <a:pt x="9345" y="3402"/>
                </a:lnTo>
                <a:lnTo>
                  <a:pt x="9238" y="3230"/>
                </a:lnTo>
                <a:lnTo>
                  <a:pt x="9335" y="3127"/>
                </a:lnTo>
                <a:lnTo>
                  <a:pt x="9425" y="3114"/>
                </a:lnTo>
                <a:lnTo>
                  <a:pt x="9356" y="2886"/>
                </a:lnTo>
                <a:lnTo>
                  <a:pt x="9356" y="2480"/>
                </a:lnTo>
                <a:lnTo>
                  <a:pt x="9398" y="2221"/>
                </a:lnTo>
                <a:lnTo>
                  <a:pt x="9468" y="1911"/>
                </a:lnTo>
                <a:lnTo>
                  <a:pt x="9335" y="1890"/>
                </a:lnTo>
                <a:lnTo>
                  <a:pt x="9521" y="1815"/>
                </a:lnTo>
                <a:lnTo>
                  <a:pt x="9553" y="1712"/>
                </a:lnTo>
                <a:lnTo>
                  <a:pt x="9792" y="1368"/>
                </a:lnTo>
                <a:lnTo>
                  <a:pt x="9760" y="1149"/>
                </a:lnTo>
                <a:lnTo>
                  <a:pt x="9584" y="1046"/>
                </a:lnTo>
                <a:lnTo>
                  <a:pt x="9298" y="1252"/>
                </a:lnTo>
                <a:lnTo>
                  <a:pt x="9154" y="1437"/>
                </a:lnTo>
                <a:lnTo>
                  <a:pt x="9218" y="1140"/>
                </a:lnTo>
                <a:lnTo>
                  <a:pt x="9165" y="949"/>
                </a:lnTo>
                <a:lnTo>
                  <a:pt x="9052" y="1115"/>
                </a:lnTo>
                <a:lnTo>
                  <a:pt x="8878" y="928"/>
                </a:lnTo>
                <a:lnTo>
                  <a:pt x="8670" y="990"/>
                </a:lnTo>
                <a:lnTo>
                  <a:pt x="8643" y="887"/>
                </a:lnTo>
                <a:lnTo>
                  <a:pt x="8957" y="840"/>
                </a:lnTo>
                <a:lnTo>
                  <a:pt x="9180" y="812"/>
                </a:lnTo>
                <a:lnTo>
                  <a:pt x="9287" y="584"/>
                </a:lnTo>
                <a:lnTo>
                  <a:pt x="8919" y="90"/>
                </a:lnTo>
                <a:lnTo>
                  <a:pt x="8457" y="0"/>
                </a:lnTo>
                <a:close/>
                <a:moveTo>
                  <a:pt x="6255" y="275"/>
                </a:moveTo>
                <a:lnTo>
                  <a:pt x="6085" y="378"/>
                </a:lnTo>
                <a:lnTo>
                  <a:pt x="6054" y="316"/>
                </a:lnTo>
                <a:lnTo>
                  <a:pt x="5877" y="337"/>
                </a:lnTo>
                <a:lnTo>
                  <a:pt x="5771" y="406"/>
                </a:lnTo>
                <a:lnTo>
                  <a:pt x="5691" y="509"/>
                </a:lnTo>
                <a:lnTo>
                  <a:pt x="5648" y="825"/>
                </a:lnTo>
                <a:lnTo>
                  <a:pt x="5585" y="659"/>
                </a:lnTo>
                <a:lnTo>
                  <a:pt x="5515" y="634"/>
                </a:lnTo>
                <a:lnTo>
                  <a:pt x="5425" y="846"/>
                </a:lnTo>
                <a:lnTo>
                  <a:pt x="5314" y="934"/>
                </a:lnTo>
                <a:lnTo>
                  <a:pt x="5244" y="956"/>
                </a:lnTo>
                <a:lnTo>
                  <a:pt x="5159" y="1059"/>
                </a:lnTo>
                <a:lnTo>
                  <a:pt x="5169" y="1237"/>
                </a:lnTo>
                <a:lnTo>
                  <a:pt x="5239" y="1381"/>
                </a:lnTo>
                <a:lnTo>
                  <a:pt x="5287" y="1581"/>
                </a:lnTo>
                <a:lnTo>
                  <a:pt x="5394" y="1740"/>
                </a:lnTo>
                <a:lnTo>
                  <a:pt x="5595" y="1712"/>
                </a:lnTo>
                <a:lnTo>
                  <a:pt x="5728" y="1759"/>
                </a:lnTo>
                <a:lnTo>
                  <a:pt x="5638" y="1924"/>
                </a:lnTo>
                <a:lnTo>
                  <a:pt x="5590" y="1877"/>
                </a:lnTo>
                <a:lnTo>
                  <a:pt x="5430" y="1855"/>
                </a:lnTo>
                <a:lnTo>
                  <a:pt x="5457" y="2083"/>
                </a:lnTo>
                <a:lnTo>
                  <a:pt x="5537" y="2240"/>
                </a:lnTo>
                <a:lnTo>
                  <a:pt x="5522" y="2386"/>
                </a:lnTo>
                <a:lnTo>
                  <a:pt x="5415" y="2474"/>
                </a:lnTo>
                <a:lnTo>
                  <a:pt x="5372" y="2626"/>
                </a:lnTo>
                <a:lnTo>
                  <a:pt x="5462" y="2695"/>
                </a:lnTo>
                <a:lnTo>
                  <a:pt x="5542" y="2921"/>
                </a:lnTo>
                <a:lnTo>
                  <a:pt x="5389" y="2770"/>
                </a:lnTo>
                <a:lnTo>
                  <a:pt x="5351" y="2798"/>
                </a:lnTo>
                <a:lnTo>
                  <a:pt x="5382" y="3052"/>
                </a:lnTo>
                <a:lnTo>
                  <a:pt x="5271" y="3127"/>
                </a:lnTo>
                <a:lnTo>
                  <a:pt x="5282" y="3286"/>
                </a:lnTo>
                <a:lnTo>
                  <a:pt x="5394" y="3299"/>
                </a:lnTo>
                <a:lnTo>
                  <a:pt x="5479" y="3339"/>
                </a:lnTo>
                <a:lnTo>
                  <a:pt x="5648" y="3286"/>
                </a:lnTo>
                <a:lnTo>
                  <a:pt x="5803" y="3374"/>
                </a:lnTo>
                <a:lnTo>
                  <a:pt x="5957" y="3183"/>
                </a:lnTo>
                <a:lnTo>
                  <a:pt x="5957" y="3099"/>
                </a:lnTo>
                <a:lnTo>
                  <a:pt x="5856" y="3114"/>
                </a:lnTo>
                <a:lnTo>
                  <a:pt x="5851" y="3039"/>
                </a:lnTo>
                <a:lnTo>
                  <a:pt x="5931" y="2936"/>
                </a:lnTo>
                <a:lnTo>
                  <a:pt x="5957" y="2798"/>
                </a:lnTo>
                <a:lnTo>
                  <a:pt x="6047" y="2695"/>
                </a:lnTo>
                <a:lnTo>
                  <a:pt x="6100" y="2564"/>
                </a:lnTo>
                <a:lnTo>
                  <a:pt x="6054" y="2371"/>
                </a:lnTo>
                <a:lnTo>
                  <a:pt x="6095" y="2302"/>
                </a:lnTo>
                <a:lnTo>
                  <a:pt x="6015" y="2255"/>
                </a:lnTo>
                <a:lnTo>
                  <a:pt x="6192" y="2206"/>
                </a:lnTo>
                <a:lnTo>
                  <a:pt x="6228" y="2124"/>
                </a:lnTo>
                <a:lnTo>
                  <a:pt x="6351" y="2055"/>
                </a:lnTo>
                <a:lnTo>
                  <a:pt x="6446" y="1690"/>
                </a:lnTo>
                <a:lnTo>
                  <a:pt x="6542" y="1561"/>
                </a:lnTo>
                <a:lnTo>
                  <a:pt x="6680" y="1258"/>
                </a:lnTo>
                <a:lnTo>
                  <a:pt x="6552" y="1265"/>
                </a:lnTo>
                <a:lnTo>
                  <a:pt x="6605" y="1149"/>
                </a:lnTo>
                <a:lnTo>
                  <a:pt x="6750" y="1037"/>
                </a:lnTo>
                <a:lnTo>
                  <a:pt x="6893" y="797"/>
                </a:lnTo>
                <a:lnTo>
                  <a:pt x="6893" y="646"/>
                </a:lnTo>
                <a:lnTo>
                  <a:pt x="6787" y="481"/>
                </a:lnTo>
                <a:lnTo>
                  <a:pt x="6659" y="406"/>
                </a:lnTo>
                <a:lnTo>
                  <a:pt x="6506" y="359"/>
                </a:lnTo>
                <a:lnTo>
                  <a:pt x="6378" y="316"/>
                </a:lnTo>
                <a:lnTo>
                  <a:pt x="6255" y="275"/>
                </a:lnTo>
                <a:close/>
                <a:moveTo>
                  <a:pt x="5111" y="1381"/>
                </a:moveTo>
                <a:lnTo>
                  <a:pt x="4973" y="1409"/>
                </a:lnTo>
                <a:lnTo>
                  <a:pt x="5000" y="1518"/>
                </a:lnTo>
                <a:lnTo>
                  <a:pt x="4942" y="1553"/>
                </a:lnTo>
                <a:lnTo>
                  <a:pt x="4898" y="1699"/>
                </a:lnTo>
                <a:lnTo>
                  <a:pt x="4862" y="1896"/>
                </a:lnTo>
                <a:lnTo>
                  <a:pt x="4898" y="2096"/>
                </a:lnTo>
                <a:lnTo>
                  <a:pt x="4963" y="2233"/>
                </a:lnTo>
                <a:lnTo>
                  <a:pt x="5070" y="2227"/>
                </a:lnTo>
                <a:lnTo>
                  <a:pt x="5021" y="2337"/>
                </a:lnTo>
                <a:lnTo>
                  <a:pt x="5021" y="2480"/>
                </a:lnTo>
                <a:lnTo>
                  <a:pt x="5085" y="2633"/>
                </a:lnTo>
                <a:lnTo>
                  <a:pt x="5203" y="2680"/>
                </a:lnTo>
                <a:lnTo>
                  <a:pt x="5309" y="2652"/>
                </a:lnTo>
                <a:lnTo>
                  <a:pt x="5415" y="2364"/>
                </a:lnTo>
                <a:lnTo>
                  <a:pt x="5495" y="2248"/>
                </a:lnTo>
                <a:lnTo>
                  <a:pt x="5425" y="2111"/>
                </a:lnTo>
                <a:lnTo>
                  <a:pt x="5377" y="1828"/>
                </a:lnTo>
                <a:lnTo>
                  <a:pt x="5282" y="1740"/>
                </a:lnTo>
                <a:lnTo>
                  <a:pt x="5186" y="1643"/>
                </a:lnTo>
                <a:lnTo>
                  <a:pt x="5111" y="1381"/>
                </a:lnTo>
                <a:close/>
                <a:moveTo>
                  <a:pt x="16107" y="1389"/>
                </a:moveTo>
                <a:lnTo>
                  <a:pt x="15979" y="1499"/>
                </a:lnTo>
                <a:lnTo>
                  <a:pt x="15824" y="1815"/>
                </a:lnTo>
                <a:lnTo>
                  <a:pt x="15904" y="1905"/>
                </a:lnTo>
                <a:lnTo>
                  <a:pt x="15952" y="2214"/>
                </a:lnTo>
                <a:lnTo>
                  <a:pt x="16047" y="2364"/>
                </a:lnTo>
                <a:lnTo>
                  <a:pt x="16213" y="2474"/>
                </a:lnTo>
                <a:lnTo>
                  <a:pt x="16334" y="2427"/>
                </a:lnTo>
                <a:lnTo>
                  <a:pt x="16351" y="2062"/>
                </a:lnTo>
                <a:lnTo>
                  <a:pt x="16218" y="1630"/>
                </a:lnTo>
                <a:lnTo>
                  <a:pt x="16107" y="1389"/>
                </a:lnTo>
                <a:close/>
                <a:moveTo>
                  <a:pt x="13425" y="1546"/>
                </a:moveTo>
                <a:lnTo>
                  <a:pt x="13372" y="1630"/>
                </a:lnTo>
                <a:lnTo>
                  <a:pt x="13334" y="1740"/>
                </a:lnTo>
                <a:lnTo>
                  <a:pt x="13324" y="1615"/>
                </a:lnTo>
                <a:lnTo>
                  <a:pt x="13234" y="1621"/>
                </a:lnTo>
                <a:lnTo>
                  <a:pt x="13121" y="1705"/>
                </a:lnTo>
                <a:lnTo>
                  <a:pt x="13249" y="1718"/>
                </a:lnTo>
                <a:lnTo>
                  <a:pt x="13218" y="1855"/>
                </a:lnTo>
                <a:lnTo>
                  <a:pt x="13281" y="1965"/>
                </a:lnTo>
                <a:lnTo>
                  <a:pt x="13351" y="1890"/>
                </a:lnTo>
                <a:lnTo>
                  <a:pt x="13356" y="1815"/>
                </a:lnTo>
                <a:lnTo>
                  <a:pt x="13409" y="1780"/>
                </a:lnTo>
                <a:lnTo>
                  <a:pt x="13489" y="1724"/>
                </a:lnTo>
                <a:lnTo>
                  <a:pt x="13510" y="1649"/>
                </a:lnTo>
                <a:lnTo>
                  <a:pt x="13425" y="1546"/>
                </a:lnTo>
                <a:close/>
                <a:moveTo>
                  <a:pt x="11840" y="1671"/>
                </a:moveTo>
                <a:lnTo>
                  <a:pt x="11782" y="1808"/>
                </a:lnTo>
                <a:lnTo>
                  <a:pt x="11697" y="1699"/>
                </a:lnTo>
                <a:lnTo>
                  <a:pt x="11516" y="1828"/>
                </a:lnTo>
                <a:lnTo>
                  <a:pt x="11579" y="2027"/>
                </a:lnTo>
                <a:lnTo>
                  <a:pt x="11665" y="2034"/>
                </a:lnTo>
                <a:lnTo>
                  <a:pt x="11675" y="2152"/>
                </a:lnTo>
                <a:lnTo>
                  <a:pt x="11845" y="2221"/>
                </a:lnTo>
                <a:lnTo>
                  <a:pt x="12016" y="2171"/>
                </a:lnTo>
                <a:lnTo>
                  <a:pt x="12106" y="1946"/>
                </a:lnTo>
                <a:lnTo>
                  <a:pt x="11989" y="1787"/>
                </a:lnTo>
                <a:lnTo>
                  <a:pt x="11840" y="1671"/>
                </a:lnTo>
                <a:close/>
                <a:moveTo>
                  <a:pt x="11494" y="1946"/>
                </a:moveTo>
                <a:lnTo>
                  <a:pt x="11409" y="1959"/>
                </a:lnTo>
                <a:lnTo>
                  <a:pt x="11388" y="2111"/>
                </a:lnTo>
                <a:lnTo>
                  <a:pt x="11303" y="2111"/>
                </a:lnTo>
                <a:lnTo>
                  <a:pt x="11271" y="1965"/>
                </a:lnTo>
                <a:lnTo>
                  <a:pt x="11112" y="2117"/>
                </a:lnTo>
                <a:lnTo>
                  <a:pt x="11160" y="2433"/>
                </a:lnTo>
                <a:lnTo>
                  <a:pt x="11271" y="2749"/>
                </a:lnTo>
                <a:lnTo>
                  <a:pt x="11361" y="2852"/>
                </a:lnTo>
                <a:lnTo>
                  <a:pt x="11308" y="2976"/>
                </a:lnTo>
                <a:lnTo>
                  <a:pt x="11431" y="3183"/>
                </a:lnTo>
                <a:lnTo>
                  <a:pt x="11506" y="3176"/>
                </a:lnTo>
                <a:lnTo>
                  <a:pt x="11532" y="2886"/>
                </a:lnTo>
                <a:lnTo>
                  <a:pt x="11585" y="2824"/>
                </a:lnTo>
                <a:lnTo>
                  <a:pt x="11617" y="2549"/>
                </a:lnTo>
                <a:lnTo>
                  <a:pt x="11760" y="2399"/>
                </a:lnTo>
                <a:lnTo>
                  <a:pt x="11569" y="2096"/>
                </a:lnTo>
                <a:lnTo>
                  <a:pt x="11494" y="1946"/>
                </a:lnTo>
                <a:close/>
                <a:moveTo>
                  <a:pt x="16462" y="2240"/>
                </a:moveTo>
                <a:lnTo>
                  <a:pt x="16414" y="2289"/>
                </a:lnTo>
                <a:lnTo>
                  <a:pt x="16308" y="2790"/>
                </a:lnTo>
                <a:lnTo>
                  <a:pt x="16638" y="2646"/>
                </a:lnTo>
                <a:lnTo>
                  <a:pt x="16653" y="2495"/>
                </a:lnTo>
                <a:lnTo>
                  <a:pt x="16505" y="2268"/>
                </a:lnTo>
                <a:lnTo>
                  <a:pt x="16462" y="2240"/>
                </a:lnTo>
                <a:close/>
                <a:moveTo>
                  <a:pt x="4345" y="2261"/>
                </a:moveTo>
                <a:lnTo>
                  <a:pt x="4352" y="2412"/>
                </a:lnTo>
                <a:lnTo>
                  <a:pt x="4420" y="2508"/>
                </a:lnTo>
                <a:lnTo>
                  <a:pt x="4367" y="2618"/>
                </a:lnTo>
                <a:lnTo>
                  <a:pt x="4495" y="2633"/>
                </a:lnTo>
                <a:lnTo>
                  <a:pt x="4591" y="2755"/>
                </a:lnTo>
                <a:lnTo>
                  <a:pt x="4686" y="2790"/>
                </a:lnTo>
                <a:lnTo>
                  <a:pt x="4664" y="2639"/>
                </a:lnTo>
                <a:lnTo>
                  <a:pt x="4618" y="2461"/>
                </a:lnTo>
                <a:lnTo>
                  <a:pt x="4463" y="2317"/>
                </a:lnTo>
                <a:lnTo>
                  <a:pt x="4345" y="2261"/>
                </a:lnTo>
                <a:close/>
                <a:moveTo>
                  <a:pt x="4744" y="2433"/>
                </a:moveTo>
                <a:lnTo>
                  <a:pt x="4751" y="2592"/>
                </a:lnTo>
                <a:lnTo>
                  <a:pt x="4777" y="2730"/>
                </a:lnTo>
                <a:lnTo>
                  <a:pt x="4824" y="2811"/>
                </a:lnTo>
                <a:lnTo>
                  <a:pt x="4910" y="2742"/>
                </a:lnTo>
                <a:lnTo>
                  <a:pt x="4925" y="2605"/>
                </a:lnTo>
                <a:lnTo>
                  <a:pt x="4857" y="2474"/>
                </a:lnTo>
                <a:lnTo>
                  <a:pt x="4824" y="2446"/>
                </a:lnTo>
                <a:lnTo>
                  <a:pt x="4744" y="2433"/>
                </a:lnTo>
                <a:close/>
                <a:moveTo>
                  <a:pt x="3994" y="2440"/>
                </a:moveTo>
                <a:lnTo>
                  <a:pt x="3936" y="2558"/>
                </a:lnTo>
                <a:lnTo>
                  <a:pt x="3936" y="2611"/>
                </a:lnTo>
                <a:lnTo>
                  <a:pt x="4032" y="2611"/>
                </a:lnTo>
                <a:lnTo>
                  <a:pt x="4101" y="2536"/>
                </a:lnTo>
                <a:lnTo>
                  <a:pt x="4026" y="2461"/>
                </a:lnTo>
                <a:lnTo>
                  <a:pt x="3994" y="2440"/>
                </a:lnTo>
                <a:close/>
                <a:moveTo>
                  <a:pt x="11840" y="2592"/>
                </a:moveTo>
                <a:lnTo>
                  <a:pt x="11718" y="2667"/>
                </a:lnTo>
                <a:lnTo>
                  <a:pt x="11755" y="2783"/>
                </a:lnTo>
                <a:lnTo>
                  <a:pt x="11712" y="2873"/>
                </a:lnTo>
                <a:lnTo>
                  <a:pt x="11818" y="2955"/>
                </a:lnTo>
                <a:lnTo>
                  <a:pt x="11946" y="2811"/>
                </a:lnTo>
                <a:lnTo>
                  <a:pt x="11861" y="2730"/>
                </a:lnTo>
                <a:lnTo>
                  <a:pt x="11840" y="2592"/>
                </a:lnTo>
                <a:close/>
                <a:moveTo>
                  <a:pt x="4011" y="2702"/>
                </a:moveTo>
                <a:lnTo>
                  <a:pt x="3926" y="2742"/>
                </a:lnTo>
                <a:lnTo>
                  <a:pt x="3878" y="2858"/>
                </a:lnTo>
                <a:lnTo>
                  <a:pt x="3963" y="2970"/>
                </a:lnTo>
                <a:lnTo>
                  <a:pt x="4074" y="2867"/>
                </a:lnTo>
                <a:lnTo>
                  <a:pt x="4091" y="2764"/>
                </a:lnTo>
                <a:lnTo>
                  <a:pt x="4011" y="2702"/>
                </a:lnTo>
                <a:close/>
                <a:moveTo>
                  <a:pt x="4877" y="2818"/>
                </a:moveTo>
                <a:lnTo>
                  <a:pt x="4888" y="2921"/>
                </a:lnTo>
                <a:lnTo>
                  <a:pt x="5000" y="2942"/>
                </a:lnTo>
                <a:lnTo>
                  <a:pt x="5026" y="2927"/>
                </a:lnTo>
                <a:lnTo>
                  <a:pt x="5031" y="2893"/>
                </a:lnTo>
                <a:lnTo>
                  <a:pt x="4995" y="2824"/>
                </a:lnTo>
                <a:lnTo>
                  <a:pt x="4877" y="2818"/>
                </a:lnTo>
                <a:close/>
                <a:moveTo>
                  <a:pt x="3723" y="2886"/>
                </a:moveTo>
                <a:lnTo>
                  <a:pt x="3643" y="2942"/>
                </a:lnTo>
                <a:lnTo>
                  <a:pt x="3554" y="2936"/>
                </a:lnTo>
                <a:lnTo>
                  <a:pt x="3431" y="3155"/>
                </a:lnTo>
                <a:lnTo>
                  <a:pt x="3334" y="3395"/>
                </a:lnTo>
                <a:lnTo>
                  <a:pt x="3414" y="3464"/>
                </a:lnTo>
                <a:lnTo>
                  <a:pt x="3506" y="3417"/>
                </a:lnTo>
                <a:lnTo>
                  <a:pt x="3612" y="3279"/>
                </a:lnTo>
                <a:lnTo>
                  <a:pt x="3670" y="3264"/>
                </a:lnTo>
                <a:lnTo>
                  <a:pt x="3713" y="3148"/>
                </a:lnTo>
                <a:lnTo>
                  <a:pt x="3723" y="2886"/>
                </a:lnTo>
                <a:close/>
                <a:moveTo>
                  <a:pt x="16632" y="2949"/>
                </a:moveTo>
                <a:lnTo>
                  <a:pt x="16494" y="3092"/>
                </a:lnTo>
                <a:lnTo>
                  <a:pt x="16441" y="3236"/>
                </a:lnTo>
                <a:lnTo>
                  <a:pt x="16426" y="3374"/>
                </a:lnTo>
                <a:lnTo>
                  <a:pt x="16319" y="3367"/>
                </a:lnTo>
                <a:lnTo>
                  <a:pt x="16186" y="3533"/>
                </a:lnTo>
                <a:lnTo>
                  <a:pt x="16138" y="3464"/>
                </a:lnTo>
                <a:lnTo>
                  <a:pt x="15984" y="3492"/>
                </a:lnTo>
                <a:lnTo>
                  <a:pt x="15962" y="3574"/>
                </a:lnTo>
                <a:lnTo>
                  <a:pt x="15807" y="3614"/>
                </a:lnTo>
                <a:lnTo>
                  <a:pt x="15696" y="3767"/>
                </a:lnTo>
                <a:lnTo>
                  <a:pt x="15628" y="3773"/>
                </a:lnTo>
                <a:lnTo>
                  <a:pt x="15558" y="3958"/>
                </a:lnTo>
                <a:lnTo>
                  <a:pt x="15606" y="4104"/>
                </a:lnTo>
                <a:lnTo>
                  <a:pt x="15478" y="4138"/>
                </a:lnTo>
                <a:lnTo>
                  <a:pt x="15340" y="4123"/>
                </a:lnTo>
                <a:lnTo>
                  <a:pt x="15239" y="4179"/>
                </a:lnTo>
                <a:lnTo>
                  <a:pt x="15244" y="4454"/>
                </a:lnTo>
                <a:lnTo>
                  <a:pt x="15297" y="4660"/>
                </a:lnTo>
                <a:lnTo>
                  <a:pt x="15191" y="4523"/>
                </a:lnTo>
                <a:lnTo>
                  <a:pt x="15069" y="4536"/>
                </a:lnTo>
                <a:lnTo>
                  <a:pt x="14973" y="4632"/>
                </a:lnTo>
                <a:lnTo>
                  <a:pt x="14999" y="4804"/>
                </a:lnTo>
                <a:lnTo>
                  <a:pt x="14936" y="4763"/>
                </a:lnTo>
                <a:lnTo>
                  <a:pt x="14956" y="4529"/>
                </a:lnTo>
                <a:lnTo>
                  <a:pt x="14925" y="4392"/>
                </a:lnTo>
                <a:lnTo>
                  <a:pt x="14898" y="4398"/>
                </a:lnTo>
                <a:lnTo>
                  <a:pt x="14915" y="4576"/>
                </a:lnTo>
                <a:lnTo>
                  <a:pt x="14808" y="4742"/>
                </a:lnTo>
                <a:lnTo>
                  <a:pt x="14883" y="4935"/>
                </a:lnTo>
                <a:lnTo>
                  <a:pt x="14835" y="5154"/>
                </a:lnTo>
                <a:lnTo>
                  <a:pt x="14850" y="5272"/>
                </a:lnTo>
                <a:lnTo>
                  <a:pt x="14915" y="5292"/>
                </a:lnTo>
                <a:lnTo>
                  <a:pt x="14888" y="5429"/>
                </a:lnTo>
                <a:lnTo>
                  <a:pt x="14920" y="5547"/>
                </a:lnTo>
                <a:lnTo>
                  <a:pt x="14872" y="5642"/>
                </a:lnTo>
                <a:lnTo>
                  <a:pt x="14857" y="5738"/>
                </a:lnTo>
                <a:lnTo>
                  <a:pt x="14792" y="5788"/>
                </a:lnTo>
                <a:lnTo>
                  <a:pt x="14770" y="5856"/>
                </a:lnTo>
                <a:lnTo>
                  <a:pt x="14702" y="5828"/>
                </a:lnTo>
                <a:lnTo>
                  <a:pt x="14813" y="5554"/>
                </a:lnTo>
                <a:lnTo>
                  <a:pt x="14840" y="5416"/>
                </a:lnTo>
                <a:lnTo>
                  <a:pt x="14777" y="5285"/>
                </a:lnTo>
                <a:lnTo>
                  <a:pt x="14787" y="4989"/>
                </a:lnTo>
                <a:lnTo>
                  <a:pt x="14765" y="4832"/>
                </a:lnTo>
                <a:lnTo>
                  <a:pt x="14729" y="4757"/>
                </a:lnTo>
                <a:lnTo>
                  <a:pt x="14782" y="4557"/>
                </a:lnTo>
                <a:lnTo>
                  <a:pt x="14770" y="4420"/>
                </a:lnTo>
                <a:lnTo>
                  <a:pt x="14617" y="4351"/>
                </a:lnTo>
                <a:lnTo>
                  <a:pt x="14574" y="4398"/>
                </a:lnTo>
                <a:lnTo>
                  <a:pt x="14537" y="4626"/>
                </a:lnTo>
                <a:lnTo>
                  <a:pt x="14431" y="4838"/>
                </a:lnTo>
                <a:lnTo>
                  <a:pt x="14431" y="4914"/>
                </a:lnTo>
                <a:lnTo>
                  <a:pt x="14463" y="5085"/>
                </a:lnTo>
                <a:lnTo>
                  <a:pt x="14441" y="5188"/>
                </a:lnTo>
                <a:lnTo>
                  <a:pt x="14511" y="5210"/>
                </a:lnTo>
                <a:lnTo>
                  <a:pt x="14511" y="5257"/>
                </a:lnTo>
                <a:lnTo>
                  <a:pt x="14569" y="5367"/>
                </a:lnTo>
                <a:lnTo>
                  <a:pt x="14531" y="5478"/>
                </a:lnTo>
                <a:lnTo>
                  <a:pt x="14318" y="5244"/>
                </a:lnTo>
                <a:lnTo>
                  <a:pt x="14238" y="5176"/>
                </a:lnTo>
                <a:lnTo>
                  <a:pt x="14069" y="5107"/>
                </a:lnTo>
                <a:lnTo>
                  <a:pt x="14037" y="5176"/>
                </a:lnTo>
                <a:lnTo>
                  <a:pt x="14095" y="5298"/>
                </a:lnTo>
                <a:lnTo>
                  <a:pt x="14032" y="5435"/>
                </a:lnTo>
                <a:lnTo>
                  <a:pt x="13962" y="5313"/>
                </a:lnTo>
                <a:lnTo>
                  <a:pt x="13878" y="5395"/>
                </a:lnTo>
                <a:lnTo>
                  <a:pt x="13766" y="5401"/>
                </a:lnTo>
                <a:lnTo>
                  <a:pt x="13723" y="5470"/>
                </a:lnTo>
                <a:lnTo>
                  <a:pt x="13648" y="5450"/>
                </a:lnTo>
                <a:lnTo>
                  <a:pt x="13706" y="5326"/>
                </a:lnTo>
                <a:lnTo>
                  <a:pt x="13665" y="5319"/>
                </a:lnTo>
                <a:lnTo>
                  <a:pt x="13462" y="5498"/>
                </a:lnTo>
                <a:lnTo>
                  <a:pt x="13341" y="5594"/>
                </a:lnTo>
                <a:lnTo>
                  <a:pt x="13324" y="5719"/>
                </a:lnTo>
                <a:lnTo>
                  <a:pt x="13234" y="5760"/>
                </a:lnTo>
                <a:lnTo>
                  <a:pt x="13186" y="5691"/>
                </a:lnTo>
                <a:lnTo>
                  <a:pt x="13186" y="5581"/>
                </a:lnTo>
                <a:lnTo>
                  <a:pt x="13261" y="5554"/>
                </a:lnTo>
                <a:lnTo>
                  <a:pt x="13228" y="5444"/>
                </a:lnTo>
                <a:lnTo>
                  <a:pt x="13063" y="5375"/>
                </a:lnTo>
                <a:lnTo>
                  <a:pt x="13106" y="5498"/>
                </a:lnTo>
                <a:lnTo>
                  <a:pt x="13080" y="5616"/>
                </a:lnTo>
                <a:lnTo>
                  <a:pt x="13128" y="5732"/>
                </a:lnTo>
                <a:lnTo>
                  <a:pt x="13095" y="5863"/>
                </a:lnTo>
                <a:lnTo>
                  <a:pt x="13041" y="5794"/>
                </a:lnTo>
                <a:lnTo>
                  <a:pt x="12988" y="5779"/>
                </a:lnTo>
                <a:lnTo>
                  <a:pt x="12850" y="5959"/>
                </a:lnTo>
                <a:lnTo>
                  <a:pt x="12889" y="6088"/>
                </a:lnTo>
                <a:lnTo>
                  <a:pt x="12840" y="6131"/>
                </a:lnTo>
                <a:lnTo>
                  <a:pt x="12696" y="6020"/>
                </a:lnTo>
                <a:lnTo>
                  <a:pt x="12659" y="6082"/>
                </a:lnTo>
                <a:lnTo>
                  <a:pt x="12696" y="6157"/>
                </a:lnTo>
                <a:lnTo>
                  <a:pt x="12691" y="6241"/>
                </a:lnTo>
                <a:lnTo>
                  <a:pt x="12643" y="6200"/>
                </a:lnTo>
                <a:lnTo>
                  <a:pt x="12569" y="6144"/>
                </a:lnTo>
                <a:lnTo>
                  <a:pt x="12563" y="5876"/>
                </a:lnTo>
                <a:lnTo>
                  <a:pt x="12468" y="5738"/>
                </a:lnTo>
                <a:lnTo>
                  <a:pt x="12510" y="5710"/>
                </a:lnTo>
                <a:lnTo>
                  <a:pt x="12771" y="5856"/>
                </a:lnTo>
                <a:lnTo>
                  <a:pt x="12867" y="5807"/>
                </a:lnTo>
                <a:lnTo>
                  <a:pt x="12930" y="5710"/>
                </a:lnTo>
                <a:lnTo>
                  <a:pt x="12925" y="5581"/>
                </a:lnTo>
                <a:lnTo>
                  <a:pt x="12882" y="5485"/>
                </a:lnTo>
                <a:lnTo>
                  <a:pt x="12664" y="5251"/>
                </a:lnTo>
                <a:lnTo>
                  <a:pt x="12505" y="5203"/>
                </a:lnTo>
                <a:lnTo>
                  <a:pt x="12410" y="5072"/>
                </a:lnTo>
                <a:lnTo>
                  <a:pt x="12350" y="5148"/>
                </a:lnTo>
                <a:lnTo>
                  <a:pt x="12287" y="5010"/>
                </a:lnTo>
                <a:lnTo>
                  <a:pt x="12362" y="4948"/>
                </a:lnTo>
                <a:lnTo>
                  <a:pt x="12180" y="4783"/>
                </a:lnTo>
                <a:lnTo>
                  <a:pt x="12074" y="4832"/>
                </a:lnTo>
                <a:lnTo>
                  <a:pt x="11968" y="4826"/>
                </a:lnTo>
                <a:lnTo>
                  <a:pt x="11878" y="5010"/>
                </a:lnTo>
                <a:lnTo>
                  <a:pt x="11782" y="4997"/>
                </a:lnTo>
                <a:lnTo>
                  <a:pt x="11654" y="5092"/>
                </a:lnTo>
                <a:lnTo>
                  <a:pt x="11494" y="5360"/>
                </a:lnTo>
                <a:lnTo>
                  <a:pt x="11399" y="5513"/>
                </a:lnTo>
                <a:lnTo>
                  <a:pt x="11260" y="5882"/>
                </a:lnTo>
                <a:lnTo>
                  <a:pt x="11153" y="6131"/>
                </a:lnTo>
                <a:lnTo>
                  <a:pt x="11037" y="6309"/>
                </a:lnTo>
                <a:lnTo>
                  <a:pt x="10882" y="6447"/>
                </a:lnTo>
                <a:lnTo>
                  <a:pt x="10829" y="6550"/>
                </a:lnTo>
                <a:lnTo>
                  <a:pt x="10846" y="6907"/>
                </a:lnTo>
                <a:lnTo>
                  <a:pt x="10867" y="7065"/>
                </a:lnTo>
                <a:lnTo>
                  <a:pt x="10947" y="7141"/>
                </a:lnTo>
                <a:lnTo>
                  <a:pt x="11027" y="7106"/>
                </a:lnTo>
                <a:lnTo>
                  <a:pt x="11143" y="6934"/>
                </a:lnTo>
                <a:lnTo>
                  <a:pt x="11180" y="7025"/>
                </a:lnTo>
                <a:lnTo>
                  <a:pt x="11223" y="7222"/>
                </a:lnTo>
                <a:lnTo>
                  <a:pt x="11271" y="7381"/>
                </a:lnTo>
                <a:lnTo>
                  <a:pt x="11286" y="7506"/>
                </a:lnTo>
                <a:lnTo>
                  <a:pt x="11356" y="7497"/>
                </a:lnTo>
                <a:lnTo>
                  <a:pt x="11388" y="7394"/>
                </a:lnTo>
                <a:lnTo>
                  <a:pt x="11457" y="7409"/>
                </a:lnTo>
                <a:lnTo>
                  <a:pt x="11489" y="7278"/>
                </a:lnTo>
                <a:lnTo>
                  <a:pt x="11511" y="7038"/>
                </a:lnTo>
                <a:lnTo>
                  <a:pt x="11569" y="7003"/>
                </a:lnTo>
                <a:lnTo>
                  <a:pt x="11622" y="6838"/>
                </a:lnTo>
                <a:lnTo>
                  <a:pt x="11569" y="6756"/>
                </a:lnTo>
                <a:lnTo>
                  <a:pt x="11526" y="6647"/>
                </a:lnTo>
                <a:lnTo>
                  <a:pt x="11569" y="6419"/>
                </a:lnTo>
                <a:lnTo>
                  <a:pt x="11680" y="6275"/>
                </a:lnTo>
                <a:lnTo>
                  <a:pt x="11772" y="6138"/>
                </a:lnTo>
                <a:lnTo>
                  <a:pt x="11760" y="6028"/>
                </a:lnTo>
                <a:lnTo>
                  <a:pt x="11818" y="5904"/>
                </a:lnTo>
                <a:lnTo>
                  <a:pt x="11919" y="5848"/>
                </a:lnTo>
                <a:lnTo>
                  <a:pt x="11999" y="5938"/>
                </a:lnTo>
                <a:lnTo>
                  <a:pt x="12004" y="6013"/>
                </a:lnTo>
                <a:lnTo>
                  <a:pt x="11968" y="6047"/>
                </a:lnTo>
                <a:lnTo>
                  <a:pt x="11835" y="6234"/>
                </a:lnTo>
                <a:lnTo>
                  <a:pt x="11782" y="6337"/>
                </a:lnTo>
                <a:lnTo>
                  <a:pt x="11755" y="6432"/>
                </a:lnTo>
                <a:lnTo>
                  <a:pt x="11782" y="6578"/>
                </a:lnTo>
                <a:lnTo>
                  <a:pt x="11772" y="6728"/>
                </a:lnTo>
                <a:lnTo>
                  <a:pt x="11830" y="6776"/>
                </a:lnTo>
                <a:lnTo>
                  <a:pt x="11861" y="6859"/>
                </a:lnTo>
                <a:lnTo>
                  <a:pt x="11958" y="6825"/>
                </a:lnTo>
                <a:lnTo>
                  <a:pt x="12057" y="6769"/>
                </a:lnTo>
                <a:lnTo>
                  <a:pt x="12164" y="6756"/>
                </a:lnTo>
                <a:lnTo>
                  <a:pt x="12224" y="6831"/>
                </a:lnTo>
                <a:lnTo>
                  <a:pt x="12159" y="6913"/>
                </a:lnTo>
                <a:lnTo>
                  <a:pt x="12101" y="6922"/>
                </a:lnTo>
                <a:lnTo>
                  <a:pt x="12037" y="6894"/>
                </a:lnTo>
                <a:lnTo>
                  <a:pt x="11963" y="6913"/>
                </a:lnTo>
                <a:lnTo>
                  <a:pt x="11888" y="6956"/>
                </a:lnTo>
                <a:lnTo>
                  <a:pt x="11893" y="7038"/>
                </a:lnTo>
                <a:lnTo>
                  <a:pt x="11931" y="7085"/>
                </a:lnTo>
                <a:lnTo>
                  <a:pt x="11951" y="7065"/>
                </a:lnTo>
                <a:lnTo>
                  <a:pt x="11946" y="7147"/>
                </a:lnTo>
                <a:lnTo>
                  <a:pt x="11936" y="7257"/>
                </a:lnTo>
                <a:lnTo>
                  <a:pt x="11888" y="7257"/>
                </a:lnTo>
                <a:lnTo>
                  <a:pt x="11840" y="7153"/>
                </a:lnTo>
                <a:lnTo>
                  <a:pt x="11787" y="7203"/>
                </a:lnTo>
                <a:lnTo>
                  <a:pt x="11760" y="7291"/>
                </a:lnTo>
                <a:lnTo>
                  <a:pt x="11760" y="7394"/>
                </a:lnTo>
                <a:lnTo>
                  <a:pt x="11772" y="7506"/>
                </a:lnTo>
                <a:lnTo>
                  <a:pt x="11692" y="7546"/>
                </a:lnTo>
                <a:lnTo>
                  <a:pt x="11680" y="7600"/>
                </a:lnTo>
                <a:lnTo>
                  <a:pt x="11622" y="7600"/>
                </a:lnTo>
                <a:lnTo>
                  <a:pt x="11617" y="7566"/>
                </a:lnTo>
                <a:lnTo>
                  <a:pt x="11559" y="7546"/>
                </a:lnTo>
                <a:lnTo>
                  <a:pt x="11484" y="7587"/>
                </a:lnTo>
                <a:lnTo>
                  <a:pt x="11393" y="7650"/>
                </a:lnTo>
                <a:lnTo>
                  <a:pt x="11356" y="7684"/>
                </a:lnTo>
                <a:lnTo>
                  <a:pt x="11329" y="7643"/>
                </a:lnTo>
                <a:lnTo>
                  <a:pt x="11266" y="7594"/>
                </a:lnTo>
                <a:lnTo>
                  <a:pt x="11233" y="7628"/>
                </a:lnTo>
                <a:lnTo>
                  <a:pt x="11175" y="7656"/>
                </a:lnTo>
                <a:lnTo>
                  <a:pt x="11175" y="7609"/>
                </a:lnTo>
                <a:lnTo>
                  <a:pt x="11117" y="7581"/>
                </a:lnTo>
                <a:lnTo>
                  <a:pt x="11117" y="7531"/>
                </a:lnTo>
                <a:lnTo>
                  <a:pt x="11100" y="7471"/>
                </a:lnTo>
                <a:lnTo>
                  <a:pt x="11143" y="7375"/>
                </a:lnTo>
                <a:lnTo>
                  <a:pt x="11160" y="7388"/>
                </a:lnTo>
                <a:lnTo>
                  <a:pt x="11175" y="7340"/>
                </a:lnTo>
                <a:lnTo>
                  <a:pt x="11143" y="7319"/>
                </a:lnTo>
                <a:lnTo>
                  <a:pt x="11138" y="7278"/>
                </a:lnTo>
                <a:lnTo>
                  <a:pt x="11153" y="7231"/>
                </a:lnTo>
                <a:lnTo>
                  <a:pt x="11153" y="7162"/>
                </a:lnTo>
                <a:lnTo>
                  <a:pt x="11107" y="7203"/>
                </a:lnTo>
                <a:lnTo>
                  <a:pt x="11085" y="7244"/>
                </a:lnTo>
                <a:lnTo>
                  <a:pt x="11032" y="7250"/>
                </a:lnTo>
                <a:lnTo>
                  <a:pt x="11015" y="7291"/>
                </a:lnTo>
                <a:lnTo>
                  <a:pt x="11005" y="7325"/>
                </a:lnTo>
                <a:lnTo>
                  <a:pt x="11005" y="7463"/>
                </a:lnTo>
                <a:lnTo>
                  <a:pt x="11027" y="7540"/>
                </a:lnTo>
                <a:lnTo>
                  <a:pt x="11032" y="7615"/>
                </a:lnTo>
                <a:lnTo>
                  <a:pt x="11047" y="7662"/>
                </a:lnTo>
                <a:lnTo>
                  <a:pt x="11010" y="7725"/>
                </a:lnTo>
                <a:lnTo>
                  <a:pt x="11000" y="7697"/>
                </a:lnTo>
                <a:lnTo>
                  <a:pt x="10952" y="7703"/>
                </a:lnTo>
                <a:lnTo>
                  <a:pt x="10940" y="7731"/>
                </a:lnTo>
                <a:lnTo>
                  <a:pt x="10894" y="7725"/>
                </a:lnTo>
                <a:lnTo>
                  <a:pt x="10814" y="7781"/>
                </a:lnTo>
                <a:lnTo>
                  <a:pt x="10761" y="7959"/>
                </a:lnTo>
                <a:lnTo>
                  <a:pt x="10728" y="7993"/>
                </a:lnTo>
                <a:lnTo>
                  <a:pt x="10681" y="8012"/>
                </a:lnTo>
                <a:lnTo>
                  <a:pt x="10628" y="8040"/>
                </a:lnTo>
                <a:lnTo>
                  <a:pt x="10611" y="8137"/>
                </a:lnTo>
                <a:lnTo>
                  <a:pt x="10473" y="8227"/>
                </a:lnTo>
                <a:lnTo>
                  <a:pt x="10420" y="8178"/>
                </a:lnTo>
                <a:lnTo>
                  <a:pt x="10435" y="8309"/>
                </a:lnTo>
                <a:lnTo>
                  <a:pt x="10340" y="8281"/>
                </a:lnTo>
                <a:lnTo>
                  <a:pt x="10266" y="8309"/>
                </a:lnTo>
                <a:lnTo>
                  <a:pt x="10271" y="8390"/>
                </a:lnTo>
                <a:lnTo>
                  <a:pt x="10362" y="8433"/>
                </a:lnTo>
                <a:lnTo>
                  <a:pt x="10404" y="8487"/>
                </a:lnTo>
                <a:lnTo>
                  <a:pt x="10462" y="8605"/>
                </a:lnTo>
                <a:lnTo>
                  <a:pt x="10452" y="8818"/>
                </a:lnTo>
                <a:lnTo>
                  <a:pt x="10420" y="8880"/>
                </a:lnTo>
                <a:lnTo>
                  <a:pt x="10324" y="8880"/>
                </a:lnTo>
                <a:lnTo>
                  <a:pt x="10276" y="8887"/>
                </a:lnTo>
                <a:lnTo>
                  <a:pt x="10212" y="8865"/>
                </a:lnTo>
                <a:lnTo>
                  <a:pt x="10133" y="8865"/>
                </a:lnTo>
                <a:lnTo>
                  <a:pt x="10063" y="8846"/>
                </a:lnTo>
                <a:lnTo>
                  <a:pt x="9978" y="8921"/>
                </a:lnTo>
                <a:lnTo>
                  <a:pt x="10000" y="8962"/>
                </a:lnTo>
                <a:lnTo>
                  <a:pt x="9995" y="9037"/>
                </a:lnTo>
                <a:lnTo>
                  <a:pt x="9995" y="9071"/>
                </a:lnTo>
                <a:lnTo>
                  <a:pt x="10005" y="9106"/>
                </a:lnTo>
                <a:lnTo>
                  <a:pt x="10005" y="9146"/>
                </a:lnTo>
                <a:lnTo>
                  <a:pt x="9995" y="9209"/>
                </a:lnTo>
                <a:lnTo>
                  <a:pt x="9990" y="9249"/>
                </a:lnTo>
                <a:lnTo>
                  <a:pt x="9968" y="9284"/>
                </a:lnTo>
                <a:lnTo>
                  <a:pt x="9963" y="9346"/>
                </a:lnTo>
                <a:lnTo>
                  <a:pt x="9978" y="9380"/>
                </a:lnTo>
                <a:lnTo>
                  <a:pt x="10005" y="9387"/>
                </a:lnTo>
                <a:lnTo>
                  <a:pt x="10010" y="9449"/>
                </a:lnTo>
                <a:lnTo>
                  <a:pt x="10000" y="9524"/>
                </a:lnTo>
                <a:lnTo>
                  <a:pt x="10031" y="9511"/>
                </a:lnTo>
                <a:lnTo>
                  <a:pt x="10063" y="9524"/>
                </a:lnTo>
                <a:lnTo>
                  <a:pt x="10084" y="9499"/>
                </a:lnTo>
                <a:lnTo>
                  <a:pt x="10138" y="9511"/>
                </a:lnTo>
                <a:lnTo>
                  <a:pt x="10154" y="9567"/>
                </a:lnTo>
                <a:lnTo>
                  <a:pt x="10171" y="9593"/>
                </a:lnTo>
                <a:lnTo>
                  <a:pt x="10149" y="9593"/>
                </a:lnTo>
                <a:lnTo>
                  <a:pt x="10133" y="9649"/>
                </a:lnTo>
                <a:lnTo>
                  <a:pt x="10096" y="9746"/>
                </a:lnTo>
                <a:lnTo>
                  <a:pt x="10053" y="9780"/>
                </a:lnTo>
                <a:lnTo>
                  <a:pt x="9995" y="9821"/>
                </a:lnTo>
                <a:lnTo>
                  <a:pt x="9956" y="9883"/>
                </a:lnTo>
                <a:lnTo>
                  <a:pt x="9951" y="9930"/>
                </a:lnTo>
                <a:lnTo>
                  <a:pt x="9930" y="10005"/>
                </a:lnTo>
                <a:lnTo>
                  <a:pt x="9946" y="10117"/>
                </a:lnTo>
                <a:lnTo>
                  <a:pt x="9898" y="10186"/>
                </a:lnTo>
                <a:lnTo>
                  <a:pt x="9867" y="10205"/>
                </a:lnTo>
                <a:lnTo>
                  <a:pt x="9818" y="10261"/>
                </a:lnTo>
                <a:lnTo>
                  <a:pt x="9765" y="10267"/>
                </a:lnTo>
                <a:lnTo>
                  <a:pt x="9734" y="10302"/>
                </a:lnTo>
                <a:lnTo>
                  <a:pt x="9697" y="10392"/>
                </a:lnTo>
                <a:lnTo>
                  <a:pt x="9659" y="10418"/>
                </a:lnTo>
                <a:lnTo>
                  <a:pt x="9637" y="10474"/>
                </a:lnTo>
                <a:lnTo>
                  <a:pt x="9637" y="10514"/>
                </a:lnTo>
                <a:lnTo>
                  <a:pt x="9622" y="10564"/>
                </a:lnTo>
                <a:lnTo>
                  <a:pt x="9601" y="10577"/>
                </a:lnTo>
                <a:lnTo>
                  <a:pt x="9569" y="10632"/>
                </a:lnTo>
                <a:lnTo>
                  <a:pt x="9548" y="10686"/>
                </a:lnTo>
                <a:lnTo>
                  <a:pt x="9553" y="10714"/>
                </a:lnTo>
                <a:lnTo>
                  <a:pt x="9531" y="10755"/>
                </a:lnTo>
                <a:lnTo>
                  <a:pt x="9511" y="10776"/>
                </a:lnTo>
                <a:lnTo>
                  <a:pt x="9504" y="10811"/>
                </a:lnTo>
                <a:lnTo>
                  <a:pt x="9504" y="10845"/>
                </a:lnTo>
                <a:lnTo>
                  <a:pt x="9538" y="10879"/>
                </a:lnTo>
                <a:lnTo>
                  <a:pt x="9553" y="10920"/>
                </a:lnTo>
                <a:lnTo>
                  <a:pt x="9548" y="10961"/>
                </a:lnTo>
                <a:lnTo>
                  <a:pt x="9553" y="11002"/>
                </a:lnTo>
                <a:lnTo>
                  <a:pt x="9558" y="11079"/>
                </a:lnTo>
                <a:lnTo>
                  <a:pt x="9553" y="11154"/>
                </a:lnTo>
                <a:lnTo>
                  <a:pt x="9538" y="11195"/>
                </a:lnTo>
                <a:lnTo>
                  <a:pt x="9543" y="11236"/>
                </a:lnTo>
                <a:lnTo>
                  <a:pt x="9526" y="11277"/>
                </a:lnTo>
                <a:lnTo>
                  <a:pt x="9499" y="11333"/>
                </a:lnTo>
                <a:lnTo>
                  <a:pt x="9473" y="11345"/>
                </a:lnTo>
                <a:lnTo>
                  <a:pt x="9499" y="11373"/>
                </a:lnTo>
                <a:lnTo>
                  <a:pt x="9526" y="11436"/>
                </a:lnTo>
                <a:lnTo>
                  <a:pt x="9521" y="11470"/>
                </a:lnTo>
                <a:lnTo>
                  <a:pt x="9531" y="11532"/>
                </a:lnTo>
                <a:lnTo>
                  <a:pt x="9538" y="11545"/>
                </a:lnTo>
                <a:lnTo>
                  <a:pt x="9553" y="11560"/>
                </a:lnTo>
                <a:lnTo>
                  <a:pt x="9553" y="11573"/>
                </a:lnTo>
                <a:lnTo>
                  <a:pt x="9569" y="11595"/>
                </a:lnTo>
                <a:lnTo>
                  <a:pt x="9596" y="11601"/>
                </a:lnTo>
                <a:lnTo>
                  <a:pt x="9627" y="11635"/>
                </a:lnTo>
                <a:lnTo>
                  <a:pt x="9644" y="11648"/>
                </a:lnTo>
                <a:lnTo>
                  <a:pt x="9654" y="11663"/>
                </a:lnTo>
                <a:lnTo>
                  <a:pt x="9659" y="11698"/>
                </a:lnTo>
                <a:lnTo>
                  <a:pt x="9676" y="11711"/>
                </a:lnTo>
                <a:lnTo>
                  <a:pt x="9690" y="11717"/>
                </a:lnTo>
                <a:lnTo>
                  <a:pt x="9712" y="11745"/>
                </a:lnTo>
                <a:lnTo>
                  <a:pt x="9739" y="11792"/>
                </a:lnTo>
                <a:lnTo>
                  <a:pt x="9744" y="11848"/>
                </a:lnTo>
                <a:lnTo>
                  <a:pt x="9755" y="11876"/>
                </a:lnTo>
                <a:lnTo>
                  <a:pt x="9787" y="11917"/>
                </a:lnTo>
                <a:lnTo>
                  <a:pt x="9830" y="11945"/>
                </a:lnTo>
                <a:lnTo>
                  <a:pt x="9845" y="11951"/>
                </a:lnTo>
                <a:lnTo>
                  <a:pt x="9883" y="11998"/>
                </a:lnTo>
                <a:lnTo>
                  <a:pt x="9930" y="12041"/>
                </a:lnTo>
                <a:lnTo>
                  <a:pt x="9983" y="12095"/>
                </a:lnTo>
                <a:lnTo>
                  <a:pt x="10043" y="12129"/>
                </a:lnTo>
                <a:lnTo>
                  <a:pt x="10058" y="12129"/>
                </a:lnTo>
                <a:lnTo>
                  <a:pt x="10069" y="12129"/>
                </a:lnTo>
                <a:lnTo>
                  <a:pt x="10128" y="12101"/>
                </a:lnTo>
                <a:lnTo>
                  <a:pt x="10169" y="12082"/>
                </a:lnTo>
                <a:lnTo>
                  <a:pt x="10239" y="12067"/>
                </a:lnTo>
                <a:lnTo>
                  <a:pt x="10276" y="12067"/>
                </a:lnTo>
                <a:lnTo>
                  <a:pt x="10319" y="12082"/>
                </a:lnTo>
                <a:lnTo>
                  <a:pt x="10345" y="12082"/>
                </a:lnTo>
                <a:lnTo>
                  <a:pt x="10399" y="12101"/>
                </a:lnTo>
                <a:lnTo>
                  <a:pt x="10452" y="12082"/>
                </a:lnTo>
                <a:lnTo>
                  <a:pt x="10483" y="12054"/>
                </a:lnTo>
                <a:lnTo>
                  <a:pt x="10575" y="12013"/>
                </a:lnTo>
                <a:lnTo>
                  <a:pt x="10621" y="11998"/>
                </a:lnTo>
                <a:lnTo>
                  <a:pt x="10670" y="11992"/>
                </a:lnTo>
                <a:lnTo>
                  <a:pt x="10723" y="11992"/>
                </a:lnTo>
                <a:lnTo>
                  <a:pt x="10766" y="11992"/>
                </a:lnTo>
                <a:lnTo>
                  <a:pt x="10807" y="12041"/>
                </a:lnTo>
                <a:lnTo>
                  <a:pt x="10829" y="12095"/>
                </a:lnTo>
                <a:lnTo>
                  <a:pt x="10861" y="12144"/>
                </a:lnTo>
                <a:lnTo>
                  <a:pt x="10909" y="12144"/>
                </a:lnTo>
                <a:lnTo>
                  <a:pt x="10930" y="12129"/>
                </a:lnTo>
                <a:lnTo>
                  <a:pt x="10952" y="12136"/>
                </a:lnTo>
                <a:lnTo>
                  <a:pt x="11010" y="12110"/>
                </a:lnTo>
                <a:lnTo>
                  <a:pt x="11010" y="12129"/>
                </a:lnTo>
                <a:lnTo>
                  <a:pt x="11027" y="12144"/>
                </a:lnTo>
                <a:lnTo>
                  <a:pt x="11037" y="12179"/>
                </a:lnTo>
                <a:lnTo>
                  <a:pt x="11063" y="12192"/>
                </a:lnTo>
                <a:lnTo>
                  <a:pt x="11085" y="12239"/>
                </a:lnTo>
                <a:lnTo>
                  <a:pt x="11073" y="12301"/>
                </a:lnTo>
                <a:lnTo>
                  <a:pt x="11053" y="12385"/>
                </a:lnTo>
                <a:lnTo>
                  <a:pt x="11063" y="12398"/>
                </a:lnTo>
                <a:lnTo>
                  <a:pt x="11053" y="12454"/>
                </a:lnTo>
                <a:lnTo>
                  <a:pt x="11037" y="12507"/>
                </a:lnTo>
                <a:lnTo>
                  <a:pt x="11027" y="12529"/>
                </a:lnTo>
                <a:lnTo>
                  <a:pt x="11027" y="12557"/>
                </a:lnTo>
                <a:lnTo>
                  <a:pt x="11063" y="12632"/>
                </a:lnTo>
                <a:lnTo>
                  <a:pt x="11100" y="12694"/>
                </a:lnTo>
                <a:lnTo>
                  <a:pt x="11160" y="12769"/>
                </a:lnTo>
                <a:lnTo>
                  <a:pt x="11206" y="12851"/>
                </a:lnTo>
                <a:lnTo>
                  <a:pt x="11223" y="12907"/>
                </a:lnTo>
                <a:lnTo>
                  <a:pt x="11233" y="12926"/>
                </a:lnTo>
                <a:lnTo>
                  <a:pt x="11228" y="12941"/>
                </a:lnTo>
                <a:lnTo>
                  <a:pt x="11255" y="12988"/>
                </a:lnTo>
                <a:lnTo>
                  <a:pt x="11266" y="13038"/>
                </a:lnTo>
                <a:lnTo>
                  <a:pt x="11281" y="13113"/>
                </a:lnTo>
                <a:lnTo>
                  <a:pt x="11266" y="13141"/>
                </a:lnTo>
                <a:lnTo>
                  <a:pt x="11260" y="13154"/>
                </a:lnTo>
                <a:lnTo>
                  <a:pt x="11276" y="13201"/>
                </a:lnTo>
                <a:lnTo>
                  <a:pt x="11293" y="13250"/>
                </a:lnTo>
                <a:lnTo>
                  <a:pt x="11308" y="13278"/>
                </a:lnTo>
                <a:lnTo>
                  <a:pt x="11313" y="13319"/>
                </a:lnTo>
                <a:lnTo>
                  <a:pt x="11308" y="13373"/>
                </a:lnTo>
                <a:lnTo>
                  <a:pt x="11286" y="13407"/>
                </a:lnTo>
                <a:lnTo>
                  <a:pt x="11255" y="13457"/>
                </a:lnTo>
                <a:lnTo>
                  <a:pt x="11240" y="13491"/>
                </a:lnTo>
                <a:lnTo>
                  <a:pt x="11218" y="13560"/>
                </a:lnTo>
                <a:lnTo>
                  <a:pt x="11213" y="13594"/>
                </a:lnTo>
                <a:lnTo>
                  <a:pt x="11191" y="13663"/>
                </a:lnTo>
                <a:lnTo>
                  <a:pt x="11180" y="13731"/>
                </a:lnTo>
                <a:lnTo>
                  <a:pt x="11186" y="13779"/>
                </a:lnTo>
                <a:lnTo>
                  <a:pt x="11191" y="13841"/>
                </a:lnTo>
                <a:lnTo>
                  <a:pt x="11240" y="13916"/>
                </a:lnTo>
                <a:lnTo>
                  <a:pt x="11250" y="13965"/>
                </a:lnTo>
                <a:lnTo>
                  <a:pt x="11281" y="14060"/>
                </a:lnTo>
                <a:lnTo>
                  <a:pt x="11313" y="14129"/>
                </a:lnTo>
                <a:lnTo>
                  <a:pt x="11334" y="14163"/>
                </a:lnTo>
                <a:lnTo>
                  <a:pt x="11339" y="14206"/>
                </a:lnTo>
                <a:lnTo>
                  <a:pt x="11339" y="14300"/>
                </a:lnTo>
                <a:lnTo>
                  <a:pt x="11361" y="14425"/>
                </a:lnTo>
                <a:lnTo>
                  <a:pt x="11378" y="14487"/>
                </a:lnTo>
                <a:lnTo>
                  <a:pt x="11388" y="14569"/>
                </a:lnTo>
                <a:lnTo>
                  <a:pt x="11409" y="14631"/>
                </a:lnTo>
                <a:lnTo>
                  <a:pt x="11452" y="14693"/>
                </a:lnTo>
                <a:lnTo>
                  <a:pt x="11494" y="14803"/>
                </a:lnTo>
                <a:lnTo>
                  <a:pt x="11526" y="14878"/>
                </a:lnTo>
                <a:lnTo>
                  <a:pt x="11564" y="14962"/>
                </a:lnTo>
                <a:lnTo>
                  <a:pt x="11564" y="15031"/>
                </a:lnTo>
                <a:lnTo>
                  <a:pt x="11542" y="15044"/>
                </a:lnTo>
                <a:lnTo>
                  <a:pt x="11564" y="15106"/>
                </a:lnTo>
                <a:lnTo>
                  <a:pt x="11564" y="15160"/>
                </a:lnTo>
                <a:lnTo>
                  <a:pt x="11569" y="15187"/>
                </a:lnTo>
                <a:lnTo>
                  <a:pt x="11574" y="15175"/>
                </a:lnTo>
                <a:lnTo>
                  <a:pt x="11600" y="15215"/>
                </a:lnTo>
                <a:lnTo>
                  <a:pt x="11622" y="15215"/>
                </a:lnTo>
                <a:lnTo>
                  <a:pt x="11649" y="15250"/>
                </a:lnTo>
                <a:lnTo>
                  <a:pt x="11675" y="15250"/>
                </a:lnTo>
                <a:lnTo>
                  <a:pt x="11712" y="15215"/>
                </a:lnTo>
                <a:lnTo>
                  <a:pt x="11760" y="15202"/>
                </a:lnTo>
                <a:lnTo>
                  <a:pt x="11818" y="15168"/>
                </a:lnTo>
                <a:lnTo>
                  <a:pt x="11845" y="15175"/>
                </a:lnTo>
                <a:lnTo>
                  <a:pt x="11883" y="15160"/>
                </a:lnTo>
                <a:lnTo>
                  <a:pt x="11946" y="15181"/>
                </a:lnTo>
                <a:lnTo>
                  <a:pt x="11973" y="15160"/>
                </a:lnTo>
                <a:lnTo>
                  <a:pt x="12011" y="15175"/>
                </a:lnTo>
                <a:lnTo>
                  <a:pt x="12016" y="15147"/>
                </a:lnTo>
                <a:lnTo>
                  <a:pt x="12047" y="15140"/>
                </a:lnTo>
                <a:lnTo>
                  <a:pt x="12106" y="15106"/>
                </a:lnTo>
                <a:lnTo>
                  <a:pt x="12149" y="15065"/>
                </a:lnTo>
                <a:lnTo>
                  <a:pt x="12190" y="15009"/>
                </a:lnTo>
                <a:lnTo>
                  <a:pt x="12255" y="14919"/>
                </a:lnTo>
                <a:lnTo>
                  <a:pt x="12287" y="14859"/>
                </a:lnTo>
                <a:lnTo>
                  <a:pt x="12303" y="14816"/>
                </a:lnTo>
                <a:lnTo>
                  <a:pt x="12330" y="14775"/>
                </a:lnTo>
                <a:lnTo>
                  <a:pt x="12340" y="14762"/>
                </a:lnTo>
                <a:lnTo>
                  <a:pt x="12377" y="14721"/>
                </a:lnTo>
                <a:lnTo>
                  <a:pt x="12393" y="14678"/>
                </a:lnTo>
                <a:lnTo>
                  <a:pt x="12398" y="14610"/>
                </a:lnTo>
                <a:lnTo>
                  <a:pt x="12415" y="14550"/>
                </a:lnTo>
                <a:lnTo>
                  <a:pt x="12420" y="14507"/>
                </a:lnTo>
                <a:lnTo>
                  <a:pt x="12403" y="14500"/>
                </a:lnTo>
                <a:lnTo>
                  <a:pt x="12398" y="14466"/>
                </a:lnTo>
                <a:lnTo>
                  <a:pt x="12425" y="14438"/>
                </a:lnTo>
                <a:lnTo>
                  <a:pt x="12495" y="14391"/>
                </a:lnTo>
                <a:lnTo>
                  <a:pt x="12543" y="14363"/>
                </a:lnTo>
                <a:lnTo>
                  <a:pt x="12569" y="14335"/>
                </a:lnTo>
                <a:lnTo>
                  <a:pt x="12579" y="14300"/>
                </a:lnTo>
                <a:lnTo>
                  <a:pt x="12563" y="14288"/>
                </a:lnTo>
                <a:lnTo>
                  <a:pt x="12574" y="14247"/>
                </a:lnTo>
                <a:lnTo>
                  <a:pt x="12574" y="14163"/>
                </a:lnTo>
                <a:lnTo>
                  <a:pt x="12563" y="14172"/>
                </a:lnTo>
                <a:lnTo>
                  <a:pt x="12563" y="14144"/>
                </a:lnTo>
                <a:lnTo>
                  <a:pt x="12553" y="14094"/>
                </a:lnTo>
                <a:lnTo>
                  <a:pt x="12526" y="14034"/>
                </a:lnTo>
                <a:lnTo>
                  <a:pt x="12531" y="13978"/>
                </a:lnTo>
                <a:lnTo>
                  <a:pt x="12558" y="13957"/>
                </a:lnTo>
                <a:lnTo>
                  <a:pt x="12601" y="13903"/>
                </a:lnTo>
                <a:lnTo>
                  <a:pt x="12623" y="13888"/>
                </a:lnTo>
                <a:lnTo>
                  <a:pt x="12686" y="13807"/>
                </a:lnTo>
                <a:lnTo>
                  <a:pt x="12756" y="13772"/>
                </a:lnTo>
                <a:lnTo>
                  <a:pt x="12809" y="13744"/>
                </a:lnTo>
                <a:lnTo>
                  <a:pt x="12845" y="13697"/>
                </a:lnTo>
                <a:lnTo>
                  <a:pt x="12867" y="13641"/>
                </a:lnTo>
                <a:lnTo>
                  <a:pt x="12882" y="13588"/>
                </a:lnTo>
                <a:lnTo>
                  <a:pt x="12872" y="13545"/>
                </a:lnTo>
                <a:lnTo>
                  <a:pt x="12872" y="13422"/>
                </a:lnTo>
                <a:lnTo>
                  <a:pt x="12867" y="13353"/>
                </a:lnTo>
                <a:lnTo>
                  <a:pt x="12867" y="13278"/>
                </a:lnTo>
                <a:lnTo>
                  <a:pt x="12855" y="13244"/>
                </a:lnTo>
                <a:lnTo>
                  <a:pt x="12835" y="13229"/>
                </a:lnTo>
                <a:lnTo>
                  <a:pt x="12809" y="13154"/>
                </a:lnTo>
                <a:lnTo>
                  <a:pt x="12787" y="13106"/>
                </a:lnTo>
                <a:lnTo>
                  <a:pt x="12792" y="13072"/>
                </a:lnTo>
                <a:lnTo>
                  <a:pt x="12787" y="13051"/>
                </a:lnTo>
                <a:lnTo>
                  <a:pt x="12802" y="13003"/>
                </a:lnTo>
                <a:lnTo>
                  <a:pt x="12802" y="12982"/>
                </a:lnTo>
                <a:lnTo>
                  <a:pt x="12766" y="12954"/>
                </a:lnTo>
                <a:lnTo>
                  <a:pt x="12761" y="12913"/>
                </a:lnTo>
                <a:lnTo>
                  <a:pt x="12787" y="12823"/>
                </a:lnTo>
                <a:lnTo>
                  <a:pt x="12809" y="12797"/>
                </a:lnTo>
                <a:lnTo>
                  <a:pt x="12819" y="12748"/>
                </a:lnTo>
                <a:lnTo>
                  <a:pt x="12840" y="12720"/>
                </a:lnTo>
                <a:lnTo>
                  <a:pt x="12850" y="12666"/>
                </a:lnTo>
                <a:lnTo>
                  <a:pt x="12872" y="12660"/>
                </a:lnTo>
                <a:lnTo>
                  <a:pt x="12889" y="12625"/>
                </a:lnTo>
                <a:lnTo>
                  <a:pt x="12930" y="12597"/>
                </a:lnTo>
                <a:lnTo>
                  <a:pt x="12942" y="12576"/>
                </a:lnTo>
                <a:lnTo>
                  <a:pt x="12957" y="12535"/>
                </a:lnTo>
                <a:lnTo>
                  <a:pt x="13022" y="12445"/>
                </a:lnTo>
                <a:lnTo>
                  <a:pt x="13075" y="12391"/>
                </a:lnTo>
                <a:lnTo>
                  <a:pt x="13159" y="12316"/>
                </a:lnTo>
                <a:lnTo>
                  <a:pt x="13218" y="12254"/>
                </a:lnTo>
                <a:lnTo>
                  <a:pt x="13287" y="12151"/>
                </a:lnTo>
                <a:lnTo>
                  <a:pt x="13334" y="12067"/>
                </a:lnTo>
                <a:lnTo>
                  <a:pt x="13382" y="11958"/>
                </a:lnTo>
                <a:lnTo>
                  <a:pt x="13420" y="11861"/>
                </a:lnTo>
                <a:lnTo>
                  <a:pt x="13447" y="11779"/>
                </a:lnTo>
                <a:lnTo>
                  <a:pt x="13462" y="11698"/>
                </a:lnTo>
                <a:lnTo>
                  <a:pt x="13474" y="11670"/>
                </a:lnTo>
                <a:lnTo>
                  <a:pt x="13474" y="11629"/>
                </a:lnTo>
                <a:lnTo>
                  <a:pt x="13479" y="11586"/>
                </a:lnTo>
                <a:lnTo>
                  <a:pt x="13479" y="11567"/>
                </a:lnTo>
                <a:lnTo>
                  <a:pt x="13457" y="11567"/>
                </a:lnTo>
                <a:lnTo>
                  <a:pt x="13430" y="11595"/>
                </a:lnTo>
                <a:lnTo>
                  <a:pt x="13399" y="11601"/>
                </a:lnTo>
                <a:lnTo>
                  <a:pt x="13372" y="11614"/>
                </a:lnTo>
                <a:lnTo>
                  <a:pt x="13351" y="11614"/>
                </a:lnTo>
                <a:lnTo>
                  <a:pt x="13319" y="11614"/>
                </a:lnTo>
                <a:lnTo>
                  <a:pt x="13297" y="11629"/>
                </a:lnTo>
                <a:lnTo>
                  <a:pt x="13271" y="11635"/>
                </a:lnTo>
                <a:lnTo>
                  <a:pt x="13218" y="11655"/>
                </a:lnTo>
                <a:lnTo>
                  <a:pt x="13154" y="11663"/>
                </a:lnTo>
                <a:lnTo>
                  <a:pt x="13101" y="11683"/>
                </a:lnTo>
                <a:lnTo>
                  <a:pt x="13075" y="11683"/>
                </a:lnTo>
                <a:lnTo>
                  <a:pt x="13048" y="11648"/>
                </a:lnTo>
                <a:lnTo>
                  <a:pt x="13036" y="11614"/>
                </a:lnTo>
                <a:lnTo>
                  <a:pt x="13015" y="11601"/>
                </a:lnTo>
                <a:lnTo>
                  <a:pt x="12988" y="11580"/>
                </a:lnTo>
                <a:lnTo>
                  <a:pt x="13022" y="11560"/>
                </a:lnTo>
                <a:lnTo>
                  <a:pt x="13022" y="11526"/>
                </a:lnTo>
                <a:lnTo>
                  <a:pt x="13005" y="11504"/>
                </a:lnTo>
                <a:lnTo>
                  <a:pt x="12978" y="11483"/>
                </a:lnTo>
                <a:lnTo>
                  <a:pt x="12962" y="11457"/>
                </a:lnTo>
                <a:lnTo>
                  <a:pt x="12930" y="11414"/>
                </a:lnTo>
                <a:lnTo>
                  <a:pt x="12898" y="11373"/>
                </a:lnTo>
                <a:lnTo>
                  <a:pt x="12819" y="11298"/>
                </a:lnTo>
                <a:lnTo>
                  <a:pt x="12787" y="11257"/>
                </a:lnTo>
                <a:lnTo>
                  <a:pt x="12771" y="11189"/>
                </a:lnTo>
                <a:lnTo>
                  <a:pt x="12739" y="11099"/>
                </a:lnTo>
                <a:lnTo>
                  <a:pt x="12707" y="11071"/>
                </a:lnTo>
                <a:lnTo>
                  <a:pt x="12686" y="11051"/>
                </a:lnTo>
                <a:lnTo>
                  <a:pt x="12664" y="10955"/>
                </a:lnTo>
                <a:lnTo>
                  <a:pt x="12654" y="10873"/>
                </a:lnTo>
                <a:lnTo>
                  <a:pt x="12664" y="10858"/>
                </a:lnTo>
                <a:lnTo>
                  <a:pt x="12643" y="10776"/>
                </a:lnTo>
                <a:lnTo>
                  <a:pt x="12633" y="10761"/>
                </a:lnTo>
                <a:lnTo>
                  <a:pt x="12563" y="10686"/>
                </a:lnTo>
                <a:lnTo>
                  <a:pt x="12563" y="10632"/>
                </a:lnTo>
                <a:lnTo>
                  <a:pt x="12574" y="10617"/>
                </a:lnTo>
                <a:lnTo>
                  <a:pt x="12521" y="10529"/>
                </a:lnTo>
                <a:lnTo>
                  <a:pt x="12500" y="10480"/>
                </a:lnTo>
                <a:lnTo>
                  <a:pt x="12478" y="10433"/>
                </a:lnTo>
                <a:lnTo>
                  <a:pt x="12436" y="10302"/>
                </a:lnTo>
                <a:lnTo>
                  <a:pt x="12398" y="10220"/>
                </a:lnTo>
                <a:lnTo>
                  <a:pt x="12372" y="10130"/>
                </a:lnTo>
                <a:lnTo>
                  <a:pt x="12377" y="10124"/>
                </a:lnTo>
                <a:lnTo>
                  <a:pt x="12420" y="10246"/>
                </a:lnTo>
                <a:lnTo>
                  <a:pt x="12446" y="10289"/>
                </a:lnTo>
                <a:lnTo>
                  <a:pt x="12468" y="10315"/>
                </a:lnTo>
                <a:lnTo>
                  <a:pt x="12483" y="10302"/>
                </a:lnTo>
                <a:lnTo>
                  <a:pt x="12500" y="10261"/>
                </a:lnTo>
                <a:lnTo>
                  <a:pt x="12510" y="10199"/>
                </a:lnTo>
                <a:lnTo>
                  <a:pt x="12526" y="10164"/>
                </a:lnTo>
                <a:lnTo>
                  <a:pt x="12526" y="10177"/>
                </a:lnTo>
                <a:lnTo>
                  <a:pt x="12521" y="10212"/>
                </a:lnTo>
                <a:lnTo>
                  <a:pt x="12521" y="10239"/>
                </a:lnTo>
                <a:lnTo>
                  <a:pt x="12510" y="10289"/>
                </a:lnTo>
                <a:lnTo>
                  <a:pt x="12536" y="10289"/>
                </a:lnTo>
                <a:lnTo>
                  <a:pt x="12569" y="10343"/>
                </a:lnTo>
                <a:lnTo>
                  <a:pt x="12606" y="10411"/>
                </a:lnTo>
                <a:lnTo>
                  <a:pt x="12628" y="10474"/>
                </a:lnTo>
                <a:lnTo>
                  <a:pt x="12643" y="10495"/>
                </a:lnTo>
                <a:lnTo>
                  <a:pt x="12659" y="10536"/>
                </a:lnTo>
                <a:lnTo>
                  <a:pt x="12654" y="10555"/>
                </a:lnTo>
                <a:lnTo>
                  <a:pt x="12676" y="10605"/>
                </a:lnTo>
                <a:lnTo>
                  <a:pt x="12707" y="10617"/>
                </a:lnTo>
                <a:lnTo>
                  <a:pt x="12734" y="10652"/>
                </a:lnTo>
                <a:lnTo>
                  <a:pt x="12766" y="10742"/>
                </a:lnTo>
                <a:lnTo>
                  <a:pt x="12766" y="10789"/>
                </a:lnTo>
                <a:lnTo>
                  <a:pt x="12771" y="10845"/>
                </a:lnTo>
                <a:lnTo>
                  <a:pt x="12809" y="10920"/>
                </a:lnTo>
                <a:lnTo>
                  <a:pt x="12835" y="10933"/>
                </a:lnTo>
                <a:lnTo>
                  <a:pt x="12877" y="10989"/>
                </a:lnTo>
                <a:lnTo>
                  <a:pt x="12894" y="11051"/>
                </a:lnTo>
                <a:lnTo>
                  <a:pt x="12925" y="11120"/>
                </a:lnTo>
                <a:lnTo>
                  <a:pt x="12957" y="11148"/>
                </a:lnTo>
                <a:lnTo>
                  <a:pt x="12962" y="11182"/>
                </a:lnTo>
                <a:lnTo>
                  <a:pt x="12978" y="11202"/>
                </a:lnTo>
                <a:lnTo>
                  <a:pt x="12983" y="11236"/>
                </a:lnTo>
                <a:lnTo>
                  <a:pt x="12983" y="11270"/>
                </a:lnTo>
                <a:lnTo>
                  <a:pt x="12978" y="11285"/>
                </a:lnTo>
                <a:lnTo>
                  <a:pt x="12983" y="11320"/>
                </a:lnTo>
                <a:lnTo>
                  <a:pt x="12973" y="11326"/>
                </a:lnTo>
                <a:lnTo>
                  <a:pt x="12988" y="11361"/>
                </a:lnTo>
                <a:lnTo>
                  <a:pt x="13000" y="11414"/>
                </a:lnTo>
                <a:lnTo>
                  <a:pt x="13010" y="11436"/>
                </a:lnTo>
                <a:lnTo>
                  <a:pt x="13010" y="11476"/>
                </a:lnTo>
                <a:lnTo>
                  <a:pt x="13026" y="11526"/>
                </a:lnTo>
                <a:lnTo>
                  <a:pt x="13068" y="11532"/>
                </a:lnTo>
                <a:lnTo>
                  <a:pt x="13090" y="11517"/>
                </a:lnTo>
                <a:lnTo>
                  <a:pt x="13116" y="11517"/>
                </a:lnTo>
                <a:lnTo>
                  <a:pt x="13128" y="11498"/>
                </a:lnTo>
                <a:lnTo>
                  <a:pt x="13143" y="11492"/>
                </a:lnTo>
                <a:lnTo>
                  <a:pt x="13154" y="11470"/>
                </a:lnTo>
                <a:lnTo>
                  <a:pt x="13169" y="11464"/>
                </a:lnTo>
                <a:lnTo>
                  <a:pt x="13218" y="11457"/>
                </a:lnTo>
                <a:lnTo>
                  <a:pt x="13254" y="11442"/>
                </a:lnTo>
                <a:lnTo>
                  <a:pt x="13287" y="11408"/>
                </a:lnTo>
                <a:lnTo>
                  <a:pt x="13302" y="11414"/>
                </a:lnTo>
                <a:lnTo>
                  <a:pt x="13329" y="11408"/>
                </a:lnTo>
                <a:lnTo>
                  <a:pt x="13382" y="11354"/>
                </a:lnTo>
                <a:lnTo>
                  <a:pt x="13479" y="11320"/>
                </a:lnTo>
                <a:lnTo>
                  <a:pt x="13537" y="11285"/>
                </a:lnTo>
                <a:lnTo>
                  <a:pt x="13537" y="11257"/>
                </a:lnTo>
                <a:lnTo>
                  <a:pt x="13547" y="11223"/>
                </a:lnTo>
                <a:lnTo>
                  <a:pt x="13590" y="11202"/>
                </a:lnTo>
                <a:lnTo>
                  <a:pt x="13617" y="11195"/>
                </a:lnTo>
                <a:lnTo>
                  <a:pt x="13653" y="11167"/>
                </a:lnTo>
                <a:lnTo>
                  <a:pt x="13686" y="11174"/>
                </a:lnTo>
                <a:lnTo>
                  <a:pt x="13713" y="11154"/>
                </a:lnTo>
                <a:lnTo>
                  <a:pt x="13713" y="11120"/>
                </a:lnTo>
                <a:lnTo>
                  <a:pt x="13733" y="11099"/>
                </a:lnTo>
                <a:lnTo>
                  <a:pt x="13771" y="11099"/>
                </a:lnTo>
                <a:lnTo>
                  <a:pt x="13786" y="11086"/>
                </a:lnTo>
                <a:lnTo>
                  <a:pt x="13793" y="11045"/>
                </a:lnTo>
                <a:lnTo>
                  <a:pt x="13829" y="11017"/>
                </a:lnTo>
                <a:lnTo>
                  <a:pt x="13856" y="11017"/>
                </a:lnTo>
                <a:lnTo>
                  <a:pt x="13861" y="11010"/>
                </a:lnTo>
                <a:lnTo>
                  <a:pt x="13856" y="10955"/>
                </a:lnTo>
                <a:lnTo>
                  <a:pt x="13866" y="10914"/>
                </a:lnTo>
                <a:lnTo>
                  <a:pt x="13878" y="10892"/>
                </a:lnTo>
                <a:lnTo>
                  <a:pt x="13904" y="10899"/>
                </a:lnTo>
                <a:lnTo>
                  <a:pt x="13926" y="10845"/>
                </a:lnTo>
                <a:lnTo>
                  <a:pt x="13952" y="10817"/>
                </a:lnTo>
                <a:lnTo>
                  <a:pt x="13962" y="10796"/>
                </a:lnTo>
                <a:lnTo>
                  <a:pt x="13984" y="10748"/>
                </a:lnTo>
                <a:lnTo>
                  <a:pt x="13984" y="10727"/>
                </a:lnTo>
                <a:lnTo>
                  <a:pt x="13962" y="10721"/>
                </a:lnTo>
                <a:lnTo>
                  <a:pt x="13946" y="10693"/>
                </a:lnTo>
                <a:lnTo>
                  <a:pt x="13919" y="10645"/>
                </a:lnTo>
                <a:lnTo>
                  <a:pt x="13887" y="10632"/>
                </a:lnTo>
                <a:lnTo>
                  <a:pt x="13846" y="10617"/>
                </a:lnTo>
                <a:lnTo>
                  <a:pt x="13813" y="10590"/>
                </a:lnTo>
                <a:lnTo>
                  <a:pt x="13786" y="10536"/>
                </a:lnTo>
                <a:lnTo>
                  <a:pt x="13781" y="10467"/>
                </a:lnTo>
                <a:lnTo>
                  <a:pt x="13786" y="10452"/>
                </a:lnTo>
                <a:lnTo>
                  <a:pt x="13793" y="10418"/>
                </a:lnTo>
                <a:lnTo>
                  <a:pt x="13786" y="10411"/>
                </a:lnTo>
                <a:lnTo>
                  <a:pt x="13771" y="10439"/>
                </a:lnTo>
                <a:lnTo>
                  <a:pt x="13733" y="10486"/>
                </a:lnTo>
                <a:lnTo>
                  <a:pt x="13691" y="10542"/>
                </a:lnTo>
                <a:lnTo>
                  <a:pt x="13648" y="10598"/>
                </a:lnTo>
                <a:lnTo>
                  <a:pt x="13612" y="10598"/>
                </a:lnTo>
                <a:lnTo>
                  <a:pt x="13563" y="10598"/>
                </a:lnTo>
                <a:lnTo>
                  <a:pt x="13515" y="10611"/>
                </a:lnTo>
                <a:lnTo>
                  <a:pt x="13515" y="10590"/>
                </a:lnTo>
                <a:lnTo>
                  <a:pt x="13505" y="10598"/>
                </a:lnTo>
                <a:lnTo>
                  <a:pt x="13494" y="10564"/>
                </a:lnTo>
                <a:lnTo>
                  <a:pt x="13505" y="10514"/>
                </a:lnTo>
                <a:lnTo>
                  <a:pt x="13505" y="10467"/>
                </a:lnTo>
                <a:lnTo>
                  <a:pt x="13489" y="10439"/>
                </a:lnTo>
                <a:lnTo>
                  <a:pt x="13474" y="10446"/>
                </a:lnTo>
                <a:lnTo>
                  <a:pt x="13457" y="10486"/>
                </a:lnTo>
                <a:lnTo>
                  <a:pt x="13462" y="10549"/>
                </a:lnTo>
                <a:lnTo>
                  <a:pt x="13452" y="10529"/>
                </a:lnTo>
                <a:lnTo>
                  <a:pt x="13447" y="10501"/>
                </a:lnTo>
                <a:lnTo>
                  <a:pt x="13430" y="10480"/>
                </a:lnTo>
                <a:lnTo>
                  <a:pt x="13425" y="10452"/>
                </a:lnTo>
                <a:lnTo>
                  <a:pt x="13430" y="10426"/>
                </a:lnTo>
                <a:lnTo>
                  <a:pt x="13425" y="10392"/>
                </a:lnTo>
                <a:lnTo>
                  <a:pt x="13387" y="10358"/>
                </a:lnTo>
                <a:lnTo>
                  <a:pt x="13377" y="10330"/>
                </a:lnTo>
                <a:lnTo>
                  <a:pt x="13351" y="10308"/>
                </a:lnTo>
                <a:lnTo>
                  <a:pt x="13329" y="10233"/>
                </a:lnTo>
                <a:lnTo>
                  <a:pt x="13307" y="10171"/>
                </a:lnTo>
                <a:lnTo>
                  <a:pt x="13314" y="10151"/>
                </a:lnTo>
                <a:lnTo>
                  <a:pt x="13302" y="10108"/>
                </a:lnTo>
                <a:lnTo>
                  <a:pt x="13341" y="10117"/>
                </a:lnTo>
                <a:lnTo>
                  <a:pt x="13361" y="10083"/>
                </a:lnTo>
                <a:lnTo>
                  <a:pt x="13399" y="10108"/>
                </a:lnTo>
                <a:lnTo>
                  <a:pt x="13430" y="10096"/>
                </a:lnTo>
                <a:lnTo>
                  <a:pt x="13479" y="10220"/>
                </a:lnTo>
                <a:lnTo>
                  <a:pt x="13515" y="10302"/>
                </a:lnTo>
                <a:lnTo>
                  <a:pt x="13573" y="10330"/>
                </a:lnTo>
                <a:lnTo>
                  <a:pt x="13633" y="10392"/>
                </a:lnTo>
                <a:lnTo>
                  <a:pt x="13701" y="10418"/>
                </a:lnTo>
                <a:lnTo>
                  <a:pt x="13760" y="10377"/>
                </a:lnTo>
                <a:lnTo>
                  <a:pt x="13803" y="10364"/>
                </a:lnTo>
                <a:lnTo>
                  <a:pt x="13829" y="10377"/>
                </a:lnTo>
                <a:lnTo>
                  <a:pt x="13856" y="10480"/>
                </a:lnTo>
                <a:lnTo>
                  <a:pt x="13919" y="10495"/>
                </a:lnTo>
                <a:lnTo>
                  <a:pt x="13984" y="10514"/>
                </a:lnTo>
                <a:lnTo>
                  <a:pt x="14095" y="10542"/>
                </a:lnTo>
                <a:lnTo>
                  <a:pt x="14175" y="10529"/>
                </a:lnTo>
                <a:lnTo>
                  <a:pt x="14271" y="10529"/>
                </a:lnTo>
                <a:lnTo>
                  <a:pt x="14378" y="10514"/>
                </a:lnTo>
                <a:lnTo>
                  <a:pt x="14419" y="10577"/>
                </a:lnTo>
                <a:lnTo>
                  <a:pt x="14436" y="10639"/>
                </a:lnTo>
                <a:lnTo>
                  <a:pt x="14478" y="10658"/>
                </a:lnTo>
                <a:lnTo>
                  <a:pt x="14547" y="10727"/>
                </a:lnTo>
                <a:lnTo>
                  <a:pt x="14564" y="10761"/>
                </a:lnTo>
                <a:lnTo>
                  <a:pt x="14537" y="10789"/>
                </a:lnTo>
                <a:lnTo>
                  <a:pt x="14611" y="10886"/>
                </a:lnTo>
                <a:lnTo>
                  <a:pt x="14654" y="10892"/>
                </a:lnTo>
                <a:lnTo>
                  <a:pt x="14739" y="10845"/>
                </a:lnTo>
                <a:lnTo>
                  <a:pt x="14750" y="10920"/>
                </a:lnTo>
                <a:lnTo>
                  <a:pt x="14750" y="11017"/>
                </a:lnTo>
                <a:lnTo>
                  <a:pt x="14765" y="11120"/>
                </a:lnTo>
                <a:lnTo>
                  <a:pt x="14792" y="11270"/>
                </a:lnTo>
                <a:lnTo>
                  <a:pt x="14845" y="11380"/>
                </a:lnTo>
                <a:lnTo>
                  <a:pt x="14857" y="11429"/>
                </a:lnTo>
                <a:lnTo>
                  <a:pt x="14872" y="11526"/>
                </a:lnTo>
                <a:lnTo>
                  <a:pt x="14903" y="11601"/>
                </a:lnTo>
                <a:lnTo>
                  <a:pt x="14925" y="11635"/>
                </a:lnTo>
                <a:lnTo>
                  <a:pt x="14946" y="11711"/>
                </a:lnTo>
                <a:lnTo>
                  <a:pt x="14973" y="11814"/>
                </a:lnTo>
                <a:lnTo>
                  <a:pt x="15026" y="11882"/>
                </a:lnTo>
                <a:lnTo>
                  <a:pt x="15048" y="11861"/>
                </a:lnTo>
                <a:lnTo>
                  <a:pt x="15069" y="11814"/>
                </a:lnTo>
                <a:lnTo>
                  <a:pt x="15122" y="11792"/>
                </a:lnTo>
                <a:lnTo>
                  <a:pt x="15106" y="11766"/>
                </a:lnTo>
                <a:lnTo>
                  <a:pt x="15132" y="11711"/>
                </a:lnTo>
                <a:lnTo>
                  <a:pt x="15164" y="11704"/>
                </a:lnTo>
                <a:lnTo>
                  <a:pt x="15164" y="11573"/>
                </a:lnTo>
                <a:lnTo>
                  <a:pt x="15191" y="11498"/>
                </a:lnTo>
                <a:lnTo>
                  <a:pt x="15186" y="11436"/>
                </a:lnTo>
                <a:lnTo>
                  <a:pt x="15176" y="11333"/>
                </a:lnTo>
                <a:lnTo>
                  <a:pt x="15191" y="11270"/>
                </a:lnTo>
                <a:lnTo>
                  <a:pt x="15217" y="11264"/>
                </a:lnTo>
                <a:lnTo>
                  <a:pt x="15270" y="11236"/>
                </a:lnTo>
                <a:lnTo>
                  <a:pt x="15297" y="11217"/>
                </a:lnTo>
                <a:lnTo>
                  <a:pt x="15297" y="11182"/>
                </a:lnTo>
                <a:lnTo>
                  <a:pt x="15355" y="11133"/>
                </a:lnTo>
                <a:lnTo>
                  <a:pt x="15398" y="11086"/>
                </a:lnTo>
                <a:lnTo>
                  <a:pt x="15462" y="10989"/>
                </a:lnTo>
                <a:lnTo>
                  <a:pt x="15548" y="10933"/>
                </a:lnTo>
                <a:lnTo>
                  <a:pt x="15580" y="10886"/>
                </a:lnTo>
                <a:lnTo>
                  <a:pt x="15575" y="10824"/>
                </a:lnTo>
                <a:lnTo>
                  <a:pt x="15648" y="10811"/>
                </a:lnTo>
                <a:lnTo>
                  <a:pt x="15686" y="10811"/>
                </a:lnTo>
                <a:lnTo>
                  <a:pt x="15696" y="10783"/>
                </a:lnTo>
                <a:lnTo>
                  <a:pt x="15718" y="10789"/>
                </a:lnTo>
                <a:lnTo>
                  <a:pt x="15734" y="10796"/>
                </a:lnTo>
                <a:lnTo>
                  <a:pt x="15744" y="10783"/>
                </a:lnTo>
                <a:lnTo>
                  <a:pt x="15771" y="10796"/>
                </a:lnTo>
                <a:lnTo>
                  <a:pt x="15787" y="10748"/>
                </a:lnTo>
                <a:lnTo>
                  <a:pt x="15781" y="10714"/>
                </a:lnTo>
                <a:lnTo>
                  <a:pt x="15834" y="10714"/>
                </a:lnTo>
                <a:lnTo>
                  <a:pt x="15861" y="10761"/>
                </a:lnTo>
                <a:lnTo>
                  <a:pt x="15872" y="10804"/>
                </a:lnTo>
                <a:lnTo>
                  <a:pt x="15877" y="10845"/>
                </a:lnTo>
                <a:lnTo>
                  <a:pt x="15894" y="10886"/>
                </a:lnTo>
                <a:lnTo>
                  <a:pt x="15935" y="10948"/>
                </a:lnTo>
                <a:lnTo>
                  <a:pt x="15967" y="10955"/>
                </a:lnTo>
                <a:lnTo>
                  <a:pt x="15962" y="10983"/>
                </a:lnTo>
                <a:lnTo>
                  <a:pt x="16010" y="11071"/>
                </a:lnTo>
                <a:lnTo>
                  <a:pt x="16020" y="11148"/>
                </a:lnTo>
                <a:lnTo>
                  <a:pt x="16000" y="11242"/>
                </a:lnTo>
                <a:lnTo>
                  <a:pt x="16037" y="11264"/>
                </a:lnTo>
                <a:lnTo>
                  <a:pt x="16068" y="11230"/>
                </a:lnTo>
                <a:lnTo>
                  <a:pt x="16133" y="11174"/>
                </a:lnTo>
                <a:lnTo>
                  <a:pt x="16170" y="11133"/>
                </a:lnTo>
                <a:lnTo>
                  <a:pt x="16196" y="11195"/>
                </a:lnTo>
                <a:lnTo>
                  <a:pt x="16206" y="11292"/>
                </a:lnTo>
                <a:lnTo>
                  <a:pt x="16228" y="11380"/>
                </a:lnTo>
                <a:lnTo>
                  <a:pt x="16249" y="11423"/>
                </a:lnTo>
                <a:lnTo>
                  <a:pt x="16244" y="11504"/>
                </a:lnTo>
                <a:lnTo>
                  <a:pt x="16266" y="11552"/>
                </a:lnTo>
                <a:lnTo>
                  <a:pt x="16249" y="11614"/>
                </a:lnTo>
                <a:lnTo>
                  <a:pt x="16254" y="11670"/>
                </a:lnTo>
                <a:lnTo>
                  <a:pt x="16239" y="11745"/>
                </a:lnTo>
                <a:lnTo>
                  <a:pt x="16233" y="11792"/>
                </a:lnTo>
                <a:lnTo>
                  <a:pt x="16244" y="11835"/>
                </a:lnTo>
                <a:lnTo>
                  <a:pt x="16254" y="11792"/>
                </a:lnTo>
                <a:lnTo>
                  <a:pt x="16281" y="11827"/>
                </a:lnTo>
                <a:lnTo>
                  <a:pt x="16313" y="11869"/>
                </a:lnTo>
                <a:lnTo>
                  <a:pt x="16324" y="11904"/>
                </a:lnTo>
                <a:lnTo>
                  <a:pt x="16346" y="11930"/>
                </a:lnTo>
                <a:lnTo>
                  <a:pt x="16356" y="11964"/>
                </a:lnTo>
                <a:lnTo>
                  <a:pt x="16351" y="12020"/>
                </a:lnTo>
                <a:lnTo>
                  <a:pt x="16372" y="12061"/>
                </a:lnTo>
                <a:lnTo>
                  <a:pt x="16382" y="12123"/>
                </a:lnTo>
                <a:lnTo>
                  <a:pt x="16414" y="12170"/>
                </a:lnTo>
                <a:lnTo>
                  <a:pt x="16419" y="12213"/>
                </a:lnTo>
                <a:lnTo>
                  <a:pt x="16489" y="12273"/>
                </a:lnTo>
                <a:lnTo>
                  <a:pt x="16542" y="12329"/>
                </a:lnTo>
                <a:lnTo>
                  <a:pt x="16585" y="12323"/>
                </a:lnTo>
                <a:lnTo>
                  <a:pt x="16585" y="12295"/>
                </a:lnTo>
                <a:lnTo>
                  <a:pt x="16564" y="12226"/>
                </a:lnTo>
                <a:lnTo>
                  <a:pt x="16542" y="12204"/>
                </a:lnTo>
                <a:lnTo>
                  <a:pt x="16537" y="12164"/>
                </a:lnTo>
                <a:lnTo>
                  <a:pt x="16532" y="12136"/>
                </a:lnTo>
                <a:lnTo>
                  <a:pt x="16537" y="12101"/>
                </a:lnTo>
                <a:lnTo>
                  <a:pt x="16532" y="12054"/>
                </a:lnTo>
                <a:lnTo>
                  <a:pt x="16505" y="12007"/>
                </a:lnTo>
                <a:lnTo>
                  <a:pt x="16472" y="11958"/>
                </a:lnTo>
                <a:lnTo>
                  <a:pt x="16457" y="11951"/>
                </a:lnTo>
                <a:lnTo>
                  <a:pt x="16426" y="11910"/>
                </a:lnTo>
                <a:lnTo>
                  <a:pt x="16387" y="11904"/>
                </a:lnTo>
                <a:lnTo>
                  <a:pt x="16356" y="11861"/>
                </a:lnTo>
                <a:lnTo>
                  <a:pt x="16346" y="11792"/>
                </a:lnTo>
                <a:lnTo>
                  <a:pt x="16324" y="11723"/>
                </a:lnTo>
                <a:lnTo>
                  <a:pt x="16286" y="11723"/>
                </a:lnTo>
                <a:lnTo>
                  <a:pt x="16281" y="11670"/>
                </a:lnTo>
                <a:lnTo>
                  <a:pt x="16303" y="11601"/>
                </a:lnTo>
                <a:lnTo>
                  <a:pt x="16334" y="11492"/>
                </a:lnTo>
                <a:lnTo>
                  <a:pt x="16339" y="11408"/>
                </a:lnTo>
                <a:lnTo>
                  <a:pt x="16392" y="11408"/>
                </a:lnTo>
                <a:lnTo>
                  <a:pt x="16382" y="11470"/>
                </a:lnTo>
                <a:lnTo>
                  <a:pt x="16431" y="11470"/>
                </a:lnTo>
                <a:lnTo>
                  <a:pt x="16484" y="11504"/>
                </a:lnTo>
                <a:lnTo>
                  <a:pt x="16515" y="11586"/>
                </a:lnTo>
                <a:lnTo>
                  <a:pt x="16537" y="11629"/>
                </a:lnTo>
                <a:lnTo>
                  <a:pt x="16585" y="11642"/>
                </a:lnTo>
                <a:lnTo>
                  <a:pt x="16627" y="11683"/>
                </a:lnTo>
                <a:lnTo>
                  <a:pt x="16612" y="11732"/>
                </a:lnTo>
                <a:lnTo>
                  <a:pt x="16632" y="11779"/>
                </a:lnTo>
                <a:lnTo>
                  <a:pt x="16707" y="11711"/>
                </a:lnTo>
                <a:lnTo>
                  <a:pt x="16755" y="11648"/>
                </a:lnTo>
                <a:lnTo>
                  <a:pt x="16825" y="11601"/>
                </a:lnTo>
                <a:lnTo>
                  <a:pt x="16871" y="11552"/>
                </a:lnTo>
                <a:lnTo>
                  <a:pt x="16878" y="11414"/>
                </a:lnTo>
                <a:lnTo>
                  <a:pt x="16851" y="11270"/>
                </a:lnTo>
                <a:lnTo>
                  <a:pt x="16813" y="11208"/>
                </a:lnTo>
                <a:lnTo>
                  <a:pt x="16760" y="11161"/>
                </a:lnTo>
                <a:lnTo>
                  <a:pt x="16707" y="11058"/>
                </a:lnTo>
                <a:lnTo>
                  <a:pt x="16665" y="10976"/>
                </a:lnTo>
                <a:lnTo>
                  <a:pt x="16675" y="10920"/>
                </a:lnTo>
                <a:lnTo>
                  <a:pt x="16723" y="10845"/>
                </a:lnTo>
                <a:lnTo>
                  <a:pt x="16803" y="10776"/>
                </a:lnTo>
                <a:lnTo>
                  <a:pt x="16830" y="10761"/>
                </a:lnTo>
                <a:lnTo>
                  <a:pt x="16909" y="10789"/>
                </a:lnTo>
                <a:lnTo>
                  <a:pt x="16893" y="10824"/>
                </a:lnTo>
                <a:lnTo>
                  <a:pt x="16909" y="10879"/>
                </a:lnTo>
                <a:lnTo>
                  <a:pt x="16941" y="10873"/>
                </a:lnTo>
                <a:lnTo>
                  <a:pt x="16963" y="10789"/>
                </a:lnTo>
                <a:lnTo>
                  <a:pt x="17026" y="10776"/>
                </a:lnTo>
                <a:lnTo>
                  <a:pt x="17105" y="10736"/>
                </a:lnTo>
                <a:lnTo>
                  <a:pt x="17137" y="10693"/>
                </a:lnTo>
                <a:lnTo>
                  <a:pt x="17159" y="10721"/>
                </a:lnTo>
                <a:lnTo>
                  <a:pt x="17197" y="10686"/>
                </a:lnTo>
                <a:lnTo>
                  <a:pt x="17260" y="10680"/>
                </a:lnTo>
                <a:lnTo>
                  <a:pt x="17340" y="10611"/>
                </a:lnTo>
                <a:lnTo>
                  <a:pt x="17420" y="10536"/>
                </a:lnTo>
                <a:lnTo>
                  <a:pt x="17473" y="10439"/>
                </a:lnTo>
                <a:lnTo>
                  <a:pt x="17521" y="10330"/>
                </a:lnTo>
                <a:lnTo>
                  <a:pt x="17563" y="10239"/>
                </a:lnTo>
                <a:lnTo>
                  <a:pt x="17596" y="10233"/>
                </a:lnTo>
                <a:lnTo>
                  <a:pt x="17611" y="10164"/>
                </a:lnTo>
                <a:lnTo>
                  <a:pt x="17622" y="10096"/>
                </a:lnTo>
                <a:lnTo>
                  <a:pt x="17589" y="10068"/>
                </a:lnTo>
                <a:lnTo>
                  <a:pt x="17574" y="10020"/>
                </a:lnTo>
                <a:lnTo>
                  <a:pt x="17611" y="9999"/>
                </a:lnTo>
                <a:lnTo>
                  <a:pt x="17611" y="9937"/>
                </a:lnTo>
                <a:lnTo>
                  <a:pt x="17574" y="9868"/>
                </a:lnTo>
                <a:lnTo>
                  <a:pt x="17536" y="9786"/>
                </a:lnTo>
                <a:lnTo>
                  <a:pt x="17516" y="9696"/>
                </a:lnTo>
                <a:lnTo>
                  <a:pt x="17451" y="9649"/>
                </a:lnTo>
                <a:lnTo>
                  <a:pt x="17483" y="9587"/>
                </a:lnTo>
                <a:lnTo>
                  <a:pt x="17543" y="9539"/>
                </a:lnTo>
                <a:lnTo>
                  <a:pt x="17569" y="9490"/>
                </a:lnTo>
                <a:lnTo>
                  <a:pt x="17654" y="9464"/>
                </a:lnTo>
                <a:lnTo>
                  <a:pt x="17642" y="9415"/>
                </a:lnTo>
                <a:lnTo>
                  <a:pt x="17606" y="9415"/>
                </a:lnTo>
                <a:lnTo>
                  <a:pt x="17553" y="9380"/>
                </a:lnTo>
                <a:lnTo>
                  <a:pt x="17489" y="9449"/>
                </a:lnTo>
                <a:lnTo>
                  <a:pt x="17441" y="9421"/>
                </a:lnTo>
                <a:lnTo>
                  <a:pt x="17441" y="9380"/>
                </a:lnTo>
                <a:lnTo>
                  <a:pt x="17393" y="9368"/>
                </a:lnTo>
                <a:lnTo>
                  <a:pt x="17361" y="9305"/>
                </a:lnTo>
                <a:lnTo>
                  <a:pt x="17393" y="9258"/>
                </a:lnTo>
                <a:lnTo>
                  <a:pt x="17451" y="9249"/>
                </a:lnTo>
                <a:lnTo>
                  <a:pt x="17489" y="9189"/>
                </a:lnTo>
                <a:lnTo>
                  <a:pt x="17553" y="9121"/>
                </a:lnTo>
                <a:lnTo>
                  <a:pt x="17606" y="9086"/>
                </a:lnTo>
                <a:lnTo>
                  <a:pt x="17637" y="9140"/>
                </a:lnTo>
                <a:lnTo>
                  <a:pt x="17589" y="9209"/>
                </a:lnTo>
                <a:lnTo>
                  <a:pt x="17601" y="9249"/>
                </a:lnTo>
                <a:lnTo>
                  <a:pt x="17569" y="9299"/>
                </a:lnTo>
                <a:lnTo>
                  <a:pt x="17632" y="9271"/>
                </a:lnTo>
                <a:lnTo>
                  <a:pt x="17659" y="9196"/>
                </a:lnTo>
                <a:lnTo>
                  <a:pt x="17739" y="9168"/>
                </a:lnTo>
                <a:lnTo>
                  <a:pt x="17765" y="9196"/>
                </a:lnTo>
                <a:lnTo>
                  <a:pt x="17797" y="9209"/>
                </a:lnTo>
                <a:lnTo>
                  <a:pt x="17802" y="9224"/>
                </a:lnTo>
                <a:lnTo>
                  <a:pt x="17787" y="9277"/>
                </a:lnTo>
                <a:lnTo>
                  <a:pt x="17792" y="9299"/>
                </a:lnTo>
                <a:lnTo>
                  <a:pt x="17775" y="9312"/>
                </a:lnTo>
                <a:lnTo>
                  <a:pt x="17760" y="9353"/>
                </a:lnTo>
                <a:lnTo>
                  <a:pt x="17775" y="9368"/>
                </a:lnTo>
                <a:lnTo>
                  <a:pt x="17792" y="9374"/>
                </a:lnTo>
                <a:lnTo>
                  <a:pt x="17792" y="9396"/>
                </a:lnTo>
                <a:lnTo>
                  <a:pt x="17809" y="9387"/>
                </a:lnTo>
                <a:lnTo>
                  <a:pt x="17814" y="9368"/>
                </a:lnTo>
                <a:lnTo>
                  <a:pt x="17840" y="9387"/>
                </a:lnTo>
                <a:lnTo>
                  <a:pt x="17882" y="9471"/>
                </a:lnTo>
                <a:lnTo>
                  <a:pt x="17840" y="9484"/>
                </a:lnTo>
                <a:lnTo>
                  <a:pt x="17867" y="9580"/>
                </a:lnTo>
                <a:lnTo>
                  <a:pt x="17855" y="9649"/>
                </a:lnTo>
                <a:lnTo>
                  <a:pt x="17862" y="9696"/>
                </a:lnTo>
                <a:lnTo>
                  <a:pt x="17915" y="9690"/>
                </a:lnTo>
                <a:lnTo>
                  <a:pt x="17961" y="9649"/>
                </a:lnTo>
                <a:lnTo>
                  <a:pt x="18015" y="9627"/>
                </a:lnTo>
                <a:lnTo>
                  <a:pt x="18036" y="9580"/>
                </a:lnTo>
                <a:lnTo>
                  <a:pt x="18036" y="9471"/>
                </a:lnTo>
                <a:lnTo>
                  <a:pt x="18021" y="9408"/>
                </a:lnTo>
                <a:lnTo>
                  <a:pt x="17973" y="9299"/>
                </a:lnTo>
                <a:lnTo>
                  <a:pt x="17942" y="9258"/>
                </a:lnTo>
                <a:lnTo>
                  <a:pt x="17920" y="9243"/>
                </a:lnTo>
                <a:lnTo>
                  <a:pt x="17925" y="9230"/>
                </a:lnTo>
                <a:lnTo>
                  <a:pt x="17925" y="9189"/>
                </a:lnTo>
                <a:lnTo>
                  <a:pt x="17952" y="9161"/>
                </a:lnTo>
                <a:lnTo>
                  <a:pt x="17988" y="9146"/>
                </a:lnTo>
                <a:lnTo>
                  <a:pt x="18010" y="9121"/>
                </a:lnTo>
                <a:lnTo>
                  <a:pt x="18021" y="9099"/>
                </a:lnTo>
                <a:lnTo>
                  <a:pt x="18053" y="9078"/>
                </a:lnTo>
                <a:lnTo>
                  <a:pt x="18053" y="9009"/>
                </a:lnTo>
                <a:lnTo>
                  <a:pt x="18068" y="8975"/>
                </a:lnTo>
                <a:lnTo>
                  <a:pt x="18094" y="8940"/>
                </a:lnTo>
                <a:lnTo>
                  <a:pt x="18116" y="8949"/>
                </a:lnTo>
                <a:lnTo>
                  <a:pt x="18128" y="8914"/>
                </a:lnTo>
                <a:lnTo>
                  <a:pt x="18207" y="8837"/>
                </a:lnTo>
                <a:lnTo>
                  <a:pt x="18244" y="8887"/>
                </a:lnTo>
                <a:lnTo>
                  <a:pt x="18281" y="8887"/>
                </a:lnTo>
                <a:lnTo>
                  <a:pt x="18360" y="8824"/>
                </a:lnTo>
                <a:lnTo>
                  <a:pt x="18399" y="8762"/>
                </a:lnTo>
                <a:lnTo>
                  <a:pt x="18478" y="8640"/>
                </a:lnTo>
                <a:lnTo>
                  <a:pt x="18558" y="8515"/>
                </a:lnTo>
                <a:lnTo>
                  <a:pt x="18580" y="8440"/>
                </a:lnTo>
                <a:lnTo>
                  <a:pt x="18670" y="8274"/>
                </a:lnTo>
                <a:lnTo>
                  <a:pt x="18696" y="8090"/>
                </a:lnTo>
                <a:lnTo>
                  <a:pt x="18701" y="7944"/>
                </a:lnTo>
                <a:lnTo>
                  <a:pt x="18749" y="7821"/>
                </a:lnTo>
                <a:lnTo>
                  <a:pt x="18749" y="7718"/>
                </a:lnTo>
                <a:lnTo>
                  <a:pt x="18665" y="7581"/>
                </a:lnTo>
                <a:lnTo>
                  <a:pt x="18600" y="7574"/>
                </a:lnTo>
                <a:lnTo>
                  <a:pt x="18563" y="7635"/>
                </a:lnTo>
                <a:lnTo>
                  <a:pt x="18505" y="7609"/>
                </a:lnTo>
                <a:lnTo>
                  <a:pt x="18478" y="7525"/>
                </a:lnTo>
                <a:lnTo>
                  <a:pt x="18387" y="7512"/>
                </a:lnTo>
                <a:lnTo>
                  <a:pt x="18611" y="7196"/>
                </a:lnTo>
                <a:lnTo>
                  <a:pt x="18803" y="6922"/>
                </a:lnTo>
                <a:lnTo>
                  <a:pt x="18994" y="6879"/>
                </a:lnTo>
                <a:lnTo>
                  <a:pt x="19175" y="6907"/>
                </a:lnTo>
                <a:lnTo>
                  <a:pt x="19250" y="6831"/>
                </a:lnTo>
                <a:lnTo>
                  <a:pt x="19339" y="6853"/>
                </a:lnTo>
                <a:lnTo>
                  <a:pt x="19334" y="6956"/>
                </a:lnTo>
                <a:lnTo>
                  <a:pt x="19424" y="6941"/>
                </a:lnTo>
                <a:lnTo>
                  <a:pt x="19552" y="6900"/>
                </a:lnTo>
                <a:lnTo>
                  <a:pt x="19504" y="6810"/>
                </a:lnTo>
                <a:lnTo>
                  <a:pt x="19649" y="6556"/>
                </a:lnTo>
                <a:lnTo>
                  <a:pt x="19797" y="6501"/>
                </a:lnTo>
                <a:lnTo>
                  <a:pt x="19845" y="6694"/>
                </a:lnTo>
                <a:lnTo>
                  <a:pt x="19994" y="6522"/>
                </a:lnTo>
                <a:lnTo>
                  <a:pt x="20031" y="6391"/>
                </a:lnTo>
                <a:lnTo>
                  <a:pt x="20101" y="6378"/>
                </a:lnTo>
                <a:lnTo>
                  <a:pt x="20053" y="6604"/>
                </a:lnTo>
                <a:lnTo>
                  <a:pt x="19946" y="6728"/>
                </a:lnTo>
                <a:lnTo>
                  <a:pt x="19845" y="6879"/>
                </a:lnTo>
                <a:lnTo>
                  <a:pt x="19738" y="7065"/>
                </a:lnTo>
                <a:lnTo>
                  <a:pt x="19649" y="7100"/>
                </a:lnTo>
                <a:lnTo>
                  <a:pt x="19644" y="7169"/>
                </a:lnTo>
                <a:lnTo>
                  <a:pt x="19595" y="7250"/>
                </a:lnTo>
                <a:lnTo>
                  <a:pt x="19569" y="7437"/>
                </a:lnTo>
                <a:lnTo>
                  <a:pt x="19600" y="7725"/>
                </a:lnTo>
                <a:lnTo>
                  <a:pt x="19627" y="7903"/>
                </a:lnTo>
                <a:lnTo>
                  <a:pt x="19649" y="7987"/>
                </a:lnTo>
                <a:lnTo>
                  <a:pt x="19733" y="7875"/>
                </a:lnTo>
                <a:lnTo>
                  <a:pt x="19750" y="7753"/>
                </a:lnTo>
                <a:lnTo>
                  <a:pt x="19835" y="7725"/>
                </a:lnTo>
                <a:lnTo>
                  <a:pt x="19856" y="7581"/>
                </a:lnTo>
                <a:lnTo>
                  <a:pt x="19956" y="7512"/>
                </a:lnTo>
                <a:lnTo>
                  <a:pt x="19930" y="7456"/>
                </a:lnTo>
                <a:lnTo>
                  <a:pt x="19956" y="7347"/>
                </a:lnTo>
                <a:lnTo>
                  <a:pt x="20009" y="7340"/>
                </a:lnTo>
                <a:lnTo>
                  <a:pt x="20016" y="7141"/>
                </a:lnTo>
                <a:lnTo>
                  <a:pt x="19951" y="7106"/>
                </a:lnTo>
                <a:lnTo>
                  <a:pt x="19951" y="7050"/>
                </a:lnTo>
                <a:lnTo>
                  <a:pt x="20021" y="6913"/>
                </a:lnTo>
                <a:lnTo>
                  <a:pt x="20043" y="6818"/>
                </a:lnTo>
                <a:lnTo>
                  <a:pt x="20122" y="6838"/>
                </a:lnTo>
                <a:lnTo>
                  <a:pt x="20181" y="6776"/>
                </a:lnTo>
                <a:lnTo>
                  <a:pt x="20207" y="6831"/>
                </a:lnTo>
                <a:lnTo>
                  <a:pt x="20362" y="6715"/>
                </a:lnTo>
                <a:lnTo>
                  <a:pt x="20446" y="6818"/>
                </a:lnTo>
                <a:lnTo>
                  <a:pt x="20468" y="6750"/>
                </a:lnTo>
                <a:lnTo>
                  <a:pt x="20553" y="6653"/>
                </a:lnTo>
                <a:lnTo>
                  <a:pt x="20643" y="6544"/>
                </a:lnTo>
                <a:lnTo>
                  <a:pt x="20696" y="6522"/>
                </a:lnTo>
                <a:lnTo>
                  <a:pt x="20860" y="6398"/>
                </a:lnTo>
                <a:lnTo>
                  <a:pt x="20967" y="6432"/>
                </a:lnTo>
                <a:lnTo>
                  <a:pt x="20983" y="6391"/>
                </a:lnTo>
                <a:lnTo>
                  <a:pt x="20978" y="6322"/>
                </a:lnTo>
                <a:lnTo>
                  <a:pt x="20952" y="6275"/>
                </a:lnTo>
                <a:lnTo>
                  <a:pt x="20914" y="6138"/>
                </a:lnTo>
                <a:lnTo>
                  <a:pt x="20860" y="6047"/>
                </a:lnTo>
                <a:lnTo>
                  <a:pt x="20935" y="6063"/>
                </a:lnTo>
                <a:lnTo>
                  <a:pt x="21010" y="5985"/>
                </a:lnTo>
                <a:lnTo>
                  <a:pt x="21042" y="5910"/>
                </a:lnTo>
                <a:lnTo>
                  <a:pt x="21015" y="5824"/>
                </a:lnTo>
                <a:lnTo>
                  <a:pt x="21015" y="5822"/>
                </a:lnTo>
                <a:lnTo>
                  <a:pt x="21017" y="5822"/>
                </a:lnTo>
                <a:lnTo>
                  <a:pt x="21085" y="5779"/>
                </a:lnTo>
                <a:lnTo>
                  <a:pt x="21073" y="5848"/>
                </a:lnTo>
                <a:lnTo>
                  <a:pt x="21106" y="5910"/>
                </a:lnTo>
                <a:lnTo>
                  <a:pt x="21174" y="5891"/>
                </a:lnTo>
                <a:lnTo>
                  <a:pt x="21233" y="5916"/>
                </a:lnTo>
                <a:lnTo>
                  <a:pt x="21244" y="6000"/>
                </a:lnTo>
                <a:lnTo>
                  <a:pt x="21324" y="6047"/>
                </a:lnTo>
                <a:lnTo>
                  <a:pt x="21366" y="6110"/>
                </a:lnTo>
                <a:lnTo>
                  <a:pt x="21419" y="6116"/>
                </a:lnTo>
                <a:lnTo>
                  <a:pt x="21445" y="6075"/>
                </a:lnTo>
                <a:lnTo>
                  <a:pt x="21445" y="5904"/>
                </a:lnTo>
                <a:lnTo>
                  <a:pt x="21542" y="5882"/>
                </a:lnTo>
                <a:lnTo>
                  <a:pt x="21600" y="5807"/>
                </a:lnTo>
                <a:lnTo>
                  <a:pt x="21484" y="5629"/>
                </a:lnTo>
                <a:lnTo>
                  <a:pt x="21329" y="5601"/>
                </a:lnTo>
                <a:lnTo>
                  <a:pt x="21339" y="5738"/>
                </a:lnTo>
                <a:lnTo>
                  <a:pt x="21302" y="5691"/>
                </a:lnTo>
                <a:lnTo>
                  <a:pt x="21307" y="5573"/>
                </a:lnTo>
                <a:lnTo>
                  <a:pt x="21153" y="5375"/>
                </a:lnTo>
                <a:lnTo>
                  <a:pt x="21037" y="5246"/>
                </a:lnTo>
                <a:lnTo>
                  <a:pt x="21037" y="5244"/>
                </a:lnTo>
                <a:lnTo>
                  <a:pt x="20957" y="5154"/>
                </a:lnTo>
                <a:lnTo>
                  <a:pt x="20787" y="5051"/>
                </a:lnTo>
                <a:lnTo>
                  <a:pt x="20664" y="5066"/>
                </a:lnTo>
                <a:lnTo>
                  <a:pt x="20478" y="5004"/>
                </a:lnTo>
                <a:lnTo>
                  <a:pt x="20451" y="5100"/>
                </a:lnTo>
                <a:lnTo>
                  <a:pt x="20500" y="5238"/>
                </a:lnTo>
                <a:lnTo>
                  <a:pt x="20425" y="5307"/>
                </a:lnTo>
                <a:lnTo>
                  <a:pt x="20323" y="5120"/>
                </a:lnTo>
                <a:lnTo>
                  <a:pt x="20212" y="5141"/>
                </a:lnTo>
                <a:lnTo>
                  <a:pt x="20101" y="5100"/>
                </a:lnTo>
                <a:lnTo>
                  <a:pt x="19999" y="5107"/>
                </a:lnTo>
                <a:lnTo>
                  <a:pt x="19920" y="5148"/>
                </a:lnTo>
                <a:lnTo>
                  <a:pt x="19845" y="5085"/>
                </a:lnTo>
                <a:lnTo>
                  <a:pt x="19850" y="4920"/>
                </a:lnTo>
                <a:lnTo>
                  <a:pt x="19803" y="4826"/>
                </a:lnTo>
                <a:lnTo>
                  <a:pt x="19685" y="4783"/>
                </a:lnTo>
                <a:lnTo>
                  <a:pt x="19451" y="4826"/>
                </a:lnTo>
                <a:lnTo>
                  <a:pt x="19298" y="4645"/>
                </a:lnTo>
                <a:lnTo>
                  <a:pt x="19250" y="4501"/>
                </a:lnTo>
                <a:lnTo>
                  <a:pt x="18723" y="4336"/>
                </a:lnTo>
                <a:lnTo>
                  <a:pt x="18648" y="4448"/>
                </a:lnTo>
                <a:lnTo>
                  <a:pt x="18691" y="4673"/>
                </a:lnTo>
                <a:lnTo>
                  <a:pt x="18595" y="4639"/>
                </a:lnTo>
                <a:lnTo>
                  <a:pt x="18553" y="4707"/>
                </a:lnTo>
                <a:lnTo>
                  <a:pt x="18440" y="4632"/>
                </a:lnTo>
                <a:lnTo>
                  <a:pt x="18340" y="4695"/>
                </a:lnTo>
                <a:lnTo>
                  <a:pt x="18244" y="4585"/>
                </a:lnTo>
                <a:lnTo>
                  <a:pt x="18186" y="4832"/>
                </a:lnTo>
                <a:lnTo>
                  <a:pt x="18094" y="4735"/>
                </a:lnTo>
                <a:lnTo>
                  <a:pt x="18021" y="4551"/>
                </a:lnTo>
                <a:lnTo>
                  <a:pt x="18053" y="4448"/>
                </a:lnTo>
                <a:lnTo>
                  <a:pt x="18026" y="4282"/>
                </a:lnTo>
                <a:lnTo>
                  <a:pt x="17930" y="4145"/>
                </a:lnTo>
                <a:lnTo>
                  <a:pt x="17835" y="4145"/>
                </a:lnTo>
                <a:lnTo>
                  <a:pt x="17712" y="4095"/>
                </a:lnTo>
                <a:lnTo>
                  <a:pt x="17707" y="4295"/>
                </a:lnTo>
                <a:lnTo>
                  <a:pt x="17463" y="4254"/>
                </a:lnTo>
                <a:lnTo>
                  <a:pt x="17446" y="4130"/>
                </a:lnTo>
                <a:lnTo>
                  <a:pt x="17260" y="4089"/>
                </a:lnTo>
                <a:lnTo>
                  <a:pt x="17164" y="4130"/>
                </a:lnTo>
                <a:lnTo>
                  <a:pt x="17137" y="4198"/>
                </a:lnTo>
                <a:lnTo>
                  <a:pt x="17105" y="4027"/>
                </a:lnTo>
                <a:lnTo>
                  <a:pt x="17052" y="4076"/>
                </a:lnTo>
                <a:lnTo>
                  <a:pt x="16968" y="4007"/>
                </a:lnTo>
                <a:lnTo>
                  <a:pt x="16893" y="3967"/>
                </a:lnTo>
                <a:lnTo>
                  <a:pt x="16936" y="3883"/>
                </a:lnTo>
                <a:lnTo>
                  <a:pt x="17091" y="3726"/>
                </a:lnTo>
                <a:lnTo>
                  <a:pt x="17154" y="3636"/>
                </a:lnTo>
                <a:lnTo>
                  <a:pt x="17207" y="3554"/>
                </a:lnTo>
                <a:lnTo>
                  <a:pt x="17159" y="3436"/>
                </a:lnTo>
                <a:lnTo>
                  <a:pt x="17026" y="3279"/>
                </a:lnTo>
                <a:lnTo>
                  <a:pt x="16856" y="3271"/>
                </a:lnTo>
                <a:lnTo>
                  <a:pt x="16803" y="3354"/>
                </a:lnTo>
                <a:lnTo>
                  <a:pt x="16786" y="3189"/>
                </a:lnTo>
                <a:lnTo>
                  <a:pt x="16653" y="3142"/>
                </a:lnTo>
                <a:lnTo>
                  <a:pt x="16733" y="3058"/>
                </a:lnTo>
                <a:lnTo>
                  <a:pt x="16632" y="2949"/>
                </a:lnTo>
                <a:close/>
                <a:moveTo>
                  <a:pt x="4857" y="3052"/>
                </a:moveTo>
                <a:lnTo>
                  <a:pt x="4835" y="3189"/>
                </a:lnTo>
                <a:lnTo>
                  <a:pt x="4903" y="3292"/>
                </a:lnTo>
                <a:lnTo>
                  <a:pt x="5021" y="3333"/>
                </a:lnTo>
                <a:lnTo>
                  <a:pt x="5080" y="3470"/>
                </a:lnTo>
                <a:lnTo>
                  <a:pt x="5090" y="3623"/>
                </a:lnTo>
                <a:lnTo>
                  <a:pt x="5111" y="3780"/>
                </a:lnTo>
                <a:lnTo>
                  <a:pt x="5266" y="3870"/>
                </a:lnTo>
                <a:lnTo>
                  <a:pt x="5356" y="3904"/>
                </a:lnTo>
                <a:lnTo>
                  <a:pt x="5479" y="3904"/>
                </a:lnTo>
                <a:lnTo>
                  <a:pt x="5643" y="3855"/>
                </a:lnTo>
                <a:lnTo>
                  <a:pt x="5723" y="3889"/>
                </a:lnTo>
                <a:lnTo>
                  <a:pt x="5808" y="3829"/>
                </a:lnTo>
                <a:lnTo>
                  <a:pt x="5846" y="3752"/>
                </a:lnTo>
                <a:lnTo>
                  <a:pt x="5829" y="3636"/>
                </a:lnTo>
                <a:lnTo>
                  <a:pt x="5771" y="3520"/>
                </a:lnTo>
                <a:lnTo>
                  <a:pt x="5675" y="3498"/>
                </a:lnTo>
                <a:lnTo>
                  <a:pt x="5553" y="3526"/>
                </a:lnTo>
                <a:lnTo>
                  <a:pt x="5462" y="3589"/>
                </a:lnTo>
                <a:lnTo>
                  <a:pt x="5377" y="3567"/>
                </a:lnTo>
                <a:lnTo>
                  <a:pt x="5297" y="3554"/>
                </a:lnTo>
                <a:lnTo>
                  <a:pt x="5261" y="3477"/>
                </a:lnTo>
                <a:lnTo>
                  <a:pt x="5196" y="3408"/>
                </a:lnTo>
                <a:lnTo>
                  <a:pt x="5208" y="3292"/>
                </a:lnTo>
                <a:lnTo>
                  <a:pt x="5159" y="3183"/>
                </a:lnTo>
                <a:lnTo>
                  <a:pt x="5043" y="3183"/>
                </a:lnTo>
                <a:lnTo>
                  <a:pt x="4978" y="3080"/>
                </a:lnTo>
                <a:lnTo>
                  <a:pt x="4857" y="3052"/>
                </a:lnTo>
                <a:close/>
                <a:moveTo>
                  <a:pt x="14484" y="3127"/>
                </a:moveTo>
                <a:lnTo>
                  <a:pt x="14366" y="3176"/>
                </a:lnTo>
                <a:lnTo>
                  <a:pt x="14271" y="3292"/>
                </a:lnTo>
                <a:lnTo>
                  <a:pt x="14074" y="3354"/>
                </a:lnTo>
                <a:lnTo>
                  <a:pt x="13883" y="3554"/>
                </a:lnTo>
                <a:lnTo>
                  <a:pt x="13750" y="3711"/>
                </a:lnTo>
                <a:lnTo>
                  <a:pt x="13766" y="3842"/>
                </a:lnTo>
                <a:lnTo>
                  <a:pt x="13627" y="4082"/>
                </a:lnTo>
                <a:lnTo>
                  <a:pt x="13680" y="4117"/>
                </a:lnTo>
                <a:lnTo>
                  <a:pt x="13563" y="4336"/>
                </a:lnTo>
                <a:lnTo>
                  <a:pt x="13568" y="4473"/>
                </a:lnTo>
                <a:lnTo>
                  <a:pt x="13505" y="4529"/>
                </a:lnTo>
                <a:lnTo>
                  <a:pt x="13515" y="4660"/>
                </a:lnTo>
                <a:lnTo>
                  <a:pt x="13622" y="4722"/>
                </a:lnTo>
                <a:lnTo>
                  <a:pt x="13638" y="4826"/>
                </a:lnTo>
                <a:lnTo>
                  <a:pt x="13829" y="4851"/>
                </a:lnTo>
                <a:lnTo>
                  <a:pt x="13861" y="4832"/>
                </a:lnTo>
                <a:lnTo>
                  <a:pt x="13750" y="4639"/>
                </a:lnTo>
                <a:lnTo>
                  <a:pt x="13740" y="4439"/>
                </a:lnTo>
                <a:lnTo>
                  <a:pt x="13829" y="4192"/>
                </a:lnTo>
                <a:lnTo>
                  <a:pt x="13919" y="3932"/>
                </a:lnTo>
                <a:lnTo>
                  <a:pt x="14100" y="3657"/>
                </a:lnTo>
                <a:lnTo>
                  <a:pt x="14276" y="3511"/>
                </a:lnTo>
                <a:lnTo>
                  <a:pt x="14484" y="3361"/>
                </a:lnTo>
                <a:lnTo>
                  <a:pt x="14521" y="3258"/>
                </a:lnTo>
                <a:lnTo>
                  <a:pt x="14484" y="3127"/>
                </a:lnTo>
                <a:close/>
                <a:moveTo>
                  <a:pt x="4106" y="3176"/>
                </a:moveTo>
                <a:lnTo>
                  <a:pt x="4052" y="3299"/>
                </a:lnTo>
                <a:lnTo>
                  <a:pt x="4139" y="3595"/>
                </a:lnTo>
                <a:lnTo>
                  <a:pt x="4037" y="3567"/>
                </a:lnTo>
                <a:lnTo>
                  <a:pt x="3931" y="3389"/>
                </a:lnTo>
                <a:lnTo>
                  <a:pt x="3766" y="3279"/>
                </a:lnTo>
                <a:lnTo>
                  <a:pt x="3713" y="3367"/>
                </a:lnTo>
                <a:lnTo>
                  <a:pt x="3634" y="3670"/>
                </a:lnTo>
                <a:lnTo>
                  <a:pt x="3713" y="3717"/>
                </a:lnTo>
                <a:lnTo>
                  <a:pt x="3979" y="3683"/>
                </a:lnTo>
                <a:lnTo>
                  <a:pt x="3856" y="3814"/>
                </a:lnTo>
                <a:lnTo>
                  <a:pt x="3866" y="3904"/>
                </a:lnTo>
                <a:lnTo>
                  <a:pt x="3953" y="3898"/>
                </a:lnTo>
                <a:lnTo>
                  <a:pt x="4101" y="3773"/>
                </a:lnTo>
                <a:lnTo>
                  <a:pt x="4298" y="3732"/>
                </a:lnTo>
                <a:lnTo>
                  <a:pt x="4335" y="3589"/>
                </a:lnTo>
                <a:lnTo>
                  <a:pt x="4325" y="3443"/>
                </a:lnTo>
                <a:lnTo>
                  <a:pt x="4260" y="3430"/>
                </a:lnTo>
                <a:lnTo>
                  <a:pt x="4212" y="3477"/>
                </a:lnTo>
                <a:lnTo>
                  <a:pt x="4185" y="3367"/>
                </a:lnTo>
                <a:lnTo>
                  <a:pt x="4170" y="3217"/>
                </a:lnTo>
                <a:lnTo>
                  <a:pt x="4106" y="3176"/>
                </a:lnTo>
                <a:close/>
                <a:moveTo>
                  <a:pt x="4755" y="3202"/>
                </a:moveTo>
                <a:lnTo>
                  <a:pt x="4751" y="3245"/>
                </a:lnTo>
                <a:lnTo>
                  <a:pt x="4671" y="3223"/>
                </a:lnTo>
                <a:lnTo>
                  <a:pt x="4579" y="3333"/>
                </a:lnTo>
                <a:lnTo>
                  <a:pt x="4516" y="3327"/>
                </a:lnTo>
                <a:lnTo>
                  <a:pt x="4521" y="3567"/>
                </a:lnTo>
                <a:lnTo>
                  <a:pt x="4618" y="3539"/>
                </a:lnTo>
                <a:lnTo>
                  <a:pt x="4618" y="3717"/>
                </a:lnTo>
                <a:lnTo>
                  <a:pt x="4681" y="3760"/>
                </a:lnTo>
                <a:lnTo>
                  <a:pt x="4777" y="3732"/>
                </a:lnTo>
                <a:lnTo>
                  <a:pt x="4804" y="3511"/>
                </a:lnTo>
                <a:lnTo>
                  <a:pt x="4797" y="3354"/>
                </a:lnTo>
                <a:lnTo>
                  <a:pt x="4755" y="3202"/>
                </a:lnTo>
                <a:close/>
                <a:moveTo>
                  <a:pt x="18606" y="3389"/>
                </a:moveTo>
                <a:lnTo>
                  <a:pt x="18532" y="3451"/>
                </a:lnTo>
                <a:lnTo>
                  <a:pt x="18500" y="3657"/>
                </a:lnTo>
                <a:lnTo>
                  <a:pt x="18616" y="3842"/>
                </a:lnTo>
                <a:lnTo>
                  <a:pt x="18713" y="3780"/>
                </a:lnTo>
                <a:lnTo>
                  <a:pt x="18926" y="3786"/>
                </a:lnTo>
                <a:lnTo>
                  <a:pt x="18972" y="3567"/>
                </a:lnTo>
                <a:lnTo>
                  <a:pt x="18759" y="3402"/>
                </a:lnTo>
                <a:lnTo>
                  <a:pt x="18606" y="3389"/>
                </a:lnTo>
                <a:close/>
                <a:moveTo>
                  <a:pt x="4968" y="3539"/>
                </a:moveTo>
                <a:lnTo>
                  <a:pt x="4883" y="3623"/>
                </a:lnTo>
                <a:lnTo>
                  <a:pt x="4850" y="3752"/>
                </a:lnTo>
                <a:lnTo>
                  <a:pt x="4925" y="3829"/>
                </a:lnTo>
                <a:lnTo>
                  <a:pt x="5010" y="3848"/>
                </a:lnTo>
                <a:lnTo>
                  <a:pt x="5043" y="3739"/>
                </a:lnTo>
                <a:lnTo>
                  <a:pt x="5021" y="3642"/>
                </a:lnTo>
                <a:lnTo>
                  <a:pt x="4968" y="3539"/>
                </a:lnTo>
                <a:close/>
                <a:moveTo>
                  <a:pt x="19047" y="3589"/>
                </a:moveTo>
                <a:lnTo>
                  <a:pt x="19032" y="3683"/>
                </a:lnTo>
                <a:lnTo>
                  <a:pt x="19143" y="3795"/>
                </a:lnTo>
                <a:lnTo>
                  <a:pt x="19233" y="3820"/>
                </a:lnTo>
                <a:lnTo>
                  <a:pt x="19303" y="3711"/>
                </a:lnTo>
                <a:lnTo>
                  <a:pt x="19153" y="3629"/>
                </a:lnTo>
                <a:lnTo>
                  <a:pt x="19047" y="3589"/>
                </a:lnTo>
                <a:close/>
                <a:moveTo>
                  <a:pt x="3409" y="3889"/>
                </a:moveTo>
                <a:lnTo>
                  <a:pt x="3213" y="3932"/>
                </a:lnTo>
                <a:lnTo>
                  <a:pt x="3271" y="4104"/>
                </a:lnTo>
                <a:lnTo>
                  <a:pt x="3218" y="4276"/>
                </a:lnTo>
                <a:lnTo>
                  <a:pt x="3175" y="4482"/>
                </a:lnTo>
                <a:lnTo>
                  <a:pt x="3155" y="4564"/>
                </a:lnTo>
                <a:lnTo>
                  <a:pt x="3288" y="4688"/>
                </a:lnTo>
                <a:lnTo>
                  <a:pt x="3319" y="4791"/>
                </a:lnTo>
                <a:lnTo>
                  <a:pt x="3474" y="4673"/>
                </a:lnTo>
                <a:lnTo>
                  <a:pt x="3474" y="4576"/>
                </a:lnTo>
                <a:lnTo>
                  <a:pt x="3547" y="4405"/>
                </a:lnTo>
                <a:lnTo>
                  <a:pt x="3687" y="4220"/>
                </a:lnTo>
                <a:lnTo>
                  <a:pt x="3760" y="4158"/>
                </a:lnTo>
                <a:lnTo>
                  <a:pt x="3697" y="4042"/>
                </a:lnTo>
                <a:lnTo>
                  <a:pt x="3643" y="3967"/>
                </a:lnTo>
                <a:lnTo>
                  <a:pt x="3494" y="3951"/>
                </a:lnTo>
                <a:lnTo>
                  <a:pt x="3409" y="3889"/>
                </a:lnTo>
                <a:close/>
                <a:moveTo>
                  <a:pt x="4990" y="3979"/>
                </a:moveTo>
                <a:lnTo>
                  <a:pt x="4930" y="4055"/>
                </a:lnTo>
                <a:lnTo>
                  <a:pt x="4898" y="4164"/>
                </a:lnTo>
                <a:lnTo>
                  <a:pt x="4898" y="4295"/>
                </a:lnTo>
                <a:lnTo>
                  <a:pt x="4937" y="4516"/>
                </a:lnTo>
                <a:lnTo>
                  <a:pt x="5000" y="4523"/>
                </a:lnTo>
                <a:lnTo>
                  <a:pt x="5063" y="4336"/>
                </a:lnTo>
                <a:lnTo>
                  <a:pt x="5133" y="4289"/>
                </a:lnTo>
                <a:lnTo>
                  <a:pt x="5223" y="4055"/>
                </a:lnTo>
                <a:lnTo>
                  <a:pt x="5111" y="3986"/>
                </a:lnTo>
                <a:lnTo>
                  <a:pt x="4990" y="3979"/>
                </a:lnTo>
                <a:close/>
                <a:moveTo>
                  <a:pt x="4649" y="4055"/>
                </a:moveTo>
                <a:lnTo>
                  <a:pt x="4579" y="4186"/>
                </a:lnTo>
                <a:lnTo>
                  <a:pt x="4644" y="4357"/>
                </a:lnTo>
                <a:lnTo>
                  <a:pt x="4521" y="4323"/>
                </a:lnTo>
                <a:lnTo>
                  <a:pt x="4521" y="4405"/>
                </a:lnTo>
                <a:lnTo>
                  <a:pt x="4664" y="4598"/>
                </a:lnTo>
                <a:lnTo>
                  <a:pt x="4707" y="4688"/>
                </a:lnTo>
                <a:lnTo>
                  <a:pt x="4760" y="4707"/>
                </a:lnTo>
                <a:lnTo>
                  <a:pt x="4857" y="4611"/>
                </a:lnTo>
                <a:lnTo>
                  <a:pt x="4867" y="4392"/>
                </a:lnTo>
                <a:lnTo>
                  <a:pt x="4782" y="4282"/>
                </a:lnTo>
                <a:lnTo>
                  <a:pt x="4835" y="4158"/>
                </a:lnTo>
                <a:lnTo>
                  <a:pt x="4819" y="4082"/>
                </a:lnTo>
                <a:lnTo>
                  <a:pt x="4717" y="4117"/>
                </a:lnTo>
                <a:lnTo>
                  <a:pt x="4649" y="4055"/>
                </a:lnTo>
                <a:close/>
                <a:moveTo>
                  <a:pt x="18798" y="4055"/>
                </a:moveTo>
                <a:lnTo>
                  <a:pt x="18723" y="4076"/>
                </a:lnTo>
                <a:lnTo>
                  <a:pt x="18670" y="4186"/>
                </a:lnTo>
                <a:lnTo>
                  <a:pt x="18680" y="4198"/>
                </a:lnTo>
                <a:lnTo>
                  <a:pt x="18798" y="4226"/>
                </a:lnTo>
                <a:lnTo>
                  <a:pt x="18887" y="4226"/>
                </a:lnTo>
                <a:lnTo>
                  <a:pt x="18877" y="4158"/>
                </a:lnTo>
                <a:lnTo>
                  <a:pt x="18798" y="4055"/>
                </a:lnTo>
                <a:close/>
                <a:moveTo>
                  <a:pt x="5495" y="4070"/>
                </a:moveTo>
                <a:lnTo>
                  <a:pt x="5346" y="4138"/>
                </a:lnTo>
                <a:lnTo>
                  <a:pt x="5282" y="4248"/>
                </a:lnTo>
                <a:lnTo>
                  <a:pt x="5239" y="4473"/>
                </a:lnTo>
                <a:lnTo>
                  <a:pt x="5256" y="4714"/>
                </a:lnTo>
                <a:lnTo>
                  <a:pt x="5341" y="4714"/>
                </a:lnTo>
                <a:lnTo>
                  <a:pt x="5282" y="4826"/>
                </a:lnTo>
                <a:lnTo>
                  <a:pt x="5329" y="4901"/>
                </a:lnTo>
                <a:lnTo>
                  <a:pt x="5420" y="4935"/>
                </a:lnTo>
                <a:lnTo>
                  <a:pt x="5548" y="5004"/>
                </a:lnTo>
                <a:lnTo>
                  <a:pt x="5761" y="5051"/>
                </a:lnTo>
                <a:lnTo>
                  <a:pt x="5867" y="5023"/>
                </a:lnTo>
                <a:lnTo>
                  <a:pt x="5894" y="4954"/>
                </a:lnTo>
                <a:lnTo>
                  <a:pt x="5941" y="5032"/>
                </a:lnTo>
                <a:lnTo>
                  <a:pt x="5994" y="5045"/>
                </a:lnTo>
                <a:lnTo>
                  <a:pt x="6054" y="5176"/>
                </a:lnTo>
                <a:lnTo>
                  <a:pt x="6015" y="5229"/>
                </a:lnTo>
                <a:lnTo>
                  <a:pt x="6138" y="5307"/>
                </a:lnTo>
                <a:lnTo>
                  <a:pt x="6223" y="5401"/>
                </a:lnTo>
                <a:lnTo>
                  <a:pt x="6250" y="5470"/>
                </a:lnTo>
                <a:lnTo>
                  <a:pt x="6266" y="5560"/>
                </a:lnTo>
                <a:lnTo>
                  <a:pt x="6187" y="5745"/>
                </a:lnTo>
                <a:lnTo>
                  <a:pt x="6170" y="5835"/>
                </a:lnTo>
                <a:lnTo>
                  <a:pt x="6187" y="5904"/>
                </a:lnTo>
                <a:lnTo>
                  <a:pt x="6069" y="5925"/>
                </a:lnTo>
                <a:lnTo>
                  <a:pt x="5957" y="5925"/>
                </a:lnTo>
                <a:lnTo>
                  <a:pt x="5921" y="6063"/>
                </a:lnTo>
                <a:lnTo>
                  <a:pt x="5967" y="6116"/>
                </a:lnTo>
                <a:lnTo>
                  <a:pt x="6138" y="6088"/>
                </a:lnTo>
                <a:lnTo>
                  <a:pt x="6138" y="6041"/>
                </a:lnTo>
                <a:lnTo>
                  <a:pt x="6223" y="6123"/>
                </a:lnTo>
                <a:lnTo>
                  <a:pt x="6308" y="6213"/>
                </a:lnTo>
                <a:lnTo>
                  <a:pt x="6286" y="6260"/>
                </a:lnTo>
                <a:lnTo>
                  <a:pt x="6356" y="6344"/>
                </a:lnTo>
                <a:lnTo>
                  <a:pt x="6484" y="6440"/>
                </a:lnTo>
                <a:lnTo>
                  <a:pt x="6644" y="6501"/>
                </a:lnTo>
                <a:lnTo>
                  <a:pt x="6632" y="6447"/>
                </a:lnTo>
                <a:lnTo>
                  <a:pt x="6574" y="6344"/>
                </a:lnTo>
                <a:lnTo>
                  <a:pt x="6489" y="6200"/>
                </a:lnTo>
                <a:lnTo>
                  <a:pt x="6639" y="6337"/>
                </a:lnTo>
                <a:lnTo>
                  <a:pt x="6707" y="6378"/>
                </a:lnTo>
                <a:lnTo>
                  <a:pt x="6728" y="6260"/>
                </a:lnTo>
                <a:lnTo>
                  <a:pt x="6692" y="6088"/>
                </a:lnTo>
                <a:lnTo>
                  <a:pt x="6670" y="6047"/>
                </a:lnTo>
                <a:lnTo>
                  <a:pt x="6591" y="5966"/>
                </a:lnTo>
                <a:lnTo>
                  <a:pt x="6526" y="5856"/>
                </a:lnTo>
                <a:lnTo>
                  <a:pt x="6532" y="5753"/>
                </a:lnTo>
                <a:lnTo>
                  <a:pt x="6612" y="5732"/>
                </a:lnTo>
                <a:lnTo>
                  <a:pt x="6702" y="5904"/>
                </a:lnTo>
                <a:lnTo>
                  <a:pt x="6772" y="5985"/>
                </a:lnTo>
                <a:lnTo>
                  <a:pt x="6878" y="5773"/>
                </a:lnTo>
                <a:lnTo>
                  <a:pt x="6893" y="5635"/>
                </a:lnTo>
                <a:lnTo>
                  <a:pt x="6803" y="5629"/>
                </a:lnTo>
                <a:lnTo>
                  <a:pt x="6719" y="5444"/>
                </a:lnTo>
                <a:lnTo>
                  <a:pt x="6627" y="5401"/>
                </a:lnTo>
                <a:lnTo>
                  <a:pt x="6489" y="5272"/>
                </a:lnTo>
                <a:lnTo>
                  <a:pt x="6596" y="5169"/>
                </a:lnTo>
                <a:lnTo>
                  <a:pt x="6542" y="4969"/>
                </a:lnTo>
                <a:lnTo>
                  <a:pt x="6489" y="4879"/>
                </a:lnTo>
                <a:lnTo>
                  <a:pt x="6346" y="4791"/>
                </a:lnTo>
                <a:lnTo>
                  <a:pt x="6286" y="4639"/>
                </a:lnTo>
                <a:lnTo>
                  <a:pt x="6180" y="4695"/>
                </a:lnTo>
                <a:lnTo>
                  <a:pt x="6170" y="4591"/>
                </a:lnTo>
                <a:lnTo>
                  <a:pt x="6090" y="4473"/>
                </a:lnTo>
                <a:lnTo>
                  <a:pt x="5962" y="4344"/>
                </a:lnTo>
                <a:lnTo>
                  <a:pt x="5904" y="4448"/>
                </a:lnTo>
                <a:lnTo>
                  <a:pt x="5793" y="4516"/>
                </a:lnTo>
                <a:lnTo>
                  <a:pt x="5798" y="4351"/>
                </a:lnTo>
                <a:lnTo>
                  <a:pt x="5701" y="4082"/>
                </a:lnTo>
                <a:lnTo>
                  <a:pt x="5553" y="4192"/>
                </a:lnTo>
                <a:lnTo>
                  <a:pt x="5500" y="4398"/>
                </a:lnTo>
                <a:lnTo>
                  <a:pt x="5452" y="4241"/>
                </a:lnTo>
                <a:lnTo>
                  <a:pt x="5495" y="4070"/>
                </a:lnTo>
                <a:close/>
                <a:moveTo>
                  <a:pt x="5814" y="4082"/>
                </a:moveTo>
                <a:lnTo>
                  <a:pt x="5788" y="4095"/>
                </a:lnTo>
                <a:lnTo>
                  <a:pt x="5781" y="4192"/>
                </a:lnTo>
                <a:lnTo>
                  <a:pt x="5846" y="4329"/>
                </a:lnTo>
                <a:lnTo>
                  <a:pt x="5867" y="4344"/>
                </a:lnTo>
                <a:lnTo>
                  <a:pt x="5931" y="4310"/>
                </a:lnTo>
                <a:lnTo>
                  <a:pt x="5989" y="4317"/>
                </a:lnTo>
                <a:lnTo>
                  <a:pt x="6054" y="4323"/>
                </a:lnTo>
                <a:lnTo>
                  <a:pt x="6047" y="4254"/>
                </a:lnTo>
                <a:lnTo>
                  <a:pt x="5947" y="4110"/>
                </a:lnTo>
                <a:lnTo>
                  <a:pt x="5814" y="4082"/>
                </a:lnTo>
                <a:close/>
                <a:moveTo>
                  <a:pt x="4362" y="4110"/>
                </a:moveTo>
                <a:lnTo>
                  <a:pt x="4282" y="4123"/>
                </a:lnTo>
                <a:lnTo>
                  <a:pt x="4260" y="4158"/>
                </a:lnTo>
                <a:lnTo>
                  <a:pt x="4352" y="4344"/>
                </a:lnTo>
                <a:lnTo>
                  <a:pt x="4405" y="4173"/>
                </a:lnTo>
                <a:lnTo>
                  <a:pt x="4362" y="4110"/>
                </a:lnTo>
                <a:close/>
                <a:moveTo>
                  <a:pt x="3781" y="4198"/>
                </a:moveTo>
                <a:lnTo>
                  <a:pt x="3622" y="4357"/>
                </a:lnTo>
                <a:lnTo>
                  <a:pt x="3585" y="4454"/>
                </a:lnTo>
                <a:lnTo>
                  <a:pt x="3537" y="4639"/>
                </a:lnTo>
                <a:lnTo>
                  <a:pt x="3639" y="4701"/>
                </a:lnTo>
                <a:lnTo>
                  <a:pt x="3728" y="4695"/>
                </a:lnTo>
                <a:lnTo>
                  <a:pt x="3590" y="4791"/>
                </a:lnTo>
                <a:lnTo>
                  <a:pt x="3622" y="4873"/>
                </a:lnTo>
                <a:lnTo>
                  <a:pt x="3707" y="4879"/>
                </a:lnTo>
                <a:lnTo>
                  <a:pt x="3830" y="4860"/>
                </a:lnTo>
                <a:lnTo>
                  <a:pt x="3941" y="4914"/>
                </a:lnTo>
                <a:lnTo>
                  <a:pt x="3866" y="4954"/>
                </a:lnTo>
                <a:lnTo>
                  <a:pt x="3781" y="4941"/>
                </a:lnTo>
                <a:lnTo>
                  <a:pt x="3692" y="4982"/>
                </a:lnTo>
                <a:lnTo>
                  <a:pt x="3653" y="5004"/>
                </a:lnTo>
                <a:lnTo>
                  <a:pt x="3728" y="5176"/>
                </a:lnTo>
                <a:lnTo>
                  <a:pt x="3776" y="5148"/>
                </a:lnTo>
                <a:lnTo>
                  <a:pt x="3856" y="5210"/>
                </a:lnTo>
                <a:lnTo>
                  <a:pt x="3888" y="5307"/>
                </a:lnTo>
                <a:lnTo>
                  <a:pt x="3968" y="5292"/>
                </a:lnTo>
                <a:lnTo>
                  <a:pt x="4144" y="5257"/>
                </a:lnTo>
                <a:lnTo>
                  <a:pt x="4250" y="5182"/>
                </a:lnTo>
                <a:lnTo>
                  <a:pt x="4318" y="5176"/>
                </a:lnTo>
                <a:lnTo>
                  <a:pt x="4420" y="5229"/>
                </a:lnTo>
                <a:lnTo>
                  <a:pt x="4526" y="5264"/>
                </a:lnTo>
                <a:lnTo>
                  <a:pt x="4543" y="5182"/>
                </a:lnTo>
                <a:lnTo>
                  <a:pt x="4505" y="5100"/>
                </a:lnTo>
                <a:lnTo>
                  <a:pt x="4606" y="5085"/>
                </a:lnTo>
                <a:lnTo>
                  <a:pt x="4611" y="4989"/>
                </a:lnTo>
                <a:lnTo>
                  <a:pt x="4505" y="4886"/>
                </a:lnTo>
                <a:lnTo>
                  <a:pt x="4405" y="4770"/>
                </a:lnTo>
                <a:lnTo>
                  <a:pt x="4388" y="4604"/>
                </a:lnTo>
                <a:lnTo>
                  <a:pt x="4352" y="4364"/>
                </a:lnTo>
                <a:lnTo>
                  <a:pt x="4287" y="4261"/>
                </a:lnTo>
                <a:lnTo>
                  <a:pt x="4229" y="4220"/>
                </a:lnTo>
                <a:lnTo>
                  <a:pt x="4175" y="4254"/>
                </a:lnTo>
                <a:lnTo>
                  <a:pt x="4219" y="4516"/>
                </a:lnTo>
                <a:lnTo>
                  <a:pt x="4192" y="4619"/>
                </a:lnTo>
                <a:lnTo>
                  <a:pt x="4144" y="4370"/>
                </a:lnTo>
                <a:lnTo>
                  <a:pt x="4091" y="4289"/>
                </a:lnTo>
                <a:lnTo>
                  <a:pt x="4021" y="4420"/>
                </a:lnTo>
                <a:lnTo>
                  <a:pt x="3941" y="4289"/>
                </a:lnTo>
                <a:lnTo>
                  <a:pt x="3813" y="4370"/>
                </a:lnTo>
                <a:lnTo>
                  <a:pt x="3840" y="4248"/>
                </a:lnTo>
                <a:lnTo>
                  <a:pt x="3781" y="4198"/>
                </a:lnTo>
                <a:close/>
                <a:moveTo>
                  <a:pt x="4947" y="4551"/>
                </a:moveTo>
                <a:lnTo>
                  <a:pt x="4877" y="4722"/>
                </a:lnTo>
                <a:lnTo>
                  <a:pt x="4872" y="4976"/>
                </a:lnTo>
                <a:lnTo>
                  <a:pt x="4942" y="5066"/>
                </a:lnTo>
                <a:lnTo>
                  <a:pt x="5005" y="5195"/>
                </a:lnTo>
                <a:lnTo>
                  <a:pt x="4978" y="5401"/>
                </a:lnTo>
                <a:lnTo>
                  <a:pt x="4930" y="5395"/>
                </a:lnTo>
                <a:lnTo>
                  <a:pt x="4893" y="5554"/>
                </a:lnTo>
                <a:lnTo>
                  <a:pt x="4893" y="5367"/>
                </a:lnTo>
                <a:lnTo>
                  <a:pt x="4804" y="5298"/>
                </a:lnTo>
                <a:lnTo>
                  <a:pt x="4751" y="5332"/>
                </a:lnTo>
                <a:lnTo>
                  <a:pt x="4760" y="5457"/>
                </a:lnTo>
                <a:lnTo>
                  <a:pt x="4676" y="5457"/>
                </a:lnTo>
                <a:lnTo>
                  <a:pt x="4584" y="5485"/>
                </a:lnTo>
                <a:lnTo>
                  <a:pt x="4478" y="5395"/>
                </a:lnTo>
                <a:lnTo>
                  <a:pt x="4415" y="5410"/>
                </a:lnTo>
                <a:lnTo>
                  <a:pt x="4357" y="5298"/>
                </a:lnTo>
                <a:lnTo>
                  <a:pt x="4308" y="5251"/>
                </a:lnTo>
                <a:lnTo>
                  <a:pt x="4260" y="5272"/>
                </a:lnTo>
                <a:lnTo>
                  <a:pt x="4192" y="5285"/>
                </a:lnTo>
                <a:lnTo>
                  <a:pt x="4154" y="5354"/>
                </a:lnTo>
                <a:lnTo>
                  <a:pt x="4212" y="5435"/>
                </a:lnTo>
                <a:lnTo>
                  <a:pt x="4149" y="5539"/>
                </a:lnTo>
                <a:lnTo>
                  <a:pt x="4086" y="5423"/>
                </a:lnTo>
                <a:lnTo>
                  <a:pt x="4037" y="5457"/>
                </a:lnTo>
                <a:lnTo>
                  <a:pt x="3878" y="5478"/>
                </a:lnTo>
                <a:lnTo>
                  <a:pt x="3776" y="5435"/>
                </a:lnTo>
                <a:lnTo>
                  <a:pt x="3856" y="5332"/>
                </a:lnTo>
                <a:lnTo>
                  <a:pt x="3776" y="5229"/>
                </a:lnTo>
                <a:lnTo>
                  <a:pt x="3718" y="5244"/>
                </a:lnTo>
                <a:lnTo>
                  <a:pt x="3639" y="5210"/>
                </a:lnTo>
                <a:lnTo>
                  <a:pt x="3506" y="5126"/>
                </a:lnTo>
                <a:lnTo>
                  <a:pt x="3414" y="5038"/>
                </a:lnTo>
                <a:lnTo>
                  <a:pt x="3346" y="5023"/>
                </a:lnTo>
                <a:lnTo>
                  <a:pt x="3319" y="5092"/>
                </a:lnTo>
                <a:lnTo>
                  <a:pt x="3250" y="5126"/>
                </a:lnTo>
                <a:lnTo>
                  <a:pt x="3240" y="4963"/>
                </a:lnTo>
                <a:lnTo>
                  <a:pt x="3165" y="5107"/>
                </a:lnTo>
                <a:lnTo>
                  <a:pt x="3063" y="4914"/>
                </a:lnTo>
                <a:lnTo>
                  <a:pt x="3027" y="4886"/>
                </a:lnTo>
                <a:lnTo>
                  <a:pt x="3010" y="4989"/>
                </a:lnTo>
                <a:lnTo>
                  <a:pt x="2969" y="5045"/>
                </a:lnTo>
                <a:lnTo>
                  <a:pt x="2930" y="4948"/>
                </a:lnTo>
                <a:lnTo>
                  <a:pt x="2836" y="5004"/>
                </a:lnTo>
                <a:lnTo>
                  <a:pt x="2744" y="5100"/>
                </a:lnTo>
                <a:lnTo>
                  <a:pt x="2659" y="5079"/>
                </a:lnTo>
                <a:lnTo>
                  <a:pt x="2590" y="5141"/>
                </a:lnTo>
                <a:lnTo>
                  <a:pt x="2536" y="5229"/>
                </a:lnTo>
                <a:lnTo>
                  <a:pt x="2473" y="5210"/>
                </a:lnTo>
                <a:lnTo>
                  <a:pt x="2384" y="5107"/>
                </a:lnTo>
                <a:lnTo>
                  <a:pt x="2277" y="5057"/>
                </a:lnTo>
                <a:lnTo>
                  <a:pt x="2212" y="5023"/>
                </a:lnTo>
                <a:lnTo>
                  <a:pt x="2123" y="4963"/>
                </a:lnTo>
                <a:lnTo>
                  <a:pt x="2048" y="4997"/>
                </a:lnTo>
                <a:lnTo>
                  <a:pt x="2000" y="4969"/>
                </a:lnTo>
                <a:lnTo>
                  <a:pt x="1888" y="4948"/>
                </a:lnTo>
                <a:lnTo>
                  <a:pt x="1765" y="4879"/>
                </a:lnTo>
                <a:lnTo>
                  <a:pt x="1707" y="4901"/>
                </a:lnTo>
                <a:lnTo>
                  <a:pt x="1617" y="4860"/>
                </a:lnTo>
                <a:lnTo>
                  <a:pt x="1622" y="4810"/>
                </a:lnTo>
                <a:lnTo>
                  <a:pt x="1521" y="4798"/>
                </a:lnTo>
                <a:lnTo>
                  <a:pt x="1494" y="4838"/>
                </a:lnTo>
                <a:lnTo>
                  <a:pt x="1453" y="4735"/>
                </a:lnTo>
                <a:lnTo>
                  <a:pt x="1366" y="4688"/>
                </a:lnTo>
                <a:lnTo>
                  <a:pt x="1277" y="4810"/>
                </a:lnTo>
                <a:lnTo>
                  <a:pt x="1223" y="4798"/>
                </a:lnTo>
                <a:lnTo>
                  <a:pt x="1112" y="4894"/>
                </a:lnTo>
                <a:lnTo>
                  <a:pt x="1054" y="4920"/>
                </a:lnTo>
                <a:lnTo>
                  <a:pt x="994" y="5023"/>
                </a:lnTo>
                <a:lnTo>
                  <a:pt x="979" y="5135"/>
                </a:lnTo>
                <a:lnTo>
                  <a:pt x="904" y="5229"/>
                </a:lnTo>
                <a:lnTo>
                  <a:pt x="803" y="5238"/>
                </a:lnTo>
                <a:lnTo>
                  <a:pt x="771" y="5341"/>
                </a:lnTo>
                <a:lnTo>
                  <a:pt x="851" y="5410"/>
                </a:lnTo>
                <a:lnTo>
                  <a:pt x="904" y="5491"/>
                </a:lnTo>
                <a:lnTo>
                  <a:pt x="947" y="5588"/>
                </a:lnTo>
                <a:lnTo>
                  <a:pt x="1021" y="5663"/>
                </a:lnTo>
                <a:lnTo>
                  <a:pt x="1069" y="5779"/>
                </a:lnTo>
                <a:lnTo>
                  <a:pt x="941" y="5788"/>
                </a:lnTo>
                <a:lnTo>
                  <a:pt x="952" y="5691"/>
                </a:lnTo>
                <a:lnTo>
                  <a:pt x="904" y="5691"/>
                </a:lnTo>
                <a:lnTo>
                  <a:pt x="771" y="5788"/>
                </a:lnTo>
                <a:lnTo>
                  <a:pt x="691" y="5863"/>
                </a:lnTo>
                <a:lnTo>
                  <a:pt x="766" y="5966"/>
                </a:lnTo>
                <a:lnTo>
                  <a:pt x="793" y="6041"/>
                </a:lnTo>
                <a:lnTo>
                  <a:pt x="878" y="6082"/>
                </a:lnTo>
                <a:lnTo>
                  <a:pt x="957" y="6063"/>
                </a:lnTo>
                <a:lnTo>
                  <a:pt x="1006" y="6097"/>
                </a:lnTo>
                <a:lnTo>
                  <a:pt x="1021" y="6063"/>
                </a:lnTo>
                <a:lnTo>
                  <a:pt x="1085" y="6020"/>
                </a:lnTo>
                <a:lnTo>
                  <a:pt x="1122" y="6020"/>
                </a:lnTo>
                <a:lnTo>
                  <a:pt x="1074" y="6088"/>
                </a:lnTo>
                <a:lnTo>
                  <a:pt x="1112" y="6116"/>
                </a:lnTo>
                <a:lnTo>
                  <a:pt x="1122" y="6200"/>
                </a:lnTo>
                <a:lnTo>
                  <a:pt x="1074" y="6247"/>
                </a:lnTo>
                <a:lnTo>
                  <a:pt x="1032" y="6234"/>
                </a:lnTo>
                <a:lnTo>
                  <a:pt x="984" y="6316"/>
                </a:lnTo>
                <a:lnTo>
                  <a:pt x="947" y="6288"/>
                </a:lnTo>
                <a:lnTo>
                  <a:pt x="899" y="6303"/>
                </a:lnTo>
                <a:lnTo>
                  <a:pt x="878" y="6385"/>
                </a:lnTo>
                <a:lnTo>
                  <a:pt x="829" y="6481"/>
                </a:lnTo>
                <a:lnTo>
                  <a:pt x="808" y="6569"/>
                </a:lnTo>
                <a:lnTo>
                  <a:pt x="851" y="6638"/>
                </a:lnTo>
                <a:lnTo>
                  <a:pt x="851" y="6722"/>
                </a:lnTo>
                <a:lnTo>
                  <a:pt x="894" y="6763"/>
                </a:lnTo>
                <a:lnTo>
                  <a:pt x="941" y="6831"/>
                </a:lnTo>
                <a:lnTo>
                  <a:pt x="1016" y="6803"/>
                </a:lnTo>
                <a:lnTo>
                  <a:pt x="1054" y="6853"/>
                </a:lnTo>
                <a:lnTo>
                  <a:pt x="1047" y="6907"/>
                </a:lnTo>
                <a:lnTo>
                  <a:pt x="1047" y="6997"/>
                </a:lnTo>
                <a:lnTo>
                  <a:pt x="1085" y="6997"/>
                </a:lnTo>
                <a:lnTo>
                  <a:pt x="1144" y="6941"/>
                </a:lnTo>
                <a:lnTo>
                  <a:pt x="1165" y="7010"/>
                </a:lnTo>
                <a:lnTo>
                  <a:pt x="1180" y="6962"/>
                </a:lnTo>
                <a:lnTo>
                  <a:pt x="1218" y="7031"/>
                </a:lnTo>
                <a:lnTo>
                  <a:pt x="1250" y="6982"/>
                </a:lnTo>
                <a:lnTo>
                  <a:pt x="1272" y="7003"/>
                </a:lnTo>
                <a:lnTo>
                  <a:pt x="1340" y="6962"/>
                </a:lnTo>
                <a:lnTo>
                  <a:pt x="1308" y="7044"/>
                </a:lnTo>
                <a:lnTo>
                  <a:pt x="1298" y="7153"/>
                </a:lnTo>
                <a:lnTo>
                  <a:pt x="1255" y="7203"/>
                </a:lnTo>
                <a:lnTo>
                  <a:pt x="1240" y="7231"/>
                </a:lnTo>
                <a:lnTo>
                  <a:pt x="1160" y="7312"/>
                </a:lnTo>
                <a:lnTo>
                  <a:pt x="1134" y="7368"/>
                </a:lnTo>
                <a:lnTo>
                  <a:pt x="1059" y="7381"/>
                </a:lnTo>
                <a:lnTo>
                  <a:pt x="1001" y="7456"/>
                </a:lnTo>
                <a:lnTo>
                  <a:pt x="941" y="7497"/>
                </a:lnTo>
                <a:lnTo>
                  <a:pt x="878" y="7559"/>
                </a:lnTo>
                <a:lnTo>
                  <a:pt x="888" y="7581"/>
                </a:lnTo>
                <a:lnTo>
                  <a:pt x="984" y="7546"/>
                </a:lnTo>
                <a:lnTo>
                  <a:pt x="1032" y="7497"/>
                </a:lnTo>
                <a:lnTo>
                  <a:pt x="1095" y="7456"/>
                </a:lnTo>
                <a:lnTo>
                  <a:pt x="1149" y="7415"/>
                </a:lnTo>
                <a:lnTo>
                  <a:pt x="1187" y="7428"/>
                </a:lnTo>
                <a:lnTo>
                  <a:pt x="1255" y="7368"/>
                </a:lnTo>
                <a:lnTo>
                  <a:pt x="1277" y="7306"/>
                </a:lnTo>
                <a:lnTo>
                  <a:pt x="1366" y="7237"/>
                </a:lnTo>
                <a:lnTo>
                  <a:pt x="1383" y="7175"/>
                </a:lnTo>
                <a:lnTo>
                  <a:pt x="1441" y="7134"/>
                </a:lnTo>
                <a:lnTo>
                  <a:pt x="1499" y="7072"/>
                </a:lnTo>
                <a:lnTo>
                  <a:pt x="1559" y="6969"/>
                </a:lnTo>
                <a:lnTo>
                  <a:pt x="1516" y="6900"/>
                </a:lnTo>
                <a:lnTo>
                  <a:pt x="1596" y="6791"/>
                </a:lnTo>
                <a:lnTo>
                  <a:pt x="1639" y="6687"/>
                </a:lnTo>
                <a:lnTo>
                  <a:pt x="1712" y="6604"/>
                </a:lnTo>
                <a:lnTo>
                  <a:pt x="1729" y="6638"/>
                </a:lnTo>
                <a:lnTo>
                  <a:pt x="1666" y="6687"/>
                </a:lnTo>
                <a:lnTo>
                  <a:pt x="1639" y="6838"/>
                </a:lnTo>
                <a:lnTo>
                  <a:pt x="1649" y="6928"/>
                </a:lnTo>
                <a:lnTo>
                  <a:pt x="1712" y="6894"/>
                </a:lnTo>
                <a:lnTo>
                  <a:pt x="1765" y="6844"/>
                </a:lnTo>
                <a:lnTo>
                  <a:pt x="1830" y="6810"/>
                </a:lnTo>
                <a:lnTo>
                  <a:pt x="1867" y="6803"/>
                </a:lnTo>
                <a:lnTo>
                  <a:pt x="1852" y="6700"/>
                </a:lnTo>
                <a:lnTo>
                  <a:pt x="1915" y="6666"/>
                </a:lnTo>
                <a:lnTo>
                  <a:pt x="1990" y="6728"/>
                </a:lnTo>
                <a:lnTo>
                  <a:pt x="2101" y="6803"/>
                </a:lnTo>
                <a:lnTo>
                  <a:pt x="2181" y="6791"/>
                </a:lnTo>
                <a:lnTo>
                  <a:pt x="2282" y="6838"/>
                </a:lnTo>
                <a:lnTo>
                  <a:pt x="2340" y="6872"/>
                </a:lnTo>
                <a:lnTo>
                  <a:pt x="2463" y="7025"/>
                </a:lnTo>
                <a:lnTo>
                  <a:pt x="2531" y="7065"/>
                </a:lnTo>
                <a:lnTo>
                  <a:pt x="2623" y="7065"/>
                </a:lnTo>
                <a:lnTo>
                  <a:pt x="2681" y="7078"/>
                </a:lnTo>
                <a:lnTo>
                  <a:pt x="2708" y="7209"/>
                </a:lnTo>
                <a:lnTo>
                  <a:pt x="2787" y="7319"/>
                </a:lnTo>
                <a:lnTo>
                  <a:pt x="2802" y="7437"/>
                </a:lnTo>
                <a:lnTo>
                  <a:pt x="2851" y="7478"/>
                </a:lnTo>
                <a:lnTo>
                  <a:pt x="2882" y="7525"/>
                </a:lnTo>
                <a:lnTo>
                  <a:pt x="2889" y="7594"/>
                </a:lnTo>
                <a:lnTo>
                  <a:pt x="2957" y="7690"/>
                </a:lnTo>
                <a:lnTo>
                  <a:pt x="2969" y="7787"/>
                </a:lnTo>
                <a:lnTo>
                  <a:pt x="3042" y="7841"/>
                </a:lnTo>
                <a:lnTo>
                  <a:pt x="3032" y="7918"/>
                </a:lnTo>
                <a:lnTo>
                  <a:pt x="3063" y="8021"/>
                </a:lnTo>
                <a:lnTo>
                  <a:pt x="3170" y="8075"/>
                </a:lnTo>
                <a:lnTo>
                  <a:pt x="3213" y="8124"/>
                </a:lnTo>
                <a:lnTo>
                  <a:pt x="3324" y="8234"/>
                </a:lnTo>
                <a:lnTo>
                  <a:pt x="3334" y="8234"/>
                </a:lnTo>
                <a:lnTo>
                  <a:pt x="3356" y="8330"/>
                </a:lnTo>
                <a:lnTo>
                  <a:pt x="3361" y="8418"/>
                </a:lnTo>
                <a:lnTo>
                  <a:pt x="3351" y="8453"/>
                </a:lnTo>
                <a:lnTo>
                  <a:pt x="3319" y="8343"/>
                </a:lnTo>
                <a:lnTo>
                  <a:pt x="3235" y="8309"/>
                </a:lnTo>
                <a:lnTo>
                  <a:pt x="3228" y="8330"/>
                </a:lnTo>
                <a:lnTo>
                  <a:pt x="3245" y="8384"/>
                </a:lnTo>
                <a:lnTo>
                  <a:pt x="3261" y="8474"/>
                </a:lnTo>
                <a:lnTo>
                  <a:pt x="3271" y="8625"/>
                </a:lnTo>
                <a:lnTo>
                  <a:pt x="3261" y="8811"/>
                </a:lnTo>
                <a:lnTo>
                  <a:pt x="3235" y="8914"/>
                </a:lnTo>
                <a:lnTo>
                  <a:pt x="3255" y="8990"/>
                </a:lnTo>
                <a:lnTo>
                  <a:pt x="3255" y="9071"/>
                </a:lnTo>
                <a:lnTo>
                  <a:pt x="3245" y="9155"/>
                </a:lnTo>
                <a:lnTo>
                  <a:pt x="3276" y="9209"/>
                </a:lnTo>
                <a:lnTo>
                  <a:pt x="3281" y="9292"/>
                </a:lnTo>
                <a:lnTo>
                  <a:pt x="3329" y="9368"/>
                </a:lnTo>
                <a:lnTo>
                  <a:pt x="3351" y="9402"/>
                </a:lnTo>
                <a:lnTo>
                  <a:pt x="3351" y="9421"/>
                </a:lnTo>
                <a:lnTo>
                  <a:pt x="3399" y="9552"/>
                </a:lnTo>
                <a:lnTo>
                  <a:pt x="3457" y="9649"/>
                </a:lnTo>
                <a:lnTo>
                  <a:pt x="3462" y="9696"/>
                </a:lnTo>
                <a:lnTo>
                  <a:pt x="3479" y="9711"/>
                </a:lnTo>
                <a:lnTo>
                  <a:pt x="3532" y="9718"/>
                </a:lnTo>
                <a:lnTo>
                  <a:pt x="3554" y="9746"/>
                </a:lnTo>
                <a:lnTo>
                  <a:pt x="3585" y="9752"/>
                </a:lnTo>
                <a:lnTo>
                  <a:pt x="3590" y="9773"/>
                </a:lnTo>
                <a:lnTo>
                  <a:pt x="3622" y="9786"/>
                </a:lnTo>
                <a:lnTo>
                  <a:pt x="3660" y="9842"/>
                </a:lnTo>
                <a:lnTo>
                  <a:pt x="3670" y="9883"/>
                </a:lnTo>
                <a:lnTo>
                  <a:pt x="3692" y="9965"/>
                </a:lnTo>
                <a:lnTo>
                  <a:pt x="3718" y="10033"/>
                </a:lnTo>
                <a:lnTo>
                  <a:pt x="3740" y="10089"/>
                </a:lnTo>
                <a:lnTo>
                  <a:pt x="3760" y="10143"/>
                </a:lnTo>
                <a:lnTo>
                  <a:pt x="3798" y="10171"/>
                </a:lnTo>
                <a:lnTo>
                  <a:pt x="3840" y="10233"/>
                </a:lnTo>
                <a:lnTo>
                  <a:pt x="3840" y="10267"/>
                </a:lnTo>
                <a:lnTo>
                  <a:pt x="3820" y="10302"/>
                </a:lnTo>
                <a:lnTo>
                  <a:pt x="3793" y="10295"/>
                </a:lnTo>
                <a:lnTo>
                  <a:pt x="3786" y="10302"/>
                </a:lnTo>
                <a:lnTo>
                  <a:pt x="3825" y="10349"/>
                </a:lnTo>
                <a:lnTo>
                  <a:pt x="3856" y="10370"/>
                </a:lnTo>
                <a:lnTo>
                  <a:pt x="3873" y="10392"/>
                </a:lnTo>
                <a:lnTo>
                  <a:pt x="3883" y="10383"/>
                </a:lnTo>
                <a:lnTo>
                  <a:pt x="3919" y="10418"/>
                </a:lnTo>
                <a:lnTo>
                  <a:pt x="3946" y="10446"/>
                </a:lnTo>
                <a:lnTo>
                  <a:pt x="3958" y="10486"/>
                </a:lnTo>
                <a:lnTo>
                  <a:pt x="3958" y="10549"/>
                </a:lnTo>
                <a:lnTo>
                  <a:pt x="3984" y="10570"/>
                </a:lnTo>
                <a:lnTo>
                  <a:pt x="4026" y="10611"/>
                </a:lnTo>
                <a:lnTo>
                  <a:pt x="4064" y="10658"/>
                </a:lnTo>
                <a:lnTo>
                  <a:pt x="4079" y="10708"/>
                </a:lnTo>
                <a:lnTo>
                  <a:pt x="4091" y="10708"/>
                </a:lnTo>
                <a:lnTo>
                  <a:pt x="4117" y="10680"/>
                </a:lnTo>
                <a:lnTo>
                  <a:pt x="4117" y="10667"/>
                </a:lnTo>
                <a:lnTo>
                  <a:pt x="4096" y="10624"/>
                </a:lnTo>
                <a:lnTo>
                  <a:pt x="4074" y="10590"/>
                </a:lnTo>
                <a:lnTo>
                  <a:pt x="4047" y="10590"/>
                </a:lnTo>
                <a:lnTo>
                  <a:pt x="4042" y="10542"/>
                </a:lnTo>
                <a:lnTo>
                  <a:pt x="4026" y="10508"/>
                </a:lnTo>
                <a:lnTo>
                  <a:pt x="4011" y="10467"/>
                </a:lnTo>
                <a:lnTo>
                  <a:pt x="3989" y="10392"/>
                </a:lnTo>
                <a:lnTo>
                  <a:pt x="3953" y="10349"/>
                </a:lnTo>
                <a:lnTo>
                  <a:pt x="3941" y="10315"/>
                </a:lnTo>
                <a:lnTo>
                  <a:pt x="3919" y="10295"/>
                </a:lnTo>
                <a:lnTo>
                  <a:pt x="3909" y="10239"/>
                </a:lnTo>
                <a:lnTo>
                  <a:pt x="3899" y="10239"/>
                </a:lnTo>
                <a:lnTo>
                  <a:pt x="3893" y="10212"/>
                </a:lnTo>
                <a:lnTo>
                  <a:pt x="3883" y="10205"/>
                </a:lnTo>
                <a:lnTo>
                  <a:pt x="3873" y="10186"/>
                </a:lnTo>
                <a:lnTo>
                  <a:pt x="3830" y="10130"/>
                </a:lnTo>
                <a:lnTo>
                  <a:pt x="3808" y="10096"/>
                </a:lnTo>
                <a:lnTo>
                  <a:pt x="3803" y="10027"/>
                </a:lnTo>
                <a:lnTo>
                  <a:pt x="3798" y="9986"/>
                </a:lnTo>
                <a:lnTo>
                  <a:pt x="3803" y="9952"/>
                </a:lnTo>
                <a:lnTo>
                  <a:pt x="3840" y="9971"/>
                </a:lnTo>
                <a:lnTo>
                  <a:pt x="3856" y="9971"/>
                </a:lnTo>
                <a:lnTo>
                  <a:pt x="3899" y="10005"/>
                </a:lnTo>
                <a:lnTo>
                  <a:pt x="3899" y="10040"/>
                </a:lnTo>
                <a:lnTo>
                  <a:pt x="3919" y="10102"/>
                </a:lnTo>
                <a:lnTo>
                  <a:pt x="3953" y="10171"/>
                </a:lnTo>
                <a:lnTo>
                  <a:pt x="3953" y="10199"/>
                </a:lnTo>
                <a:lnTo>
                  <a:pt x="3979" y="10239"/>
                </a:lnTo>
                <a:lnTo>
                  <a:pt x="4016" y="10280"/>
                </a:lnTo>
                <a:lnTo>
                  <a:pt x="4047" y="10289"/>
                </a:lnTo>
                <a:lnTo>
                  <a:pt x="4059" y="10349"/>
                </a:lnTo>
                <a:lnTo>
                  <a:pt x="4096" y="10392"/>
                </a:lnTo>
                <a:lnTo>
                  <a:pt x="4127" y="10411"/>
                </a:lnTo>
                <a:lnTo>
                  <a:pt x="4117" y="10461"/>
                </a:lnTo>
                <a:lnTo>
                  <a:pt x="4127" y="10480"/>
                </a:lnTo>
                <a:lnTo>
                  <a:pt x="4175" y="10514"/>
                </a:lnTo>
                <a:lnTo>
                  <a:pt x="4207" y="10570"/>
                </a:lnTo>
                <a:lnTo>
                  <a:pt x="4265" y="10632"/>
                </a:lnTo>
                <a:lnTo>
                  <a:pt x="4313" y="10714"/>
                </a:lnTo>
                <a:lnTo>
                  <a:pt x="4335" y="10755"/>
                </a:lnTo>
                <a:lnTo>
                  <a:pt x="4340" y="10783"/>
                </a:lnTo>
                <a:lnTo>
                  <a:pt x="4362" y="10824"/>
                </a:lnTo>
                <a:lnTo>
                  <a:pt x="4362" y="10852"/>
                </a:lnTo>
                <a:lnTo>
                  <a:pt x="4345" y="10873"/>
                </a:lnTo>
                <a:lnTo>
                  <a:pt x="4352" y="10892"/>
                </a:lnTo>
                <a:lnTo>
                  <a:pt x="4335" y="10899"/>
                </a:lnTo>
                <a:lnTo>
                  <a:pt x="4345" y="10942"/>
                </a:lnTo>
                <a:lnTo>
                  <a:pt x="4378" y="10989"/>
                </a:lnTo>
                <a:lnTo>
                  <a:pt x="4436" y="11036"/>
                </a:lnTo>
                <a:lnTo>
                  <a:pt x="4463" y="11071"/>
                </a:lnTo>
                <a:lnTo>
                  <a:pt x="4521" y="11099"/>
                </a:lnTo>
                <a:lnTo>
                  <a:pt x="4553" y="11099"/>
                </a:lnTo>
                <a:lnTo>
                  <a:pt x="4569" y="11120"/>
                </a:lnTo>
                <a:lnTo>
                  <a:pt x="4618" y="11161"/>
                </a:lnTo>
                <a:lnTo>
                  <a:pt x="4686" y="11195"/>
                </a:lnTo>
                <a:lnTo>
                  <a:pt x="4729" y="11208"/>
                </a:lnTo>
                <a:lnTo>
                  <a:pt x="4782" y="11242"/>
                </a:lnTo>
                <a:lnTo>
                  <a:pt x="4824" y="11257"/>
                </a:lnTo>
                <a:lnTo>
                  <a:pt x="4867" y="11277"/>
                </a:lnTo>
                <a:lnTo>
                  <a:pt x="4898" y="11270"/>
                </a:lnTo>
                <a:lnTo>
                  <a:pt x="4947" y="11242"/>
                </a:lnTo>
                <a:lnTo>
                  <a:pt x="4978" y="11236"/>
                </a:lnTo>
                <a:lnTo>
                  <a:pt x="5026" y="11257"/>
                </a:lnTo>
                <a:lnTo>
                  <a:pt x="5053" y="11277"/>
                </a:lnTo>
                <a:lnTo>
                  <a:pt x="5123" y="11367"/>
                </a:lnTo>
                <a:lnTo>
                  <a:pt x="5154" y="11395"/>
                </a:lnTo>
                <a:lnTo>
                  <a:pt x="5181" y="11414"/>
                </a:lnTo>
                <a:lnTo>
                  <a:pt x="5218" y="11414"/>
                </a:lnTo>
                <a:lnTo>
                  <a:pt x="5244" y="11429"/>
                </a:lnTo>
                <a:lnTo>
                  <a:pt x="5261" y="11442"/>
                </a:lnTo>
                <a:lnTo>
                  <a:pt x="5292" y="11449"/>
                </a:lnTo>
                <a:lnTo>
                  <a:pt x="5319" y="11464"/>
                </a:lnTo>
                <a:lnTo>
                  <a:pt x="5341" y="11470"/>
                </a:lnTo>
                <a:lnTo>
                  <a:pt x="5372" y="11470"/>
                </a:lnTo>
                <a:lnTo>
                  <a:pt x="5377" y="11457"/>
                </a:lnTo>
                <a:lnTo>
                  <a:pt x="5399" y="11464"/>
                </a:lnTo>
                <a:lnTo>
                  <a:pt x="5409" y="11483"/>
                </a:lnTo>
                <a:lnTo>
                  <a:pt x="5404" y="11492"/>
                </a:lnTo>
                <a:lnTo>
                  <a:pt x="5394" y="11476"/>
                </a:lnTo>
                <a:lnTo>
                  <a:pt x="5389" y="11492"/>
                </a:lnTo>
                <a:lnTo>
                  <a:pt x="5415" y="11526"/>
                </a:lnTo>
                <a:lnTo>
                  <a:pt x="5442" y="11545"/>
                </a:lnTo>
                <a:lnTo>
                  <a:pt x="5452" y="11573"/>
                </a:lnTo>
                <a:lnTo>
                  <a:pt x="5479" y="11607"/>
                </a:lnTo>
                <a:lnTo>
                  <a:pt x="5500" y="11629"/>
                </a:lnTo>
                <a:lnTo>
                  <a:pt x="5489" y="11642"/>
                </a:lnTo>
                <a:lnTo>
                  <a:pt x="5505" y="11655"/>
                </a:lnTo>
                <a:lnTo>
                  <a:pt x="5495" y="11676"/>
                </a:lnTo>
                <a:lnTo>
                  <a:pt x="5495" y="11704"/>
                </a:lnTo>
                <a:lnTo>
                  <a:pt x="5505" y="11717"/>
                </a:lnTo>
                <a:lnTo>
                  <a:pt x="5522" y="11723"/>
                </a:lnTo>
                <a:lnTo>
                  <a:pt x="5537" y="11745"/>
                </a:lnTo>
                <a:lnTo>
                  <a:pt x="5548" y="11732"/>
                </a:lnTo>
                <a:lnTo>
                  <a:pt x="5542" y="11704"/>
                </a:lnTo>
                <a:lnTo>
                  <a:pt x="5558" y="11717"/>
                </a:lnTo>
                <a:lnTo>
                  <a:pt x="5563" y="11745"/>
                </a:lnTo>
                <a:lnTo>
                  <a:pt x="5585" y="11751"/>
                </a:lnTo>
                <a:lnTo>
                  <a:pt x="5607" y="11766"/>
                </a:lnTo>
                <a:lnTo>
                  <a:pt x="5621" y="11786"/>
                </a:lnTo>
                <a:lnTo>
                  <a:pt x="5621" y="11801"/>
                </a:lnTo>
                <a:lnTo>
                  <a:pt x="5616" y="11814"/>
                </a:lnTo>
                <a:lnTo>
                  <a:pt x="5628" y="11827"/>
                </a:lnTo>
                <a:lnTo>
                  <a:pt x="5660" y="11848"/>
                </a:lnTo>
                <a:lnTo>
                  <a:pt x="5670" y="11861"/>
                </a:lnTo>
                <a:lnTo>
                  <a:pt x="5670" y="11842"/>
                </a:lnTo>
                <a:lnTo>
                  <a:pt x="5696" y="11842"/>
                </a:lnTo>
                <a:lnTo>
                  <a:pt x="5713" y="11848"/>
                </a:lnTo>
                <a:lnTo>
                  <a:pt x="5735" y="11854"/>
                </a:lnTo>
                <a:lnTo>
                  <a:pt x="5744" y="11889"/>
                </a:lnTo>
                <a:lnTo>
                  <a:pt x="5766" y="11889"/>
                </a:lnTo>
                <a:lnTo>
                  <a:pt x="5771" y="11876"/>
                </a:lnTo>
                <a:lnTo>
                  <a:pt x="5781" y="11923"/>
                </a:lnTo>
                <a:lnTo>
                  <a:pt x="5808" y="11917"/>
                </a:lnTo>
                <a:lnTo>
                  <a:pt x="5819" y="11910"/>
                </a:lnTo>
                <a:lnTo>
                  <a:pt x="5834" y="11895"/>
                </a:lnTo>
                <a:lnTo>
                  <a:pt x="5808" y="11854"/>
                </a:lnTo>
                <a:lnTo>
                  <a:pt x="5814" y="11842"/>
                </a:lnTo>
                <a:lnTo>
                  <a:pt x="5824" y="11842"/>
                </a:lnTo>
                <a:lnTo>
                  <a:pt x="5851" y="11820"/>
                </a:lnTo>
                <a:lnTo>
                  <a:pt x="5861" y="11792"/>
                </a:lnTo>
                <a:lnTo>
                  <a:pt x="5887" y="11786"/>
                </a:lnTo>
                <a:lnTo>
                  <a:pt x="5914" y="11807"/>
                </a:lnTo>
                <a:lnTo>
                  <a:pt x="5926" y="11835"/>
                </a:lnTo>
                <a:lnTo>
                  <a:pt x="5941" y="11842"/>
                </a:lnTo>
                <a:lnTo>
                  <a:pt x="5926" y="11861"/>
                </a:lnTo>
                <a:lnTo>
                  <a:pt x="5941" y="11904"/>
                </a:lnTo>
                <a:lnTo>
                  <a:pt x="5957" y="11923"/>
                </a:lnTo>
                <a:lnTo>
                  <a:pt x="5984" y="11964"/>
                </a:lnTo>
                <a:lnTo>
                  <a:pt x="5989" y="12026"/>
                </a:lnTo>
                <a:lnTo>
                  <a:pt x="5979" y="12048"/>
                </a:lnTo>
                <a:lnTo>
                  <a:pt x="5989" y="12116"/>
                </a:lnTo>
                <a:lnTo>
                  <a:pt x="5979" y="12157"/>
                </a:lnTo>
                <a:lnTo>
                  <a:pt x="6000" y="12179"/>
                </a:lnTo>
                <a:lnTo>
                  <a:pt x="5979" y="12220"/>
                </a:lnTo>
                <a:lnTo>
                  <a:pt x="5957" y="12260"/>
                </a:lnTo>
                <a:lnTo>
                  <a:pt x="5926" y="12267"/>
                </a:lnTo>
                <a:lnTo>
                  <a:pt x="5914" y="12295"/>
                </a:lnTo>
                <a:lnTo>
                  <a:pt x="5914" y="12335"/>
                </a:lnTo>
                <a:lnTo>
                  <a:pt x="5894" y="12335"/>
                </a:lnTo>
                <a:lnTo>
                  <a:pt x="5899" y="12363"/>
                </a:lnTo>
                <a:lnTo>
                  <a:pt x="5861" y="12391"/>
                </a:lnTo>
                <a:lnTo>
                  <a:pt x="5829" y="12404"/>
                </a:lnTo>
                <a:lnTo>
                  <a:pt x="5834" y="12439"/>
                </a:lnTo>
                <a:lnTo>
                  <a:pt x="5814" y="12488"/>
                </a:lnTo>
                <a:lnTo>
                  <a:pt x="5803" y="12535"/>
                </a:lnTo>
                <a:lnTo>
                  <a:pt x="5781" y="12542"/>
                </a:lnTo>
                <a:lnTo>
                  <a:pt x="5793" y="12610"/>
                </a:lnTo>
                <a:lnTo>
                  <a:pt x="5776" y="12632"/>
                </a:lnTo>
                <a:lnTo>
                  <a:pt x="5814" y="12666"/>
                </a:lnTo>
                <a:lnTo>
                  <a:pt x="5834" y="12632"/>
                </a:lnTo>
                <a:lnTo>
                  <a:pt x="5846" y="12666"/>
                </a:lnTo>
                <a:lnTo>
                  <a:pt x="5819" y="12720"/>
                </a:lnTo>
                <a:lnTo>
                  <a:pt x="5771" y="12769"/>
                </a:lnTo>
                <a:lnTo>
                  <a:pt x="5749" y="12823"/>
                </a:lnTo>
                <a:lnTo>
                  <a:pt x="5781" y="12892"/>
                </a:lnTo>
                <a:lnTo>
                  <a:pt x="5761" y="12926"/>
                </a:lnTo>
                <a:lnTo>
                  <a:pt x="5803" y="12954"/>
                </a:lnTo>
                <a:lnTo>
                  <a:pt x="5851" y="13003"/>
                </a:lnTo>
                <a:lnTo>
                  <a:pt x="5867" y="13064"/>
                </a:lnTo>
                <a:lnTo>
                  <a:pt x="5887" y="13098"/>
                </a:lnTo>
                <a:lnTo>
                  <a:pt x="5947" y="13250"/>
                </a:lnTo>
                <a:lnTo>
                  <a:pt x="6005" y="13388"/>
                </a:lnTo>
                <a:lnTo>
                  <a:pt x="6054" y="13491"/>
                </a:lnTo>
                <a:lnTo>
                  <a:pt x="6042" y="13510"/>
                </a:lnTo>
                <a:lnTo>
                  <a:pt x="6069" y="13572"/>
                </a:lnTo>
                <a:lnTo>
                  <a:pt x="6112" y="13622"/>
                </a:lnTo>
                <a:lnTo>
                  <a:pt x="6218" y="13710"/>
                </a:lnTo>
                <a:lnTo>
                  <a:pt x="6335" y="13785"/>
                </a:lnTo>
                <a:lnTo>
                  <a:pt x="6340" y="13819"/>
                </a:lnTo>
                <a:lnTo>
                  <a:pt x="6399" y="13862"/>
                </a:lnTo>
                <a:lnTo>
                  <a:pt x="6409" y="13978"/>
                </a:lnTo>
                <a:lnTo>
                  <a:pt x="6414" y="14109"/>
                </a:lnTo>
                <a:lnTo>
                  <a:pt x="6393" y="14288"/>
                </a:lnTo>
                <a:lnTo>
                  <a:pt x="6378" y="14459"/>
                </a:lnTo>
                <a:lnTo>
                  <a:pt x="6366" y="14625"/>
                </a:lnTo>
                <a:lnTo>
                  <a:pt x="6330" y="14728"/>
                </a:lnTo>
                <a:lnTo>
                  <a:pt x="6340" y="14831"/>
                </a:lnTo>
                <a:lnTo>
                  <a:pt x="6320" y="14906"/>
                </a:lnTo>
                <a:lnTo>
                  <a:pt x="6335" y="15037"/>
                </a:lnTo>
                <a:lnTo>
                  <a:pt x="6308" y="15168"/>
                </a:lnTo>
                <a:lnTo>
                  <a:pt x="6271" y="15318"/>
                </a:lnTo>
                <a:lnTo>
                  <a:pt x="6233" y="15469"/>
                </a:lnTo>
                <a:lnTo>
                  <a:pt x="6207" y="15469"/>
                </a:lnTo>
                <a:lnTo>
                  <a:pt x="6213" y="15580"/>
                </a:lnTo>
                <a:lnTo>
                  <a:pt x="6228" y="15668"/>
                </a:lnTo>
                <a:lnTo>
                  <a:pt x="6202" y="15737"/>
                </a:lnTo>
                <a:lnTo>
                  <a:pt x="6187" y="15924"/>
                </a:lnTo>
                <a:lnTo>
                  <a:pt x="6165" y="16068"/>
                </a:lnTo>
                <a:lnTo>
                  <a:pt x="6202" y="16081"/>
                </a:lnTo>
                <a:lnTo>
                  <a:pt x="6218" y="15958"/>
                </a:lnTo>
                <a:lnTo>
                  <a:pt x="6260" y="15978"/>
                </a:lnTo>
                <a:lnTo>
                  <a:pt x="6228" y="16199"/>
                </a:lnTo>
                <a:lnTo>
                  <a:pt x="6165" y="16156"/>
                </a:lnTo>
                <a:lnTo>
                  <a:pt x="6143" y="16336"/>
                </a:lnTo>
                <a:lnTo>
                  <a:pt x="6090" y="16431"/>
                </a:lnTo>
                <a:lnTo>
                  <a:pt x="6175" y="16465"/>
                </a:lnTo>
                <a:lnTo>
                  <a:pt x="6117" y="16549"/>
                </a:lnTo>
                <a:lnTo>
                  <a:pt x="6090" y="16659"/>
                </a:lnTo>
                <a:lnTo>
                  <a:pt x="6100" y="16858"/>
                </a:lnTo>
                <a:lnTo>
                  <a:pt x="6127" y="16933"/>
                </a:lnTo>
                <a:lnTo>
                  <a:pt x="6112" y="17002"/>
                </a:lnTo>
                <a:lnTo>
                  <a:pt x="6127" y="17084"/>
                </a:lnTo>
                <a:lnTo>
                  <a:pt x="6202" y="17152"/>
                </a:lnTo>
                <a:lnTo>
                  <a:pt x="6271" y="17243"/>
                </a:lnTo>
                <a:lnTo>
                  <a:pt x="6335" y="17283"/>
                </a:lnTo>
                <a:lnTo>
                  <a:pt x="6361" y="17277"/>
                </a:lnTo>
                <a:lnTo>
                  <a:pt x="6366" y="17161"/>
                </a:lnTo>
                <a:lnTo>
                  <a:pt x="6419" y="17118"/>
                </a:lnTo>
                <a:lnTo>
                  <a:pt x="6453" y="17084"/>
                </a:lnTo>
                <a:lnTo>
                  <a:pt x="6499" y="17084"/>
                </a:lnTo>
                <a:lnTo>
                  <a:pt x="6526" y="17092"/>
                </a:lnTo>
                <a:lnTo>
                  <a:pt x="6489" y="17024"/>
                </a:lnTo>
                <a:lnTo>
                  <a:pt x="6468" y="16899"/>
                </a:lnTo>
                <a:lnTo>
                  <a:pt x="6494" y="16843"/>
                </a:lnTo>
                <a:lnTo>
                  <a:pt x="6547" y="16796"/>
                </a:lnTo>
                <a:lnTo>
                  <a:pt x="6586" y="16659"/>
                </a:lnTo>
                <a:lnTo>
                  <a:pt x="6654" y="16596"/>
                </a:lnTo>
                <a:lnTo>
                  <a:pt x="6670" y="16493"/>
                </a:lnTo>
                <a:lnTo>
                  <a:pt x="6617" y="16474"/>
                </a:lnTo>
                <a:lnTo>
                  <a:pt x="6559" y="16390"/>
                </a:lnTo>
                <a:lnTo>
                  <a:pt x="6574" y="16315"/>
                </a:lnTo>
                <a:lnTo>
                  <a:pt x="6622" y="16259"/>
                </a:lnTo>
                <a:lnTo>
                  <a:pt x="6675" y="16259"/>
                </a:lnTo>
                <a:lnTo>
                  <a:pt x="6692" y="16199"/>
                </a:lnTo>
                <a:lnTo>
                  <a:pt x="6702" y="16096"/>
                </a:lnTo>
                <a:lnTo>
                  <a:pt x="6745" y="16034"/>
                </a:lnTo>
                <a:lnTo>
                  <a:pt x="6798" y="15999"/>
                </a:lnTo>
                <a:lnTo>
                  <a:pt x="6782" y="15943"/>
                </a:lnTo>
                <a:lnTo>
                  <a:pt x="6750" y="15978"/>
                </a:lnTo>
                <a:lnTo>
                  <a:pt x="6712" y="15950"/>
                </a:lnTo>
                <a:lnTo>
                  <a:pt x="6702" y="15847"/>
                </a:lnTo>
                <a:lnTo>
                  <a:pt x="6724" y="15821"/>
                </a:lnTo>
                <a:lnTo>
                  <a:pt x="6782" y="15862"/>
                </a:lnTo>
                <a:lnTo>
                  <a:pt x="6840" y="15847"/>
                </a:lnTo>
                <a:lnTo>
                  <a:pt x="6878" y="15812"/>
                </a:lnTo>
                <a:lnTo>
                  <a:pt x="6866" y="15759"/>
                </a:lnTo>
                <a:lnTo>
                  <a:pt x="6878" y="15690"/>
                </a:lnTo>
                <a:lnTo>
                  <a:pt x="6866" y="15628"/>
                </a:lnTo>
                <a:lnTo>
                  <a:pt x="6931" y="15641"/>
                </a:lnTo>
                <a:lnTo>
                  <a:pt x="7048" y="15621"/>
                </a:lnTo>
                <a:lnTo>
                  <a:pt x="7132" y="15565"/>
                </a:lnTo>
                <a:lnTo>
                  <a:pt x="7191" y="15449"/>
                </a:lnTo>
                <a:lnTo>
                  <a:pt x="7191" y="15400"/>
                </a:lnTo>
                <a:lnTo>
                  <a:pt x="7154" y="15359"/>
                </a:lnTo>
                <a:lnTo>
                  <a:pt x="7164" y="15297"/>
                </a:lnTo>
                <a:lnTo>
                  <a:pt x="7091" y="15215"/>
                </a:lnTo>
                <a:lnTo>
                  <a:pt x="7096" y="15168"/>
                </a:lnTo>
                <a:lnTo>
                  <a:pt x="7127" y="15222"/>
                </a:lnTo>
                <a:lnTo>
                  <a:pt x="7171" y="15215"/>
                </a:lnTo>
                <a:lnTo>
                  <a:pt x="7224" y="15256"/>
                </a:lnTo>
                <a:lnTo>
                  <a:pt x="7255" y="15250"/>
                </a:lnTo>
                <a:lnTo>
                  <a:pt x="7297" y="15263"/>
                </a:lnTo>
                <a:lnTo>
                  <a:pt x="7362" y="15215"/>
                </a:lnTo>
                <a:lnTo>
                  <a:pt x="7388" y="15160"/>
                </a:lnTo>
                <a:lnTo>
                  <a:pt x="7425" y="15106"/>
                </a:lnTo>
                <a:lnTo>
                  <a:pt x="7452" y="15022"/>
                </a:lnTo>
                <a:lnTo>
                  <a:pt x="7495" y="14981"/>
                </a:lnTo>
                <a:lnTo>
                  <a:pt x="7543" y="14913"/>
                </a:lnTo>
                <a:lnTo>
                  <a:pt x="7611" y="14756"/>
                </a:lnTo>
                <a:lnTo>
                  <a:pt x="7649" y="14713"/>
                </a:lnTo>
                <a:lnTo>
                  <a:pt x="7664" y="14666"/>
                </a:lnTo>
                <a:lnTo>
                  <a:pt x="7676" y="14584"/>
                </a:lnTo>
                <a:lnTo>
                  <a:pt x="7664" y="14535"/>
                </a:lnTo>
                <a:lnTo>
                  <a:pt x="7676" y="14472"/>
                </a:lnTo>
                <a:lnTo>
                  <a:pt x="7722" y="14391"/>
                </a:lnTo>
                <a:lnTo>
                  <a:pt x="7792" y="14328"/>
                </a:lnTo>
                <a:lnTo>
                  <a:pt x="7855" y="14300"/>
                </a:lnTo>
                <a:lnTo>
                  <a:pt x="7899" y="14266"/>
                </a:lnTo>
                <a:lnTo>
                  <a:pt x="7988" y="14232"/>
                </a:lnTo>
                <a:lnTo>
                  <a:pt x="8053" y="14232"/>
                </a:lnTo>
                <a:lnTo>
                  <a:pt x="8068" y="14185"/>
                </a:lnTo>
                <a:lnTo>
                  <a:pt x="8116" y="14150"/>
                </a:lnTo>
                <a:lnTo>
                  <a:pt x="8121" y="14069"/>
                </a:lnTo>
                <a:lnTo>
                  <a:pt x="8181" y="13965"/>
                </a:lnTo>
                <a:lnTo>
                  <a:pt x="8191" y="13854"/>
                </a:lnTo>
                <a:lnTo>
                  <a:pt x="8213" y="13828"/>
                </a:lnTo>
                <a:lnTo>
                  <a:pt x="8218" y="13772"/>
                </a:lnTo>
                <a:lnTo>
                  <a:pt x="8234" y="13656"/>
                </a:lnTo>
                <a:lnTo>
                  <a:pt x="8228" y="13510"/>
                </a:lnTo>
                <a:lnTo>
                  <a:pt x="8244" y="13450"/>
                </a:lnTo>
                <a:lnTo>
                  <a:pt x="8261" y="13450"/>
                </a:lnTo>
                <a:lnTo>
                  <a:pt x="8303" y="13388"/>
                </a:lnTo>
                <a:lnTo>
                  <a:pt x="8341" y="13298"/>
                </a:lnTo>
                <a:lnTo>
                  <a:pt x="8426" y="13195"/>
                </a:lnTo>
                <a:lnTo>
                  <a:pt x="8452" y="13141"/>
                </a:lnTo>
                <a:lnTo>
                  <a:pt x="8479" y="13016"/>
                </a:lnTo>
                <a:lnTo>
                  <a:pt x="8467" y="12969"/>
                </a:lnTo>
                <a:lnTo>
                  <a:pt x="8447" y="12879"/>
                </a:lnTo>
                <a:lnTo>
                  <a:pt x="8426" y="12851"/>
                </a:lnTo>
                <a:lnTo>
                  <a:pt x="8377" y="12851"/>
                </a:lnTo>
                <a:lnTo>
                  <a:pt x="8329" y="12823"/>
                </a:lnTo>
                <a:lnTo>
                  <a:pt x="8254" y="12741"/>
                </a:lnTo>
                <a:lnTo>
                  <a:pt x="8170" y="12679"/>
                </a:lnTo>
                <a:lnTo>
                  <a:pt x="8085" y="12686"/>
                </a:lnTo>
                <a:lnTo>
                  <a:pt x="7968" y="12645"/>
                </a:lnTo>
                <a:lnTo>
                  <a:pt x="7904" y="12666"/>
                </a:lnTo>
                <a:lnTo>
                  <a:pt x="7909" y="12625"/>
                </a:lnTo>
                <a:lnTo>
                  <a:pt x="7882" y="12582"/>
                </a:lnTo>
                <a:lnTo>
                  <a:pt x="7787" y="12535"/>
                </a:lnTo>
                <a:lnTo>
                  <a:pt x="7713" y="12507"/>
                </a:lnTo>
                <a:lnTo>
                  <a:pt x="7669" y="12557"/>
                </a:lnTo>
                <a:lnTo>
                  <a:pt x="7664" y="12479"/>
                </a:lnTo>
                <a:lnTo>
                  <a:pt x="7563" y="12473"/>
                </a:lnTo>
                <a:lnTo>
                  <a:pt x="7543" y="12445"/>
                </a:lnTo>
                <a:lnTo>
                  <a:pt x="7590" y="12385"/>
                </a:lnTo>
                <a:lnTo>
                  <a:pt x="7585" y="12335"/>
                </a:lnTo>
                <a:lnTo>
                  <a:pt x="7558" y="12323"/>
                </a:lnTo>
                <a:lnTo>
                  <a:pt x="7521" y="12192"/>
                </a:lnTo>
                <a:lnTo>
                  <a:pt x="7510" y="12151"/>
                </a:lnTo>
                <a:lnTo>
                  <a:pt x="7490" y="12157"/>
                </a:lnTo>
                <a:lnTo>
                  <a:pt x="7478" y="12123"/>
                </a:lnTo>
                <a:lnTo>
                  <a:pt x="7420" y="12061"/>
                </a:lnTo>
                <a:lnTo>
                  <a:pt x="7372" y="12041"/>
                </a:lnTo>
                <a:lnTo>
                  <a:pt x="7357" y="12033"/>
                </a:lnTo>
                <a:lnTo>
                  <a:pt x="7292" y="12013"/>
                </a:lnTo>
                <a:lnTo>
                  <a:pt x="7244" y="12020"/>
                </a:lnTo>
                <a:lnTo>
                  <a:pt x="7239" y="12033"/>
                </a:lnTo>
                <a:lnTo>
                  <a:pt x="7171" y="12020"/>
                </a:lnTo>
                <a:lnTo>
                  <a:pt x="7144" y="11992"/>
                </a:lnTo>
                <a:lnTo>
                  <a:pt x="7111" y="11951"/>
                </a:lnTo>
                <a:lnTo>
                  <a:pt x="7091" y="11951"/>
                </a:lnTo>
                <a:lnTo>
                  <a:pt x="7091" y="11917"/>
                </a:lnTo>
                <a:lnTo>
                  <a:pt x="7053" y="11861"/>
                </a:lnTo>
                <a:lnTo>
                  <a:pt x="7016" y="11835"/>
                </a:lnTo>
                <a:lnTo>
                  <a:pt x="6994" y="11820"/>
                </a:lnTo>
                <a:lnTo>
                  <a:pt x="6963" y="11820"/>
                </a:lnTo>
                <a:lnTo>
                  <a:pt x="6951" y="11758"/>
                </a:lnTo>
                <a:lnTo>
                  <a:pt x="6910" y="11723"/>
                </a:lnTo>
                <a:lnTo>
                  <a:pt x="6861" y="11717"/>
                </a:lnTo>
                <a:lnTo>
                  <a:pt x="6840" y="11683"/>
                </a:lnTo>
                <a:lnTo>
                  <a:pt x="6893" y="11655"/>
                </a:lnTo>
                <a:lnTo>
                  <a:pt x="6825" y="11663"/>
                </a:lnTo>
                <a:lnTo>
                  <a:pt x="6750" y="11663"/>
                </a:lnTo>
                <a:lnTo>
                  <a:pt x="6750" y="11683"/>
                </a:lnTo>
                <a:lnTo>
                  <a:pt x="6719" y="11704"/>
                </a:lnTo>
                <a:lnTo>
                  <a:pt x="6670" y="11698"/>
                </a:lnTo>
                <a:lnTo>
                  <a:pt x="6639" y="11663"/>
                </a:lnTo>
                <a:lnTo>
                  <a:pt x="6574" y="11670"/>
                </a:lnTo>
                <a:lnTo>
                  <a:pt x="6521" y="11670"/>
                </a:lnTo>
                <a:lnTo>
                  <a:pt x="6521" y="11642"/>
                </a:lnTo>
                <a:lnTo>
                  <a:pt x="6484" y="11601"/>
                </a:lnTo>
                <a:lnTo>
                  <a:pt x="6441" y="11601"/>
                </a:lnTo>
                <a:lnTo>
                  <a:pt x="6419" y="11545"/>
                </a:lnTo>
                <a:lnTo>
                  <a:pt x="6399" y="11573"/>
                </a:lnTo>
                <a:lnTo>
                  <a:pt x="6409" y="11607"/>
                </a:lnTo>
                <a:lnTo>
                  <a:pt x="6335" y="11642"/>
                </a:lnTo>
                <a:lnTo>
                  <a:pt x="6340" y="11698"/>
                </a:lnTo>
                <a:lnTo>
                  <a:pt x="6356" y="11723"/>
                </a:lnTo>
                <a:lnTo>
                  <a:pt x="6346" y="11779"/>
                </a:lnTo>
                <a:lnTo>
                  <a:pt x="6320" y="11786"/>
                </a:lnTo>
                <a:lnTo>
                  <a:pt x="6298" y="11723"/>
                </a:lnTo>
                <a:lnTo>
                  <a:pt x="6325" y="11676"/>
                </a:lnTo>
                <a:lnTo>
                  <a:pt x="6325" y="11642"/>
                </a:lnTo>
                <a:lnTo>
                  <a:pt x="6303" y="11607"/>
                </a:lnTo>
                <a:lnTo>
                  <a:pt x="6340" y="11595"/>
                </a:lnTo>
                <a:lnTo>
                  <a:pt x="6340" y="11580"/>
                </a:lnTo>
                <a:lnTo>
                  <a:pt x="6351" y="11552"/>
                </a:lnTo>
                <a:lnTo>
                  <a:pt x="6335" y="11532"/>
                </a:lnTo>
                <a:lnTo>
                  <a:pt x="6313" y="11526"/>
                </a:lnTo>
                <a:lnTo>
                  <a:pt x="6286" y="11567"/>
                </a:lnTo>
                <a:lnTo>
                  <a:pt x="6266" y="11580"/>
                </a:lnTo>
                <a:lnTo>
                  <a:pt x="6218" y="11620"/>
                </a:lnTo>
                <a:lnTo>
                  <a:pt x="6175" y="11614"/>
                </a:lnTo>
                <a:lnTo>
                  <a:pt x="6170" y="11629"/>
                </a:lnTo>
                <a:lnTo>
                  <a:pt x="6133" y="11629"/>
                </a:lnTo>
                <a:lnTo>
                  <a:pt x="6100" y="11663"/>
                </a:lnTo>
                <a:lnTo>
                  <a:pt x="6090" y="11732"/>
                </a:lnTo>
                <a:lnTo>
                  <a:pt x="6085" y="11751"/>
                </a:lnTo>
                <a:lnTo>
                  <a:pt x="6064" y="11766"/>
                </a:lnTo>
                <a:lnTo>
                  <a:pt x="6020" y="11814"/>
                </a:lnTo>
                <a:lnTo>
                  <a:pt x="5989" y="11814"/>
                </a:lnTo>
                <a:lnTo>
                  <a:pt x="5967" y="11792"/>
                </a:lnTo>
                <a:lnTo>
                  <a:pt x="5947" y="11773"/>
                </a:lnTo>
                <a:lnTo>
                  <a:pt x="5921" y="11758"/>
                </a:lnTo>
                <a:lnTo>
                  <a:pt x="5887" y="11751"/>
                </a:lnTo>
                <a:lnTo>
                  <a:pt x="5894" y="11745"/>
                </a:lnTo>
                <a:lnTo>
                  <a:pt x="5861" y="11745"/>
                </a:lnTo>
                <a:lnTo>
                  <a:pt x="5841" y="11766"/>
                </a:lnTo>
                <a:lnTo>
                  <a:pt x="5803" y="11779"/>
                </a:lnTo>
                <a:lnTo>
                  <a:pt x="5781" y="11801"/>
                </a:lnTo>
                <a:lnTo>
                  <a:pt x="5749" y="11807"/>
                </a:lnTo>
                <a:lnTo>
                  <a:pt x="5735" y="11786"/>
                </a:lnTo>
                <a:lnTo>
                  <a:pt x="5728" y="11792"/>
                </a:lnTo>
                <a:lnTo>
                  <a:pt x="5708" y="11786"/>
                </a:lnTo>
                <a:lnTo>
                  <a:pt x="5708" y="11773"/>
                </a:lnTo>
                <a:lnTo>
                  <a:pt x="5686" y="11745"/>
                </a:lnTo>
                <a:lnTo>
                  <a:pt x="5660" y="11711"/>
                </a:lnTo>
                <a:lnTo>
                  <a:pt x="5638" y="11683"/>
                </a:lnTo>
                <a:lnTo>
                  <a:pt x="5621" y="11642"/>
                </a:lnTo>
                <a:lnTo>
                  <a:pt x="5612" y="11629"/>
                </a:lnTo>
                <a:lnTo>
                  <a:pt x="5612" y="11607"/>
                </a:lnTo>
                <a:lnTo>
                  <a:pt x="5621" y="11586"/>
                </a:lnTo>
                <a:lnTo>
                  <a:pt x="5616" y="11567"/>
                </a:lnTo>
                <a:lnTo>
                  <a:pt x="5621" y="11539"/>
                </a:lnTo>
                <a:lnTo>
                  <a:pt x="5633" y="11526"/>
                </a:lnTo>
                <a:lnTo>
                  <a:pt x="5633" y="11492"/>
                </a:lnTo>
                <a:lnTo>
                  <a:pt x="5628" y="11476"/>
                </a:lnTo>
                <a:lnTo>
                  <a:pt x="5628" y="11442"/>
                </a:lnTo>
                <a:lnTo>
                  <a:pt x="5633" y="11408"/>
                </a:lnTo>
                <a:lnTo>
                  <a:pt x="5648" y="11380"/>
                </a:lnTo>
                <a:lnTo>
                  <a:pt x="5643" y="11354"/>
                </a:lnTo>
                <a:lnTo>
                  <a:pt x="5643" y="11339"/>
                </a:lnTo>
                <a:lnTo>
                  <a:pt x="5648" y="11326"/>
                </a:lnTo>
                <a:lnTo>
                  <a:pt x="5638" y="11305"/>
                </a:lnTo>
                <a:lnTo>
                  <a:pt x="5616" y="11298"/>
                </a:lnTo>
                <a:lnTo>
                  <a:pt x="5595" y="11277"/>
                </a:lnTo>
                <a:lnTo>
                  <a:pt x="5580" y="11264"/>
                </a:lnTo>
                <a:lnTo>
                  <a:pt x="5568" y="11264"/>
                </a:lnTo>
                <a:lnTo>
                  <a:pt x="5542" y="11251"/>
                </a:lnTo>
                <a:lnTo>
                  <a:pt x="5532" y="11257"/>
                </a:lnTo>
                <a:lnTo>
                  <a:pt x="5515" y="11257"/>
                </a:lnTo>
                <a:lnTo>
                  <a:pt x="5505" y="11257"/>
                </a:lnTo>
                <a:lnTo>
                  <a:pt x="5484" y="11251"/>
                </a:lnTo>
                <a:lnTo>
                  <a:pt x="5479" y="11257"/>
                </a:lnTo>
                <a:lnTo>
                  <a:pt x="5457" y="11270"/>
                </a:lnTo>
                <a:lnTo>
                  <a:pt x="5430" y="11270"/>
                </a:lnTo>
                <a:lnTo>
                  <a:pt x="5404" y="11264"/>
                </a:lnTo>
                <a:lnTo>
                  <a:pt x="5394" y="11264"/>
                </a:lnTo>
                <a:lnTo>
                  <a:pt x="5389" y="11264"/>
                </a:lnTo>
                <a:lnTo>
                  <a:pt x="5372" y="11264"/>
                </a:lnTo>
                <a:lnTo>
                  <a:pt x="5362" y="11277"/>
                </a:lnTo>
                <a:lnTo>
                  <a:pt x="5356" y="11270"/>
                </a:lnTo>
                <a:lnTo>
                  <a:pt x="5336" y="11264"/>
                </a:lnTo>
                <a:lnTo>
                  <a:pt x="5336" y="11270"/>
                </a:lnTo>
                <a:lnTo>
                  <a:pt x="5314" y="11257"/>
                </a:lnTo>
                <a:lnTo>
                  <a:pt x="5324" y="11230"/>
                </a:lnTo>
                <a:lnTo>
                  <a:pt x="5336" y="11230"/>
                </a:lnTo>
                <a:lnTo>
                  <a:pt x="5346" y="11208"/>
                </a:lnTo>
                <a:lnTo>
                  <a:pt x="5356" y="11167"/>
                </a:lnTo>
                <a:lnTo>
                  <a:pt x="5351" y="11161"/>
                </a:lnTo>
                <a:lnTo>
                  <a:pt x="5356" y="11133"/>
                </a:lnTo>
                <a:lnTo>
                  <a:pt x="5351" y="11120"/>
                </a:lnTo>
                <a:lnTo>
                  <a:pt x="5362" y="11086"/>
                </a:lnTo>
                <a:lnTo>
                  <a:pt x="5362" y="11064"/>
                </a:lnTo>
                <a:lnTo>
                  <a:pt x="5351" y="11064"/>
                </a:lnTo>
                <a:lnTo>
                  <a:pt x="5351" y="11058"/>
                </a:lnTo>
                <a:lnTo>
                  <a:pt x="5362" y="11051"/>
                </a:lnTo>
                <a:lnTo>
                  <a:pt x="5377" y="11071"/>
                </a:lnTo>
                <a:lnTo>
                  <a:pt x="5394" y="11010"/>
                </a:lnTo>
                <a:lnTo>
                  <a:pt x="5399" y="10976"/>
                </a:lnTo>
                <a:lnTo>
                  <a:pt x="5389" y="10961"/>
                </a:lnTo>
                <a:lnTo>
                  <a:pt x="5404" y="10914"/>
                </a:lnTo>
                <a:lnTo>
                  <a:pt x="5435" y="10864"/>
                </a:lnTo>
                <a:lnTo>
                  <a:pt x="5435" y="10830"/>
                </a:lnTo>
                <a:lnTo>
                  <a:pt x="5425" y="10811"/>
                </a:lnTo>
                <a:lnTo>
                  <a:pt x="5389" y="10817"/>
                </a:lnTo>
                <a:lnTo>
                  <a:pt x="5336" y="10817"/>
                </a:lnTo>
                <a:lnTo>
                  <a:pt x="5276" y="10839"/>
                </a:lnTo>
                <a:lnTo>
                  <a:pt x="5234" y="10858"/>
                </a:lnTo>
                <a:lnTo>
                  <a:pt x="5223" y="10879"/>
                </a:lnTo>
                <a:lnTo>
                  <a:pt x="5218" y="10948"/>
                </a:lnTo>
                <a:lnTo>
                  <a:pt x="5208" y="10995"/>
                </a:lnTo>
                <a:lnTo>
                  <a:pt x="5169" y="11023"/>
                </a:lnTo>
                <a:lnTo>
                  <a:pt x="5133" y="11036"/>
                </a:lnTo>
                <a:lnTo>
                  <a:pt x="5090" y="11051"/>
                </a:lnTo>
                <a:lnTo>
                  <a:pt x="5043" y="11058"/>
                </a:lnTo>
                <a:lnTo>
                  <a:pt x="4995" y="11086"/>
                </a:lnTo>
                <a:lnTo>
                  <a:pt x="4968" y="11051"/>
                </a:lnTo>
                <a:lnTo>
                  <a:pt x="4903" y="11030"/>
                </a:lnTo>
                <a:lnTo>
                  <a:pt x="4883" y="10989"/>
                </a:lnTo>
                <a:lnTo>
                  <a:pt x="4872" y="10948"/>
                </a:lnTo>
                <a:lnTo>
                  <a:pt x="4830" y="10886"/>
                </a:lnTo>
                <a:lnTo>
                  <a:pt x="4819" y="10824"/>
                </a:lnTo>
                <a:lnTo>
                  <a:pt x="4804" y="10783"/>
                </a:lnTo>
                <a:lnTo>
                  <a:pt x="4792" y="10742"/>
                </a:lnTo>
                <a:lnTo>
                  <a:pt x="4797" y="10701"/>
                </a:lnTo>
                <a:lnTo>
                  <a:pt x="4804" y="10590"/>
                </a:lnTo>
                <a:lnTo>
                  <a:pt x="4814" y="10529"/>
                </a:lnTo>
                <a:lnTo>
                  <a:pt x="4835" y="10461"/>
                </a:lnTo>
                <a:lnTo>
                  <a:pt x="4824" y="10433"/>
                </a:lnTo>
                <a:lnTo>
                  <a:pt x="4819" y="10392"/>
                </a:lnTo>
                <a:lnTo>
                  <a:pt x="4819" y="10330"/>
                </a:lnTo>
                <a:lnTo>
                  <a:pt x="4835" y="10295"/>
                </a:lnTo>
                <a:lnTo>
                  <a:pt x="4867" y="10255"/>
                </a:lnTo>
                <a:lnTo>
                  <a:pt x="4925" y="10212"/>
                </a:lnTo>
                <a:lnTo>
                  <a:pt x="4978" y="10151"/>
                </a:lnTo>
                <a:lnTo>
                  <a:pt x="5026" y="10130"/>
                </a:lnTo>
                <a:lnTo>
                  <a:pt x="5063" y="10124"/>
                </a:lnTo>
                <a:lnTo>
                  <a:pt x="5106" y="10143"/>
                </a:lnTo>
                <a:lnTo>
                  <a:pt x="5154" y="10136"/>
                </a:lnTo>
                <a:lnTo>
                  <a:pt x="5203" y="10177"/>
                </a:lnTo>
                <a:lnTo>
                  <a:pt x="5244" y="10186"/>
                </a:lnTo>
                <a:lnTo>
                  <a:pt x="5266" y="10164"/>
                </a:lnTo>
                <a:lnTo>
                  <a:pt x="5287" y="10177"/>
                </a:lnTo>
                <a:lnTo>
                  <a:pt x="5297" y="10171"/>
                </a:lnTo>
                <a:lnTo>
                  <a:pt x="5282" y="10151"/>
                </a:lnTo>
                <a:lnTo>
                  <a:pt x="5287" y="10117"/>
                </a:lnTo>
                <a:lnTo>
                  <a:pt x="5276" y="10089"/>
                </a:lnTo>
                <a:lnTo>
                  <a:pt x="5297" y="10083"/>
                </a:lnTo>
                <a:lnTo>
                  <a:pt x="5346" y="10074"/>
                </a:lnTo>
                <a:lnTo>
                  <a:pt x="5394" y="10083"/>
                </a:lnTo>
                <a:lnTo>
                  <a:pt x="5462" y="10074"/>
                </a:lnTo>
                <a:lnTo>
                  <a:pt x="5500" y="10096"/>
                </a:lnTo>
                <a:lnTo>
                  <a:pt x="5527" y="10136"/>
                </a:lnTo>
                <a:lnTo>
                  <a:pt x="5537" y="10136"/>
                </a:lnTo>
                <a:lnTo>
                  <a:pt x="5595" y="10096"/>
                </a:lnTo>
                <a:lnTo>
                  <a:pt x="5616" y="10108"/>
                </a:lnTo>
                <a:lnTo>
                  <a:pt x="5665" y="10186"/>
                </a:lnTo>
                <a:lnTo>
                  <a:pt x="5681" y="10233"/>
                </a:lnTo>
                <a:lnTo>
                  <a:pt x="5670" y="10289"/>
                </a:lnTo>
                <a:lnTo>
                  <a:pt x="5675" y="10323"/>
                </a:lnTo>
                <a:lnTo>
                  <a:pt x="5701" y="10383"/>
                </a:lnTo>
                <a:lnTo>
                  <a:pt x="5735" y="10461"/>
                </a:lnTo>
                <a:lnTo>
                  <a:pt x="5754" y="10474"/>
                </a:lnTo>
                <a:lnTo>
                  <a:pt x="5766" y="10514"/>
                </a:lnTo>
                <a:lnTo>
                  <a:pt x="5793" y="10521"/>
                </a:lnTo>
                <a:lnTo>
                  <a:pt x="5814" y="10514"/>
                </a:lnTo>
                <a:lnTo>
                  <a:pt x="5824" y="10461"/>
                </a:lnTo>
                <a:lnTo>
                  <a:pt x="5829" y="10433"/>
                </a:lnTo>
                <a:lnTo>
                  <a:pt x="5829" y="10370"/>
                </a:lnTo>
                <a:lnTo>
                  <a:pt x="5803" y="10274"/>
                </a:lnTo>
                <a:lnTo>
                  <a:pt x="5803" y="10239"/>
                </a:lnTo>
                <a:lnTo>
                  <a:pt x="5776" y="10177"/>
                </a:lnTo>
                <a:lnTo>
                  <a:pt x="5761" y="10102"/>
                </a:lnTo>
                <a:lnTo>
                  <a:pt x="5749" y="10040"/>
                </a:lnTo>
                <a:lnTo>
                  <a:pt x="5754" y="9980"/>
                </a:lnTo>
                <a:lnTo>
                  <a:pt x="5781" y="9930"/>
                </a:lnTo>
                <a:lnTo>
                  <a:pt x="5819" y="9889"/>
                </a:lnTo>
                <a:lnTo>
                  <a:pt x="5882" y="9827"/>
                </a:lnTo>
                <a:lnTo>
                  <a:pt x="5887" y="9799"/>
                </a:lnTo>
                <a:lnTo>
                  <a:pt x="5921" y="9765"/>
                </a:lnTo>
                <a:lnTo>
                  <a:pt x="5947" y="9758"/>
                </a:lnTo>
                <a:lnTo>
                  <a:pt x="5984" y="9705"/>
                </a:lnTo>
                <a:lnTo>
                  <a:pt x="6047" y="9677"/>
                </a:lnTo>
                <a:lnTo>
                  <a:pt x="6085" y="9608"/>
                </a:lnTo>
                <a:lnTo>
                  <a:pt x="6074" y="9518"/>
                </a:lnTo>
                <a:lnTo>
                  <a:pt x="6069" y="9484"/>
                </a:lnTo>
                <a:lnTo>
                  <a:pt x="6054" y="9477"/>
                </a:lnTo>
                <a:lnTo>
                  <a:pt x="6054" y="9387"/>
                </a:lnTo>
                <a:lnTo>
                  <a:pt x="6010" y="9361"/>
                </a:lnTo>
                <a:lnTo>
                  <a:pt x="6047" y="9374"/>
                </a:lnTo>
                <a:lnTo>
                  <a:pt x="6037" y="9312"/>
                </a:lnTo>
                <a:lnTo>
                  <a:pt x="6047" y="9271"/>
                </a:lnTo>
                <a:lnTo>
                  <a:pt x="6054" y="9353"/>
                </a:lnTo>
                <a:lnTo>
                  <a:pt x="6085" y="9387"/>
                </a:lnTo>
                <a:lnTo>
                  <a:pt x="6064" y="9449"/>
                </a:lnTo>
                <a:lnTo>
                  <a:pt x="6069" y="9456"/>
                </a:lnTo>
                <a:lnTo>
                  <a:pt x="6107" y="9380"/>
                </a:lnTo>
                <a:lnTo>
                  <a:pt x="6122" y="9340"/>
                </a:lnTo>
                <a:lnTo>
                  <a:pt x="6122" y="9305"/>
                </a:lnTo>
                <a:lnTo>
                  <a:pt x="6107" y="9292"/>
                </a:lnTo>
                <a:lnTo>
                  <a:pt x="6095" y="9237"/>
                </a:lnTo>
                <a:lnTo>
                  <a:pt x="6117" y="9265"/>
                </a:lnTo>
                <a:lnTo>
                  <a:pt x="6127" y="9265"/>
                </a:lnTo>
                <a:lnTo>
                  <a:pt x="6133" y="9292"/>
                </a:lnTo>
                <a:lnTo>
                  <a:pt x="6175" y="9215"/>
                </a:lnTo>
                <a:lnTo>
                  <a:pt x="6187" y="9146"/>
                </a:lnTo>
                <a:lnTo>
                  <a:pt x="6170" y="9140"/>
                </a:lnTo>
                <a:lnTo>
                  <a:pt x="6187" y="9112"/>
                </a:lnTo>
                <a:lnTo>
                  <a:pt x="6187" y="9127"/>
                </a:lnTo>
                <a:lnTo>
                  <a:pt x="6223" y="9127"/>
                </a:lnTo>
                <a:lnTo>
                  <a:pt x="6303" y="9099"/>
                </a:lnTo>
                <a:lnTo>
                  <a:pt x="6286" y="9078"/>
                </a:lnTo>
                <a:lnTo>
                  <a:pt x="6202" y="9099"/>
                </a:lnTo>
                <a:lnTo>
                  <a:pt x="6250" y="9065"/>
                </a:lnTo>
                <a:lnTo>
                  <a:pt x="6281" y="9065"/>
                </a:lnTo>
                <a:lnTo>
                  <a:pt x="6308" y="9058"/>
                </a:lnTo>
                <a:lnTo>
                  <a:pt x="6351" y="9037"/>
                </a:lnTo>
                <a:lnTo>
                  <a:pt x="6383" y="9043"/>
                </a:lnTo>
                <a:lnTo>
                  <a:pt x="6419" y="9024"/>
                </a:lnTo>
                <a:lnTo>
                  <a:pt x="6426" y="8996"/>
                </a:lnTo>
                <a:lnTo>
                  <a:pt x="6409" y="8975"/>
                </a:lnTo>
                <a:lnTo>
                  <a:pt x="6414" y="9009"/>
                </a:lnTo>
                <a:lnTo>
                  <a:pt x="6388" y="9009"/>
                </a:lnTo>
                <a:lnTo>
                  <a:pt x="6373" y="8955"/>
                </a:lnTo>
                <a:lnTo>
                  <a:pt x="6373" y="8899"/>
                </a:lnTo>
                <a:lnTo>
                  <a:pt x="6378" y="8887"/>
                </a:lnTo>
                <a:lnTo>
                  <a:pt x="6409" y="8818"/>
                </a:lnTo>
                <a:lnTo>
                  <a:pt x="6473" y="8783"/>
                </a:lnTo>
                <a:lnTo>
                  <a:pt x="6532" y="8749"/>
                </a:lnTo>
                <a:lnTo>
                  <a:pt x="6596" y="8700"/>
                </a:lnTo>
                <a:lnTo>
                  <a:pt x="6586" y="8665"/>
                </a:lnTo>
                <a:lnTo>
                  <a:pt x="6649" y="8652"/>
                </a:lnTo>
                <a:lnTo>
                  <a:pt x="6745" y="8646"/>
                </a:lnTo>
                <a:lnTo>
                  <a:pt x="6644" y="8734"/>
                </a:lnTo>
                <a:lnTo>
                  <a:pt x="6644" y="8824"/>
                </a:lnTo>
                <a:lnTo>
                  <a:pt x="6692" y="8831"/>
                </a:lnTo>
                <a:lnTo>
                  <a:pt x="6755" y="8756"/>
                </a:lnTo>
                <a:lnTo>
                  <a:pt x="6813" y="8715"/>
                </a:lnTo>
                <a:lnTo>
                  <a:pt x="6941" y="8652"/>
                </a:lnTo>
                <a:lnTo>
                  <a:pt x="7016" y="8577"/>
                </a:lnTo>
                <a:lnTo>
                  <a:pt x="6973" y="8543"/>
                </a:lnTo>
                <a:lnTo>
                  <a:pt x="6973" y="8459"/>
                </a:lnTo>
                <a:lnTo>
                  <a:pt x="6915" y="8584"/>
                </a:lnTo>
                <a:lnTo>
                  <a:pt x="6818" y="8597"/>
                </a:lnTo>
                <a:lnTo>
                  <a:pt x="6738" y="8543"/>
                </a:lnTo>
                <a:lnTo>
                  <a:pt x="6724" y="8459"/>
                </a:lnTo>
                <a:lnTo>
                  <a:pt x="6702" y="8343"/>
                </a:lnTo>
                <a:lnTo>
                  <a:pt x="6760" y="8268"/>
                </a:lnTo>
                <a:lnTo>
                  <a:pt x="6707" y="8212"/>
                </a:lnTo>
                <a:lnTo>
                  <a:pt x="6617" y="8219"/>
                </a:lnTo>
                <a:lnTo>
                  <a:pt x="6494" y="8315"/>
                </a:lnTo>
                <a:lnTo>
                  <a:pt x="6404" y="8459"/>
                </a:lnTo>
                <a:lnTo>
                  <a:pt x="6356" y="8481"/>
                </a:lnTo>
                <a:lnTo>
                  <a:pt x="6419" y="8378"/>
                </a:lnTo>
                <a:lnTo>
                  <a:pt x="6506" y="8227"/>
                </a:lnTo>
                <a:lnTo>
                  <a:pt x="6579" y="8178"/>
                </a:lnTo>
                <a:lnTo>
                  <a:pt x="6627" y="8096"/>
                </a:lnTo>
                <a:lnTo>
                  <a:pt x="6692" y="8090"/>
                </a:lnTo>
                <a:lnTo>
                  <a:pt x="6777" y="8090"/>
                </a:lnTo>
                <a:lnTo>
                  <a:pt x="6898" y="8109"/>
                </a:lnTo>
                <a:lnTo>
                  <a:pt x="6999" y="8096"/>
                </a:lnTo>
                <a:lnTo>
                  <a:pt x="7074" y="7993"/>
                </a:lnTo>
                <a:lnTo>
                  <a:pt x="7171" y="7952"/>
                </a:lnTo>
                <a:lnTo>
                  <a:pt x="7212" y="7909"/>
                </a:lnTo>
                <a:lnTo>
                  <a:pt x="7255" y="7862"/>
                </a:lnTo>
                <a:lnTo>
                  <a:pt x="7250" y="7725"/>
                </a:lnTo>
                <a:lnTo>
                  <a:pt x="7229" y="7677"/>
                </a:lnTo>
                <a:lnTo>
                  <a:pt x="7181" y="7662"/>
                </a:lnTo>
                <a:lnTo>
                  <a:pt x="7159" y="7553"/>
                </a:lnTo>
                <a:lnTo>
                  <a:pt x="7122" y="7512"/>
                </a:lnTo>
                <a:lnTo>
                  <a:pt x="7026" y="7478"/>
                </a:lnTo>
                <a:lnTo>
                  <a:pt x="6973" y="7403"/>
                </a:lnTo>
                <a:lnTo>
                  <a:pt x="6898" y="7325"/>
                </a:lnTo>
                <a:lnTo>
                  <a:pt x="6920" y="7237"/>
                </a:lnTo>
                <a:lnTo>
                  <a:pt x="6856" y="7072"/>
                </a:lnTo>
                <a:lnTo>
                  <a:pt x="6782" y="6887"/>
                </a:lnTo>
                <a:lnTo>
                  <a:pt x="6733" y="6750"/>
                </a:lnTo>
                <a:lnTo>
                  <a:pt x="6697" y="6818"/>
                </a:lnTo>
                <a:lnTo>
                  <a:pt x="6639" y="6982"/>
                </a:lnTo>
                <a:lnTo>
                  <a:pt x="6552" y="7065"/>
                </a:lnTo>
                <a:lnTo>
                  <a:pt x="6516" y="6975"/>
                </a:lnTo>
                <a:lnTo>
                  <a:pt x="6458" y="6956"/>
                </a:lnTo>
                <a:lnTo>
                  <a:pt x="6441" y="6769"/>
                </a:lnTo>
                <a:lnTo>
                  <a:pt x="6441" y="6638"/>
                </a:lnTo>
                <a:lnTo>
                  <a:pt x="6340" y="6625"/>
                </a:lnTo>
                <a:lnTo>
                  <a:pt x="6320" y="6563"/>
                </a:lnTo>
                <a:lnTo>
                  <a:pt x="6250" y="6475"/>
                </a:lnTo>
                <a:lnTo>
                  <a:pt x="6197" y="6419"/>
                </a:lnTo>
                <a:lnTo>
                  <a:pt x="6143" y="6460"/>
                </a:lnTo>
                <a:lnTo>
                  <a:pt x="6085" y="6447"/>
                </a:lnTo>
                <a:lnTo>
                  <a:pt x="5984" y="6398"/>
                </a:lnTo>
                <a:lnTo>
                  <a:pt x="5947" y="6440"/>
                </a:lnTo>
                <a:lnTo>
                  <a:pt x="5962" y="6687"/>
                </a:lnTo>
                <a:lnTo>
                  <a:pt x="5989" y="6825"/>
                </a:lnTo>
                <a:lnTo>
                  <a:pt x="5921" y="6975"/>
                </a:lnTo>
                <a:lnTo>
                  <a:pt x="5994" y="7085"/>
                </a:lnTo>
                <a:lnTo>
                  <a:pt x="6032" y="7203"/>
                </a:lnTo>
                <a:lnTo>
                  <a:pt x="6037" y="7300"/>
                </a:lnTo>
                <a:lnTo>
                  <a:pt x="6005" y="7388"/>
                </a:lnTo>
                <a:lnTo>
                  <a:pt x="5936" y="7484"/>
                </a:lnTo>
                <a:lnTo>
                  <a:pt x="5846" y="7546"/>
                </a:lnTo>
                <a:lnTo>
                  <a:pt x="5887" y="7615"/>
                </a:lnTo>
                <a:lnTo>
                  <a:pt x="5914" y="7815"/>
                </a:lnTo>
                <a:lnTo>
                  <a:pt x="5882" y="7937"/>
                </a:lnTo>
                <a:lnTo>
                  <a:pt x="5841" y="7978"/>
                </a:lnTo>
                <a:lnTo>
                  <a:pt x="5754" y="7862"/>
                </a:lnTo>
                <a:lnTo>
                  <a:pt x="5713" y="7725"/>
                </a:lnTo>
                <a:lnTo>
                  <a:pt x="5691" y="7594"/>
                </a:lnTo>
                <a:lnTo>
                  <a:pt x="5701" y="7484"/>
                </a:lnTo>
                <a:lnTo>
                  <a:pt x="5638" y="7471"/>
                </a:lnTo>
                <a:lnTo>
                  <a:pt x="5542" y="7463"/>
                </a:lnTo>
                <a:lnTo>
                  <a:pt x="5479" y="7409"/>
                </a:lnTo>
                <a:lnTo>
                  <a:pt x="5409" y="7368"/>
                </a:lnTo>
                <a:lnTo>
                  <a:pt x="5367" y="7306"/>
                </a:lnTo>
                <a:lnTo>
                  <a:pt x="5309" y="7250"/>
                </a:lnTo>
                <a:lnTo>
                  <a:pt x="5196" y="7196"/>
                </a:lnTo>
                <a:lnTo>
                  <a:pt x="5116" y="7222"/>
                </a:lnTo>
                <a:lnTo>
                  <a:pt x="5090" y="7113"/>
                </a:lnTo>
                <a:lnTo>
                  <a:pt x="5063" y="6982"/>
                </a:lnTo>
                <a:lnTo>
                  <a:pt x="4978" y="6956"/>
                </a:lnTo>
                <a:lnTo>
                  <a:pt x="4978" y="6784"/>
                </a:lnTo>
                <a:lnTo>
                  <a:pt x="5005" y="6666"/>
                </a:lnTo>
                <a:lnTo>
                  <a:pt x="5070" y="6488"/>
                </a:lnTo>
                <a:lnTo>
                  <a:pt x="5138" y="6357"/>
                </a:lnTo>
                <a:lnTo>
                  <a:pt x="5208" y="6337"/>
                </a:lnTo>
                <a:lnTo>
                  <a:pt x="5208" y="6226"/>
                </a:lnTo>
                <a:lnTo>
                  <a:pt x="5256" y="6151"/>
                </a:lnTo>
                <a:lnTo>
                  <a:pt x="5341" y="6144"/>
                </a:lnTo>
                <a:lnTo>
                  <a:pt x="5409" y="6020"/>
                </a:lnTo>
                <a:lnTo>
                  <a:pt x="5425" y="5944"/>
                </a:lnTo>
                <a:lnTo>
                  <a:pt x="5479" y="5794"/>
                </a:lnTo>
                <a:lnTo>
                  <a:pt x="5500" y="5697"/>
                </a:lnTo>
                <a:lnTo>
                  <a:pt x="5558" y="5753"/>
                </a:lnTo>
                <a:lnTo>
                  <a:pt x="5638" y="5725"/>
                </a:lnTo>
                <a:lnTo>
                  <a:pt x="5754" y="5588"/>
                </a:lnTo>
                <a:lnTo>
                  <a:pt x="5761" y="5498"/>
                </a:lnTo>
                <a:lnTo>
                  <a:pt x="5718" y="5388"/>
                </a:lnTo>
                <a:lnTo>
                  <a:pt x="5766" y="5279"/>
                </a:lnTo>
                <a:lnTo>
                  <a:pt x="5761" y="5176"/>
                </a:lnTo>
                <a:lnTo>
                  <a:pt x="5681" y="5072"/>
                </a:lnTo>
                <a:lnTo>
                  <a:pt x="5595" y="5038"/>
                </a:lnTo>
                <a:lnTo>
                  <a:pt x="5510" y="5017"/>
                </a:lnTo>
                <a:lnTo>
                  <a:pt x="5510" y="5257"/>
                </a:lnTo>
                <a:lnTo>
                  <a:pt x="5469" y="5429"/>
                </a:lnTo>
                <a:lnTo>
                  <a:pt x="5404" y="5573"/>
                </a:lnTo>
                <a:lnTo>
                  <a:pt x="5351" y="5444"/>
                </a:lnTo>
                <a:lnTo>
                  <a:pt x="5367" y="5292"/>
                </a:lnTo>
                <a:lnTo>
                  <a:pt x="5297" y="5154"/>
                </a:lnTo>
                <a:lnTo>
                  <a:pt x="5218" y="5319"/>
                </a:lnTo>
                <a:lnTo>
                  <a:pt x="5218" y="5107"/>
                </a:lnTo>
                <a:lnTo>
                  <a:pt x="5111" y="5057"/>
                </a:lnTo>
                <a:lnTo>
                  <a:pt x="5164" y="4954"/>
                </a:lnTo>
                <a:lnTo>
                  <a:pt x="5085" y="4695"/>
                </a:lnTo>
                <a:lnTo>
                  <a:pt x="5026" y="4591"/>
                </a:lnTo>
                <a:lnTo>
                  <a:pt x="4947" y="4551"/>
                </a:lnTo>
                <a:close/>
                <a:moveTo>
                  <a:pt x="21015" y="4639"/>
                </a:moveTo>
                <a:lnTo>
                  <a:pt x="21010" y="4645"/>
                </a:lnTo>
                <a:lnTo>
                  <a:pt x="20935" y="4748"/>
                </a:lnTo>
                <a:lnTo>
                  <a:pt x="20947" y="4817"/>
                </a:lnTo>
                <a:lnTo>
                  <a:pt x="21010" y="4804"/>
                </a:lnTo>
                <a:lnTo>
                  <a:pt x="21085" y="4791"/>
                </a:lnTo>
                <a:lnTo>
                  <a:pt x="21148" y="4735"/>
                </a:lnTo>
                <a:lnTo>
                  <a:pt x="21153" y="4707"/>
                </a:lnTo>
                <a:lnTo>
                  <a:pt x="21068" y="4639"/>
                </a:lnTo>
                <a:lnTo>
                  <a:pt x="21015" y="4639"/>
                </a:lnTo>
                <a:close/>
                <a:moveTo>
                  <a:pt x="4770" y="4963"/>
                </a:moveTo>
                <a:lnTo>
                  <a:pt x="4729" y="5057"/>
                </a:lnTo>
                <a:lnTo>
                  <a:pt x="4681" y="5126"/>
                </a:lnTo>
                <a:lnTo>
                  <a:pt x="4760" y="5223"/>
                </a:lnTo>
                <a:lnTo>
                  <a:pt x="4809" y="5195"/>
                </a:lnTo>
                <a:lnTo>
                  <a:pt x="4883" y="5257"/>
                </a:lnTo>
                <a:lnTo>
                  <a:pt x="4920" y="5188"/>
                </a:lnTo>
                <a:lnTo>
                  <a:pt x="4888" y="5107"/>
                </a:lnTo>
                <a:lnTo>
                  <a:pt x="4867" y="5066"/>
                </a:lnTo>
                <a:lnTo>
                  <a:pt x="4835" y="5023"/>
                </a:lnTo>
                <a:lnTo>
                  <a:pt x="4770" y="4963"/>
                </a:lnTo>
                <a:close/>
                <a:moveTo>
                  <a:pt x="6074" y="5354"/>
                </a:moveTo>
                <a:lnTo>
                  <a:pt x="6020" y="5388"/>
                </a:lnTo>
                <a:lnTo>
                  <a:pt x="5994" y="5498"/>
                </a:lnTo>
                <a:lnTo>
                  <a:pt x="6010" y="5594"/>
                </a:lnTo>
                <a:lnTo>
                  <a:pt x="6074" y="5581"/>
                </a:lnTo>
                <a:lnTo>
                  <a:pt x="6112" y="5526"/>
                </a:lnTo>
                <a:lnTo>
                  <a:pt x="6122" y="5498"/>
                </a:lnTo>
                <a:lnTo>
                  <a:pt x="6122" y="5416"/>
                </a:lnTo>
                <a:lnTo>
                  <a:pt x="6074" y="5354"/>
                </a:lnTo>
                <a:close/>
                <a:moveTo>
                  <a:pt x="9558" y="5704"/>
                </a:moveTo>
                <a:lnTo>
                  <a:pt x="9463" y="5801"/>
                </a:lnTo>
                <a:lnTo>
                  <a:pt x="9393" y="5753"/>
                </a:lnTo>
                <a:lnTo>
                  <a:pt x="9303" y="5848"/>
                </a:lnTo>
                <a:lnTo>
                  <a:pt x="9212" y="5725"/>
                </a:lnTo>
                <a:lnTo>
                  <a:pt x="9122" y="5753"/>
                </a:lnTo>
                <a:lnTo>
                  <a:pt x="9085" y="5869"/>
                </a:lnTo>
                <a:lnTo>
                  <a:pt x="9207" y="5916"/>
                </a:lnTo>
                <a:lnTo>
                  <a:pt x="9207" y="5966"/>
                </a:lnTo>
                <a:lnTo>
                  <a:pt x="9105" y="6000"/>
                </a:lnTo>
                <a:lnTo>
                  <a:pt x="9233" y="6088"/>
                </a:lnTo>
                <a:lnTo>
                  <a:pt x="9175" y="6166"/>
                </a:lnTo>
                <a:lnTo>
                  <a:pt x="9340" y="6219"/>
                </a:lnTo>
                <a:lnTo>
                  <a:pt x="9415" y="6241"/>
                </a:lnTo>
                <a:lnTo>
                  <a:pt x="9468" y="6213"/>
                </a:lnTo>
                <a:lnTo>
                  <a:pt x="9632" y="6097"/>
                </a:lnTo>
                <a:lnTo>
                  <a:pt x="9707" y="5959"/>
                </a:lnTo>
                <a:lnTo>
                  <a:pt x="9644" y="5835"/>
                </a:lnTo>
                <a:lnTo>
                  <a:pt x="9659" y="5719"/>
                </a:lnTo>
                <a:lnTo>
                  <a:pt x="9558" y="5704"/>
                </a:lnTo>
                <a:close/>
                <a:moveTo>
                  <a:pt x="5489" y="5848"/>
                </a:moveTo>
                <a:lnTo>
                  <a:pt x="5474" y="6013"/>
                </a:lnTo>
                <a:lnTo>
                  <a:pt x="5462" y="6151"/>
                </a:lnTo>
                <a:lnTo>
                  <a:pt x="5415" y="6234"/>
                </a:lnTo>
                <a:lnTo>
                  <a:pt x="5495" y="6219"/>
                </a:lnTo>
                <a:lnTo>
                  <a:pt x="5510" y="6316"/>
                </a:lnTo>
                <a:lnTo>
                  <a:pt x="5595" y="6234"/>
                </a:lnTo>
                <a:lnTo>
                  <a:pt x="5655" y="6138"/>
                </a:lnTo>
                <a:lnTo>
                  <a:pt x="5686" y="6219"/>
                </a:lnTo>
                <a:lnTo>
                  <a:pt x="5776" y="6260"/>
                </a:lnTo>
                <a:lnTo>
                  <a:pt x="5829" y="6206"/>
                </a:lnTo>
                <a:lnTo>
                  <a:pt x="5788" y="6151"/>
                </a:lnTo>
                <a:lnTo>
                  <a:pt x="5744" y="6166"/>
                </a:lnTo>
                <a:lnTo>
                  <a:pt x="5739" y="6082"/>
                </a:lnTo>
                <a:lnTo>
                  <a:pt x="5670" y="6028"/>
                </a:lnTo>
                <a:lnTo>
                  <a:pt x="5607" y="5966"/>
                </a:lnTo>
                <a:lnTo>
                  <a:pt x="5575" y="5916"/>
                </a:lnTo>
                <a:lnTo>
                  <a:pt x="5542" y="5944"/>
                </a:lnTo>
                <a:lnTo>
                  <a:pt x="5532" y="5863"/>
                </a:lnTo>
                <a:lnTo>
                  <a:pt x="5489" y="5848"/>
                </a:lnTo>
                <a:close/>
                <a:moveTo>
                  <a:pt x="479" y="6191"/>
                </a:moveTo>
                <a:lnTo>
                  <a:pt x="479" y="6260"/>
                </a:lnTo>
                <a:lnTo>
                  <a:pt x="489" y="6275"/>
                </a:lnTo>
                <a:lnTo>
                  <a:pt x="542" y="6260"/>
                </a:lnTo>
                <a:lnTo>
                  <a:pt x="563" y="6294"/>
                </a:lnTo>
                <a:lnTo>
                  <a:pt x="607" y="6329"/>
                </a:lnTo>
                <a:lnTo>
                  <a:pt x="655" y="6294"/>
                </a:lnTo>
                <a:lnTo>
                  <a:pt x="660" y="6275"/>
                </a:lnTo>
                <a:lnTo>
                  <a:pt x="602" y="6254"/>
                </a:lnTo>
                <a:lnTo>
                  <a:pt x="554" y="6213"/>
                </a:lnTo>
                <a:lnTo>
                  <a:pt x="515" y="6226"/>
                </a:lnTo>
                <a:lnTo>
                  <a:pt x="479" y="6191"/>
                </a:lnTo>
                <a:close/>
                <a:moveTo>
                  <a:pt x="5643" y="6344"/>
                </a:moveTo>
                <a:lnTo>
                  <a:pt x="5602" y="6419"/>
                </a:lnTo>
                <a:lnTo>
                  <a:pt x="5616" y="6460"/>
                </a:lnTo>
                <a:lnTo>
                  <a:pt x="5655" y="6466"/>
                </a:lnTo>
                <a:lnTo>
                  <a:pt x="5723" y="6378"/>
                </a:lnTo>
                <a:lnTo>
                  <a:pt x="5723" y="6344"/>
                </a:lnTo>
                <a:lnTo>
                  <a:pt x="5643" y="6344"/>
                </a:lnTo>
                <a:close/>
                <a:moveTo>
                  <a:pt x="5841" y="6425"/>
                </a:moveTo>
                <a:lnTo>
                  <a:pt x="5814" y="6475"/>
                </a:lnTo>
                <a:lnTo>
                  <a:pt x="5814" y="6488"/>
                </a:lnTo>
                <a:lnTo>
                  <a:pt x="5829" y="6535"/>
                </a:lnTo>
                <a:lnTo>
                  <a:pt x="5856" y="6550"/>
                </a:lnTo>
                <a:lnTo>
                  <a:pt x="5877" y="6466"/>
                </a:lnTo>
                <a:lnTo>
                  <a:pt x="5861" y="6432"/>
                </a:lnTo>
                <a:lnTo>
                  <a:pt x="5841" y="6425"/>
                </a:lnTo>
                <a:close/>
                <a:moveTo>
                  <a:pt x="788" y="6741"/>
                </a:moveTo>
                <a:lnTo>
                  <a:pt x="728" y="6769"/>
                </a:lnTo>
                <a:lnTo>
                  <a:pt x="766" y="6810"/>
                </a:lnTo>
                <a:lnTo>
                  <a:pt x="803" y="6838"/>
                </a:lnTo>
                <a:lnTo>
                  <a:pt x="841" y="6810"/>
                </a:lnTo>
                <a:lnTo>
                  <a:pt x="834" y="6756"/>
                </a:lnTo>
                <a:lnTo>
                  <a:pt x="788" y="6741"/>
                </a:lnTo>
                <a:close/>
                <a:moveTo>
                  <a:pt x="10212" y="7003"/>
                </a:moveTo>
                <a:lnTo>
                  <a:pt x="10164" y="7119"/>
                </a:lnTo>
                <a:lnTo>
                  <a:pt x="10143" y="7265"/>
                </a:lnTo>
                <a:lnTo>
                  <a:pt x="10176" y="7334"/>
                </a:lnTo>
                <a:lnTo>
                  <a:pt x="10181" y="7463"/>
                </a:lnTo>
                <a:lnTo>
                  <a:pt x="10207" y="7403"/>
                </a:lnTo>
                <a:lnTo>
                  <a:pt x="10229" y="7437"/>
                </a:lnTo>
                <a:lnTo>
                  <a:pt x="10207" y="7491"/>
                </a:lnTo>
                <a:lnTo>
                  <a:pt x="10222" y="7531"/>
                </a:lnTo>
                <a:lnTo>
                  <a:pt x="10292" y="7553"/>
                </a:lnTo>
                <a:lnTo>
                  <a:pt x="10329" y="7635"/>
                </a:lnTo>
                <a:lnTo>
                  <a:pt x="10324" y="7703"/>
                </a:lnTo>
                <a:lnTo>
                  <a:pt x="10239" y="7697"/>
                </a:lnTo>
                <a:lnTo>
                  <a:pt x="10222" y="7781"/>
                </a:lnTo>
                <a:lnTo>
                  <a:pt x="10256" y="7841"/>
                </a:lnTo>
                <a:lnTo>
                  <a:pt x="10196" y="7884"/>
                </a:lnTo>
                <a:lnTo>
                  <a:pt x="10212" y="7931"/>
                </a:lnTo>
                <a:lnTo>
                  <a:pt x="10302" y="7952"/>
                </a:lnTo>
                <a:lnTo>
                  <a:pt x="10256" y="7978"/>
                </a:lnTo>
                <a:lnTo>
                  <a:pt x="10164" y="8103"/>
                </a:lnTo>
                <a:lnTo>
                  <a:pt x="10196" y="8124"/>
                </a:lnTo>
                <a:lnTo>
                  <a:pt x="10239" y="8081"/>
                </a:lnTo>
                <a:lnTo>
                  <a:pt x="10292" y="8096"/>
                </a:lnTo>
                <a:lnTo>
                  <a:pt x="10329" y="8040"/>
                </a:lnTo>
                <a:lnTo>
                  <a:pt x="10355" y="8062"/>
                </a:lnTo>
                <a:lnTo>
                  <a:pt x="10457" y="8028"/>
                </a:lnTo>
                <a:lnTo>
                  <a:pt x="10537" y="8034"/>
                </a:lnTo>
                <a:lnTo>
                  <a:pt x="10590" y="7965"/>
                </a:lnTo>
                <a:lnTo>
                  <a:pt x="10563" y="7903"/>
                </a:lnTo>
                <a:lnTo>
                  <a:pt x="10595" y="7869"/>
                </a:lnTo>
                <a:lnTo>
                  <a:pt x="10601" y="7793"/>
                </a:lnTo>
                <a:lnTo>
                  <a:pt x="10532" y="7766"/>
                </a:lnTo>
                <a:lnTo>
                  <a:pt x="10515" y="7718"/>
                </a:lnTo>
                <a:lnTo>
                  <a:pt x="10478" y="7574"/>
                </a:lnTo>
                <a:lnTo>
                  <a:pt x="10442" y="7553"/>
                </a:lnTo>
                <a:lnTo>
                  <a:pt x="10382" y="7381"/>
                </a:lnTo>
                <a:lnTo>
                  <a:pt x="10324" y="7375"/>
                </a:lnTo>
                <a:lnTo>
                  <a:pt x="10372" y="7250"/>
                </a:lnTo>
                <a:lnTo>
                  <a:pt x="10389" y="7141"/>
                </a:lnTo>
                <a:lnTo>
                  <a:pt x="10324" y="7134"/>
                </a:lnTo>
                <a:lnTo>
                  <a:pt x="10266" y="7153"/>
                </a:lnTo>
                <a:lnTo>
                  <a:pt x="10329" y="7003"/>
                </a:lnTo>
                <a:lnTo>
                  <a:pt x="10261" y="7016"/>
                </a:lnTo>
                <a:lnTo>
                  <a:pt x="10212" y="7003"/>
                </a:lnTo>
                <a:close/>
                <a:moveTo>
                  <a:pt x="1559" y="7100"/>
                </a:moveTo>
                <a:lnTo>
                  <a:pt x="1526" y="7119"/>
                </a:lnTo>
                <a:lnTo>
                  <a:pt x="1479" y="7169"/>
                </a:lnTo>
                <a:lnTo>
                  <a:pt x="1484" y="7237"/>
                </a:lnTo>
                <a:lnTo>
                  <a:pt x="1516" y="7272"/>
                </a:lnTo>
                <a:lnTo>
                  <a:pt x="1574" y="7216"/>
                </a:lnTo>
                <a:lnTo>
                  <a:pt x="1622" y="7147"/>
                </a:lnTo>
                <a:lnTo>
                  <a:pt x="1601" y="7106"/>
                </a:lnTo>
                <a:lnTo>
                  <a:pt x="1559" y="7100"/>
                </a:lnTo>
                <a:close/>
                <a:moveTo>
                  <a:pt x="11228" y="7353"/>
                </a:moveTo>
                <a:lnTo>
                  <a:pt x="11138" y="7403"/>
                </a:lnTo>
                <a:lnTo>
                  <a:pt x="11148" y="7456"/>
                </a:lnTo>
                <a:lnTo>
                  <a:pt x="11206" y="7525"/>
                </a:lnTo>
                <a:lnTo>
                  <a:pt x="11245" y="7422"/>
                </a:lnTo>
                <a:lnTo>
                  <a:pt x="11228" y="7353"/>
                </a:lnTo>
                <a:close/>
                <a:moveTo>
                  <a:pt x="10111" y="7478"/>
                </a:moveTo>
                <a:lnTo>
                  <a:pt x="10063" y="7484"/>
                </a:lnTo>
                <a:lnTo>
                  <a:pt x="10016" y="7546"/>
                </a:lnTo>
                <a:lnTo>
                  <a:pt x="9936" y="7650"/>
                </a:lnTo>
                <a:lnTo>
                  <a:pt x="9968" y="7772"/>
                </a:lnTo>
                <a:lnTo>
                  <a:pt x="9920" y="7903"/>
                </a:lnTo>
                <a:lnTo>
                  <a:pt x="10005" y="7924"/>
                </a:lnTo>
                <a:lnTo>
                  <a:pt x="10106" y="7849"/>
                </a:lnTo>
                <a:lnTo>
                  <a:pt x="10154" y="7738"/>
                </a:lnTo>
                <a:lnTo>
                  <a:pt x="10143" y="7650"/>
                </a:lnTo>
                <a:lnTo>
                  <a:pt x="10176" y="7559"/>
                </a:lnTo>
                <a:lnTo>
                  <a:pt x="10111" y="7478"/>
                </a:lnTo>
                <a:close/>
                <a:moveTo>
                  <a:pt x="18829" y="7587"/>
                </a:moveTo>
                <a:lnTo>
                  <a:pt x="18803" y="7600"/>
                </a:lnTo>
                <a:lnTo>
                  <a:pt x="18829" y="7662"/>
                </a:lnTo>
                <a:lnTo>
                  <a:pt x="18776" y="7718"/>
                </a:lnTo>
                <a:lnTo>
                  <a:pt x="18771" y="7890"/>
                </a:lnTo>
                <a:lnTo>
                  <a:pt x="18803" y="8006"/>
                </a:lnTo>
                <a:lnTo>
                  <a:pt x="18803" y="8165"/>
                </a:lnTo>
                <a:lnTo>
                  <a:pt x="18786" y="8253"/>
                </a:lnTo>
                <a:lnTo>
                  <a:pt x="18793" y="8378"/>
                </a:lnTo>
                <a:lnTo>
                  <a:pt x="18786" y="8481"/>
                </a:lnTo>
                <a:lnTo>
                  <a:pt x="18798" y="8577"/>
                </a:lnTo>
                <a:lnTo>
                  <a:pt x="18834" y="8487"/>
                </a:lnTo>
                <a:lnTo>
                  <a:pt x="18882" y="8556"/>
                </a:lnTo>
                <a:lnTo>
                  <a:pt x="18882" y="8481"/>
                </a:lnTo>
                <a:lnTo>
                  <a:pt x="18824" y="8365"/>
                </a:lnTo>
                <a:lnTo>
                  <a:pt x="18861" y="8199"/>
                </a:lnTo>
                <a:lnTo>
                  <a:pt x="18946" y="8240"/>
                </a:lnTo>
                <a:lnTo>
                  <a:pt x="18887" y="8034"/>
                </a:lnTo>
                <a:lnTo>
                  <a:pt x="18866" y="7909"/>
                </a:lnTo>
                <a:lnTo>
                  <a:pt x="18866" y="7793"/>
                </a:lnTo>
                <a:lnTo>
                  <a:pt x="18846" y="7669"/>
                </a:lnTo>
                <a:lnTo>
                  <a:pt x="18829" y="7587"/>
                </a:lnTo>
                <a:close/>
                <a:moveTo>
                  <a:pt x="2729" y="7609"/>
                </a:moveTo>
                <a:lnTo>
                  <a:pt x="2729" y="7650"/>
                </a:lnTo>
                <a:lnTo>
                  <a:pt x="2739" y="7703"/>
                </a:lnTo>
                <a:lnTo>
                  <a:pt x="2766" y="7746"/>
                </a:lnTo>
                <a:lnTo>
                  <a:pt x="2787" y="7800"/>
                </a:lnTo>
                <a:lnTo>
                  <a:pt x="2824" y="7862"/>
                </a:lnTo>
                <a:lnTo>
                  <a:pt x="2846" y="7862"/>
                </a:lnTo>
                <a:lnTo>
                  <a:pt x="2797" y="7759"/>
                </a:lnTo>
                <a:lnTo>
                  <a:pt x="2814" y="7615"/>
                </a:lnTo>
                <a:lnTo>
                  <a:pt x="2761" y="7628"/>
                </a:lnTo>
                <a:lnTo>
                  <a:pt x="2729" y="7609"/>
                </a:lnTo>
                <a:close/>
                <a:moveTo>
                  <a:pt x="7244" y="7924"/>
                </a:moveTo>
                <a:lnTo>
                  <a:pt x="7191" y="7965"/>
                </a:lnTo>
                <a:lnTo>
                  <a:pt x="7154" y="8034"/>
                </a:lnTo>
                <a:lnTo>
                  <a:pt x="7096" y="8219"/>
                </a:lnTo>
                <a:lnTo>
                  <a:pt x="7048" y="8287"/>
                </a:lnTo>
                <a:lnTo>
                  <a:pt x="7074" y="8322"/>
                </a:lnTo>
                <a:lnTo>
                  <a:pt x="7038" y="8365"/>
                </a:lnTo>
                <a:lnTo>
                  <a:pt x="7043" y="8390"/>
                </a:lnTo>
                <a:lnTo>
                  <a:pt x="7159" y="8399"/>
                </a:lnTo>
                <a:lnTo>
                  <a:pt x="7224" y="8390"/>
                </a:lnTo>
                <a:lnTo>
                  <a:pt x="7277" y="8418"/>
                </a:lnTo>
                <a:lnTo>
                  <a:pt x="7234" y="8468"/>
                </a:lnTo>
                <a:lnTo>
                  <a:pt x="7270" y="8474"/>
                </a:lnTo>
                <a:lnTo>
                  <a:pt x="7340" y="8378"/>
                </a:lnTo>
                <a:lnTo>
                  <a:pt x="7357" y="8390"/>
                </a:lnTo>
                <a:lnTo>
                  <a:pt x="7340" y="8481"/>
                </a:lnTo>
                <a:lnTo>
                  <a:pt x="7377" y="8502"/>
                </a:lnTo>
                <a:lnTo>
                  <a:pt x="7403" y="8502"/>
                </a:lnTo>
                <a:lnTo>
                  <a:pt x="7430" y="8405"/>
                </a:lnTo>
                <a:lnTo>
                  <a:pt x="7415" y="8330"/>
                </a:lnTo>
                <a:lnTo>
                  <a:pt x="7403" y="8274"/>
                </a:lnTo>
                <a:lnTo>
                  <a:pt x="7367" y="8296"/>
                </a:lnTo>
                <a:lnTo>
                  <a:pt x="7383" y="8206"/>
                </a:lnTo>
                <a:lnTo>
                  <a:pt x="7324" y="8171"/>
                </a:lnTo>
                <a:lnTo>
                  <a:pt x="7297" y="8199"/>
                </a:lnTo>
                <a:lnTo>
                  <a:pt x="7244" y="8171"/>
                </a:lnTo>
                <a:lnTo>
                  <a:pt x="7265" y="8131"/>
                </a:lnTo>
                <a:lnTo>
                  <a:pt x="7229" y="8103"/>
                </a:lnTo>
                <a:lnTo>
                  <a:pt x="7191" y="8143"/>
                </a:lnTo>
                <a:lnTo>
                  <a:pt x="7229" y="8040"/>
                </a:lnTo>
                <a:lnTo>
                  <a:pt x="7260" y="7965"/>
                </a:lnTo>
                <a:lnTo>
                  <a:pt x="7270" y="7931"/>
                </a:lnTo>
                <a:lnTo>
                  <a:pt x="7244" y="7924"/>
                </a:lnTo>
                <a:close/>
                <a:moveTo>
                  <a:pt x="3010" y="8028"/>
                </a:moveTo>
                <a:lnTo>
                  <a:pt x="3005" y="8055"/>
                </a:lnTo>
                <a:lnTo>
                  <a:pt x="3032" y="8124"/>
                </a:lnTo>
                <a:lnTo>
                  <a:pt x="3090" y="8143"/>
                </a:lnTo>
                <a:lnTo>
                  <a:pt x="3102" y="8178"/>
                </a:lnTo>
                <a:lnTo>
                  <a:pt x="3155" y="8212"/>
                </a:lnTo>
                <a:lnTo>
                  <a:pt x="3170" y="8253"/>
                </a:lnTo>
                <a:lnTo>
                  <a:pt x="3266" y="8309"/>
                </a:lnTo>
                <a:lnTo>
                  <a:pt x="3293" y="8296"/>
                </a:lnTo>
                <a:lnTo>
                  <a:pt x="3271" y="8227"/>
                </a:lnTo>
                <a:lnTo>
                  <a:pt x="3213" y="8184"/>
                </a:lnTo>
                <a:lnTo>
                  <a:pt x="3186" y="8131"/>
                </a:lnTo>
                <a:lnTo>
                  <a:pt x="3165" y="8090"/>
                </a:lnTo>
                <a:lnTo>
                  <a:pt x="3112" y="8075"/>
                </a:lnTo>
                <a:lnTo>
                  <a:pt x="3075" y="8055"/>
                </a:lnTo>
                <a:lnTo>
                  <a:pt x="3010" y="8028"/>
                </a:lnTo>
                <a:close/>
                <a:moveTo>
                  <a:pt x="6760" y="8124"/>
                </a:moveTo>
                <a:lnTo>
                  <a:pt x="6738" y="8137"/>
                </a:lnTo>
                <a:lnTo>
                  <a:pt x="6792" y="8193"/>
                </a:lnTo>
                <a:lnTo>
                  <a:pt x="6866" y="8227"/>
                </a:lnTo>
                <a:lnTo>
                  <a:pt x="6898" y="8227"/>
                </a:lnTo>
                <a:lnTo>
                  <a:pt x="6893" y="8206"/>
                </a:lnTo>
                <a:lnTo>
                  <a:pt x="6835" y="8159"/>
                </a:lnTo>
                <a:lnTo>
                  <a:pt x="6760" y="8124"/>
                </a:lnTo>
                <a:close/>
                <a:moveTo>
                  <a:pt x="13494" y="8440"/>
                </a:moveTo>
                <a:lnTo>
                  <a:pt x="13542" y="8468"/>
                </a:lnTo>
                <a:lnTo>
                  <a:pt x="13600" y="8459"/>
                </a:lnTo>
                <a:lnTo>
                  <a:pt x="13612" y="8528"/>
                </a:lnTo>
                <a:lnTo>
                  <a:pt x="13600" y="8631"/>
                </a:lnTo>
                <a:lnTo>
                  <a:pt x="13547" y="8618"/>
                </a:lnTo>
                <a:lnTo>
                  <a:pt x="13500" y="8640"/>
                </a:lnTo>
                <a:lnTo>
                  <a:pt x="13500" y="8715"/>
                </a:lnTo>
                <a:lnTo>
                  <a:pt x="13440" y="8708"/>
                </a:lnTo>
                <a:lnTo>
                  <a:pt x="13440" y="8743"/>
                </a:lnTo>
                <a:lnTo>
                  <a:pt x="13474" y="8768"/>
                </a:lnTo>
                <a:lnTo>
                  <a:pt x="13500" y="8865"/>
                </a:lnTo>
                <a:lnTo>
                  <a:pt x="13568" y="8899"/>
                </a:lnTo>
                <a:lnTo>
                  <a:pt x="13580" y="8934"/>
                </a:lnTo>
                <a:lnTo>
                  <a:pt x="13563" y="8975"/>
                </a:lnTo>
                <a:lnTo>
                  <a:pt x="13568" y="9003"/>
                </a:lnTo>
                <a:lnTo>
                  <a:pt x="13585" y="9065"/>
                </a:lnTo>
                <a:lnTo>
                  <a:pt x="13590" y="8990"/>
                </a:lnTo>
                <a:lnTo>
                  <a:pt x="13638" y="8962"/>
                </a:lnTo>
                <a:lnTo>
                  <a:pt x="13653" y="9018"/>
                </a:lnTo>
                <a:lnTo>
                  <a:pt x="13696" y="9078"/>
                </a:lnTo>
                <a:lnTo>
                  <a:pt x="13643" y="9112"/>
                </a:lnTo>
                <a:lnTo>
                  <a:pt x="13590" y="9086"/>
                </a:lnTo>
                <a:lnTo>
                  <a:pt x="13580" y="9168"/>
                </a:lnTo>
                <a:lnTo>
                  <a:pt x="13617" y="9174"/>
                </a:lnTo>
                <a:lnTo>
                  <a:pt x="13600" y="9243"/>
                </a:lnTo>
                <a:lnTo>
                  <a:pt x="13648" y="9277"/>
                </a:lnTo>
                <a:lnTo>
                  <a:pt x="13638" y="9380"/>
                </a:lnTo>
                <a:lnTo>
                  <a:pt x="13648" y="9449"/>
                </a:lnTo>
                <a:lnTo>
                  <a:pt x="13643" y="9471"/>
                </a:lnTo>
                <a:lnTo>
                  <a:pt x="13553" y="9499"/>
                </a:lnTo>
                <a:lnTo>
                  <a:pt x="13467" y="9484"/>
                </a:lnTo>
                <a:lnTo>
                  <a:pt x="13425" y="9436"/>
                </a:lnTo>
                <a:lnTo>
                  <a:pt x="13372" y="9415"/>
                </a:lnTo>
                <a:lnTo>
                  <a:pt x="13356" y="9346"/>
                </a:lnTo>
                <a:lnTo>
                  <a:pt x="13356" y="9299"/>
                </a:lnTo>
                <a:lnTo>
                  <a:pt x="13377" y="9277"/>
                </a:lnTo>
                <a:lnTo>
                  <a:pt x="13387" y="9243"/>
                </a:lnTo>
                <a:lnTo>
                  <a:pt x="13399" y="9168"/>
                </a:lnTo>
                <a:lnTo>
                  <a:pt x="13447" y="9161"/>
                </a:lnTo>
                <a:lnTo>
                  <a:pt x="13430" y="9134"/>
                </a:lnTo>
                <a:lnTo>
                  <a:pt x="13404" y="9127"/>
                </a:lnTo>
                <a:lnTo>
                  <a:pt x="13372" y="9058"/>
                </a:lnTo>
                <a:lnTo>
                  <a:pt x="13341" y="8983"/>
                </a:lnTo>
                <a:lnTo>
                  <a:pt x="13276" y="8865"/>
                </a:lnTo>
                <a:lnTo>
                  <a:pt x="13281" y="8796"/>
                </a:lnTo>
                <a:lnTo>
                  <a:pt x="13228" y="8700"/>
                </a:lnTo>
                <a:lnTo>
                  <a:pt x="13287" y="8590"/>
                </a:lnTo>
                <a:lnTo>
                  <a:pt x="13346" y="8571"/>
                </a:lnTo>
                <a:lnTo>
                  <a:pt x="13372" y="8509"/>
                </a:lnTo>
                <a:lnTo>
                  <a:pt x="13425" y="8487"/>
                </a:lnTo>
                <a:lnTo>
                  <a:pt x="13494" y="8440"/>
                </a:lnTo>
                <a:close/>
                <a:moveTo>
                  <a:pt x="12792" y="8446"/>
                </a:moveTo>
                <a:lnTo>
                  <a:pt x="12792" y="8474"/>
                </a:lnTo>
                <a:lnTo>
                  <a:pt x="12707" y="8521"/>
                </a:lnTo>
                <a:lnTo>
                  <a:pt x="12739" y="8562"/>
                </a:lnTo>
                <a:lnTo>
                  <a:pt x="12691" y="8652"/>
                </a:lnTo>
                <a:lnTo>
                  <a:pt x="12649" y="8665"/>
                </a:lnTo>
                <a:lnTo>
                  <a:pt x="12696" y="8728"/>
                </a:lnTo>
                <a:lnTo>
                  <a:pt x="12766" y="8768"/>
                </a:lnTo>
                <a:lnTo>
                  <a:pt x="12840" y="8859"/>
                </a:lnTo>
                <a:lnTo>
                  <a:pt x="12862" y="8893"/>
                </a:lnTo>
                <a:lnTo>
                  <a:pt x="12894" y="8906"/>
                </a:lnTo>
                <a:lnTo>
                  <a:pt x="12925" y="8940"/>
                </a:lnTo>
                <a:lnTo>
                  <a:pt x="12942" y="9009"/>
                </a:lnTo>
                <a:lnTo>
                  <a:pt x="12930" y="9052"/>
                </a:lnTo>
                <a:lnTo>
                  <a:pt x="12862" y="9106"/>
                </a:lnTo>
                <a:lnTo>
                  <a:pt x="12814" y="9099"/>
                </a:lnTo>
                <a:lnTo>
                  <a:pt x="12744" y="9112"/>
                </a:lnTo>
                <a:lnTo>
                  <a:pt x="12659" y="9071"/>
                </a:lnTo>
                <a:lnTo>
                  <a:pt x="12558" y="9003"/>
                </a:lnTo>
                <a:lnTo>
                  <a:pt x="12463" y="9003"/>
                </a:lnTo>
                <a:lnTo>
                  <a:pt x="12393" y="9030"/>
                </a:lnTo>
                <a:lnTo>
                  <a:pt x="12323" y="9093"/>
                </a:lnTo>
                <a:lnTo>
                  <a:pt x="12212" y="9078"/>
                </a:lnTo>
                <a:lnTo>
                  <a:pt x="12210" y="9084"/>
                </a:lnTo>
                <a:lnTo>
                  <a:pt x="12159" y="9052"/>
                </a:lnTo>
                <a:lnTo>
                  <a:pt x="12154" y="9009"/>
                </a:lnTo>
                <a:lnTo>
                  <a:pt x="12132" y="8955"/>
                </a:lnTo>
                <a:lnTo>
                  <a:pt x="12154" y="8880"/>
                </a:lnTo>
                <a:lnTo>
                  <a:pt x="12185" y="8837"/>
                </a:lnTo>
                <a:lnTo>
                  <a:pt x="12202" y="8715"/>
                </a:lnTo>
                <a:lnTo>
                  <a:pt x="12217" y="8721"/>
                </a:lnTo>
                <a:lnTo>
                  <a:pt x="12244" y="8700"/>
                </a:lnTo>
                <a:lnTo>
                  <a:pt x="12244" y="8674"/>
                </a:lnTo>
                <a:lnTo>
                  <a:pt x="12287" y="8590"/>
                </a:lnTo>
                <a:lnTo>
                  <a:pt x="12308" y="8528"/>
                </a:lnTo>
                <a:lnTo>
                  <a:pt x="12362" y="8515"/>
                </a:lnTo>
                <a:lnTo>
                  <a:pt x="12367" y="8556"/>
                </a:lnTo>
                <a:lnTo>
                  <a:pt x="12456" y="8584"/>
                </a:lnTo>
                <a:lnTo>
                  <a:pt x="12473" y="8612"/>
                </a:lnTo>
                <a:lnTo>
                  <a:pt x="12415" y="8646"/>
                </a:lnTo>
                <a:lnTo>
                  <a:pt x="12403" y="8665"/>
                </a:lnTo>
                <a:lnTo>
                  <a:pt x="12468" y="8700"/>
                </a:lnTo>
                <a:lnTo>
                  <a:pt x="12456" y="8749"/>
                </a:lnTo>
                <a:lnTo>
                  <a:pt x="12490" y="8768"/>
                </a:lnTo>
                <a:lnTo>
                  <a:pt x="12569" y="8708"/>
                </a:lnTo>
                <a:lnTo>
                  <a:pt x="12633" y="8687"/>
                </a:lnTo>
                <a:lnTo>
                  <a:pt x="12643" y="8646"/>
                </a:lnTo>
                <a:lnTo>
                  <a:pt x="12584" y="8652"/>
                </a:lnTo>
                <a:lnTo>
                  <a:pt x="12558" y="8625"/>
                </a:lnTo>
                <a:lnTo>
                  <a:pt x="12553" y="8556"/>
                </a:lnTo>
                <a:lnTo>
                  <a:pt x="12601" y="8515"/>
                </a:lnTo>
                <a:lnTo>
                  <a:pt x="12654" y="8509"/>
                </a:lnTo>
                <a:lnTo>
                  <a:pt x="12691" y="8474"/>
                </a:lnTo>
                <a:lnTo>
                  <a:pt x="12739" y="8468"/>
                </a:lnTo>
                <a:lnTo>
                  <a:pt x="12792" y="8446"/>
                </a:lnTo>
                <a:close/>
                <a:moveTo>
                  <a:pt x="6765" y="8459"/>
                </a:moveTo>
                <a:lnTo>
                  <a:pt x="6745" y="8494"/>
                </a:lnTo>
                <a:lnTo>
                  <a:pt x="6760" y="8528"/>
                </a:lnTo>
                <a:lnTo>
                  <a:pt x="6835" y="8577"/>
                </a:lnTo>
                <a:lnTo>
                  <a:pt x="6856" y="8571"/>
                </a:lnTo>
                <a:lnTo>
                  <a:pt x="6883" y="8521"/>
                </a:lnTo>
                <a:lnTo>
                  <a:pt x="6830" y="8528"/>
                </a:lnTo>
                <a:lnTo>
                  <a:pt x="6787" y="8509"/>
                </a:lnTo>
                <a:lnTo>
                  <a:pt x="6765" y="8459"/>
                </a:lnTo>
                <a:close/>
                <a:moveTo>
                  <a:pt x="18793" y="8618"/>
                </a:moveTo>
                <a:lnTo>
                  <a:pt x="18771" y="8700"/>
                </a:lnTo>
                <a:lnTo>
                  <a:pt x="18754" y="8846"/>
                </a:lnTo>
                <a:lnTo>
                  <a:pt x="18696" y="8852"/>
                </a:lnTo>
                <a:lnTo>
                  <a:pt x="18665" y="8934"/>
                </a:lnTo>
                <a:lnTo>
                  <a:pt x="18675" y="9030"/>
                </a:lnTo>
                <a:lnTo>
                  <a:pt x="18739" y="9030"/>
                </a:lnTo>
                <a:lnTo>
                  <a:pt x="18771" y="8921"/>
                </a:lnTo>
                <a:lnTo>
                  <a:pt x="18861" y="8990"/>
                </a:lnTo>
                <a:lnTo>
                  <a:pt x="18914" y="8887"/>
                </a:lnTo>
                <a:lnTo>
                  <a:pt x="18999" y="8859"/>
                </a:lnTo>
                <a:lnTo>
                  <a:pt x="18984" y="8743"/>
                </a:lnTo>
                <a:lnTo>
                  <a:pt x="18946" y="8790"/>
                </a:lnTo>
                <a:lnTo>
                  <a:pt x="18904" y="8762"/>
                </a:lnTo>
                <a:lnTo>
                  <a:pt x="18861" y="8728"/>
                </a:lnTo>
                <a:lnTo>
                  <a:pt x="18793" y="8618"/>
                </a:lnTo>
                <a:close/>
                <a:moveTo>
                  <a:pt x="11271" y="8625"/>
                </a:moveTo>
                <a:lnTo>
                  <a:pt x="11319" y="8640"/>
                </a:lnTo>
                <a:lnTo>
                  <a:pt x="11308" y="8646"/>
                </a:lnTo>
                <a:lnTo>
                  <a:pt x="11308" y="8680"/>
                </a:lnTo>
                <a:lnTo>
                  <a:pt x="11324" y="8715"/>
                </a:lnTo>
                <a:lnTo>
                  <a:pt x="11339" y="8665"/>
                </a:lnTo>
                <a:lnTo>
                  <a:pt x="11378" y="8680"/>
                </a:lnTo>
                <a:lnTo>
                  <a:pt x="11378" y="8715"/>
                </a:lnTo>
                <a:lnTo>
                  <a:pt x="11404" y="8756"/>
                </a:lnTo>
                <a:lnTo>
                  <a:pt x="11393" y="8762"/>
                </a:lnTo>
                <a:lnTo>
                  <a:pt x="11441" y="8837"/>
                </a:lnTo>
                <a:lnTo>
                  <a:pt x="11494" y="8865"/>
                </a:lnTo>
                <a:lnTo>
                  <a:pt x="11526" y="8899"/>
                </a:lnTo>
                <a:lnTo>
                  <a:pt x="11579" y="8940"/>
                </a:lnTo>
                <a:lnTo>
                  <a:pt x="11605" y="8962"/>
                </a:lnTo>
                <a:lnTo>
                  <a:pt x="11622" y="8996"/>
                </a:lnTo>
                <a:lnTo>
                  <a:pt x="11639" y="9030"/>
                </a:lnTo>
                <a:lnTo>
                  <a:pt x="11649" y="9043"/>
                </a:lnTo>
                <a:lnTo>
                  <a:pt x="11644" y="9078"/>
                </a:lnTo>
                <a:lnTo>
                  <a:pt x="11639" y="9146"/>
                </a:lnTo>
                <a:lnTo>
                  <a:pt x="11644" y="9196"/>
                </a:lnTo>
                <a:lnTo>
                  <a:pt x="11675" y="9230"/>
                </a:lnTo>
                <a:lnTo>
                  <a:pt x="11675" y="9249"/>
                </a:lnTo>
                <a:lnTo>
                  <a:pt x="11685" y="9258"/>
                </a:lnTo>
                <a:lnTo>
                  <a:pt x="11692" y="9284"/>
                </a:lnTo>
                <a:lnTo>
                  <a:pt x="11723" y="9340"/>
                </a:lnTo>
                <a:lnTo>
                  <a:pt x="11745" y="9380"/>
                </a:lnTo>
                <a:lnTo>
                  <a:pt x="11755" y="9443"/>
                </a:lnTo>
                <a:lnTo>
                  <a:pt x="11777" y="9518"/>
                </a:lnTo>
                <a:lnTo>
                  <a:pt x="11825" y="9559"/>
                </a:lnTo>
                <a:lnTo>
                  <a:pt x="11861" y="9559"/>
                </a:lnTo>
                <a:lnTo>
                  <a:pt x="11840" y="9477"/>
                </a:lnTo>
                <a:lnTo>
                  <a:pt x="11878" y="9471"/>
                </a:lnTo>
                <a:lnTo>
                  <a:pt x="11861" y="9421"/>
                </a:lnTo>
                <a:lnTo>
                  <a:pt x="11914" y="9449"/>
                </a:lnTo>
                <a:lnTo>
                  <a:pt x="11914" y="9396"/>
                </a:lnTo>
                <a:lnTo>
                  <a:pt x="11888" y="9368"/>
                </a:lnTo>
                <a:lnTo>
                  <a:pt x="11856" y="9327"/>
                </a:lnTo>
                <a:lnTo>
                  <a:pt x="11878" y="9305"/>
                </a:lnTo>
                <a:lnTo>
                  <a:pt x="11851" y="9258"/>
                </a:lnTo>
                <a:lnTo>
                  <a:pt x="11840" y="9196"/>
                </a:lnTo>
                <a:lnTo>
                  <a:pt x="11851" y="9174"/>
                </a:lnTo>
                <a:lnTo>
                  <a:pt x="11883" y="9224"/>
                </a:lnTo>
                <a:lnTo>
                  <a:pt x="11914" y="9224"/>
                </a:lnTo>
                <a:lnTo>
                  <a:pt x="11946" y="9209"/>
                </a:lnTo>
                <a:lnTo>
                  <a:pt x="11905" y="9155"/>
                </a:lnTo>
                <a:lnTo>
                  <a:pt x="11973" y="9127"/>
                </a:lnTo>
                <a:lnTo>
                  <a:pt x="12004" y="9134"/>
                </a:lnTo>
                <a:lnTo>
                  <a:pt x="12042" y="9134"/>
                </a:lnTo>
                <a:lnTo>
                  <a:pt x="12042" y="9155"/>
                </a:lnTo>
                <a:lnTo>
                  <a:pt x="12057" y="9202"/>
                </a:lnTo>
                <a:lnTo>
                  <a:pt x="12106" y="9146"/>
                </a:lnTo>
                <a:lnTo>
                  <a:pt x="12132" y="9121"/>
                </a:lnTo>
                <a:lnTo>
                  <a:pt x="12200" y="9112"/>
                </a:lnTo>
                <a:lnTo>
                  <a:pt x="12185" y="9155"/>
                </a:lnTo>
                <a:lnTo>
                  <a:pt x="12096" y="9161"/>
                </a:lnTo>
                <a:lnTo>
                  <a:pt x="12031" y="9258"/>
                </a:lnTo>
                <a:lnTo>
                  <a:pt x="12069" y="9305"/>
                </a:lnTo>
                <a:lnTo>
                  <a:pt x="12042" y="9380"/>
                </a:lnTo>
                <a:lnTo>
                  <a:pt x="12084" y="9436"/>
                </a:lnTo>
                <a:lnTo>
                  <a:pt x="12122" y="9533"/>
                </a:lnTo>
                <a:lnTo>
                  <a:pt x="12185" y="9533"/>
                </a:lnTo>
                <a:lnTo>
                  <a:pt x="12244" y="9580"/>
                </a:lnTo>
                <a:lnTo>
                  <a:pt x="12287" y="9567"/>
                </a:lnTo>
                <a:lnTo>
                  <a:pt x="12303" y="9524"/>
                </a:lnTo>
                <a:lnTo>
                  <a:pt x="12367" y="9524"/>
                </a:lnTo>
                <a:lnTo>
                  <a:pt x="12415" y="9574"/>
                </a:lnTo>
                <a:lnTo>
                  <a:pt x="12505" y="9559"/>
                </a:lnTo>
                <a:lnTo>
                  <a:pt x="12548" y="9505"/>
                </a:lnTo>
                <a:lnTo>
                  <a:pt x="12596" y="9524"/>
                </a:lnTo>
                <a:lnTo>
                  <a:pt x="12633" y="9518"/>
                </a:lnTo>
                <a:lnTo>
                  <a:pt x="12611" y="9552"/>
                </a:lnTo>
                <a:lnTo>
                  <a:pt x="12633" y="9593"/>
                </a:lnTo>
                <a:lnTo>
                  <a:pt x="12616" y="9636"/>
                </a:lnTo>
                <a:lnTo>
                  <a:pt x="12623" y="9705"/>
                </a:lnTo>
                <a:lnTo>
                  <a:pt x="12596" y="9765"/>
                </a:lnTo>
                <a:lnTo>
                  <a:pt x="12574" y="9842"/>
                </a:lnTo>
                <a:lnTo>
                  <a:pt x="12563" y="9862"/>
                </a:lnTo>
                <a:lnTo>
                  <a:pt x="12553" y="9930"/>
                </a:lnTo>
                <a:lnTo>
                  <a:pt x="12536" y="9971"/>
                </a:lnTo>
                <a:lnTo>
                  <a:pt x="12543" y="9980"/>
                </a:lnTo>
                <a:lnTo>
                  <a:pt x="12526" y="10005"/>
                </a:lnTo>
                <a:lnTo>
                  <a:pt x="12500" y="10027"/>
                </a:lnTo>
                <a:lnTo>
                  <a:pt x="12451" y="10020"/>
                </a:lnTo>
                <a:lnTo>
                  <a:pt x="12403" y="9999"/>
                </a:lnTo>
                <a:lnTo>
                  <a:pt x="12388" y="10027"/>
                </a:lnTo>
                <a:lnTo>
                  <a:pt x="12372" y="9986"/>
                </a:lnTo>
                <a:lnTo>
                  <a:pt x="12330" y="9971"/>
                </a:lnTo>
                <a:lnTo>
                  <a:pt x="12277" y="9980"/>
                </a:lnTo>
                <a:lnTo>
                  <a:pt x="12250" y="10005"/>
                </a:lnTo>
                <a:lnTo>
                  <a:pt x="12207" y="10033"/>
                </a:lnTo>
                <a:lnTo>
                  <a:pt x="12180" y="10020"/>
                </a:lnTo>
                <a:lnTo>
                  <a:pt x="12122" y="9993"/>
                </a:lnTo>
                <a:lnTo>
                  <a:pt x="12064" y="9971"/>
                </a:lnTo>
                <a:lnTo>
                  <a:pt x="11984" y="9971"/>
                </a:lnTo>
                <a:lnTo>
                  <a:pt x="11968" y="9945"/>
                </a:lnTo>
                <a:lnTo>
                  <a:pt x="11910" y="9930"/>
                </a:lnTo>
                <a:lnTo>
                  <a:pt x="11893" y="9917"/>
                </a:lnTo>
                <a:lnTo>
                  <a:pt x="11871" y="9917"/>
                </a:lnTo>
                <a:lnTo>
                  <a:pt x="11851" y="9877"/>
                </a:lnTo>
                <a:lnTo>
                  <a:pt x="11772" y="9855"/>
                </a:lnTo>
                <a:lnTo>
                  <a:pt x="11728" y="9868"/>
                </a:lnTo>
                <a:lnTo>
                  <a:pt x="11685" y="9911"/>
                </a:lnTo>
                <a:lnTo>
                  <a:pt x="11670" y="9952"/>
                </a:lnTo>
                <a:lnTo>
                  <a:pt x="11685" y="10020"/>
                </a:lnTo>
                <a:lnTo>
                  <a:pt x="11659" y="10061"/>
                </a:lnTo>
                <a:lnTo>
                  <a:pt x="11632" y="10083"/>
                </a:lnTo>
                <a:lnTo>
                  <a:pt x="11569" y="10040"/>
                </a:lnTo>
                <a:lnTo>
                  <a:pt x="11489" y="10005"/>
                </a:lnTo>
                <a:lnTo>
                  <a:pt x="11436" y="9993"/>
                </a:lnTo>
                <a:lnTo>
                  <a:pt x="11409" y="9917"/>
                </a:lnTo>
                <a:lnTo>
                  <a:pt x="11329" y="9877"/>
                </a:lnTo>
                <a:lnTo>
                  <a:pt x="11281" y="9862"/>
                </a:lnTo>
                <a:lnTo>
                  <a:pt x="11255" y="9868"/>
                </a:lnTo>
                <a:lnTo>
                  <a:pt x="11186" y="9842"/>
                </a:lnTo>
                <a:lnTo>
                  <a:pt x="11165" y="9827"/>
                </a:lnTo>
                <a:lnTo>
                  <a:pt x="11148" y="9786"/>
                </a:lnTo>
                <a:lnTo>
                  <a:pt x="11117" y="9786"/>
                </a:lnTo>
                <a:lnTo>
                  <a:pt x="11107" y="9739"/>
                </a:lnTo>
                <a:lnTo>
                  <a:pt x="11143" y="9690"/>
                </a:lnTo>
                <a:lnTo>
                  <a:pt x="11148" y="9608"/>
                </a:lnTo>
                <a:lnTo>
                  <a:pt x="11127" y="9587"/>
                </a:lnTo>
                <a:lnTo>
                  <a:pt x="11127" y="9546"/>
                </a:lnTo>
                <a:lnTo>
                  <a:pt x="11153" y="9499"/>
                </a:lnTo>
                <a:lnTo>
                  <a:pt x="11148" y="9477"/>
                </a:lnTo>
                <a:lnTo>
                  <a:pt x="11100" y="9511"/>
                </a:lnTo>
                <a:lnTo>
                  <a:pt x="11100" y="9464"/>
                </a:lnTo>
                <a:lnTo>
                  <a:pt x="11058" y="9449"/>
                </a:lnTo>
                <a:lnTo>
                  <a:pt x="10994" y="9490"/>
                </a:lnTo>
                <a:lnTo>
                  <a:pt x="10952" y="9499"/>
                </a:lnTo>
                <a:lnTo>
                  <a:pt x="10930" y="9477"/>
                </a:lnTo>
                <a:lnTo>
                  <a:pt x="10867" y="9477"/>
                </a:lnTo>
                <a:lnTo>
                  <a:pt x="10814" y="9511"/>
                </a:lnTo>
                <a:lnTo>
                  <a:pt x="10781" y="9499"/>
                </a:lnTo>
                <a:lnTo>
                  <a:pt x="10686" y="9505"/>
                </a:lnTo>
                <a:lnTo>
                  <a:pt x="10585" y="9518"/>
                </a:lnTo>
                <a:lnTo>
                  <a:pt x="10527" y="9546"/>
                </a:lnTo>
                <a:lnTo>
                  <a:pt x="10488" y="9587"/>
                </a:lnTo>
                <a:lnTo>
                  <a:pt x="10425" y="9602"/>
                </a:lnTo>
                <a:lnTo>
                  <a:pt x="10367" y="9649"/>
                </a:lnTo>
                <a:lnTo>
                  <a:pt x="10340" y="9649"/>
                </a:lnTo>
                <a:lnTo>
                  <a:pt x="10282" y="9627"/>
                </a:lnTo>
                <a:lnTo>
                  <a:pt x="10229" y="9636"/>
                </a:lnTo>
                <a:lnTo>
                  <a:pt x="10202" y="9608"/>
                </a:lnTo>
                <a:lnTo>
                  <a:pt x="10222" y="9574"/>
                </a:lnTo>
                <a:lnTo>
                  <a:pt x="10261" y="9539"/>
                </a:lnTo>
                <a:lnTo>
                  <a:pt x="10314" y="9539"/>
                </a:lnTo>
                <a:lnTo>
                  <a:pt x="10389" y="9539"/>
                </a:lnTo>
                <a:lnTo>
                  <a:pt x="10430" y="9464"/>
                </a:lnTo>
                <a:lnTo>
                  <a:pt x="10473" y="9443"/>
                </a:lnTo>
                <a:lnTo>
                  <a:pt x="10483" y="9380"/>
                </a:lnTo>
                <a:lnTo>
                  <a:pt x="10515" y="9340"/>
                </a:lnTo>
                <a:lnTo>
                  <a:pt x="10495" y="9284"/>
                </a:lnTo>
                <a:lnTo>
                  <a:pt x="10515" y="9202"/>
                </a:lnTo>
                <a:lnTo>
                  <a:pt x="10553" y="9146"/>
                </a:lnTo>
                <a:lnTo>
                  <a:pt x="10558" y="9112"/>
                </a:lnTo>
                <a:lnTo>
                  <a:pt x="10633" y="9093"/>
                </a:lnTo>
                <a:lnTo>
                  <a:pt x="10686" y="9024"/>
                </a:lnTo>
                <a:lnTo>
                  <a:pt x="10681" y="8962"/>
                </a:lnTo>
                <a:lnTo>
                  <a:pt x="10686" y="8899"/>
                </a:lnTo>
                <a:lnTo>
                  <a:pt x="10771" y="8865"/>
                </a:lnTo>
                <a:lnTo>
                  <a:pt x="10887" y="8893"/>
                </a:lnTo>
                <a:lnTo>
                  <a:pt x="10940" y="8831"/>
                </a:lnTo>
                <a:lnTo>
                  <a:pt x="10967" y="8824"/>
                </a:lnTo>
                <a:lnTo>
                  <a:pt x="11000" y="8777"/>
                </a:lnTo>
                <a:lnTo>
                  <a:pt x="11027" y="8762"/>
                </a:lnTo>
                <a:lnTo>
                  <a:pt x="11073" y="8796"/>
                </a:lnTo>
                <a:lnTo>
                  <a:pt x="11100" y="8811"/>
                </a:lnTo>
                <a:lnTo>
                  <a:pt x="11117" y="8914"/>
                </a:lnTo>
                <a:lnTo>
                  <a:pt x="11153" y="8975"/>
                </a:lnTo>
                <a:lnTo>
                  <a:pt x="11206" y="9043"/>
                </a:lnTo>
                <a:lnTo>
                  <a:pt x="11255" y="9093"/>
                </a:lnTo>
                <a:lnTo>
                  <a:pt x="11298" y="9099"/>
                </a:lnTo>
                <a:lnTo>
                  <a:pt x="11324" y="9140"/>
                </a:lnTo>
                <a:lnTo>
                  <a:pt x="11361" y="9161"/>
                </a:lnTo>
                <a:lnTo>
                  <a:pt x="11378" y="9202"/>
                </a:lnTo>
                <a:lnTo>
                  <a:pt x="11404" y="9215"/>
                </a:lnTo>
                <a:lnTo>
                  <a:pt x="11419" y="9265"/>
                </a:lnTo>
                <a:lnTo>
                  <a:pt x="11441" y="9318"/>
                </a:lnTo>
                <a:lnTo>
                  <a:pt x="11431" y="9340"/>
                </a:lnTo>
                <a:lnTo>
                  <a:pt x="11419" y="9387"/>
                </a:lnTo>
                <a:lnTo>
                  <a:pt x="11419" y="9415"/>
                </a:lnTo>
                <a:lnTo>
                  <a:pt x="11446" y="9408"/>
                </a:lnTo>
                <a:lnTo>
                  <a:pt x="11479" y="9327"/>
                </a:lnTo>
                <a:lnTo>
                  <a:pt x="11506" y="9318"/>
                </a:lnTo>
                <a:lnTo>
                  <a:pt x="11511" y="9271"/>
                </a:lnTo>
                <a:lnTo>
                  <a:pt x="11467" y="9237"/>
                </a:lnTo>
                <a:lnTo>
                  <a:pt x="11494" y="9174"/>
                </a:lnTo>
                <a:lnTo>
                  <a:pt x="11547" y="9189"/>
                </a:lnTo>
                <a:lnTo>
                  <a:pt x="11579" y="9237"/>
                </a:lnTo>
                <a:lnTo>
                  <a:pt x="11590" y="9202"/>
                </a:lnTo>
                <a:lnTo>
                  <a:pt x="11585" y="9181"/>
                </a:lnTo>
                <a:lnTo>
                  <a:pt x="11537" y="9127"/>
                </a:lnTo>
                <a:lnTo>
                  <a:pt x="11494" y="9099"/>
                </a:lnTo>
                <a:lnTo>
                  <a:pt x="11441" y="9065"/>
                </a:lnTo>
                <a:lnTo>
                  <a:pt x="11457" y="9043"/>
                </a:lnTo>
                <a:lnTo>
                  <a:pt x="11441" y="9024"/>
                </a:lnTo>
                <a:lnTo>
                  <a:pt x="11393" y="9024"/>
                </a:lnTo>
                <a:lnTo>
                  <a:pt x="11329" y="8940"/>
                </a:lnTo>
                <a:lnTo>
                  <a:pt x="11298" y="8859"/>
                </a:lnTo>
                <a:lnTo>
                  <a:pt x="11245" y="8803"/>
                </a:lnTo>
                <a:lnTo>
                  <a:pt x="11223" y="8749"/>
                </a:lnTo>
                <a:lnTo>
                  <a:pt x="11228" y="8721"/>
                </a:lnTo>
                <a:lnTo>
                  <a:pt x="11223" y="8665"/>
                </a:lnTo>
                <a:lnTo>
                  <a:pt x="11271" y="8625"/>
                </a:lnTo>
                <a:close/>
                <a:moveTo>
                  <a:pt x="11053" y="8887"/>
                </a:moveTo>
                <a:lnTo>
                  <a:pt x="11015" y="8927"/>
                </a:lnTo>
                <a:lnTo>
                  <a:pt x="11005" y="8962"/>
                </a:lnTo>
                <a:lnTo>
                  <a:pt x="11015" y="9030"/>
                </a:lnTo>
                <a:lnTo>
                  <a:pt x="11042" y="9052"/>
                </a:lnTo>
                <a:lnTo>
                  <a:pt x="11063" y="8975"/>
                </a:lnTo>
                <a:lnTo>
                  <a:pt x="11053" y="8887"/>
                </a:lnTo>
                <a:close/>
                <a:moveTo>
                  <a:pt x="18754" y="9052"/>
                </a:moveTo>
                <a:lnTo>
                  <a:pt x="18691" y="9071"/>
                </a:lnTo>
                <a:lnTo>
                  <a:pt x="18670" y="9134"/>
                </a:lnTo>
                <a:lnTo>
                  <a:pt x="18680" y="9243"/>
                </a:lnTo>
                <a:lnTo>
                  <a:pt x="18643" y="9361"/>
                </a:lnTo>
                <a:lnTo>
                  <a:pt x="18611" y="9396"/>
                </a:lnTo>
                <a:lnTo>
                  <a:pt x="18520" y="9490"/>
                </a:lnTo>
                <a:lnTo>
                  <a:pt x="18483" y="9449"/>
                </a:lnTo>
                <a:lnTo>
                  <a:pt x="18425" y="9615"/>
                </a:lnTo>
                <a:lnTo>
                  <a:pt x="18360" y="9593"/>
                </a:lnTo>
                <a:lnTo>
                  <a:pt x="18244" y="9621"/>
                </a:lnTo>
                <a:lnTo>
                  <a:pt x="18201" y="9683"/>
                </a:lnTo>
                <a:lnTo>
                  <a:pt x="18143" y="9731"/>
                </a:lnTo>
                <a:lnTo>
                  <a:pt x="18111" y="9786"/>
                </a:lnTo>
                <a:lnTo>
                  <a:pt x="18058" y="9814"/>
                </a:lnTo>
                <a:lnTo>
                  <a:pt x="18080" y="9877"/>
                </a:lnTo>
                <a:lnTo>
                  <a:pt x="18116" y="9902"/>
                </a:lnTo>
                <a:lnTo>
                  <a:pt x="18106" y="9986"/>
                </a:lnTo>
                <a:lnTo>
                  <a:pt x="18133" y="10020"/>
                </a:lnTo>
                <a:lnTo>
                  <a:pt x="18169" y="9980"/>
                </a:lnTo>
                <a:lnTo>
                  <a:pt x="18207" y="9827"/>
                </a:lnTo>
                <a:lnTo>
                  <a:pt x="18148" y="9765"/>
                </a:lnTo>
                <a:lnTo>
                  <a:pt x="18217" y="9758"/>
                </a:lnTo>
                <a:lnTo>
                  <a:pt x="18287" y="9718"/>
                </a:lnTo>
                <a:lnTo>
                  <a:pt x="18387" y="9696"/>
                </a:lnTo>
                <a:lnTo>
                  <a:pt x="18394" y="9765"/>
                </a:lnTo>
                <a:lnTo>
                  <a:pt x="18430" y="9799"/>
                </a:lnTo>
                <a:lnTo>
                  <a:pt x="18515" y="9696"/>
                </a:lnTo>
                <a:lnTo>
                  <a:pt x="18616" y="9690"/>
                </a:lnTo>
                <a:lnTo>
                  <a:pt x="18691" y="9649"/>
                </a:lnTo>
                <a:lnTo>
                  <a:pt x="18723" y="9587"/>
                </a:lnTo>
                <a:lnTo>
                  <a:pt x="18713" y="9539"/>
                </a:lnTo>
                <a:lnTo>
                  <a:pt x="18733" y="9464"/>
                </a:lnTo>
                <a:lnTo>
                  <a:pt x="18733" y="9368"/>
                </a:lnTo>
                <a:lnTo>
                  <a:pt x="18786" y="9271"/>
                </a:lnTo>
                <a:lnTo>
                  <a:pt x="18786" y="9189"/>
                </a:lnTo>
                <a:lnTo>
                  <a:pt x="18754" y="9052"/>
                </a:lnTo>
                <a:close/>
                <a:moveTo>
                  <a:pt x="11042" y="9065"/>
                </a:moveTo>
                <a:lnTo>
                  <a:pt x="11010" y="9099"/>
                </a:lnTo>
                <a:lnTo>
                  <a:pt x="10979" y="9093"/>
                </a:lnTo>
                <a:lnTo>
                  <a:pt x="10994" y="9146"/>
                </a:lnTo>
                <a:lnTo>
                  <a:pt x="10994" y="9271"/>
                </a:lnTo>
                <a:lnTo>
                  <a:pt x="11015" y="9292"/>
                </a:lnTo>
                <a:lnTo>
                  <a:pt x="11042" y="9265"/>
                </a:lnTo>
                <a:lnTo>
                  <a:pt x="11068" y="9271"/>
                </a:lnTo>
                <a:lnTo>
                  <a:pt x="11073" y="9140"/>
                </a:lnTo>
                <a:lnTo>
                  <a:pt x="11042" y="9065"/>
                </a:lnTo>
                <a:close/>
                <a:moveTo>
                  <a:pt x="11409" y="9361"/>
                </a:moveTo>
                <a:lnTo>
                  <a:pt x="11366" y="9368"/>
                </a:lnTo>
                <a:lnTo>
                  <a:pt x="11308" y="9380"/>
                </a:lnTo>
                <a:lnTo>
                  <a:pt x="11240" y="9368"/>
                </a:lnTo>
                <a:lnTo>
                  <a:pt x="11228" y="9415"/>
                </a:lnTo>
                <a:lnTo>
                  <a:pt x="11313" y="9464"/>
                </a:lnTo>
                <a:lnTo>
                  <a:pt x="11339" y="9477"/>
                </a:lnTo>
                <a:lnTo>
                  <a:pt x="11388" y="9511"/>
                </a:lnTo>
                <a:lnTo>
                  <a:pt x="11399" y="9464"/>
                </a:lnTo>
                <a:lnTo>
                  <a:pt x="11388" y="9436"/>
                </a:lnTo>
                <a:lnTo>
                  <a:pt x="11409" y="9361"/>
                </a:lnTo>
                <a:close/>
                <a:moveTo>
                  <a:pt x="11888" y="9593"/>
                </a:moveTo>
                <a:lnTo>
                  <a:pt x="11878" y="9636"/>
                </a:lnTo>
                <a:lnTo>
                  <a:pt x="11946" y="9655"/>
                </a:lnTo>
                <a:lnTo>
                  <a:pt x="11946" y="9670"/>
                </a:lnTo>
                <a:lnTo>
                  <a:pt x="12031" y="9662"/>
                </a:lnTo>
                <a:lnTo>
                  <a:pt x="12037" y="9636"/>
                </a:lnTo>
                <a:lnTo>
                  <a:pt x="12004" y="9642"/>
                </a:lnTo>
                <a:lnTo>
                  <a:pt x="12011" y="9627"/>
                </a:lnTo>
                <a:lnTo>
                  <a:pt x="11963" y="9621"/>
                </a:lnTo>
                <a:lnTo>
                  <a:pt x="11919" y="9627"/>
                </a:lnTo>
                <a:lnTo>
                  <a:pt x="11888" y="9593"/>
                </a:lnTo>
                <a:close/>
                <a:moveTo>
                  <a:pt x="12521" y="9602"/>
                </a:moveTo>
                <a:lnTo>
                  <a:pt x="12468" y="9627"/>
                </a:lnTo>
                <a:lnTo>
                  <a:pt x="12425" y="9627"/>
                </a:lnTo>
                <a:lnTo>
                  <a:pt x="12420" y="9649"/>
                </a:lnTo>
                <a:lnTo>
                  <a:pt x="12415" y="9649"/>
                </a:lnTo>
                <a:lnTo>
                  <a:pt x="12388" y="9649"/>
                </a:lnTo>
                <a:lnTo>
                  <a:pt x="12398" y="9690"/>
                </a:lnTo>
                <a:lnTo>
                  <a:pt x="12430" y="9705"/>
                </a:lnTo>
                <a:lnTo>
                  <a:pt x="12490" y="9662"/>
                </a:lnTo>
                <a:lnTo>
                  <a:pt x="12490" y="9655"/>
                </a:lnTo>
                <a:lnTo>
                  <a:pt x="12483" y="9642"/>
                </a:lnTo>
                <a:lnTo>
                  <a:pt x="12521" y="9602"/>
                </a:lnTo>
                <a:close/>
                <a:moveTo>
                  <a:pt x="18319" y="9718"/>
                </a:moveTo>
                <a:lnTo>
                  <a:pt x="18297" y="9758"/>
                </a:lnTo>
                <a:lnTo>
                  <a:pt x="18261" y="9746"/>
                </a:lnTo>
                <a:lnTo>
                  <a:pt x="18227" y="9799"/>
                </a:lnTo>
                <a:lnTo>
                  <a:pt x="18227" y="9842"/>
                </a:lnTo>
                <a:lnTo>
                  <a:pt x="18266" y="9868"/>
                </a:lnTo>
                <a:lnTo>
                  <a:pt x="18281" y="9814"/>
                </a:lnTo>
                <a:lnTo>
                  <a:pt x="18314" y="9793"/>
                </a:lnTo>
                <a:lnTo>
                  <a:pt x="18334" y="9827"/>
                </a:lnTo>
                <a:lnTo>
                  <a:pt x="18372" y="9773"/>
                </a:lnTo>
                <a:lnTo>
                  <a:pt x="18360" y="9739"/>
                </a:lnTo>
                <a:lnTo>
                  <a:pt x="18319" y="9718"/>
                </a:lnTo>
                <a:close/>
                <a:moveTo>
                  <a:pt x="5962" y="10358"/>
                </a:moveTo>
                <a:lnTo>
                  <a:pt x="5962" y="10370"/>
                </a:lnTo>
                <a:lnTo>
                  <a:pt x="5989" y="10405"/>
                </a:lnTo>
                <a:lnTo>
                  <a:pt x="5989" y="10446"/>
                </a:lnTo>
                <a:lnTo>
                  <a:pt x="6000" y="10461"/>
                </a:lnTo>
                <a:lnTo>
                  <a:pt x="6010" y="10398"/>
                </a:lnTo>
                <a:lnTo>
                  <a:pt x="5962" y="10358"/>
                </a:lnTo>
                <a:close/>
                <a:moveTo>
                  <a:pt x="5921" y="10370"/>
                </a:moveTo>
                <a:lnTo>
                  <a:pt x="5894" y="10377"/>
                </a:lnTo>
                <a:lnTo>
                  <a:pt x="5899" y="10411"/>
                </a:lnTo>
                <a:lnTo>
                  <a:pt x="5962" y="10398"/>
                </a:lnTo>
                <a:lnTo>
                  <a:pt x="5962" y="10377"/>
                </a:lnTo>
                <a:lnTo>
                  <a:pt x="5921" y="10370"/>
                </a:lnTo>
                <a:close/>
                <a:moveTo>
                  <a:pt x="17596" y="10508"/>
                </a:moveTo>
                <a:lnTo>
                  <a:pt x="17548" y="10570"/>
                </a:lnTo>
                <a:lnTo>
                  <a:pt x="17516" y="10645"/>
                </a:lnTo>
                <a:lnTo>
                  <a:pt x="17521" y="10708"/>
                </a:lnTo>
                <a:lnTo>
                  <a:pt x="17553" y="10776"/>
                </a:lnTo>
                <a:lnTo>
                  <a:pt x="17579" y="10714"/>
                </a:lnTo>
                <a:lnTo>
                  <a:pt x="17611" y="10577"/>
                </a:lnTo>
                <a:lnTo>
                  <a:pt x="17622" y="10529"/>
                </a:lnTo>
                <a:lnTo>
                  <a:pt x="17596" y="10508"/>
                </a:lnTo>
                <a:close/>
                <a:moveTo>
                  <a:pt x="5941" y="10514"/>
                </a:moveTo>
                <a:lnTo>
                  <a:pt x="5926" y="10564"/>
                </a:lnTo>
                <a:lnTo>
                  <a:pt x="5952" y="10590"/>
                </a:lnTo>
                <a:lnTo>
                  <a:pt x="5962" y="10639"/>
                </a:lnTo>
                <a:lnTo>
                  <a:pt x="5979" y="10632"/>
                </a:lnTo>
                <a:lnTo>
                  <a:pt x="5979" y="10583"/>
                </a:lnTo>
                <a:lnTo>
                  <a:pt x="5957" y="10514"/>
                </a:lnTo>
                <a:lnTo>
                  <a:pt x="5941" y="10514"/>
                </a:lnTo>
                <a:close/>
                <a:moveTo>
                  <a:pt x="5701" y="10680"/>
                </a:moveTo>
                <a:lnTo>
                  <a:pt x="5686" y="10686"/>
                </a:lnTo>
                <a:lnTo>
                  <a:pt x="5643" y="10693"/>
                </a:lnTo>
                <a:lnTo>
                  <a:pt x="5612" y="10714"/>
                </a:lnTo>
                <a:lnTo>
                  <a:pt x="5590" y="10727"/>
                </a:lnTo>
                <a:lnTo>
                  <a:pt x="5575" y="10755"/>
                </a:lnTo>
                <a:lnTo>
                  <a:pt x="5542" y="10783"/>
                </a:lnTo>
                <a:lnTo>
                  <a:pt x="5568" y="10789"/>
                </a:lnTo>
                <a:lnTo>
                  <a:pt x="5595" y="10783"/>
                </a:lnTo>
                <a:lnTo>
                  <a:pt x="5607" y="10761"/>
                </a:lnTo>
                <a:lnTo>
                  <a:pt x="5633" y="10761"/>
                </a:lnTo>
                <a:lnTo>
                  <a:pt x="5670" y="10721"/>
                </a:lnTo>
                <a:lnTo>
                  <a:pt x="5728" y="10721"/>
                </a:lnTo>
                <a:lnTo>
                  <a:pt x="5708" y="10742"/>
                </a:lnTo>
                <a:lnTo>
                  <a:pt x="5728" y="10761"/>
                </a:lnTo>
                <a:lnTo>
                  <a:pt x="5803" y="10770"/>
                </a:lnTo>
                <a:lnTo>
                  <a:pt x="5824" y="10789"/>
                </a:lnTo>
                <a:lnTo>
                  <a:pt x="5877" y="10811"/>
                </a:lnTo>
                <a:lnTo>
                  <a:pt x="5909" y="10811"/>
                </a:lnTo>
                <a:lnTo>
                  <a:pt x="5926" y="10852"/>
                </a:lnTo>
                <a:lnTo>
                  <a:pt x="5941" y="10879"/>
                </a:lnTo>
                <a:lnTo>
                  <a:pt x="5979" y="10879"/>
                </a:lnTo>
                <a:lnTo>
                  <a:pt x="6005" y="10899"/>
                </a:lnTo>
                <a:lnTo>
                  <a:pt x="5967" y="10948"/>
                </a:lnTo>
                <a:lnTo>
                  <a:pt x="6047" y="10942"/>
                </a:lnTo>
                <a:lnTo>
                  <a:pt x="6090" y="10948"/>
                </a:lnTo>
                <a:lnTo>
                  <a:pt x="6127" y="10942"/>
                </a:lnTo>
                <a:lnTo>
                  <a:pt x="6170" y="10933"/>
                </a:lnTo>
                <a:lnTo>
                  <a:pt x="6175" y="10914"/>
                </a:lnTo>
                <a:lnTo>
                  <a:pt x="6133" y="10879"/>
                </a:lnTo>
                <a:lnTo>
                  <a:pt x="6085" y="10879"/>
                </a:lnTo>
                <a:lnTo>
                  <a:pt x="6090" y="10852"/>
                </a:lnTo>
                <a:lnTo>
                  <a:pt x="6059" y="10839"/>
                </a:lnTo>
                <a:lnTo>
                  <a:pt x="6037" y="10839"/>
                </a:lnTo>
                <a:lnTo>
                  <a:pt x="6000" y="10804"/>
                </a:lnTo>
                <a:lnTo>
                  <a:pt x="5952" y="10755"/>
                </a:lnTo>
                <a:lnTo>
                  <a:pt x="5931" y="10736"/>
                </a:lnTo>
                <a:lnTo>
                  <a:pt x="5877" y="10742"/>
                </a:lnTo>
                <a:lnTo>
                  <a:pt x="5851" y="10714"/>
                </a:lnTo>
                <a:lnTo>
                  <a:pt x="5798" y="10686"/>
                </a:lnTo>
                <a:lnTo>
                  <a:pt x="5754" y="10686"/>
                </a:lnTo>
                <a:lnTo>
                  <a:pt x="5701" y="10680"/>
                </a:lnTo>
                <a:close/>
                <a:moveTo>
                  <a:pt x="1187" y="10755"/>
                </a:moveTo>
                <a:lnTo>
                  <a:pt x="1180" y="10761"/>
                </a:lnTo>
                <a:lnTo>
                  <a:pt x="1175" y="10770"/>
                </a:lnTo>
                <a:lnTo>
                  <a:pt x="1197" y="10783"/>
                </a:lnTo>
                <a:lnTo>
                  <a:pt x="1202" y="10776"/>
                </a:lnTo>
                <a:lnTo>
                  <a:pt x="1202" y="10755"/>
                </a:lnTo>
                <a:lnTo>
                  <a:pt x="1187" y="10755"/>
                </a:lnTo>
                <a:close/>
                <a:moveTo>
                  <a:pt x="1282" y="10796"/>
                </a:moveTo>
                <a:lnTo>
                  <a:pt x="1267" y="10811"/>
                </a:lnTo>
                <a:lnTo>
                  <a:pt x="1277" y="10830"/>
                </a:lnTo>
                <a:lnTo>
                  <a:pt x="1293" y="10830"/>
                </a:lnTo>
                <a:lnTo>
                  <a:pt x="1298" y="10839"/>
                </a:lnTo>
                <a:lnTo>
                  <a:pt x="1303" y="10830"/>
                </a:lnTo>
                <a:lnTo>
                  <a:pt x="1287" y="10804"/>
                </a:lnTo>
                <a:lnTo>
                  <a:pt x="1282" y="10796"/>
                </a:lnTo>
                <a:close/>
                <a:moveTo>
                  <a:pt x="1325" y="10839"/>
                </a:moveTo>
                <a:lnTo>
                  <a:pt x="1320" y="10845"/>
                </a:lnTo>
                <a:lnTo>
                  <a:pt x="1351" y="10852"/>
                </a:lnTo>
                <a:lnTo>
                  <a:pt x="1356" y="10845"/>
                </a:lnTo>
                <a:lnTo>
                  <a:pt x="1325" y="10839"/>
                </a:lnTo>
                <a:close/>
                <a:moveTo>
                  <a:pt x="1361" y="10852"/>
                </a:moveTo>
                <a:lnTo>
                  <a:pt x="1356" y="10858"/>
                </a:lnTo>
                <a:lnTo>
                  <a:pt x="1356" y="10864"/>
                </a:lnTo>
                <a:lnTo>
                  <a:pt x="1366" y="10873"/>
                </a:lnTo>
                <a:lnTo>
                  <a:pt x="1373" y="10892"/>
                </a:lnTo>
                <a:lnTo>
                  <a:pt x="1393" y="10886"/>
                </a:lnTo>
                <a:lnTo>
                  <a:pt x="1400" y="10873"/>
                </a:lnTo>
                <a:lnTo>
                  <a:pt x="1383" y="10864"/>
                </a:lnTo>
                <a:lnTo>
                  <a:pt x="1361" y="10852"/>
                </a:lnTo>
                <a:close/>
                <a:moveTo>
                  <a:pt x="1405" y="10914"/>
                </a:moveTo>
                <a:lnTo>
                  <a:pt x="1405" y="10920"/>
                </a:lnTo>
                <a:lnTo>
                  <a:pt x="1410" y="10942"/>
                </a:lnTo>
                <a:lnTo>
                  <a:pt x="1400" y="10948"/>
                </a:lnTo>
                <a:lnTo>
                  <a:pt x="1393" y="10961"/>
                </a:lnTo>
                <a:lnTo>
                  <a:pt x="1405" y="10989"/>
                </a:lnTo>
                <a:lnTo>
                  <a:pt x="1405" y="11010"/>
                </a:lnTo>
                <a:lnTo>
                  <a:pt x="1415" y="11023"/>
                </a:lnTo>
                <a:lnTo>
                  <a:pt x="1426" y="11010"/>
                </a:lnTo>
                <a:lnTo>
                  <a:pt x="1441" y="10995"/>
                </a:lnTo>
                <a:lnTo>
                  <a:pt x="1468" y="10983"/>
                </a:lnTo>
                <a:lnTo>
                  <a:pt x="1468" y="10976"/>
                </a:lnTo>
                <a:lnTo>
                  <a:pt x="1453" y="10948"/>
                </a:lnTo>
                <a:lnTo>
                  <a:pt x="1441" y="10933"/>
                </a:lnTo>
                <a:lnTo>
                  <a:pt x="1436" y="10927"/>
                </a:lnTo>
                <a:lnTo>
                  <a:pt x="1410" y="10914"/>
                </a:lnTo>
                <a:lnTo>
                  <a:pt x="1405" y="10914"/>
                </a:lnTo>
                <a:close/>
                <a:moveTo>
                  <a:pt x="16936" y="10927"/>
                </a:moveTo>
                <a:lnTo>
                  <a:pt x="16871" y="10948"/>
                </a:lnTo>
                <a:lnTo>
                  <a:pt x="16845" y="10989"/>
                </a:lnTo>
                <a:lnTo>
                  <a:pt x="16845" y="11051"/>
                </a:lnTo>
                <a:lnTo>
                  <a:pt x="16893" y="11079"/>
                </a:lnTo>
                <a:lnTo>
                  <a:pt x="16946" y="11045"/>
                </a:lnTo>
                <a:lnTo>
                  <a:pt x="16958" y="10995"/>
                </a:lnTo>
                <a:lnTo>
                  <a:pt x="16984" y="10961"/>
                </a:lnTo>
                <a:lnTo>
                  <a:pt x="16972" y="10927"/>
                </a:lnTo>
                <a:lnTo>
                  <a:pt x="16936" y="10927"/>
                </a:lnTo>
                <a:close/>
                <a:moveTo>
                  <a:pt x="6233" y="10942"/>
                </a:moveTo>
                <a:lnTo>
                  <a:pt x="6218" y="10961"/>
                </a:lnTo>
                <a:lnTo>
                  <a:pt x="6255" y="10976"/>
                </a:lnTo>
                <a:lnTo>
                  <a:pt x="6255" y="11010"/>
                </a:lnTo>
                <a:lnTo>
                  <a:pt x="6281" y="11045"/>
                </a:lnTo>
                <a:lnTo>
                  <a:pt x="6260" y="11058"/>
                </a:lnTo>
                <a:lnTo>
                  <a:pt x="6218" y="11051"/>
                </a:lnTo>
                <a:lnTo>
                  <a:pt x="6165" y="11045"/>
                </a:lnTo>
                <a:lnTo>
                  <a:pt x="6160" y="11064"/>
                </a:lnTo>
                <a:lnTo>
                  <a:pt x="6192" y="11092"/>
                </a:lnTo>
                <a:lnTo>
                  <a:pt x="6218" y="11079"/>
                </a:lnTo>
                <a:lnTo>
                  <a:pt x="6250" y="11086"/>
                </a:lnTo>
                <a:lnTo>
                  <a:pt x="6281" y="11079"/>
                </a:lnTo>
                <a:lnTo>
                  <a:pt x="6320" y="11092"/>
                </a:lnTo>
                <a:lnTo>
                  <a:pt x="6320" y="11114"/>
                </a:lnTo>
                <a:lnTo>
                  <a:pt x="6335" y="11126"/>
                </a:lnTo>
                <a:lnTo>
                  <a:pt x="6361" y="11071"/>
                </a:lnTo>
                <a:lnTo>
                  <a:pt x="6378" y="11058"/>
                </a:lnTo>
                <a:lnTo>
                  <a:pt x="6388" y="11079"/>
                </a:lnTo>
                <a:lnTo>
                  <a:pt x="6409" y="11071"/>
                </a:lnTo>
                <a:lnTo>
                  <a:pt x="6419" y="11058"/>
                </a:lnTo>
                <a:lnTo>
                  <a:pt x="6441" y="11064"/>
                </a:lnTo>
                <a:lnTo>
                  <a:pt x="6468" y="11058"/>
                </a:lnTo>
                <a:lnTo>
                  <a:pt x="6494" y="11079"/>
                </a:lnTo>
                <a:lnTo>
                  <a:pt x="6516" y="11045"/>
                </a:lnTo>
                <a:lnTo>
                  <a:pt x="6489" y="11017"/>
                </a:lnTo>
                <a:lnTo>
                  <a:pt x="6463" y="11017"/>
                </a:lnTo>
                <a:lnTo>
                  <a:pt x="6463" y="10989"/>
                </a:lnTo>
                <a:lnTo>
                  <a:pt x="6431" y="10989"/>
                </a:lnTo>
                <a:lnTo>
                  <a:pt x="6419" y="10961"/>
                </a:lnTo>
                <a:lnTo>
                  <a:pt x="6404" y="10968"/>
                </a:lnTo>
                <a:lnTo>
                  <a:pt x="6373" y="10948"/>
                </a:lnTo>
                <a:lnTo>
                  <a:pt x="6325" y="10948"/>
                </a:lnTo>
                <a:lnTo>
                  <a:pt x="6320" y="10961"/>
                </a:lnTo>
                <a:lnTo>
                  <a:pt x="6266" y="10948"/>
                </a:lnTo>
                <a:lnTo>
                  <a:pt x="6233" y="10942"/>
                </a:lnTo>
                <a:close/>
                <a:moveTo>
                  <a:pt x="5962" y="11051"/>
                </a:moveTo>
                <a:lnTo>
                  <a:pt x="5936" y="11058"/>
                </a:lnTo>
                <a:lnTo>
                  <a:pt x="5931" y="11079"/>
                </a:lnTo>
                <a:lnTo>
                  <a:pt x="5962" y="11105"/>
                </a:lnTo>
                <a:lnTo>
                  <a:pt x="6000" y="11120"/>
                </a:lnTo>
                <a:lnTo>
                  <a:pt x="6015" y="11105"/>
                </a:lnTo>
                <a:lnTo>
                  <a:pt x="6059" y="11105"/>
                </a:lnTo>
                <a:lnTo>
                  <a:pt x="6047" y="11079"/>
                </a:lnTo>
                <a:lnTo>
                  <a:pt x="6015" y="11064"/>
                </a:lnTo>
                <a:lnTo>
                  <a:pt x="5979" y="11058"/>
                </a:lnTo>
                <a:lnTo>
                  <a:pt x="5962" y="11051"/>
                </a:lnTo>
                <a:close/>
                <a:moveTo>
                  <a:pt x="6586" y="11051"/>
                </a:moveTo>
                <a:lnTo>
                  <a:pt x="6579" y="11064"/>
                </a:lnTo>
                <a:lnTo>
                  <a:pt x="6586" y="11099"/>
                </a:lnTo>
                <a:lnTo>
                  <a:pt x="6617" y="11099"/>
                </a:lnTo>
                <a:lnTo>
                  <a:pt x="6659" y="11099"/>
                </a:lnTo>
                <a:lnTo>
                  <a:pt x="6675" y="11079"/>
                </a:lnTo>
                <a:lnTo>
                  <a:pt x="6665" y="11058"/>
                </a:lnTo>
                <a:lnTo>
                  <a:pt x="6632" y="11051"/>
                </a:lnTo>
                <a:lnTo>
                  <a:pt x="6586" y="11051"/>
                </a:lnTo>
                <a:close/>
                <a:moveTo>
                  <a:pt x="17548" y="11058"/>
                </a:moveTo>
                <a:lnTo>
                  <a:pt x="17531" y="11126"/>
                </a:lnTo>
                <a:lnTo>
                  <a:pt x="17526" y="11251"/>
                </a:lnTo>
                <a:lnTo>
                  <a:pt x="17499" y="11223"/>
                </a:lnTo>
                <a:lnTo>
                  <a:pt x="17504" y="11298"/>
                </a:lnTo>
                <a:lnTo>
                  <a:pt x="17509" y="11333"/>
                </a:lnTo>
                <a:lnTo>
                  <a:pt x="17543" y="11373"/>
                </a:lnTo>
                <a:lnTo>
                  <a:pt x="17548" y="11345"/>
                </a:lnTo>
                <a:lnTo>
                  <a:pt x="17569" y="11367"/>
                </a:lnTo>
                <a:lnTo>
                  <a:pt x="17548" y="11388"/>
                </a:lnTo>
                <a:lnTo>
                  <a:pt x="17548" y="11414"/>
                </a:lnTo>
                <a:lnTo>
                  <a:pt x="17574" y="11436"/>
                </a:lnTo>
                <a:lnTo>
                  <a:pt x="17627" y="11423"/>
                </a:lnTo>
                <a:lnTo>
                  <a:pt x="17664" y="11470"/>
                </a:lnTo>
                <a:lnTo>
                  <a:pt x="17681" y="11442"/>
                </a:lnTo>
                <a:lnTo>
                  <a:pt x="17702" y="11483"/>
                </a:lnTo>
                <a:lnTo>
                  <a:pt x="17744" y="11517"/>
                </a:lnTo>
                <a:lnTo>
                  <a:pt x="17755" y="11483"/>
                </a:lnTo>
                <a:lnTo>
                  <a:pt x="17734" y="11464"/>
                </a:lnTo>
                <a:lnTo>
                  <a:pt x="17739" y="11423"/>
                </a:lnTo>
                <a:lnTo>
                  <a:pt x="17664" y="11380"/>
                </a:lnTo>
                <a:lnTo>
                  <a:pt x="17637" y="11388"/>
                </a:lnTo>
                <a:lnTo>
                  <a:pt x="17611" y="11380"/>
                </a:lnTo>
                <a:lnTo>
                  <a:pt x="17596" y="11320"/>
                </a:lnTo>
                <a:lnTo>
                  <a:pt x="17606" y="11257"/>
                </a:lnTo>
                <a:lnTo>
                  <a:pt x="17637" y="11230"/>
                </a:lnTo>
                <a:lnTo>
                  <a:pt x="17654" y="11167"/>
                </a:lnTo>
                <a:lnTo>
                  <a:pt x="17632" y="11105"/>
                </a:lnTo>
                <a:lnTo>
                  <a:pt x="17642" y="11079"/>
                </a:lnTo>
                <a:lnTo>
                  <a:pt x="17637" y="11058"/>
                </a:lnTo>
                <a:lnTo>
                  <a:pt x="17622" y="11079"/>
                </a:lnTo>
                <a:lnTo>
                  <a:pt x="17584" y="11058"/>
                </a:lnTo>
                <a:lnTo>
                  <a:pt x="17548" y="11058"/>
                </a:lnTo>
                <a:close/>
                <a:moveTo>
                  <a:pt x="17526" y="11449"/>
                </a:moveTo>
                <a:lnTo>
                  <a:pt x="17558" y="11504"/>
                </a:lnTo>
                <a:lnTo>
                  <a:pt x="17579" y="11545"/>
                </a:lnTo>
                <a:lnTo>
                  <a:pt x="17596" y="11476"/>
                </a:lnTo>
                <a:lnTo>
                  <a:pt x="17579" y="11449"/>
                </a:lnTo>
                <a:lnTo>
                  <a:pt x="17526" y="11449"/>
                </a:lnTo>
                <a:close/>
                <a:moveTo>
                  <a:pt x="17755" y="11517"/>
                </a:moveTo>
                <a:lnTo>
                  <a:pt x="17792" y="11573"/>
                </a:lnTo>
                <a:lnTo>
                  <a:pt x="17792" y="11607"/>
                </a:lnTo>
                <a:lnTo>
                  <a:pt x="17760" y="11601"/>
                </a:lnTo>
                <a:lnTo>
                  <a:pt x="17770" y="11642"/>
                </a:lnTo>
                <a:lnTo>
                  <a:pt x="17787" y="11648"/>
                </a:lnTo>
                <a:lnTo>
                  <a:pt x="17787" y="11704"/>
                </a:lnTo>
                <a:lnTo>
                  <a:pt x="17819" y="11683"/>
                </a:lnTo>
                <a:lnTo>
                  <a:pt x="17802" y="11635"/>
                </a:lnTo>
                <a:lnTo>
                  <a:pt x="17802" y="11614"/>
                </a:lnTo>
                <a:lnTo>
                  <a:pt x="17845" y="11635"/>
                </a:lnTo>
                <a:lnTo>
                  <a:pt x="17829" y="11545"/>
                </a:lnTo>
                <a:lnTo>
                  <a:pt x="17814" y="11517"/>
                </a:lnTo>
                <a:lnTo>
                  <a:pt x="17755" y="11517"/>
                </a:lnTo>
                <a:close/>
                <a:moveTo>
                  <a:pt x="17616" y="11567"/>
                </a:moveTo>
                <a:lnTo>
                  <a:pt x="17627" y="11607"/>
                </a:lnTo>
                <a:lnTo>
                  <a:pt x="17622" y="11642"/>
                </a:lnTo>
                <a:lnTo>
                  <a:pt x="17627" y="11676"/>
                </a:lnTo>
                <a:lnTo>
                  <a:pt x="17664" y="11655"/>
                </a:lnTo>
                <a:lnTo>
                  <a:pt x="17691" y="11620"/>
                </a:lnTo>
                <a:lnTo>
                  <a:pt x="17691" y="11595"/>
                </a:lnTo>
                <a:lnTo>
                  <a:pt x="17654" y="11595"/>
                </a:lnTo>
                <a:lnTo>
                  <a:pt x="17616" y="11567"/>
                </a:lnTo>
                <a:close/>
                <a:moveTo>
                  <a:pt x="17478" y="11607"/>
                </a:moveTo>
                <a:lnTo>
                  <a:pt x="17451" y="11683"/>
                </a:lnTo>
                <a:lnTo>
                  <a:pt x="17415" y="11738"/>
                </a:lnTo>
                <a:lnTo>
                  <a:pt x="17371" y="11786"/>
                </a:lnTo>
                <a:lnTo>
                  <a:pt x="17345" y="11835"/>
                </a:lnTo>
                <a:lnTo>
                  <a:pt x="17420" y="11766"/>
                </a:lnTo>
                <a:lnTo>
                  <a:pt x="17451" y="11711"/>
                </a:lnTo>
                <a:lnTo>
                  <a:pt x="17489" y="11670"/>
                </a:lnTo>
                <a:lnTo>
                  <a:pt x="17478" y="11607"/>
                </a:lnTo>
                <a:close/>
                <a:moveTo>
                  <a:pt x="17744" y="11620"/>
                </a:moveTo>
                <a:lnTo>
                  <a:pt x="17702" y="11689"/>
                </a:lnTo>
                <a:lnTo>
                  <a:pt x="17712" y="11642"/>
                </a:lnTo>
                <a:lnTo>
                  <a:pt x="17681" y="11648"/>
                </a:lnTo>
                <a:lnTo>
                  <a:pt x="17676" y="11689"/>
                </a:lnTo>
                <a:lnTo>
                  <a:pt x="17659" y="11717"/>
                </a:lnTo>
                <a:lnTo>
                  <a:pt x="17649" y="11732"/>
                </a:lnTo>
                <a:lnTo>
                  <a:pt x="17686" y="11786"/>
                </a:lnTo>
                <a:lnTo>
                  <a:pt x="17702" y="11766"/>
                </a:lnTo>
                <a:lnTo>
                  <a:pt x="17717" y="11717"/>
                </a:lnTo>
                <a:lnTo>
                  <a:pt x="17739" y="11689"/>
                </a:lnTo>
                <a:lnTo>
                  <a:pt x="17744" y="11620"/>
                </a:lnTo>
                <a:close/>
                <a:moveTo>
                  <a:pt x="6936" y="11642"/>
                </a:moveTo>
                <a:lnTo>
                  <a:pt x="6905" y="11655"/>
                </a:lnTo>
                <a:lnTo>
                  <a:pt x="6905" y="11683"/>
                </a:lnTo>
                <a:lnTo>
                  <a:pt x="6888" y="11704"/>
                </a:lnTo>
                <a:lnTo>
                  <a:pt x="6898" y="11711"/>
                </a:lnTo>
                <a:lnTo>
                  <a:pt x="6946" y="11704"/>
                </a:lnTo>
                <a:lnTo>
                  <a:pt x="6951" y="11648"/>
                </a:lnTo>
                <a:lnTo>
                  <a:pt x="6936" y="11642"/>
                </a:lnTo>
                <a:close/>
                <a:moveTo>
                  <a:pt x="15181" y="11723"/>
                </a:moveTo>
                <a:lnTo>
                  <a:pt x="15154" y="11848"/>
                </a:lnTo>
                <a:lnTo>
                  <a:pt x="15164" y="11958"/>
                </a:lnTo>
                <a:lnTo>
                  <a:pt x="15196" y="12020"/>
                </a:lnTo>
                <a:lnTo>
                  <a:pt x="15244" y="11998"/>
                </a:lnTo>
                <a:lnTo>
                  <a:pt x="15270" y="11979"/>
                </a:lnTo>
                <a:lnTo>
                  <a:pt x="15275" y="11904"/>
                </a:lnTo>
                <a:lnTo>
                  <a:pt x="15249" y="11820"/>
                </a:lnTo>
                <a:lnTo>
                  <a:pt x="15222" y="11766"/>
                </a:lnTo>
                <a:lnTo>
                  <a:pt x="15181" y="11723"/>
                </a:lnTo>
                <a:close/>
                <a:moveTo>
                  <a:pt x="17824" y="11732"/>
                </a:moveTo>
                <a:lnTo>
                  <a:pt x="17829" y="11792"/>
                </a:lnTo>
                <a:lnTo>
                  <a:pt x="17787" y="11792"/>
                </a:lnTo>
                <a:lnTo>
                  <a:pt x="17775" y="11827"/>
                </a:lnTo>
                <a:lnTo>
                  <a:pt x="17734" y="11848"/>
                </a:lnTo>
                <a:lnTo>
                  <a:pt x="17712" y="11814"/>
                </a:lnTo>
                <a:lnTo>
                  <a:pt x="17681" y="11842"/>
                </a:lnTo>
                <a:lnTo>
                  <a:pt x="17642" y="11861"/>
                </a:lnTo>
                <a:lnTo>
                  <a:pt x="17622" y="11923"/>
                </a:lnTo>
                <a:lnTo>
                  <a:pt x="17632" y="11945"/>
                </a:lnTo>
                <a:lnTo>
                  <a:pt x="17676" y="11904"/>
                </a:lnTo>
                <a:lnTo>
                  <a:pt x="17702" y="11910"/>
                </a:lnTo>
                <a:lnTo>
                  <a:pt x="17717" y="11876"/>
                </a:lnTo>
                <a:lnTo>
                  <a:pt x="17755" y="11910"/>
                </a:lnTo>
                <a:lnTo>
                  <a:pt x="17739" y="11951"/>
                </a:lnTo>
                <a:lnTo>
                  <a:pt x="17755" y="12007"/>
                </a:lnTo>
                <a:lnTo>
                  <a:pt x="17824" y="12048"/>
                </a:lnTo>
                <a:lnTo>
                  <a:pt x="17840" y="12013"/>
                </a:lnTo>
                <a:lnTo>
                  <a:pt x="17819" y="11958"/>
                </a:lnTo>
                <a:lnTo>
                  <a:pt x="17850" y="11917"/>
                </a:lnTo>
                <a:lnTo>
                  <a:pt x="17872" y="11992"/>
                </a:lnTo>
                <a:lnTo>
                  <a:pt x="17888" y="11923"/>
                </a:lnTo>
                <a:lnTo>
                  <a:pt x="17888" y="11882"/>
                </a:lnTo>
                <a:lnTo>
                  <a:pt x="17882" y="11835"/>
                </a:lnTo>
                <a:lnTo>
                  <a:pt x="17877" y="11807"/>
                </a:lnTo>
                <a:lnTo>
                  <a:pt x="17872" y="11766"/>
                </a:lnTo>
                <a:lnTo>
                  <a:pt x="17824" y="11732"/>
                </a:lnTo>
                <a:close/>
                <a:moveTo>
                  <a:pt x="17318" y="11945"/>
                </a:moveTo>
                <a:lnTo>
                  <a:pt x="17287" y="12007"/>
                </a:lnTo>
                <a:lnTo>
                  <a:pt x="17243" y="12054"/>
                </a:lnTo>
                <a:lnTo>
                  <a:pt x="17190" y="12095"/>
                </a:lnTo>
                <a:lnTo>
                  <a:pt x="17170" y="12123"/>
                </a:lnTo>
                <a:lnTo>
                  <a:pt x="17144" y="12170"/>
                </a:lnTo>
                <a:lnTo>
                  <a:pt x="17100" y="12232"/>
                </a:lnTo>
                <a:lnTo>
                  <a:pt x="17031" y="12247"/>
                </a:lnTo>
                <a:lnTo>
                  <a:pt x="17004" y="12260"/>
                </a:lnTo>
                <a:lnTo>
                  <a:pt x="16994" y="12329"/>
                </a:lnTo>
                <a:lnTo>
                  <a:pt x="16946" y="12342"/>
                </a:lnTo>
                <a:lnTo>
                  <a:pt x="16904" y="12316"/>
                </a:lnTo>
                <a:lnTo>
                  <a:pt x="16871" y="12363"/>
                </a:lnTo>
                <a:lnTo>
                  <a:pt x="16861" y="12432"/>
                </a:lnTo>
                <a:lnTo>
                  <a:pt x="16871" y="12501"/>
                </a:lnTo>
                <a:lnTo>
                  <a:pt x="16898" y="12563"/>
                </a:lnTo>
                <a:lnTo>
                  <a:pt x="16931" y="12582"/>
                </a:lnTo>
                <a:lnTo>
                  <a:pt x="16936" y="12686"/>
                </a:lnTo>
                <a:lnTo>
                  <a:pt x="16984" y="12694"/>
                </a:lnTo>
                <a:lnTo>
                  <a:pt x="17026" y="12694"/>
                </a:lnTo>
                <a:lnTo>
                  <a:pt x="17047" y="12728"/>
                </a:lnTo>
                <a:lnTo>
                  <a:pt x="17117" y="12701"/>
                </a:lnTo>
                <a:lnTo>
                  <a:pt x="17144" y="12720"/>
                </a:lnTo>
                <a:lnTo>
                  <a:pt x="17185" y="12728"/>
                </a:lnTo>
                <a:lnTo>
                  <a:pt x="17207" y="12776"/>
                </a:lnTo>
                <a:lnTo>
                  <a:pt x="17277" y="12741"/>
                </a:lnTo>
                <a:lnTo>
                  <a:pt x="17282" y="12769"/>
                </a:lnTo>
                <a:lnTo>
                  <a:pt x="17308" y="12651"/>
                </a:lnTo>
                <a:lnTo>
                  <a:pt x="17308" y="12576"/>
                </a:lnTo>
                <a:lnTo>
                  <a:pt x="17361" y="12529"/>
                </a:lnTo>
                <a:lnTo>
                  <a:pt x="17361" y="12460"/>
                </a:lnTo>
                <a:lnTo>
                  <a:pt x="17383" y="12404"/>
                </a:lnTo>
                <a:lnTo>
                  <a:pt x="17451" y="12398"/>
                </a:lnTo>
                <a:lnTo>
                  <a:pt x="17383" y="12329"/>
                </a:lnTo>
                <a:lnTo>
                  <a:pt x="17393" y="12295"/>
                </a:lnTo>
                <a:lnTo>
                  <a:pt x="17350" y="12226"/>
                </a:lnTo>
                <a:lnTo>
                  <a:pt x="17383" y="12157"/>
                </a:lnTo>
                <a:lnTo>
                  <a:pt x="17425" y="12129"/>
                </a:lnTo>
                <a:lnTo>
                  <a:pt x="17420" y="12095"/>
                </a:lnTo>
                <a:lnTo>
                  <a:pt x="17456" y="12089"/>
                </a:lnTo>
                <a:lnTo>
                  <a:pt x="17463" y="12061"/>
                </a:lnTo>
                <a:lnTo>
                  <a:pt x="17410" y="12041"/>
                </a:lnTo>
                <a:lnTo>
                  <a:pt x="17371" y="12013"/>
                </a:lnTo>
                <a:lnTo>
                  <a:pt x="17371" y="11985"/>
                </a:lnTo>
                <a:lnTo>
                  <a:pt x="17340" y="11945"/>
                </a:lnTo>
                <a:lnTo>
                  <a:pt x="17318" y="11945"/>
                </a:lnTo>
                <a:close/>
                <a:moveTo>
                  <a:pt x="16068" y="12054"/>
                </a:moveTo>
                <a:lnTo>
                  <a:pt x="16068" y="12095"/>
                </a:lnTo>
                <a:lnTo>
                  <a:pt x="16133" y="12179"/>
                </a:lnTo>
                <a:lnTo>
                  <a:pt x="16175" y="12220"/>
                </a:lnTo>
                <a:lnTo>
                  <a:pt x="16206" y="12282"/>
                </a:lnTo>
                <a:lnTo>
                  <a:pt x="16259" y="12329"/>
                </a:lnTo>
                <a:lnTo>
                  <a:pt x="16281" y="12391"/>
                </a:lnTo>
                <a:lnTo>
                  <a:pt x="16298" y="12454"/>
                </a:lnTo>
                <a:lnTo>
                  <a:pt x="16351" y="12514"/>
                </a:lnTo>
                <a:lnTo>
                  <a:pt x="16392" y="12617"/>
                </a:lnTo>
                <a:lnTo>
                  <a:pt x="16426" y="12673"/>
                </a:lnTo>
                <a:lnTo>
                  <a:pt x="16467" y="12735"/>
                </a:lnTo>
                <a:lnTo>
                  <a:pt x="16494" y="12782"/>
                </a:lnTo>
                <a:lnTo>
                  <a:pt x="16569" y="12844"/>
                </a:lnTo>
                <a:lnTo>
                  <a:pt x="16617" y="12907"/>
                </a:lnTo>
                <a:lnTo>
                  <a:pt x="16680" y="12907"/>
                </a:lnTo>
                <a:lnTo>
                  <a:pt x="16680" y="12789"/>
                </a:lnTo>
                <a:lnTo>
                  <a:pt x="16697" y="12694"/>
                </a:lnTo>
                <a:lnTo>
                  <a:pt x="16670" y="12645"/>
                </a:lnTo>
                <a:lnTo>
                  <a:pt x="16627" y="12638"/>
                </a:lnTo>
                <a:lnTo>
                  <a:pt x="16605" y="12597"/>
                </a:lnTo>
                <a:lnTo>
                  <a:pt x="16595" y="12548"/>
                </a:lnTo>
                <a:lnTo>
                  <a:pt x="16574" y="12542"/>
                </a:lnTo>
                <a:lnTo>
                  <a:pt x="16542" y="12522"/>
                </a:lnTo>
                <a:lnTo>
                  <a:pt x="16564" y="12460"/>
                </a:lnTo>
                <a:lnTo>
                  <a:pt x="16520" y="12426"/>
                </a:lnTo>
                <a:lnTo>
                  <a:pt x="16489" y="12363"/>
                </a:lnTo>
                <a:lnTo>
                  <a:pt x="16436" y="12308"/>
                </a:lnTo>
                <a:lnTo>
                  <a:pt x="16377" y="12308"/>
                </a:lnTo>
                <a:lnTo>
                  <a:pt x="16324" y="12226"/>
                </a:lnTo>
                <a:lnTo>
                  <a:pt x="16293" y="12198"/>
                </a:lnTo>
                <a:lnTo>
                  <a:pt x="16244" y="12144"/>
                </a:lnTo>
                <a:lnTo>
                  <a:pt x="16196" y="12076"/>
                </a:lnTo>
                <a:lnTo>
                  <a:pt x="16107" y="12054"/>
                </a:lnTo>
                <a:lnTo>
                  <a:pt x="16068" y="12054"/>
                </a:lnTo>
                <a:close/>
                <a:moveTo>
                  <a:pt x="17973" y="12301"/>
                </a:moveTo>
                <a:lnTo>
                  <a:pt x="17952" y="12329"/>
                </a:lnTo>
                <a:lnTo>
                  <a:pt x="17942" y="12391"/>
                </a:lnTo>
                <a:lnTo>
                  <a:pt x="17957" y="12488"/>
                </a:lnTo>
                <a:lnTo>
                  <a:pt x="17983" y="12535"/>
                </a:lnTo>
                <a:lnTo>
                  <a:pt x="18000" y="12522"/>
                </a:lnTo>
                <a:lnTo>
                  <a:pt x="17973" y="12488"/>
                </a:lnTo>
                <a:lnTo>
                  <a:pt x="17983" y="12439"/>
                </a:lnTo>
                <a:lnTo>
                  <a:pt x="18010" y="12445"/>
                </a:lnTo>
                <a:lnTo>
                  <a:pt x="18015" y="12385"/>
                </a:lnTo>
                <a:lnTo>
                  <a:pt x="18010" y="12351"/>
                </a:lnTo>
                <a:lnTo>
                  <a:pt x="17973" y="12342"/>
                </a:lnTo>
                <a:lnTo>
                  <a:pt x="17973" y="12301"/>
                </a:lnTo>
                <a:close/>
                <a:moveTo>
                  <a:pt x="17802" y="12342"/>
                </a:moveTo>
                <a:lnTo>
                  <a:pt x="17744" y="12398"/>
                </a:lnTo>
                <a:lnTo>
                  <a:pt x="17681" y="12398"/>
                </a:lnTo>
                <a:lnTo>
                  <a:pt x="17606" y="12391"/>
                </a:lnTo>
                <a:lnTo>
                  <a:pt x="17558" y="12370"/>
                </a:lnTo>
                <a:lnTo>
                  <a:pt x="17509" y="12426"/>
                </a:lnTo>
                <a:lnTo>
                  <a:pt x="17499" y="12454"/>
                </a:lnTo>
                <a:lnTo>
                  <a:pt x="17468" y="12570"/>
                </a:lnTo>
                <a:lnTo>
                  <a:pt x="17463" y="12625"/>
                </a:lnTo>
                <a:lnTo>
                  <a:pt x="17436" y="12673"/>
                </a:lnTo>
                <a:lnTo>
                  <a:pt x="17456" y="12728"/>
                </a:lnTo>
                <a:lnTo>
                  <a:pt x="17478" y="12728"/>
                </a:lnTo>
                <a:lnTo>
                  <a:pt x="17489" y="12804"/>
                </a:lnTo>
                <a:lnTo>
                  <a:pt x="17473" y="12872"/>
                </a:lnTo>
                <a:lnTo>
                  <a:pt x="17494" y="12892"/>
                </a:lnTo>
                <a:lnTo>
                  <a:pt x="17531" y="12879"/>
                </a:lnTo>
                <a:lnTo>
                  <a:pt x="17531" y="12776"/>
                </a:lnTo>
                <a:lnTo>
                  <a:pt x="17526" y="12686"/>
                </a:lnTo>
                <a:lnTo>
                  <a:pt x="17563" y="12666"/>
                </a:lnTo>
                <a:lnTo>
                  <a:pt x="17558" y="12735"/>
                </a:lnTo>
                <a:lnTo>
                  <a:pt x="17601" y="12782"/>
                </a:lnTo>
                <a:lnTo>
                  <a:pt x="17596" y="12810"/>
                </a:lnTo>
                <a:lnTo>
                  <a:pt x="17611" y="12832"/>
                </a:lnTo>
                <a:lnTo>
                  <a:pt x="17664" y="12804"/>
                </a:lnTo>
                <a:lnTo>
                  <a:pt x="17637" y="12866"/>
                </a:lnTo>
                <a:lnTo>
                  <a:pt x="17659" y="12885"/>
                </a:lnTo>
                <a:lnTo>
                  <a:pt x="17691" y="12866"/>
                </a:lnTo>
                <a:lnTo>
                  <a:pt x="17691" y="12817"/>
                </a:lnTo>
                <a:lnTo>
                  <a:pt x="17642" y="12728"/>
                </a:lnTo>
                <a:lnTo>
                  <a:pt x="17654" y="12707"/>
                </a:lnTo>
                <a:lnTo>
                  <a:pt x="17596" y="12610"/>
                </a:lnTo>
                <a:lnTo>
                  <a:pt x="17649" y="12576"/>
                </a:lnTo>
                <a:lnTo>
                  <a:pt x="17676" y="12535"/>
                </a:lnTo>
                <a:lnTo>
                  <a:pt x="17696" y="12548"/>
                </a:lnTo>
                <a:lnTo>
                  <a:pt x="17702" y="12514"/>
                </a:lnTo>
                <a:lnTo>
                  <a:pt x="17596" y="12535"/>
                </a:lnTo>
                <a:lnTo>
                  <a:pt x="17563" y="12570"/>
                </a:lnTo>
                <a:lnTo>
                  <a:pt x="17509" y="12507"/>
                </a:lnTo>
                <a:lnTo>
                  <a:pt x="17521" y="12445"/>
                </a:lnTo>
                <a:lnTo>
                  <a:pt x="17569" y="12439"/>
                </a:lnTo>
                <a:lnTo>
                  <a:pt x="17669" y="12432"/>
                </a:lnTo>
                <a:lnTo>
                  <a:pt x="17722" y="12445"/>
                </a:lnTo>
                <a:lnTo>
                  <a:pt x="17765" y="12432"/>
                </a:lnTo>
                <a:lnTo>
                  <a:pt x="17814" y="12357"/>
                </a:lnTo>
                <a:lnTo>
                  <a:pt x="17802" y="12342"/>
                </a:lnTo>
                <a:close/>
                <a:moveTo>
                  <a:pt x="18227" y="12494"/>
                </a:moveTo>
                <a:lnTo>
                  <a:pt x="18201" y="12514"/>
                </a:lnTo>
                <a:lnTo>
                  <a:pt x="18121" y="12535"/>
                </a:lnTo>
                <a:lnTo>
                  <a:pt x="18148" y="12570"/>
                </a:lnTo>
                <a:lnTo>
                  <a:pt x="18201" y="12591"/>
                </a:lnTo>
                <a:lnTo>
                  <a:pt x="18222" y="12632"/>
                </a:lnTo>
                <a:lnTo>
                  <a:pt x="18307" y="12632"/>
                </a:lnTo>
                <a:lnTo>
                  <a:pt x="18314" y="12651"/>
                </a:lnTo>
                <a:lnTo>
                  <a:pt x="18271" y="12651"/>
                </a:lnTo>
                <a:lnTo>
                  <a:pt x="18207" y="12679"/>
                </a:lnTo>
                <a:lnTo>
                  <a:pt x="18254" y="12713"/>
                </a:lnTo>
                <a:lnTo>
                  <a:pt x="18254" y="12748"/>
                </a:lnTo>
                <a:lnTo>
                  <a:pt x="18266" y="12776"/>
                </a:lnTo>
                <a:lnTo>
                  <a:pt x="18287" y="12769"/>
                </a:lnTo>
                <a:lnTo>
                  <a:pt x="18307" y="12728"/>
                </a:lnTo>
                <a:lnTo>
                  <a:pt x="18394" y="12804"/>
                </a:lnTo>
                <a:lnTo>
                  <a:pt x="18440" y="12804"/>
                </a:lnTo>
                <a:lnTo>
                  <a:pt x="18553" y="12872"/>
                </a:lnTo>
                <a:lnTo>
                  <a:pt x="18585" y="12935"/>
                </a:lnTo>
                <a:lnTo>
                  <a:pt x="18595" y="13016"/>
                </a:lnTo>
                <a:lnTo>
                  <a:pt x="18563" y="13038"/>
                </a:lnTo>
                <a:lnTo>
                  <a:pt x="18537" y="13098"/>
                </a:lnTo>
                <a:lnTo>
                  <a:pt x="18611" y="13098"/>
                </a:lnTo>
                <a:lnTo>
                  <a:pt x="18626" y="13072"/>
                </a:lnTo>
                <a:lnTo>
                  <a:pt x="18686" y="13091"/>
                </a:lnTo>
                <a:lnTo>
                  <a:pt x="18733" y="13154"/>
                </a:lnTo>
                <a:lnTo>
                  <a:pt x="18798" y="13154"/>
                </a:lnTo>
                <a:lnTo>
                  <a:pt x="18829" y="13167"/>
                </a:lnTo>
                <a:lnTo>
                  <a:pt x="18877" y="13141"/>
                </a:lnTo>
                <a:lnTo>
                  <a:pt x="18866" y="13085"/>
                </a:lnTo>
                <a:lnTo>
                  <a:pt x="18904" y="13057"/>
                </a:lnTo>
                <a:lnTo>
                  <a:pt x="18952" y="13038"/>
                </a:lnTo>
                <a:lnTo>
                  <a:pt x="19025" y="13072"/>
                </a:lnTo>
                <a:lnTo>
                  <a:pt x="19059" y="13141"/>
                </a:lnTo>
                <a:lnTo>
                  <a:pt x="19090" y="13182"/>
                </a:lnTo>
                <a:lnTo>
                  <a:pt x="19138" y="13229"/>
                </a:lnTo>
                <a:lnTo>
                  <a:pt x="19196" y="13244"/>
                </a:lnTo>
                <a:lnTo>
                  <a:pt x="19245" y="13250"/>
                </a:lnTo>
                <a:lnTo>
                  <a:pt x="19260" y="13270"/>
                </a:lnTo>
                <a:lnTo>
                  <a:pt x="19298" y="13263"/>
                </a:lnTo>
                <a:lnTo>
                  <a:pt x="19308" y="13244"/>
                </a:lnTo>
                <a:lnTo>
                  <a:pt x="19245" y="13210"/>
                </a:lnTo>
                <a:lnTo>
                  <a:pt x="19260" y="13195"/>
                </a:lnTo>
                <a:lnTo>
                  <a:pt x="19218" y="13182"/>
                </a:lnTo>
                <a:lnTo>
                  <a:pt x="19218" y="13147"/>
                </a:lnTo>
                <a:lnTo>
                  <a:pt x="19185" y="13154"/>
                </a:lnTo>
                <a:lnTo>
                  <a:pt x="19148" y="13072"/>
                </a:lnTo>
                <a:lnTo>
                  <a:pt x="19095" y="13023"/>
                </a:lnTo>
                <a:lnTo>
                  <a:pt x="19085" y="12969"/>
                </a:lnTo>
                <a:lnTo>
                  <a:pt x="19138" y="12960"/>
                </a:lnTo>
                <a:lnTo>
                  <a:pt x="19122" y="12920"/>
                </a:lnTo>
                <a:lnTo>
                  <a:pt x="19025" y="12879"/>
                </a:lnTo>
                <a:lnTo>
                  <a:pt x="19015" y="12832"/>
                </a:lnTo>
                <a:lnTo>
                  <a:pt x="18984" y="12797"/>
                </a:lnTo>
                <a:lnTo>
                  <a:pt x="18941" y="12754"/>
                </a:lnTo>
                <a:lnTo>
                  <a:pt x="18834" y="12713"/>
                </a:lnTo>
                <a:lnTo>
                  <a:pt x="18733" y="12660"/>
                </a:lnTo>
                <a:lnTo>
                  <a:pt x="18670" y="12645"/>
                </a:lnTo>
                <a:lnTo>
                  <a:pt x="18626" y="12617"/>
                </a:lnTo>
                <a:lnTo>
                  <a:pt x="18580" y="12591"/>
                </a:lnTo>
                <a:lnTo>
                  <a:pt x="18527" y="12591"/>
                </a:lnTo>
                <a:lnTo>
                  <a:pt x="18457" y="12638"/>
                </a:lnTo>
                <a:lnTo>
                  <a:pt x="18409" y="12720"/>
                </a:lnTo>
                <a:lnTo>
                  <a:pt x="18350" y="12673"/>
                </a:lnTo>
                <a:lnTo>
                  <a:pt x="18334" y="12548"/>
                </a:lnTo>
                <a:lnTo>
                  <a:pt x="18324" y="12522"/>
                </a:lnTo>
                <a:lnTo>
                  <a:pt x="18227" y="12494"/>
                </a:lnTo>
                <a:close/>
                <a:moveTo>
                  <a:pt x="19313" y="12651"/>
                </a:moveTo>
                <a:lnTo>
                  <a:pt x="19298" y="12673"/>
                </a:lnTo>
                <a:lnTo>
                  <a:pt x="19339" y="12694"/>
                </a:lnTo>
                <a:lnTo>
                  <a:pt x="19371" y="12728"/>
                </a:lnTo>
                <a:lnTo>
                  <a:pt x="19398" y="12748"/>
                </a:lnTo>
                <a:lnTo>
                  <a:pt x="19414" y="12776"/>
                </a:lnTo>
                <a:lnTo>
                  <a:pt x="19424" y="12823"/>
                </a:lnTo>
                <a:lnTo>
                  <a:pt x="19441" y="12804"/>
                </a:lnTo>
                <a:lnTo>
                  <a:pt x="19436" y="12763"/>
                </a:lnTo>
                <a:lnTo>
                  <a:pt x="19414" y="12741"/>
                </a:lnTo>
                <a:lnTo>
                  <a:pt x="19388" y="12707"/>
                </a:lnTo>
                <a:lnTo>
                  <a:pt x="19366" y="12694"/>
                </a:lnTo>
                <a:lnTo>
                  <a:pt x="19344" y="12673"/>
                </a:lnTo>
                <a:lnTo>
                  <a:pt x="19313" y="12651"/>
                </a:lnTo>
                <a:close/>
                <a:moveTo>
                  <a:pt x="18053" y="12673"/>
                </a:moveTo>
                <a:lnTo>
                  <a:pt x="17983" y="12679"/>
                </a:lnTo>
                <a:lnTo>
                  <a:pt x="17968" y="12720"/>
                </a:lnTo>
                <a:lnTo>
                  <a:pt x="18010" y="12720"/>
                </a:lnTo>
                <a:lnTo>
                  <a:pt x="18041" y="12720"/>
                </a:lnTo>
                <a:lnTo>
                  <a:pt x="18089" y="12720"/>
                </a:lnTo>
                <a:lnTo>
                  <a:pt x="18143" y="12754"/>
                </a:lnTo>
                <a:lnTo>
                  <a:pt x="18121" y="12701"/>
                </a:lnTo>
                <a:lnTo>
                  <a:pt x="18053" y="12673"/>
                </a:lnTo>
                <a:close/>
                <a:moveTo>
                  <a:pt x="17915" y="12701"/>
                </a:moveTo>
                <a:lnTo>
                  <a:pt x="17855" y="12707"/>
                </a:lnTo>
                <a:lnTo>
                  <a:pt x="17867" y="12735"/>
                </a:lnTo>
                <a:lnTo>
                  <a:pt x="17908" y="12748"/>
                </a:lnTo>
                <a:lnTo>
                  <a:pt x="17930" y="12728"/>
                </a:lnTo>
                <a:lnTo>
                  <a:pt x="17915" y="12701"/>
                </a:lnTo>
                <a:close/>
                <a:moveTo>
                  <a:pt x="19351" y="12776"/>
                </a:moveTo>
                <a:lnTo>
                  <a:pt x="19356" y="12823"/>
                </a:lnTo>
                <a:lnTo>
                  <a:pt x="19324" y="12851"/>
                </a:lnTo>
                <a:lnTo>
                  <a:pt x="19308" y="12872"/>
                </a:lnTo>
                <a:lnTo>
                  <a:pt x="19271" y="12879"/>
                </a:lnTo>
                <a:lnTo>
                  <a:pt x="19265" y="12838"/>
                </a:lnTo>
                <a:lnTo>
                  <a:pt x="19260" y="12844"/>
                </a:lnTo>
                <a:lnTo>
                  <a:pt x="19250" y="12879"/>
                </a:lnTo>
                <a:lnTo>
                  <a:pt x="19218" y="12885"/>
                </a:lnTo>
                <a:lnTo>
                  <a:pt x="19165" y="12872"/>
                </a:lnTo>
                <a:lnTo>
                  <a:pt x="19158" y="12900"/>
                </a:lnTo>
                <a:lnTo>
                  <a:pt x="19196" y="12920"/>
                </a:lnTo>
                <a:lnTo>
                  <a:pt x="19245" y="12941"/>
                </a:lnTo>
                <a:lnTo>
                  <a:pt x="19271" y="12941"/>
                </a:lnTo>
                <a:lnTo>
                  <a:pt x="19303" y="12920"/>
                </a:lnTo>
                <a:lnTo>
                  <a:pt x="19334" y="12907"/>
                </a:lnTo>
                <a:lnTo>
                  <a:pt x="19344" y="12885"/>
                </a:lnTo>
                <a:lnTo>
                  <a:pt x="19378" y="12879"/>
                </a:lnTo>
                <a:lnTo>
                  <a:pt x="19393" y="12832"/>
                </a:lnTo>
                <a:lnTo>
                  <a:pt x="19393" y="12789"/>
                </a:lnTo>
                <a:lnTo>
                  <a:pt x="19383" y="12776"/>
                </a:lnTo>
                <a:lnTo>
                  <a:pt x="19351" y="12776"/>
                </a:lnTo>
                <a:close/>
                <a:moveTo>
                  <a:pt x="19531" y="12844"/>
                </a:moveTo>
                <a:lnTo>
                  <a:pt x="19521" y="12851"/>
                </a:lnTo>
                <a:lnTo>
                  <a:pt x="19537" y="12907"/>
                </a:lnTo>
                <a:lnTo>
                  <a:pt x="19564" y="12954"/>
                </a:lnTo>
                <a:lnTo>
                  <a:pt x="19584" y="12982"/>
                </a:lnTo>
                <a:lnTo>
                  <a:pt x="19600" y="12975"/>
                </a:lnTo>
                <a:lnTo>
                  <a:pt x="19610" y="12954"/>
                </a:lnTo>
                <a:lnTo>
                  <a:pt x="19584" y="12935"/>
                </a:lnTo>
                <a:lnTo>
                  <a:pt x="19552" y="12885"/>
                </a:lnTo>
                <a:lnTo>
                  <a:pt x="19537" y="12866"/>
                </a:lnTo>
                <a:lnTo>
                  <a:pt x="19531" y="12844"/>
                </a:lnTo>
                <a:close/>
                <a:moveTo>
                  <a:pt x="18355" y="12872"/>
                </a:moveTo>
                <a:lnTo>
                  <a:pt x="18340" y="12900"/>
                </a:lnTo>
                <a:lnTo>
                  <a:pt x="18329" y="12926"/>
                </a:lnTo>
                <a:lnTo>
                  <a:pt x="18340" y="12982"/>
                </a:lnTo>
                <a:lnTo>
                  <a:pt x="18367" y="12935"/>
                </a:lnTo>
                <a:lnTo>
                  <a:pt x="18367" y="12900"/>
                </a:lnTo>
                <a:lnTo>
                  <a:pt x="18355" y="12872"/>
                </a:lnTo>
                <a:close/>
                <a:moveTo>
                  <a:pt x="16697" y="12907"/>
                </a:moveTo>
                <a:lnTo>
                  <a:pt x="16653" y="12982"/>
                </a:lnTo>
                <a:lnTo>
                  <a:pt x="16707" y="12988"/>
                </a:lnTo>
                <a:lnTo>
                  <a:pt x="16718" y="13016"/>
                </a:lnTo>
                <a:lnTo>
                  <a:pt x="16825" y="13051"/>
                </a:lnTo>
                <a:lnTo>
                  <a:pt x="16851" y="13038"/>
                </a:lnTo>
                <a:lnTo>
                  <a:pt x="16893" y="13051"/>
                </a:lnTo>
                <a:lnTo>
                  <a:pt x="16958" y="13079"/>
                </a:lnTo>
                <a:lnTo>
                  <a:pt x="17016" y="13091"/>
                </a:lnTo>
                <a:lnTo>
                  <a:pt x="17074" y="13098"/>
                </a:lnTo>
                <a:lnTo>
                  <a:pt x="17127" y="13091"/>
                </a:lnTo>
                <a:lnTo>
                  <a:pt x="17190" y="13126"/>
                </a:lnTo>
                <a:lnTo>
                  <a:pt x="17255" y="13091"/>
                </a:lnTo>
                <a:lnTo>
                  <a:pt x="17185" y="13051"/>
                </a:lnTo>
                <a:lnTo>
                  <a:pt x="17100" y="13038"/>
                </a:lnTo>
                <a:lnTo>
                  <a:pt x="17079" y="12988"/>
                </a:lnTo>
                <a:lnTo>
                  <a:pt x="16968" y="12948"/>
                </a:lnTo>
                <a:lnTo>
                  <a:pt x="16958" y="12982"/>
                </a:lnTo>
                <a:lnTo>
                  <a:pt x="16845" y="12975"/>
                </a:lnTo>
                <a:lnTo>
                  <a:pt x="16835" y="12948"/>
                </a:lnTo>
                <a:lnTo>
                  <a:pt x="16813" y="12941"/>
                </a:lnTo>
                <a:lnTo>
                  <a:pt x="16765" y="12913"/>
                </a:lnTo>
                <a:lnTo>
                  <a:pt x="16697" y="12907"/>
                </a:lnTo>
                <a:close/>
                <a:moveTo>
                  <a:pt x="19644" y="12960"/>
                </a:moveTo>
                <a:lnTo>
                  <a:pt x="19637" y="12975"/>
                </a:lnTo>
                <a:lnTo>
                  <a:pt x="19664" y="13003"/>
                </a:lnTo>
                <a:lnTo>
                  <a:pt x="19685" y="13023"/>
                </a:lnTo>
                <a:lnTo>
                  <a:pt x="19702" y="13016"/>
                </a:lnTo>
                <a:lnTo>
                  <a:pt x="19675" y="12995"/>
                </a:lnTo>
                <a:lnTo>
                  <a:pt x="19644" y="12960"/>
                </a:lnTo>
                <a:close/>
                <a:moveTo>
                  <a:pt x="19750" y="13016"/>
                </a:moveTo>
                <a:lnTo>
                  <a:pt x="19738" y="13023"/>
                </a:lnTo>
                <a:lnTo>
                  <a:pt x="19760" y="13051"/>
                </a:lnTo>
                <a:lnTo>
                  <a:pt x="19792" y="13079"/>
                </a:lnTo>
                <a:lnTo>
                  <a:pt x="19840" y="13106"/>
                </a:lnTo>
                <a:lnTo>
                  <a:pt x="19835" y="13091"/>
                </a:lnTo>
                <a:lnTo>
                  <a:pt x="19823" y="13072"/>
                </a:lnTo>
                <a:lnTo>
                  <a:pt x="19777" y="13038"/>
                </a:lnTo>
                <a:lnTo>
                  <a:pt x="19750" y="13016"/>
                </a:lnTo>
                <a:close/>
                <a:moveTo>
                  <a:pt x="17388" y="13072"/>
                </a:moveTo>
                <a:lnTo>
                  <a:pt x="17371" y="13098"/>
                </a:lnTo>
                <a:lnTo>
                  <a:pt x="17340" y="13098"/>
                </a:lnTo>
                <a:lnTo>
                  <a:pt x="17318" y="13147"/>
                </a:lnTo>
                <a:lnTo>
                  <a:pt x="17350" y="13147"/>
                </a:lnTo>
                <a:lnTo>
                  <a:pt x="17388" y="13132"/>
                </a:lnTo>
                <a:lnTo>
                  <a:pt x="17456" y="13119"/>
                </a:lnTo>
                <a:lnTo>
                  <a:pt x="17441" y="13085"/>
                </a:lnTo>
                <a:lnTo>
                  <a:pt x="17410" y="13091"/>
                </a:lnTo>
                <a:lnTo>
                  <a:pt x="17388" y="13072"/>
                </a:lnTo>
                <a:close/>
                <a:moveTo>
                  <a:pt x="17676" y="13072"/>
                </a:moveTo>
                <a:lnTo>
                  <a:pt x="17627" y="13098"/>
                </a:lnTo>
                <a:lnTo>
                  <a:pt x="17584" y="13106"/>
                </a:lnTo>
                <a:lnTo>
                  <a:pt x="17548" y="13085"/>
                </a:lnTo>
                <a:lnTo>
                  <a:pt x="17504" y="13098"/>
                </a:lnTo>
                <a:lnTo>
                  <a:pt x="17504" y="13126"/>
                </a:lnTo>
                <a:lnTo>
                  <a:pt x="17579" y="13141"/>
                </a:lnTo>
                <a:lnTo>
                  <a:pt x="17669" y="13119"/>
                </a:lnTo>
                <a:lnTo>
                  <a:pt x="17676" y="13072"/>
                </a:lnTo>
                <a:close/>
                <a:moveTo>
                  <a:pt x="17915" y="13085"/>
                </a:moveTo>
                <a:lnTo>
                  <a:pt x="17898" y="13098"/>
                </a:lnTo>
                <a:lnTo>
                  <a:pt x="17855" y="13098"/>
                </a:lnTo>
                <a:lnTo>
                  <a:pt x="17802" y="13119"/>
                </a:lnTo>
                <a:lnTo>
                  <a:pt x="17797" y="13132"/>
                </a:lnTo>
                <a:lnTo>
                  <a:pt x="17739" y="13167"/>
                </a:lnTo>
                <a:lnTo>
                  <a:pt x="17717" y="13210"/>
                </a:lnTo>
                <a:lnTo>
                  <a:pt x="17712" y="13235"/>
                </a:lnTo>
                <a:lnTo>
                  <a:pt x="17717" y="13244"/>
                </a:lnTo>
                <a:lnTo>
                  <a:pt x="17765" y="13229"/>
                </a:lnTo>
                <a:lnTo>
                  <a:pt x="17802" y="13175"/>
                </a:lnTo>
                <a:lnTo>
                  <a:pt x="17855" y="13154"/>
                </a:lnTo>
                <a:lnTo>
                  <a:pt x="17915" y="13119"/>
                </a:lnTo>
                <a:lnTo>
                  <a:pt x="17935" y="13098"/>
                </a:lnTo>
                <a:lnTo>
                  <a:pt x="17915" y="13085"/>
                </a:lnTo>
                <a:close/>
                <a:moveTo>
                  <a:pt x="19876" y="13091"/>
                </a:moveTo>
                <a:lnTo>
                  <a:pt x="19888" y="13132"/>
                </a:lnTo>
                <a:lnTo>
                  <a:pt x="19930" y="13201"/>
                </a:lnTo>
                <a:lnTo>
                  <a:pt x="19941" y="13188"/>
                </a:lnTo>
                <a:lnTo>
                  <a:pt x="19920" y="13154"/>
                </a:lnTo>
                <a:lnTo>
                  <a:pt x="19898" y="13091"/>
                </a:lnTo>
                <a:lnTo>
                  <a:pt x="19876" y="13091"/>
                </a:lnTo>
                <a:close/>
                <a:moveTo>
                  <a:pt x="19823" y="13160"/>
                </a:moveTo>
                <a:lnTo>
                  <a:pt x="19823" y="13188"/>
                </a:lnTo>
                <a:lnTo>
                  <a:pt x="19835" y="13201"/>
                </a:lnTo>
                <a:lnTo>
                  <a:pt x="19871" y="13210"/>
                </a:lnTo>
                <a:lnTo>
                  <a:pt x="19893" y="13210"/>
                </a:lnTo>
                <a:lnTo>
                  <a:pt x="19883" y="13188"/>
                </a:lnTo>
                <a:lnTo>
                  <a:pt x="19866" y="13175"/>
                </a:lnTo>
                <a:lnTo>
                  <a:pt x="19823" y="13160"/>
                </a:lnTo>
                <a:close/>
                <a:moveTo>
                  <a:pt x="17504" y="13167"/>
                </a:moveTo>
                <a:lnTo>
                  <a:pt x="17446" y="13188"/>
                </a:lnTo>
                <a:lnTo>
                  <a:pt x="17526" y="13235"/>
                </a:lnTo>
                <a:lnTo>
                  <a:pt x="17548" y="13235"/>
                </a:lnTo>
                <a:lnTo>
                  <a:pt x="17553" y="13216"/>
                </a:lnTo>
                <a:lnTo>
                  <a:pt x="17531" y="13195"/>
                </a:lnTo>
                <a:lnTo>
                  <a:pt x="17504" y="13167"/>
                </a:lnTo>
                <a:close/>
                <a:moveTo>
                  <a:pt x="19920" y="13235"/>
                </a:moveTo>
                <a:lnTo>
                  <a:pt x="19941" y="13285"/>
                </a:lnTo>
                <a:lnTo>
                  <a:pt x="19983" y="13285"/>
                </a:lnTo>
                <a:lnTo>
                  <a:pt x="19968" y="13257"/>
                </a:lnTo>
                <a:lnTo>
                  <a:pt x="19956" y="13250"/>
                </a:lnTo>
                <a:lnTo>
                  <a:pt x="19920" y="13235"/>
                </a:lnTo>
                <a:close/>
                <a:moveTo>
                  <a:pt x="18824" y="13270"/>
                </a:moveTo>
                <a:lnTo>
                  <a:pt x="18803" y="13298"/>
                </a:lnTo>
                <a:lnTo>
                  <a:pt x="18798" y="13319"/>
                </a:lnTo>
                <a:lnTo>
                  <a:pt x="18786" y="13360"/>
                </a:lnTo>
                <a:lnTo>
                  <a:pt x="18776" y="13401"/>
                </a:lnTo>
                <a:lnTo>
                  <a:pt x="18781" y="13429"/>
                </a:lnTo>
                <a:lnTo>
                  <a:pt x="18771" y="13441"/>
                </a:lnTo>
                <a:lnTo>
                  <a:pt x="18766" y="13504"/>
                </a:lnTo>
                <a:lnTo>
                  <a:pt x="18771" y="13545"/>
                </a:lnTo>
                <a:lnTo>
                  <a:pt x="18766" y="13566"/>
                </a:lnTo>
                <a:lnTo>
                  <a:pt x="18776" y="13607"/>
                </a:lnTo>
                <a:lnTo>
                  <a:pt x="18754" y="13669"/>
                </a:lnTo>
                <a:lnTo>
                  <a:pt x="18749" y="13710"/>
                </a:lnTo>
                <a:lnTo>
                  <a:pt x="18739" y="13744"/>
                </a:lnTo>
                <a:lnTo>
                  <a:pt x="18728" y="13785"/>
                </a:lnTo>
                <a:lnTo>
                  <a:pt x="18686" y="13813"/>
                </a:lnTo>
                <a:lnTo>
                  <a:pt x="18633" y="13785"/>
                </a:lnTo>
                <a:lnTo>
                  <a:pt x="18621" y="13766"/>
                </a:lnTo>
                <a:lnTo>
                  <a:pt x="18595" y="13744"/>
                </a:lnTo>
                <a:lnTo>
                  <a:pt x="18573" y="13744"/>
                </a:lnTo>
                <a:lnTo>
                  <a:pt x="18537" y="13697"/>
                </a:lnTo>
                <a:lnTo>
                  <a:pt x="18505" y="13669"/>
                </a:lnTo>
                <a:lnTo>
                  <a:pt x="18457" y="13648"/>
                </a:lnTo>
                <a:lnTo>
                  <a:pt x="18414" y="13600"/>
                </a:lnTo>
                <a:lnTo>
                  <a:pt x="18409" y="13579"/>
                </a:lnTo>
                <a:lnTo>
                  <a:pt x="18430" y="13545"/>
                </a:lnTo>
                <a:lnTo>
                  <a:pt x="18447" y="13504"/>
                </a:lnTo>
                <a:lnTo>
                  <a:pt x="18440" y="13469"/>
                </a:lnTo>
                <a:lnTo>
                  <a:pt x="18462" y="13469"/>
                </a:lnTo>
                <a:lnTo>
                  <a:pt x="18483" y="13441"/>
                </a:lnTo>
                <a:lnTo>
                  <a:pt x="18500" y="13401"/>
                </a:lnTo>
                <a:lnTo>
                  <a:pt x="18473" y="13360"/>
                </a:lnTo>
                <a:lnTo>
                  <a:pt x="18457" y="13373"/>
                </a:lnTo>
                <a:lnTo>
                  <a:pt x="18435" y="13366"/>
                </a:lnTo>
                <a:lnTo>
                  <a:pt x="18404" y="13388"/>
                </a:lnTo>
                <a:lnTo>
                  <a:pt x="18367" y="13366"/>
                </a:lnTo>
                <a:lnTo>
                  <a:pt x="18350" y="13373"/>
                </a:lnTo>
                <a:lnTo>
                  <a:pt x="18297" y="13353"/>
                </a:lnTo>
                <a:lnTo>
                  <a:pt x="18266" y="13326"/>
                </a:lnTo>
                <a:lnTo>
                  <a:pt x="18227" y="13304"/>
                </a:lnTo>
                <a:lnTo>
                  <a:pt x="18196" y="13319"/>
                </a:lnTo>
                <a:lnTo>
                  <a:pt x="18239" y="13338"/>
                </a:lnTo>
                <a:lnTo>
                  <a:pt x="18244" y="13381"/>
                </a:lnTo>
                <a:lnTo>
                  <a:pt x="18191" y="13394"/>
                </a:lnTo>
                <a:lnTo>
                  <a:pt x="18164" y="13388"/>
                </a:lnTo>
                <a:lnTo>
                  <a:pt x="18128" y="13416"/>
                </a:lnTo>
                <a:lnTo>
                  <a:pt x="18101" y="13457"/>
                </a:lnTo>
                <a:lnTo>
                  <a:pt x="18111" y="13476"/>
                </a:lnTo>
                <a:lnTo>
                  <a:pt x="18084" y="13497"/>
                </a:lnTo>
                <a:lnTo>
                  <a:pt x="18058" y="13560"/>
                </a:lnTo>
                <a:lnTo>
                  <a:pt x="18068" y="13600"/>
                </a:lnTo>
                <a:lnTo>
                  <a:pt x="18031" y="13594"/>
                </a:lnTo>
                <a:lnTo>
                  <a:pt x="17995" y="13594"/>
                </a:lnTo>
                <a:lnTo>
                  <a:pt x="17961" y="13545"/>
                </a:lnTo>
                <a:lnTo>
                  <a:pt x="17920" y="13510"/>
                </a:lnTo>
                <a:lnTo>
                  <a:pt x="17893" y="13525"/>
                </a:lnTo>
                <a:lnTo>
                  <a:pt x="17867" y="13532"/>
                </a:lnTo>
                <a:lnTo>
                  <a:pt x="17867" y="13553"/>
                </a:lnTo>
                <a:lnTo>
                  <a:pt x="17840" y="13545"/>
                </a:lnTo>
                <a:lnTo>
                  <a:pt x="17840" y="13566"/>
                </a:lnTo>
                <a:lnTo>
                  <a:pt x="17809" y="13579"/>
                </a:lnTo>
                <a:lnTo>
                  <a:pt x="17797" y="13607"/>
                </a:lnTo>
                <a:lnTo>
                  <a:pt x="17765" y="13648"/>
                </a:lnTo>
                <a:lnTo>
                  <a:pt x="17755" y="13703"/>
                </a:lnTo>
                <a:lnTo>
                  <a:pt x="17734" y="13691"/>
                </a:lnTo>
                <a:lnTo>
                  <a:pt x="17712" y="13725"/>
                </a:lnTo>
                <a:lnTo>
                  <a:pt x="17734" y="13766"/>
                </a:lnTo>
                <a:lnTo>
                  <a:pt x="17707" y="13779"/>
                </a:lnTo>
                <a:lnTo>
                  <a:pt x="17686" y="13710"/>
                </a:lnTo>
                <a:lnTo>
                  <a:pt x="17642" y="13779"/>
                </a:lnTo>
                <a:lnTo>
                  <a:pt x="17642" y="13819"/>
                </a:lnTo>
                <a:lnTo>
                  <a:pt x="17637" y="13854"/>
                </a:lnTo>
                <a:lnTo>
                  <a:pt x="17606" y="13897"/>
                </a:lnTo>
                <a:lnTo>
                  <a:pt x="17589" y="13938"/>
                </a:lnTo>
                <a:lnTo>
                  <a:pt x="17558" y="13972"/>
                </a:lnTo>
                <a:lnTo>
                  <a:pt x="17494" y="13991"/>
                </a:lnTo>
                <a:lnTo>
                  <a:pt x="17463" y="13991"/>
                </a:lnTo>
                <a:lnTo>
                  <a:pt x="17451" y="14000"/>
                </a:lnTo>
                <a:lnTo>
                  <a:pt x="17441" y="14019"/>
                </a:lnTo>
                <a:lnTo>
                  <a:pt x="17403" y="14026"/>
                </a:lnTo>
                <a:lnTo>
                  <a:pt x="17361" y="14054"/>
                </a:lnTo>
                <a:lnTo>
                  <a:pt x="17345" y="14047"/>
                </a:lnTo>
                <a:lnTo>
                  <a:pt x="17318" y="14054"/>
                </a:lnTo>
                <a:lnTo>
                  <a:pt x="17270" y="14081"/>
                </a:lnTo>
                <a:lnTo>
                  <a:pt x="17243" y="14116"/>
                </a:lnTo>
                <a:lnTo>
                  <a:pt x="17197" y="14144"/>
                </a:lnTo>
                <a:lnTo>
                  <a:pt x="17170" y="14197"/>
                </a:lnTo>
                <a:lnTo>
                  <a:pt x="17164" y="14137"/>
                </a:lnTo>
                <a:lnTo>
                  <a:pt x="17144" y="14191"/>
                </a:lnTo>
                <a:lnTo>
                  <a:pt x="17149" y="14240"/>
                </a:lnTo>
                <a:lnTo>
                  <a:pt x="17144" y="14281"/>
                </a:lnTo>
                <a:lnTo>
                  <a:pt x="17127" y="14300"/>
                </a:lnTo>
                <a:lnTo>
                  <a:pt x="17122" y="14350"/>
                </a:lnTo>
                <a:lnTo>
                  <a:pt x="17137" y="14378"/>
                </a:lnTo>
                <a:lnTo>
                  <a:pt x="17144" y="14404"/>
                </a:lnTo>
                <a:lnTo>
                  <a:pt x="17170" y="14466"/>
                </a:lnTo>
                <a:lnTo>
                  <a:pt x="17170" y="14507"/>
                </a:lnTo>
                <a:lnTo>
                  <a:pt x="17154" y="14481"/>
                </a:lnTo>
                <a:lnTo>
                  <a:pt x="17127" y="14453"/>
                </a:lnTo>
                <a:lnTo>
                  <a:pt x="17144" y="14528"/>
                </a:lnTo>
                <a:lnTo>
                  <a:pt x="17122" y="14494"/>
                </a:lnTo>
                <a:lnTo>
                  <a:pt x="17127" y="14528"/>
                </a:lnTo>
                <a:lnTo>
                  <a:pt x="17159" y="14597"/>
                </a:lnTo>
                <a:lnTo>
                  <a:pt x="17170" y="14666"/>
                </a:lnTo>
                <a:lnTo>
                  <a:pt x="17197" y="14700"/>
                </a:lnTo>
                <a:lnTo>
                  <a:pt x="17197" y="14721"/>
                </a:lnTo>
                <a:lnTo>
                  <a:pt x="17217" y="14775"/>
                </a:lnTo>
                <a:lnTo>
                  <a:pt x="17217" y="14831"/>
                </a:lnTo>
                <a:lnTo>
                  <a:pt x="17228" y="14878"/>
                </a:lnTo>
                <a:lnTo>
                  <a:pt x="17255" y="14968"/>
                </a:lnTo>
                <a:lnTo>
                  <a:pt x="17265" y="15016"/>
                </a:lnTo>
                <a:lnTo>
                  <a:pt x="17255" y="15078"/>
                </a:lnTo>
                <a:lnTo>
                  <a:pt x="17260" y="15112"/>
                </a:lnTo>
                <a:lnTo>
                  <a:pt x="17250" y="15134"/>
                </a:lnTo>
                <a:lnTo>
                  <a:pt x="17217" y="15147"/>
                </a:lnTo>
                <a:lnTo>
                  <a:pt x="17217" y="15194"/>
                </a:lnTo>
                <a:lnTo>
                  <a:pt x="17250" y="15215"/>
                </a:lnTo>
                <a:lnTo>
                  <a:pt x="17313" y="15271"/>
                </a:lnTo>
                <a:lnTo>
                  <a:pt x="17350" y="15271"/>
                </a:lnTo>
                <a:lnTo>
                  <a:pt x="17393" y="15278"/>
                </a:lnTo>
                <a:lnTo>
                  <a:pt x="17420" y="15250"/>
                </a:lnTo>
                <a:lnTo>
                  <a:pt x="17451" y="15222"/>
                </a:lnTo>
                <a:lnTo>
                  <a:pt x="17468" y="15222"/>
                </a:lnTo>
                <a:lnTo>
                  <a:pt x="17499" y="15175"/>
                </a:lnTo>
                <a:lnTo>
                  <a:pt x="17543" y="15175"/>
                </a:lnTo>
                <a:lnTo>
                  <a:pt x="17584" y="15160"/>
                </a:lnTo>
                <a:lnTo>
                  <a:pt x="17637" y="15181"/>
                </a:lnTo>
                <a:lnTo>
                  <a:pt x="17669" y="15175"/>
                </a:lnTo>
                <a:lnTo>
                  <a:pt x="17722" y="15168"/>
                </a:lnTo>
                <a:lnTo>
                  <a:pt x="17744" y="15134"/>
                </a:lnTo>
                <a:lnTo>
                  <a:pt x="17755" y="15084"/>
                </a:lnTo>
                <a:lnTo>
                  <a:pt x="17802" y="15065"/>
                </a:lnTo>
                <a:lnTo>
                  <a:pt x="17867" y="15016"/>
                </a:lnTo>
                <a:lnTo>
                  <a:pt x="17925" y="15022"/>
                </a:lnTo>
                <a:lnTo>
                  <a:pt x="17988" y="14996"/>
                </a:lnTo>
                <a:lnTo>
                  <a:pt x="18063" y="14962"/>
                </a:lnTo>
                <a:lnTo>
                  <a:pt x="18169" y="14953"/>
                </a:lnTo>
                <a:lnTo>
                  <a:pt x="18222" y="14996"/>
                </a:lnTo>
                <a:lnTo>
                  <a:pt x="18266" y="15003"/>
                </a:lnTo>
                <a:lnTo>
                  <a:pt x="18340" y="15056"/>
                </a:lnTo>
                <a:lnTo>
                  <a:pt x="18329" y="15078"/>
                </a:lnTo>
                <a:lnTo>
                  <a:pt x="18360" y="15106"/>
                </a:lnTo>
                <a:lnTo>
                  <a:pt x="18399" y="15175"/>
                </a:lnTo>
                <a:lnTo>
                  <a:pt x="18399" y="15222"/>
                </a:lnTo>
                <a:lnTo>
                  <a:pt x="18440" y="15256"/>
                </a:lnTo>
                <a:lnTo>
                  <a:pt x="18462" y="15187"/>
                </a:lnTo>
                <a:lnTo>
                  <a:pt x="18500" y="15153"/>
                </a:lnTo>
                <a:lnTo>
                  <a:pt x="18547" y="15078"/>
                </a:lnTo>
                <a:lnTo>
                  <a:pt x="18553" y="15147"/>
                </a:lnTo>
                <a:lnTo>
                  <a:pt x="18532" y="15187"/>
                </a:lnTo>
                <a:lnTo>
                  <a:pt x="18520" y="15243"/>
                </a:lnTo>
                <a:lnTo>
                  <a:pt x="18488" y="15291"/>
                </a:lnTo>
                <a:lnTo>
                  <a:pt x="18542" y="15278"/>
                </a:lnTo>
                <a:lnTo>
                  <a:pt x="18568" y="15215"/>
                </a:lnTo>
                <a:lnTo>
                  <a:pt x="18585" y="15284"/>
                </a:lnTo>
                <a:lnTo>
                  <a:pt x="18563" y="15325"/>
                </a:lnTo>
                <a:lnTo>
                  <a:pt x="18621" y="15340"/>
                </a:lnTo>
                <a:lnTo>
                  <a:pt x="18648" y="15374"/>
                </a:lnTo>
                <a:lnTo>
                  <a:pt x="18665" y="15422"/>
                </a:lnTo>
                <a:lnTo>
                  <a:pt x="18675" y="15490"/>
                </a:lnTo>
                <a:lnTo>
                  <a:pt x="18713" y="15553"/>
                </a:lnTo>
                <a:lnTo>
                  <a:pt x="18771" y="15580"/>
                </a:lnTo>
                <a:lnTo>
                  <a:pt x="18803" y="15587"/>
                </a:lnTo>
                <a:lnTo>
                  <a:pt x="18834" y="15600"/>
                </a:lnTo>
                <a:lnTo>
                  <a:pt x="18887" y="15628"/>
                </a:lnTo>
                <a:lnTo>
                  <a:pt x="18936" y="15559"/>
                </a:lnTo>
                <a:lnTo>
                  <a:pt x="18967" y="15537"/>
                </a:lnTo>
                <a:lnTo>
                  <a:pt x="18962" y="15593"/>
                </a:lnTo>
                <a:lnTo>
                  <a:pt x="18994" y="15606"/>
                </a:lnTo>
                <a:lnTo>
                  <a:pt x="19042" y="15649"/>
                </a:lnTo>
                <a:lnTo>
                  <a:pt x="19078" y="15606"/>
                </a:lnTo>
                <a:lnTo>
                  <a:pt x="19105" y="15572"/>
                </a:lnTo>
                <a:lnTo>
                  <a:pt x="19158" y="15531"/>
                </a:lnTo>
                <a:lnTo>
                  <a:pt x="19228" y="15531"/>
                </a:lnTo>
                <a:lnTo>
                  <a:pt x="19260" y="15497"/>
                </a:lnTo>
                <a:lnTo>
                  <a:pt x="19255" y="15462"/>
                </a:lnTo>
                <a:lnTo>
                  <a:pt x="19265" y="15400"/>
                </a:lnTo>
                <a:lnTo>
                  <a:pt x="19276" y="15331"/>
                </a:lnTo>
                <a:lnTo>
                  <a:pt x="19303" y="15284"/>
                </a:lnTo>
                <a:lnTo>
                  <a:pt x="19318" y="15209"/>
                </a:lnTo>
                <a:lnTo>
                  <a:pt x="19339" y="15160"/>
                </a:lnTo>
                <a:lnTo>
                  <a:pt x="19361" y="15091"/>
                </a:lnTo>
                <a:lnTo>
                  <a:pt x="19404" y="15050"/>
                </a:lnTo>
                <a:lnTo>
                  <a:pt x="19431" y="14968"/>
                </a:lnTo>
                <a:lnTo>
                  <a:pt x="19441" y="14906"/>
                </a:lnTo>
                <a:lnTo>
                  <a:pt x="19441" y="14859"/>
                </a:lnTo>
                <a:lnTo>
                  <a:pt x="19451" y="14775"/>
                </a:lnTo>
                <a:lnTo>
                  <a:pt x="19462" y="14741"/>
                </a:lnTo>
                <a:lnTo>
                  <a:pt x="19467" y="14666"/>
                </a:lnTo>
                <a:lnTo>
                  <a:pt x="19441" y="14590"/>
                </a:lnTo>
                <a:lnTo>
                  <a:pt x="19446" y="14535"/>
                </a:lnTo>
                <a:lnTo>
                  <a:pt x="19441" y="14494"/>
                </a:lnTo>
                <a:lnTo>
                  <a:pt x="19424" y="14425"/>
                </a:lnTo>
                <a:lnTo>
                  <a:pt x="19383" y="14356"/>
                </a:lnTo>
                <a:lnTo>
                  <a:pt x="19351" y="14322"/>
                </a:lnTo>
                <a:lnTo>
                  <a:pt x="19313" y="14275"/>
                </a:lnTo>
                <a:lnTo>
                  <a:pt x="19303" y="14191"/>
                </a:lnTo>
                <a:lnTo>
                  <a:pt x="19286" y="14197"/>
                </a:lnTo>
                <a:lnTo>
                  <a:pt x="19265" y="14163"/>
                </a:lnTo>
                <a:lnTo>
                  <a:pt x="19238" y="14185"/>
                </a:lnTo>
                <a:lnTo>
                  <a:pt x="19218" y="14094"/>
                </a:lnTo>
                <a:lnTo>
                  <a:pt x="19185" y="14047"/>
                </a:lnTo>
                <a:lnTo>
                  <a:pt x="19192" y="14026"/>
                </a:lnTo>
                <a:lnTo>
                  <a:pt x="19153" y="13991"/>
                </a:lnTo>
                <a:lnTo>
                  <a:pt x="19112" y="13950"/>
                </a:lnTo>
                <a:lnTo>
                  <a:pt x="19047" y="13910"/>
                </a:lnTo>
                <a:lnTo>
                  <a:pt x="19032" y="13862"/>
                </a:lnTo>
                <a:lnTo>
                  <a:pt x="19037" y="13819"/>
                </a:lnTo>
                <a:lnTo>
                  <a:pt x="19020" y="13751"/>
                </a:lnTo>
                <a:lnTo>
                  <a:pt x="19005" y="13744"/>
                </a:lnTo>
                <a:lnTo>
                  <a:pt x="18994" y="13703"/>
                </a:lnTo>
                <a:lnTo>
                  <a:pt x="18984" y="13635"/>
                </a:lnTo>
                <a:lnTo>
                  <a:pt x="18989" y="13600"/>
                </a:lnTo>
                <a:lnTo>
                  <a:pt x="18962" y="13572"/>
                </a:lnTo>
                <a:lnTo>
                  <a:pt x="18941" y="13538"/>
                </a:lnTo>
                <a:lnTo>
                  <a:pt x="18904" y="13566"/>
                </a:lnTo>
                <a:lnTo>
                  <a:pt x="18882" y="13504"/>
                </a:lnTo>
                <a:lnTo>
                  <a:pt x="18887" y="13476"/>
                </a:lnTo>
                <a:lnTo>
                  <a:pt x="18882" y="13435"/>
                </a:lnTo>
                <a:lnTo>
                  <a:pt x="18861" y="13394"/>
                </a:lnTo>
                <a:lnTo>
                  <a:pt x="18856" y="13366"/>
                </a:lnTo>
                <a:lnTo>
                  <a:pt x="18846" y="13353"/>
                </a:lnTo>
                <a:lnTo>
                  <a:pt x="18839" y="13304"/>
                </a:lnTo>
                <a:lnTo>
                  <a:pt x="18824" y="13270"/>
                </a:lnTo>
                <a:close/>
                <a:moveTo>
                  <a:pt x="13377" y="13373"/>
                </a:moveTo>
                <a:lnTo>
                  <a:pt x="13356" y="13407"/>
                </a:lnTo>
                <a:lnTo>
                  <a:pt x="13356" y="13457"/>
                </a:lnTo>
                <a:lnTo>
                  <a:pt x="13324" y="13510"/>
                </a:lnTo>
                <a:lnTo>
                  <a:pt x="13297" y="13497"/>
                </a:lnTo>
                <a:lnTo>
                  <a:pt x="13307" y="13532"/>
                </a:lnTo>
                <a:lnTo>
                  <a:pt x="13287" y="13572"/>
                </a:lnTo>
                <a:lnTo>
                  <a:pt x="13239" y="13622"/>
                </a:lnTo>
                <a:lnTo>
                  <a:pt x="13208" y="13663"/>
                </a:lnTo>
                <a:lnTo>
                  <a:pt x="13181" y="13663"/>
                </a:lnTo>
                <a:lnTo>
                  <a:pt x="13159" y="13676"/>
                </a:lnTo>
                <a:lnTo>
                  <a:pt x="13128" y="13697"/>
                </a:lnTo>
                <a:lnTo>
                  <a:pt x="13101" y="13697"/>
                </a:lnTo>
                <a:lnTo>
                  <a:pt x="13090" y="13744"/>
                </a:lnTo>
                <a:lnTo>
                  <a:pt x="13068" y="13794"/>
                </a:lnTo>
                <a:lnTo>
                  <a:pt x="13075" y="13862"/>
                </a:lnTo>
                <a:lnTo>
                  <a:pt x="13085" y="13910"/>
                </a:lnTo>
                <a:lnTo>
                  <a:pt x="13101" y="13950"/>
                </a:lnTo>
                <a:lnTo>
                  <a:pt x="13095" y="14000"/>
                </a:lnTo>
                <a:lnTo>
                  <a:pt x="13068" y="14060"/>
                </a:lnTo>
                <a:lnTo>
                  <a:pt x="13063" y="14088"/>
                </a:lnTo>
                <a:lnTo>
                  <a:pt x="13036" y="14103"/>
                </a:lnTo>
                <a:lnTo>
                  <a:pt x="13026" y="14163"/>
                </a:lnTo>
                <a:lnTo>
                  <a:pt x="13031" y="14219"/>
                </a:lnTo>
                <a:lnTo>
                  <a:pt x="13053" y="14288"/>
                </a:lnTo>
                <a:lnTo>
                  <a:pt x="13058" y="14356"/>
                </a:lnTo>
                <a:lnTo>
                  <a:pt x="13075" y="14397"/>
                </a:lnTo>
                <a:lnTo>
                  <a:pt x="13121" y="14431"/>
                </a:lnTo>
                <a:lnTo>
                  <a:pt x="13154" y="14453"/>
                </a:lnTo>
                <a:lnTo>
                  <a:pt x="13208" y="14419"/>
                </a:lnTo>
                <a:lnTo>
                  <a:pt x="13254" y="14397"/>
                </a:lnTo>
                <a:lnTo>
                  <a:pt x="13281" y="14300"/>
                </a:lnTo>
                <a:lnTo>
                  <a:pt x="13302" y="14185"/>
                </a:lnTo>
                <a:lnTo>
                  <a:pt x="13341" y="14034"/>
                </a:lnTo>
                <a:lnTo>
                  <a:pt x="13367" y="13923"/>
                </a:lnTo>
                <a:lnTo>
                  <a:pt x="13387" y="13834"/>
                </a:lnTo>
                <a:lnTo>
                  <a:pt x="13394" y="13766"/>
                </a:lnTo>
                <a:lnTo>
                  <a:pt x="13409" y="13751"/>
                </a:lnTo>
                <a:lnTo>
                  <a:pt x="13414" y="13716"/>
                </a:lnTo>
                <a:lnTo>
                  <a:pt x="13404" y="13656"/>
                </a:lnTo>
                <a:lnTo>
                  <a:pt x="13414" y="13635"/>
                </a:lnTo>
                <a:lnTo>
                  <a:pt x="13435" y="13682"/>
                </a:lnTo>
                <a:lnTo>
                  <a:pt x="13447" y="13656"/>
                </a:lnTo>
                <a:lnTo>
                  <a:pt x="13452" y="13622"/>
                </a:lnTo>
                <a:lnTo>
                  <a:pt x="13435" y="13588"/>
                </a:lnTo>
                <a:lnTo>
                  <a:pt x="13425" y="13491"/>
                </a:lnTo>
                <a:lnTo>
                  <a:pt x="13409" y="13441"/>
                </a:lnTo>
                <a:lnTo>
                  <a:pt x="13394" y="13407"/>
                </a:lnTo>
                <a:lnTo>
                  <a:pt x="13377" y="13373"/>
                </a:lnTo>
                <a:close/>
                <a:moveTo>
                  <a:pt x="20229" y="13572"/>
                </a:moveTo>
                <a:lnTo>
                  <a:pt x="20234" y="13635"/>
                </a:lnTo>
                <a:lnTo>
                  <a:pt x="20239" y="13656"/>
                </a:lnTo>
                <a:lnTo>
                  <a:pt x="20249" y="13648"/>
                </a:lnTo>
                <a:lnTo>
                  <a:pt x="20265" y="13663"/>
                </a:lnTo>
                <a:lnTo>
                  <a:pt x="20260" y="13600"/>
                </a:lnTo>
                <a:lnTo>
                  <a:pt x="20229" y="13572"/>
                </a:lnTo>
                <a:close/>
                <a:moveTo>
                  <a:pt x="20265" y="13669"/>
                </a:moveTo>
                <a:lnTo>
                  <a:pt x="20260" y="13691"/>
                </a:lnTo>
                <a:lnTo>
                  <a:pt x="20282" y="13725"/>
                </a:lnTo>
                <a:lnTo>
                  <a:pt x="20302" y="13716"/>
                </a:lnTo>
                <a:lnTo>
                  <a:pt x="20265" y="13669"/>
                </a:lnTo>
                <a:close/>
                <a:moveTo>
                  <a:pt x="0" y="13682"/>
                </a:moveTo>
                <a:lnTo>
                  <a:pt x="0" y="13716"/>
                </a:lnTo>
                <a:lnTo>
                  <a:pt x="10" y="13682"/>
                </a:lnTo>
                <a:lnTo>
                  <a:pt x="0" y="13682"/>
                </a:lnTo>
                <a:close/>
                <a:moveTo>
                  <a:pt x="21010" y="13682"/>
                </a:moveTo>
                <a:lnTo>
                  <a:pt x="20978" y="13710"/>
                </a:lnTo>
                <a:lnTo>
                  <a:pt x="20957" y="13716"/>
                </a:lnTo>
                <a:lnTo>
                  <a:pt x="20930" y="13731"/>
                </a:lnTo>
                <a:lnTo>
                  <a:pt x="20935" y="13759"/>
                </a:lnTo>
                <a:lnTo>
                  <a:pt x="20973" y="13744"/>
                </a:lnTo>
                <a:lnTo>
                  <a:pt x="21010" y="13725"/>
                </a:lnTo>
                <a:lnTo>
                  <a:pt x="21010" y="13682"/>
                </a:lnTo>
                <a:close/>
                <a:moveTo>
                  <a:pt x="20872" y="13785"/>
                </a:moveTo>
                <a:lnTo>
                  <a:pt x="20850" y="13813"/>
                </a:lnTo>
                <a:lnTo>
                  <a:pt x="20855" y="13847"/>
                </a:lnTo>
                <a:lnTo>
                  <a:pt x="20887" y="13862"/>
                </a:lnTo>
                <a:lnTo>
                  <a:pt x="20925" y="13847"/>
                </a:lnTo>
                <a:lnTo>
                  <a:pt x="20935" y="13807"/>
                </a:lnTo>
                <a:lnTo>
                  <a:pt x="20914" y="13785"/>
                </a:lnTo>
                <a:lnTo>
                  <a:pt x="20899" y="13800"/>
                </a:lnTo>
                <a:lnTo>
                  <a:pt x="20872" y="13785"/>
                </a:lnTo>
                <a:close/>
                <a:moveTo>
                  <a:pt x="20079" y="14006"/>
                </a:moveTo>
                <a:lnTo>
                  <a:pt x="20084" y="14034"/>
                </a:lnTo>
                <a:lnTo>
                  <a:pt x="20127" y="14088"/>
                </a:lnTo>
                <a:lnTo>
                  <a:pt x="20164" y="14129"/>
                </a:lnTo>
                <a:lnTo>
                  <a:pt x="20202" y="14163"/>
                </a:lnTo>
                <a:lnTo>
                  <a:pt x="20239" y="14191"/>
                </a:lnTo>
                <a:lnTo>
                  <a:pt x="20260" y="14172"/>
                </a:lnTo>
                <a:lnTo>
                  <a:pt x="20229" y="14129"/>
                </a:lnTo>
                <a:lnTo>
                  <a:pt x="20181" y="14081"/>
                </a:lnTo>
                <a:lnTo>
                  <a:pt x="20159" y="14060"/>
                </a:lnTo>
                <a:lnTo>
                  <a:pt x="20137" y="14034"/>
                </a:lnTo>
                <a:lnTo>
                  <a:pt x="20106" y="14006"/>
                </a:lnTo>
                <a:lnTo>
                  <a:pt x="20079" y="14006"/>
                </a:lnTo>
                <a:close/>
                <a:moveTo>
                  <a:pt x="20601" y="15222"/>
                </a:moveTo>
                <a:lnTo>
                  <a:pt x="20579" y="15228"/>
                </a:lnTo>
                <a:lnTo>
                  <a:pt x="20606" y="15291"/>
                </a:lnTo>
                <a:lnTo>
                  <a:pt x="20648" y="15374"/>
                </a:lnTo>
                <a:lnTo>
                  <a:pt x="20681" y="15415"/>
                </a:lnTo>
                <a:lnTo>
                  <a:pt x="20674" y="15428"/>
                </a:lnTo>
                <a:lnTo>
                  <a:pt x="20701" y="15490"/>
                </a:lnTo>
                <a:lnTo>
                  <a:pt x="20701" y="15553"/>
                </a:lnTo>
                <a:lnTo>
                  <a:pt x="20691" y="15628"/>
                </a:lnTo>
                <a:lnTo>
                  <a:pt x="20654" y="15662"/>
                </a:lnTo>
                <a:lnTo>
                  <a:pt x="20648" y="15696"/>
                </a:lnTo>
                <a:lnTo>
                  <a:pt x="20712" y="15737"/>
                </a:lnTo>
                <a:lnTo>
                  <a:pt x="20734" y="15787"/>
                </a:lnTo>
                <a:lnTo>
                  <a:pt x="20696" y="15868"/>
                </a:lnTo>
                <a:lnTo>
                  <a:pt x="20722" y="15881"/>
                </a:lnTo>
                <a:lnTo>
                  <a:pt x="20734" y="15909"/>
                </a:lnTo>
                <a:lnTo>
                  <a:pt x="20776" y="15868"/>
                </a:lnTo>
                <a:lnTo>
                  <a:pt x="20807" y="15799"/>
                </a:lnTo>
                <a:lnTo>
                  <a:pt x="20829" y="15752"/>
                </a:lnTo>
                <a:lnTo>
                  <a:pt x="20834" y="15731"/>
                </a:lnTo>
                <a:lnTo>
                  <a:pt x="20829" y="15690"/>
                </a:lnTo>
                <a:lnTo>
                  <a:pt x="20845" y="15662"/>
                </a:lnTo>
                <a:lnTo>
                  <a:pt x="20894" y="15662"/>
                </a:lnTo>
                <a:lnTo>
                  <a:pt x="20909" y="15606"/>
                </a:lnTo>
                <a:lnTo>
                  <a:pt x="20925" y="15518"/>
                </a:lnTo>
                <a:lnTo>
                  <a:pt x="20894" y="15512"/>
                </a:lnTo>
                <a:lnTo>
                  <a:pt x="20860" y="15546"/>
                </a:lnTo>
                <a:lnTo>
                  <a:pt x="20824" y="15537"/>
                </a:lnTo>
                <a:lnTo>
                  <a:pt x="20776" y="15512"/>
                </a:lnTo>
                <a:lnTo>
                  <a:pt x="20766" y="15434"/>
                </a:lnTo>
                <a:lnTo>
                  <a:pt x="20739" y="15409"/>
                </a:lnTo>
                <a:lnTo>
                  <a:pt x="20739" y="15477"/>
                </a:lnTo>
                <a:lnTo>
                  <a:pt x="20696" y="15374"/>
                </a:lnTo>
                <a:lnTo>
                  <a:pt x="20681" y="15291"/>
                </a:lnTo>
                <a:lnTo>
                  <a:pt x="20633" y="15271"/>
                </a:lnTo>
                <a:lnTo>
                  <a:pt x="20601" y="15222"/>
                </a:lnTo>
                <a:close/>
                <a:moveTo>
                  <a:pt x="20589" y="15793"/>
                </a:moveTo>
                <a:lnTo>
                  <a:pt x="20548" y="15840"/>
                </a:lnTo>
                <a:lnTo>
                  <a:pt x="20541" y="15896"/>
                </a:lnTo>
                <a:lnTo>
                  <a:pt x="20521" y="15915"/>
                </a:lnTo>
                <a:lnTo>
                  <a:pt x="20495" y="15993"/>
                </a:lnTo>
                <a:lnTo>
                  <a:pt x="20456" y="16046"/>
                </a:lnTo>
                <a:lnTo>
                  <a:pt x="20408" y="16102"/>
                </a:lnTo>
                <a:lnTo>
                  <a:pt x="20367" y="16143"/>
                </a:lnTo>
                <a:lnTo>
                  <a:pt x="20328" y="16165"/>
                </a:lnTo>
                <a:lnTo>
                  <a:pt x="20255" y="16268"/>
                </a:lnTo>
                <a:lnTo>
                  <a:pt x="20222" y="16343"/>
                </a:lnTo>
                <a:lnTo>
                  <a:pt x="20234" y="16384"/>
                </a:lnTo>
                <a:lnTo>
                  <a:pt x="20297" y="16390"/>
                </a:lnTo>
                <a:lnTo>
                  <a:pt x="20335" y="16424"/>
                </a:lnTo>
                <a:lnTo>
                  <a:pt x="20388" y="16431"/>
                </a:lnTo>
                <a:lnTo>
                  <a:pt x="20415" y="16397"/>
                </a:lnTo>
                <a:lnTo>
                  <a:pt x="20461" y="16349"/>
                </a:lnTo>
                <a:lnTo>
                  <a:pt x="20495" y="16240"/>
                </a:lnTo>
                <a:lnTo>
                  <a:pt x="20510" y="16171"/>
                </a:lnTo>
                <a:lnTo>
                  <a:pt x="20563" y="16137"/>
                </a:lnTo>
                <a:lnTo>
                  <a:pt x="20606" y="16130"/>
                </a:lnTo>
                <a:lnTo>
                  <a:pt x="20584" y="16081"/>
                </a:lnTo>
                <a:lnTo>
                  <a:pt x="20616" y="16040"/>
                </a:lnTo>
                <a:lnTo>
                  <a:pt x="20654" y="15965"/>
                </a:lnTo>
                <a:lnTo>
                  <a:pt x="20674" y="15915"/>
                </a:lnTo>
                <a:lnTo>
                  <a:pt x="20674" y="15875"/>
                </a:lnTo>
                <a:lnTo>
                  <a:pt x="20659" y="15834"/>
                </a:lnTo>
                <a:lnTo>
                  <a:pt x="20616" y="15875"/>
                </a:lnTo>
                <a:lnTo>
                  <a:pt x="20601" y="15834"/>
                </a:lnTo>
                <a:lnTo>
                  <a:pt x="20589" y="15793"/>
                </a:lnTo>
                <a:close/>
                <a:moveTo>
                  <a:pt x="18952" y="15812"/>
                </a:moveTo>
                <a:lnTo>
                  <a:pt x="18952" y="15862"/>
                </a:lnTo>
                <a:lnTo>
                  <a:pt x="18984" y="15943"/>
                </a:lnTo>
                <a:lnTo>
                  <a:pt x="18994" y="16012"/>
                </a:lnTo>
                <a:lnTo>
                  <a:pt x="19025" y="16102"/>
                </a:lnTo>
                <a:lnTo>
                  <a:pt x="19064" y="16102"/>
                </a:lnTo>
                <a:lnTo>
                  <a:pt x="19073" y="16109"/>
                </a:lnTo>
                <a:lnTo>
                  <a:pt x="19117" y="16040"/>
                </a:lnTo>
                <a:lnTo>
                  <a:pt x="19138" y="16068"/>
                </a:lnTo>
                <a:lnTo>
                  <a:pt x="19143" y="15984"/>
                </a:lnTo>
                <a:lnTo>
                  <a:pt x="19165" y="15950"/>
                </a:lnTo>
                <a:lnTo>
                  <a:pt x="19158" y="15827"/>
                </a:lnTo>
                <a:lnTo>
                  <a:pt x="19122" y="15821"/>
                </a:lnTo>
                <a:lnTo>
                  <a:pt x="19078" y="15840"/>
                </a:lnTo>
                <a:lnTo>
                  <a:pt x="19047" y="15855"/>
                </a:lnTo>
                <a:lnTo>
                  <a:pt x="18989" y="15821"/>
                </a:lnTo>
                <a:lnTo>
                  <a:pt x="18952" y="15812"/>
                </a:lnTo>
                <a:close/>
                <a:moveTo>
                  <a:pt x="14526" y="16652"/>
                </a:moveTo>
                <a:lnTo>
                  <a:pt x="14526" y="16671"/>
                </a:lnTo>
                <a:lnTo>
                  <a:pt x="14516" y="16721"/>
                </a:lnTo>
                <a:lnTo>
                  <a:pt x="14516" y="16783"/>
                </a:lnTo>
                <a:lnTo>
                  <a:pt x="14606" y="16774"/>
                </a:lnTo>
                <a:lnTo>
                  <a:pt x="14622" y="16727"/>
                </a:lnTo>
                <a:lnTo>
                  <a:pt x="14622" y="16699"/>
                </a:lnTo>
                <a:lnTo>
                  <a:pt x="14564" y="16686"/>
                </a:lnTo>
                <a:lnTo>
                  <a:pt x="14526" y="16652"/>
                </a:lnTo>
                <a:close/>
                <a:moveTo>
                  <a:pt x="7084" y="16940"/>
                </a:moveTo>
                <a:lnTo>
                  <a:pt x="7053" y="16989"/>
                </a:lnTo>
                <a:lnTo>
                  <a:pt x="6999" y="16961"/>
                </a:lnTo>
                <a:lnTo>
                  <a:pt x="6931" y="17030"/>
                </a:lnTo>
                <a:lnTo>
                  <a:pt x="6963" y="17084"/>
                </a:lnTo>
                <a:lnTo>
                  <a:pt x="7011" y="17030"/>
                </a:lnTo>
                <a:lnTo>
                  <a:pt x="7038" y="17071"/>
                </a:lnTo>
                <a:lnTo>
                  <a:pt x="7117" y="17036"/>
                </a:lnTo>
                <a:lnTo>
                  <a:pt x="7132" y="16996"/>
                </a:lnTo>
                <a:lnTo>
                  <a:pt x="7084" y="16940"/>
                </a:lnTo>
                <a:close/>
                <a:moveTo>
                  <a:pt x="6458" y="17112"/>
                </a:moveTo>
                <a:lnTo>
                  <a:pt x="6404" y="17167"/>
                </a:lnTo>
                <a:lnTo>
                  <a:pt x="6383" y="17249"/>
                </a:lnTo>
                <a:lnTo>
                  <a:pt x="6356" y="17311"/>
                </a:lnTo>
                <a:lnTo>
                  <a:pt x="6276" y="17264"/>
                </a:lnTo>
                <a:lnTo>
                  <a:pt x="6197" y="17180"/>
                </a:lnTo>
                <a:lnTo>
                  <a:pt x="6148" y="17152"/>
                </a:lnTo>
                <a:lnTo>
                  <a:pt x="6228" y="17290"/>
                </a:lnTo>
                <a:lnTo>
                  <a:pt x="6286" y="17367"/>
                </a:lnTo>
                <a:lnTo>
                  <a:pt x="6361" y="17436"/>
                </a:lnTo>
                <a:lnTo>
                  <a:pt x="6419" y="17455"/>
                </a:lnTo>
                <a:lnTo>
                  <a:pt x="6463" y="17496"/>
                </a:lnTo>
                <a:lnTo>
                  <a:pt x="6526" y="17511"/>
                </a:lnTo>
                <a:lnTo>
                  <a:pt x="6574" y="17470"/>
                </a:lnTo>
                <a:lnTo>
                  <a:pt x="6596" y="17414"/>
                </a:lnTo>
                <a:lnTo>
                  <a:pt x="6627" y="17462"/>
                </a:lnTo>
                <a:lnTo>
                  <a:pt x="6680" y="17455"/>
                </a:lnTo>
                <a:lnTo>
                  <a:pt x="6707" y="17387"/>
                </a:lnTo>
                <a:lnTo>
                  <a:pt x="6627" y="17359"/>
                </a:lnTo>
                <a:lnTo>
                  <a:pt x="6547" y="17277"/>
                </a:lnTo>
                <a:lnTo>
                  <a:pt x="6521" y="17187"/>
                </a:lnTo>
                <a:lnTo>
                  <a:pt x="6499" y="17127"/>
                </a:lnTo>
                <a:lnTo>
                  <a:pt x="6458" y="17112"/>
                </a:lnTo>
                <a:close/>
                <a:moveTo>
                  <a:pt x="7127" y="18651"/>
                </a:moveTo>
                <a:lnTo>
                  <a:pt x="7084" y="18673"/>
                </a:lnTo>
                <a:lnTo>
                  <a:pt x="7053" y="18720"/>
                </a:lnTo>
                <a:lnTo>
                  <a:pt x="7011" y="18767"/>
                </a:lnTo>
                <a:lnTo>
                  <a:pt x="6963" y="18789"/>
                </a:lnTo>
                <a:lnTo>
                  <a:pt x="6920" y="18823"/>
                </a:lnTo>
                <a:lnTo>
                  <a:pt x="6883" y="18870"/>
                </a:lnTo>
                <a:lnTo>
                  <a:pt x="6825" y="18886"/>
                </a:lnTo>
                <a:lnTo>
                  <a:pt x="6792" y="18933"/>
                </a:lnTo>
                <a:lnTo>
                  <a:pt x="6760" y="18982"/>
                </a:lnTo>
                <a:lnTo>
                  <a:pt x="6733" y="19057"/>
                </a:lnTo>
                <a:lnTo>
                  <a:pt x="6685" y="19111"/>
                </a:lnTo>
                <a:lnTo>
                  <a:pt x="6649" y="19167"/>
                </a:lnTo>
                <a:lnTo>
                  <a:pt x="6612" y="19242"/>
                </a:lnTo>
                <a:lnTo>
                  <a:pt x="6579" y="19298"/>
                </a:lnTo>
                <a:lnTo>
                  <a:pt x="6547" y="19379"/>
                </a:lnTo>
                <a:lnTo>
                  <a:pt x="6559" y="19463"/>
                </a:lnTo>
                <a:lnTo>
                  <a:pt x="6569" y="19545"/>
                </a:lnTo>
                <a:lnTo>
                  <a:pt x="6559" y="19626"/>
                </a:lnTo>
                <a:lnTo>
                  <a:pt x="6537" y="19710"/>
                </a:lnTo>
                <a:lnTo>
                  <a:pt x="6511" y="19792"/>
                </a:lnTo>
                <a:lnTo>
                  <a:pt x="6506" y="19876"/>
                </a:lnTo>
                <a:lnTo>
                  <a:pt x="6506" y="19964"/>
                </a:lnTo>
                <a:lnTo>
                  <a:pt x="6521" y="20039"/>
                </a:lnTo>
                <a:lnTo>
                  <a:pt x="6542" y="20129"/>
                </a:lnTo>
                <a:lnTo>
                  <a:pt x="6559" y="20219"/>
                </a:lnTo>
                <a:lnTo>
                  <a:pt x="6579" y="20314"/>
                </a:lnTo>
                <a:lnTo>
                  <a:pt x="6586" y="20410"/>
                </a:lnTo>
                <a:lnTo>
                  <a:pt x="6574" y="20520"/>
                </a:lnTo>
                <a:lnTo>
                  <a:pt x="6537" y="20597"/>
                </a:lnTo>
                <a:lnTo>
                  <a:pt x="6479" y="20651"/>
                </a:lnTo>
                <a:lnTo>
                  <a:pt x="6404" y="20685"/>
                </a:lnTo>
                <a:lnTo>
                  <a:pt x="6325" y="20720"/>
                </a:lnTo>
                <a:lnTo>
                  <a:pt x="6255" y="20754"/>
                </a:lnTo>
                <a:lnTo>
                  <a:pt x="6192" y="20823"/>
                </a:lnTo>
                <a:lnTo>
                  <a:pt x="6133" y="20878"/>
                </a:lnTo>
                <a:lnTo>
                  <a:pt x="6054" y="20906"/>
                </a:lnTo>
                <a:lnTo>
                  <a:pt x="6015" y="20816"/>
                </a:lnTo>
                <a:lnTo>
                  <a:pt x="5957" y="20760"/>
                </a:lnTo>
                <a:lnTo>
                  <a:pt x="5877" y="20788"/>
                </a:lnTo>
                <a:lnTo>
                  <a:pt x="5819" y="20685"/>
                </a:lnTo>
                <a:lnTo>
                  <a:pt x="5793" y="20775"/>
                </a:lnTo>
                <a:lnTo>
                  <a:pt x="5749" y="20878"/>
                </a:lnTo>
                <a:lnTo>
                  <a:pt x="5681" y="20816"/>
                </a:lnTo>
                <a:lnTo>
                  <a:pt x="5607" y="20788"/>
                </a:lnTo>
                <a:lnTo>
                  <a:pt x="5532" y="20775"/>
                </a:lnTo>
                <a:lnTo>
                  <a:pt x="5484" y="20672"/>
                </a:lnTo>
                <a:lnTo>
                  <a:pt x="5409" y="20700"/>
                </a:lnTo>
                <a:lnTo>
                  <a:pt x="5341" y="20651"/>
                </a:lnTo>
                <a:lnTo>
                  <a:pt x="5297" y="20541"/>
                </a:lnTo>
                <a:lnTo>
                  <a:pt x="5244" y="20735"/>
                </a:lnTo>
                <a:lnTo>
                  <a:pt x="5169" y="20754"/>
                </a:lnTo>
                <a:lnTo>
                  <a:pt x="5106" y="20692"/>
                </a:lnTo>
                <a:lnTo>
                  <a:pt x="5036" y="20726"/>
                </a:lnTo>
                <a:lnTo>
                  <a:pt x="4957" y="20775"/>
                </a:lnTo>
                <a:lnTo>
                  <a:pt x="4883" y="20810"/>
                </a:lnTo>
                <a:lnTo>
                  <a:pt x="4804" y="20795"/>
                </a:lnTo>
                <a:lnTo>
                  <a:pt x="4777" y="20707"/>
                </a:lnTo>
                <a:lnTo>
                  <a:pt x="4717" y="20631"/>
                </a:lnTo>
                <a:lnTo>
                  <a:pt x="4649" y="20589"/>
                </a:lnTo>
                <a:lnTo>
                  <a:pt x="4574" y="20604"/>
                </a:lnTo>
                <a:lnTo>
                  <a:pt x="4495" y="20589"/>
                </a:lnTo>
                <a:lnTo>
                  <a:pt x="4451" y="20554"/>
                </a:lnTo>
                <a:lnTo>
                  <a:pt x="4473" y="20747"/>
                </a:lnTo>
                <a:lnTo>
                  <a:pt x="4485" y="20844"/>
                </a:lnTo>
                <a:lnTo>
                  <a:pt x="4521" y="20947"/>
                </a:lnTo>
                <a:lnTo>
                  <a:pt x="4596" y="20966"/>
                </a:lnTo>
                <a:lnTo>
                  <a:pt x="4623" y="21063"/>
                </a:lnTo>
                <a:lnTo>
                  <a:pt x="4659" y="21160"/>
                </a:lnTo>
                <a:lnTo>
                  <a:pt x="4628" y="21291"/>
                </a:lnTo>
                <a:lnTo>
                  <a:pt x="4548" y="21235"/>
                </a:lnTo>
                <a:lnTo>
                  <a:pt x="4473" y="21194"/>
                </a:lnTo>
                <a:lnTo>
                  <a:pt x="4383" y="21181"/>
                </a:lnTo>
                <a:lnTo>
                  <a:pt x="4308" y="21235"/>
                </a:lnTo>
                <a:lnTo>
                  <a:pt x="4229" y="21250"/>
                </a:lnTo>
                <a:lnTo>
                  <a:pt x="4159" y="21173"/>
                </a:lnTo>
                <a:lnTo>
                  <a:pt x="4079" y="21138"/>
                </a:lnTo>
                <a:lnTo>
                  <a:pt x="4011" y="21029"/>
                </a:lnTo>
                <a:lnTo>
                  <a:pt x="3946" y="21119"/>
                </a:lnTo>
                <a:lnTo>
                  <a:pt x="3909" y="21022"/>
                </a:lnTo>
                <a:lnTo>
                  <a:pt x="3893" y="20926"/>
                </a:lnTo>
                <a:lnTo>
                  <a:pt x="3851" y="20838"/>
                </a:lnTo>
                <a:lnTo>
                  <a:pt x="3793" y="20932"/>
                </a:lnTo>
                <a:lnTo>
                  <a:pt x="3723" y="20982"/>
                </a:lnTo>
                <a:lnTo>
                  <a:pt x="3648" y="20926"/>
                </a:lnTo>
                <a:lnTo>
                  <a:pt x="3574" y="20966"/>
                </a:lnTo>
                <a:lnTo>
                  <a:pt x="3516" y="21050"/>
                </a:lnTo>
                <a:lnTo>
                  <a:pt x="3436" y="21063"/>
                </a:lnTo>
                <a:lnTo>
                  <a:pt x="3351" y="21057"/>
                </a:lnTo>
                <a:lnTo>
                  <a:pt x="3266" y="21050"/>
                </a:lnTo>
                <a:lnTo>
                  <a:pt x="3186" y="21063"/>
                </a:lnTo>
                <a:lnTo>
                  <a:pt x="3095" y="21029"/>
                </a:lnTo>
                <a:lnTo>
                  <a:pt x="3022" y="21009"/>
                </a:lnTo>
                <a:lnTo>
                  <a:pt x="2942" y="21044"/>
                </a:lnTo>
                <a:lnTo>
                  <a:pt x="2862" y="21050"/>
                </a:lnTo>
                <a:lnTo>
                  <a:pt x="2782" y="21001"/>
                </a:lnTo>
                <a:lnTo>
                  <a:pt x="2696" y="21035"/>
                </a:lnTo>
                <a:lnTo>
                  <a:pt x="2659" y="21016"/>
                </a:lnTo>
                <a:lnTo>
                  <a:pt x="2611" y="21001"/>
                </a:lnTo>
                <a:lnTo>
                  <a:pt x="2543" y="21063"/>
                </a:lnTo>
                <a:lnTo>
                  <a:pt x="2478" y="21119"/>
                </a:lnTo>
                <a:lnTo>
                  <a:pt x="2399" y="21188"/>
                </a:lnTo>
                <a:lnTo>
                  <a:pt x="2319" y="21216"/>
                </a:lnTo>
                <a:lnTo>
                  <a:pt x="2239" y="21222"/>
                </a:lnTo>
                <a:lnTo>
                  <a:pt x="2171" y="21297"/>
                </a:lnTo>
                <a:lnTo>
                  <a:pt x="2079" y="21359"/>
                </a:lnTo>
                <a:lnTo>
                  <a:pt x="2048" y="21256"/>
                </a:lnTo>
                <a:lnTo>
                  <a:pt x="1968" y="21310"/>
                </a:lnTo>
                <a:lnTo>
                  <a:pt x="1951" y="21413"/>
                </a:lnTo>
                <a:lnTo>
                  <a:pt x="1985" y="21600"/>
                </a:lnTo>
                <a:lnTo>
                  <a:pt x="6393" y="21600"/>
                </a:lnTo>
                <a:lnTo>
                  <a:pt x="6511" y="21503"/>
                </a:lnTo>
                <a:lnTo>
                  <a:pt x="6579" y="21435"/>
                </a:lnTo>
                <a:lnTo>
                  <a:pt x="6659" y="21387"/>
                </a:lnTo>
                <a:lnTo>
                  <a:pt x="6750" y="21276"/>
                </a:lnTo>
                <a:lnTo>
                  <a:pt x="6782" y="21181"/>
                </a:lnTo>
                <a:lnTo>
                  <a:pt x="6808" y="21078"/>
                </a:lnTo>
                <a:lnTo>
                  <a:pt x="6888" y="21035"/>
                </a:lnTo>
                <a:lnTo>
                  <a:pt x="6920" y="20947"/>
                </a:lnTo>
                <a:lnTo>
                  <a:pt x="6951" y="20838"/>
                </a:lnTo>
                <a:lnTo>
                  <a:pt x="6963" y="20692"/>
                </a:lnTo>
                <a:lnTo>
                  <a:pt x="6941" y="20597"/>
                </a:lnTo>
                <a:lnTo>
                  <a:pt x="6941" y="20494"/>
                </a:lnTo>
                <a:lnTo>
                  <a:pt x="6920" y="20404"/>
                </a:lnTo>
                <a:lnTo>
                  <a:pt x="6915" y="20185"/>
                </a:lnTo>
                <a:lnTo>
                  <a:pt x="6898" y="20095"/>
                </a:lnTo>
                <a:lnTo>
                  <a:pt x="6866" y="20019"/>
                </a:lnTo>
                <a:lnTo>
                  <a:pt x="6851" y="19936"/>
                </a:lnTo>
                <a:lnTo>
                  <a:pt x="6840" y="19854"/>
                </a:lnTo>
                <a:lnTo>
                  <a:pt x="6813" y="19772"/>
                </a:lnTo>
                <a:lnTo>
                  <a:pt x="6772" y="19704"/>
                </a:lnTo>
                <a:lnTo>
                  <a:pt x="6724" y="19654"/>
                </a:lnTo>
                <a:lnTo>
                  <a:pt x="6692" y="19592"/>
                </a:lnTo>
                <a:lnTo>
                  <a:pt x="6670" y="19504"/>
                </a:lnTo>
                <a:lnTo>
                  <a:pt x="6680" y="19435"/>
                </a:lnTo>
                <a:lnTo>
                  <a:pt x="6719" y="19345"/>
                </a:lnTo>
                <a:lnTo>
                  <a:pt x="6750" y="19291"/>
                </a:lnTo>
                <a:lnTo>
                  <a:pt x="6782" y="19223"/>
                </a:lnTo>
                <a:lnTo>
                  <a:pt x="6840" y="19208"/>
                </a:lnTo>
                <a:lnTo>
                  <a:pt x="6878" y="19167"/>
                </a:lnTo>
                <a:lnTo>
                  <a:pt x="6851" y="19105"/>
                </a:lnTo>
                <a:lnTo>
                  <a:pt x="6845" y="19036"/>
                </a:lnTo>
                <a:lnTo>
                  <a:pt x="6856" y="18967"/>
                </a:lnTo>
                <a:lnTo>
                  <a:pt x="6883" y="18913"/>
                </a:lnTo>
                <a:lnTo>
                  <a:pt x="6925" y="18864"/>
                </a:lnTo>
                <a:lnTo>
                  <a:pt x="6968" y="18830"/>
                </a:lnTo>
                <a:lnTo>
                  <a:pt x="7016" y="18810"/>
                </a:lnTo>
                <a:lnTo>
                  <a:pt x="7058" y="18836"/>
                </a:lnTo>
                <a:lnTo>
                  <a:pt x="7084" y="18802"/>
                </a:lnTo>
                <a:lnTo>
                  <a:pt x="7144" y="18748"/>
                </a:lnTo>
                <a:lnTo>
                  <a:pt x="7164" y="18692"/>
                </a:lnTo>
                <a:lnTo>
                  <a:pt x="7127" y="18651"/>
                </a:lnTo>
                <a:close/>
                <a:moveTo>
                  <a:pt x="18387" y="19001"/>
                </a:moveTo>
                <a:lnTo>
                  <a:pt x="18387" y="19077"/>
                </a:lnTo>
                <a:lnTo>
                  <a:pt x="18372" y="19167"/>
                </a:lnTo>
                <a:lnTo>
                  <a:pt x="18319" y="19180"/>
                </a:lnTo>
                <a:lnTo>
                  <a:pt x="18266" y="19201"/>
                </a:lnTo>
                <a:lnTo>
                  <a:pt x="18196" y="19201"/>
                </a:lnTo>
                <a:lnTo>
                  <a:pt x="18138" y="19208"/>
                </a:lnTo>
                <a:lnTo>
                  <a:pt x="18075" y="19242"/>
                </a:lnTo>
                <a:lnTo>
                  <a:pt x="18021" y="19270"/>
                </a:lnTo>
                <a:lnTo>
                  <a:pt x="17968" y="19257"/>
                </a:lnTo>
                <a:lnTo>
                  <a:pt x="17915" y="19236"/>
                </a:lnTo>
                <a:lnTo>
                  <a:pt x="17867" y="19236"/>
                </a:lnTo>
                <a:lnTo>
                  <a:pt x="17809" y="19263"/>
                </a:lnTo>
                <a:lnTo>
                  <a:pt x="17749" y="19248"/>
                </a:lnTo>
                <a:lnTo>
                  <a:pt x="17696" y="19223"/>
                </a:lnTo>
                <a:lnTo>
                  <a:pt x="17642" y="19236"/>
                </a:lnTo>
                <a:lnTo>
                  <a:pt x="17606" y="19298"/>
                </a:lnTo>
                <a:lnTo>
                  <a:pt x="17558" y="19352"/>
                </a:lnTo>
                <a:lnTo>
                  <a:pt x="17499" y="19373"/>
                </a:lnTo>
                <a:lnTo>
                  <a:pt x="17425" y="19352"/>
                </a:lnTo>
                <a:lnTo>
                  <a:pt x="17356" y="19304"/>
                </a:lnTo>
                <a:lnTo>
                  <a:pt x="17313" y="19257"/>
                </a:lnTo>
                <a:lnTo>
                  <a:pt x="17250" y="19263"/>
                </a:lnTo>
                <a:lnTo>
                  <a:pt x="17212" y="19201"/>
                </a:lnTo>
                <a:lnTo>
                  <a:pt x="17180" y="19145"/>
                </a:lnTo>
                <a:lnTo>
                  <a:pt x="17132" y="19105"/>
                </a:lnTo>
                <a:lnTo>
                  <a:pt x="17091" y="19145"/>
                </a:lnTo>
                <a:lnTo>
                  <a:pt x="17026" y="19154"/>
                </a:lnTo>
                <a:lnTo>
                  <a:pt x="16989" y="19208"/>
                </a:lnTo>
                <a:lnTo>
                  <a:pt x="16936" y="19263"/>
                </a:lnTo>
                <a:lnTo>
                  <a:pt x="16878" y="19291"/>
                </a:lnTo>
                <a:lnTo>
                  <a:pt x="16813" y="19311"/>
                </a:lnTo>
                <a:lnTo>
                  <a:pt x="16760" y="19311"/>
                </a:lnTo>
                <a:lnTo>
                  <a:pt x="16702" y="19304"/>
                </a:lnTo>
                <a:lnTo>
                  <a:pt x="16627" y="19195"/>
                </a:lnTo>
                <a:lnTo>
                  <a:pt x="16590" y="19126"/>
                </a:lnTo>
                <a:lnTo>
                  <a:pt x="16542" y="19077"/>
                </a:lnTo>
                <a:lnTo>
                  <a:pt x="16505" y="19051"/>
                </a:lnTo>
                <a:lnTo>
                  <a:pt x="16431" y="19188"/>
                </a:lnTo>
                <a:lnTo>
                  <a:pt x="16392" y="19242"/>
                </a:lnTo>
                <a:lnTo>
                  <a:pt x="16361" y="19304"/>
                </a:lnTo>
                <a:lnTo>
                  <a:pt x="16324" y="19367"/>
                </a:lnTo>
                <a:lnTo>
                  <a:pt x="16266" y="19339"/>
                </a:lnTo>
                <a:lnTo>
                  <a:pt x="16213" y="19367"/>
                </a:lnTo>
                <a:lnTo>
                  <a:pt x="16148" y="19367"/>
                </a:lnTo>
                <a:lnTo>
                  <a:pt x="16095" y="19394"/>
                </a:lnTo>
                <a:lnTo>
                  <a:pt x="16047" y="19352"/>
                </a:lnTo>
                <a:lnTo>
                  <a:pt x="16000" y="19339"/>
                </a:lnTo>
                <a:lnTo>
                  <a:pt x="15962" y="19360"/>
                </a:lnTo>
                <a:lnTo>
                  <a:pt x="15909" y="19352"/>
                </a:lnTo>
                <a:lnTo>
                  <a:pt x="15851" y="19339"/>
                </a:lnTo>
                <a:lnTo>
                  <a:pt x="15792" y="19367"/>
                </a:lnTo>
                <a:lnTo>
                  <a:pt x="15739" y="19345"/>
                </a:lnTo>
                <a:lnTo>
                  <a:pt x="15691" y="19311"/>
                </a:lnTo>
                <a:lnTo>
                  <a:pt x="15659" y="19223"/>
                </a:lnTo>
                <a:lnTo>
                  <a:pt x="15638" y="19167"/>
                </a:lnTo>
                <a:lnTo>
                  <a:pt x="15611" y="19298"/>
                </a:lnTo>
                <a:lnTo>
                  <a:pt x="15568" y="19345"/>
                </a:lnTo>
                <a:lnTo>
                  <a:pt x="15505" y="19339"/>
                </a:lnTo>
                <a:lnTo>
                  <a:pt x="15447" y="19360"/>
                </a:lnTo>
                <a:lnTo>
                  <a:pt x="15393" y="19379"/>
                </a:lnTo>
                <a:lnTo>
                  <a:pt x="15335" y="19360"/>
                </a:lnTo>
                <a:lnTo>
                  <a:pt x="15292" y="19386"/>
                </a:lnTo>
                <a:lnTo>
                  <a:pt x="15260" y="19429"/>
                </a:lnTo>
                <a:lnTo>
                  <a:pt x="15229" y="19489"/>
                </a:lnTo>
                <a:lnTo>
                  <a:pt x="15181" y="19532"/>
                </a:lnTo>
                <a:lnTo>
                  <a:pt x="15122" y="19579"/>
                </a:lnTo>
                <a:lnTo>
                  <a:pt x="15079" y="19661"/>
                </a:lnTo>
                <a:lnTo>
                  <a:pt x="15063" y="19738"/>
                </a:lnTo>
                <a:lnTo>
                  <a:pt x="15036" y="19820"/>
                </a:lnTo>
                <a:lnTo>
                  <a:pt x="14978" y="19854"/>
                </a:lnTo>
                <a:lnTo>
                  <a:pt x="14920" y="19882"/>
                </a:lnTo>
                <a:lnTo>
                  <a:pt x="14850" y="19888"/>
                </a:lnTo>
                <a:lnTo>
                  <a:pt x="14813" y="19910"/>
                </a:lnTo>
                <a:lnTo>
                  <a:pt x="14787" y="20019"/>
                </a:lnTo>
                <a:lnTo>
                  <a:pt x="14770" y="20095"/>
                </a:lnTo>
                <a:lnTo>
                  <a:pt x="14734" y="20163"/>
                </a:lnTo>
                <a:lnTo>
                  <a:pt x="14702" y="20238"/>
                </a:lnTo>
                <a:lnTo>
                  <a:pt x="14680" y="20329"/>
                </a:lnTo>
                <a:lnTo>
                  <a:pt x="14649" y="20425"/>
                </a:lnTo>
                <a:lnTo>
                  <a:pt x="14584" y="20466"/>
                </a:lnTo>
                <a:lnTo>
                  <a:pt x="14516" y="20438"/>
                </a:lnTo>
                <a:lnTo>
                  <a:pt x="14468" y="20363"/>
                </a:lnTo>
                <a:lnTo>
                  <a:pt x="14499" y="20266"/>
                </a:lnTo>
                <a:lnTo>
                  <a:pt x="14526" y="20176"/>
                </a:lnTo>
                <a:lnTo>
                  <a:pt x="14537" y="20088"/>
                </a:lnTo>
                <a:lnTo>
                  <a:pt x="14468" y="20095"/>
                </a:lnTo>
                <a:lnTo>
                  <a:pt x="14463" y="20004"/>
                </a:lnTo>
                <a:lnTo>
                  <a:pt x="14511" y="19923"/>
                </a:lnTo>
                <a:lnTo>
                  <a:pt x="14564" y="19867"/>
                </a:lnTo>
                <a:lnTo>
                  <a:pt x="14569" y="19772"/>
                </a:lnTo>
                <a:lnTo>
                  <a:pt x="14574" y="19717"/>
                </a:lnTo>
                <a:lnTo>
                  <a:pt x="14526" y="19504"/>
                </a:lnTo>
                <a:lnTo>
                  <a:pt x="14468" y="19504"/>
                </a:lnTo>
                <a:lnTo>
                  <a:pt x="14409" y="19489"/>
                </a:lnTo>
                <a:lnTo>
                  <a:pt x="14356" y="19463"/>
                </a:lnTo>
                <a:lnTo>
                  <a:pt x="14298" y="19442"/>
                </a:lnTo>
                <a:lnTo>
                  <a:pt x="14245" y="19401"/>
                </a:lnTo>
                <a:lnTo>
                  <a:pt x="14192" y="19476"/>
                </a:lnTo>
                <a:lnTo>
                  <a:pt x="14143" y="19517"/>
                </a:lnTo>
                <a:lnTo>
                  <a:pt x="14090" y="19504"/>
                </a:lnTo>
                <a:lnTo>
                  <a:pt x="14042" y="19448"/>
                </a:lnTo>
                <a:lnTo>
                  <a:pt x="14006" y="19401"/>
                </a:lnTo>
                <a:lnTo>
                  <a:pt x="13931" y="19373"/>
                </a:lnTo>
                <a:lnTo>
                  <a:pt x="13899" y="19326"/>
                </a:lnTo>
                <a:lnTo>
                  <a:pt x="13846" y="19257"/>
                </a:lnTo>
                <a:lnTo>
                  <a:pt x="13839" y="19173"/>
                </a:lnTo>
                <a:lnTo>
                  <a:pt x="13793" y="19126"/>
                </a:lnTo>
                <a:lnTo>
                  <a:pt x="13740" y="19105"/>
                </a:lnTo>
                <a:lnTo>
                  <a:pt x="13686" y="19098"/>
                </a:lnTo>
                <a:lnTo>
                  <a:pt x="13633" y="19111"/>
                </a:lnTo>
                <a:lnTo>
                  <a:pt x="13573" y="19139"/>
                </a:lnTo>
                <a:lnTo>
                  <a:pt x="13527" y="19173"/>
                </a:lnTo>
                <a:lnTo>
                  <a:pt x="13479" y="19229"/>
                </a:lnTo>
                <a:lnTo>
                  <a:pt x="13467" y="19298"/>
                </a:lnTo>
                <a:lnTo>
                  <a:pt x="13420" y="19339"/>
                </a:lnTo>
                <a:lnTo>
                  <a:pt x="13361" y="19339"/>
                </a:lnTo>
                <a:lnTo>
                  <a:pt x="13324" y="19386"/>
                </a:lnTo>
                <a:lnTo>
                  <a:pt x="13271" y="19463"/>
                </a:lnTo>
                <a:lnTo>
                  <a:pt x="13218" y="19435"/>
                </a:lnTo>
                <a:lnTo>
                  <a:pt x="13174" y="19476"/>
                </a:lnTo>
                <a:lnTo>
                  <a:pt x="13121" y="19523"/>
                </a:lnTo>
                <a:lnTo>
                  <a:pt x="13080" y="19573"/>
                </a:lnTo>
                <a:lnTo>
                  <a:pt x="13010" y="19607"/>
                </a:lnTo>
                <a:lnTo>
                  <a:pt x="12952" y="19641"/>
                </a:lnTo>
                <a:lnTo>
                  <a:pt x="12894" y="19710"/>
                </a:lnTo>
                <a:lnTo>
                  <a:pt x="12840" y="19745"/>
                </a:lnTo>
                <a:lnTo>
                  <a:pt x="12819" y="19833"/>
                </a:lnTo>
                <a:lnTo>
                  <a:pt x="12761" y="19888"/>
                </a:lnTo>
                <a:lnTo>
                  <a:pt x="12717" y="19833"/>
                </a:lnTo>
                <a:lnTo>
                  <a:pt x="12676" y="19757"/>
                </a:lnTo>
                <a:lnTo>
                  <a:pt x="12616" y="19772"/>
                </a:lnTo>
                <a:lnTo>
                  <a:pt x="12563" y="19723"/>
                </a:lnTo>
                <a:lnTo>
                  <a:pt x="12543" y="19648"/>
                </a:lnTo>
                <a:lnTo>
                  <a:pt x="12478" y="19620"/>
                </a:lnTo>
                <a:lnTo>
                  <a:pt x="12446" y="19689"/>
                </a:lnTo>
                <a:lnTo>
                  <a:pt x="12415" y="19807"/>
                </a:lnTo>
                <a:lnTo>
                  <a:pt x="12372" y="19860"/>
                </a:lnTo>
                <a:lnTo>
                  <a:pt x="12313" y="19882"/>
                </a:lnTo>
                <a:lnTo>
                  <a:pt x="12255" y="19923"/>
                </a:lnTo>
                <a:lnTo>
                  <a:pt x="12207" y="19985"/>
                </a:lnTo>
                <a:lnTo>
                  <a:pt x="12144" y="20013"/>
                </a:lnTo>
                <a:lnTo>
                  <a:pt x="12084" y="20039"/>
                </a:lnTo>
                <a:lnTo>
                  <a:pt x="12021" y="20047"/>
                </a:lnTo>
                <a:lnTo>
                  <a:pt x="11951" y="20047"/>
                </a:lnTo>
                <a:lnTo>
                  <a:pt x="11888" y="20054"/>
                </a:lnTo>
                <a:lnTo>
                  <a:pt x="11818" y="20095"/>
                </a:lnTo>
                <a:lnTo>
                  <a:pt x="11782" y="20026"/>
                </a:lnTo>
                <a:lnTo>
                  <a:pt x="11755" y="19951"/>
                </a:lnTo>
                <a:lnTo>
                  <a:pt x="11692" y="19936"/>
                </a:lnTo>
                <a:lnTo>
                  <a:pt x="11627" y="19916"/>
                </a:lnTo>
                <a:lnTo>
                  <a:pt x="11569" y="19910"/>
                </a:lnTo>
                <a:lnTo>
                  <a:pt x="11499" y="19916"/>
                </a:lnTo>
                <a:lnTo>
                  <a:pt x="11436" y="19944"/>
                </a:lnTo>
                <a:lnTo>
                  <a:pt x="11388" y="20026"/>
                </a:lnTo>
                <a:lnTo>
                  <a:pt x="11366" y="19944"/>
                </a:lnTo>
                <a:lnTo>
                  <a:pt x="11286" y="19929"/>
                </a:lnTo>
                <a:lnTo>
                  <a:pt x="11228" y="19991"/>
                </a:lnTo>
                <a:lnTo>
                  <a:pt x="11201" y="20082"/>
                </a:lnTo>
                <a:lnTo>
                  <a:pt x="11138" y="20122"/>
                </a:lnTo>
                <a:lnTo>
                  <a:pt x="11100" y="20047"/>
                </a:lnTo>
                <a:lnTo>
                  <a:pt x="11058" y="19936"/>
                </a:lnTo>
                <a:lnTo>
                  <a:pt x="11000" y="19970"/>
                </a:lnTo>
                <a:lnTo>
                  <a:pt x="10957" y="19916"/>
                </a:lnTo>
                <a:lnTo>
                  <a:pt x="10921" y="19991"/>
                </a:lnTo>
                <a:lnTo>
                  <a:pt x="10872" y="20039"/>
                </a:lnTo>
                <a:lnTo>
                  <a:pt x="10802" y="20073"/>
                </a:lnTo>
                <a:lnTo>
                  <a:pt x="10744" y="20129"/>
                </a:lnTo>
                <a:lnTo>
                  <a:pt x="10681" y="20163"/>
                </a:lnTo>
                <a:lnTo>
                  <a:pt x="10616" y="20191"/>
                </a:lnTo>
                <a:lnTo>
                  <a:pt x="10553" y="20232"/>
                </a:lnTo>
                <a:lnTo>
                  <a:pt x="10488" y="20314"/>
                </a:lnTo>
                <a:lnTo>
                  <a:pt x="10468" y="20219"/>
                </a:lnTo>
                <a:lnTo>
                  <a:pt x="10399" y="20204"/>
                </a:lnTo>
                <a:lnTo>
                  <a:pt x="10324" y="20232"/>
                </a:lnTo>
                <a:lnTo>
                  <a:pt x="10249" y="20273"/>
                </a:lnTo>
                <a:lnTo>
                  <a:pt x="10181" y="20260"/>
                </a:lnTo>
                <a:lnTo>
                  <a:pt x="10164" y="20170"/>
                </a:lnTo>
                <a:lnTo>
                  <a:pt x="10101" y="20150"/>
                </a:lnTo>
                <a:lnTo>
                  <a:pt x="10074" y="20238"/>
                </a:lnTo>
                <a:lnTo>
                  <a:pt x="10069" y="20329"/>
                </a:lnTo>
                <a:lnTo>
                  <a:pt x="10000" y="20314"/>
                </a:lnTo>
                <a:lnTo>
                  <a:pt x="9973" y="20238"/>
                </a:lnTo>
                <a:lnTo>
                  <a:pt x="9903" y="20226"/>
                </a:lnTo>
                <a:lnTo>
                  <a:pt x="9862" y="20288"/>
                </a:lnTo>
                <a:lnTo>
                  <a:pt x="9835" y="20404"/>
                </a:lnTo>
                <a:lnTo>
                  <a:pt x="9787" y="20500"/>
                </a:lnTo>
                <a:lnTo>
                  <a:pt x="9729" y="20576"/>
                </a:lnTo>
                <a:lnTo>
                  <a:pt x="9664" y="20638"/>
                </a:lnTo>
                <a:lnTo>
                  <a:pt x="9601" y="20685"/>
                </a:lnTo>
                <a:lnTo>
                  <a:pt x="9564" y="20769"/>
                </a:lnTo>
                <a:lnTo>
                  <a:pt x="9543" y="20878"/>
                </a:lnTo>
                <a:lnTo>
                  <a:pt x="9606" y="20947"/>
                </a:lnTo>
                <a:lnTo>
                  <a:pt x="9591" y="21057"/>
                </a:lnTo>
                <a:lnTo>
                  <a:pt x="9531" y="21138"/>
                </a:lnTo>
                <a:lnTo>
                  <a:pt x="9484" y="21235"/>
                </a:lnTo>
                <a:lnTo>
                  <a:pt x="9398" y="21325"/>
                </a:lnTo>
                <a:lnTo>
                  <a:pt x="9335" y="21400"/>
                </a:lnTo>
                <a:lnTo>
                  <a:pt x="9265" y="21469"/>
                </a:lnTo>
                <a:lnTo>
                  <a:pt x="9192" y="21531"/>
                </a:lnTo>
                <a:lnTo>
                  <a:pt x="9105" y="21579"/>
                </a:lnTo>
                <a:lnTo>
                  <a:pt x="8979" y="21600"/>
                </a:lnTo>
                <a:lnTo>
                  <a:pt x="20048" y="21600"/>
                </a:lnTo>
                <a:lnTo>
                  <a:pt x="20069" y="21463"/>
                </a:lnTo>
                <a:lnTo>
                  <a:pt x="20089" y="21332"/>
                </a:lnTo>
                <a:lnTo>
                  <a:pt x="20132" y="21241"/>
                </a:lnTo>
                <a:lnTo>
                  <a:pt x="20176" y="21132"/>
                </a:lnTo>
                <a:lnTo>
                  <a:pt x="20195" y="21022"/>
                </a:lnTo>
                <a:lnTo>
                  <a:pt x="20275" y="20960"/>
                </a:lnTo>
                <a:lnTo>
                  <a:pt x="20308" y="20863"/>
                </a:lnTo>
                <a:lnTo>
                  <a:pt x="20382" y="20823"/>
                </a:lnTo>
                <a:lnTo>
                  <a:pt x="20415" y="20713"/>
                </a:lnTo>
                <a:lnTo>
                  <a:pt x="20435" y="20623"/>
                </a:lnTo>
                <a:lnTo>
                  <a:pt x="20456" y="20507"/>
                </a:lnTo>
                <a:lnTo>
                  <a:pt x="20488" y="20425"/>
                </a:lnTo>
                <a:lnTo>
                  <a:pt x="20500" y="20329"/>
                </a:lnTo>
                <a:lnTo>
                  <a:pt x="20456" y="20260"/>
                </a:lnTo>
                <a:lnTo>
                  <a:pt x="20393" y="20211"/>
                </a:lnTo>
                <a:lnTo>
                  <a:pt x="20335" y="20157"/>
                </a:lnTo>
                <a:lnTo>
                  <a:pt x="20270" y="20122"/>
                </a:lnTo>
                <a:lnTo>
                  <a:pt x="20202" y="20107"/>
                </a:lnTo>
                <a:lnTo>
                  <a:pt x="20132" y="20107"/>
                </a:lnTo>
                <a:lnTo>
                  <a:pt x="20069" y="20095"/>
                </a:lnTo>
                <a:lnTo>
                  <a:pt x="19999" y="20101"/>
                </a:lnTo>
                <a:lnTo>
                  <a:pt x="19936" y="20067"/>
                </a:lnTo>
                <a:lnTo>
                  <a:pt x="19888" y="19985"/>
                </a:lnTo>
                <a:lnTo>
                  <a:pt x="19823" y="19936"/>
                </a:lnTo>
                <a:lnTo>
                  <a:pt x="19797" y="19848"/>
                </a:lnTo>
                <a:lnTo>
                  <a:pt x="19728" y="19826"/>
                </a:lnTo>
                <a:lnTo>
                  <a:pt x="19659" y="19807"/>
                </a:lnTo>
                <a:lnTo>
                  <a:pt x="19605" y="19751"/>
                </a:lnTo>
                <a:lnTo>
                  <a:pt x="19564" y="19689"/>
                </a:lnTo>
                <a:lnTo>
                  <a:pt x="19511" y="19626"/>
                </a:lnTo>
                <a:lnTo>
                  <a:pt x="19472" y="19695"/>
                </a:lnTo>
                <a:lnTo>
                  <a:pt x="19404" y="19695"/>
                </a:lnTo>
                <a:lnTo>
                  <a:pt x="19344" y="19661"/>
                </a:lnTo>
                <a:lnTo>
                  <a:pt x="19265" y="19626"/>
                </a:lnTo>
                <a:lnTo>
                  <a:pt x="19192" y="19592"/>
                </a:lnTo>
                <a:lnTo>
                  <a:pt x="19127" y="19545"/>
                </a:lnTo>
                <a:lnTo>
                  <a:pt x="19064" y="19498"/>
                </a:lnTo>
                <a:lnTo>
                  <a:pt x="19025" y="19435"/>
                </a:lnTo>
                <a:lnTo>
                  <a:pt x="19037" y="19367"/>
                </a:lnTo>
                <a:lnTo>
                  <a:pt x="18994" y="19304"/>
                </a:lnTo>
                <a:lnTo>
                  <a:pt x="18931" y="19291"/>
                </a:lnTo>
                <a:lnTo>
                  <a:pt x="18856" y="19276"/>
                </a:lnTo>
                <a:lnTo>
                  <a:pt x="18798" y="19283"/>
                </a:lnTo>
                <a:lnTo>
                  <a:pt x="18723" y="19283"/>
                </a:lnTo>
                <a:lnTo>
                  <a:pt x="18670" y="19298"/>
                </a:lnTo>
                <a:lnTo>
                  <a:pt x="18595" y="19298"/>
                </a:lnTo>
                <a:lnTo>
                  <a:pt x="18527" y="19311"/>
                </a:lnTo>
                <a:lnTo>
                  <a:pt x="18478" y="19276"/>
                </a:lnTo>
                <a:lnTo>
                  <a:pt x="18452" y="19214"/>
                </a:lnTo>
                <a:lnTo>
                  <a:pt x="18435" y="19139"/>
                </a:lnTo>
                <a:lnTo>
                  <a:pt x="18425" y="19051"/>
                </a:lnTo>
                <a:lnTo>
                  <a:pt x="18387" y="19001"/>
                </a:lnTo>
                <a:close/>
                <a:moveTo>
                  <a:pt x="6404" y="19695"/>
                </a:moveTo>
                <a:lnTo>
                  <a:pt x="6351" y="19729"/>
                </a:lnTo>
                <a:lnTo>
                  <a:pt x="6320" y="19826"/>
                </a:lnTo>
                <a:lnTo>
                  <a:pt x="6320" y="20004"/>
                </a:lnTo>
                <a:lnTo>
                  <a:pt x="6313" y="20088"/>
                </a:lnTo>
                <a:lnTo>
                  <a:pt x="6298" y="20204"/>
                </a:lnTo>
                <a:lnTo>
                  <a:pt x="6228" y="20198"/>
                </a:lnTo>
                <a:lnTo>
                  <a:pt x="6192" y="20226"/>
                </a:lnTo>
                <a:lnTo>
                  <a:pt x="6127" y="20322"/>
                </a:lnTo>
                <a:lnTo>
                  <a:pt x="6127" y="20417"/>
                </a:lnTo>
                <a:lnTo>
                  <a:pt x="6175" y="20494"/>
                </a:lnTo>
                <a:lnTo>
                  <a:pt x="6240" y="20460"/>
                </a:lnTo>
                <a:lnTo>
                  <a:pt x="6308" y="20425"/>
                </a:lnTo>
                <a:lnTo>
                  <a:pt x="6276" y="20520"/>
                </a:lnTo>
                <a:lnTo>
                  <a:pt x="6356" y="20528"/>
                </a:lnTo>
                <a:lnTo>
                  <a:pt x="6419" y="20473"/>
                </a:lnTo>
                <a:lnTo>
                  <a:pt x="6489" y="20445"/>
                </a:lnTo>
                <a:lnTo>
                  <a:pt x="6506" y="20348"/>
                </a:lnTo>
                <a:lnTo>
                  <a:pt x="6516" y="20260"/>
                </a:lnTo>
                <a:lnTo>
                  <a:pt x="6511" y="20150"/>
                </a:lnTo>
                <a:lnTo>
                  <a:pt x="6494" y="20047"/>
                </a:lnTo>
                <a:lnTo>
                  <a:pt x="6473" y="19951"/>
                </a:lnTo>
                <a:lnTo>
                  <a:pt x="6446" y="19854"/>
                </a:lnTo>
                <a:lnTo>
                  <a:pt x="6436" y="19772"/>
                </a:lnTo>
                <a:lnTo>
                  <a:pt x="6404" y="19695"/>
                </a:lnTo>
                <a:close/>
                <a:moveTo>
                  <a:pt x="4569" y="20335"/>
                </a:moveTo>
                <a:lnTo>
                  <a:pt x="4531" y="20376"/>
                </a:lnTo>
                <a:lnTo>
                  <a:pt x="4564" y="20473"/>
                </a:lnTo>
                <a:lnTo>
                  <a:pt x="4623" y="20520"/>
                </a:lnTo>
                <a:lnTo>
                  <a:pt x="4702" y="20507"/>
                </a:lnTo>
                <a:lnTo>
                  <a:pt x="4770" y="20520"/>
                </a:lnTo>
                <a:lnTo>
                  <a:pt x="4845" y="20507"/>
                </a:lnTo>
                <a:lnTo>
                  <a:pt x="4888" y="20528"/>
                </a:lnTo>
                <a:lnTo>
                  <a:pt x="4857" y="20391"/>
                </a:lnTo>
                <a:lnTo>
                  <a:pt x="4792" y="20417"/>
                </a:lnTo>
                <a:lnTo>
                  <a:pt x="4729" y="20382"/>
                </a:lnTo>
                <a:lnTo>
                  <a:pt x="4644" y="20363"/>
                </a:lnTo>
                <a:lnTo>
                  <a:pt x="4569" y="20335"/>
                </a:lnTo>
                <a:close/>
                <a:moveTo>
                  <a:pt x="3117" y="20713"/>
                </a:moveTo>
                <a:lnTo>
                  <a:pt x="3075" y="20769"/>
                </a:lnTo>
                <a:lnTo>
                  <a:pt x="3155" y="20844"/>
                </a:lnTo>
                <a:lnTo>
                  <a:pt x="3228" y="20872"/>
                </a:lnTo>
                <a:lnTo>
                  <a:pt x="3266" y="20885"/>
                </a:lnTo>
                <a:lnTo>
                  <a:pt x="3175" y="20775"/>
                </a:lnTo>
                <a:lnTo>
                  <a:pt x="3117" y="20713"/>
                </a:lnTo>
                <a:close/>
                <a:moveTo>
                  <a:pt x="3361" y="20735"/>
                </a:moveTo>
                <a:lnTo>
                  <a:pt x="3346" y="20823"/>
                </a:lnTo>
                <a:lnTo>
                  <a:pt x="3404" y="20919"/>
                </a:lnTo>
                <a:lnTo>
                  <a:pt x="3484" y="20941"/>
                </a:lnTo>
                <a:lnTo>
                  <a:pt x="3542" y="20872"/>
                </a:lnTo>
                <a:lnTo>
                  <a:pt x="3574" y="20775"/>
                </a:lnTo>
                <a:lnTo>
                  <a:pt x="3506" y="20823"/>
                </a:lnTo>
                <a:lnTo>
                  <a:pt x="3431" y="20782"/>
                </a:lnTo>
                <a:lnTo>
                  <a:pt x="3361" y="20735"/>
                </a:lnTo>
                <a:close/>
              </a:path>
            </a:pathLst>
          </a:custGeom>
          <a:solidFill>
            <a:schemeClr val="bg2">
              <a:lumMod val="90000"/>
            </a:schemeClr>
          </a:solidFill>
          <a:ln w="12700">
            <a:miter lim="400000"/>
          </a:ln>
        </p:spPr>
        <p:txBody>
          <a:bodyPr lIns="28575" tIns="28575" rIns="28575" bIns="28575" anchor="ctr"/>
          <a:lstStyle/>
          <a:p>
            <a:pPr algn="ctr" eaLnBrk="1" fontAlgn="auto" hangingPunct="1">
              <a:spcBef>
                <a:spcPts val="0"/>
              </a:spcBef>
              <a:spcAft>
                <a:spcPts val="0"/>
              </a:spcAft>
              <a:defRPr/>
            </a:pPr>
            <a:endParaRPr sz="2400">
              <a:solidFill>
                <a:srgbClr val="000000"/>
              </a:solidFill>
              <a:latin typeface="Helvetica Light"/>
              <a:ea typeface="+mn-ea"/>
              <a:cs typeface="+mn-cs"/>
            </a:endParaRPr>
          </a:p>
        </p:txBody>
      </p:sp>
      <p:sp>
        <p:nvSpPr>
          <p:cNvPr id="4" name="Text Placeholder 3"/>
          <p:cNvSpPr>
            <a:spLocks noGrp="1"/>
          </p:cNvSpPr>
          <p:nvPr>
            <p:ph type="body" sz="quarter" idx="28"/>
          </p:nvPr>
        </p:nvSpPr>
        <p:spPr>
          <a:xfrm flipH="1">
            <a:off x="9001439" y="1870859"/>
            <a:ext cx="2743200" cy="918200"/>
          </a:xfrm>
          <a:prstGeom prst="borderCallout1">
            <a:avLst>
              <a:gd name="adj1" fmla="val 101739"/>
              <a:gd name="adj2" fmla="val 52935"/>
              <a:gd name="adj3" fmla="val 278477"/>
              <a:gd name="adj4" fmla="val 6730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tx1"/>
                </a:solidFill>
              </a:defRPr>
            </a:lvl1pPr>
          </a:lstStyle>
          <a:p>
            <a:pPr lvl="0"/>
            <a:endParaRPr lang="sk-SK"/>
          </a:p>
        </p:txBody>
      </p:sp>
      <p:sp>
        <p:nvSpPr>
          <p:cNvPr id="5" name="Text Placeholder 3"/>
          <p:cNvSpPr>
            <a:spLocks noGrp="1"/>
          </p:cNvSpPr>
          <p:nvPr>
            <p:ph type="body" sz="quarter" idx="29"/>
          </p:nvPr>
        </p:nvSpPr>
        <p:spPr>
          <a:xfrm flipH="1">
            <a:off x="13479509" y="6154661"/>
            <a:ext cx="2743200" cy="918200"/>
          </a:xfrm>
          <a:prstGeom prst="borderCallout1">
            <a:avLst>
              <a:gd name="adj1" fmla="val 49871"/>
              <a:gd name="adj2" fmla="val 100812"/>
              <a:gd name="adj3" fmla="val 21213"/>
              <a:gd name="adj4" fmla="val 184584"/>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tx1"/>
                </a:solidFill>
              </a:defRPr>
            </a:lvl1pPr>
          </a:lstStyle>
          <a:p>
            <a:pPr lvl="0"/>
            <a:endParaRPr lang="sk-SK"/>
          </a:p>
        </p:txBody>
      </p:sp>
      <p:sp>
        <p:nvSpPr>
          <p:cNvPr id="6" name="Text Placeholder 3"/>
          <p:cNvSpPr>
            <a:spLocks noGrp="1"/>
          </p:cNvSpPr>
          <p:nvPr>
            <p:ph type="body" sz="quarter" idx="30"/>
          </p:nvPr>
        </p:nvSpPr>
        <p:spPr>
          <a:xfrm flipH="1">
            <a:off x="14109301" y="3399621"/>
            <a:ext cx="2743200" cy="918200"/>
          </a:xfrm>
          <a:prstGeom prst="borderCallout1">
            <a:avLst>
              <a:gd name="adj1" fmla="val 101739"/>
              <a:gd name="adj2" fmla="val 52935"/>
              <a:gd name="adj3" fmla="val 226609"/>
              <a:gd name="adj4" fmla="val 155095"/>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tx1"/>
                </a:solidFill>
              </a:defRPr>
            </a:lvl1pPr>
          </a:lstStyle>
          <a:p>
            <a:pPr lvl="0"/>
            <a:endParaRPr lang="sk-SK"/>
          </a:p>
        </p:txBody>
      </p:sp>
      <p:sp>
        <p:nvSpPr>
          <p:cNvPr id="7" name="Text Placeholder 3"/>
          <p:cNvSpPr>
            <a:spLocks noGrp="1"/>
          </p:cNvSpPr>
          <p:nvPr>
            <p:ph type="body" sz="quarter" idx="31"/>
          </p:nvPr>
        </p:nvSpPr>
        <p:spPr>
          <a:xfrm flipH="1">
            <a:off x="8727697" y="7235200"/>
            <a:ext cx="2743200" cy="918200"/>
          </a:xfrm>
          <a:prstGeom prst="borderCallout1">
            <a:avLst>
              <a:gd name="adj1" fmla="val -1996"/>
              <a:gd name="adj2" fmla="val 84625"/>
              <a:gd name="adj3" fmla="val -80447"/>
              <a:gd name="adj4" fmla="val 9744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tx1"/>
                </a:solidFill>
              </a:defRPr>
            </a:lvl1pPr>
          </a:lstStyle>
          <a:p>
            <a:pPr lvl="0"/>
            <a:endParaRPr lang="sk-SK"/>
          </a:p>
        </p:txBody>
      </p:sp>
      <p:sp>
        <p:nvSpPr>
          <p:cNvPr id="8" name="Title 1"/>
          <p:cNvSpPr>
            <a:spLocks noGrp="1"/>
          </p:cNvSpPr>
          <p:nvPr>
            <p:ph type="title"/>
          </p:nvPr>
        </p:nvSpPr>
        <p:spPr>
          <a:xfrm>
            <a:off x="1371600" y="2133600"/>
            <a:ext cx="5347485"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9" name="Text Placeholder 8"/>
          <p:cNvSpPr>
            <a:spLocks noGrp="1"/>
          </p:cNvSpPr>
          <p:nvPr>
            <p:ph type="body" sz="quarter" idx="14"/>
          </p:nvPr>
        </p:nvSpPr>
        <p:spPr>
          <a:xfrm>
            <a:off x="1371600" y="4125205"/>
            <a:ext cx="5347485"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10" name="Text Placeholder 12"/>
          <p:cNvSpPr>
            <a:spLocks noGrp="1"/>
          </p:cNvSpPr>
          <p:nvPr>
            <p:ph type="body" sz="quarter" idx="15"/>
          </p:nvPr>
        </p:nvSpPr>
        <p:spPr>
          <a:xfrm>
            <a:off x="1371600" y="8367049"/>
            <a:ext cx="5347485"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1" name="Text Placeholder 2"/>
          <p:cNvSpPr>
            <a:spLocks noGrp="1"/>
          </p:cNvSpPr>
          <p:nvPr>
            <p:ph type="body" sz="quarter" idx="17"/>
          </p:nvPr>
        </p:nvSpPr>
        <p:spPr>
          <a:xfrm>
            <a:off x="1371600" y="1428750"/>
            <a:ext cx="5347485"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Tree>
    <p:extLst>
      <p:ext uri="{BB962C8B-B14F-4D97-AF65-F5344CB8AC3E}">
        <p14:creationId xmlns:p14="http://schemas.microsoft.com/office/powerpoint/2010/main" val="210981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United States">
            <a:extLst>
              <a:ext uri="{FF2B5EF4-FFF2-40B4-BE49-F238E27FC236}">
                <a16:creationId xmlns:a16="http://schemas.microsoft.com/office/drawing/2014/main" id="{AD7B58DE-2463-42B1-A23A-C979189D74B0}"/>
              </a:ext>
            </a:extLst>
          </p:cNvPr>
          <p:cNvSpPr/>
          <p:nvPr userDrawn="1"/>
        </p:nvSpPr>
        <p:spPr>
          <a:xfrm>
            <a:off x="7343775" y="-133350"/>
            <a:ext cx="10509250" cy="7783513"/>
          </a:xfrm>
          <a:custGeom>
            <a:avLst/>
            <a:gdLst/>
            <a:ahLst/>
            <a:cxnLst>
              <a:cxn ang="0">
                <a:pos x="wd2" y="hd2"/>
              </a:cxn>
              <a:cxn ang="5400000">
                <a:pos x="wd2" y="hd2"/>
              </a:cxn>
              <a:cxn ang="10800000">
                <a:pos x="wd2" y="hd2"/>
              </a:cxn>
              <a:cxn ang="16200000">
                <a:pos x="wd2" y="hd2"/>
              </a:cxn>
            </a:cxnLst>
            <a:rect l="0" t="0" r="r" b="b"/>
            <a:pathLst>
              <a:path w="21600" h="21600" extrusionOk="0">
                <a:moveTo>
                  <a:pt x="11090" y="0"/>
                </a:moveTo>
                <a:lnTo>
                  <a:pt x="11090" y="288"/>
                </a:lnTo>
                <a:lnTo>
                  <a:pt x="10319" y="288"/>
                </a:lnTo>
                <a:lnTo>
                  <a:pt x="10347" y="486"/>
                </a:lnTo>
                <a:lnTo>
                  <a:pt x="10347" y="552"/>
                </a:lnTo>
                <a:lnTo>
                  <a:pt x="10341" y="596"/>
                </a:lnTo>
                <a:lnTo>
                  <a:pt x="10347" y="670"/>
                </a:lnTo>
                <a:lnTo>
                  <a:pt x="10347" y="730"/>
                </a:lnTo>
                <a:lnTo>
                  <a:pt x="10353" y="787"/>
                </a:lnTo>
                <a:lnTo>
                  <a:pt x="10353" y="870"/>
                </a:lnTo>
                <a:lnTo>
                  <a:pt x="10369" y="964"/>
                </a:lnTo>
                <a:lnTo>
                  <a:pt x="10396" y="1054"/>
                </a:lnTo>
                <a:lnTo>
                  <a:pt x="10396" y="1082"/>
                </a:lnTo>
                <a:lnTo>
                  <a:pt x="10401" y="1128"/>
                </a:lnTo>
                <a:lnTo>
                  <a:pt x="10413" y="1171"/>
                </a:lnTo>
                <a:lnTo>
                  <a:pt x="10451" y="1312"/>
                </a:lnTo>
                <a:lnTo>
                  <a:pt x="10451" y="1436"/>
                </a:lnTo>
                <a:lnTo>
                  <a:pt x="10456" y="1466"/>
                </a:lnTo>
                <a:lnTo>
                  <a:pt x="10468" y="1760"/>
                </a:lnTo>
                <a:lnTo>
                  <a:pt x="10483" y="1804"/>
                </a:lnTo>
                <a:lnTo>
                  <a:pt x="10473" y="1878"/>
                </a:lnTo>
                <a:lnTo>
                  <a:pt x="10473" y="1908"/>
                </a:lnTo>
                <a:lnTo>
                  <a:pt x="10478" y="2002"/>
                </a:lnTo>
                <a:lnTo>
                  <a:pt x="10490" y="2048"/>
                </a:lnTo>
                <a:lnTo>
                  <a:pt x="10495" y="2129"/>
                </a:lnTo>
                <a:lnTo>
                  <a:pt x="10538" y="2239"/>
                </a:lnTo>
                <a:lnTo>
                  <a:pt x="10549" y="2283"/>
                </a:lnTo>
                <a:lnTo>
                  <a:pt x="10549" y="2320"/>
                </a:lnTo>
                <a:lnTo>
                  <a:pt x="10560" y="2386"/>
                </a:lnTo>
                <a:lnTo>
                  <a:pt x="10560" y="2474"/>
                </a:lnTo>
                <a:lnTo>
                  <a:pt x="10560" y="2490"/>
                </a:lnTo>
                <a:lnTo>
                  <a:pt x="10565" y="2534"/>
                </a:lnTo>
                <a:lnTo>
                  <a:pt x="10560" y="2564"/>
                </a:lnTo>
                <a:lnTo>
                  <a:pt x="10549" y="2607"/>
                </a:lnTo>
                <a:lnTo>
                  <a:pt x="10538" y="2651"/>
                </a:lnTo>
                <a:lnTo>
                  <a:pt x="10517" y="2688"/>
                </a:lnTo>
                <a:lnTo>
                  <a:pt x="10456" y="2768"/>
                </a:lnTo>
                <a:lnTo>
                  <a:pt x="10495" y="2849"/>
                </a:lnTo>
                <a:lnTo>
                  <a:pt x="10500" y="2872"/>
                </a:lnTo>
                <a:lnTo>
                  <a:pt x="10565" y="2916"/>
                </a:lnTo>
                <a:lnTo>
                  <a:pt x="10604" y="2982"/>
                </a:lnTo>
                <a:lnTo>
                  <a:pt x="10604" y="4227"/>
                </a:lnTo>
                <a:lnTo>
                  <a:pt x="10904" y="4227"/>
                </a:lnTo>
                <a:lnTo>
                  <a:pt x="12501" y="4227"/>
                </a:lnTo>
                <a:lnTo>
                  <a:pt x="12491" y="4057"/>
                </a:lnTo>
                <a:lnTo>
                  <a:pt x="12474" y="3977"/>
                </a:lnTo>
                <a:lnTo>
                  <a:pt x="12459" y="3947"/>
                </a:lnTo>
                <a:lnTo>
                  <a:pt x="12414" y="3910"/>
                </a:lnTo>
                <a:lnTo>
                  <a:pt x="12344" y="3859"/>
                </a:lnTo>
                <a:lnTo>
                  <a:pt x="12283" y="3799"/>
                </a:lnTo>
                <a:lnTo>
                  <a:pt x="12256" y="3733"/>
                </a:lnTo>
                <a:lnTo>
                  <a:pt x="12208" y="3659"/>
                </a:lnTo>
                <a:lnTo>
                  <a:pt x="12181" y="3638"/>
                </a:lnTo>
                <a:lnTo>
                  <a:pt x="12141" y="3622"/>
                </a:lnTo>
                <a:lnTo>
                  <a:pt x="12109" y="3585"/>
                </a:lnTo>
                <a:lnTo>
                  <a:pt x="12087" y="3558"/>
                </a:lnTo>
                <a:lnTo>
                  <a:pt x="12072" y="3535"/>
                </a:lnTo>
                <a:lnTo>
                  <a:pt x="12032" y="3528"/>
                </a:lnTo>
                <a:lnTo>
                  <a:pt x="11990" y="3491"/>
                </a:lnTo>
                <a:lnTo>
                  <a:pt x="11935" y="3424"/>
                </a:lnTo>
                <a:lnTo>
                  <a:pt x="11918" y="3358"/>
                </a:lnTo>
                <a:lnTo>
                  <a:pt x="11923" y="3321"/>
                </a:lnTo>
                <a:lnTo>
                  <a:pt x="11935" y="3247"/>
                </a:lnTo>
                <a:lnTo>
                  <a:pt x="11935" y="3233"/>
                </a:lnTo>
                <a:lnTo>
                  <a:pt x="11918" y="3153"/>
                </a:lnTo>
                <a:lnTo>
                  <a:pt x="11935" y="3123"/>
                </a:lnTo>
                <a:lnTo>
                  <a:pt x="11935" y="3033"/>
                </a:lnTo>
                <a:lnTo>
                  <a:pt x="11940" y="2996"/>
                </a:lnTo>
                <a:lnTo>
                  <a:pt x="11962" y="2923"/>
                </a:lnTo>
                <a:lnTo>
                  <a:pt x="11962" y="2902"/>
                </a:lnTo>
                <a:lnTo>
                  <a:pt x="11956" y="2872"/>
                </a:lnTo>
                <a:lnTo>
                  <a:pt x="11945" y="2849"/>
                </a:lnTo>
                <a:lnTo>
                  <a:pt x="11886" y="2805"/>
                </a:lnTo>
                <a:lnTo>
                  <a:pt x="11886" y="2732"/>
                </a:lnTo>
                <a:lnTo>
                  <a:pt x="11896" y="2681"/>
                </a:lnTo>
                <a:lnTo>
                  <a:pt x="11928" y="2614"/>
                </a:lnTo>
                <a:lnTo>
                  <a:pt x="11951" y="2554"/>
                </a:lnTo>
                <a:lnTo>
                  <a:pt x="11973" y="2527"/>
                </a:lnTo>
                <a:lnTo>
                  <a:pt x="12082" y="2430"/>
                </a:lnTo>
                <a:lnTo>
                  <a:pt x="12092" y="2430"/>
                </a:lnTo>
                <a:lnTo>
                  <a:pt x="12109" y="2407"/>
                </a:lnTo>
                <a:lnTo>
                  <a:pt x="12109" y="1975"/>
                </a:lnTo>
                <a:lnTo>
                  <a:pt x="12147" y="1965"/>
                </a:lnTo>
                <a:lnTo>
                  <a:pt x="12153" y="1952"/>
                </a:lnTo>
                <a:lnTo>
                  <a:pt x="12181" y="1901"/>
                </a:lnTo>
                <a:lnTo>
                  <a:pt x="12181" y="1892"/>
                </a:lnTo>
                <a:lnTo>
                  <a:pt x="12201" y="1864"/>
                </a:lnTo>
                <a:lnTo>
                  <a:pt x="12365" y="1687"/>
                </a:lnTo>
                <a:lnTo>
                  <a:pt x="12459" y="1569"/>
                </a:lnTo>
                <a:lnTo>
                  <a:pt x="12617" y="1339"/>
                </a:lnTo>
                <a:lnTo>
                  <a:pt x="12660" y="1289"/>
                </a:lnTo>
                <a:lnTo>
                  <a:pt x="12759" y="1208"/>
                </a:lnTo>
                <a:lnTo>
                  <a:pt x="12917" y="1135"/>
                </a:lnTo>
                <a:lnTo>
                  <a:pt x="12987" y="1091"/>
                </a:lnTo>
                <a:lnTo>
                  <a:pt x="13059" y="1038"/>
                </a:lnTo>
                <a:lnTo>
                  <a:pt x="13036" y="1045"/>
                </a:lnTo>
                <a:lnTo>
                  <a:pt x="12982" y="1024"/>
                </a:lnTo>
                <a:lnTo>
                  <a:pt x="12960" y="964"/>
                </a:lnTo>
                <a:lnTo>
                  <a:pt x="12955" y="957"/>
                </a:lnTo>
                <a:lnTo>
                  <a:pt x="12878" y="964"/>
                </a:lnTo>
                <a:lnTo>
                  <a:pt x="12769" y="957"/>
                </a:lnTo>
                <a:lnTo>
                  <a:pt x="12709" y="964"/>
                </a:lnTo>
                <a:lnTo>
                  <a:pt x="12677" y="927"/>
                </a:lnTo>
                <a:lnTo>
                  <a:pt x="12665" y="884"/>
                </a:lnTo>
                <a:lnTo>
                  <a:pt x="12655" y="884"/>
                </a:lnTo>
                <a:lnTo>
                  <a:pt x="12617" y="891"/>
                </a:lnTo>
                <a:lnTo>
                  <a:pt x="12551" y="957"/>
                </a:lnTo>
                <a:lnTo>
                  <a:pt x="12474" y="1001"/>
                </a:lnTo>
                <a:lnTo>
                  <a:pt x="12419" y="1001"/>
                </a:lnTo>
                <a:lnTo>
                  <a:pt x="12365" y="957"/>
                </a:lnTo>
                <a:lnTo>
                  <a:pt x="12278" y="884"/>
                </a:lnTo>
                <a:lnTo>
                  <a:pt x="12228" y="810"/>
                </a:lnTo>
                <a:lnTo>
                  <a:pt x="12181" y="787"/>
                </a:lnTo>
                <a:lnTo>
                  <a:pt x="12153" y="787"/>
                </a:lnTo>
                <a:lnTo>
                  <a:pt x="12131" y="833"/>
                </a:lnTo>
                <a:lnTo>
                  <a:pt x="12072" y="833"/>
                </a:lnTo>
                <a:lnTo>
                  <a:pt x="12037" y="700"/>
                </a:lnTo>
                <a:lnTo>
                  <a:pt x="12017" y="686"/>
                </a:lnTo>
                <a:lnTo>
                  <a:pt x="11956" y="633"/>
                </a:lnTo>
                <a:lnTo>
                  <a:pt x="11918" y="603"/>
                </a:lnTo>
                <a:lnTo>
                  <a:pt x="11864" y="575"/>
                </a:lnTo>
                <a:lnTo>
                  <a:pt x="11847" y="566"/>
                </a:lnTo>
                <a:lnTo>
                  <a:pt x="11777" y="566"/>
                </a:lnTo>
                <a:lnTo>
                  <a:pt x="11744" y="575"/>
                </a:lnTo>
                <a:lnTo>
                  <a:pt x="11705" y="612"/>
                </a:lnTo>
                <a:lnTo>
                  <a:pt x="11662" y="633"/>
                </a:lnTo>
                <a:lnTo>
                  <a:pt x="11601" y="640"/>
                </a:lnTo>
                <a:lnTo>
                  <a:pt x="11553" y="619"/>
                </a:lnTo>
                <a:lnTo>
                  <a:pt x="11531" y="575"/>
                </a:lnTo>
                <a:lnTo>
                  <a:pt x="11465" y="539"/>
                </a:lnTo>
                <a:lnTo>
                  <a:pt x="11335" y="509"/>
                </a:lnTo>
                <a:lnTo>
                  <a:pt x="11247" y="472"/>
                </a:lnTo>
                <a:lnTo>
                  <a:pt x="11219" y="435"/>
                </a:lnTo>
                <a:lnTo>
                  <a:pt x="11204" y="391"/>
                </a:lnTo>
                <a:lnTo>
                  <a:pt x="11204" y="361"/>
                </a:lnTo>
                <a:lnTo>
                  <a:pt x="11172" y="258"/>
                </a:lnTo>
                <a:lnTo>
                  <a:pt x="11155" y="161"/>
                </a:lnTo>
                <a:lnTo>
                  <a:pt x="11144" y="44"/>
                </a:lnTo>
                <a:lnTo>
                  <a:pt x="11149" y="23"/>
                </a:lnTo>
                <a:lnTo>
                  <a:pt x="11132" y="7"/>
                </a:lnTo>
                <a:lnTo>
                  <a:pt x="11090" y="0"/>
                </a:lnTo>
                <a:close/>
                <a:moveTo>
                  <a:pt x="535" y="214"/>
                </a:moveTo>
                <a:lnTo>
                  <a:pt x="563" y="288"/>
                </a:lnTo>
                <a:lnTo>
                  <a:pt x="600" y="301"/>
                </a:lnTo>
                <a:lnTo>
                  <a:pt x="638" y="214"/>
                </a:lnTo>
                <a:lnTo>
                  <a:pt x="535" y="214"/>
                </a:lnTo>
                <a:close/>
                <a:moveTo>
                  <a:pt x="726" y="288"/>
                </a:moveTo>
                <a:lnTo>
                  <a:pt x="753" y="382"/>
                </a:lnTo>
                <a:lnTo>
                  <a:pt x="759" y="375"/>
                </a:lnTo>
                <a:lnTo>
                  <a:pt x="791" y="375"/>
                </a:lnTo>
                <a:lnTo>
                  <a:pt x="808" y="419"/>
                </a:lnTo>
                <a:lnTo>
                  <a:pt x="818" y="492"/>
                </a:lnTo>
                <a:lnTo>
                  <a:pt x="818" y="575"/>
                </a:lnTo>
                <a:lnTo>
                  <a:pt x="823" y="596"/>
                </a:lnTo>
                <a:lnTo>
                  <a:pt x="828" y="640"/>
                </a:lnTo>
                <a:lnTo>
                  <a:pt x="796" y="663"/>
                </a:lnTo>
                <a:lnTo>
                  <a:pt x="801" y="670"/>
                </a:lnTo>
                <a:lnTo>
                  <a:pt x="823" y="700"/>
                </a:lnTo>
                <a:lnTo>
                  <a:pt x="863" y="780"/>
                </a:lnTo>
                <a:lnTo>
                  <a:pt x="863" y="833"/>
                </a:lnTo>
                <a:lnTo>
                  <a:pt x="845" y="840"/>
                </a:lnTo>
                <a:lnTo>
                  <a:pt x="863" y="861"/>
                </a:lnTo>
                <a:lnTo>
                  <a:pt x="878" y="907"/>
                </a:lnTo>
                <a:lnTo>
                  <a:pt x="890" y="921"/>
                </a:lnTo>
                <a:lnTo>
                  <a:pt x="910" y="957"/>
                </a:lnTo>
                <a:lnTo>
                  <a:pt x="927" y="1001"/>
                </a:lnTo>
                <a:lnTo>
                  <a:pt x="890" y="1068"/>
                </a:lnTo>
                <a:lnTo>
                  <a:pt x="883" y="1098"/>
                </a:lnTo>
                <a:lnTo>
                  <a:pt x="863" y="1164"/>
                </a:lnTo>
                <a:lnTo>
                  <a:pt x="868" y="1185"/>
                </a:lnTo>
                <a:lnTo>
                  <a:pt x="868" y="1229"/>
                </a:lnTo>
                <a:lnTo>
                  <a:pt x="863" y="1259"/>
                </a:lnTo>
                <a:lnTo>
                  <a:pt x="868" y="1275"/>
                </a:lnTo>
                <a:lnTo>
                  <a:pt x="873" y="1296"/>
                </a:lnTo>
                <a:lnTo>
                  <a:pt x="873" y="1362"/>
                </a:lnTo>
                <a:lnTo>
                  <a:pt x="878" y="1459"/>
                </a:lnTo>
                <a:lnTo>
                  <a:pt x="878" y="1487"/>
                </a:lnTo>
                <a:lnTo>
                  <a:pt x="840" y="1553"/>
                </a:lnTo>
                <a:lnTo>
                  <a:pt x="818" y="1569"/>
                </a:lnTo>
                <a:lnTo>
                  <a:pt x="808" y="1569"/>
                </a:lnTo>
                <a:lnTo>
                  <a:pt x="781" y="1650"/>
                </a:lnTo>
                <a:lnTo>
                  <a:pt x="764" y="1680"/>
                </a:lnTo>
                <a:lnTo>
                  <a:pt x="731" y="1708"/>
                </a:lnTo>
                <a:lnTo>
                  <a:pt x="704" y="1708"/>
                </a:lnTo>
                <a:lnTo>
                  <a:pt x="677" y="1687"/>
                </a:lnTo>
                <a:lnTo>
                  <a:pt x="644" y="1694"/>
                </a:lnTo>
                <a:lnTo>
                  <a:pt x="545" y="1680"/>
                </a:lnTo>
                <a:lnTo>
                  <a:pt x="590" y="1606"/>
                </a:lnTo>
                <a:lnTo>
                  <a:pt x="600" y="1553"/>
                </a:lnTo>
                <a:lnTo>
                  <a:pt x="622" y="1512"/>
                </a:lnTo>
                <a:lnTo>
                  <a:pt x="605" y="1523"/>
                </a:lnTo>
                <a:lnTo>
                  <a:pt x="568" y="1533"/>
                </a:lnTo>
                <a:lnTo>
                  <a:pt x="535" y="1517"/>
                </a:lnTo>
                <a:lnTo>
                  <a:pt x="528" y="1466"/>
                </a:lnTo>
                <a:lnTo>
                  <a:pt x="535" y="1413"/>
                </a:lnTo>
                <a:lnTo>
                  <a:pt x="568" y="1326"/>
                </a:lnTo>
                <a:lnTo>
                  <a:pt x="672" y="1105"/>
                </a:lnTo>
                <a:lnTo>
                  <a:pt x="692" y="1135"/>
                </a:lnTo>
                <a:lnTo>
                  <a:pt x="709" y="1091"/>
                </a:lnTo>
                <a:lnTo>
                  <a:pt x="704" y="1068"/>
                </a:lnTo>
                <a:lnTo>
                  <a:pt x="682" y="1008"/>
                </a:lnTo>
                <a:lnTo>
                  <a:pt x="672" y="971"/>
                </a:lnTo>
                <a:lnTo>
                  <a:pt x="649" y="987"/>
                </a:lnTo>
                <a:lnTo>
                  <a:pt x="617" y="987"/>
                </a:lnTo>
                <a:lnTo>
                  <a:pt x="590" y="980"/>
                </a:lnTo>
                <a:lnTo>
                  <a:pt x="551" y="927"/>
                </a:lnTo>
                <a:lnTo>
                  <a:pt x="518" y="950"/>
                </a:lnTo>
                <a:lnTo>
                  <a:pt x="501" y="950"/>
                </a:lnTo>
                <a:lnTo>
                  <a:pt x="235" y="914"/>
                </a:lnTo>
                <a:lnTo>
                  <a:pt x="181" y="884"/>
                </a:lnTo>
                <a:lnTo>
                  <a:pt x="153" y="854"/>
                </a:lnTo>
                <a:lnTo>
                  <a:pt x="65" y="810"/>
                </a:lnTo>
                <a:lnTo>
                  <a:pt x="5" y="766"/>
                </a:lnTo>
                <a:lnTo>
                  <a:pt x="5" y="787"/>
                </a:lnTo>
                <a:lnTo>
                  <a:pt x="0" y="891"/>
                </a:lnTo>
                <a:lnTo>
                  <a:pt x="10" y="1017"/>
                </a:lnTo>
                <a:lnTo>
                  <a:pt x="27" y="1061"/>
                </a:lnTo>
                <a:lnTo>
                  <a:pt x="87" y="1155"/>
                </a:lnTo>
                <a:lnTo>
                  <a:pt x="119" y="1259"/>
                </a:lnTo>
                <a:lnTo>
                  <a:pt x="147" y="1443"/>
                </a:lnTo>
                <a:lnTo>
                  <a:pt x="186" y="1590"/>
                </a:lnTo>
                <a:lnTo>
                  <a:pt x="196" y="1694"/>
                </a:lnTo>
                <a:lnTo>
                  <a:pt x="235" y="1694"/>
                </a:lnTo>
                <a:lnTo>
                  <a:pt x="256" y="1731"/>
                </a:lnTo>
                <a:lnTo>
                  <a:pt x="372" y="1767"/>
                </a:lnTo>
                <a:lnTo>
                  <a:pt x="223" y="1871"/>
                </a:lnTo>
                <a:lnTo>
                  <a:pt x="228" y="1915"/>
                </a:lnTo>
                <a:lnTo>
                  <a:pt x="273" y="1945"/>
                </a:lnTo>
                <a:lnTo>
                  <a:pt x="305" y="1988"/>
                </a:lnTo>
                <a:lnTo>
                  <a:pt x="295" y="2099"/>
                </a:lnTo>
                <a:lnTo>
                  <a:pt x="273" y="2246"/>
                </a:lnTo>
                <a:lnTo>
                  <a:pt x="278" y="2253"/>
                </a:lnTo>
                <a:lnTo>
                  <a:pt x="360" y="2232"/>
                </a:lnTo>
                <a:lnTo>
                  <a:pt x="377" y="2253"/>
                </a:lnTo>
                <a:lnTo>
                  <a:pt x="447" y="2253"/>
                </a:lnTo>
                <a:lnTo>
                  <a:pt x="474" y="2297"/>
                </a:lnTo>
                <a:lnTo>
                  <a:pt x="508" y="2327"/>
                </a:lnTo>
                <a:lnTo>
                  <a:pt x="523" y="2327"/>
                </a:lnTo>
                <a:lnTo>
                  <a:pt x="528" y="2334"/>
                </a:lnTo>
                <a:lnTo>
                  <a:pt x="563" y="2320"/>
                </a:lnTo>
                <a:lnTo>
                  <a:pt x="610" y="2343"/>
                </a:lnTo>
                <a:lnTo>
                  <a:pt x="655" y="2380"/>
                </a:lnTo>
                <a:lnTo>
                  <a:pt x="692" y="2490"/>
                </a:lnTo>
                <a:lnTo>
                  <a:pt x="731" y="2658"/>
                </a:lnTo>
                <a:lnTo>
                  <a:pt x="736" y="2702"/>
                </a:lnTo>
                <a:lnTo>
                  <a:pt x="753" y="2725"/>
                </a:lnTo>
                <a:lnTo>
                  <a:pt x="774" y="2725"/>
                </a:lnTo>
                <a:lnTo>
                  <a:pt x="910" y="2748"/>
                </a:lnTo>
                <a:lnTo>
                  <a:pt x="944" y="2739"/>
                </a:lnTo>
                <a:lnTo>
                  <a:pt x="1026" y="2674"/>
                </a:lnTo>
                <a:lnTo>
                  <a:pt x="1113" y="2658"/>
                </a:lnTo>
                <a:lnTo>
                  <a:pt x="1210" y="2658"/>
                </a:lnTo>
                <a:lnTo>
                  <a:pt x="1282" y="2681"/>
                </a:lnTo>
                <a:lnTo>
                  <a:pt x="1304" y="2711"/>
                </a:lnTo>
                <a:lnTo>
                  <a:pt x="1341" y="2711"/>
                </a:lnTo>
                <a:lnTo>
                  <a:pt x="1463" y="2674"/>
                </a:lnTo>
                <a:lnTo>
                  <a:pt x="1599" y="2651"/>
                </a:lnTo>
                <a:lnTo>
                  <a:pt x="1669" y="2621"/>
                </a:lnTo>
                <a:lnTo>
                  <a:pt x="1751" y="2571"/>
                </a:lnTo>
                <a:lnTo>
                  <a:pt x="1947" y="2497"/>
                </a:lnTo>
                <a:lnTo>
                  <a:pt x="2040" y="2490"/>
                </a:lnTo>
                <a:lnTo>
                  <a:pt x="2078" y="2467"/>
                </a:lnTo>
                <a:lnTo>
                  <a:pt x="2095" y="2453"/>
                </a:lnTo>
                <a:lnTo>
                  <a:pt x="2809" y="2453"/>
                </a:lnTo>
                <a:lnTo>
                  <a:pt x="2864" y="2453"/>
                </a:lnTo>
                <a:lnTo>
                  <a:pt x="2853" y="2393"/>
                </a:lnTo>
                <a:lnTo>
                  <a:pt x="2864" y="2363"/>
                </a:lnTo>
                <a:lnTo>
                  <a:pt x="2859" y="2327"/>
                </a:lnTo>
                <a:lnTo>
                  <a:pt x="2836" y="2260"/>
                </a:lnTo>
                <a:lnTo>
                  <a:pt x="2819" y="2202"/>
                </a:lnTo>
                <a:lnTo>
                  <a:pt x="2826" y="2166"/>
                </a:lnTo>
                <a:lnTo>
                  <a:pt x="2819" y="288"/>
                </a:lnTo>
                <a:lnTo>
                  <a:pt x="726" y="288"/>
                </a:lnTo>
                <a:close/>
                <a:moveTo>
                  <a:pt x="2874" y="288"/>
                </a:moveTo>
                <a:lnTo>
                  <a:pt x="2881" y="2179"/>
                </a:lnTo>
                <a:lnTo>
                  <a:pt x="2874" y="2195"/>
                </a:lnTo>
                <a:lnTo>
                  <a:pt x="2886" y="2239"/>
                </a:lnTo>
                <a:lnTo>
                  <a:pt x="2913" y="2313"/>
                </a:lnTo>
                <a:lnTo>
                  <a:pt x="2918" y="2370"/>
                </a:lnTo>
                <a:lnTo>
                  <a:pt x="2913" y="2400"/>
                </a:lnTo>
                <a:lnTo>
                  <a:pt x="2913" y="2437"/>
                </a:lnTo>
                <a:lnTo>
                  <a:pt x="2918" y="2453"/>
                </a:lnTo>
                <a:lnTo>
                  <a:pt x="2920" y="2455"/>
                </a:lnTo>
                <a:lnTo>
                  <a:pt x="2935" y="2497"/>
                </a:lnTo>
                <a:lnTo>
                  <a:pt x="2968" y="2554"/>
                </a:lnTo>
                <a:lnTo>
                  <a:pt x="3027" y="2607"/>
                </a:lnTo>
                <a:lnTo>
                  <a:pt x="3065" y="2674"/>
                </a:lnTo>
                <a:lnTo>
                  <a:pt x="3087" y="2748"/>
                </a:lnTo>
                <a:lnTo>
                  <a:pt x="3060" y="2886"/>
                </a:lnTo>
                <a:lnTo>
                  <a:pt x="2983" y="3100"/>
                </a:lnTo>
                <a:lnTo>
                  <a:pt x="2951" y="3226"/>
                </a:lnTo>
                <a:lnTo>
                  <a:pt x="2940" y="3291"/>
                </a:lnTo>
                <a:lnTo>
                  <a:pt x="2908" y="3388"/>
                </a:lnTo>
                <a:lnTo>
                  <a:pt x="2841" y="3528"/>
                </a:lnTo>
                <a:lnTo>
                  <a:pt x="2814" y="3615"/>
                </a:lnTo>
                <a:lnTo>
                  <a:pt x="2814" y="3659"/>
                </a:lnTo>
                <a:lnTo>
                  <a:pt x="2826" y="3675"/>
                </a:lnTo>
                <a:lnTo>
                  <a:pt x="2864" y="3689"/>
                </a:lnTo>
                <a:lnTo>
                  <a:pt x="2901" y="3719"/>
                </a:lnTo>
                <a:lnTo>
                  <a:pt x="2923" y="3763"/>
                </a:lnTo>
                <a:lnTo>
                  <a:pt x="2923" y="3816"/>
                </a:lnTo>
                <a:lnTo>
                  <a:pt x="2908" y="3843"/>
                </a:lnTo>
                <a:lnTo>
                  <a:pt x="2908" y="3859"/>
                </a:lnTo>
                <a:lnTo>
                  <a:pt x="2913" y="3889"/>
                </a:lnTo>
                <a:lnTo>
                  <a:pt x="2908" y="3947"/>
                </a:lnTo>
                <a:lnTo>
                  <a:pt x="2881" y="4050"/>
                </a:lnTo>
                <a:lnTo>
                  <a:pt x="2886" y="5258"/>
                </a:lnTo>
                <a:lnTo>
                  <a:pt x="3944" y="5258"/>
                </a:lnTo>
                <a:lnTo>
                  <a:pt x="3977" y="5258"/>
                </a:lnTo>
                <a:lnTo>
                  <a:pt x="3999" y="5258"/>
                </a:lnTo>
                <a:lnTo>
                  <a:pt x="4064" y="5258"/>
                </a:lnTo>
                <a:lnTo>
                  <a:pt x="4113" y="5258"/>
                </a:lnTo>
                <a:lnTo>
                  <a:pt x="4832" y="5258"/>
                </a:lnTo>
                <a:lnTo>
                  <a:pt x="5068" y="5258"/>
                </a:lnTo>
                <a:lnTo>
                  <a:pt x="5068" y="3585"/>
                </a:lnTo>
                <a:lnTo>
                  <a:pt x="5051" y="3572"/>
                </a:lnTo>
                <a:lnTo>
                  <a:pt x="5035" y="3549"/>
                </a:lnTo>
                <a:lnTo>
                  <a:pt x="5018" y="3521"/>
                </a:lnTo>
                <a:lnTo>
                  <a:pt x="4991" y="3447"/>
                </a:lnTo>
                <a:lnTo>
                  <a:pt x="4981" y="3424"/>
                </a:lnTo>
                <a:lnTo>
                  <a:pt x="4969" y="3431"/>
                </a:lnTo>
                <a:lnTo>
                  <a:pt x="4969" y="3461"/>
                </a:lnTo>
                <a:lnTo>
                  <a:pt x="4959" y="3484"/>
                </a:lnTo>
                <a:lnTo>
                  <a:pt x="4959" y="3498"/>
                </a:lnTo>
                <a:lnTo>
                  <a:pt x="4964" y="3512"/>
                </a:lnTo>
                <a:lnTo>
                  <a:pt x="4959" y="3549"/>
                </a:lnTo>
                <a:lnTo>
                  <a:pt x="4931" y="3572"/>
                </a:lnTo>
                <a:lnTo>
                  <a:pt x="4865" y="3558"/>
                </a:lnTo>
                <a:lnTo>
                  <a:pt x="4817" y="3572"/>
                </a:lnTo>
                <a:lnTo>
                  <a:pt x="4778" y="3565"/>
                </a:lnTo>
                <a:lnTo>
                  <a:pt x="4713" y="3565"/>
                </a:lnTo>
                <a:lnTo>
                  <a:pt x="4653" y="3558"/>
                </a:lnTo>
                <a:lnTo>
                  <a:pt x="4641" y="3565"/>
                </a:lnTo>
                <a:lnTo>
                  <a:pt x="4614" y="3615"/>
                </a:lnTo>
                <a:lnTo>
                  <a:pt x="4592" y="3622"/>
                </a:lnTo>
                <a:lnTo>
                  <a:pt x="4478" y="3602"/>
                </a:lnTo>
                <a:lnTo>
                  <a:pt x="4463" y="3622"/>
                </a:lnTo>
                <a:lnTo>
                  <a:pt x="4456" y="3652"/>
                </a:lnTo>
                <a:lnTo>
                  <a:pt x="4435" y="3675"/>
                </a:lnTo>
                <a:lnTo>
                  <a:pt x="4408" y="3668"/>
                </a:lnTo>
                <a:lnTo>
                  <a:pt x="4381" y="3652"/>
                </a:lnTo>
                <a:lnTo>
                  <a:pt x="4359" y="3622"/>
                </a:lnTo>
                <a:lnTo>
                  <a:pt x="4336" y="3595"/>
                </a:lnTo>
                <a:lnTo>
                  <a:pt x="4336" y="3549"/>
                </a:lnTo>
                <a:lnTo>
                  <a:pt x="4314" y="3491"/>
                </a:lnTo>
                <a:lnTo>
                  <a:pt x="4314" y="3454"/>
                </a:lnTo>
                <a:lnTo>
                  <a:pt x="4304" y="3424"/>
                </a:lnTo>
                <a:lnTo>
                  <a:pt x="4282" y="3388"/>
                </a:lnTo>
                <a:lnTo>
                  <a:pt x="4272" y="3381"/>
                </a:lnTo>
                <a:lnTo>
                  <a:pt x="4238" y="3388"/>
                </a:lnTo>
                <a:lnTo>
                  <a:pt x="4217" y="3374"/>
                </a:lnTo>
                <a:lnTo>
                  <a:pt x="4183" y="3321"/>
                </a:lnTo>
                <a:lnTo>
                  <a:pt x="4163" y="3284"/>
                </a:lnTo>
                <a:lnTo>
                  <a:pt x="4163" y="3254"/>
                </a:lnTo>
                <a:lnTo>
                  <a:pt x="4173" y="3210"/>
                </a:lnTo>
                <a:lnTo>
                  <a:pt x="4168" y="3197"/>
                </a:lnTo>
                <a:lnTo>
                  <a:pt x="4156" y="3153"/>
                </a:lnTo>
                <a:lnTo>
                  <a:pt x="4128" y="3123"/>
                </a:lnTo>
                <a:lnTo>
                  <a:pt x="4113" y="3079"/>
                </a:lnTo>
                <a:lnTo>
                  <a:pt x="4074" y="2996"/>
                </a:lnTo>
                <a:lnTo>
                  <a:pt x="4064" y="2946"/>
                </a:lnTo>
                <a:lnTo>
                  <a:pt x="4053" y="2895"/>
                </a:lnTo>
                <a:lnTo>
                  <a:pt x="4047" y="2858"/>
                </a:lnTo>
                <a:lnTo>
                  <a:pt x="4036" y="2828"/>
                </a:lnTo>
                <a:lnTo>
                  <a:pt x="4036" y="2798"/>
                </a:lnTo>
                <a:lnTo>
                  <a:pt x="4014" y="2775"/>
                </a:lnTo>
                <a:lnTo>
                  <a:pt x="4004" y="2762"/>
                </a:lnTo>
                <a:lnTo>
                  <a:pt x="3960" y="2828"/>
                </a:lnTo>
                <a:lnTo>
                  <a:pt x="3927" y="2849"/>
                </a:lnTo>
                <a:lnTo>
                  <a:pt x="3905" y="2879"/>
                </a:lnTo>
                <a:lnTo>
                  <a:pt x="3878" y="2895"/>
                </a:lnTo>
                <a:lnTo>
                  <a:pt x="3863" y="2895"/>
                </a:lnTo>
                <a:lnTo>
                  <a:pt x="3845" y="2886"/>
                </a:lnTo>
                <a:lnTo>
                  <a:pt x="3808" y="2842"/>
                </a:lnTo>
                <a:lnTo>
                  <a:pt x="3769" y="2821"/>
                </a:lnTo>
                <a:lnTo>
                  <a:pt x="3759" y="2791"/>
                </a:lnTo>
                <a:lnTo>
                  <a:pt x="3764" y="2739"/>
                </a:lnTo>
                <a:lnTo>
                  <a:pt x="3774" y="2711"/>
                </a:lnTo>
                <a:lnTo>
                  <a:pt x="3759" y="2644"/>
                </a:lnTo>
                <a:lnTo>
                  <a:pt x="3769" y="2607"/>
                </a:lnTo>
                <a:lnTo>
                  <a:pt x="3791" y="2571"/>
                </a:lnTo>
                <a:lnTo>
                  <a:pt x="3813" y="2554"/>
                </a:lnTo>
                <a:lnTo>
                  <a:pt x="3808" y="2518"/>
                </a:lnTo>
                <a:lnTo>
                  <a:pt x="3791" y="2490"/>
                </a:lnTo>
                <a:lnTo>
                  <a:pt x="3781" y="2467"/>
                </a:lnTo>
                <a:lnTo>
                  <a:pt x="3786" y="2407"/>
                </a:lnTo>
                <a:lnTo>
                  <a:pt x="3774" y="2363"/>
                </a:lnTo>
                <a:lnTo>
                  <a:pt x="3796" y="2327"/>
                </a:lnTo>
                <a:lnTo>
                  <a:pt x="3796" y="2283"/>
                </a:lnTo>
                <a:lnTo>
                  <a:pt x="3808" y="2223"/>
                </a:lnTo>
                <a:lnTo>
                  <a:pt x="3818" y="2159"/>
                </a:lnTo>
                <a:lnTo>
                  <a:pt x="3813" y="2113"/>
                </a:lnTo>
                <a:lnTo>
                  <a:pt x="3835" y="2069"/>
                </a:lnTo>
                <a:lnTo>
                  <a:pt x="3835" y="2039"/>
                </a:lnTo>
                <a:lnTo>
                  <a:pt x="3796" y="2048"/>
                </a:lnTo>
                <a:lnTo>
                  <a:pt x="3769" y="2048"/>
                </a:lnTo>
                <a:lnTo>
                  <a:pt x="3747" y="2032"/>
                </a:lnTo>
                <a:lnTo>
                  <a:pt x="3726" y="2011"/>
                </a:lnTo>
                <a:lnTo>
                  <a:pt x="3726" y="1981"/>
                </a:lnTo>
                <a:lnTo>
                  <a:pt x="3714" y="1988"/>
                </a:lnTo>
                <a:lnTo>
                  <a:pt x="3692" y="1988"/>
                </a:lnTo>
                <a:lnTo>
                  <a:pt x="3677" y="1958"/>
                </a:lnTo>
                <a:lnTo>
                  <a:pt x="3672" y="1938"/>
                </a:lnTo>
                <a:lnTo>
                  <a:pt x="3632" y="1885"/>
                </a:lnTo>
                <a:lnTo>
                  <a:pt x="3617" y="1834"/>
                </a:lnTo>
                <a:lnTo>
                  <a:pt x="3583" y="1790"/>
                </a:lnTo>
                <a:lnTo>
                  <a:pt x="3545" y="1708"/>
                </a:lnTo>
                <a:lnTo>
                  <a:pt x="3464" y="1590"/>
                </a:lnTo>
                <a:lnTo>
                  <a:pt x="3409" y="1546"/>
                </a:lnTo>
                <a:lnTo>
                  <a:pt x="3372" y="1496"/>
                </a:lnTo>
                <a:lnTo>
                  <a:pt x="3322" y="1436"/>
                </a:lnTo>
                <a:lnTo>
                  <a:pt x="3317" y="1406"/>
                </a:lnTo>
                <a:lnTo>
                  <a:pt x="3332" y="1385"/>
                </a:lnTo>
                <a:lnTo>
                  <a:pt x="3317" y="1349"/>
                </a:lnTo>
                <a:lnTo>
                  <a:pt x="3327" y="1303"/>
                </a:lnTo>
                <a:lnTo>
                  <a:pt x="3317" y="1245"/>
                </a:lnTo>
                <a:lnTo>
                  <a:pt x="3290" y="1192"/>
                </a:lnTo>
                <a:lnTo>
                  <a:pt x="3268" y="1148"/>
                </a:lnTo>
                <a:lnTo>
                  <a:pt x="3240" y="1105"/>
                </a:lnTo>
                <a:lnTo>
                  <a:pt x="3191" y="1017"/>
                </a:lnTo>
                <a:lnTo>
                  <a:pt x="3191" y="288"/>
                </a:lnTo>
                <a:lnTo>
                  <a:pt x="2874" y="288"/>
                </a:lnTo>
                <a:close/>
                <a:moveTo>
                  <a:pt x="3245" y="288"/>
                </a:moveTo>
                <a:lnTo>
                  <a:pt x="3245" y="435"/>
                </a:lnTo>
                <a:lnTo>
                  <a:pt x="3245" y="987"/>
                </a:lnTo>
                <a:lnTo>
                  <a:pt x="3283" y="1054"/>
                </a:lnTo>
                <a:lnTo>
                  <a:pt x="3317" y="1105"/>
                </a:lnTo>
                <a:lnTo>
                  <a:pt x="3332" y="1155"/>
                </a:lnTo>
                <a:lnTo>
                  <a:pt x="3365" y="1215"/>
                </a:lnTo>
                <a:lnTo>
                  <a:pt x="3372" y="1229"/>
                </a:lnTo>
                <a:lnTo>
                  <a:pt x="3382" y="1303"/>
                </a:lnTo>
                <a:lnTo>
                  <a:pt x="3377" y="1339"/>
                </a:lnTo>
                <a:lnTo>
                  <a:pt x="3392" y="1376"/>
                </a:lnTo>
                <a:lnTo>
                  <a:pt x="3387" y="1413"/>
                </a:lnTo>
                <a:lnTo>
                  <a:pt x="3404" y="1436"/>
                </a:lnTo>
                <a:lnTo>
                  <a:pt x="3447" y="1496"/>
                </a:lnTo>
                <a:lnTo>
                  <a:pt x="3501" y="1533"/>
                </a:lnTo>
                <a:lnTo>
                  <a:pt x="3518" y="1553"/>
                </a:lnTo>
                <a:lnTo>
                  <a:pt x="3590" y="1664"/>
                </a:lnTo>
                <a:lnTo>
                  <a:pt x="3622" y="1737"/>
                </a:lnTo>
                <a:lnTo>
                  <a:pt x="3660" y="1797"/>
                </a:lnTo>
                <a:lnTo>
                  <a:pt x="3677" y="1848"/>
                </a:lnTo>
                <a:lnTo>
                  <a:pt x="3719" y="1908"/>
                </a:lnTo>
                <a:lnTo>
                  <a:pt x="3736" y="1901"/>
                </a:lnTo>
                <a:lnTo>
                  <a:pt x="3759" y="1915"/>
                </a:lnTo>
                <a:lnTo>
                  <a:pt x="3781" y="1945"/>
                </a:lnTo>
                <a:lnTo>
                  <a:pt x="3781" y="1975"/>
                </a:lnTo>
                <a:lnTo>
                  <a:pt x="3791" y="1975"/>
                </a:lnTo>
                <a:lnTo>
                  <a:pt x="3868" y="1958"/>
                </a:lnTo>
                <a:lnTo>
                  <a:pt x="3890" y="1988"/>
                </a:lnTo>
                <a:lnTo>
                  <a:pt x="3895" y="2018"/>
                </a:lnTo>
                <a:lnTo>
                  <a:pt x="3890" y="2048"/>
                </a:lnTo>
                <a:lnTo>
                  <a:pt x="3883" y="2106"/>
                </a:lnTo>
                <a:lnTo>
                  <a:pt x="3873" y="2129"/>
                </a:lnTo>
                <a:lnTo>
                  <a:pt x="3873" y="2159"/>
                </a:lnTo>
                <a:lnTo>
                  <a:pt x="3863" y="2246"/>
                </a:lnTo>
                <a:lnTo>
                  <a:pt x="3851" y="2297"/>
                </a:lnTo>
                <a:lnTo>
                  <a:pt x="3845" y="2357"/>
                </a:lnTo>
                <a:lnTo>
                  <a:pt x="3835" y="2380"/>
                </a:lnTo>
                <a:lnTo>
                  <a:pt x="3840" y="2400"/>
                </a:lnTo>
                <a:lnTo>
                  <a:pt x="3835" y="2453"/>
                </a:lnTo>
                <a:lnTo>
                  <a:pt x="3856" y="2481"/>
                </a:lnTo>
                <a:lnTo>
                  <a:pt x="3868" y="2571"/>
                </a:lnTo>
                <a:lnTo>
                  <a:pt x="3856" y="2607"/>
                </a:lnTo>
                <a:lnTo>
                  <a:pt x="3818" y="2637"/>
                </a:lnTo>
                <a:lnTo>
                  <a:pt x="3818" y="2644"/>
                </a:lnTo>
                <a:lnTo>
                  <a:pt x="3828" y="2718"/>
                </a:lnTo>
                <a:lnTo>
                  <a:pt x="3813" y="2768"/>
                </a:lnTo>
                <a:lnTo>
                  <a:pt x="3835" y="2785"/>
                </a:lnTo>
                <a:lnTo>
                  <a:pt x="3873" y="2821"/>
                </a:lnTo>
                <a:lnTo>
                  <a:pt x="3895" y="2785"/>
                </a:lnTo>
                <a:lnTo>
                  <a:pt x="3927" y="2762"/>
                </a:lnTo>
                <a:lnTo>
                  <a:pt x="3965" y="2695"/>
                </a:lnTo>
                <a:lnTo>
                  <a:pt x="3977" y="2674"/>
                </a:lnTo>
                <a:lnTo>
                  <a:pt x="4009" y="2674"/>
                </a:lnTo>
                <a:lnTo>
                  <a:pt x="4031" y="2695"/>
                </a:lnTo>
                <a:lnTo>
                  <a:pt x="4053" y="2725"/>
                </a:lnTo>
                <a:lnTo>
                  <a:pt x="4086" y="2755"/>
                </a:lnTo>
                <a:lnTo>
                  <a:pt x="4091" y="2785"/>
                </a:lnTo>
                <a:lnTo>
                  <a:pt x="4091" y="2812"/>
                </a:lnTo>
                <a:lnTo>
                  <a:pt x="4101" y="2842"/>
                </a:lnTo>
                <a:lnTo>
                  <a:pt x="4108" y="2879"/>
                </a:lnTo>
                <a:lnTo>
                  <a:pt x="4118" y="2923"/>
                </a:lnTo>
                <a:lnTo>
                  <a:pt x="4128" y="2976"/>
                </a:lnTo>
                <a:lnTo>
                  <a:pt x="4156" y="3042"/>
                </a:lnTo>
                <a:lnTo>
                  <a:pt x="4178" y="3086"/>
                </a:lnTo>
                <a:lnTo>
                  <a:pt x="4200" y="3107"/>
                </a:lnTo>
                <a:lnTo>
                  <a:pt x="4210" y="3137"/>
                </a:lnTo>
                <a:lnTo>
                  <a:pt x="4222" y="3173"/>
                </a:lnTo>
                <a:lnTo>
                  <a:pt x="4227" y="3217"/>
                </a:lnTo>
                <a:lnTo>
                  <a:pt x="4217" y="3263"/>
                </a:lnTo>
                <a:lnTo>
                  <a:pt x="4222" y="3277"/>
                </a:lnTo>
                <a:lnTo>
                  <a:pt x="4249" y="3314"/>
                </a:lnTo>
                <a:lnTo>
                  <a:pt x="4277" y="3307"/>
                </a:lnTo>
                <a:lnTo>
                  <a:pt x="4309" y="3321"/>
                </a:lnTo>
                <a:lnTo>
                  <a:pt x="4331" y="3351"/>
                </a:lnTo>
                <a:lnTo>
                  <a:pt x="4353" y="3388"/>
                </a:lnTo>
                <a:lnTo>
                  <a:pt x="4369" y="3447"/>
                </a:lnTo>
                <a:lnTo>
                  <a:pt x="4369" y="3475"/>
                </a:lnTo>
                <a:lnTo>
                  <a:pt x="4391" y="3535"/>
                </a:lnTo>
                <a:lnTo>
                  <a:pt x="4391" y="3565"/>
                </a:lnTo>
                <a:lnTo>
                  <a:pt x="4396" y="3572"/>
                </a:lnTo>
                <a:lnTo>
                  <a:pt x="4413" y="3585"/>
                </a:lnTo>
                <a:lnTo>
                  <a:pt x="4428" y="3558"/>
                </a:lnTo>
                <a:lnTo>
                  <a:pt x="4463" y="3528"/>
                </a:lnTo>
                <a:lnTo>
                  <a:pt x="4495" y="3528"/>
                </a:lnTo>
                <a:lnTo>
                  <a:pt x="4587" y="3549"/>
                </a:lnTo>
                <a:lnTo>
                  <a:pt x="4604" y="3512"/>
                </a:lnTo>
                <a:lnTo>
                  <a:pt x="4619" y="3491"/>
                </a:lnTo>
                <a:lnTo>
                  <a:pt x="4653" y="3484"/>
                </a:lnTo>
                <a:lnTo>
                  <a:pt x="4713" y="3491"/>
                </a:lnTo>
                <a:lnTo>
                  <a:pt x="4783" y="3491"/>
                </a:lnTo>
                <a:lnTo>
                  <a:pt x="4817" y="3498"/>
                </a:lnTo>
                <a:lnTo>
                  <a:pt x="4865" y="3484"/>
                </a:lnTo>
                <a:lnTo>
                  <a:pt x="4904" y="3491"/>
                </a:lnTo>
                <a:lnTo>
                  <a:pt x="4904" y="3468"/>
                </a:lnTo>
                <a:lnTo>
                  <a:pt x="4914" y="3431"/>
                </a:lnTo>
                <a:lnTo>
                  <a:pt x="4919" y="3394"/>
                </a:lnTo>
                <a:lnTo>
                  <a:pt x="4947" y="3365"/>
                </a:lnTo>
                <a:lnTo>
                  <a:pt x="4969" y="3351"/>
                </a:lnTo>
                <a:lnTo>
                  <a:pt x="5001" y="3351"/>
                </a:lnTo>
                <a:lnTo>
                  <a:pt x="5018" y="3381"/>
                </a:lnTo>
                <a:lnTo>
                  <a:pt x="5035" y="3411"/>
                </a:lnTo>
                <a:lnTo>
                  <a:pt x="5068" y="3484"/>
                </a:lnTo>
                <a:lnTo>
                  <a:pt x="5068" y="3173"/>
                </a:lnTo>
                <a:lnTo>
                  <a:pt x="7701" y="3173"/>
                </a:lnTo>
                <a:lnTo>
                  <a:pt x="7701" y="3167"/>
                </a:lnTo>
                <a:lnTo>
                  <a:pt x="7713" y="3167"/>
                </a:lnTo>
                <a:lnTo>
                  <a:pt x="7708" y="877"/>
                </a:lnTo>
                <a:lnTo>
                  <a:pt x="7701" y="288"/>
                </a:lnTo>
                <a:lnTo>
                  <a:pt x="3245" y="288"/>
                </a:lnTo>
                <a:close/>
                <a:moveTo>
                  <a:pt x="7756" y="288"/>
                </a:moveTo>
                <a:lnTo>
                  <a:pt x="7768" y="2490"/>
                </a:lnTo>
                <a:lnTo>
                  <a:pt x="9010" y="2490"/>
                </a:lnTo>
                <a:lnTo>
                  <a:pt x="10505" y="2490"/>
                </a:lnTo>
                <a:lnTo>
                  <a:pt x="10505" y="2474"/>
                </a:lnTo>
                <a:lnTo>
                  <a:pt x="10505" y="2393"/>
                </a:lnTo>
                <a:lnTo>
                  <a:pt x="10495" y="2327"/>
                </a:lnTo>
                <a:lnTo>
                  <a:pt x="10495" y="2290"/>
                </a:lnTo>
                <a:lnTo>
                  <a:pt x="10490" y="2260"/>
                </a:lnTo>
                <a:lnTo>
                  <a:pt x="10445" y="2149"/>
                </a:lnTo>
                <a:lnTo>
                  <a:pt x="10435" y="2062"/>
                </a:lnTo>
                <a:lnTo>
                  <a:pt x="10423" y="2018"/>
                </a:lnTo>
                <a:lnTo>
                  <a:pt x="10418" y="1908"/>
                </a:lnTo>
                <a:lnTo>
                  <a:pt x="10418" y="1871"/>
                </a:lnTo>
                <a:lnTo>
                  <a:pt x="10428" y="1818"/>
                </a:lnTo>
                <a:lnTo>
                  <a:pt x="10413" y="1774"/>
                </a:lnTo>
                <a:lnTo>
                  <a:pt x="10408" y="1744"/>
                </a:lnTo>
                <a:lnTo>
                  <a:pt x="10401" y="1480"/>
                </a:lnTo>
                <a:lnTo>
                  <a:pt x="10396" y="1443"/>
                </a:lnTo>
                <a:lnTo>
                  <a:pt x="10396" y="1319"/>
                </a:lnTo>
                <a:lnTo>
                  <a:pt x="10364" y="1201"/>
                </a:lnTo>
                <a:lnTo>
                  <a:pt x="10347" y="1148"/>
                </a:lnTo>
                <a:lnTo>
                  <a:pt x="10341" y="1091"/>
                </a:lnTo>
                <a:lnTo>
                  <a:pt x="10341" y="1068"/>
                </a:lnTo>
                <a:lnTo>
                  <a:pt x="10314" y="987"/>
                </a:lnTo>
                <a:lnTo>
                  <a:pt x="10292" y="877"/>
                </a:lnTo>
                <a:lnTo>
                  <a:pt x="10299" y="787"/>
                </a:lnTo>
                <a:lnTo>
                  <a:pt x="10292" y="730"/>
                </a:lnTo>
                <a:lnTo>
                  <a:pt x="10292" y="670"/>
                </a:lnTo>
                <a:lnTo>
                  <a:pt x="10287" y="596"/>
                </a:lnTo>
                <a:lnTo>
                  <a:pt x="10292" y="545"/>
                </a:lnTo>
                <a:lnTo>
                  <a:pt x="10292" y="492"/>
                </a:lnTo>
                <a:lnTo>
                  <a:pt x="10265" y="288"/>
                </a:lnTo>
                <a:lnTo>
                  <a:pt x="7756" y="288"/>
                </a:lnTo>
                <a:close/>
                <a:moveTo>
                  <a:pt x="726" y="921"/>
                </a:moveTo>
                <a:lnTo>
                  <a:pt x="726" y="944"/>
                </a:lnTo>
                <a:lnTo>
                  <a:pt x="731" y="964"/>
                </a:lnTo>
                <a:lnTo>
                  <a:pt x="731" y="921"/>
                </a:lnTo>
                <a:lnTo>
                  <a:pt x="726" y="921"/>
                </a:lnTo>
                <a:close/>
                <a:moveTo>
                  <a:pt x="741" y="1008"/>
                </a:moveTo>
                <a:lnTo>
                  <a:pt x="747" y="1024"/>
                </a:lnTo>
                <a:lnTo>
                  <a:pt x="741" y="1008"/>
                </a:lnTo>
                <a:close/>
                <a:moveTo>
                  <a:pt x="818" y="1098"/>
                </a:moveTo>
                <a:lnTo>
                  <a:pt x="818" y="1112"/>
                </a:lnTo>
                <a:lnTo>
                  <a:pt x="823" y="1105"/>
                </a:lnTo>
                <a:lnTo>
                  <a:pt x="818" y="1098"/>
                </a:lnTo>
                <a:close/>
                <a:moveTo>
                  <a:pt x="813" y="1201"/>
                </a:moveTo>
                <a:lnTo>
                  <a:pt x="808" y="1208"/>
                </a:lnTo>
                <a:lnTo>
                  <a:pt x="813" y="1215"/>
                </a:lnTo>
                <a:lnTo>
                  <a:pt x="813" y="1201"/>
                </a:lnTo>
                <a:close/>
                <a:moveTo>
                  <a:pt x="726" y="1252"/>
                </a:moveTo>
                <a:lnTo>
                  <a:pt x="709" y="1275"/>
                </a:lnTo>
                <a:lnTo>
                  <a:pt x="726" y="1259"/>
                </a:lnTo>
                <a:lnTo>
                  <a:pt x="726" y="1252"/>
                </a:lnTo>
                <a:close/>
                <a:moveTo>
                  <a:pt x="699" y="1289"/>
                </a:moveTo>
                <a:lnTo>
                  <a:pt x="660" y="1332"/>
                </a:lnTo>
                <a:lnTo>
                  <a:pt x="638" y="1362"/>
                </a:lnTo>
                <a:lnTo>
                  <a:pt x="617" y="1413"/>
                </a:lnTo>
                <a:lnTo>
                  <a:pt x="682" y="1392"/>
                </a:lnTo>
                <a:lnTo>
                  <a:pt x="665" y="1466"/>
                </a:lnTo>
                <a:lnTo>
                  <a:pt x="677" y="1459"/>
                </a:lnTo>
                <a:lnTo>
                  <a:pt x="704" y="1487"/>
                </a:lnTo>
                <a:lnTo>
                  <a:pt x="714" y="1466"/>
                </a:lnTo>
                <a:lnTo>
                  <a:pt x="747" y="1503"/>
                </a:lnTo>
                <a:lnTo>
                  <a:pt x="753" y="1443"/>
                </a:lnTo>
                <a:lnTo>
                  <a:pt x="747" y="1413"/>
                </a:lnTo>
                <a:lnTo>
                  <a:pt x="741" y="1376"/>
                </a:lnTo>
                <a:lnTo>
                  <a:pt x="699" y="1289"/>
                </a:lnTo>
                <a:close/>
                <a:moveTo>
                  <a:pt x="13713" y="1436"/>
                </a:moveTo>
                <a:lnTo>
                  <a:pt x="13641" y="1473"/>
                </a:lnTo>
                <a:lnTo>
                  <a:pt x="13619" y="1496"/>
                </a:lnTo>
                <a:lnTo>
                  <a:pt x="13560" y="1576"/>
                </a:lnTo>
                <a:lnTo>
                  <a:pt x="13544" y="1613"/>
                </a:lnTo>
                <a:lnTo>
                  <a:pt x="13549" y="1613"/>
                </a:lnTo>
                <a:lnTo>
                  <a:pt x="13555" y="1620"/>
                </a:lnTo>
                <a:lnTo>
                  <a:pt x="13592" y="1540"/>
                </a:lnTo>
                <a:lnTo>
                  <a:pt x="13626" y="1613"/>
                </a:lnTo>
                <a:lnTo>
                  <a:pt x="13626" y="1634"/>
                </a:lnTo>
                <a:lnTo>
                  <a:pt x="13631" y="1620"/>
                </a:lnTo>
                <a:lnTo>
                  <a:pt x="13631" y="1613"/>
                </a:lnTo>
                <a:lnTo>
                  <a:pt x="13641" y="1576"/>
                </a:lnTo>
                <a:lnTo>
                  <a:pt x="13718" y="1496"/>
                </a:lnTo>
                <a:lnTo>
                  <a:pt x="13701" y="1480"/>
                </a:lnTo>
                <a:lnTo>
                  <a:pt x="13718" y="1436"/>
                </a:lnTo>
                <a:lnTo>
                  <a:pt x="13713" y="1436"/>
                </a:lnTo>
                <a:close/>
                <a:moveTo>
                  <a:pt x="20804" y="1450"/>
                </a:moveTo>
                <a:lnTo>
                  <a:pt x="20531" y="1981"/>
                </a:lnTo>
                <a:lnTo>
                  <a:pt x="20504" y="2179"/>
                </a:lnTo>
                <a:lnTo>
                  <a:pt x="20460" y="2260"/>
                </a:lnTo>
                <a:lnTo>
                  <a:pt x="20437" y="2320"/>
                </a:lnTo>
                <a:lnTo>
                  <a:pt x="20417" y="2453"/>
                </a:lnTo>
                <a:lnTo>
                  <a:pt x="20417" y="2497"/>
                </a:lnTo>
                <a:lnTo>
                  <a:pt x="20427" y="2527"/>
                </a:lnTo>
                <a:lnTo>
                  <a:pt x="20417" y="2577"/>
                </a:lnTo>
                <a:lnTo>
                  <a:pt x="20378" y="2644"/>
                </a:lnTo>
                <a:lnTo>
                  <a:pt x="20373" y="2695"/>
                </a:lnTo>
                <a:lnTo>
                  <a:pt x="20351" y="2725"/>
                </a:lnTo>
                <a:lnTo>
                  <a:pt x="20301" y="2768"/>
                </a:lnTo>
                <a:lnTo>
                  <a:pt x="20269" y="2828"/>
                </a:lnTo>
                <a:lnTo>
                  <a:pt x="20269" y="2849"/>
                </a:lnTo>
                <a:lnTo>
                  <a:pt x="20274" y="2872"/>
                </a:lnTo>
                <a:lnTo>
                  <a:pt x="20274" y="2916"/>
                </a:lnTo>
                <a:lnTo>
                  <a:pt x="20253" y="2953"/>
                </a:lnTo>
                <a:lnTo>
                  <a:pt x="20226" y="2953"/>
                </a:lnTo>
                <a:lnTo>
                  <a:pt x="20219" y="2953"/>
                </a:lnTo>
                <a:lnTo>
                  <a:pt x="20219" y="2959"/>
                </a:lnTo>
                <a:lnTo>
                  <a:pt x="20219" y="2996"/>
                </a:lnTo>
                <a:lnTo>
                  <a:pt x="20199" y="3042"/>
                </a:lnTo>
                <a:lnTo>
                  <a:pt x="20160" y="3063"/>
                </a:lnTo>
                <a:lnTo>
                  <a:pt x="20132" y="3012"/>
                </a:lnTo>
                <a:lnTo>
                  <a:pt x="20127" y="3012"/>
                </a:lnTo>
                <a:lnTo>
                  <a:pt x="20172" y="4241"/>
                </a:lnTo>
                <a:lnTo>
                  <a:pt x="20172" y="4294"/>
                </a:lnTo>
                <a:lnTo>
                  <a:pt x="20172" y="4331"/>
                </a:lnTo>
                <a:lnTo>
                  <a:pt x="20182" y="4368"/>
                </a:lnTo>
                <a:lnTo>
                  <a:pt x="20219" y="4432"/>
                </a:lnTo>
                <a:lnTo>
                  <a:pt x="20226" y="4485"/>
                </a:lnTo>
                <a:lnTo>
                  <a:pt x="20236" y="4499"/>
                </a:lnTo>
                <a:lnTo>
                  <a:pt x="20241" y="4492"/>
                </a:lnTo>
                <a:lnTo>
                  <a:pt x="20291" y="4345"/>
                </a:lnTo>
                <a:lnTo>
                  <a:pt x="20351" y="4257"/>
                </a:lnTo>
                <a:lnTo>
                  <a:pt x="20395" y="4184"/>
                </a:lnTo>
                <a:lnTo>
                  <a:pt x="20368" y="4154"/>
                </a:lnTo>
                <a:lnTo>
                  <a:pt x="20422" y="4050"/>
                </a:lnTo>
                <a:lnTo>
                  <a:pt x="20477" y="4000"/>
                </a:lnTo>
                <a:lnTo>
                  <a:pt x="20553" y="3970"/>
                </a:lnTo>
                <a:lnTo>
                  <a:pt x="20547" y="4007"/>
                </a:lnTo>
                <a:lnTo>
                  <a:pt x="20553" y="4000"/>
                </a:lnTo>
                <a:lnTo>
                  <a:pt x="20559" y="3910"/>
                </a:lnTo>
                <a:lnTo>
                  <a:pt x="20591" y="3940"/>
                </a:lnTo>
                <a:lnTo>
                  <a:pt x="20591" y="3933"/>
                </a:lnTo>
                <a:lnTo>
                  <a:pt x="20651" y="3843"/>
                </a:lnTo>
                <a:lnTo>
                  <a:pt x="20656" y="3873"/>
                </a:lnTo>
                <a:lnTo>
                  <a:pt x="20662" y="3829"/>
                </a:lnTo>
                <a:lnTo>
                  <a:pt x="20700" y="3917"/>
                </a:lnTo>
                <a:lnTo>
                  <a:pt x="20744" y="3873"/>
                </a:lnTo>
                <a:lnTo>
                  <a:pt x="20787" y="3889"/>
                </a:lnTo>
                <a:lnTo>
                  <a:pt x="20809" y="3866"/>
                </a:lnTo>
                <a:lnTo>
                  <a:pt x="20826" y="3836"/>
                </a:lnTo>
                <a:lnTo>
                  <a:pt x="20831" y="3779"/>
                </a:lnTo>
                <a:lnTo>
                  <a:pt x="20869" y="3668"/>
                </a:lnTo>
                <a:lnTo>
                  <a:pt x="20869" y="3595"/>
                </a:lnTo>
                <a:lnTo>
                  <a:pt x="20918" y="3549"/>
                </a:lnTo>
                <a:lnTo>
                  <a:pt x="20940" y="3498"/>
                </a:lnTo>
                <a:lnTo>
                  <a:pt x="21000" y="3431"/>
                </a:lnTo>
                <a:lnTo>
                  <a:pt x="20995" y="3565"/>
                </a:lnTo>
                <a:lnTo>
                  <a:pt x="21032" y="3602"/>
                </a:lnTo>
                <a:lnTo>
                  <a:pt x="21000" y="3645"/>
                </a:lnTo>
                <a:lnTo>
                  <a:pt x="21032" y="3659"/>
                </a:lnTo>
                <a:lnTo>
                  <a:pt x="21032" y="3638"/>
                </a:lnTo>
                <a:lnTo>
                  <a:pt x="21049" y="3585"/>
                </a:lnTo>
                <a:lnTo>
                  <a:pt x="21082" y="3475"/>
                </a:lnTo>
                <a:lnTo>
                  <a:pt x="21119" y="3558"/>
                </a:lnTo>
                <a:lnTo>
                  <a:pt x="21136" y="3528"/>
                </a:lnTo>
                <a:lnTo>
                  <a:pt x="21164" y="3512"/>
                </a:lnTo>
                <a:lnTo>
                  <a:pt x="21186" y="3512"/>
                </a:lnTo>
                <a:lnTo>
                  <a:pt x="21235" y="3542"/>
                </a:lnTo>
                <a:lnTo>
                  <a:pt x="21245" y="3579"/>
                </a:lnTo>
                <a:lnTo>
                  <a:pt x="21251" y="3542"/>
                </a:lnTo>
                <a:lnTo>
                  <a:pt x="21273" y="3549"/>
                </a:lnTo>
                <a:lnTo>
                  <a:pt x="21295" y="3475"/>
                </a:lnTo>
                <a:lnTo>
                  <a:pt x="21337" y="3461"/>
                </a:lnTo>
                <a:lnTo>
                  <a:pt x="21365" y="3484"/>
                </a:lnTo>
                <a:lnTo>
                  <a:pt x="21382" y="3484"/>
                </a:lnTo>
                <a:lnTo>
                  <a:pt x="21387" y="3484"/>
                </a:lnTo>
                <a:lnTo>
                  <a:pt x="21404" y="3424"/>
                </a:lnTo>
                <a:lnTo>
                  <a:pt x="21447" y="3417"/>
                </a:lnTo>
                <a:lnTo>
                  <a:pt x="21491" y="3388"/>
                </a:lnTo>
                <a:lnTo>
                  <a:pt x="21551" y="3401"/>
                </a:lnTo>
                <a:lnTo>
                  <a:pt x="21600" y="3328"/>
                </a:lnTo>
                <a:lnTo>
                  <a:pt x="21568" y="3321"/>
                </a:lnTo>
                <a:lnTo>
                  <a:pt x="21562" y="3240"/>
                </a:lnTo>
                <a:lnTo>
                  <a:pt x="21573" y="3210"/>
                </a:lnTo>
                <a:lnTo>
                  <a:pt x="21568" y="3153"/>
                </a:lnTo>
                <a:lnTo>
                  <a:pt x="21556" y="3116"/>
                </a:lnTo>
                <a:lnTo>
                  <a:pt x="21556" y="3107"/>
                </a:lnTo>
                <a:lnTo>
                  <a:pt x="21545" y="3107"/>
                </a:lnTo>
                <a:lnTo>
                  <a:pt x="21540" y="3116"/>
                </a:lnTo>
                <a:lnTo>
                  <a:pt x="21518" y="3144"/>
                </a:lnTo>
                <a:lnTo>
                  <a:pt x="21474" y="3116"/>
                </a:lnTo>
                <a:lnTo>
                  <a:pt x="21459" y="3079"/>
                </a:lnTo>
                <a:lnTo>
                  <a:pt x="21436" y="3049"/>
                </a:lnTo>
                <a:lnTo>
                  <a:pt x="21426" y="3012"/>
                </a:lnTo>
                <a:lnTo>
                  <a:pt x="21436" y="2969"/>
                </a:lnTo>
                <a:lnTo>
                  <a:pt x="21441" y="2939"/>
                </a:lnTo>
                <a:lnTo>
                  <a:pt x="21419" y="2872"/>
                </a:lnTo>
                <a:lnTo>
                  <a:pt x="21426" y="2828"/>
                </a:lnTo>
                <a:lnTo>
                  <a:pt x="21431" y="2821"/>
                </a:lnTo>
                <a:lnTo>
                  <a:pt x="21382" y="2805"/>
                </a:lnTo>
                <a:lnTo>
                  <a:pt x="21317" y="2748"/>
                </a:lnTo>
                <a:lnTo>
                  <a:pt x="21262" y="2658"/>
                </a:lnTo>
                <a:lnTo>
                  <a:pt x="21305" y="2637"/>
                </a:lnTo>
                <a:lnTo>
                  <a:pt x="21310" y="2607"/>
                </a:lnTo>
                <a:lnTo>
                  <a:pt x="21310" y="2577"/>
                </a:lnTo>
                <a:lnTo>
                  <a:pt x="21317" y="2548"/>
                </a:lnTo>
                <a:lnTo>
                  <a:pt x="21310" y="2518"/>
                </a:lnTo>
                <a:lnTo>
                  <a:pt x="21300" y="1708"/>
                </a:lnTo>
                <a:lnTo>
                  <a:pt x="21201" y="1576"/>
                </a:lnTo>
                <a:lnTo>
                  <a:pt x="21159" y="1533"/>
                </a:lnTo>
                <a:lnTo>
                  <a:pt x="21141" y="1523"/>
                </a:lnTo>
                <a:lnTo>
                  <a:pt x="21136" y="1546"/>
                </a:lnTo>
                <a:lnTo>
                  <a:pt x="21087" y="1576"/>
                </a:lnTo>
                <a:lnTo>
                  <a:pt x="21010" y="1597"/>
                </a:lnTo>
                <a:lnTo>
                  <a:pt x="20945" y="1643"/>
                </a:lnTo>
                <a:lnTo>
                  <a:pt x="20918" y="1643"/>
                </a:lnTo>
                <a:lnTo>
                  <a:pt x="20891" y="1627"/>
                </a:lnTo>
                <a:lnTo>
                  <a:pt x="20859" y="1597"/>
                </a:lnTo>
                <a:lnTo>
                  <a:pt x="20836" y="1569"/>
                </a:lnTo>
                <a:lnTo>
                  <a:pt x="20831" y="1503"/>
                </a:lnTo>
                <a:lnTo>
                  <a:pt x="20831" y="1466"/>
                </a:lnTo>
                <a:lnTo>
                  <a:pt x="20804" y="1450"/>
                </a:lnTo>
                <a:close/>
                <a:moveTo>
                  <a:pt x="731" y="1576"/>
                </a:moveTo>
                <a:lnTo>
                  <a:pt x="714" y="1627"/>
                </a:lnTo>
                <a:lnTo>
                  <a:pt x="714" y="1634"/>
                </a:lnTo>
                <a:lnTo>
                  <a:pt x="736" y="1613"/>
                </a:lnTo>
                <a:lnTo>
                  <a:pt x="741" y="1583"/>
                </a:lnTo>
                <a:lnTo>
                  <a:pt x="731" y="1576"/>
                </a:lnTo>
                <a:close/>
                <a:moveTo>
                  <a:pt x="13483" y="1643"/>
                </a:moveTo>
                <a:lnTo>
                  <a:pt x="13456" y="1671"/>
                </a:lnTo>
                <a:lnTo>
                  <a:pt x="13428" y="1708"/>
                </a:lnTo>
                <a:lnTo>
                  <a:pt x="13413" y="1744"/>
                </a:lnTo>
                <a:lnTo>
                  <a:pt x="13381" y="1774"/>
                </a:lnTo>
                <a:lnTo>
                  <a:pt x="13347" y="1781"/>
                </a:lnTo>
                <a:lnTo>
                  <a:pt x="13331" y="1790"/>
                </a:lnTo>
                <a:lnTo>
                  <a:pt x="13292" y="1841"/>
                </a:lnTo>
                <a:lnTo>
                  <a:pt x="13249" y="1878"/>
                </a:lnTo>
                <a:lnTo>
                  <a:pt x="13195" y="1892"/>
                </a:lnTo>
                <a:lnTo>
                  <a:pt x="13118" y="1908"/>
                </a:lnTo>
                <a:lnTo>
                  <a:pt x="13064" y="1938"/>
                </a:lnTo>
                <a:lnTo>
                  <a:pt x="13019" y="1988"/>
                </a:lnTo>
                <a:lnTo>
                  <a:pt x="12955" y="2039"/>
                </a:lnTo>
                <a:lnTo>
                  <a:pt x="12900" y="2069"/>
                </a:lnTo>
                <a:lnTo>
                  <a:pt x="12932" y="2085"/>
                </a:lnTo>
                <a:lnTo>
                  <a:pt x="12972" y="2209"/>
                </a:lnTo>
                <a:lnTo>
                  <a:pt x="13341" y="2350"/>
                </a:lnTo>
                <a:lnTo>
                  <a:pt x="13440" y="2423"/>
                </a:lnTo>
                <a:lnTo>
                  <a:pt x="13478" y="2430"/>
                </a:lnTo>
                <a:lnTo>
                  <a:pt x="13517" y="2437"/>
                </a:lnTo>
                <a:lnTo>
                  <a:pt x="13572" y="2444"/>
                </a:lnTo>
                <a:lnTo>
                  <a:pt x="13619" y="2460"/>
                </a:lnTo>
                <a:lnTo>
                  <a:pt x="13708" y="2497"/>
                </a:lnTo>
                <a:lnTo>
                  <a:pt x="13735" y="2541"/>
                </a:lnTo>
                <a:lnTo>
                  <a:pt x="13740" y="2577"/>
                </a:lnTo>
                <a:lnTo>
                  <a:pt x="13735" y="2600"/>
                </a:lnTo>
                <a:lnTo>
                  <a:pt x="13795" y="2628"/>
                </a:lnTo>
                <a:lnTo>
                  <a:pt x="13832" y="2674"/>
                </a:lnTo>
                <a:lnTo>
                  <a:pt x="13849" y="2702"/>
                </a:lnTo>
                <a:lnTo>
                  <a:pt x="13844" y="2732"/>
                </a:lnTo>
                <a:lnTo>
                  <a:pt x="13855" y="2785"/>
                </a:lnTo>
                <a:lnTo>
                  <a:pt x="13844" y="2812"/>
                </a:lnTo>
                <a:lnTo>
                  <a:pt x="13844" y="2858"/>
                </a:lnTo>
                <a:lnTo>
                  <a:pt x="13822" y="2909"/>
                </a:lnTo>
                <a:lnTo>
                  <a:pt x="13827" y="2909"/>
                </a:lnTo>
                <a:lnTo>
                  <a:pt x="13865" y="2895"/>
                </a:lnTo>
                <a:lnTo>
                  <a:pt x="13892" y="2916"/>
                </a:lnTo>
                <a:lnTo>
                  <a:pt x="13904" y="2946"/>
                </a:lnTo>
                <a:lnTo>
                  <a:pt x="13904" y="2969"/>
                </a:lnTo>
                <a:lnTo>
                  <a:pt x="13882" y="3042"/>
                </a:lnTo>
                <a:lnTo>
                  <a:pt x="13882" y="3056"/>
                </a:lnTo>
                <a:lnTo>
                  <a:pt x="13892" y="3049"/>
                </a:lnTo>
                <a:lnTo>
                  <a:pt x="13909" y="3005"/>
                </a:lnTo>
                <a:lnTo>
                  <a:pt x="13953" y="2923"/>
                </a:lnTo>
                <a:lnTo>
                  <a:pt x="13986" y="2842"/>
                </a:lnTo>
                <a:lnTo>
                  <a:pt x="14018" y="2755"/>
                </a:lnTo>
                <a:lnTo>
                  <a:pt x="14045" y="2695"/>
                </a:lnTo>
                <a:lnTo>
                  <a:pt x="14062" y="2681"/>
                </a:lnTo>
                <a:lnTo>
                  <a:pt x="14068" y="2665"/>
                </a:lnTo>
                <a:lnTo>
                  <a:pt x="14083" y="2591"/>
                </a:lnTo>
                <a:lnTo>
                  <a:pt x="14100" y="2541"/>
                </a:lnTo>
                <a:lnTo>
                  <a:pt x="14132" y="2481"/>
                </a:lnTo>
                <a:lnTo>
                  <a:pt x="14165" y="2548"/>
                </a:lnTo>
                <a:lnTo>
                  <a:pt x="14155" y="2607"/>
                </a:lnTo>
                <a:lnTo>
                  <a:pt x="14155" y="2651"/>
                </a:lnTo>
                <a:lnTo>
                  <a:pt x="14160" y="2637"/>
                </a:lnTo>
                <a:lnTo>
                  <a:pt x="14177" y="2584"/>
                </a:lnTo>
                <a:lnTo>
                  <a:pt x="14209" y="2548"/>
                </a:lnTo>
                <a:lnTo>
                  <a:pt x="14236" y="2564"/>
                </a:lnTo>
                <a:lnTo>
                  <a:pt x="14241" y="2564"/>
                </a:lnTo>
                <a:lnTo>
                  <a:pt x="14253" y="2548"/>
                </a:lnTo>
                <a:lnTo>
                  <a:pt x="14308" y="2527"/>
                </a:lnTo>
                <a:lnTo>
                  <a:pt x="14318" y="2584"/>
                </a:lnTo>
                <a:lnTo>
                  <a:pt x="14318" y="2614"/>
                </a:lnTo>
                <a:lnTo>
                  <a:pt x="14335" y="2600"/>
                </a:lnTo>
                <a:lnTo>
                  <a:pt x="14345" y="2591"/>
                </a:lnTo>
                <a:lnTo>
                  <a:pt x="14351" y="2564"/>
                </a:lnTo>
                <a:lnTo>
                  <a:pt x="14378" y="2504"/>
                </a:lnTo>
                <a:lnTo>
                  <a:pt x="14417" y="2481"/>
                </a:lnTo>
                <a:lnTo>
                  <a:pt x="14455" y="2474"/>
                </a:lnTo>
                <a:lnTo>
                  <a:pt x="14492" y="2481"/>
                </a:lnTo>
                <a:lnTo>
                  <a:pt x="14514" y="2490"/>
                </a:lnTo>
                <a:lnTo>
                  <a:pt x="14514" y="2481"/>
                </a:lnTo>
                <a:lnTo>
                  <a:pt x="14559" y="2467"/>
                </a:lnTo>
                <a:lnTo>
                  <a:pt x="14601" y="2460"/>
                </a:lnTo>
                <a:lnTo>
                  <a:pt x="14623" y="2444"/>
                </a:lnTo>
                <a:lnTo>
                  <a:pt x="14651" y="2400"/>
                </a:lnTo>
                <a:lnTo>
                  <a:pt x="14690" y="2370"/>
                </a:lnTo>
                <a:lnTo>
                  <a:pt x="14732" y="2370"/>
                </a:lnTo>
                <a:lnTo>
                  <a:pt x="14782" y="2386"/>
                </a:lnTo>
                <a:lnTo>
                  <a:pt x="14853" y="2423"/>
                </a:lnTo>
                <a:lnTo>
                  <a:pt x="14901" y="2467"/>
                </a:lnTo>
                <a:lnTo>
                  <a:pt x="14951" y="2534"/>
                </a:lnTo>
                <a:lnTo>
                  <a:pt x="14951" y="2518"/>
                </a:lnTo>
                <a:lnTo>
                  <a:pt x="14973" y="2437"/>
                </a:lnTo>
                <a:lnTo>
                  <a:pt x="15005" y="2407"/>
                </a:lnTo>
                <a:lnTo>
                  <a:pt x="15049" y="2423"/>
                </a:lnTo>
                <a:lnTo>
                  <a:pt x="15065" y="2444"/>
                </a:lnTo>
                <a:lnTo>
                  <a:pt x="15072" y="2444"/>
                </a:lnTo>
                <a:lnTo>
                  <a:pt x="15126" y="2453"/>
                </a:lnTo>
                <a:lnTo>
                  <a:pt x="15228" y="2474"/>
                </a:lnTo>
                <a:lnTo>
                  <a:pt x="15223" y="2467"/>
                </a:lnTo>
                <a:lnTo>
                  <a:pt x="15208" y="2430"/>
                </a:lnTo>
                <a:lnTo>
                  <a:pt x="15201" y="2400"/>
                </a:lnTo>
                <a:lnTo>
                  <a:pt x="15208" y="2393"/>
                </a:lnTo>
                <a:lnTo>
                  <a:pt x="15201" y="2393"/>
                </a:lnTo>
                <a:lnTo>
                  <a:pt x="15153" y="2386"/>
                </a:lnTo>
                <a:lnTo>
                  <a:pt x="15126" y="2350"/>
                </a:lnTo>
                <a:lnTo>
                  <a:pt x="15141" y="2297"/>
                </a:lnTo>
                <a:lnTo>
                  <a:pt x="15147" y="2290"/>
                </a:lnTo>
                <a:lnTo>
                  <a:pt x="15141" y="2276"/>
                </a:lnTo>
                <a:lnTo>
                  <a:pt x="15136" y="2232"/>
                </a:lnTo>
                <a:lnTo>
                  <a:pt x="15131" y="2202"/>
                </a:lnTo>
                <a:lnTo>
                  <a:pt x="15109" y="2159"/>
                </a:lnTo>
                <a:lnTo>
                  <a:pt x="15104" y="2159"/>
                </a:lnTo>
                <a:lnTo>
                  <a:pt x="15092" y="2172"/>
                </a:lnTo>
                <a:lnTo>
                  <a:pt x="15060" y="2209"/>
                </a:lnTo>
                <a:lnTo>
                  <a:pt x="15010" y="2195"/>
                </a:lnTo>
                <a:lnTo>
                  <a:pt x="14995" y="2166"/>
                </a:lnTo>
                <a:lnTo>
                  <a:pt x="14990" y="2166"/>
                </a:lnTo>
                <a:lnTo>
                  <a:pt x="14962" y="2179"/>
                </a:lnTo>
                <a:lnTo>
                  <a:pt x="14923" y="2179"/>
                </a:lnTo>
                <a:lnTo>
                  <a:pt x="14896" y="2166"/>
                </a:lnTo>
                <a:lnTo>
                  <a:pt x="14841" y="2149"/>
                </a:lnTo>
                <a:lnTo>
                  <a:pt x="14831" y="2113"/>
                </a:lnTo>
                <a:lnTo>
                  <a:pt x="14831" y="2076"/>
                </a:lnTo>
                <a:lnTo>
                  <a:pt x="14836" y="2062"/>
                </a:lnTo>
                <a:lnTo>
                  <a:pt x="14841" y="2032"/>
                </a:lnTo>
                <a:lnTo>
                  <a:pt x="14841" y="1981"/>
                </a:lnTo>
                <a:lnTo>
                  <a:pt x="14847" y="1952"/>
                </a:lnTo>
                <a:lnTo>
                  <a:pt x="14826" y="1952"/>
                </a:lnTo>
                <a:lnTo>
                  <a:pt x="14777" y="1975"/>
                </a:lnTo>
                <a:lnTo>
                  <a:pt x="14710" y="2002"/>
                </a:lnTo>
                <a:lnTo>
                  <a:pt x="14645" y="2018"/>
                </a:lnTo>
                <a:lnTo>
                  <a:pt x="14569" y="2011"/>
                </a:lnTo>
                <a:lnTo>
                  <a:pt x="14519" y="2011"/>
                </a:lnTo>
                <a:lnTo>
                  <a:pt x="14460" y="2025"/>
                </a:lnTo>
                <a:lnTo>
                  <a:pt x="14449" y="2025"/>
                </a:lnTo>
                <a:lnTo>
                  <a:pt x="14422" y="2039"/>
                </a:lnTo>
                <a:lnTo>
                  <a:pt x="14362" y="2092"/>
                </a:lnTo>
                <a:lnTo>
                  <a:pt x="14318" y="2136"/>
                </a:lnTo>
                <a:lnTo>
                  <a:pt x="14269" y="2195"/>
                </a:lnTo>
                <a:lnTo>
                  <a:pt x="14241" y="2195"/>
                </a:lnTo>
                <a:lnTo>
                  <a:pt x="14226" y="2172"/>
                </a:lnTo>
                <a:lnTo>
                  <a:pt x="14214" y="2166"/>
                </a:lnTo>
                <a:lnTo>
                  <a:pt x="14209" y="2166"/>
                </a:lnTo>
                <a:lnTo>
                  <a:pt x="14182" y="2179"/>
                </a:lnTo>
                <a:lnTo>
                  <a:pt x="14144" y="2166"/>
                </a:lnTo>
                <a:lnTo>
                  <a:pt x="14117" y="2129"/>
                </a:lnTo>
                <a:lnTo>
                  <a:pt x="14095" y="2143"/>
                </a:lnTo>
                <a:lnTo>
                  <a:pt x="14062" y="2149"/>
                </a:lnTo>
                <a:lnTo>
                  <a:pt x="13974" y="2143"/>
                </a:lnTo>
                <a:lnTo>
                  <a:pt x="13959" y="2113"/>
                </a:lnTo>
                <a:lnTo>
                  <a:pt x="13947" y="2069"/>
                </a:lnTo>
                <a:lnTo>
                  <a:pt x="13931" y="2048"/>
                </a:lnTo>
                <a:lnTo>
                  <a:pt x="13909" y="2011"/>
                </a:lnTo>
                <a:lnTo>
                  <a:pt x="13865" y="1908"/>
                </a:lnTo>
                <a:lnTo>
                  <a:pt x="13822" y="1871"/>
                </a:lnTo>
                <a:lnTo>
                  <a:pt x="13790" y="1855"/>
                </a:lnTo>
                <a:lnTo>
                  <a:pt x="13686" y="1834"/>
                </a:lnTo>
                <a:lnTo>
                  <a:pt x="13674" y="1827"/>
                </a:lnTo>
                <a:lnTo>
                  <a:pt x="13626" y="1871"/>
                </a:lnTo>
                <a:lnTo>
                  <a:pt x="13619" y="1892"/>
                </a:lnTo>
                <a:lnTo>
                  <a:pt x="13604" y="1922"/>
                </a:lnTo>
                <a:lnTo>
                  <a:pt x="13577" y="1952"/>
                </a:lnTo>
                <a:lnTo>
                  <a:pt x="13549" y="1908"/>
                </a:lnTo>
                <a:lnTo>
                  <a:pt x="13544" y="1878"/>
                </a:lnTo>
                <a:lnTo>
                  <a:pt x="13544" y="1834"/>
                </a:lnTo>
                <a:lnTo>
                  <a:pt x="13549" y="1781"/>
                </a:lnTo>
                <a:lnTo>
                  <a:pt x="13549" y="1760"/>
                </a:lnTo>
                <a:lnTo>
                  <a:pt x="13537" y="1754"/>
                </a:lnTo>
                <a:lnTo>
                  <a:pt x="13527" y="1708"/>
                </a:lnTo>
                <a:lnTo>
                  <a:pt x="13527" y="1694"/>
                </a:lnTo>
                <a:lnTo>
                  <a:pt x="13505" y="1680"/>
                </a:lnTo>
                <a:lnTo>
                  <a:pt x="13483" y="1643"/>
                </a:lnTo>
                <a:close/>
                <a:moveTo>
                  <a:pt x="213" y="1781"/>
                </a:moveTo>
                <a:lnTo>
                  <a:pt x="208" y="1804"/>
                </a:lnTo>
                <a:lnTo>
                  <a:pt x="223" y="1790"/>
                </a:lnTo>
                <a:lnTo>
                  <a:pt x="213" y="1781"/>
                </a:lnTo>
                <a:close/>
                <a:moveTo>
                  <a:pt x="12655" y="1818"/>
                </a:moveTo>
                <a:lnTo>
                  <a:pt x="12578" y="1892"/>
                </a:lnTo>
                <a:lnTo>
                  <a:pt x="12551" y="1878"/>
                </a:lnTo>
                <a:lnTo>
                  <a:pt x="12501" y="1928"/>
                </a:lnTo>
                <a:lnTo>
                  <a:pt x="12447" y="1958"/>
                </a:lnTo>
                <a:lnTo>
                  <a:pt x="12317" y="2011"/>
                </a:lnTo>
                <a:lnTo>
                  <a:pt x="12278" y="2018"/>
                </a:lnTo>
                <a:lnTo>
                  <a:pt x="12240" y="2011"/>
                </a:lnTo>
                <a:lnTo>
                  <a:pt x="12201" y="1981"/>
                </a:lnTo>
                <a:lnTo>
                  <a:pt x="12196" y="1995"/>
                </a:lnTo>
                <a:lnTo>
                  <a:pt x="12181" y="2025"/>
                </a:lnTo>
                <a:lnTo>
                  <a:pt x="12164" y="2032"/>
                </a:lnTo>
                <a:lnTo>
                  <a:pt x="12164" y="2444"/>
                </a:lnTo>
                <a:lnTo>
                  <a:pt x="12141" y="2467"/>
                </a:lnTo>
                <a:lnTo>
                  <a:pt x="12126" y="2497"/>
                </a:lnTo>
                <a:lnTo>
                  <a:pt x="12099" y="2504"/>
                </a:lnTo>
                <a:lnTo>
                  <a:pt x="12005" y="2584"/>
                </a:lnTo>
                <a:lnTo>
                  <a:pt x="11995" y="2600"/>
                </a:lnTo>
                <a:lnTo>
                  <a:pt x="11973" y="2658"/>
                </a:lnTo>
                <a:lnTo>
                  <a:pt x="11945" y="2718"/>
                </a:lnTo>
                <a:lnTo>
                  <a:pt x="11940" y="2739"/>
                </a:lnTo>
                <a:lnTo>
                  <a:pt x="11940" y="2762"/>
                </a:lnTo>
                <a:lnTo>
                  <a:pt x="11983" y="2791"/>
                </a:lnTo>
                <a:lnTo>
                  <a:pt x="12005" y="2842"/>
                </a:lnTo>
                <a:lnTo>
                  <a:pt x="12017" y="2895"/>
                </a:lnTo>
                <a:lnTo>
                  <a:pt x="12017" y="2953"/>
                </a:lnTo>
                <a:lnTo>
                  <a:pt x="11990" y="3019"/>
                </a:lnTo>
                <a:lnTo>
                  <a:pt x="11990" y="3042"/>
                </a:lnTo>
                <a:lnTo>
                  <a:pt x="11990" y="3137"/>
                </a:lnTo>
                <a:lnTo>
                  <a:pt x="11978" y="3167"/>
                </a:lnTo>
                <a:lnTo>
                  <a:pt x="11990" y="3226"/>
                </a:lnTo>
                <a:lnTo>
                  <a:pt x="11990" y="3254"/>
                </a:lnTo>
                <a:lnTo>
                  <a:pt x="11973" y="3358"/>
                </a:lnTo>
                <a:lnTo>
                  <a:pt x="11983" y="3381"/>
                </a:lnTo>
                <a:lnTo>
                  <a:pt x="12022" y="3431"/>
                </a:lnTo>
                <a:lnTo>
                  <a:pt x="12055" y="3454"/>
                </a:lnTo>
                <a:lnTo>
                  <a:pt x="12099" y="3468"/>
                </a:lnTo>
                <a:lnTo>
                  <a:pt x="12131" y="3505"/>
                </a:lnTo>
                <a:lnTo>
                  <a:pt x="12147" y="3542"/>
                </a:lnTo>
                <a:lnTo>
                  <a:pt x="12169" y="3558"/>
                </a:lnTo>
                <a:lnTo>
                  <a:pt x="12208" y="3572"/>
                </a:lnTo>
                <a:lnTo>
                  <a:pt x="12245" y="3608"/>
                </a:lnTo>
                <a:lnTo>
                  <a:pt x="12305" y="3696"/>
                </a:lnTo>
                <a:lnTo>
                  <a:pt x="12327" y="3756"/>
                </a:lnTo>
                <a:lnTo>
                  <a:pt x="12372" y="3799"/>
                </a:lnTo>
                <a:lnTo>
                  <a:pt x="12441" y="3843"/>
                </a:lnTo>
                <a:lnTo>
                  <a:pt x="12501" y="3896"/>
                </a:lnTo>
                <a:lnTo>
                  <a:pt x="12528" y="3947"/>
                </a:lnTo>
                <a:lnTo>
                  <a:pt x="12545" y="4050"/>
                </a:lnTo>
                <a:lnTo>
                  <a:pt x="12556" y="4227"/>
                </a:lnTo>
                <a:lnTo>
                  <a:pt x="12562" y="4294"/>
                </a:lnTo>
                <a:lnTo>
                  <a:pt x="12562" y="4301"/>
                </a:lnTo>
                <a:lnTo>
                  <a:pt x="12568" y="4322"/>
                </a:lnTo>
                <a:lnTo>
                  <a:pt x="12573" y="4338"/>
                </a:lnTo>
                <a:lnTo>
                  <a:pt x="12605" y="4359"/>
                </a:lnTo>
                <a:lnTo>
                  <a:pt x="12610" y="4425"/>
                </a:lnTo>
                <a:lnTo>
                  <a:pt x="12595" y="4485"/>
                </a:lnTo>
                <a:lnTo>
                  <a:pt x="12590" y="4543"/>
                </a:lnTo>
                <a:lnTo>
                  <a:pt x="12595" y="4616"/>
                </a:lnTo>
                <a:lnTo>
                  <a:pt x="12605" y="4683"/>
                </a:lnTo>
                <a:lnTo>
                  <a:pt x="12617" y="4736"/>
                </a:lnTo>
                <a:lnTo>
                  <a:pt x="12649" y="4773"/>
                </a:lnTo>
                <a:lnTo>
                  <a:pt x="12719" y="4810"/>
                </a:lnTo>
                <a:lnTo>
                  <a:pt x="12764" y="4860"/>
                </a:lnTo>
                <a:lnTo>
                  <a:pt x="12774" y="4911"/>
                </a:lnTo>
                <a:lnTo>
                  <a:pt x="13795" y="4920"/>
                </a:lnTo>
                <a:lnTo>
                  <a:pt x="13795" y="4830"/>
                </a:lnTo>
                <a:lnTo>
                  <a:pt x="13805" y="4780"/>
                </a:lnTo>
                <a:lnTo>
                  <a:pt x="13800" y="4757"/>
                </a:lnTo>
                <a:lnTo>
                  <a:pt x="13790" y="4727"/>
                </a:lnTo>
                <a:lnTo>
                  <a:pt x="13783" y="4699"/>
                </a:lnTo>
                <a:lnTo>
                  <a:pt x="13778" y="4639"/>
                </a:lnTo>
                <a:lnTo>
                  <a:pt x="13768" y="4616"/>
                </a:lnTo>
                <a:lnTo>
                  <a:pt x="13762" y="4580"/>
                </a:lnTo>
                <a:lnTo>
                  <a:pt x="13768" y="4552"/>
                </a:lnTo>
                <a:lnTo>
                  <a:pt x="13762" y="4543"/>
                </a:lnTo>
                <a:lnTo>
                  <a:pt x="13762" y="4515"/>
                </a:lnTo>
                <a:lnTo>
                  <a:pt x="13762" y="4499"/>
                </a:lnTo>
                <a:lnTo>
                  <a:pt x="13756" y="4448"/>
                </a:lnTo>
                <a:lnTo>
                  <a:pt x="13762" y="4405"/>
                </a:lnTo>
                <a:lnTo>
                  <a:pt x="13768" y="4368"/>
                </a:lnTo>
                <a:lnTo>
                  <a:pt x="13795" y="4264"/>
                </a:lnTo>
                <a:lnTo>
                  <a:pt x="13795" y="4227"/>
                </a:lnTo>
                <a:lnTo>
                  <a:pt x="13805" y="4184"/>
                </a:lnTo>
                <a:lnTo>
                  <a:pt x="13832" y="4094"/>
                </a:lnTo>
                <a:lnTo>
                  <a:pt x="13827" y="4050"/>
                </a:lnTo>
                <a:lnTo>
                  <a:pt x="13822" y="4020"/>
                </a:lnTo>
                <a:lnTo>
                  <a:pt x="13827" y="3977"/>
                </a:lnTo>
                <a:lnTo>
                  <a:pt x="13832" y="3926"/>
                </a:lnTo>
                <a:lnTo>
                  <a:pt x="13849" y="3859"/>
                </a:lnTo>
                <a:lnTo>
                  <a:pt x="13877" y="3799"/>
                </a:lnTo>
                <a:lnTo>
                  <a:pt x="13899" y="3779"/>
                </a:lnTo>
                <a:lnTo>
                  <a:pt x="13904" y="3756"/>
                </a:lnTo>
                <a:lnTo>
                  <a:pt x="13892" y="3712"/>
                </a:lnTo>
                <a:lnTo>
                  <a:pt x="13899" y="3645"/>
                </a:lnTo>
                <a:lnTo>
                  <a:pt x="13914" y="3549"/>
                </a:lnTo>
                <a:lnTo>
                  <a:pt x="13931" y="3484"/>
                </a:lnTo>
                <a:lnTo>
                  <a:pt x="13953" y="3431"/>
                </a:lnTo>
                <a:lnTo>
                  <a:pt x="13964" y="3394"/>
                </a:lnTo>
                <a:lnTo>
                  <a:pt x="13969" y="3365"/>
                </a:lnTo>
                <a:lnTo>
                  <a:pt x="13959" y="3358"/>
                </a:lnTo>
                <a:lnTo>
                  <a:pt x="13947" y="3337"/>
                </a:lnTo>
                <a:lnTo>
                  <a:pt x="13919" y="3358"/>
                </a:lnTo>
                <a:lnTo>
                  <a:pt x="13909" y="3351"/>
                </a:lnTo>
                <a:lnTo>
                  <a:pt x="13892" y="3381"/>
                </a:lnTo>
                <a:lnTo>
                  <a:pt x="13865" y="3454"/>
                </a:lnTo>
                <a:lnTo>
                  <a:pt x="13844" y="3491"/>
                </a:lnTo>
                <a:lnTo>
                  <a:pt x="13817" y="3505"/>
                </a:lnTo>
                <a:lnTo>
                  <a:pt x="13805" y="3521"/>
                </a:lnTo>
                <a:lnTo>
                  <a:pt x="13795" y="3558"/>
                </a:lnTo>
                <a:lnTo>
                  <a:pt x="13756" y="3565"/>
                </a:lnTo>
                <a:lnTo>
                  <a:pt x="13718" y="3535"/>
                </a:lnTo>
                <a:lnTo>
                  <a:pt x="13708" y="3475"/>
                </a:lnTo>
                <a:lnTo>
                  <a:pt x="13723" y="3417"/>
                </a:lnTo>
                <a:lnTo>
                  <a:pt x="13740" y="3358"/>
                </a:lnTo>
                <a:lnTo>
                  <a:pt x="13778" y="3284"/>
                </a:lnTo>
                <a:lnTo>
                  <a:pt x="13778" y="3254"/>
                </a:lnTo>
                <a:lnTo>
                  <a:pt x="13790" y="3217"/>
                </a:lnTo>
                <a:lnTo>
                  <a:pt x="13849" y="3180"/>
                </a:lnTo>
                <a:lnTo>
                  <a:pt x="13865" y="3167"/>
                </a:lnTo>
                <a:lnTo>
                  <a:pt x="13865" y="3153"/>
                </a:lnTo>
                <a:lnTo>
                  <a:pt x="13860" y="3153"/>
                </a:lnTo>
                <a:lnTo>
                  <a:pt x="13837" y="3107"/>
                </a:lnTo>
                <a:lnTo>
                  <a:pt x="13827" y="3063"/>
                </a:lnTo>
                <a:lnTo>
                  <a:pt x="13827" y="3026"/>
                </a:lnTo>
                <a:lnTo>
                  <a:pt x="13837" y="2982"/>
                </a:lnTo>
                <a:lnTo>
                  <a:pt x="13805" y="2989"/>
                </a:lnTo>
                <a:lnTo>
                  <a:pt x="13778" y="2976"/>
                </a:lnTo>
                <a:lnTo>
                  <a:pt x="13768" y="2939"/>
                </a:lnTo>
                <a:lnTo>
                  <a:pt x="13768" y="2902"/>
                </a:lnTo>
                <a:lnTo>
                  <a:pt x="13773" y="2879"/>
                </a:lnTo>
                <a:lnTo>
                  <a:pt x="13790" y="2835"/>
                </a:lnTo>
                <a:lnTo>
                  <a:pt x="13795" y="2791"/>
                </a:lnTo>
                <a:lnTo>
                  <a:pt x="13795" y="2775"/>
                </a:lnTo>
                <a:lnTo>
                  <a:pt x="13790" y="2739"/>
                </a:lnTo>
                <a:lnTo>
                  <a:pt x="13790" y="2725"/>
                </a:lnTo>
                <a:lnTo>
                  <a:pt x="13790" y="2718"/>
                </a:lnTo>
                <a:lnTo>
                  <a:pt x="13762" y="2695"/>
                </a:lnTo>
                <a:lnTo>
                  <a:pt x="13674" y="2644"/>
                </a:lnTo>
                <a:lnTo>
                  <a:pt x="13686" y="2577"/>
                </a:lnTo>
                <a:lnTo>
                  <a:pt x="13686" y="2571"/>
                </a:lnTo>
                <a:lnTo>
                  <a:pt x="13674" y="2554"/>
                </a:lnTo>
                <a:lnTo>
                  <a:pt x="13609" y="2527"/>
                </a:lnTo>
                <a:lnTo>
                  <a:pt x="13560" y="2511"/>
                </a:lnTo>
                <a:lnTo>
                  <a:pt x="13505" y="2511"/>
                </a:lnTo>
                <a:lnTo>
                  <a:pt x="13468" y="2504"/>
                </a:lnTo>
                <a:lnTo>
                  <a:pt x="13423" y="2497"/>
                </a:lnTo>
                <a:lnTo>
                  <a:pt x="13319" y="2416"/>
                </a:lnTo>
                <a:lnTo>
                  <a:pt x="12932" y="2269"/>
                </a:lnTo>
                <a:lnTo>
                  <a:pt x="12890" y="2143"/>
                </a:lnTo>
                <a:lnTo>
                  <a:pt x="12856" y="2122"/>
                </a:lnTo>
                <a:lnTo>
                  <a:pt x="12835" y="2129"/>
                </a:lnTo>
                <a:lnTo>
                  <a:pt x="12823" y="2099"/>
                </a:lnTo>
                <a:lnTo>
                  <a:pt x="12818" y="2099"/>
                </a:lnTo>
                <a:lnTo>
                  <a:pt x="12786" y="2085"/>
                </a:lnTo>
                <a:lnTo>
                  <a:pt x="12731" y="2039"/>
                </a:lnTo>
                <a:lnTo>
                  <a:pt x="12719" y="2048"/>
                </a:lnTo>
                <a:lnTo>
                  <a:pt x="12644" y="2092"/>
                </a:lnTo>
                <a:lnTo>
                  <a:pt x="12610" y="2039"/>
                </a:lnTo>
                <a:lnTo>
                  <a:pt x="12637" y="1975"/>
                </a:lnTo>
                <a:lnTo>
                  <a:pt x="12644" y="1952"/>
                </a:lnTo>
                <a:lnTo>
                  <a:pt x="12644" y="1922"/>
                </a:lnTo>
                <a:lnTo>
                  <a:pt x="12660" y="1878"/>
                </a:lnTo>
                <a:lnTo>
                  <a:pt x="12682" y="1827"/>
                </a:lnTo>
                <a:lnTo>
                  <a:pt x="12665" y="1818"/>
                </a:lnTo>
                <a:lnTo>
                  <a:pt x="12655" y="1818"/>
                </a:lnTo>
                <a:close/>
                <a:moveTo>
                  <a:pt x="245" y="2223"/>
                </a:moveTo>
                <a:lnTo>
                  <a:pt x="245" y="2232"/>
                </a:lnTo>
                <a:lnTo>
                  <a:pt x="245" y="2223"/>
                </a:lnTo>
                <a:close/>
                <a:moveTo>
                  <a:pt x="344" y="2313"/>
                </a:moveTo>
                <a:lnTo>
                  <a:pt x="317" y="2320"/>
                </a:lnTo>
                <a:lnTo>
                  <a:pt x="344" y="2320"/>
                </a:lnTo>
                <a:lnTo>
                  <a:pt x="344" y="2313"/>
                </a:lnTo>
                <a:close/>
                <a:moveTo>
                  <a:pt x="414" y="2363"/>
                </a:moveTo>
                <a:lnTo>
                  <a:pt x="360" y="2393"/>
                </a:lnTo>
                <a:lnTo>
                  <a:pt x="283" y="2393"/>
                </a:lnTo>
                <a:lnTo>
                  <a:pt x="278" y="2600"/>
                </a:lnTo>
                <a:lnTo>
                  <a:pt x="290" y="2798"/>
                </a:lnTo>
                <a:lnTo>
                  <a:pt x="278" y="2865"/>
                </a:lnTo>
                <a:lnTo>
                  <a:pt x="283" y="2923"/>
                </a:lnTo>
                <a:lnTo>
                  <a:pt x="240" y="3365"/>
                </a:lnTo>
                <a:lnTo>
                  <a:pt x="245" y="3454"/>
                </a:lnTo>
                <a:lnTo>
                  <a:pt x="240" y="3549"/>
                </a:lnTo>
                <a:lnTo>
                  <a:pt x="245" y="3622"/>
                </a:lnTo>
                <a:lnTo>
                  <a:pt x="223" y="3689"/>
                </a:lnTo>
                <a:lnTo>
                  <a:pt x="213" y="3880"/>
                </a:lnTo>
                <a:lnTo>
                  <a:pt x="208" y="4147"/>
                </a:lnTo>
                <a:lnTo>
                  <a:pt x="191" y="4175"/>
                </a:lnTo>
                <a:lnTo>
                  <a:pt x="164" y="4278"/>
                </a:lnTo>
                <a:lnTo>
                  <a:pt x="208" y="4308"/>
                </a:lnTo>
                <a:lnTo>
                  <a:pt x="141" y="4395"/>
                </a:lnTo>
                <a:lnTo>
                  <a:pt x="131" y="4395"/>
                </a:lnTo>
                <a:lnTo>
                  <a:pt x="92" y="4610"/>
                </a:lnTo>
                <a:lnTo>
                  <a:pt x="72" y="4669"/>
                </a:lnTo>
                <a:lnTo>
                  <a:pt x="60" y="4736"/>
                </a:lnTo>
                <a:lnTo>
                  <a:pt x="92" y="4824"/>
                </a:lnTo>
                <a:lnTo>
                  <a:pt x="109" y="4897"/>
                </a:lnTo>
                <a:lnTo>
                  <a:pt x="104" y="5038"/>
                </a:lnTo>
                <a:lnTo>
                  <a:pt x="109" y="5088"/>
                </a:lnTo>
                <a:lnTo>
                  <a:pt x="126" y="5199"/>
                </a:lnTo>
                <a:lnTo>
                  <a:pt x="164" y="5258"/>
                </a:lnTo>
                <a:lnTo>
                  <a:pt x="1277" y="5258"/>
                </a:lnTo>
                <a:lnTo>
                  <a:pt x="1936" y="5258"/>
                </a:lnTo>
                <a:lnTo>
                  <a:pt x="2831" y="5258"/>
                </a:lnTo>
                <a:lnTo>
                  <a:pt x="2826" y="4043"/>
                </a:lnTo>
                <a:lnTo>
                  <a:pt x="2831" y="4036"/>
                </a:lnTo>
                <a:lnTo>
                  <a:pt x="2853" y="3933"/>
                </a:lnTo>
                <a:lnTo>
                  <a:pt x="2859" y="3896"/>
                </a:lnTo>
                <a:lnTo>
                  <a:pt x="2847" y="3859"/>
                </a:lnTo>
                <a:lnTo>
                  <a:pt x="2859" y="3816"/>
                </a:lnTo>
                <a:lnTo>
                  <a:pt x="2869" y="3793"/>
                </a:lnTo>
                <a:lnTo>
                  <a:pt x="2869" y="3786"/>
                </a:lnTo>
                <a:lnTo>
                  <a:pt x="2859" y="3770"/>
                </a:lnTo>
                <a:lnTo>
                  <a:pt x="2841" y="3756"/>
                </a:lnTo>
                <a:lnTo>
                  <a:pt x="2792" y="3749"/>
                </a:lnTo>
                <a:lnTo>
                  <a:pt x="2760" y="3689"/>
                </a:lnTo>
                <a:lnTo>
                  <a:pt x="2760" y="3602"/>
                </a:lnTo>
                <a:lnTo>
                  <a:pt x="2792" y="3491"/>
                </a:lnTo>
                <a:lnTo>
                  <a:pt x="2859" y="3351"/>
                </a:lnTo>
                <a:lnTo>
                  <a:pt x="2891" y="3263"/>
                </a:lnTo>
                <a:lnTo>
                  <a:pt x="2896" y="3203"/>
                </a:lnTo>
                <a:lnTo>
                  <a:pt x="2935" y="3070"/>
                </a:lnTo>
                <a:lnTo>
                  <a:pt x="3005" y="2865"/>
                </a:lnTo>
                <a:lnTo>
                  <a:pt x="3032" y="2748"/>
                </a:lnTo>
                <a:lnTo>
                  <a:pt x="3017" y="2711"/>
                </a:lnTo>
                <a:lnTo>
                  <a:pt x="2990" y="2658"/>
                </a:lnTo>
                <a:lnTo>
                  <a:pt x="2928" y="2607"/>
                </a:lnTo>
                <a:lnTo>
                  <a:pt x="2886" y="2534"/>
                </a:lnTo>
                <a:lnTo>
                  <a:pt x="2886" y="2527"/>
                </a:lnTo>
                <a:lnTo>
                  <a:pt x="2809" y="2527"/>
                </a:lnTo>
                <a:lnTo>
                  <a:pt x="2117" y="2527"/>
                </a:lnTo>
                <a:lnTo>
                  <a:pt x="2105" y="2534"/>
                </a:lnTo>
                <a:lnTo>
                  <a:pt x="2045" y="2564"/>
                </a:lnTo>
                <a:lnTo>
                  <a:pt x="1953" y="2571"/>
                </a:lnTo>
                <a:lnTo>
                  <a:pt x="1768" y="2644"/>
                </a:lnTo>
                <a:lnTo>
                  <a:pt x="1691" y="2695"/>
                </a:lnTo>
                <a:lnTo>
                  <a:pt x="1609" y="2725"/>
                </a:lnTo>
                <a:lnTo>
                  <a:pt x="1473" y="2748"/>
                </a:lnTo>
                <a:lnTo>
                  <a:pt x="1347" y="2785"/>
                </a:lnTo>
                <a:lnTo>
                  <a:pt x="1282" y="2785"/>
                </a:lnTo>
                <a:lnTo>
                  <a:pt x="1255" y="2748"/>
                </a:lnTo>
                <a:lnTo>
                  <a:pt x="1205" y="2732"/>
                </a:lnTo>
                <a:lnTo>
                  <a:pt x="1113" y="2732"/>
                </a:lnTo>
                <a:lnTo>
                  <a:pt x="1041" y="2748"/>
                </a:lnTo>
                <a:lnTo>
                  <a:pt x="960" y="2812"/>
                </a:lnTo>
                <a:lnTo>
                  <a:pt x="910" y="2821"/>
                </a:lnTo>
                <a:lnTo>
                  <a:pt x="769" y="2798"/>
                </a:lnTo>
                <a:lnTo>
                  <a:pt x="731" y="2791"/>
                </a:lnTo>
                <a:lnTo>
                  <a:pt x="687" y="2748"/>
                </a:lnTo>
                <a:lnTo>
                  <a:pt x="677" y="2674"/>
                </a:lnTo>
                <a:lnTo>
                  <a:pt x="644" y="2511"/>
                </a:lnTo>
                <a:lnTo>
                  <a:pt x="610" y="2430"/>
                </a:lnTo>
                <a:lnTo>
                  <a:pt x="583" y="2400"/>
                </a:lnTo>
                <a:lnTo>
                  <a:pt x="568" y="2393"/>
                </a:lnTo>
                <a:lnTo>
                  <a:pt x="523" y="2416"/>
                </a:lnTo>
                <a:lnTo>
                  <a:pt x="491" y="2423"/>
                </a:lnTo>
                <a:lnTo>
                  <a:pt x="441" y="2407"/>
                </a:lnTo>
                <a:lnTo>
                  <a:pt x="414" y="2363"/>
                </a:lnTo>
                <a:close/>
                <a:moveTo>
                  <a:pt x="7768" y="2564"/>
                </a:moveTo>
                <a:lnTo>
                  <a:pt x="7768" y="3197"/>
                </a:lnTo>
                <a:lnTo>
                  <a:pt x="7768" y="3240"/>
                </a:lnTo>
                <a:lnTo>
                  <a:pt x="7756" y="3240"/>
                </a:lnTo>
                <a:lnTo>
                  <a:pt x="7756" y="4573"/>
                </a:lnTo>
                <a:lnTo>
                  <a:pt x="9835" y="4573"/>
                </a:lnTo>
                <a:lnTo>
                  <a:pt x="9955" y="4683"/>
                </a:lnTo>
                <a:lnTo>
                  <a:pt x="10004" y="4706"/>
                </a:lnTo>
                <a:lnTo>
                  <a:pt x="10036" y="4683"/>
                </a:lnTo>
                <a:lnTo>
                  <a:pt x="10101" y="4662"/>
                </a:lnTo>
                <a:lnTo>
                  <a:pt x="10210" y="4653"/>
                </a:lnTo>
                <a:lnTo>
                  <a:pt x="10292" y="4676"/>
                </a:lnTo>
                <a:lnTo>
                  <a:pt x="10326" y="4713"/>
                </a:lnTo>
                <a:lnTo>
                  <a:pt x="10374" y="4743"/>
                </a:lnTo>
                <a:lnTo>
                  <a:pt x="10456" y="4787"/>
                </a:lnTo>
                <a:lnTo>
                  <a:pt x="10483" y="4810"/>
                </a:lnTo>
                <a:lnTo>
                  <a:pt x="10483" y="4780"/>
                </a:lnTo>
                <a:lnTo>
                  <a:pt x="10490" y="4736"/>
                </a:lnTo>
                <a:lnTo>
                  <a:pt x="10510" y="4699"/>
                </a:lnTo>
                <a:lnTo>
                  <a:pt x="10527" y="4626"/>
                </a:lnTo>
                <a:lnTo>
                  <a:pt x="10532" y="4566"/>
                </a:lnTo>
                <a:lnTo>
                  <a:pt x="10544" y="4536"/>
                </a:lnTo>
                <a:lnTo>
                  <a:pt x="10544" y="4522"/>
                </a:lnTo>
                <a:lnTo>
                  <a:pt x="10538" y="4499"/>
                </a:lnTo>
                <a:lnTo>
                  <a:pt x="10517" y="4478"/>
                </a:lnTo>
                <a:lnTo>
                  <a:pt x="10505" y="4448"/>
                </a:lnTo>
                <a:lnTo>
                  <a:pt x="10505" y="4405"/>
                </a:lnTo>
                <a:lnTo>
                  <a:pt x="10517" y="4375"/>
                </a:lnTo>
                <a:lnTo>
                  <a:pt x="10517" y="4368"/>
                </a:lnTo>
                <a:lnTo>
                  <a:pt x="10500" y="4315"/>
                </a:lnTo>
                <a:lnTo>
                  <a:pt x="10490" y="4234"/>
                </a:lnTo>
                <a:lnTo>
                  <a:pt x="10549" y="4227"/>
                </a:lnTo>
                <a:lnTo>
                  <a:pt x="10549" y="3005"/>
                </a:lnTo>
                <a:lnTo>
                  <a:pt x="10527" y="2969"/>
                </a:lnTo>
                <a:lnTo>
                  <a:pt x="10463" y="2923"/>
                </a:lnTo>
                <a:lnTo>
                  <a:pt x="10445" y="2895"/>
                </a:lnTo>
                <a:lnTo>
                  <a:pt x="10401" y="2785"/>
                </a:lnTo>
                <a:lnTo>
                  <a:pt x="10396" y="2748"/>
                </a:lnTo>
                <a:lnTo>
                  <a:pt x="10418" y="2711"/>
                </a:lnTo>
                <a:lnTo>
                  <a:pt x="10478" y="2637"/>
                </a:lnTo>
                <a:lnTo>
                  <a:pt x="10490" y="2614"/>
                </a:lnTo>
                <a:lnTo>
                  <a:pt x="10500" y="2564"/>
                </a:lnTo>
                <a:lnTo>
                  <a:pt x="9010" y="2564"/>
                </a:lnTo>
                <a:lnTo>
                  <a:pt x="7768" y="2564"/>
                </a:lnTo>
                <a:close/>
                <a:moveTo>
                  <a:pt x="14662" y="2607"/>
                </a:moveTo>
                <a:lnTo>
                  <a:pt x="14635" y="2658"/>
                </a:lnTo>
                <a:lnTo>
                  <a:pt x="14618" y="2725"/>
                </a:lnTo>
                <a:lnTo>
                  <a:pt x="14618" y="2791"/>
                </a:lnTo>
                <a:lnTo>
                  <a:pt x="14651" y="2821"/>
                </a:lnTo>
                <a:lnTo>
                  <a:pt x="14673" y="2812"/>
                </a:lnTo>
                <a:lnTo>
                  <a:pt x="14705" y="2785"/>
                </a:lnTo>
                <a:lnTo>
                  <a:pt x="14717" y="2739"/>
                </a:lnTo>
                <a:lnTo>
                  <a:pt x="14717" y="2681"/>
                </a:lnTo>
                <a:lnTo>
                  <a:pt x="14727" y="2644"/>
                </a:lnTo>
                <a:lnTo>
                  <a:pt x="14662" y="2607"/>
                </a:lnTo>
                <a:close/>
                <a:moveTo>
                  <a:pt x="14968" y="2681"/>
                </a:moveTo>
                <a:lnTo>
                  <a:pt x="14956" y="2688"/>
                </a:lnTo>
                <a:lnTo>
                  <a:pt x="14923" y="2695"/>
                </a:lnTo>
                <a:lnTo>
                  <a:pt x="14913" y="2688"/>
                </a:lnTo>
                <a:lnTo>
                  <a:pt x="14901" y="2725"/>
                </a:lnTo>
                <a:lnTo>
                  <a:pt x="14881" y="2762"/>
                </a:lnTo>
                <a:lnTo>
                  <a:pt x="14869" y="2785"/>
                </a:lnTo>
                <a:lnTo>
                  <a:pt x="14864" y="2812"/>
                </a:lnTo>
                <a:lnTo>
                  <a:pt x="14869" y="2835"/>
                </a:lnTo>
                <a:lnTo>
                  <a:pt x="14874" y="2849"/>
                </a:lnTo>
                <a:lnTo>
                  <a:pt x="14886" y="2858"/>
                </a:lnTo>
                <a:lnTo>
                  <a:pt x="14913" y="2872"/>
                </a:lnTo>
                <a:lnTo>
                  <a:pt x="14935" y="2923"/>
                </a:lnTo>
                <a:lnTo>
                  <a:pt x="14891" y="2959"/>
                </a:lnTo>
                <a:lnTo>
                  <a:pt x="14864" y="2976"/>
                </a:lnTo>
                <a:lnTo>
                  <a:pt x="14831" y="2976"/>
                </a:lnTo>
                <a:lnTo>
                  <a:pt x="14804" y="2989"/>
                </a:lnTo>
                <a:lnTo>
                  <a:pt x="14772" y="3012"/>
                </a:lnTo>
                <a:lnTo>
                  <a:pt x="14755" y="3026"/>
                </a:lnTo>
                <a:lnTo>
                  <a:pt x="14755" y="3042"/>
                </a:lnTo>
                <a:lnTo>
                  <a:pt x="14755" y="3070"/>
                </a:lnTo>
                <a:lnTo>
                  <a:pt x="14760" y="3153"/>
                </a:lnTo>
                <a:lnTo>
                  <a:pt x="14755" y="3197"/>
                </a:lnTo>
                <a:lnTo>
                  <a:pt x="14717" y="3344"/>
                </a:lnTo>
                <a:lnTo>
                  <a:pt x="14673" y="3431"/>
                </a:lnTo>
                <a:lnTo>
                  <a:pt x="14645" y="3388"/>
                </a:lnTo>
                <a:lnTo>
                  <a:pt x="14628" y="3394"/>
                </a:lnTo>
                <a:lnTo>
                  <a:pt x="14601" y="3337"/>
                </a:lnTo>
                <a:lnTo>
                  <a:pt x="14608" y="3284"/>
                </a:lnTo>
                <a:lnTo>
                  <a:pt x="14618" y="3233"/>
                </a:lnTo>
                <a:lnTo>
                  <a:pt x="14613" y="3226"/>
                </a:lnTo>
                <a:lnTo>
                  <a:pt x="14623" y="3167"/>
                </a:lnTo>
                <a:lnTo>
                  <a:pt x="14601" y="3226"/>
                </a:lnTo>
                <a:lnTo>
                  <a:pt x="14559" y="3277"/>
                </a:lnTo>
                <a:lnTo>
                  <a:pt x="14531" y="3263"/>
                </a:lnTo>
                <a:lnTo>
                  <a:pt x="14519" y="3284"/>
                </a:lnTo>
                <a:lnTo>
                  <a:pt x="14499" y="3307"/>
                </a:lnTo>
                <a:lnTo>
                  <a:pt x="14487" y="3374"/>
                </a:lnTo>
                <a:lnTo>
                  <a:pt x="14472" y="3417"/>
                </a:lnTo>
                <a:lnTo>
                  <a:pt x="14427" y="3438"/>
                </a:lnTo>
                <a:lnTo>
                  <a:pt x="14432" y="3468"/>
                </a:lnTo>
                <a:lnTo>
                  <a:pt x="14437" y="3528"/>
                </a:lnTo>
                <a:lnTo>
                  <a:pt x="14427" y="3615"/>
                </a:lnTo>
                <a:lnTo>
                  <a:pt x="14417" y="3689"/>
                </a:lnTo>
                <a:lnTo>
                  <a:pt x="14390" y="3763"/>
                </a:lnTo>
                <a:lnTo>
                  <a:pt x="14368" y="3816"/>
                </a:lnTo>
                <a:lnTo>
                  <a:pt x="14335" y="3873"/>
                </a:lnTo>
                <a:lnTo>
                  <a:pt x="14345" y="3917"/>
                </a:lnTo>
                <a:lnTo>
                  <a:pt x="14356" y="3963"/>
                </a:lnTo>
                <a:lnTo>
                  <a:pt x="14362" y="4043"/>
                </a:lnTo>
                <a:lnTo>
                  <a:pt x="14356" y="4080"/>
                </a:lnTo>
                <a:lnTo>
                  <a:pt x="14323" y="4168"/>
                </a:lnTo>
                <a:lnTo>
                  <a:pt x="14362" y="4315"/>
                </a:lnTo>
                <a:lnTo>
                  <a:pt x="14400" y="4442"/>
                </a:lnTo>
                <a:lnTo>
                  <a:pt x="14432" y="4580"/>
                </a:lnTo>
                <a:lnTo>
                  <a:pt x="14444" y="4676"/>
                </a:lnTo>
                <a:lnTo>
                  <a:pt x="14444" y="4773"/>
                </a:lnTo>
                <a:lnTo>
                  <a:pt x="14437" y="4853"/>
                </a:lnTo>
                <a:lnTo>
                  <a:pt x="14427" y="4941"/>
                </a:lnTo>
                <a:lnTo>
                  <a:pt x="14410" y="5021"/>
                </a:lnTo>
                <a:lnTo>
                  <a:pt x="14395" y="5095"/>
                </a:lnTo>
                <a:lnTo>
                  <a:pt x="14373" y="5162"/>
                </a:lnTo>
                <a:lnTo>
                  <a:pt x="14328" y="5258"/>
                </a:lnTo>
                <a:lnTo>
                  <a:pt x="14308" y="5316"/>
                </a:lnTo>
                <a:lnTo>
                  <a:pt x="14286" y="5376"/>
                </a:lnTo>
                <a:lnTo>
                  <a:pt x="14259" y="5420"/>
                </a:lnTo>
                <a:lnTo>
                  <a:pt x="14978" y="5420"/>
                </a:lnTo>
                <a:lnTo>
                  <a:pt x="14978" y="5463"/>
                </a:lnTo>
                <a:lnTo>
                  <a:pt x="15436" y="5436"/>
                </a:lnTo>
                <a:lnTo>
                  <a:pt x="15464" y="5362"/>
                </a:lnTo>
                <a:lnTo>
                  <a:pt x="15496" y="5309"/>
                </a:lnTo>
                <a:lnTo>
                  <a:pt x="15508" y="5279"/>
                </a:lnTo>
                <a:lnTo>
                  <a:pt x="15528" y="5252"/>
                </a:lnTo>
                <a:lnTo>
                  <a:pt x="15528" y="5242"/>
                </a:lnTo>
                <a:lnTo>
                  <a:pt x="15535" y="5192"/>
                </a:lnTo>
                <a:lnTo>
                  <a:pt x="15545" y="5132"/>
                </a:lnTo>
                <a:lnTo>
                  <a:pt x="15568" y="5081"/>
                </a:lnTo>
                <a:lnTo>
                  <a:pt x="15583" y="5044"/>
                </a:lnTo>
                <a:lnTo>
                  <a:pt x="15610" y="5031"/>
                </a:lnTo>
                <a:lnTo>
                  <a:pt x="15637" y="5008"/>
                </a:lnTo>
                <a:lnTo>
                  <a:pt x="15644" y="4985"/>
                </a:lnTo>
                <a:lnTo>
                  <a:pt x="15649" y="4927"/>
                </a:lnTo>
                <a:lnTo>
                  <a:pt x="15665" y="4883"/>
                </a:lnTo>
                <a:lnTo>
                  <a:pt x="15672" y="4874"/>
                </a:lnTo>
                <a:lnTo>
                  <a:pt x="15665" y="4860"/>
                </a:lnTo>
                <a:lnTo>
                  <a:pt x="15682" y="4817"/>
                </a:lnTo>
                <a:lnTo>
                  <a:pt x="15719" y="4787"/>
                </a:lnTo>
                <a:lnTo>
                  <a:pt x="15747" y="4780"/>
                </a:lnTo>
                <a:lnTo>
                  <a:pt x="15774" y="4801"/>
                </a:lnTo>
                <a:lnTo>
                  <a:pt x="15781" y="4817"/>
                </a:lnTo>
                <a:lnTo>
                  <a:pt x="15791" y="4780"/>
                </a:lnTo>
                <a:lnTo>
                  <a:pt x="15818" y="4603"/>
                </a:lnTo>
                <a:lnTo>
                  <a:pt x="15801" y="4566"/>
                </a:lnTo>
                <a:lnTo>
                  <a:pt x="15781" y="4425"/>
                </a:lnTo>
                <a:lnTo>
                  <a:pt x="15747" y="4175"/>
                </a:lnTo>
                <a:lnTo>
                  <a:pt x="15726" y="4027"/>
                </a:lnTo>
                <a:lnTo>
                  <a:pt x="15709" y="3977"/>
                </a:lnTo>
                <a:lnTo>
                  <a:pt x="15687" y="3940"/>
                </a:lnTo>
                <a:lnTo>
                  <a:pt x="15660" y="3917"/>
                </a:lnTo>
                <a:lnTo>
                  <a:pt x="15644" y="3910"/>
                </a:lnTo>
                <a:lnTo>
                  <a:pt x="15637" y="3910"/>
                </a:lnTo>
                <a:lnTo>
                  <a:pt x="15605" y="3933"/>
                </a:lnTo>
                <a:lnTo>
                  <a:pt x="15540" y="3963"/>
                </a:lnTo>
                <a:lnTo>
                  <a:pt x="15518" y="3990"/>
                </a:lnTo>
                <a:lnTo>
                  <a:pt x="15518" y="4013"/>
                </a:lnTo>
                <a:lnTo>
                  <a:pt x="15469" y="4138"/>
                </a:lnTo>
                <a:lnTo>
                  <a:pt x="15441" y="4147"/>
                </a:lnTo>
                <a:lnTo>
                  <a:pt x="15431" y="4154"/>
                </a:lnTo>
                <a:lnTo>
                  <a:pt x="15409" y="4198"/>
                </a:lnTo>
                <a:lnTo>
                  <a:pt x="15377" y="4221"/>
                </a:lnTo>
                <a:lnTo>
                  <a:pt x="15337" y="4211"/>
                </a:lnTo>
                <a:lnTo>
                  <a:pt x="15290" y="4184"/>
                </a:lnTo>
                <a:lnTo>
                  <a:pt x="15262" y="4147"/>
                </a:lnTo>
                <a:lnTo>
                  <a:pt x="15245" y="4101"/>
                </a:lnTo>
                <a:lnTo>
                  <a:pt x="15245" y="4064"/>
                </a:lnTo>
                <a:lnTo>
                  <a:pt x="15251" y="4027"/>
                </a:lnTo>
                <a:lnTo>
                  <a:pt x="15251" y="4000"/>
                </a:lnTo>
                <a:lnTo>
                  <a:pt x="15273" y="3917"/>
                </a:lnTo>
                <a:lnTo>
                  <a:pt x="15305" y="3889"/>
                </a:lnTo>
                <a:lnTo>
                  <a:pt x="15344" y="3880"/>
                </a:lnTo>
                <a:lnTo>
                  <a:pt x="15344" y="3866"/>
                </a:lnTo>
                <a:lnTo>
                  <a:pt x="15377" y="3843"/>
                </a:lnTo>
                <a:lnTo>
                  <a:pt x="15382" y="3822"/>
                </a:lnTo>
                <a:lnTo>
                  <a:pt x="15392" y="3749"/>
                </a:lnTo>
                <a:lnTo>
                  <a:pt x="15414" y="3696"/>
                </a:lnTo>
                <a:lnTo>
                  <a:pt x="15436" y="3682"/>
                </a:lnTo>
                <a:lnTo>
                  <a:pt x="15447" y="3682"/>
                </a:lnTo>
                <a:lnTo>
                  <a:pt x="15464" y="3659"/>
                </a:lnTo>
                <a:lnTo>
                  <a:pt x="15474" y="3645"/>
                </a:lnTo>
                <a:lnTo>
                  <a:pt x="15481" y="3461"/>
                </a:lnTo>
                <a:lnTo>
                  <a:pt x="15486" y="3431"/>
                </a:lnTo>
                <a:lnTo>
                  <a:pt x="15486" y="3365"/>
                </a:lnTo>
                <a:lnTo>
                  <a:pt x="15481" y="3321"/>
                </a:lnTo>
                <a:lnTo>
                  <a:pt x="15436" y="3247"/>
                </a:lnTo>
                <a:lnTo>
                  <a:pt x="15431" y="3217"/>
                </a:lnTo>
                <a:lnTo>
                  <a:pt x="15431" y="3173"/>
                </a:lnTo>
                <a:lnTo>
                  <a:pt x="15447" y="3137"/>
                </a:lnTo>
                <a:lnTo>
                  <a:pt x="15481" y="3123"/>
                </a:lnTo>
                <a:lnTo>
                  <a:pt x="15474" y="3116"/>
                </a:lnTo>
                <a:lnTo>
                  <a:pt x="15447" y="3056"/>
                </a:lnTo>
                <a:lnTo>
                  <a:pt x="15447" y="3033"/>
                </a:lnTo>
                <a:lnTo>
                  <a:pt x="15447" y="3019"/>
                </a:lnTo>
                <a:lnTo>
                  <a:pt x="15431" y="2996"/>
                </a:lnTo>
                <a:lnTo>
                  <a:pt x="15392" y="2969"/>
                </a:lnTo>
                <a:lnTo>
                  <a:pt x="15283" y="2909"/>
                </a:lnTo>
                <a:lnTo>
                  <a:pt x="15268" y="2895"/>
                </a:lnTo>
                <a:lnTo>
                  <a:pt x="15251" y="2879"/>
                </a:lnTo>
                <a:lnTo>
                  <a:pt x="15213" y="2879"/>
                </a:lnTo>
                <a:lnTo>
                  <a:pt x="15181" y="2849"/>
                </a:lnTo>
                <a:lnTo>
                  <a:pt x="15169" y="2812"/>
                </a:lnTo>
                <a:lnTo>
                  <a:pt x="15159" y="2791"/>
                </a:lnTo>
                <a:lnTo>
                  <a:pt x="15147" y="2775"/>
                </a:lnTo>
                <a:lnTo>
                  <a:pt x="15119" y="2768"/>
                </a:lnTo>
                <a:lnTo>
                  <a:pt x="15077" y="2755"/>
                </a:lnTo>
                <a:lnTo>
                  <a:pt x="15022" y="2725"/>
                </a:lnTo>
                <a:lnTo>
                  <a:pt x="14978" y="2688"/>
                </a:lnTo>
                <a:lnTo>
                  <a:pt x="14968" y="2681"/>
                </a:lnTo>
                <a:close/>
                <a:moveTo>
                  <a:pt x="14137" y="2828"/>
                </a:moveTo>
                <a:lnTo>
                  <a:pt x="14105" y="2946"/>
                </a:lnTo>
                <a:lnTo>
                  <a:pt x="14127" y="2996"/>
                </a:lnTo>
                <a:lnTo>
                  <a:pt x="14172" y="2996"/>
                </a:lnTo>
                <a:lnTo>
                  <a:pt x="14204" y="2982"/>
                </a:lnTo>
                <a:lnTo>
                  <a:pt x="14204" y="2923"/>
                </a:lnTo>
                <a:lnTo>
                  <a:pt x="14199" y="2886"/>
                </a:lnTo>
                <a:lnTo>
                  <a:pt x="14182" y="2879"/>
                </a:lnTo>
                <a:lnTo>
                  <a:pt x="14165" y="2872"/>
                </a:lnTo>
                <a:lnTo>
                  <a:pt x="14137" y="2828"/>
                </a:lnTo>
                <a:close/>
                <a:moveTo>
                  <a:pt x="20018" y="3042"/>
                </a:moveTo>
                <a:lnTo>
                  <a:pt x="19996" y="3086"/>
                </a:lnTo>
                <a:lnTo>
                  <a:pt x="19974" y="3167"/>
                </a:lnTo>
                <a:lnTo>
                  <a:pt x="19959" y="3226"/>
                </a:lnTo>
                <a:lnTo>
                  <a:pt x="19969" y="3277"/>
                </a:lnTo>
                <a:lnTo>
                  <a:pt x="19926" y="3381"/>
                </a:lnTo>
                <a:lnTo>
                  <a:pt x="19926" y="3394"/>
                </a:lnTo>
                <a:lnTo>
                  <a:pt x="19941" y="3484"/>
                </a:lnTo>
                <a:lnTo>
                  <a:pt x="19941" y="3521"/>
                </a:lnTo>
                <a:lnTo>
                  <a:pt x="19936" y="3535"/>
                </a:lnTo>
                <a:lnTo>
                  <a:pt x="19926" y="3572"/>
                </a:lnTo>
                <a:lnTo>
                  <a:pt x="19909" y="3602"/>
                </a:lnTo>
                <a:lnTo>
                  <a:pt x="19892" y="3622"/>
                </a:lnTo>
                <a:lnTo>
                  <a:pt x="19810" y="3705"/>
                </a:lnTo>
                <a:lnTo>
                  <a:pt x="19768" y="3719"/>
                </a:lnTo>
                <a:lnTo>
                  <a:pt x="19756" y="3836"/>
                </a:lnTo>
                <a:lnTo>
                  <a:pt x="19740" y="3917"/>
                </a:lnTo>
                <a:lnTo>
                  <a:pt x="19735" y="3954"/>
                </a:lnTo>
                <a:lnTo>
                  <a:pt x="19713" y="4013"/>
                </a:lnTo>
                <a:lnTo>
                  <a:pt x="19691" y="4087"/>
                </a:lnTo>
                <a:lnTo>
                  <a:pt x="19669" y="4131"/>
                </a:lnTo>
                <a:lnTo>
                  <a:pt x="19653" y="4191"/>
                </a:lnTo>
                <a:lnTo>
                  <a:pt x="19641" y="4221"/>
                </a:lnTo>
                <a:lnTo>
                  <a:pt x="19636" y="4257"/>
                </a:lnTo>
                <a:lnTo>
                  <a:pt x="19631" y="4389"/>
                </a:lnTo>
                <a:lnTo>
                  <a:pt x="19614" y="4462"/>
                </a:lnTo>
                <a:lnTo>
                  <a:pt x="19604" y="4596"/>
                </a:lnTo>
                <a:lnTo>
                  <a:pt x="19592" y="4639"/>
                </a:lnTo>
                <a:lnTo>
                  <a:pt x="19587" y="4653"/>
                </a:lnTo>
                <a:lnTo>
                  <a:pt x="19577" y="4706"/>
                </a:lnTo>
                <a:lnTo>
                  <a:pt x="19577" y="4713"/>
                </a:lnTo>
                <a:lnTo>
                  <a:pt x="19599" y="4764"/>
                </a:lnTo>
                <a:lnTo>
                  <a:pt x="20001" y="4780"/>
                </a:lnTo>
                <a:lnTo>
                  <a:pt x="20023" y="4764"/>
                </a:lnTo>
                <a:lnTo>
                  <a:pt x="20062" y="4713"/>
                </a:lnTo>
                <a:lnTo>
                  <a:pt x="20090" y="4699"/>
                </a:lnTo>
                <a:lnTo>
                  <a:pt x="20132" y="4669"/>
                </a:lnTo>
                <a:lnTo>
                  <a:pt x="20155" y="4653"/>
                </a:lnTo>
                <a:lnTo>
                  <a:pt x="20182" y="4662"/>
                </a:lnTo>
                <a:lnTo>
                  <a:pt x="20187" y="4639"/>
                </a:lnTo>
                <a:lnTo>
                  <a:pt x="20199" y="4573"/>
                </a:lnTo>
                <a:lnTo>
                  <a:pt x="20172" y="4506"/>
                </a:lnTo>
                <a:lnTo>
                  <a:pt x="20165" y="4462"/>
                </a:lnTo>
                <a:lnTo>
                  <a:pt x="20132" y="4395"/>
                </a:lnTo>
                <a:lnTo>
                  <a:pt x="20122" y="4345"/>
                </a:lnTo>
                <a:lnTo>
                  <a:pt x="20117" y="4301"/>
                </a:lnTo>
                <a:lnTo>
                  <a:pt x="20117" y="4241"/>
                </a:lnTo>
                <a:lnTo>
                  <a:pt x="20073" y="3056"/>
                </a:lnTo>
                <a:lnTo>
                  <a:pt x="20051" y="3056"/>
                </a:lnTo>
                <a:lnTo>
                  <a:pt x="20018" y="3042"/>
                </a:lnTo>
                <a:close/>
                <a:moveTo>
                  <a:pt x="14465" y="3056"/>
                </a:moveTo>
                <a:lnTo>
                  <a:pt x="14449" y="3100"/>
                </a:lnTo>
                <a:lnTo>
                  <a:pt x="14460" y="3160"/>
                </a:lnTo>
                <a:lnTo>
                  <a:pt x="14482" y="3180"/>
                </a:lnTo>
                <a:lnTo>
                  <a:pt x="14519" y="3180"/>
                </a:lnTo>
                <a:lnTo>
                  <a:pt x="14536" y="3144"/>
                </a:lnTo>
                <a:lnTo>
                  <a:pt x="14531" y="3100"/>
                </a:lnTo>
                <a:lnTo>
                  <a:pt x="14514" y="3063"/>
                </a:lnTo>
                <a:lnTo>
                  <a:pt x="14465" y="3056"/>
                </a:lnTo>
                <a:close/>
                <a:moveTo>
                  <a:pt x="18687" y="3240"/>
                </a:moveTo>
                <a:lnTo>
                  <a:pt x="18637" y="3263"/>
                </a:lnTo>
                <a:lnTo>
                  <a:pt x="18573" y="3314"/>
                </a:lnTo>
                <a:lnTo>
                  <a:pt x="18496" y="3401"/>
                </a:lnTo>
                <a:lnTo>
                  <a:pt x="18360" y="3579"/>
                </a:lnTo>
                <a:lnTo>
                  <a:pt x="18365" y="3595"/>
                </a:lnTo>
                <a:lnTo>
                  <a:pt x="18349" y="3638"/>
                </a:lnTo>
                <a:lnTo>
                  <a:pt x="18332" y="3668"/>
                </a:lnTo>
                <a:lnTo>
                  <a:pt x="18181" y="3822"/>
                </a:lnTo>
                <a:lnTo>
                  <a:pt x="18201" y="3829"/>
                </a:lnTo>
                <a:lnTo>
                  <a:pt x="18218" y="3852"/>
                </a:lnTo>
                <a:lnTo>
                  <a:pt x="18223" y="3880"/>
                </a:lnTo>
                <a:lnTo>
                  <a:pt x="18273" y="3896"/>
                </a:lnTo>
                <a:lnTo>
                  <a:pt x="18223" y="3990"/>
                </a:lnTo>
                <a:lnTo>
                  <a:pt x="18191" y="4036"/>
                </a:lnTo>
                <a:lnTo>
                  <a:pt x="18191" y="4050"/>
                </a:lnTo>
                <a:lnTo>
                  <a:pt x="18196" y="4080"/>
                </a:lnTo>
                <a:lnTo>
                  <a:pt x="18208" y="4154"/>
                </a:lnTo>
                <a:lnTo>
                  <a:pt x="18208" y="4161"/>
                </a:lnTo>
                <a:lnTo>
                  <a:pt x="18201" y="4184"/>
                </a:lnTo>
                <a:lnTo>
                  <a:pt x="18208" y="4198"/>
                </a:lnTo>
                <a:lnTo>
                  <a:pt x="18196" y="4241"/>
                </a:lnTo>
                <a:lnTo>
                  <a:pt x="18181" y="4264"/>
                </a:lnTo>
                <a:lnTo>
                  <a:pt x="18147" y="4278"/>
                </a:lnTo>
                <a:lnTo>
                  <a:pt x="18119" y="4278"/>
                </a:lnTo>
                <a:lnTo>
                  <a:pt x="18087" y="4294"/>
                </a:lnTo>
                <a:lnTo>
                  <a:pt x="18049" y="4331"/>
                </a:lnTo>
                <a:lnTo>
                  <a:pt x="18027" y="4352"/>
                </a:lnTo>
                <a:lnTo>
                  <a:pt x="18010" y="4389"/>
                </a:lnTo>
                <a:lnTo>
                  <a:pt x="17983" y="4418"/>
                </a:lnTo>
                <a:lnTo>
                  <a:pt x="17973" y="4412"/>
                </a:lnTo>
                <a:lnTo>
                  <a:pt x="17935" y="4425"/>
                </a:lnTo>
                <a:lnTo>
                  <a:pt x="17923" y="4442"/>
                </a:lnTo>
                <a:lnTo>
                  <a:pt x="17918" y="4455"/>
                </a:lnTo>
                <a:lnTo>
                  <a:pt x="17886" y="4469"/>
                </a:lnTo>
                <a:lnTo>
                  <a:pt x="17874" y="4455"/>
                </a:lnTo>
                <a:lnTo>
                  <a:pt x="17841" y="4448"/>
                </a:lnTo>
                <a:lnTo>
                  <a:pt x="17777" y="4448"/>
                </a:lnTo>
                <a:lnTo>
                  <a:pt x="17722" y="4448"/>
                </a:lnTo>
                <a:lnTo>
                  <a:pt x="17678" y="4462"/>
                </a:lnTo>
                <a:lnTo>
                  <a:pt x="17635" y="4455"/>
                </a:lnTo>
                <a:lnTo>
                  <a:pt x="17601" y="4418"/>
                </a:lnTo>
                <a:lnTo>
                  <a:pt x="17553" y="4395"/>
                </a:lnTo>
                <a:lnTo>
                  <a:pt x="17432" y="4375"/>
                </a:lnTo>
                <a:lnTo>
                  <a:pt x="17328" y="4382"/>
                </a:lnTo>
                <a:lnTo>
                  <a:pt x="17247" y="4395"/>
                </a:lnTo>
                <a:lnTo>
                  <a:pt x="17132" y="4442"/>
                </a:lnTo>
                <a:lnTo>
                  <a:pt x="17127" y="4515"/>
                </a:lnTo>
                <a:lnTo>
                  <a:pt x="17177" y="4529"/>
                </a:lnTo>
                <a:lnTo>
                  <a:pt x="17192" y="4566"/>
                </a:lnTo>
                <a:lnTo>
                  <a:pt x="17187" y="4603"/>
                </a:lnTo>
                <a:lnTo>
                  <a:pt x="17182" y="4626"/>
                </a:lnTo>
                <a:lnTo>
                  <a:pt x="17182" y="4639"/>
                </a:lnTo>
                <a:lnTo>
                  <a:pt x="17192" y="4676"/>
                </a:lnTo>
                <a:lnTo>
                  <a:pt x="17204" y="4720"/>
                </a:lnTo>
                <a:lnTo>
                  <a:pt x="17199" y="4764"/>
                </a:lnTo>
                <a:lnTo>
                  <a:pt x="17172" y="4810"/>
                </a:lnTo>
                <a:lnTo>
                  <a:pt x="17144" y="4824"/>
                </a:lnTo>
                <a:lnTo>
                  <a:pt x="17122" y="4860"/>
                </a:lnTo>
                <a:lnTo>
                  <a:pt x="17100" y="4904"/>
                </a:lnTo>
                <a:lnTo>
                  <a:pt x="17062" y="4948"/>
                </a:lnTo>
                <a:lnTo>
                  <a:pt x="17023" y="4978"/>
                </a:lnTo>
                <a:lnTo>
                  <a:pt x="16986" y="5015"/>
                </a:lnTo>
                <a:lnTo>
                  <a:pt x="16953" y="5058"/>
                </a:lnTo>
                <a:lnTo>
                  <a:pt x="16865" y="5132"/>
                </a:lnTo>
                <a:lnTo>
                  <a:pt x="16865" y="5258"/>
                </a:lnTo>
                <a:lnTo>
                  <a:pt x="18508" y="5258"/>
                </a:lnTo>
                <a:lnTo>
                  <a:pt x="18551" y="5316"/>
                </a:lnTo>
                <a:lnTo>
                  <a:pt x="18556" y="5339"/>
                </a:lnTo>
                <a:lnTo>
                  <a:pt x="18605" y="5369"/>
                </a:lnTo>
                <a:lnTo>
                  <a:pt x="18622" y="5399"/>
                </a:lnTo>
                <a:lnTo>
                  <a:pt x="18622" y="5420"/>
                </a:lnTo>
                <a:lnTo>
                  <a:pt x="18637" y="5443"/>
                </a:lnTo>
                <a:lnTo>
                  <a:pt x="18632" y="5493"/>
                </a:lnTo>
                <a:lnTo>
                  <a:pt x="18632" y="5523"/>
                </a:lnTo>
                <a:lnTo>
                  <a:pt x="18637" y="5553"/>
                </a:lnTo>
                <a:lnTo>
                  <a:pt x="18644" y="5583"/>
                </a:lnTo>
                <a:lnTo>
                  <a:pt x="18660" y="5611"/>
                </a:lnTo>
                <a:lnTo>
                  <a:pt x="18665" y="5620"/>
                </a:lnTo>
                <a:lnTo>
                  <a:pt x="18736" y="5657"/>
                </a:lnTo>
                <a:lnTo>
                  <a:pt x="18759" y="5693"/>
                </a:lnTo>
                <a:lnTo>
                  <a:pt x="18764" y="5707"/>
                </a:lnTo>
                <a:lnTo>
                  <a:pt x="19009" y="5905"/>
                </a:lnTo>
                <a:lnTo>
                  <a:pt x="19009" y="5884"/>
                </a:lnTo>
                <a:lnTo>
                  <a:pt x="18987" y="5818"/>
                </a:lnTo>
                <a:lnTo>
                  <a:pt x="19036" y="5781"/>
                </a:lnTo>
                <a:lnTo>
                  <a:pt x="19053" y="5804"/>
                </a:lnTo>
                <a:lnTo>
                  <a:pt x="19074" y="5848"/>
                </a:lnTo>
                <a:lnTo>
                  <a:pt x="19074" y="5884"/>
                </a:lnTo>
                <a:lnTo>
                  <a:pt x="19162" y="5811"/>
                </a:lnTo>
                <a:lnTo>
                  <a:pt x="19145" y="5781"/>
                </a:lnTo>
                <a:lnTo>
                  <a:pt x="19173" y="5272"/>
                </a:lnTo>
                <a:lnTo>
                  <a:pt x="19156" y="5252"/>
                </a:lnTo>
                <a:lnTo>
                  <a:pt x="19255" y="4787"/>
                </a:lnTo>
                <a:lnTo>
                  <a:pt x="19244" y="4743"/>
                </a:lnTo>
                <a:lnTo>
                  <a:pt x="19255" y="4699"/>
                </a:lnTo>
                <a:lnTo>
                  <a:pt x="19260" y="4241"/>
                </a:lnTo>
                <a:lnTo>
                  <a:pt x="19255" y="4234"/>
                </a:lnTo>
                <a:lnTo>
                  <a:pt x="19244" y="4248"/>
                </a:lnTo>
                <a:lnTo>
                  <a:pt x="19217" y="4248"/>
                </a:lnTo>
                <a:lnTo>
                  <a:pt x="19195" y="4211"/>
                </a:lnTo>
                <a:lnTo>
                  <a:pt x="19195" y="4175"/>
                </a:lnTo>
                <a:lnTo>
                  <a:pt x="19210" y="4073"/>
                </a:lnTo>
                <a:lnTo>
                  <a:pt x="19205" y="4007"/>
                </a:lnTo>
                <a:lnTo>
                  <a:pt x="19195" y="3896"/>
                </a:lnTo>
                <a:lnTo>
                  <a:pt x="19190" y="3859"/>
                </a:lnTo>
                <a:lnTo>
                  <a:pt x="19200" y="3816"/>
                </a:lnTo>
                <a:lnTo>
                  <a:pt x="19210" y="3763"/>
                </a:lnTo>
                <a:lnTo>
                  <a:pt x="19232" y="3719"/>
                </a:lnTo>
                <a:lnTo>
                  <a:pt x="19227" y="3659"/>
                </a:lnTo>
                <a:lnTo>
                  <a:pt x="19232" y="3595"/>
                </a:lnTo>
                <a:lnTo>
                  <a:pt x="19210" y="3498"/>
                </a:lnTo>
                <a:lnTo>
                  <a:pt x="19222" y="3374"/>
                </a:lnTo>
                <a:lnTo>
                  <a:pt x="19217" y="3307"/>
                </a:lnTo>
                <a:lnTo>
                  <a:pt x="19222" y="3247"/>
                </a:lnTo>
                <a:lnTo>
                  <a:pt x="19222" y="3240"/>
                </a:lnTo>
                <a:lnTo>
                  <a:pt x="18719" y="3247"/>
                </a:lnTo>
                <a:lnTo>
                  <a:pt x="18687" y="3240"/>
                </a:lnTo>
                <a:close/>
                <a:moveTo>
                  <a:pt x="19277" y="3240"/>
                </a:moveTo>
                <a:lnTo>
                  <a:pt x="19277" y="3254"/>
                </a:lnTo>
                <a:lnTo>
                  <a:pt x="19272" y="3307"/>
                </a:lnTo>
                <a:lnTo>
                  <a:pt x="19277" y="3365"/>
                </a:lnTo>
                <a:lnTo>
                  <a:pt x="19265" y="3491"/>
                </a:lnTo>
                <a:lnTo>
                  <a:pt x="19292" y="3585"/>
                </a:lnTo>
                <a:lnTo>
                  <a:pt x="19282" y="3659"/>
                </a:lnTo>
                <a:lnTo>
                  <a:pt x="19287" y="3733"/>
                </a:lnTo>
                <a:lnTo>
                  <a:pt x="19277" y="3763"/>
                </a:lnTo>
                <a:lnTo>
                  <a:pt x="19260" y="3799"/>
                </a:lnTo>
                <a:lnTo>
                  <a:pt x="19249" y="3836"/>
                </a:lnTo>
                <a:lnTo>
                  <a:pt x="19249" y="3866"/>
                </a:lnTo>
                <a:lnTo>
                  <a:pt x="19249" y="3889"/>
                </a:lnTo>
                <a:lnTo>
                  <a:pt x="19260" y="4000"/>
                </a:lnTo>
                <a:lnTo>
                  <a:pt x="19265" y="4050"/>
                </a:lnTo>
                <a:lnTo>
                  <a:pt x="19265" y="4080"/>
                </a:lnTo>
                <a:lnTo>
                  <a:pt x="19260" y="4138"/>
                </a:lnTo>
                <a:lnTo>
                  <a:pt x="19287" y="4161"/>
                </a:lnTo>
                <a:lnTo>
                  <a:pt x="19314" y="4221"/>
                </a:lnTo>
                <a:lnTo>
                  <a:pt x="19304" y="4706"/>
                </a:lnTo>
                <a:lnTo>
                  <a:pt x="19304" y="4736"/>
                </a:lnTo>
                <a:lnTo>
                  <a:pt x="19304" y="4750"/>
                </a:lnTo>
                <a:lnTo>
                  <a:pt x="19532" y="4757"/>
                </a:lnTo>
                <a:lnTo>
                  <a:pt x="19527" y="4743"/>
                </a:lnTo>
                <a:lnTo>
                  <a:pt x="19522" y="4713"/>
                </a:lnTo>
                <a:lnTo>
                  <a:pt x="19522" y="4690"/>
                </a:lnTo>
                <a:lnTo>
                  <a:pt x="19537" y="4616"/>
                </a:lnTo>
                <a:lnTo>
                  <a:pt x="19544" y="4603"/>
                </a:lnTo>
                <a:lnTo>
                  <a:pt x="19549" y="4580"/>
                </a:lnTo>
                <a:lnTo>
                  <a:pt x="19565" y="4455"/>
                </a:lnTo>
                <a:lnTo>
                  <a:pt x="19577" y="4375"/>
                </a:lnTo>
                <a:lnTo>
                  <a:pt x="19582" y="4241"/>
                </a:lnTo>
                <a:lnTo>
                  <a:pt x="19592" y="4198"/>
                </a:lnTo>
                <a:lnTo>
                  <a:pt x="19604" y="4161"/>
                </a:lnTo>
                <a:lnTo>
                  <a:pt x="19619" y="4094"/>
                </a:lnTo>
                <a:lnTo>
                  <a:pt x="19647" y="4043"/>
                </a:lnTo>
                <a:lnTo>
                  <a:pt x="19664" y="3984"/>
                </a:lnTo>
                <a:lnTo>
                  <a:pt x="19686" y="3933"/>
                </a:lnTo>
                <a:lnTo>
                  <a:pt x="19686" y="3903"/>
                </a:lnTo>
                <a:lnTo>
                  <a:pt x="19708" y="3822"/>
                </a:lnTo>
                <a:lnTo>
                  <a:pt x="19718" y="3689"/>
                </a:lnTo>
                <a:lnTo>
                  <a:pt x="19740" y="3652"/>
                </a:lnTo>
                <a:lnTo>
                  <a:pt x="19795" y="3631"/>
                </a:lnTo>
                <a:lnTo>
                  <a:pt x="19805" y="3622"/>
                </a:lnTo>
                <a:lnTo>
                  <a:pt x="19872" y="3558"/>
                </a:lnTo>
                <a:lnTo>
                  <a:pt x="19877" y="3535"/>
                </a:lnTo>
                <a:lnTo>
                  <a:pt x="19887" y="3491"/>
                </a:lnTo>
                <a:lnTo>
                  <a:pt x="19872" y="3401"/>
                </a:lnTo>
                <a:lnTo>
                  <a:pt x="19872" y="3358"/>
                </a:lnTo>
                <a:lnTo>
                  <a:pt x="19909" y="3270"/>
                </a:lnTo>
                <a:lnTo>
                  <a:pt x="19904" y="3240"/>
                </a:lnTo>
                <a:lnTo>
                  <a:pt x="19277" y="3240"/>
                </a:lnTo>
                <a:close/>
                <a:moveTo>
                  <a:pt x="5122" y="3247"/>
                </a:moveTo>
                <a:lnTo>
                  <a:pt x="5122" y="3558"/>
                </a:lnTo>
                <a:lnTo>
                  <a:pt x="5122" y="5258"/>
                </a:lnTo>
                <a:lnTo>
                  <a:pt x="5122" y="5935"/>
                </a:lnTo>
                <a:lnTo>
                  <a:pt x="5874" y="5935"/>
                </a:lnTo>
                <a:lnTo>
                  <a:pt x="7708" y="5935"/>
                </a:lnTo>
                <a:lnTo>
                  <a:pt x="7701" y="3247"/>
                </a:lnTo>
                <a:lnTo>
                  <a:pt x="5122" y="3247"/>
                </a:lnTo>
                <a:close/>
                <a:moveTo>
                  <a:pt x="20935" y="3622"/>
                </a:moveTo>
                <a:lnTo>
                  <a:pt x="20923" y="3631"/>
                </a:lnTo>
                <a:lnTo>
                  <a:pt x="20923" y="3668"/>
                </a:lnTo>
                <a:lnTo>
                  <a:pt x="20940" y="3622"/>
                </a:lnTo>
                <a:lnTo>
                  <a:pt x="20935" y="3622"/>
                </a:lnTo>
                <a:close/>
                <a:moveTo>
                  <a:pt x="21147" y="3638"/>
                </a:moveTo>
                <a:lnTo>
                  <a:pt x="21136" y="3652"/>
                </a:lnTo>
                <a:lnTo>
                  <a:pt x="21153" y="3652"/>
                </a:lnTo>
                <a:lnTo>
                  <a:pt x="21147" y="3638"/>
                </a:lnTo>
                <a:close/>
                <a:moveTo>
                  <a:pt x="10555" y="4301"/>
                </a:moveTo>
                <a:lnTo>
                  <a:pt x="10572" y="4352"/>
                </a:lnTo>
                <a:lnTo>
                  <a:pt x="10572" y="4382"/>
                </a:lnTo>
                <a:lnTo>
                  <a:pt x="10565" y="4412"/>
                </a:lnTo>
                <a:lnTo>
                  <a:pt x="10560" y="4425"/>
                </a:lnTo>
                <a:lnTo>
                  <a:pt x="10582" y="4442"/>
                </a:lnTo>
                <a:lnTo>
                  <a:pt x="10599" y="4492"/>
                </a:lnTo>
                <a:lnTo>
                  <a:pt x="10599" y="4522"/>
                </a:lnTo>
                <a:lnTo>
                  <a:pt x="10599" y="4552"/>
                </a:lnTo>
                <a:lnTo>
                  <a:pt x="10582" y="4596"/>
                </a:lnTo>
                <a:lnTo>
                  <a:pt x="10577" y="4646"/>
                </a:lnTo>
                <a:lnTo>
                  <a:pt x="10560" y="4727"/>
                </a:lnTo>
                <a:lnTo>
                  <a:pt x="10538" y="4780"/>
                </a:lnTo>
                <a:lnTo>
                  <a:pt x="10572" y="4830"/>
                </a:lnTo>
                <a:lnTo>
                  <a:pt x="10572" y="4853"/>
                </a:lnTo>
                <a:lnTo>
                  <a:pt x="10582" y="4883"/>
                </a:lnTo>
                <a:lnTo>
                  <a:pt x="10587" y="4920"/>
                </a:lnTo>
                <a:lnTo>
                  <a:pt x="10592" y="4920"/>
                </a:lnTo>
                <a:lnTo>
                  <a:pt x="10631" y="5008"/>
                </a:lnTo>
                <a:lnTo>
                  <a:pt x="10636" y="5111"/>
                </a:lnTo>
                <a:lnTo>
                  <a:pt x="10659" y="5192"/>
                </a:lnTo>
                <a:lnTo>
                  <a:pt x="10691" y="5252"/>
                </a:lnTo>
                <a:lnTo>
                  <a:pt x="10713" y="5309"/>
                </a:lnTo>
                <a:lnTo>
                  <a:pt x="10713" y="5346"/>
                </a:lnTo>
                <a:lnTo>
                  <a:pt x="10718" y="5369"/>
                </a:lnTo>
                <a:lnTo>
                  <a:pt x="10740" y="5413"/>
                </a:lnTo>
                <a:lnTo>
                  <a:pt x="10745" y="5479"/>
                </a:lnTo>
                <a:lnTo>
                  <a:pt x="10745" y="5560"/>
                </a:lnTo>
                <a:lnTo>
                  <a:pt x="10745" y="5574"/>
                </a:lnTo>
                <a:lnTo>
                  <a:pt x="10756" y="5574"/>
                </a:lnTo>
                <a:lnTo>
                  <a:pt x="10778" y="5611"/>
                </a:lnTo>
                <a:lnTo>
                  <a:pt x="10778" y="5627"/>
                </a:lnTo>
                <a:lnTo>
                  <a:pt x="10790" y="5634"/>
                </a:lnTo>
                <a:lnTo>
                  <a:pt x="10800" y="5684"/>
                </a:lnTo>
                <a:lnTo>
                  <a:pt x="10795" y="5721"/>
                </a:lnTo>
                <a:lnTo>
                  <a:pt x="10810" y="5737"/>
                </a:lnTo>
                <a:lnTo>
                  <a:pt x="10817" y="5781"/>
                </a:lnTo>
                <a:lnTo>
                  <a:pt x="10805" y="5811"/>
                </a:lnTo>
                <a:lnTo>
                  <a:pt x="10822" y="5825"/>
                </a:lnTo>
                <a:lnTo>
                  <a:pt x="10827" y="5914"/>
                </a:lnTo>
                <a:lnTo>
                  <a:pt x="10832" y="6046"/>
                </a:lnTo>
                <a:lnTo>
                  <a:pt x="10827" y="6142"/>
                </a:lnTo>
                <a:lnTo>
                  <a:pt x="10832" y="6172"/>
                </a:lnTo>
                <a:lnTo>
                  <a:pt x="10849" y="6200"/>
                </a:lnTo>
                <a:lnTo>
                  <a:pt x="12365" y="6186"/>
                </a:lnTo>
                <a:lnTo>
                  <a:pt x="12387" y="6246"/>
                </a:lnTo>
                <a:lnTo>
                  <a:pt x="12409" y="6260"/>
                </a:lnTo>
                <a:lnTo>
                  <a:pt x="12414" y="6273"/>
                </a:lnTo>
                <a:lnTo>
                  <a:pt x="12441" y="6303"/>
                </a:lnTo>
                <a:lnTo>
                  <a:pt x="12447" y="6326"/>
                </a:lnTo>
                <a:lnTo>
                  <a:pt x="12453" y="6333"/>
                </a:lnTo>
                <a:lnTo>
                  <a:pt x="12447" y="6273"/>
                </a:lnTo>
                <a:lnTo>
                  <a:pt x="12474" y="6209"/>
                </a:lnTo>
                <a:lnTo>
                  <a:pt x="12523" y="6179"/>
                </a:lnTo>
                <a:lnTo>
                  <a:pt x="12562" y="6119"/>
                </a:lnTo>
                <a:lnTo>
                  <a:pt x="12600" y="6016"/>
                </a:lnTo>
                <a:lnTo>
                  <a:pt x="12610" y="5958"/>
                </a:lnTo>
                <a:lnTo>
                  <a:pt x="12610" y="5928"/>
                </a:lnTo>
                <a:lnTo>
                  <a:pt x="12600" y="5891"/>
                </a:lnTo>
                <a:lnTo>
                  <a:pt x="12573" y="5848"/>
                </a:lnTo>
                <a:lnTo>
                  <a:pt x="12562" y="5781"/>
                </a:lnTo>
                <a:lnTo>
                  <a:pt x="12578" y="5700"/>
                </a:lnTo>
                <a:lnTo>
                  <a:pt x="12637" y="5647"/>
                </a:lnTo>
                <a:lnTo>
                  <a:pt x="12709" y="5634"/>
                </a:lnTo>
                <a:lnTo>
                  <a:pt x="12769" y="5604"/>
                </a:lnTo>
                <a:lnTo>
                  <a:pt x="12818" y="5567"/>
                </a:lnTo>
                <a:lnTo>
                  <a:pt x="12840" y="5530"/>
                </a:lnTo>
                <a:lnTo>
                  <a:pt x="12856" y="5479"/>
                </a:lnTo>
                <a:lnTo>
                  <a:pt x="12873" y="5426"/>
                </a:lnTo>
                <a:lnTo>
                  <a:pt x="12895" y="5406"/>
                </a:lnTo>
                <a:lnTo>
                  <a:pt x="12905" y="5369"/>
                </a:lnTo>
                <a:lnTo>
                  <a:pt x="12910" y="5302"/>
                </a:lnTo>
                <a:lnTo>
                  <a:pt x="12917" y="5265"/>
                </a:lnTo>
                <a:lnTo>
                  <a:pt x="12910" y="5252"/>
                </a:lnTo>
                <a:lnTo>
                  <a:pt x="12895" y="5222"/>
                </a:lnTo>
                <a:lnTo>
                  <a:pt x="12845" y="5178"/>
                </a:lnTo>
                <a:lnTo>
                  <a:pt x="12818" y="5125"/>
                </a:lnTo>
                <a:lnTo>
                  <a:pt x="12813" y="5088"/>
                </a:lnTo>
                <a:lnTo>
                  <a:pt x="12796" y="5058"/>
                </a:lnTo>
                <a:lnTo>
                  <a:pt x="12753" y="5015"/>
                </a:lnTo>
                <a:lnTo>
                  <a:pt x="12726" y="4948"/>
                </a:lnTo>
                <a:lnTo>
                  <a:pt x="12714" y="4911"/>
                </a:lnTo>
                <a:lnTo>
                  <a:pt x="12714" y="4897"/>
                </a:lnTo>
                <a:lnTo>
                  <a:pt x="12687" y="4867"/>
                </a:lnTo>
                <a:lnTo>
                  <a:pt x="12622" y="4830"/>
                </a:lnTo>
                <a:lnTo>
                  <a:pt x="12573" y="4780"/>
                </a:lnTo>
                <a:lnTo>
                  <a:pt x="12551" y="4706"/>
                </a:lnTo>
                <a:lnTo>
                  <a:pt x="12540" y="4633"/>
                </a:lnTo>
                <a:lnTo>
                  <a:pt x="12535" y="4543"/>
                </a:lnTo>
                <a:lnTo>
                  <a:pt x="12540" y="4462"/>
                </a:lnTo>
                <a:lnTo>
                  <a:pt x="12556" y="4418"/>
                </a:lnTo>
                <a:lnTo>
                  <a:pt x="12551" y="4405"/>
                </a:lnTo>
                <a:lnTo>
                  <a:pt x="12535" y="4389"/>
                </a:lnTo>
                <a:lnTo>
                  <a:pt x="12513" y="4352"/>
                </a:lnTo>
                <a:lnTo>
                  <a:pt x="12508" y="4308"/>
                </a:lnTo>
                <a:lnTo>
                  <a:pt x="12508" y="4301"/>
                </a:lnTo>
                <a:lnTo>
                  <a:pt x="10555" y="4301"/>
                </a:lnTo>
                <a:close/>
                <a:moveTo>
                  <a:pt x="7756" y="4646"/>
                </a:moveTo>
                <a:lnTo>
                  <a:pt x="7763" y="5898"/>
                </a:lnTo>
                <a:lnTo>
                  <a:pt x="7763" y="5935"/>
                </a:lnTo>
                <a:lnTo>
                  <a:pt x="8509" y="5935"/>
                </a:lnTo>
                <a:lnTo>
                  <a:pt x="8514" y="6598"/>
                </a:lnTo>
                <a:lnTo>
                  <a:pt x="10936" y="6598"/>
                </a:lnTo>
                <a:lnTo>
                  <a:pt x="10931" y="6584"/>
                </a:lnTo>
                <a:lnTo>
                  <a:pt x="10919" y="6517"/>
                </a:lnTo>
                <a:lnTo>
                  <a:pt x="10909" y="6487"/>
                </a:lnTo>
                <a:lnTo>
                  <a:pt x="10877" y="6467"/>
                </a:lnTo>
                <a:lnTo>
                  <a:pt x="10844" y="6400"/>
                </a:lnTo>
                <a:lnTo>
                  <a:pt x="10837" y="6340"/>
                </a:lnTo>
                <a:lnTo>
                  <a:pt x="10817" y="6273"/>
                </a:lnTo>
                <a:lnTo>
                  <a:pt x="10805" y="6246"/>
                </a:lnTo>
                <a:lnTo>
                  <a:pt x="10783" y="6200"/>
                </a:lnTo>
                <a:lnTo>
                  <a:pt x="10768" y="6142"/>
                </a:lnTo>
                <a:lnTo>
                  <a:pt x="10778" y="6112"/>
                </a:lnTo>
                <a:lnTo>
                  <a:pt x="10778" y="6046"/>
                </a:lnTo>
                <a:lnTo>
                  <a:pt x="10778" y="5921"/>
                </a:lnTo>
                <a:lnTo>
                  <a:pt x="10768" y="5861"/>
                </a:lnTo>
                <a:lnTo>
                  <a:pt x="10756" y="5848"/>
                </a:lnTo>
                <a:lnTo>
                  <a:pt x="10751" y="5804"/>
                </a:lnTo>
                <a:lnTo>
                  <a:pt x="10756" y="5781"/>
                </a:lnTo>
                <a:lnTo>
                  <a:pt x="10745" y="5774"/>
                </a:lnTo>
                <a:lnTo>
                  <a:pt x="10735" y="5730"/>
                </a:lnTo>
                <a:lnTo>
                  <a:pt x="10740" y="5684"/>
                </a:lnTo>
                <a:lnTo>
                  <a:pt x="10735" y="5684"/>
                </a:lnTo>
                <a:lnTo>
                  <a:pt x="10718" y="5647"/>
                </a:lnTo>
                <a:lnTo>
                  <a:pt x="10718" y="5640"/>
                </a:lnTo>
                <a:lnTo>
                  <a:pt x="10701" y="5634"/>
                </a:lnTo>
                <a:lnTo>
                  <a:pt x="10691" y="5560"/>
                </a:lnTo>
                <a:lnTo>
                  <a:pt x="10691" y="5479"/>
                </a:lnTo>
                <a:lnTo>
                  <a:pt x="10686" y="5436"/>
                </a:lnTo>
                <a:lnTo>
                  <a:pt x="10669" y="5399"/>
                </a:lnTo>
                <a:lnTo>
                  <a:pt x="10659" y="5353"/>
                </a:lnTo>
                <a:lnTo>
                  <a:pt x="10659" y="5332"/>
                </a:lnTo>
                <a:lnTo>
                  <a:pt x="10647" y="5288"/>
                </a:lnTo>
                <a:lnTo>
                  <a:pt x="10609" y="5222"/>
                </a:lnTo>
                <a:lnTo>
                  <a:pt x="10587" y="5125"/>
                </a:lnTo>
                <a:lnTo>
                  <a:pt x="10577" y="5021"/>
                </a:lnTo>
                <a:lnTo>
                  <a:pt x="10560" y="4985"/>
                </a:lnTo>
                <a:lnTo>
                  <a:pt x="10544" y="4978"/>
                </a:lnTo>
                <a:lnTo>
                  <a:pt x="10517" y="4971"/>
                </a:lnTo>
                <a:lnTo>
                  <a:pt x="10483" y="4934"/>
                </a:lnTo>
                <a:lnTo>
                  <a:pt x="10473" y="4890"/>
                </a:lnTo>
                <a:lnTo>
                  <a:pt x="10428" y="4853"/>
                </a:lnTo>
                <a:lnTo>
                  <a:pt x="10353" y="4810"/>
                </a:lnTo>
                <a:lnTo>
                  <a:pt x="10292" y="4773"/>
                </a:lnTo>
                <a:lnTo>
                  <a:pt x="10272" y="4743"/>
                </a:lnTo>
                <a:lnTo>
                  <a:pt x="10210" y="4727"/>
                </a:lnTo>
                <a:lnTo>
                  <a:pt x="10108" y="4736"/>
                </a:lnTo>
                <a:lnTo>
                  <a:pt x="10053" y="4750"/>
                </a:lnTo>
                <a:lnTo>
                  <a:pt x="10014" y="4787"/>
                </a:lnTo>
                <a:lnTo>
                  <a:pt x="9927" y="4743"/>
                </a:lnTo>
                <a:lnTo>
                  <a:pt x="9818" y="4646"/>
                </a:lnTo>
                <a:lnTo>
                  <a:pt x="7756" y="4646"/>
                </a:lnTo>
                <a:close/>
                <a:moveTo>
                  <a:pt x="20160" y="4727"/>
                </a:moveTo>
                <a:lnTo>
                  <a:pt x="20149" y="4736"/>
                </a:lnTo>
                <a:lnTo>
                  <a:pt x="20110" y="4764"/>
                </a:lnTo>
                <a:lnTo>
                  <a:pt x="20095" y="4780"/>
                </a:lnTo>
                <a:lnTo>
                  <a:pt x="20051" y="4830"/>
                </a:lnTo>
                <a:lnTo>
                  <a:pt x="20013" y="4853"/>
                </a:lnTo>
                <a:lnTo>
                  <a:pt x="19619" y="4837"/>
                </a:lnTo>
                <a:lnTo>
                  <a:pt x="19575" y="4835"/>
                </a:lnTo>
                <a:lnTo>
                  <a:pt x="19573" y="4835"/>
                </a:lnTo>
                <a:lnTo>
                  <a:pt x="19560" y="4830"/>
                </a:lnTo>
                <a:lnTo>
                  <a:pt x="19309" y="4824"/>
                </a:lnTo>
                <a:lnTo>
                  <a:pt x="19304" y="4824"/>
                </a:lnTo>
                <a:lnTo>
                  <a:pt x="19222" y="5222"/>
                </a:lnTo>
                <a:lnTo>
                  <a:pt x="19445" y="5235"/>
                </a:lnTo>
                <a:lnTo>
                  <a:pt x="19855" y="5242"/>
                </a:lnTo>
                <a:lnTo>
                  <a:pt x="19855" y="5252"/>
                </a:lnTo>
                <a:lnTo>
                  <a:pt x="20013" y="5252"/>
                </a:lnTo>
                <a:lnTo>
                  <a:pt x="20013" y="5339"/>
                </a:lnTo>
                <a:lnTo>
                  <a:pt x="20028" y="5346"/>
                </a:lnTo>
                <a:lnTo>
                  <a:pt x="20028" y="5420"/>
                </a:lnTo>
                <a:lnTo>
                  <a:pt x="20045" y="5443"/>
                </a:lnTo>
                <a:lnTo>
                  <a:pt x="20051" y="5436"/>
                </a:lnTo>
                <a:lnTo>
                  <a:pt x="20117" y="5426"/>
                </a:lnTo>
                <a:lnTo>
                  <a:pt x="20083" y="5546"/>
                </a:lnTo>
                <a:lnTo>
                  <a:pt x="20083" y="5583"/>
                </a:lnTo>
                <a:lnTo>
                  <a:pt x="20090" y="5574"/>
                </a:lnTo>
                <a:lnTo>
                  <a:pt x="20127" y="5567"/>
                </a:lnTo>
                <a:lnTo>
                  <a:pt x="20236" y="5449"/>
                </a:lnTo>
                <a:lnTo>
                  <a:pt x="20281" y="5463"/>
                </a:lnTo>
                <a:lnTo>
                  <a:pt x="20286" y="5560"/>
                </a:lnTo>
                <a:lnTo>
                  <a:pt x="20313" y="5546"/>
                </a:lnTo>
                <a:lnTo>
                  <a:pt x="20340" y="5516"/>
                </a:lnTo>
                <a:lnTo>
                  <a:pt x="20368" y="5509"/>
                </a:lnTo>
                <a:lnTo>
                  <a:pt x="20328" y="5493"/>
                </a:lnTo>
                <a:lnTo>
                  <a:pt x="20286" y="5449"/>
                </a:lnTo>
                <a:lnTo>
                  <a:pt x="20274" y="5362"/>
                </a:lnTo>
                <a:lnTo>
                  <a:pt x="20226" y="5325"/>
                </a:lnTo>
                <a:lnTo>
                  <a:pt x="20241" y="5258"/>
                </a:lnTo>
                <a:lnTo>
                  <a:pt x="20209" y="5169"/>
                </a:lnTo>
                <a:lnTo>
                  <a:pt x="20187" y="5148"/>
                </a:lnTo>
                <a:lnTo>
                  <a:pt x="20110" y="5118"/>
                </a:lnTo>
                <a:lnTo>
                  <a:pt x="20073" y="5074"/>
                </a:lnTo>
                <a:lnTo>
                  <a:pt x="20132" y="4978"/>
                </a:lnTo>
                <a:lnTo>
                  <a:pt x="20155" y="4941"/>
                </a:lnTo>
                <a:lnTo>
                  <a:pt x="20177" y="4890"/>
                </a:lnTo>
                <a:lnTo>
                  <a:pt x="20214" y="4874"/>
                </a:lnTo>
                <a:lnTo>
                  <a:pt x="20187" y="4817"/>
                </a:lnTo>
                <a:lnTo>
                  <a:pt x="20177" y="4780"/>
                </a:lnTo>
                <a:lnTo>
                  <a:pt x="20165" y="4736"/>
                </a:lnTo>
                <a:lnTo>
                  <a:pt x="20160" y="4727"/>
                </a:lnTo>
                <a:close/>
                <a:moveTo>
                  <a:pt x="15736" y="4860"/>
                </a:moveTo>
                <a:lnTo>
                  <a:pt x="15731" y="4867"/>
                </a:lnTo>
                <a:lnTo>
                  <a:pt x="15736" y="4874"/>
                </a:lnTo>
                <a:lnTo>
                  <a:pt x="15736" y="4860"/>
                </a:lnTo>
                <a:close/>
                <a:moveTo>
                  <a:pt x="12813" y="4985"/>
                </a:moveTo>
                <a:lnTo>
                  <a:pt x="12840" y="5015"/>
                </a:lnTo>
                <a:lnTo>
                  <a:pt x="12862" y="5058"/>
                </a:lnTo>
                <a:lnTo>
                  <a:pt x="12868" y="5095"/>
                </a:lnTo>
                <a:lnTo>
                  <a:pt x="12883" y="5125"/>
                </a:lnTo>
                <a:lnTo>
                  <a:pt x="12932" y="5169"/>
                </a:lnTo>
                <a:lnTo>
                  <a:pt x="12960" y="5215"/>
                </a:lnTo>
                <a:lnTo>
                  <a:pt x="12972" y="5258"/>
                </a:lnTo>
                <a:lnTo>
                  <a:pt x="12965" y="5309"/>
                </a:lnTo>
                <a:lnTo>
                  <a:pt x="12955" y="5390"/>
                </a:lnTo>
                <a:lnTo>
                  <a:pt x="12932" y="5449"/>
                </a:lnTo>
                <a:lnTo>
                  <a:pt x="12917" y="5479"/>
                </a:lnTo>
                <a:lnTo>
                  <a:pt x="12905" y="5509"/>
                </a:lnTo>
                <a:lnTo>
                  <a:pt x="12890" y="5567"/>
                </a:lnTo>
                <a:lnTo>
                  <a:pt x="12845" y="5627"/>
                </a:lnTo>
                <a:lnTo>
                  <a:pt x="12791" y="5670"/>
                </a:lnTo>
                <a:lnTo>
                  <a:pt x="12726" y="5707"/>
                </a:lnTo>
                <a:lnTo>
                  <a:pt x="12655" y="5721"/>
                </a:lnTo>
                <a:lnTo>
                  <a:pt x="12627" y="5744"/>
                </a:lnTo>
                <a:lnTo>
                  <a:pt x="12622" y="5788"/>
                </a:lnTo>
                <a:lnTo>
                  <a:pt x="12622" y="5818"/>
                </a:lnTo>
                <a:lnTo>
                  <a:pt x="12649" y="5861"/>
                </a:lnTo>
                <a:lnTo>
                  <a:pt x="12665" y="5914"/>
                </a:lnTo>
                <a:lnTo>
                  <a:pt x="12665" y="5965"/>
                </a:lnTo>
                <a:lnTo>
                  <a:pt x="12649" y="6046"/>
                </a:lnTo>
                <a:lnTo>
                  <a:pt x="12605" y="6163"/>
                </a:lnTo>
                <a:lnTo>
                  <a:pt x="12551" y="6237"/>
                </a:lnTo>
                <a:lnTo>
                  <a:pt x="12513" y="6266"/>
                </a:lnTo>
                <a:lnTo>
                  <a:pt x="12501" y="6289"/>
                </a:lnTo>
                <a:lnTo>
                  <a:pt x="12508" y="6340"/>
                </a:lnTo>
                <a:lnTo>
                  <a:pt x="12501" y="6400"/>
                </a:lnTo>
                <a:lnTo>
                  <a:pt x="12481" y="6414"/>
                </a:lnTo>
                <a:lnTo>
                  <a:pt x="12464" y="6494"/>
                </a:lnTo>
                <a:lnTo>
                  <a:pt x="12464" y="6568"/>
                </a:lnTo>
                <a:lnTo>
                  <a:pt x="12474" y="6665"/>
                </a:lnTo>
                <a:lnTo>
                  <a:pt x="12491" y="6738"/>
                </a:lnTo>
                <a:lnTo>
                  <a:pt x="12501" y="6782"/>
                </a:lnTo>
                <a:lnTo>
                  <a:pt x="12562" y="6872"/>
                </a:lnTo>
                <a:lnTo>
                  <a:pt x="12677" y="7019"/>
                </a:lnTo>
                <a:lnTo>
                  <a:pt x="12747" y="7157"/>
                </a:lnTo>
                <a:lnTo>
                  <a:pt x="12774" y="7284"/>
                </a:lnTo>
                <a:lnTo>
                  <a:pt x="12786" y="7304"/>
                </a:lnTo>
                <a:lnTo>
                  <a:pt x="12813" y="7284"/>
                </a:lnTo>
                <a:lnTo>
                  <a:pt x="12868" y="7297"/>
                </a:lnTo>
                <a:lnTo>
                  <a:pt x="12932" y="7327"/>
                </a:lnTo>
                <a:lnTo>
                  <a:pt x="12972" y="7371"/>
                </a:lnTo>
                <a:lnTo>
                  <a:pt x="12977" y="7394"/>
                </a:lnTo>
                <a:lnTo>
                  <a:pt x="12965" y="7445"/>
                </a:lnTo>
                <a:lnTo>
                  <a:pt x="12905" y="7652"/>
                </a:lnTo>
                <a:lnTo>
                  <a:pt x="12883" y="7739"/>
                </a:lnTo>
                <a:lnTo>
                  <a:pt x="12890" y="7762"/>
                </a:lnTo>
                <a:lnTo>
                  <a:pt x="12910" y="7806"/>
                </a:lnTo>
                <a:lnTo>
                  <a:pt x="12955" y="7866"/>
                </a:lnTo>
                <a:lnTo>
                  <a:pt x="12987" y="7903"/>
                </a:lnTo>
                <a:lnTo>
                  <a:pt x="13026" y="7923"/>
                </a:lnTo>
                <a:lnTo>
                  <a:pt x="13081" y="7976"/>
                </a:lnTo>
                <a:lnTo>
                  <a:pt x="13162" y="8071"/>
                </a:lnTo>
                <a:lnTo>
                  <a:pt x="13205" y="8151"/>
                </a:lnTo>
                <a:lnTo>
                  <a:pt x="13205" y="8204"/>
                </a:lnTo>
                <a:lnTo>
                  <a:pt x="13210" y="8241"/>
                </a:lnTo>
                <a:lnTo>
                  <a:pt x="13227" y="8292"/>
                </a:lnTo>
                <a:lnTo>
                  <a:pt x="13227" y="8351"/>
                </a:lnTo>
                <a:lnTo>
                  <a:pt x="13210" y="8388"/>
                </a:lnTo>
                <a:lnTo>
                  <a:pt x="13217" y="8425"/>
                </a:lnTo>
                <a:lnTo>
                  <a:pt x="13249" y="8499"/>
                </a:lnTo>
                <a:lnTo>
                  <a:pt x="13260" y="8483"/>
                </a:lnTo>
                <a:lnTo>
                  <a:pt x="13272" y="8483"/>
                </a:lnTo>
                <a:lnTo>
                  <a:pt x="13292" y="8499"/>
                </a:lnTo>
                <a:lnTo>
                  <a:pt x="13304" y="8483"/>
                </a:lnTo>
                <a:lnTo>
                  <a:pt x="13341" y="8418"/>
                </a:lnTo>
                <a:lnTo>
                  <a:pt x="13423" y="8418"/>
                </a:lnTo>
                <a:lnTo>
                  <a:pt x="13527" y="8469"/>
                </a:lnTo>
                <a:lnTo>
                  <a:pt x="13555" y="8476"/>
                </a:lnTo>
                <a:lnTo>
                  <a:pt x="13549" y="8469"/>
                </a:lnTo>
                <a:lnTo>
                  <a:pt x="13537" y="8418"/>
                </a:lnTo>
                <a:lnTo>
                  <a:pt x="13532" y="8365"/>
                </a:lnTo>
                <a:lnTo>
                  <a:pt x="13537" y="8315"/>
                </a:lnTo>
                <a:lnTo>
                  <a:pt x="13587" y="8278"/>
                </a:lnTo>
                <a:lnTo>
                  <a:pt x="13664" y="8248"/>
                </a:lnTo>
                <a:lnTo>
                  <a:pt x="13681" y="8218"/>
                </a:lnTo>
                <a:lnTo>
                  <a:pt x="13669" y="8181"/>
                </a:lnTo>
                <a:lnTo>
                  <a:pt x="13674" y="8107"/>
                </a:lnTo>
                <a:lnTo>
                  <a:pt x="13696" y="8057"/>
                </a:lnTo>
                <a:lnTo>
                  <a:pt x="13686" y="8020"/>
                </a:lnTo>
                <a:lnTo>
                  <a:pt x="13691" y="7967"/>
                </a:lnTo>
                <a:lnTo>
                  <a:pt x="13708" y="7967"/>
                </a:lnTo>
                <a:lnTo>
                  <a:pt x="13701" y="7923"/>
                </a:lnTo>
                <a:lnTo>
                  <a:pt x="13718" y="7873"/>
                </a:lnTo>
                <a:lnTo>
                  <a:pt x="13718" y="7843"/>
                </a:lnTo>
                <a:lnTo>
                  <a:pt x="13740" y="7820"/>
                </a:lnTo>
                <a:lnTo>
                  <a:pt x="13728" y="7806"/>
                </a:lnTo>
                <a:lnTo>
                  <a:pt x="13728" y="7769"/>
                </a:lnTo>
                <a:lnTo>
                  <a:pt x="13745" y="7725"/>
                </a:lnTo>
                <a:lnTo>
                  <a:pt x="13773" y="7702"/>
                </a:lnTo>
                <a:lnTo>
                  <a:pt x="13783" y="7709"/>
                </a:lnTo>
                <a:lnTo>
                  <a:pt x="13790" y="7702"/>
                </a:lnTo>
                <a:lnTo>
                  <a:pt x="13805" y="7645"/>
                </a:lnTo>
                <a:lnTo>
                  <a:pt x="13832" y="7599"/>
                </a:lnTo>
                <a:lnTo>
                  <a:pt x="13849" y="7592"/>
                </a:lnTo>
                <a:lnTo>
                  <a:pt x="13860" y="7571"/>
                </a:lnTo>
                <a:lnTo>
                  <a:pt x="13882" y="7475"/>
                </a:lnTo>
                <a:lnTo>
                  <a:pt x="13899" y="7445"/>
                </a:lnTo>
                <a:lnTo>
                  <a:pt x="13904" y="7408"/>
                </a:lnTo>
                <a:lnTo>
                  <a:pt x="13899" y="7350"/>
                </a:lnTo>
                <a:lnTo>
                  <a:pt x="13882" y="7297"/>
                </a:lnTo>
                <a:lnTo>
                  <a:pt x="13860" y="7224"/>
                </a:lnTo>
                <a:lnTo>
                  <a:pt x="13849" y="7166"/>
                </a:lnTo>
                <a:lnTo>
                  <a:pt x="13865" y="7143"/>
                </a:lnTo>
                <a:lnTo>
                  <a:pt x="13872" y="7136"/>
                </a:lnTo>
                <a:lnTo>
                  <a:pt x="13865" y="7093"/>
                </a:lnTo>
                <a:lnTo>
                  <a:pt x="13887" y="7040"/>
                </a:lnTo>
                <a:lnTo>
                  <a:pt x="13899" y="7026"/>
                </a:lnTo>
                <a:lnTo>
                  <a:pt x="13899" y="5493"/>
                </a:lnTo>
                <a:lnTo>
                  <a:pt x="13887" y="5472"/>
                </a:lnTo>
                <a:lnTo>
                  <a:pt x="13872" y="5406"/>
                </a:lnTo>
                <a:lnTo>
                  <a:pt x="13855" y="5309"/>
                </a:lnTo>
                <a:lnTo>
                  <a:pt x="13837" y="5258"/>
                </a:lnTo>
                <a:lnTo>
                  <a:pt x="13827" y="5242"/>
                </a:lnTo>
                <a:lnTo>
                  <a:pt x="13810" y="5215"/>
                </a:lnTo>
                <a:lnTo>
                  <a:pt x="13795" y="5155"/>
                </a:lnTo>
                <a:lnTo>
                  <a:pt x="13790" y="5067"/>
                </a:lnTo>
                <a:lnTo>
                  <a:pt x="13790" y="4994"/>
                </a:lnTo>
                <a:lnTo>
                  <a:pt x="12813" y="4985"/>
                </a:lnTo>
                <a:close/>
                <a:moveTo>
                  <a:pt x="16810" y="5169"/>
                </a:moveTo>
                <a:lnTo>
                  <a:pt x="16641" y="5302"/>
                </a:lnTo>
                <a:lnTo>
                  <a:pt x="16582" y="5332"/>
                </a:lnTo>
                <a:lnTo>
                  <a:pt x="16582" y="6149"/>
                </a:lnTo>
                <a:lnTo>
                  <a:pt x="16582" y="6186"/>
                </a:lnTo>
                <a:lnTo>
                  <a:pt x="16582" y="6230"/>
                </a:lnTo>
                <a:lnTo>
                  <a:pt x="16582" y="6260"/>
                </a:lnTo>
                <a:lnTo>
                  <a:pt x="16582" y="6782"/>
                </a:lnTo>
                <a:lnTo>
                  <a:pt x="16974" y="6782"/>
                </a:lnTo>
                <a:lnTo>
                  <a:pt x="17499" y="6782"/>
                </a:lnTo>
                <a:lnTo>
                  <a:pt x="18322" y="6782"/>
                </a:lnTo>
                <a:lnTo>
                  <a:pt x="18337" y="6745"/>
                </a:lnTo>
                <a:lnTo>
                  <a:pt x="18365" y="6715"/>
                </a:lnTo>
                <a:lnTo>
                  <a:pt x="18387" y="6701"/>
                </a:lnTo>
                <a:lnTo>
                  <a:pt x="18441" y="6701"/>
                </a:lnTo>
                <a:lnTo>
                  <a:pt x="18464" y="6715"/>
                </a:lnTo>
                <a:lnTo>
                  <a:pt x="18501" y="6688"/>
                </a:lnTo>
                <a:lnTo>
                  <a:pt x="18551" y="6671"/>
                </a:lnTo>
                <a:lnTo>
                  <a:pt x="18578" y="6621"/>
                </a:lnTo>
                <a:lnTo>
                  <a:pt x="18583" y="6621"/>
                </a:lnTo>
                <a:lnTo>
                  <a:pt x="18600" y="6598"/>
                </a:lnTo>
                <a:lnTo>
                  <a:pt x="18649" y="6554"/>
                </a:lnTo>
                <a:lnTo>
                  <a:pt x="18687" y="6524"/>
                </a:lnTo>
                <a:lnTo>
                  <a:pt x="18622" y="6400"/>
                </a:lnTo>
                <a:lnTo>
                  <a:pt x="18595" y="6384"/>
                </a:lnTo>
                <a:lnTo>
                  <a:pt x="18568" y="6303"/>
                </a:lnTo>
                <a:lnTo>
                  <a:pt x="18540" y="6273"/>
                </a:lnTo>
                <a:lnTo>
                  <a:pt x="18528" y="6253"/>
                </a:lnTo>
                <a:lnTo>
                  <a:pt x="18528" y="6179"/>
                </a:lnTo>
                <a:lnTo>
                  <a:pt x="18528" y="6142"/>
                </a:lnTo>
                <a:lnTo>
                  <a:pt x="18540" y="6098"/>
                </a:lnTo>
                <a:lnTo>
                  <a:pt x="18568" y="6075"/>
                </a:lnTo>
                <a:lnTo>
                  <a:pt x="18573" y="6052"/>
                </a:lnTo>
                <a:lnTo>
                  <a:pt x="18556" y="5988"/>
                </a:lnTo>
                <a:lnTo>
                  <a:pt x="18556" y="5958"/>
                </a:lnTo>
                <a:lnTo>
                  <a:pt x="18600" y="5914"/>
                </a:lnTo>
                <a:lnTo>
                  <a:pt x="18637" y="5848"/>
                </a:lnTo>
                <a:lnTo>
                  <a:pt x="18665" y="5774"/>
                </a:lnTo>
                <a:lnTo>
                  <a:pt x="18682" y="5744"/>
                </a:lnTo>
                <a:lnTo>
                  <a:pt x="18699" y="5721"/>
                </a:lnTo>
                <a:lnTo>
                  <a:pt x="18704" y="5714"/>
                </a:lnTo>
                <a:lnTo>
                  <a:pt x="18632" y="5677"/>
                </a:lnTo>
                <a:lnTo>
                  <a:pt x="18617" y="5657"/>
                </a:lnTo>
                <a:lnTo>
                  <a:pt x="18595" y="5611"/>
                </a:lnTo>
                <a:lnTo>
                  <a:pt x="18583" y="5574"/>
                </a:lnTo>
                <a:lnTo>
                  <a:pt x="18578" y="5530"/>
                </a:lnTo>
                <a:lnTo>
                  <a:pt x="18578" y="5486"/>
                </a:lnTo>
                <a:lnTo>
                  <a:pt x="18578" y="5463"/>
                </a:lnTo>
                <a:lnTo>
                  <a:pt x="18568" y="5449"/>
                </a:lnTo>
                <a:lnTo>
                  <a:pt x="18568" y="5426"/>
                </a:lnTo>
                <a:lnTo>
                  <a:pt x="18518" y="5399"/>
                </a:lnTo>
                <a:lnTo>
                  <a:pt x="18501" y="5353"/>
                </a:lnTo>
                <a:lnTo>
                  <a:pt x="18486" y="5332"/>
                </a:lnTo>
                <a:lnTo>
                  <a:pt x="16810" y="5332"/>
                </a:lnTo>
                <a:lnTo>
                  <a:pt x="16810" y="5169"/>
                </a:lnTo>
                <a:close/>
                <a:moveTo>
                  <a:pt x="19222" y="5295"/>
                </a:moveTo>
                <a:lnTo>
                  <a:pt x="19200" y="5767"/>
                </a:lnTo>
                <a:lnTo>
                  <a:pt x="19232" y="5841"/>
                </a:lnTo>
                <a:lnTo>
                  <a:pt x="19145" y="5914"/>
                </a:lnTo>
                <a:lnTo>
                  <a:pt x="19151" y="5921"/>
                </a:lnTo>
                <a:lnTo>
                  <a:pt x="19299" y="5818"/>
                </a:lnTo>
                <a:lnTo>
                  <a:pt x="19359" y="5795"/>
                </a:lnTo>
                <a:lnTo>
                  <a:pt x="19401" y="5737"/>
                </a:lnTo>
                <a:lnTo>
                  <a:pt x="19440" y="5758"/>
                </a:lnTo>
                <a:lnTo>
                  <a:pt x="19572" y="5751"/>
                </a:lnTo>
                <a:lnTo>
                  <a:pt x="19614" y="5721"/>
                </a:lnTo>
                <a:lnTo>
                  <a:pt x="19653" y="5737"/>
                </a:lnTo>
                <a:lnTo>
                  <a:pt x="19718" y="5714"/>
                </a:lnTo>
                <a:lnTo>
                  <a:pt x="19778" y="5707"/>
                </a:lnTo>
                <a:lnTo>
                  <a:pt x="19790" y="5707"/>
                </a:lnTo>
                <a:lnTo>
                  <a:pt x="19795" y="5693"/>
                </a:lnTo>
                <a:lnTo>
                  <a:pt x="19800" y="5677"/>
                </a:lnTo>
                <a:lnTo>
                  <a:pt x="19805" y="5620"/>
                </a:lnTo>
                <a:lnTo>
                  <a:pt x="19800" y="5316"/>
                </a:lnTo>
                <a:lnTo>
                  <a:pt x="19495" y="5309"/>
                </a:lnTo>
                <a:lnTo>
                  <a:pt x="19490" y="5325"/>
                </a:lnTo>
                <a:lnTo>
                  <a:pt x="19423" y="5332"/>
                </a:lnTo>
                <a:lnTo>
                  <a:pt x="19423" y="5309"/>
                </a:lnTo>
                <a:lnTo>
                  <a:pt x="19222" y="5295"/>
                </a:lnTo>
                <a:close/>
                <a:moveTo>
                  <a:pt x="19855" y="5325"/>
                </a:moveTo>
                <a:lnTo>
                  <a:pt x="19860" y="5620"/>
                </a:lnTo>
                <a:lnTo>
                  <a:pt x="19855" y="5707"/>
                </a:lnTo>
                <a:lnTo>
                  <a:pt x="19919" y="5684"/>
                </a:lnTo>
                <a:lnTo>
                  <a:pt x="19936" y="5657"/>
                </a:lnTo>
                <a:lnTo>
                  <a:pt x="19941" y="5530"/>
                </a:lnTo>
                <a:lnTo>
                  <a:pt x="19964" y="5493"/>
                </a:lnTo>
                <a:lnTo>
                  <a:pt x="19947" y="5376"/>
                </a:lnTo>
                <a:lnTo>
                  <a:pt x="19964" y="5383"/>
                </a:lnTo>
                <a:lnTo>
                  <a:pt x="19959" y="5325"/>
                </a:lnTo>
                <a:lnTo>
                  <a:pt x="19855" y="5325"/>
                </a:lnTo>
                <a:close/>
                <a:moveTo>
                  <a:pt x="186" y="5332"/>
                </a:moveTo>
                <a:lnTo>
                  <a:pt x="186" y="5376"/>
                </a:lnTo>
                <a:lnTo>
                  <a:pt x="174" y="5436"/>
                </a:lnTo>
                <a:lnTo>
                  <a:pt x="201" y="5479"/>
                </a:lnTo>
                <a:lnTo>
                  <a:pt x="218" y="5537"/>
                </a:lnTo>
                <a:lnTo>
                  <a:pt x="235" y="5657"/>
                </a:lnTo>
                <a:lnTo>
                  <a:pt x="235" y="5714"/>
                </a:lnTo>
                <a:lnTo>
                  <a:pt x="208" y="5868"/>
                </a:lnTo>
                <a:lnTo>
                  <a:pt x="213" y="5995"/>
                </a:lnTo>
                <a:lnTo>
                  <a:pt x="191" y="6089"/>
                </a:lnTo>
                <a:lnTo>
                  <a:pt x="208" y="6098"/>
                </a:lnTo>
                <a:lnTo>
                  <a:pt x="181" y="6156"/>
                </a:lnTo>
                <a:lnTo>
                  <a:pt x="174" y="6223"/>
                </a:lnTo>
                <a:lnTo>
                  <a:pt x="147" y="6209"/>
                </a:lnTo>
                <a:lnTo>
                  <a:pt x="141" y="6253"/>
                </a:lnTo>
                <a:lnTo>
                  <a:pt x="126" y="6319"/>
                </a:lnTo>
                <a:lnTo>
                  <a:pt x="126" y="6384"/>
                </a:lnTo>
                <a:lnTo>
                  <a:pt x="136" y="6451"/>
                </a:lnTo>
                <a:lnTo>
                  <a:pt x="213" y="6547"/>
                </a:lnTo>
                <a:lnTo>
                  <a:pt x="300" y="6708"/>
                </a:lnTo>
                <a:lnTo>
                  <a:pt x="322" y="6768"/>
                </a:lnTo>
                <a:lnTo>
                  <a:pt x="344" y="6879"/>
                </a:lnTo>
                <a:lnTo>
                  <a:pt x="344" y="6959"/>
                </a:lnTo>
                <a:lnTo>
                  <a:pt x="332" y="7047"/>
                </a:lnTo>
                <a:lnTo>
                  <a:pt x="365" y="7217"/>
                </a:lnTo>
                <a:lnTo>
                  <a:pt x="372" y="7334"/>
                </a:lnTo>
                <a:lnTo>
                  <a:pt x="469" y="7475"/>
                </a:lnTo>
                <a:lnTo>
                  <a:pt x="518" y="7562"/>
                </a:lnTo>
                <a:lnTo>
                  <a:pt x="590" y="7622"/>
                </a:lnTo>
                <a:lnTo>
                  <a:pt x="617" y="7709"/>
                </a:lnTo>
                <a:lnTo>
                  <a:pt x="638" y="7732"/>
                </a:lnTo>
                <a:lnTo>
                  <a:pt x="672" y="7799"/>
                </a:lnTo>
                <a:lnTo>
                  <a:pt x="682" y="7843"/>
                </a:lnTo>
                <a:lnTo>
                  <a:pt x="649" y="7866"/>
                </a:lnTo>
                <a:lnTo>
                  <a:pt x="672" y="7887"/>
                </a:lnTo>
                <a:lnTo>
                  <a:pt x="719" y="7939"/>
                </a:lnTo>
                <a:lnTo>
                  <a:pt x="741" y="7960"/>
                </a:lnTo>
                <a:lnTo>
                  <a:pt x="774" y="7983"/>
                </a:lnTo>
                <a:lnTo>
                  <a:pt x="774" y="7967"/>
                </a:lnTo>
                <a:lnTo>
                  <a:pt x="781" y="7843"/>
                </a:lnTo>
                <a:lnTo>
                  <a:pt x="835" y="7806"/>
                </a:lnTo>
                <a:lnTo>
                  <a:pt x="873" y="7813"/>
                </a:lnTo>
                <a:lnTo>
                  <a:pt x="922" y="7857"/>
                </a:lnTo>
                <a:lnTo>
                  <a:pt x="965" y="7820"/>
                </a:lnTo>
                <a:lnTo>
                  <a:pt x="999" y="7820"/>
                </a:lnTo>
                <a:lnTo>
                  <a:pt x="1019" y="7843"/>
                </a:lnTo>
                <a:lnTo>
                  <a:pt x="1031" y="7850"/>
                </a:lnTo>
                <a:lnTo>
                  <a:pt x="1081" y="7843"/>
                </a:lnTo>
                <a:lnTo>
                  <a:pt x="1101" y="7850"/>
                </a:lnTo>
                <a:lnTo>
                  <a:pt x="1128" y="7843"/>
                </a:lnTo>
                <a:lnTo>
                  <a:pt x="1173" y="7866"/>
                </a:lnTo>
                <a:lnTo>
                  <a:pt x="1168" y="7939"/>
                </a:lnTo>
                <a:lnTo>
                  <a:pt x="1145" y="7939"/>
                </a:lnTo>
                <a:lnTo>
                  <a:pt x="1123" y="7930"/>
                </a:lnTo>
                <a:lnTo>
                  <a:pt x="1096" y="7953"/>
                </a:lnTo>
                <a:lnTo>
                  <a:pt x="949" y="7939"/>
                </a:lnTo>
                <a:lnTo>
                  <a:pt x="910" y="7946"/>
                </a:lnTo>
                <a:lnTo>
                  <a:pt x="873" y="7967"/>
                </a:lnTo>
                <a:lnTo>
                  <a:pt x="883" y="7983"/>
                </a:lnTo>
                <a:lnTo>
                  <a:pt x="900" y="8050"/>
                </a:lnTo>
                <a:lnTo>
                  <a:pt x="927" y="8094"/>
                </a:lnTo>
                <a:lnTo>
                  <a:pt x="949" y="8160"/>
                </a:lnTo>
                <a:lnTo>
                  <a:pt x="965" y="8204"/>
                </a:lnTo>
                <a:lnTo>
                  <a:pt x="972" y="8225"/>
                </a:lnTo>
                <a:lnTo>
                  <a:pt x="1009" y="8315"/>
                </a:lnTo>
                <a:lnTo>
                  <a:pt x="927" y="8298"/>
                </a:lnTo>
                <a:lnTo>
                  <a:pt x="900" y="8278"/>
                </a:lnTo>
                <a:lnTo>
                  <a:pt x="883" y="8241"/>
                </a:lnTo>
                <a:lnTo>
                  <a:pt x="851" y="8218"/>
                </a:lnTo>
                <a:lnTo>
                  <a:pt x="823" y="8174"/>
                </a:lnTo>
                <a:lnTo>
                  <a:pt x="823" y="8218"/>
                </a:lnTo>
                <a:lnTo>
                  <a:pt x="863" y="8328"/>
                </a:lnTo>
                <a:lnTo>
                  <a:pt x="863" y="8425"/>
                </a:lnTo>
                <a:lnTo>
                  <a:pt x="938" y="8542"/>
                </a:lnTo>
                <a:lnTo>
                  <a:pt x="1047" y="8579"/>
                </a:lnTo>
                <a:lnTo>
                  <a:pt x="1086" y="8660"/>
                </a:lnTo>
                <a:lnTo>
                  <a:pt x="1091" y="8690"/>
                </a:lnTo>
                <a:lnTo>
                  <a:pt x="1091" y="8750"/>
                </a:lnTo>
                <a:lnTo>
                  <a:pt x="1069" y="8807"/>
                </a:lnTo>
                <a:lnTo>
                  <a:pt x="1041" y="8851"/>
                </a:lnTo>
                <a:lnTo>
                  <a:pt x="1047" y="8924"/>
                </a:lnTo>
                <a:lnTo>
                  <a:pt x="1059" y="8970"/>
                </a:lnTo>
                <a:lnTo>
                  <a:pt x="1128" y="9081"/>
                </a:lnTo>
                <a:lnTo>
                  <a:pt x="1210" y="9228"/>
                </a:lnTo>
                <a:lnTo>
                  <a:pt x="1222" y="9265"/>
                </a:lnTo>
                <a:lnTo>
                  <a:pt x="1255" y="9316"/>
                </a:lnTo>
                <a:lnTo>
                  <a:pt x="1277" y="9375"/>
                </a:lnTo>
                <a:lnTo>
                  <a:pt x="1331" y="9419"/>
                </a:lnTo>
                <a:lnTo>
                  <a:pt x="1369" y="9493"/>
                </a:lnTo>
                <a:lnTo>
                  <a:pt x="1418" y="9530"/>
                </a:lnTo>
                <a:lnTo>
                  <a:pt x="1440" y="9587"/>
                </a:lnTo>
                <a:lnTo>
                  <a:pt x="1435" y="9647"/>
                </a:lnTo>
                <a:lnTo>
                  <a:pt x="1435" y="9661"/>
                </a:lnTo>
                <a:lnTo>
                  <a:pt x="1490" y="9691"/>
                </a:lnTo>
                <a:lnTo>
                  <a:pt x="1510" y="9728"/>
                </a:lnTo>
                <a:lnTo>
                  <a:pt x="1527" y="9764"/>
                </a:lnTo>
                <a:lnTo>
                  <a:pt x="1517" y="9845"/>
                </a:lnTo>
                <a:lnTo>
                  <a:pt x="1527" y="9935"/>
                </a:lnTo>
                <a:lnTo>
                  <a:pt x="1522" y="9972"/>
                </a:lnTo>
                <a:lnTo>
                  <a:pt x="1527" y="10022"/>
                </a:lnTo>
                <a:lnTo>
                  <a:pt x="1522" y="10052"/>
                </a:lnTo>
                <a:lnTo>
                  <a:pt x="1544" y="10075"/>
                </a:lnTo>
                <a:lnTo>
                  <a:pt x="1572" y="10112"/>
                </a:lnTo>
                <a:lnTo>
                  <a:pt x="1587" y="10112"/>
                </a:lnTo>
                <a:lnTo>
                  <a:pt x="1669" y="10103"/>
                </a:lnTo>
                <a:lnTo>
                  <a:pt x="1723" y="10112"/>
                </a:lnTo>
                <a:lnTo>
                  <a:pt x="1795" y="10140"/>
                </a:lnTo>
                <a:lnTo>
                  <a:pt x="1844" y="10149"/>
                </a:lnTo>
                <a:lnTo>
                  <a:pt x="1887" y="10133"/>
                </a:lnTo>
                <a:lnTo>
                  <a:pt x="1969" y="10192"/>
                </a:lnTo>
                <a:lnTo>
                  <a:pt x="2035" y="10250"/>
                </a:lnTo>
                <a:lnTo>
                  <a:pt x="2045" y="10310"/>
                </a:lnTo>
                <a:lnTo>
                  <a:pt x="2068" y="10333"/>
                </a:lnTo>
                <a:lnTo>
                  <a:pt x="2177" y="10377"/>
                </a:lnTo>
                <a:lnTo>
                  <a:pt x="2264" y="10370"/>
                </a:lnTo>
                <a:lnTo>
                  <a:pt x="2313" y="10390"/>
                </a:lnTo>
                <a:lnTo>
                  <a:pt x="2368" y="10508"/>
                </a:lnTo>
                <a:lnTo>
                  <a:pt x="2363" y="10561"/>
                </a:lnTo>
                <a:lnTo>
                  <a:pt x="2373" y="10538"/>
                </a:lnTo>
                <a:lnTo>
                  <a:pt x="2438" y="10545"/>
                </a:lnTo>
                <a:lnTo>
                  <a:pt x="2477" y="10574"/>
                </a:lnTo>
                <a:lnTo>
                  <a:pt x="2519" y="10634"/>
                </a:lnTo>
                <a:lnTo>
                  <a:pt x="2581" y="10678"/>
                </a:lnTo>
                <a:lnTo>
                  <a:pt x="2710" y="10839"/>
                </a:lnTo>
                <a:lnTo>
                  <a:pt x="2772" y="10966"/>
                </a:lnTo>
                <a:lnTo>
                  <a:pt x="2787" y="11060"/>
                </a:lnTo>
                <a:lnTo>
                  <a:pt x="2792" y="11113"/>
                </a:lnTo>
                <a:lnTo>
                  <a:pt x="2787" y="11150"/>
                </a:lnTo>
                <a:lnTo>
                  <a:pt x="2792" y="11187"/>
                </a:lnTo>
                <a:lnTo>
                  <a:pt x="2799" y="11180"/>
                </a:lnTo>
                <a:lnTo>
                  <a:pt x="2836" y="11230"/>
                </a:lnTo>
                <a:lnTo>
                  <a:pt x="2841" y="11274"/>
                </a:lnTo>
                <a:lnTo>
                  <a:pt x="3699" y="11171"/>
                </a:lnTo>
                <a:lnTo>
                  <a:pt x="3714" y="11164"/>
                </a:lnTo>
                <a:lnTo>
                  <a:pt x="3759" y="11157"/>
                </a:lnTo>
                <a:lnTo>
                  <a:pt x="3774" y="11150"/>
                </a:lnTo>
                <a:lnTo>
                  <a:pt x="3781" y="11120"/>
                </a:lnTo>
                <a:lnTo>
                  <a:pt x="3786" y="11090"/>
                </a:lnTo>
                <a:lnTo>
                  <a:pt x="3781" y="11060"/>
                </a:lnTo>
                <a:lnTo>
                  <a:pt x="3764" y="11046"/>
                </a:lnTo>
                <a:lnTo>
                  <a:pt x="3726" y="11023"/>
                </a:lnTo>
                <a:lnTo>
                  <a:pt x="3699" y="10936"/>
                </a:lnTo>
                <a:lnTo>
                  <a:pt x="3692" y="10832"/>
                </a:lnTo>
                <a:lnTo>
                  <a:pt x="3704" y="10752"/>
                </a:lnTo>
                <a:lnTo>
                  <a:pt x="3731" y="10745"/>
                </a:lnTo>
                <a:lnTo>
                  <a:pt x="3741" y="10729"/>
                </a:lnTo>
                <a:lnTo>
                  <a:pt x="3759" y="10692"/>
                </a:lnTo>
                <a:lnTo>
                  <a:pt x="3769" y="10655"/>
                </a:lnTo>
                <a:lnTo>
                  <a:pt x="3774" y="10611"/>
                </a:lnTo>
                <a:lnTo>
                  <a:pt x="3774" y="10561"/>
                </a:lnTo>
                <a:lnTo>
                  <a:pt x="3769" y="10480"/>
                </a:lnTo>
                <a:lnTo>
                  <a:pt x="3813" y="10377"/>
                </a:lnTo>
                <a:lnTo>
                  <a:pt x="3845" y="10317"/>
                </a:lnTo>
                <a:lnTo>
                  <a:pt x="3910" y="10243"/>
                </a:lnTo>
                <a:lnTo>
                  <a:pt x="3851" y="10192"/>
                </a:lnTo>
                <a:lnTo>
                  <a:pt x="3823" y="10149"/>
                </a:lnTo>
                <a:lnTo>
                  <a:pt x="3818" y="10112"/>
                </a:lnTo>
                <a:lnTo>
                  <a:pt x="3813" y="10089"/>
                </a:lnTo>
                <a:lnTo>
                  <a:pt x="3759" y="9965"/>
                </a:lnTo>
                <a:lnTo>
                  <a:pt x="3731" y="9882"/>
                </a:lnTo>
                <a:lnTo>
                  <a:pt x="3731" y="9838"/>
                </a:lnTo>
                <a:lnTo>
                  <a:pt x="2422" y="8160"/>
                </a:lnTo>
                <a:lnTo>
                  <a:pt x="1708" y="7304"/>
                </a:lnTo>
                <a:lnTo>
                  <a:pt x="1708" y="5332"/>
                </a:lnTo>
                <a:lnTo>
                  <a:pt x="186" y="5332"/>
                </a:lnTo>
                <a:close/>
                <a:moveTo>
                  <a:pt x="1763" y="5332"/>
                </a:moveTo>
                <a:lnTo>
                  <a:pt x="1763" y="7277"/>
                </a:lnTo>
                <a:lnTo>
                  <a:pt x="3010" y="8800"/>
                </a:lnTo>
                <a:lnTo>
                  <a:pt x="3736" y="9744"/>
                </a:lnTo>
                <a:lnTo>
                  <a:pt x="3741" y="9603"/>
                </a:lnTo>
                <a:lnTo>
                  <a:pt x="3719" y="9530"/>
                </a:lnTo>
                <a:lnTo>
                  <a:pt x="3714" y="9477"/>
                </a:lnTo>
                <a:lnTo>
                  <a:pt x="3719" y="9426"/>
                </a:lnTo>
                <a:lnTo>
                  <a:pt x="3719" y="9403"/>
                </a:lnTo>
                <a:lnTo>
                  <a:pt x="3709" y="9366"/>
                </a:lnTo>
                <a:lnTo>
                  <a:pt x="3704" y="9256"/>
                </a:lnTo>
                <a:lnTo>
                  <a:pt x="3687" y="9219"/>
                </a:lnTo>
                <a:lnTo>
                  <a:pt x="3682" y="9191"/>
                </a:lnTo>
                <a:lnTo>
                  <a:pt x="3699" y="9125"/>
                </a:lnTo>
                <a:lnTo>
                  <a:pt x="3726" y="9088"/>
                </a:lnTo>
                <a:lnTo>
                  <a:pt x="3764" y="9072"/>
                </a:lnTo>
                <a:lnTo>
                  <a:pt x="3796" y="9065"/>
                </a:lnTo>
                <a:lnTo>
                  <a:pt x="3851" y="9072"/>
                </a:lnTo>
                <a:lnTo>
                  <a:pt x="3883" y="9095"/>
                </a:lnTo>
                <a:lnTo>
                  <a:pt x="3900" y="9132"/>
                </a:lnTo>
                <a:lnTo>
                  <a:pt x="3910" y="9138"/>
                </a:lnTo>
                <a:lnTo>
                  <a:pt x="3922" y="9132"/>
                </a:lnTo>
                <a:lnTo>
                  <a:pt x="3944" y="9058"/>
                </a:lnTo>
                <a:lnTo>
                  <a:pt x="3944" y="8565"/>
                </a:lnTo>
                <a:lnTo>
                  <a:pt x="3944" y="7488"/>
                </a:lnTo>
                <a:lnTo>
                  <a:pt x="3944" y="5332"/>
                </a:lnTo>
                <a:lnTo>
                  <a:pt x="2886" y="5332"/>
                </a:lnTo>
                <a:lnTo>
                  <a:pt x="2853" y="5332"/>
                </a:lnTo>
                <a:lnTo>
                  <a:pt x="2831" y="5332"/>
                </a:lnTo>
                <a:lnTo>
                  <a:pt x="2083" y="5332"/>
                </a:lnTo>
                <a:lnTo>
                  <a:pt x="1763" y="5332"/>
                </a:lnTo>
                <a:close/>
                <a:moveTo>
                  <a:pt x="3999" y="5332"/>
                </a:moveTo>
                <a:lnTo>
                  <a:pt x="3999" y="8529"/>
                </a:lnTo>
                <a:lnTo>
                  <a:pt x="4914" y="8536"/>
                </a:lnTo>
                <a:lnTo>
                  <a:pt x="5819" y="8536"/>
                </a:lnTo>
                <a:lnTo>
                  <a:pt x="5819" y="7268"/>
                </a:lnTo>
                <a:lnTo>
                  <a:pt x="5819" y="6009"/>
                </a:lnTo>
                <a:lnTo>
                  <a:pt x="5068" y="6009"/>
                </a:lnTo>
                <a:lnTo>
                  <a:pt x="5068" y="5332"/>
                </a:lnTo>
                <a:lnTo>
                  <a:pt x="3999" y="5332"/>
                </a:lnTo>
                <a:close/>
                <a:moveTo>
                  <a:pt x="16527" y="5353"/>
                </a:moveTo>
                <a:lnTo>
                  <a:pt x="16435" y="5406"/>
                </a:lnTo>
                <a:lnTo>
                  <a:pt x="16304" y="5486"/>
                </a:lnTo>
                <a:lnTo>
                  <a:pt x="16222" y="5553"/>
                </a:lnTo>
                <a:lnTo>
                  <a:pt x="16156" y="5634"/>
                </a:lnTo>
                <a:lnTo>
                  <a:pt x="16108" y="5663"/>
                </a:lnTo>
                <a:lnTo>
                  <a:pt x="16069" y="5670"/>
                </a:lnTo>
                <a:lnTo>
                  <a:pt x="16009" y="5670"/>
                </a:lnTo>
                <a:lnTo>
                  <a:pt x="15960" y="5677"/>
                </a:lnTo>
                <a:lnTo>
                  <a:pt x="15868" y="5714"/>
                </a:lnTo>
                <a:lnTo>
                  <a:pt x="15845" y="5737"/>
                </a:lnTo>
                <a:lnTo>
                  <a:pt x="15818" y="5744"/>
                </a:lnTo>
                <a:lnTo>
                  <a:pt x="15791" y="5730"/>
                </a:lnTo>
                <a:lnTo>
                  <a:pt x="15759" y="5700"/>
                </a:lnTo>
                <a:lnTo>
                  <a:pt x="15753" y="5707"/>
                </a:lnTo>
                <a:lnTo>
                  <a:pt x="15714" y="5693"/>
                </a:lnTo>
                <a:lnTo>
                  <a:pt x="15699" y="5693"/>
                </a:lnTo>
                <a:lnTo>
                  <a:pt x="15665" y="5707"/>
                </a:lnTo>
                <a:lnTo>
                  <a:pt x="15637" y="5714"/>
                </a:lnTo>
                <a:lnTo>
                  <a:pt x="15540" y="5677"/>
                </a:lnTo>
                <a:lnTo>
                  <a:pt x="15610" y="5627"/>
                </a:lnTo>
                <a:lnTo>
                  <a:pt x="15600" y="5620"/>
                </a:lnTo>
                <a:lnTo>
                  <a:pt x="15583" y="5597"/>
                </a:lnTo>
                <a:lnTo>
                  <a:pt x="15518" y="5553"/>
                </a:lnTo>
                <a:lnTo>
                  <a:pt x="15501" y="5537"/>
                </a:lnTo>
                <a:lnTo>
                  <a:pt x="15486" y="5523"/>
                </a:lnTo>
                <a:lnTo>
                  <a:pt x="15441" y="5516"/>
                </a:lnTo>
                <a:lnTo>
                  <a:pt x="15441" y="5509"/>
                </a:lnTo>
                <a:lnTo>
                  <a:pt x="15153" y="5523"/>
                </a:lnTo>
                <a:lnTo>
                  <a:pt x="14978" y="5537"/>
                </a:lnTo>
                <a:lnTo>
                  <a:pt x="14968" y="7173"/>
                </a:lnTo>
                <a:lnTo>
                  <a:pt x="14995" y="7166"/>
                </a:lnTo>
                <a:lnTo>
                  <a:pt x="15017" y="7194"/>
                </a:lnTo>
                <a:lnTo>
                  <a:pt x="15027" y="7194"/>
                </a:lnTo>
                <a:lnTo>
                  <a:pt x="15060" y="7187"/>
                </a:lnTo>
                <a:lnTo>
                  <a:pt x="15104" y="7203"/>
                </a:lnTo>
                <a:lnTo>
                  <a:pt x="15136" y="7240"/>
                </a:lnTo>
                <a:lnTo>
                  <a:pt x="15164" y="7284"/>
                </a:lnTo>
                <a:lnTo>
                  <a:pt x="15186" y="7357"/>
                </a:lnTo>
                <a:lnTo>
                  <a:pt x="15218" y="7387"/>
                </a:lnTo>
                <a:lnTo>
                  <a:pt x="15278" y="7401"/>
                </a:lnTo>
                <a:lnTo>
                  <a:pt x="15332" y="7438"/>
                </a:lnTo>
                <a:lnTo>
                  <a:pt x="15365" y="7475"/>
                </a:lnTo>
                <a:lnTo>
                  <a:pt x="15387" y="7461"/>
                </a:lnTo>
                <a:lnTo>
                  <a:pt x="15426" y="7445"/>
                </a:lnTo>
                <a:lnTo>
                  <a:pt x="15469" y="7468"/>
                </a:lnTo>
                <a:lnTo>
                  <a:pt x="15496" y="7498"/>
                </a:lnTo>
                <a:lnTo>
                  <a:pt x="15540" y="7488"/>
                </a:lnTo>
                <a:lnTo>
                  <a:pt x="15622" y="7438"/>
                </a:lnTo>
                <a:lnTo>
                  <a:pt x="15687" y="7445"/>
                </a:lnTo>
                <a:lnTo>
                  <a:pt x="15709" y="7511"/>
                </a:lnTo>
                <a:lnTo>
                  <a:pt x="15736" y="7562"/>
                </a:lnTo>
                <a:lnTo>
                  <a:pt x="15781" y="7615"/>
                </a:lnTo>
                <a:lnTo>
                  <a:pt x="15818" y="7629"/>
                </a:lnTo>
                <a:lnTo>
                  <a:pt x="15845" y="7622"/>
                </a:lnTo>
                <a:lnTo>
                  <a:pt x="15856" y="7608"/>
                </a:lnTo>
                <a:lnTo>
                  <a:pt x="15868" y="7555"/>
                </a:lnTo>
                <a:lnTo>
                  <a:pt x="15890" y="7518"/>
                </a:lnTo>
                <a:lnTo>
                  <a:pt x="15905" y="7511"/>
                </a:lnTo>
                <a:lnTo>
                  <a:pt x="15905" y="7475"/>
                </a:lnTo>
                <a:lnTo>
                  <a:pt x="15895" y="7438"/>
                </a:lnTo>
                <a:lnTo>
                  <a:pt x="15917" y="7378"/>
                </a:lnTo>
                <a:lnTo>
                  <a:pt x="15955" y="7284"/>
                </a:lnTo>
                <a:lnTo>
                  <a:pt x="15999" y="7240"/>
                </a:lnTo>
                <a:lnTo>
                  <a:pt x="16036" y="7268"/>
                </a:lnTo>
                <a:lnTo>
                  <a:pt x="16053" y="7297"/>
                </a:lnTo>
                <a:lnTo>
                  <a:pt x="16047" y="7268"/>
                </a:lnTo>
                <a:lnTo>
                  <a:pt x="16047" y="7210"/>
                </a:lnTo>
                <a:lnTo>
                  <a:pt x="16069" y="7194"/>
                </a:lnTo>
                <a:lnTo>
                  <a:pt x="16074" y="7180"/>
                </a:lnTo>
                <a:lnTo>
                  <a:pt x="16091" y="7113"/>
                </a:lnTo>
                <a:lnTo>
                  <a:pt x="16118" y="7076"/>
                </a:lnTo>
                <a:lnTo>
                  <a:pt x="16140" y="7076"/>
                </a:lnTo>
                <a:lnTo>
                  <a:pt x="16151" y="7063"/>
                </a:lnTo>
                <a:lnTo>
                  <a:pt x="16173" y="7019"/>
                </a:lnTo>
                <a:lnTo>
                  <a:pt x="16217" y="6989"/>
                </a:lnTo>
                <a:lnTo>
                  <a:pt x="16237" y="7019"/>
                </a:lnTo>
                <a:lnTo>
                  <a:pt x="16244" y="7019"/>
                </a:lnTo>
                <a:lnTo>
                  <a:pt x="16265" y="7003"/>
                </a:lnTo>
                <a:lnTo>
                  <a:pt x="16309" y="6959"/>
                </a:lnTo>
                <a:lnTo>
                  <a:pt x="16369" y="6892"/>
                </a:lnTo>
                <a:lnTo>
                  <a:pt x="16396" y="6842"/>
                </a:lnTo>
                <a:lnTo>
                  <a:pt x="16396" y="6798"/>
                </a:lnTo>
                <a:lnTo>
                  <a:pt x="16423" y="6688"/>
                </a:lnTo>
                <a:lnTo>
                  <a:pt x="16473" y="6503"/>
                </a:lnTo>
                <a:lnTo>
                  <a:pt x="16500" y="6393"/>
                </a:lnTo>
                <a:lnTo>
                  <a:pt x="16500" y="6340"/>
                </a:lnTo>
                <a:lnTo>
                  <a:pt x="16495" y="6310"/>
                </a:lnTo>
                <a:lnTo>
                  <a:pt x="16473" y="6266"/>
                </a:lnTo>
                <a:lnTo>
                  <a:pt x="16490" y="6209"/>
                </a:lnTo>
                <a:lnTo>
                  <a:pt x="16527" y="6186"/>
                </a:lnTo>
                <a:lnTo>
                  <a:pt x="16527" y="5353"/>
                </a:lnTo>
                <a:close/>
                <a:moveTo>
                  <a:pt x="20504" y="5456"/>
                </a:moveTo>
                <a:lnTo>
                  <a:pt x="20477" y="5479"/>
                </a:lnTo>
                <a:lnTo>
                  <a:pt x="20504" y="5479"/>
                </a:lnTo>
                <a:lnTo>
                  <a:pt x="20504" y="5456"/>
                </a:lnTo>
                <a:close/>
                <a:moveTo>
                  <a:pt x="14182" y="5493"/>
                </a:moveTo>
                <a:lnTo>
                  <a:pt x="14110" y="5553"/>
                </a:lnTo>
                <a:lnTo>
                  <a:pt x="14068" y="5574"/>
                </a:lnTo>
                <a:lnTo>
                  <a:pt x="14035" y="5583"/>
                </a:lnTo>
                <a:lnTo>
                  <a:pt x="13981" y="5574"/>
                </a:lnTo>
                <a:lnTo>
                  <a:pt x="13953" y="5560"/>
                </a:lnTo>
                <a:lnTo>
                  <a:pt x="13953" y="7063"/>
                </a:lnTo>
                <a:lnTo>
                  <a:pt x="13931" y="7093"/>
                </a:lnTo>
                <a:lnTo>
                  <a:pt x="13919" y="7106"/>
                </a:lnTo>
                <a:lnTo>
                  <a:pt x="13926" y="7136"/>
                </a:lnTo>
                <a:lnTo>
                  <a:pt x="13919" y="7180"/>
                </a:lnTo>
                <a:lnTo>
                  <a:pt x="13909" y="7194"/>
                </a:lnTo>
                <a:lnTo>
                  <a:pt x="13914" y="7210"/>
                </a:lnTo>
                <a:lnTo>
                  <a:pt x="13936" y="7268"/>
                </a:lnTo>
                <a:lnTo>
                  <a:pt x="13953" y="7334"/>
                </a:lnTo>
                <a:lnTo>
                  <a:pt x="13959" y="7415"/>
                </a:lnTo>
                <a:lnTo>
                  <a:pt x="13953" y="7468"/>
                </a:lnTo>
                <a:lnTo>
                  <a:pt x="13931" y="7511"/>
                </a:lnTo>
                <a:lnTo>
                  <a:pt x="13909" y="7608"/>
                </a:lnTo>
                <a:lnTo>
                  <a:pt x="13887" y="7652"/>
                </a:lnTo>
                <a:lnTo>
                  <a:pt x="13865" y="7666"/>
                </a:lnTo>
                <a:lnTo>
                  <a:pt x="13855" y="7682"/>
                </a:lnTo>
                <a:lnTo>
                  <a:pt x="13832" y="7746"/>
                </a:lnTo>
                <a:lnTo>
                  <a:pt x="13805" y="7783"/>
                </a:lnTo>
                <a:lnTo>
                  <a:pt x="13783" y="7783"/>
                </a:lnTo>
                <a:lnTo>
                  <a:pt x="13795" y="7813"/>
                </a:lnTo>
                <a:lnTo>
                  <a:pt x="13790" y="7866"/>
                </a:lnTo>
                <a:lnTo>
                  <a:pt x="13783" y="7873"/>
                </a:lnTo>
                <a:lnTo>
                  <a:pt x="13773" y="7910"/>
                </a:lnTo>
                <a:lnTo>
                  <a:pt x="13762" y="7923"/>
                </a:lnTo>
                <a:lnTo>
                  <a:pt x="13756" y="7930"/>
                </a:lnTo>
                <a:lnTo>
                  <a:pt x="13762" y="7976"/>
                </a:lnTo>
                <a:lnTo>
                  <a:pt x="13773" y="7953"/>
                </a:lnTo>
                <a:lnTo>
                  <a:pt x="13800" y="7946"/>
                </a:lnTo>
                <a:lnTo>
                  <a:pt x="13822" y="7967"/>
                </a:lnTo>
                <a:lnTo>
                  <a:pt x="13832" y="7967"/>
                </a:lnTo>
                <a:lnTo>
                  <a:pt x="13860" y="7960"/>
                </a:lnTo>
                <a:lnTo>
                  <a:pt x="13872" y="7967"/>
                </a:lnTo>
                <a:lnTo>
                  <a:pt x="13872" y="7953"/>
                </a:lnTo>
                <a:lnTo>
                  <a:pt x="13904" y="7910"/>
                </a:lnTo>
                <a:lnTo>
                  <a:pt x="13931" y="7946"/>
                </a:lnTo>
                <a:lnTo>
                  <a:pt x="13953" y="7939"/>
                </a:lnTo>
                <a:lnTo>
                  <a:pt x="13996" y="7953"/>
                </a:lnTo>
                <a:lnTo>
                  <a:pt x="14062" y="7997"/>
                </a:lnTo>
                <a:lnTo>
                  <a:pt x="14073" y="8013"/>
                </a:lnTo>
                <a:lnTo>
                  <a:pt x="14090" y="7983"/>
                </a:lnTo>
                <a:lnTo>
                  <a:pt x="14122" y="7939"/>
                </a:lnTo>
                <a:lnTo>
                  <a:pt x="14172" y="7910"/>
                </a:lnTo>
                <a:lnTo>
                  <a:pt x="14226" y="7923"/>
                </a:lnTo>
                <a:lnTo>
                  <a:pt x="14259" y="7976"/>
                </a:lnTo>
                <a:lnTo>
                  <a:pt x="14264" y="7976"/>
                </a:lnTo>
                <a:lnTo>
                  <a:pt x="14269" y="7967"/>
                </a:lnTo>
                <a:lnTo>
                  <a:pt x="14274" y="7946"/>
                </a:lnTo>
                <a:lnTo>
                  <a:pt x="14281" y="7910"/>
                </a:lnTo>
                <a:lnTo>
                  <a:pt x="14291" y="7880"/>
                </a:lnTo>
                <a:lnTo>
                  <a:pt x="14301" y="7873"/>
                </a:lnTo>
                <a:lnTo>
                  <a:pt x="14296" y="7843"/>
                </a:lnTo>
                <a:lnTo>
                  <a:pt x="14328" y="7806"/>
                </a:lnTo>
                <a:lnTo>
                  <a:pt x="14335" y="7806"/>
                </a:lnTo>
                <a:lnTo>
                  <a:pt x="14340" y="7783"/>
                </a:lnTo>
                <a:lnTo>
                  <a:pt x="14362" y="7783"/>
                </a:lnTo>
                <a:lnTo>
                  <a:pt x="14378" y="7783"/>
                </a:lnTo>
                <a:lnTo>
                  <a:pt x="14405" y="7806"/>
                </a:lnTo>
                <a:lnTo>
                  <a:pt x="14417" y="7843"/>
                </a:lnTo>
                <a:lnTo>
                  <a:pt x="14422" y="7866"/>
                </a:lnTo>
                <a:lnTo>
                  <a:pt x="14437" y="7880"/>
                </a:lnTo>
                <a:lnTo>
                  <a:pt x="14472" y="7903"/>
                </a:lnTo>
                <a:lnTo>
                  <a:pt x="14487" y="7910"/>
                </a:lnTo>
                <a:lnTo>
                  <a:pt x="14492" y="7903"/>
                </a:lnTo>
                <a:lnTo>
                  <a:pt x="14509" y="7866"/>
                </a:lnTo>
                <a:lnTo>
                  <a:pt x="14531" y="7776"/>
                </a:lnTo>
                <a:lnTo>
                  <a:pt x="14564" y="7719"/>
                </a:lnTo>
                <a:lnTo>
                  <a:pt x="14596" y="7709"/>
                </a:lnTo>
                <a:lnTo>
                  <a:pt x="14608" y="7689"/>
                </a:lnTo>
                <a:lnTo>
                  <a:pt x="14623" y="7636"/>
                </a:lnTo>
                <a:lnTo>
                  <a:pt x="14656" y="7592"/>
                </a:lnTo>
                <a:lnTo>
                  <a:pt x="14678" y="7571"/>
                </a:lnTo>
                <a:lnTo>
                  <a:pt x="14690" y="7548"/>
                </a:lnTo>
                <a:lnTo>
                  <a:pt x="14678" y="7488"/>
                </a:lnTo>
                <a:lnTo>
                  <a:pt x="14705" y="7431"/>
                </a:lnTo>
                <a:lnTo>
                  <a:pt x="14760" y="7424"/>
                </a:lnTo>
                <a:lnTo>
                  <a:pt x="14792" y="7431"/>
                </a:lnTo>
                <a:lnTo>
                  <a:pt x="14814" y="7452"/>
                </a:lnTo>
                <a:lnTo>
                  <a:pt x="14826" y="7445"/>
                </a:lnTo>
                <a:lnTo>
                  <a:pt x="14901" y="7408"/>
                </a:lnTo>
                <a:lnTo>
                  <a:pt x="14923" y="7387"/>
                </a:lnTo>
                <a:lnTo>
                  <a:pt x="14908" y="7371"/>
                </a:lnTo>
                <a:lnTo>
                  <a:pt x="14896" y="7327"/>
                </a:lnTo>
                <a:lnTo>
                  <a:pt x="14908" y="7297"/>
                </a:lnTo>
                <a:lnTo>
                  <a:pt x="14896" y="7261"/>
                </a:lnTo>
                <a:lnTo>
                  <a:pt x="14913" y="7210"/>
                </a:lnTo>
                <a:lnTo>
                  <a:pt x="14923" y="5493"/>
                </a:lnTo>
                <a:lnTo>
                  <a:pt x="14182" y="5493"/>
                </a:lnTo>
                <a:close/>
                <a:moveTo>
                  <a:pt x="20514" y="5693"/>
                </a:moveTo>
                <a:lnTo>
                  <a:pt x="20460" y="5700"/>
                </a:lnTo>
                <a:lnTo>
                  <a:pt x="20460" y="5721"/>
                </a:lnTo>
                <a:lnTo>
                  <a:pt x="20318" y="5781"/>
                </a:lnTo>
                <a:lnTo>
                  <a:pt x="20487" y="5841"/>
                </a:lnTo>
                <a:lnTo>
                  <a:pt x="20547" y="5818"/>
                </a:lnTo>
                <a:lnTo>
                  <a:pt x="20536" y="5767"/>
                </a:lnTo>
                <a:lnTo>
                  <a:pt x="20514" y="5693"/>
                </a:lnTo>
                <a:close/>
                <a:moveTo>
                  <a:pt x="18741" y="5774"/>
                </a:moveTo>
                <a:lnTo>
                  <a:pt x="18719" y="5795"/>
                </a:lnTo>
                <a:lnTo>
                  <a:pt x="18709" y="5811"/>
                </a:lnTo>
                <a:lnTo>
                  <a:pt x="18682" y="5891"/>
                </a:lnTo>
                <a:lnTo>
                  <a:pt x="18632" y="5965"/>
                </a:lnTo>
                <a:lnTo>
                  <a:pt x="18610" y="5988"/>
                </a:lnTo>
                <a:lnTo>
                  <a:pt x="18627" y="6039"/>
                </a:lnTo>
                <a:lnTo>
                  <a:pt x="18627" y="6075"/>
                </a:lnTo>
                <a:lnTo>
                  <a:pt x="18605" y="6126"/>
                </a:lnTo>
                <a:lnTo>
                  <a:pt x="18583" y="6149"/>
                </a:lnTo>
                <a:lnTo>
                  <a:pt x="18583" y="6179"/>
                </a:lnTo>
                <a:lnTo>
                  <a:pt x="18583" y="6230"/>
                </a:lnTo>
                <a:lnTo>
                  <a:pt x="18617" y="6253"/>
                </a:lnTo>
                <a:lnTo>
                  <a:pt x="18637" y="6326"/>
                </a:lnTo>
                <a:lnTo>
                  <a:pt x="18655" y="6333"/>
                </a:lnTo>
                <a:lnTo>
                  <a:pt x="18769" y="6547"/>
                </a:lnTo>
                <a:lnTo>
                  <a:pt x="18677" y="6614"/>
                </a:lnTo>
                <a:lnTo>
                  <a:pt x="18622" y="6671"/>
                </a:lnTo>
                <a:lnTo>
                  <a:pt x="18617" y="6694"/>
                </a:lnTo>
                <a:lnTo>
                  <a:pt x="18590" y="6752"/>
                </a:lnTo>
                <a:lnTo>
                  <a:pt x="18508" y="6782"/>
                </a:lnTo>
                <a:lnTo>
                  <a:pt x="18491" y="6798"/>
                </a:lnTo>
                <a:lnTo>
                  <a:pt x="18474" y="6842"/>
                </a:lnTo>
                <a:lnTo>
                  <a:pt x="18459" y="6899"/>
                </a:lnTo>
                <a:lnTo>
                  <a:pt x="18459" y="6945"/>
                </a:lnTo>
                <a:lnTo>
                  <a:pt x="18459" y="6959"/>
                </a:lnTo>
                <a:lnTo>
                  <a:pt x="18513" y="7040"/>
                </a:lnTo>
                <a:lnTo>
                  <a:pt x="18562" y="7076"/>
                </a:lnTo>
                <a:lnTo>
                  <a:pt x="18590" y="7113"/>
                </a:lnTo>
                <a:lnTo>
                  <a:pt x="18617" y="7113"/>
                </a:lnTo>
                <a:lnTo>
                  <a:pt x="18655" y="7136"/>
                </a:lnTo>
                <a:lnTo>
                  <a:pt x="18699" y="7180"/>
                </a:lnTo>
                <a:lnTo>
                  <a:pt x="18687" y="7261"/>
                </a:lnTo>
                <a:lnTo>
                  <a:pt x="18736" y="7136"/>
                </a:lnTo>
                <a:lnTo>
                  <a:pt x="18747" y="7113"/>
                </a:lnTo>
                <a:lnTo>
                  <a:pt x="18753" y="7083"/>
                </a:lnTo>
                <a:lnTo>
                  <a:pt x="18769" y="7056"/>
                </a:lnTo>
                <a:lnTo>
                  <a:pt x="18801" y="7026"/>
                </a:lnTo>
                <a:lnTo>
                  <a:pt x="18813" y="7026"/>
                </a:lnTo>
                <a:lnTo>
                  <a:pt x="18818" y="7019"/>
                </a:lnTo>
                <a:lnTo>
                  <a:pt x="18828" y="6966"/>
                </a:lnTo>
                <a:lnTo>
                  <a:pt x="18813" y="6885"/>
                </a:lnTo>
                <a:lnTo>
                  <a:pt x="18868" y="6899"/>
                </a:lnTo>
                <a:lnTo>
                  <a:pt x="18883" y="6872"/>
                </a:lnTo>
                <a:lnTo>
                  <a:pt x="18910" y="6805"/>
                </a:lnTo>
                <a:lnTo>
                  <a:pt x="18932" y="6665"/>
                </a:lnTo>
                <a:lnTo>
                  <a:pt x="18944" y="6628"/>
                </a:lnTo>
                <a:lnTo>
                  <a:pt x="18965" y="6614"/>
                </a:lnTo>
                <a:lnTo>
                  <a:pt x="18965" y="6584"/>
                </a:lnTo>
                <a:lnTo>
                  <a:pt x="18977" y="6517"/>
                </a:lnTo>
                <a:lnTo>
                  <a:pt x="18987" y="6457"/>
                </a:lnTo>
                <a:lnTo>
                  <a:pt x="18992" y="6421"/>
                </a:lnTo>
                <a:lnTo>
                  <a:pt x="18987" y="6393"/>
                </a:lnTo>
                <a:lnTo>
                  <a:pt x="18890" y="6363"/>
                </a:lnTo>
                <a:lnTo>
                  <a:pt x="18883" y="6333"/>
                </a:lnTo>
                <a:lnTo>
                  <a:pt x="18878" y="6310"/>
                </a:lnTo>
                <a:lnTo>
                  <a:pt x="18878" y="6283"/>
                </a:lnTo>
                <a:lnTo>
                  <a:pt x="18895" y="6209"/>
                </a:lnTo>
                <a:lnTo>
                  <a:pt x="18910" y="6186"/>
                </a:lnTo>
                <a:lnTo>
                  <a:pt x="18932" y="6156"/>
                </a:lnTo>
                <a:lnTo>
                  <a:pt x="18944" y="6149"/>
                </a:lnTo>
                <a:lnTo>
                  <a:pt x="18972" y="6112"/>
                </a:lnTo>
                <a:lnTo>
                  <a:pt x="19004" y="6016"/>
                </a:lnTo>
                <a:lnTo>
                  <a:pt x="19009" y="5995"/>
                </a:lnTo>
                <a:lnTo>
                  <a:pt x="18741" y="5774"/>
                </a:lnTo>
                <a:close/>
                <a:moveTo>
                  <a:pt x="19081" y="5905"/>
                </a:moveTo>
                <a:lnTo>
                  <a:pt x="19081" y="5935"/>
                </a:lnTo>
                <a:lnTo>
                  <a:pt x="19069" y="6025"/>
                </a:lnTo>
                <a:lnTo>
                  <a:pt x="19108" y="5972"/>
                </a:lnTo>
                <a:lnTo>
                  <a:pt x="19081" y="5905"/>
                </a:lnTo>
                <a:close/>
                <a:moveTo>
                  <a:pt x="5874" y="6009"/>
                </a:moveTo>
                <a:lnTo>
                  <a:pt x="5874" y="7268"/>
                </a:lnTo>
                <a:lnTo>
                  <a:pt x="5874" y="8536"/>
                </a:lnTo>
                <a:lnTo>
                  <a:pt x="8090" y="8536"/>
                </a:lnTo>
                <a:lnTo>
                  <a:pt x="8144" y="8536"/>
                </a:lnTo>
                <a:lnTo>
                  <a:pt x="8460" y="8536"/>
                </a:lnTo>
                <a:lnTo>
                  <a:pt x="8455" y="6009"/>
                </a:lnTo>
                <a:lnTo>
                  <a:pt x="5874" y="6009"/>
                </a:lnTo>
                <a:close/>
                <a:moveTo>
                  <a:pt x="19505" y="6016"/>
                </a:moveTo>
                <a:lnTo>
                  <a:pt x="19445" y="6025"/>
                </a:lnTo>
                <a:lnTo>
                  <a:pt x="19347" y="6039"/>
                </a:lnTo>
                <a:lnTo>
                  <a:pt x="19309" y="6052"/>
                </a:lnTo>
                <a:lnTo>
                  <a:pt x="19272" y="6062"/>
                </a:lnTo>
                <a:lnTo>
                  <a:pt x="19237" y="6046"/>
                </a:lnTo>
                <a:lnTo>
                  <a:pt x="19232" y="6046"/>
                </a:lnTo>
                <a:lnTo>
                  <a:pt x="19217" y="6052"/>
                </a:lnTo>
                <a:lnTo>
                  <a:pt x="19200" y="6062"/>
                </a:lnTo>
                <a:lnTo>
                  <a:pt x="19168" y="6069"/>
                </a:lnTo>
                <a:lnTo>
                  <a:pt x="19162" y="6069"/>
                </a:lnTo>
                <a:lnTo>
                  <a:pt x="19151" y="6156"/>
                </a:lnTo>
                <a:lnTo>
                  <a:pt x="19118" y="6105"/>
                </a:lnTo>
                <a:lnTo>
                  <a:pt x="19108" y="6119"/>
                </a:lnTo>
                <a:lnTo>
                  <a:pt x="19064" y="6142"/>
                </a:lnTo>
                <a:lnTo>
                  <a:pt x="19047" y="6172"/>
                </a:lnTo>
                <a:lnTo>
                  <a:pt x="19081" y="6163"/>
                </a:lnTo>
                <a:lnTo>
                  <a:pt x="19108" y="6193"/>
                </a:lnTo>
                <a:lnTo>
                  <a:pt x="19108" y="6209"/>
                </a:lnTo>
                <a:lnTo>
                  <a:pt x="19145" y="6200"/>
                </a:lnTo>
                <a:lnTo>
                  <a:pt x="19282" y="6156"/>
                </a:lnTo>
                <a:lnTo>
                  <a:pt x="19299" y="6163"/>
                </a:lnTo>
                <a:lnTo>
                  <a:pt x="19456" y="6082"/>
                </a:lnTo>
                <a:lnTo>
                  <a:pt x="19495" y="6075"/>
                </a:lnTo>
                <a:lnTo>
                  <a:pt x="19527" y="6062"/>
                </a:lnTo>
                <a:lnTo>
                  <a:pt x="19483" y="6052"/>
                </a:lnTo>
                <a:lnTo>
                  <a:pt x="19505" y="6016"/>
                </a:lnTo>
                <a:close/>
                <a:moveTo>
                  <a:pt x="12332" y="6260"/>
                </a:moveTo>
                <a:lnTo>
                  <a:pt x="10877" y="6273"/>
                </a:lnTo>
                <a:lnTo>
                  <a:pt x="10892" y="6319"/>
                </a:lnTo>
                <a:lnTo>
                  <a:pt x="10899" y="6384"/>
                </a:lnTo>
                <a:lnTo>
                  <a:pt x="10909" y="6414"/>
                </a:lnTo>
                <a:lnTo>
                  <a:pt x="10941" y="6430"/>
                </a:lnTo>
                <a:lnTo>
                  <a:pt x="10974" y="6494"/>
                </a:lnTo>
                <a:lnTo>
                  <a:pt x="10986" y="6554"/>
                </a:lnTo>
                <a:lnTo>
                  <a:pt x="11008" y="6605"/>
                </a:lnTo>
                <a:lnTo>
                  <a:pt x="11013" y="6614"/>
                </a:lnTo>
                <a:lnTo>
                  <a:pt x="11073" y="6671"/>
                </a:lnTo>
                <a:lnTo>
                  <a:pt x="11083" y="6688"/>
                </a:lnTo>
                <a:lnTo>
                  <a:pt x="11095" y="6688"/>
                </a:lnTo>
                <a:lnTo>
                  <a:pt x="11132" y="6665"/>
                </a:lnTo>
                <a:lnTo>
                  <a:pt x="11172" y="6701"/>
                </a:lnTo>
                <a:lnTo>
                  <a:pt x="11187" y="6775"/>
                </a:lnTo>
                <a:lnTo>
                  <a:pt x="11182" y="6842"/>
                </a:lnTo>
                <a:lnTo>
                  <a:pt x="11155" y="6842"/>
                </a:lnTo>
                <a:lnTo>
                  <a:pt x="11144" y="6862"/>
                </a:lnTo>
                <a:lnTo>
                  <a:pt x="11122" y="6909"/>
                </a:lnTo>
                <a:lnTo>
                  <a:pt x="11127" y="6936"/>
                </a:lnTo>
                <a:lnTo>
                  <a:pt x="11160" y="6989"/>
                </a:lnTo>
                <a:lnTo>
                  <a:pt x="11192" y="7056"/>
                </a:lnTo>
                <a:lnTo>
                  <a:pt x="11204" y="7106"/>
                </a:lnTo>
                <a:lnTo>
                  <a:pt x="11219" y="7136"/>
                </a:lnTo>
                <a:lnTo>
                  <a:pt x="11291" y="7187"/>
                </a:lnTo>
                <a:lnTo>
                  <a:pt x="11291" y="7231"/>
                </a:lnTo>
                <a:lnTo>
                  <a:pt x="11291" y="8536"/>
                </a:lnTo>
                <a:lnTo>
                  <a:pt x="11291" y="8556"/>
                </a:lnTo>
                <a:lnTo>
                  <a:pt x="11291" y="8609"/>
                </a:lnTo>
                <a:lnTo>
                  <a:pt x="11291" y="8851"/>
                </a:lnTo>
                <a:lnTo>
                  <a:pt x="12955" y="8851"/>
                </a:lnTo>
                <a:lnTo>
                  <a:pt x="12977" y="8918"/>
                </a:lnTo>
                <a:lnTo>
                  <a:pt x="12999" y="8954"/>
                </a:lnTo>
                <a:lnTo>
                  <a:pt x="12999" y="8991"/>
                </a:lnTo>
                <a:lnTo>
                  <a:pt x="12992" y="9028"/>
                </a:lnTo>
                <a:lnTo>
                  <a:pt x="12955" y="9095"/>
                </a:lnTo>
                <a:lnTo>
                  <a:pt x="12937" y="9118"/>
                </a:lnTo>
                <a:lnTo>
                  <a:pt x="12927" y="9132"/>
                </a:lnTo>
                <a:lnTo>
                  <a:pt x="12905" y="9168"/>
                </a:lnTo>
                <a:lnTo>
                  <a:pt x="13086" y="9161"/>
                </a:lnTo>
                <a:lnTo>
                  <a:pt x="13108" y="9125"/>
                </a:lnTo>
                <a:lnTo>
                  <a:pt x="13108" y="9102"/>
                </a:lnTo>
                <a:lnTo>
                  <a:pt x="13086" y="9058"/>
                </a:lnTo>
                <a:lnTo>
                  <a:pt x="13108" y="9014"/>
                </a:lnTo>
                <a:lnTo>
                  <a:pt x="13118" y="9007"/>
                </a:lnTo>
                <a:lnTo>
                  <a:pt x="13113" y="9007"/>
                </a:lnTo>
                <a:lnTo>
                  <a:pt x="13123" y="8954"/>
                </a:lnTo>
                <a:lnTo>
                  <a:pt x="13140" y="8941"/>
                </a:lnTo>
                <a:lnTo>
                  <a:pt x="13140" y="8934"/>
                </a:lnTo>
                <a:lnTo>
                  <a:pt x="13135" y="8881"/>
                </a:lnTo>
                <a:lnTo>
                  <a:pt x="13140" y="8851"/>
                </a:lnTo>
                <a:lnTo>
                  <a:pt x="13140" y="8837"/>
                </a:lnTo>
                <a:lnTo>
                  <a:pt x="13145" y="8823"/>
                </a:lnTo>
                <a:lnTo>
                  <a:pt x="13173" y="8814"/>
                </a:lnTo>
                <a:lnTo>
                  <a:pt x="13195" y="8814"/>
                </a:lnTo>
                <a:lnTo>
                  <a:pt x="13195" y="8823"/>
                </a:lnTo>
                <a:lnTo>
                  <a:pt x="13200" y="8807"/>
                </a:lnTo>
                <a:lnTo>
                  <a:pt x="13249" y="8770"/>
                </a:lnTo>
                <a:lnTo>
                  <a:pt x="13272" y="8786"/>
                </a:lnTo>
                <a:lnTo>
                  <a:pt x="13277" y="8786"/>
                </a:lnTo>
                <a:lnTo>
                  <a:pt x="13287" y="8733"/>
                </a:lnTo>
                <a:lnTo>
                  <a:pt x="13299" y="8683"/>
                </a:lnTo>
                <a:lnTo>
                  <a:pt x="13299" y="8630"/>
                </a:lnTo>
                <a:lnTo>
                  <a:pt x="13292" y="8593"/>
                </a:lnTo>
                <a:lnTo>
                  <a:pt x="13287" y="8586"/>
                </a:lnTo>
                <a:lnTo>
                  <a:pt x="13287" y="8593"/>
                </a:lnTo>
                <a:lnTo>
                  <a:pt x="13260" y="8602"/>
                </a:lnTo>
                <a:lnTo>
                  <a:pt x="13249" y="8593"/>
                </a:lnTo>
                <a:lnTo>
                  <a:pt x="13217" y="8572"/>
                </a:lnTo>
                <a:lnTo>
                  <a:pt x="13195" y="8529"/>
                </a:lnTo>
                <a:lnTo>
                  <a:pt x="13162" y="8439"/>
                </a:lnTo>
                <a:lnTo>
                  <a:pt x="13156" y="8372"/>
                </a:lnTo>
                <a:lnTo>
                  <a:pt x="13173" y="8328"/>
                </a:lnTo>
                <a:lnTo>
                  <a:pt x="13173" y="8308"/>
                </a:lnTo>
                <a:lnTo>
                  <a:pt x="13162" y="8262"/>
                </a:lnTo>
                <a:lnTo>
                  <a:pt x="13151" y="8204"/>
                </a:lnTo>
                <a:lnTo>
                  <a:pt x="13151" y="8174"/>
                </a:lnTo>
                <a:lnTo>
                  <a:pt x="13118" y="8124"/>
                </a:lnTo>
                <a:lnTo>
                  <a:pt x="13047" y="8034"/>
                </a:lnTo>
                <a:lnTo>
                  <a:pt x="12992" y="7990"/>
                </a:lnTo>
                <a:lnTo>
                  <a:pt x="12955" y="7960"/>
                </a:lnTo>
                <a:lnTo>
                  <a:pt x="12917" y="7916"/>
                </a:lnTo>
                <a:lnTo>
                  <a:pt x="12868" y="7850"/>
                </a:lnTo>
                <a:lnTo>
                  <a:pt x="12835" y="7783"/>
                </a:lnTo>
                <a:lnTo>
                  <a:pt x="12828" y="7732"/>
                </a:lnTo>
                <a:lnTo>
                  <a:pt x="12851" y="7629"/>
                </a:lnTo>
                <a:lnTo>
                  <a:pt x="12922" y="7408"/>
                </a:lnTo>
                <a:lnTo>
                  <a:pt x="12905" y="7387"/>
                </a:lnTo>
                <a:lnTo>
                  <a:pt x="12856" y="7371"/>
                </a:lnTo>
                <a:lnTo>
                  <a:pt x="12823" y="7364"/>
                </a:lnTo>
                <a:lnTo>
                  <a:pt x="12774" y="7394"/>
                </a:lnTo>
                <a:lnTo>
                  <a:pt x="12719" y="7304"/>
                </a:lnTo>
                <a:lnTo>
                  <a:pt x="12699" y="7187"/>
                </a:lnTo>
                <a:lnTo>
                  <a:pt x="12632" y="7063"/>
                </a:lnTo>
                <a:lnTo>
                  <a:pt x="12523" y="6922"/>
                </a:lnTo>
                <a:lnTo>
                  <a:pt x="12453" y="6819"/>
                </a:lnTo>
                <a:lnTo>
                  <a:pt x="12436" y="6768"/>
                </a:lnTo>
                <a:lnTo>
                  <a:pt x="12419" y="6678"/>
                </a:lnTo>
                <a:lnTo>
                  <a:pt x="12409" y="6577"/>
                </a:lnTo>
                <a:lnTo>
                  <a:pt x="12409" y="6474"/>
                </a:lnTo>
                <a:lnTo>
                  <a:pt x="12426" y="6400"/>
                </a:lnTo>
                <a:lnTo>
                  <a:pt x="12399" y="6370"/>
                </a:lnTo>
                <a:lnTo>
                  <a:pt x="12392" y="6347"/>
                </a:lnTo>
                <a:lnTo>
                  <a:pt x="12365" y="6326"/>
                </a:lnTo>
                <a:lnTo>
                  <a:pt x="12365" y="6310"/>
                </a:lnTo>
                <a:lnTo>
                  <a:pt x="12344" y="6296"/>
                </a:lnTo>
                <a:lnTo>
                  <a:pt x="12332" y="6260"/>
                </a:lnTo>
                <a:close/>
                <a:moveTo>
                  <a:pt x="16527" y="6524"/>
                </a:moveTo>
                <a:lnTo>
                  <a:pt x="16473" y="6708"/>
                </a:lnTo>
                <a:lnTo>
                  <a:pt x="16451" y="6812"/>
                </a:lnTo>
                <a:lnTo>
                  <a:pt x="16451" y="6872"/>
                </a:lnTo>
                <a:lnTo>
                  <a:pt x="16408" y="6945"/>
                </a:lnTo>
                <a:lnTo>
                  <a:pt x="16341" y="7019"/>
                </a:lnTo>
                <a:lnTo>
                  <a:pt x="16287" y="7070"/>
                </a:lnTo>
                <a:lnTo>
                  <a:pt x="16255" y="7093"/>
                </a:lnTo>
                <a:lnTo>
                  <a:pt x="16222" y="7093"/>
                </a:lnTo>
                <a:lnTo>
                  <a:pt x="16210" y="7076"/>
                </a:lnTo>
                <a:lnTo>
                  <a:pt x="16183" y="7120"/>
                </a:lnTo>
                <a:lnTo>
                  <a:pt x="16156" y="7150"/>
                </a:lnTo>
                <a:lnTo>
                  <a:pt x="16145" y="7150"/>
                </a:lnTo>
                <a:lnTo>
                  <a:pt x="16140" y="7157"/>
                </a:lnTo>
                <a:lnTo>
                  <a:pt x="16123" y="7210"/>
                </a:lnTo>
                <a:lnTo>
                  <a:pt x="16108" y="7254"/>
                </a:lnTo>
                <a:lnTo>
                  <a:pt x="16101" y="7254"/>
                </a:lnTo>
                <a:lnTo>
                  <a:pt x="16113" y="7304"/>
                </a:lnTo>
                <a:lnTo>
                  <a:pt x="16108" y="7357"/>
                </a:lnTo>
                <a:lnTo>
                  <a:pt x="16074" y="7364"/>
                </a:lnTo>
                <a:lnTo>
                  <a:pt x="16059" y="7394"/>
                </a:lnTo>
                <a:lnTo>
                  <a:pt x="16036" y="7394"/>
                </a:lnTo>
                <a:lnTo>
                  <a:pt x="16014" y="7378"/>
                </a:lnTo>
                <a:lnTo>
                  <a:pt x="16009" y="7357"/>
                </a:lnTo>
                <a:lnTo>
                  <a:pt x="16004" y="7327"/>
                </a:lnTo>
                <a:lnTo>
                  <a:pt x="15992" y="7334"/>
                </a:lnTo>
                <a:lnTo>
                  <a:pt x="15960" y="7408"/>
                </a:lnTo>
                <a:lnTo>
                  <a:pt x="15955" y="7445"/>
                </a:lnTo>
                <a:lnTo>
                  <a:pt x="15955" y="7468"/>
                </a:lnTo>
                <a:lnTo>
                  <a:pt x="15960" y="7534"/>
                </a:lnTo>
                <a:lnTo>
                  <a:pt x="15944" y="7578"/>
                </a:lnTo>
                <a:lnTo>
                  <a:pt x="15922" y="7585"/>
                </a:lnTo>
                <a:lnTo>
                  <a:pt x="15917" y="7592"/>
                </a:lnTo>
                <a:lnTo>
                  <a:pt x="15905" y="7645"/>
                </a:lnTo>
                <a:lnTo>
                  <a:pt x="15868" y="7689"/>
                </a:lnTo>
                <a:lnTo>
                  <a:pt x="15813" y="7702"/>
                </a:lnTo>
                <a:lnTo>
                  <a:pt x="15808" y="7702"/>
                </a:lnTo>
                <a:lnTo>
                  <a:pt x="15813" y="7762"/>
                </a:lnTo>
                <a:lnTo>
                  <a:pt x="15808" y="7792"/>
                </a:lnTo>
                <a:lnTo>
                  <a:pt x="15796" y="7829"/>
                </a:lnTo>
                <a:lnTo>
                  <a:pt x="15801" y="7857"/>
                </a:lnTo>
                <a:lnTo>
                  <a:pt x="15845" y="7930"/>
                </a:lnTo>
                <a:lnTo>
                  <a:pt x="15851" y="7960"/>
                </a:lnTo>
                <a:lnTo>
                  <a:pt x="15862" y="7990"/>
                </a:lnTo>
                <a:lnTo>
                  <a:pt x="15878" y="8027"/>
                </a:lnTo>
                <a:lnTo>
                  <a:pt x="15917" y="8107"/>
                </a:lnTo>
                <a:lnTo>
                  <a:pt x="15977" y="8174"/>
                </a:lnTo>
                <a:lnTo>
                  <a:pt x="16009" y="8188"/>
                </a:lnTo>
                <a:lnTo>
                  <a:pt x="16031" y="8160"/>
                </a:lnTo>
                <a:lnTo>
                  <a:pt x="16036" y="8197"/>
                </a:lnTo>
                <a:lnTo>
                  <a:pt x="16074" y="8211"/>
                </a:lnTo>
                <a:lnTo>
                  <a:pt x="16041" y="8241"/>
                </a:lnTo>
                <a:lnTo>
                  <a:pt x="16047" y="8248"/>
                </a:lnTo>
                <a:lnTo>
                  <a:pt x="16041" y="8262"/>
                </a:lnTo>
                <a:lnTo>
                  <a:pt x="16047" y="8285"/>
                </a:lnTo>
                <a:lnTo>
                  <a:pt x="16059" y="8322"/>
                </a:lnTo>
                <a:lnTo>
                  <a:pt x="16069" y="8335"/>
                </a:lnTo>
                <a:lnTo>
                  <a:pt x="16081" y="8351"/>
                </a:lnTo>
                <a:lnTo>
                  <a:pt x="16108" y="8365"/>
                </a:lnTo>
                <a:lnTo>
                  <a:pt x="16140" y="8395"/>
                </a:lnTo>
                <a:lnTo>
                  <a:pt x="16156" y="8402"/>
                </a:lnTo>
                <a:lnTo>
                  <a:pt x="16178" y="8381"/>
                </a:lnTo>
                <a:lnTo>
                  <a:pt x="16205" y="8358"/>
                </a:lnTo>
                <a:lnTo>
                  <a:pt x="16244" y="8315"/>
                </a:lnTo>
                <a:lnTo>
                  <a:pt x="16299" y="8365"/>
                </a:lnTo>
                <a:lnTo>
                  <a:pt x="16304" y="8365"/>
                </a:lnTo>
                <a:lnTo>
                  <a:pt x="16353" y="8351"/>
                </a:lnTo>
                <a:lnTo>
                  <a:pt x="16396" y="8335"/>
                </a:lnTo>
                <a:lnTo>
                  <a:pt x="16401" y="8298"/>
                </a:lnTo>
                <a:lnTo>
                  <a:pt x="16408" y="8278"/>
                </a:lnTo>
                <a:lnTo>
                  <a:pt x="16435" y="8271"/>
                </a:lnTo>
                <a:lnTo>
                  <a:pt x="16451" y="8262"/>
                </a:lnTo>
                <a:lnTo>
                  <a:pt x="16468" y="8278"/>
                </a:lnTo>
                <a:lnTo>
                  <a:pt x="16478" y="8278"/>
                </a:lnTo>
                <a:lnTo>
                  <a:pt x="16560" y="8234"/>
                </a:lnTo>
                <a:lnTo>
                  <a:pt x="16587" y="8248"/>
                </a:lnTo>
                <a:lnTo>
                  <a:pt x="16599" y="8241"/>
                </a:lnTo>
                <a:lnTo>
                  <a:pt x="16609" y="8225"/>
                </a:lnTo>
                <a:lnTo>
                  <a:pt x="16619" y="8188"/>
                </a:lnTo>
                <a:lnTo>
                  <a:pt x="16626" y="8174"/>
                </a:lnTo>
                <a:lnTo>
                  <a:pt x="16614" y="8144"/>
                </a:lnTo>
                <a:lnTo>
                  <a:pt x="16636" y="8078"/>
                </a:lnTo>
                <a:lnTo>
                  <a:pt x="16659" y="8027"/>
                </a:lnTo>
                <a:lnTo>
                  <a:pt x="16740" y="7887"/>
                </a:lnTo>
                <a:lnTo>
                  <a:pt x="16768" y="7799"/>
                </a:lnTo>
                <a:lnTo>
                  <a:pt x="16800" y="7746"/>
                </a:lnTo>
                <a:lnTo>
                  <a:pt x="16810" y="7696"/>
                </a:lnTo>
                <a:lnTo>
                  <a:pt x="16832" y="7659"/>
                </a:lnTo>
                <a:lnTo>
                  <a:pt x="16855" y="7562"/>
                </a:lnTo>
                <a:lnTo>
                  <a:pt x="16872" y="7534"/>
                </a:lnTo>
                <a:lnTo>
                  <a:pt x="16909" y="7525"/>
                </a:lnTo>
                <a:lnTo>
                  <a:pt x="16936" y="7548"/>
                </a:lnTo>
                <a:lnTo>
                  <a:pt x="16953" y="7578"/>
                </a:lnTo>
                <a:lnTo>
                  <a:pt x="16959" y="7592"/>
                </a:lnTo>
                <a:lnTo>
                  <a:pt x="16986" y="7608"/>
                </a:lnTo>
                <a:lnTo>
                  <a:pt x="17008" y="7608"/>
                </a:lnTo>
                <a:lnTo>
                  <a:pt x="17018" y="7599"/>
                </a:lnTo>
                <a:lnTo>
                  <a:pt x="17028" y="7578"/>
                </a:lnTo>
                <a:lnTo>
                  <a:pt x="17045" y="7518"/>
                </a:lnTo>
                <a:lnTo>
                  <a:pt x="17062" y="7482"/>
                </a:lnTo>
                <a:lnTo>
                  <a:pt x="17073" y="7445"/>
                </a:lnTo>
                <a:lnTo>
                  <a:pt x="17095" y="7394"/>
                </a:lnTo>
                <a:lnTo>
                  <a:pt x="17122" y="7371"/>
                </a:lnTo>
                <a:lnTo>
                  <a:pt x="17165" y="7371"/>
                </a:lnTo>
                <a:lnTo>
                  <a:pt x="17182" y="7350"/>
                </a:lnTo>
                <a:lnTo>
                  <a:pt x="17204" y="7320"/>
                </a:lnTo>
                <a:lnTo>
                  <a:pt x="17219" y="7297"/>
                </a:lnTo>
                <a:lnTo>
                  <a:pt x="17231" y="7304"/>
                </a:lnTo>
                <a:lnTo>
                  <a:pt x="17264" y="7268"/>
                </a:lnTo>
                <a:lnTo>
                  <a:pt x="17313" y="7173"/>
                </a:lnTo>
                <a:lnTo>
                  <a:pt x="17323" y="7106"/>
                </a:lnTo>
                <a:lnTo>
                  <a:pt x="17340" y="7063"/>
                </a:lnTo>
                <a:lnTo>
                  <a:pt x="17345" y="7003"/>
                </a:lnTo>
                <a:lnTo>
                  <a:pt x="17373" y="6936"/>
                </a:lnTo>
                <a:lnTo>
                  <a:pt x="17553" y="7136"/>
                </a:lnTo>
                <a:lnTo>
                  <a:pt x="17574" y="7070"/>
                </a:lnTo>
                <a:lnTo>
                  <a:pt x="17569" y="7033"/>
                </a:lnTo>
                <a:lnTo>
                  <a:pt x="17559" y="7026"/>
                </a:lnTo>
                <a:lnTo>
                  <a:pt x="17547" y="6982"/>
                </a:lnTo>
                <a:lnTo>
                  <a:pt x="17553" y="6973"/>
                </a:lnTo>
                <a:lnTo>
                  <a:pt x="17531" y="6952"/>
                </a:lnTo>
                <a:lnTo>
                  <a:pt x="17526" y="6929"/>
                </a:lnTo>
                <a:lnTo>
                  <a:pt x="17514" y="6929"/>
                </a:lnTo>
                <a:lnTo>
                  <a:pt x="17477" y="6909"/>
                </a:lnTo>
                <a:lnTo>
                  <a:pt x="17455" y="6885"/>
                </a:lnTo>
                <a:lnTo>
                  <a:pt x="17437" y="6879"/>
                </a:lnTo>
                <a:lnTo>
                  <a:pt x="17383" y="6909"/>
                </a:lnTo>
                <a:lnTo>
                  <a:pt x="17362" y="6915"/>
                </a:lnTo>
                <a:lnTo>
                  <a:pt x="17351" y="6952"/>
                </a:lnTo>
                <a:lnTo>
                  <a:pt x="17323" y="6982"/>
                </a:lnTo>
                <a:lnTo>
                  <a:pt x="17286" y="6982"/>
                </a:lnTo>
                <a:lnTo>
                  <a:pt x="17236" y="6966"/>
                </a:lnTo>
                <a:lnTo>
                  <a:pt x="17214" y="6945"/>
                </a:lnTo>
                <a:lnTo>
                  <a:pt x="17144" y="7040"/>
                </a:lnTo>
                <a:lnTo>
                  <a:pt x="17110" y="7019"/>
                </a:lnTo>
                <a:lnTo>
                  <a:pt x="17028" y="7120"/>
                </a:lnTo>
                <a:lnTo>
                  <a:pt x="17001" y="7136"/>
                </a:lnTo>
                <a:lnTo>
                  <a:pt x="16914" y="7224"/>
                </a:lnTo>
                <a:lnTo>
                  <a:pt x="16919" y="6856"/>
                </a:lnTo>
                <a:lnTo>
                  <a:pt x="16527" y="6856"/>
                </a:lnTo>
                <a:lnTo>
                  <a:pt x="16527" y="6524"/>
                </a:lnTo>
                <a:close/>
                <a:moveTo>
                  <a:pt x="8514" y="6671"/>
                </a:moveTo>
                <a:lnTo>
                  <a:pt x="8514" y="8536"/>
                </a:lnTo>
                <a:lnTo>
                  <a:pt x="11236" y="8536"/>
                </a:lnTo>
                <a:lnTo>
                  <a:pt x="11236" y="7231"/>
                </a:lnTo>
                <a:lnTo>
                  <a:pt x="11182" y="7187"/>
                </a:lnTo>
                <a:lnTo>
                  <a:pt x="11155" y="7136"/>
                </a:lnTo>
                <a:lnTo>
                  <a:pt x="11137" y="7083"/>
                </a:lnTo>
                <a:lnTo>
                  <a:pt x="11117" y="7033"/>
                </a:lnTo>
                <a:lnTo>
                  <a:pt x="11073" y="6973"/>
                </a:lnTo>
                <a:lnTo>
                  <a:pt x="11062" y="6892"/>
                </a:lnTo>
                <a:lnTo>
                  <a:pt x="11100" y="6812"/>
                </a:lnTo>
                <a:lnTo>
                  <a:pt x="11127" y="6768"/>
                </a:lnTo>
                <a:lnTo>
                  <a:pt x="11122" y="6745"/>
                </a:lnTo>
                <a:lnTo>
                  <a:pt x="11105" y="6761"/>
                </a:lnTo>
                <a:lnTo>
                  <a:pt x="11068" y="6752"/>
                </a:lnTo>
                <a:lnTo>
                  <a:pt x="10981" y="6671"/>
                </a:lnTo>
                <a:lnTo>
                  <a:pt x="10926" y="6671"/>
                </a:lnTo>
                <a:lnTo>
                  <a:pt x="8514" y="6671"/>
                </a:lnTo>
                <a:close/>
                <a:moveTo>
                  <a:pt x="18426" y="6775"/>
                </a:moveTo>
                <a:lnTo>
                  <a:pt x="18387" y="6782"/>
                </a:lnTo>
                <a:lnTo>
                  <a:pt x="18382" y="6789"/>
                </a:lnTo>
                <a:lnTo>
                  <a:pt x="18360" y="6826"/>
                </a:lnTo>
                <a:lnTo>
                  <a:pt x="18360" y="6842"/>
                </a:lnTo>
                <a:lnTo>
                  <a:pt x="18372" y="7047"/>
                </a:lnTo>
                <a:lnTo>
                  <a:pt x="18372" y="7070"/>
                </a:lnTo>
                <a:lnTo>
                  <a:pt x="18387" y="7608"/>
                </a:lnTo>
                <a:lnTo>
                  <a:pt x="18474" y="7608"/>
                </a:lnTo>
                <a:lnTo>
                  <a:pt x="18556" y="7505"/>
                </a:lnTo>
                <a:lnTo>
                  <a:pt x="18568" y="7468"/>
                </a:lnTo>
                <a:lnTo>
                  <a:pt x="18568" y="7461"/>
                </a:lnTo>
                <a:lnTo>
                  <a:pt x="18540" y="7438"/>
                </a:lnTo>
                <a:lnTo>
                  <a:pt x="18491" y="7334"/>
                </a:lnTo>
                <a:lnTo>
                  <a:pt x="18453" y="7231"/>
                </a:lnTo>
                <a:lnTo>
                  <a:pt x="18447" y="7120"/>
                </a:lnTo>
                <a:lnTo>
                  <a:pt x="18409" y="7047"/>
                </a:lnTo>
                <a:lnTo>
                  <a:pt x="18387" y="6989"/>
                </a:lnTo>
                <a:lnTo>
                  <a:pt x="18387" y="6929"/>
                </a:lnTo>
                <a:lnTo>
                  <a:pt x="18382" y="6909"/>
                </a:lnTo>
                <a:lnTo>
                  <a:pt x="18382" y="6856"/>
                </a:lnTo>
                <a:lnTo>
                  <a:pt x="18414" y="6805"/>
                </a:lnTo>
                <a:lnTo>
                  <a:pt x="18426" y="6775"/>
                </a:lnTo>
                <a:close/>
                <a:moveTo>
                  <a:pt x="16974" y="6856"/>
                </a:moveTo>
                <a:lnTo>
                  <a:pt x="16969" y="7076"/>
                </a:lnTo>
                <a:lnTo>
                  <a:pt x="16974" y="7076"/>
                </a:lnTo>
                <a:lnTo>
                  <a:pt x="17001" y="7056"/>
                </a:lnTo>
                <a:lnTo>
                  <a:pt x="17090" y="6945"/>
                </a:lnTo>
                <a:lnTo>
                  <a:pt x="17117" y="6945"/>
                </a:lnTo>
                <a:lnTo>
                  <a:pt x="17132" y="6952"/>
                </a:lnTo>
                <a:lnTo>
                  <a:pt x="17172" y="6899"/>
                </a:lnTo>
                <a:lnTo>
                  <a:pt x="17182" y="6872"/>
                </a:lnTo>
                <a:lnTo>
                  <a:pt x="17192" y="6856"/>
                </a:lnTo>
                <a:lnTo>
                  <a:pt x="16974" y="6856"/>
                </a:lnTo>
                <a:close/>
                <a:moveTo>
                  <a:pt x="17236" y="6856"/>
                </a:moveTo>
                <a:lnTo>
                  <a:pt x="17253" y="6879"/>
                </a:lnTo>
                <a:lnTo>
                  <a:pt x="17247" y="6892"/>
                </a:lnTo>
                <a:lnTo>
                  <a:pt x="17259" y="6892"/>
                </a:lnTo>
                <a:lnTo>
                  <a:pt x="17286" y="6909"/>
                </a:lnTo>
                <a:lnTo>
                  <a:pt x="17308" y="6909"/>
                </a:lnTo>
                <a:lnTo>
                  <a:pt x="17313" y="6879"/>
                </a:lnTo>
                <a:lnTo>
                  <a:pt x="17328" y="6856"/>
                </a:lnTo>
                <a:lnTo>
                  <a:pt x="17236" y="6856"/>
                </a:lnTo>
                <a:close/>
                <a:moveTo>
                  <a:pt x="17553" y="6856"/>
                </a:moveTo>
                <a:lnTo>
                  <a:pt x="17596" y="6885"/>
                </a:lnTo>
                <a:lnTo>
                  <a:pt x="17581" y="6909"/>
                </a:lnTo>
                <a:lnTo>
                  <a:pt x="17601" y="6929"/>
                </a:lnTo>
                <a:lnTo>
                  <a:pt x="17618" y="6973"/>
                </a:lnTo>
                <a:lnTo>
                  <a:pt x="17613" y="6982"/>
                </a:lnTo>
                <a:lnTo>
                  <a:pt x="17623" y="7026"/>
                </a:lnTo>
                <a:lnTo>
                  <a:pt x="17623" y="7040"/>
                </a:lnTo>
                <a:lnTo>
                  <a:pt x="17628" y="7047"/>
                </a:lnTo>
                <a:lnTo>
                  <a:pt x="17640" y="7056"/>
                </a:lnTo>
                <a:lnTo>
                  <a:pt x="17695" y="7093"/>
                </a:lnTo>
                <a:lnTo>
                  <a:pt x="17727" y="7136"/>
                </a:lnTo>
                <a:lnTo>
                  <a:pt x="17717" y="7187"/>
                </a:lnTo>
                <a:lnTo>
                  <a:pt x="17782" y="7231"/>
                </a:lnTo>
                <a:lnTo>
                  <a:pt x="17826" y="7284"/>
                </a:lnTo>
                <a:lnTo>
                  <a:pt x="17864" y="7224"/>
                </a:lnTo>
                <a:lnTo>
                  <a:pt x="17940" y="7364"/>
                </a:lnTo>
                <a:lnTo>
                  <a:pt x="17896" y="7431"/>
                </a:lnTo>
                <a:lnTo>
                  <a:pt x="17896" y="7438"/>
                </a:lnTo>
                <a:lnTo>
                  <a:pt x="17881" y="7505"/>
                </a:lnTo>
                <a:lnTo>
                  <a:pt x="17847" y="7541"/>
                </a:lnTo>
                <a:lnTo>
                  <a:pt x="17819" y="7599"/>
                </a:lnTo>
                <a:lnTo>
                  <a:pt x="17814" y="7622"/>
                </a:lnTo>
                <a:lnTo>
                  <a:pt x="17814" y="7636"/>
                </a:lnTo>
                <a:lnTo>
                  <a:pt x="17841" y="7615"/>
                </a:lnTo>
                <a:lnTo>
                  <a:pt x="17901" y="7608"/>
                </a:lnTo>
                <a:lnTo>
                  <a:pt x="17901" y="7555"/>
                </a:lnTo>
                <a:lnTo>
                  <a:pt x="17983" y="7732"/>
                </a:lnTo>
                <a:lnTo>
                  <a:pt x="18044" y="7755"/>
                </a:lnTo>
                <a:lnTo>
                  <a:pt x="18072" y="7776"/>
                </a:lnTo>
                <a:lnTo>
                  <a:pt x="17990" y="7659"/>
                </a:lnTo>
                <a:lnTo>
                  <a:pt x="17978" y="7599"/>
                </a:lnTo>
                <a:lnTo>
                  <a:pt x="17973" y="7541"/>
                </a:lnTo>
                <a:lnTo>
                  <a:pt x="18022" y="7525"/>
                </a:lnTo>
                <a:lnTo>
                  <a:pt x="18031" y="7544"/>
                </a:lnTo>
                <a:lnTo>
                  <a:pt x="18022" y="7452"/>
                </a:lnTo>
                <a:lnTo>
                  <a:pt x="18032" y="7415"/>
                </a:lnTo>
                <a:lnTo>
                  <a:pt x="18032" y="7387"/>
                </a:lnTo>
                <a:lnTo>
                  <a:pt x="18032" y="7350"/>
                </a:lnTo>
                <a:lnTo>
                  <a:pt x="18037" y="7327"/>
                </a:lnTo>
                <a:lnTo>
                  <a:pt x="18032" y="7297"/>
                </a:lnTo>
                <a:lnTo>
                  <a:pt x="18005" y="7224"/>
                </a:lnTo>
                <a:lnTo>
                  <a:pt x="18049" y="7210"/>
                </a:lnTo>
                <a:lnTo>
                  <a:pt x="18010" y="7136"/>
                </a:lnTo>
                <a:lnTo>
                  <a:pt x="18017" y="7063"/>
                </a:lnTo>
                <a:lnTo>
                  <a:pt x="18072" y="7093"/>
                </a:lnTo>
                <a:lnTo>
                  <a:pt x="18072" y="7070"/>
                </a:lnTo>
                <a:lnTo>
                  <a:pt x="18092" y="7056"/>
                </a:lnTo>
                <a:lnTo>
                  <a:pt x="18099" y="7047"/>
                </a:lnTo>
                <a:lnTo>
                  <a:pt x="18092" y="7026"/>
                </a:lnTo>
                <a:lnTo>
                  <a:pt x="18131" y="6959"/>
                </a:lnTo>
                <a:lnTo>
                  <a:pt x="18136" y="6966"/>
                </a:lnTo>
                <a:lnTo>
                  <a:pt x="18136" y="6922"/>
                </a:lnTo>
                <a:lnTo>
                  <a:pt x="18191" y="6989"/>
                </a:lnTo>
                <a:lnTo>
                  <a:pt x="18196" y="6982"/>
                </a:lnTo>
                <a:lnTo>
                  <a:pt x="18191" y="6936"/>
                </a:lnTo>
                <a:lnTo>
                  <a:pt x="18213" y="6892"/>
                </a:lnTo>
                <a:lnTo>
                  <a:pt x="18240" y="6885"/>
                </a:lnTo>
                <a:lnTo>
                  <a:pt x="18290" y="6856"/>
                </a:lnTo>
                <a:lnTo>
                  <a:pt x="17553" y="6856"/>
                </a:lnTo>
                <a:close/>
                <a:moveTo>
                  <a:pt x="18031" y="7544"/>
                </a:moveTo>
                <a:lnTo>
                  <a:pt x="18032" y="7571"/>
                </a:lnTo>
                <a:lnTo>
                  <a:pt x="18032" y="7548"/>
                </a:lnTo>
                <a:lnTo>
                  <a:pt x="18031" y="7544"/>
                </a:lnTo>
                <a:close/>
                <a:moveTo>
                  <a:pt x="18300" y="6856"/>
                </a:moveTo>
                <a:lnTo>
                  <a:pt x="18295" y="6922"/>
                </a:lnTo>
                <a:lnTo>
                  <a:pt x="18310" y="6915"/>
                </a:lnTo>
                <a:lnTo>
                  <a:pt x="18305" y="6856"/>
                </a:lnTo>
                <a:lnTo>
                  <a:pt x="18300" y="6856"/>
                </a:lnTo>
                <a:close/>
                <a:moveTo>
                  <a:pt x="18310" y="6996"/>
                </a:moveTo>
                <a:lnTo>
                  <a:pt x="18305" y="7010"/>
                </a:lnTo>
                <a:lnTo>
                  <a:pt x="18310" y="7010"/>
                </a:lnTo>
                <a:lnTo>
                  <a:pt x="18310" y="6996"/>
                </a:lnTo>
                <a:close/>
                <a:moveTo>
                  <a:pt x="17395" y="7056"/>
                </a:moveTo>
                <a:lnTo>
                  <a:pt x="17390" y="7083"/>
                </a:lnTo>
                <a:lnTo>
                  <a:pt x="17378" y="7136"/>
                </a:lnTo>
                <a:lnTo>
                  <a:pt x="17362" y="7210"/>
                </a:lnTo>
                <a:lnTo>
                  <a:pt x="17301" y="7320"/>
                </a:lnTo>
                <a:lnTo>
                  <a:pt x="17253" y="7378"/>
                </a:lnTo>
                <a:lnTo>
                  <a:pt x="17236" y="7378"/>
                </a:lnTo>
                <a:lnTo>
                  <a:pt x="17219" y="7401"/>
                </a:lnTo>
                <a:lnTo>
                  <a:pt x="17187" y="7445"/>
                </a:lnTo>
                <a:lnTo>
                  <a:pt x="17137" y="7445"/>
                </a:lnTo>
                <a:lnTo>
                  <a:pt x="17132" y="7452"/>
                </a:lnTo>
                <a:lnTo>
                  <a:pt x="17122" y="7475"/>
                </a:lnTo>
                <a:lnTo>
                  <a:pt x="17110" y="7518"/>
                </a:lnTo>
                <a:lnTo>
                  <a:pt x="17095" y="7555"/>
                </a:lnTo>
                <a:lnTo>
                  <a:pt x="17078" y="7615"/>
                </a:lnTo>
                <a:lnTo>
                  <a:pt x="17056" y="7659"/>
                </a:lnTo>
                <a:lnTo>
                  <a:pt x="17018" y="7682"/>
                </a:lnTo>
                <a:lnTo>
                  <a:pt x="16969" y="7673"/>
                </a:lnTo>
                <a:lnTo>
                  <a:pt x="16914" y="7645"/>
                </a:lnTo>
                <a:lnTo>
                  <a:pt x="16899" y="7608"/>
                </a:lnTo>
                <a:lnTo>
                  <a:pt x="16882" y="7696"/>
                </a:lnTo>
                <a:lnTo>
                  <a:pt x="16855" y="7739"/>
                </a:lnTo>
                <a:lnTo>
                  <a:pt x="16844" y="7783"/>
                </a:lnTo>
                <a:lnTo>
                  <a:pt x="16810" y="7836"/>
                </a:lnTo>
                <a:lnTo>
                  <a:pt x="16783" y="7923"/>
                </a:lnTo>
                <a:lnTo>
                  <a:pt x="16701" y="8071"/>
                </a:lnTo>
                <a:lnTo>
                  <a:pt x="16681" y="8114"/>
                </a:lnTo>
                <a:lnTo>
                  <a:pt x="16674" y="8137"/>
                </a:lnTo>
                <a:lnTo>
                  <a:pt x="16681" y="8151"/>
                </a:lnTo>
                <a:lnTo>
                  <a:pt x="16691" y="8181"/>
                </a:lnTo>
                <a:lnTo>
                  <a:pt x="16669" y="8225"/>
                </a:lnTo>
                <a:lnTo>
                  <a:pt x="16659" y="8271"/>
                </a:lnTo>
                <a:lnTo>
                  <a:pt x="16626" y="8308"/>
                </a:lnTo>
                <a:lnTo>
                  <a:pt x="16572" y="8345"/>
                </a:lnTo>
                <a:lnTo>
                  <a:pt x="16555" y="8315"/>
                </a:lnTo>
                <a:lnTo>
                  <a:pt x="16483" y="8351"/>
                </a:lnTo>
                <a:lnTo>
                  <a:pt x="16451" y="8351"/>
                </a:lnTo>
                <a:lnTo>
                  <a:pt x="16451" y="8372"/>
                </a:lnTo>
                <a:lnTo>
                  <a:pt x="16418" y="8409"/>
                </a:lnTo>
                <a:lnTo>
                  <a:pt x="16401" y="8418"/>
                </a:lnTo>
                <a:lnTo>
                  <a:pt x="16359" y="8425"/>
                </a:lnTo>
                <a:lnTo>
                  <a:pt x="16309" y="8439"/>
                </a:lnTo>
                <a:lnTo>
                  <a:pt x="16282" y="8439"/>
                </a:lnTo>
                <a:lnTo>
                  <a:pt x="16249" y="8409"/>
                </a:lnTo>
                <a:lnTo>
                  <a:pt x="16232" y="8425"/>
                </a:lnTo>
                <a:lnTo>
                  <a:pt x="16205" y="8439"/>
                </a:lnTo>
                <a:lnTo>
                  <a:pt x="16173" y="8476"/>
                </a:lnTo>
                <a:lnTo>
                  <a:pt x="16151" y="8476"/>
                </a:lnTo>
                <a:lnTo>
                  <a:pt x="16113" y="8462"/>
                </a:lnTo>
                <a:lnTo>
                  <a:pt x="16081" y="8432"/>
                </a:lnTo>
                <a:lnTo>
                  <a:pt x="16047" y="8409"/>
                </a:lnTo>
                <a:lnTo>
                  <a:pt x="16026" y="8388"/>
                </a:lnTo>
                <a:lnTo>
                  <a:pt x="16009" y="8351"/>
                </a:lnTo>
                <a:lnTo>
                  <a:pt x="15999" y="8315"/>
                </a:lnTo>
                <a:lnTo>
                  <a:pt x="15992" y="8298"/>
                </a:lnTo>
                <a:lnTo>
                  <a:pt x="15890" y="8409"/>
                </a:lnTo>
                <a:lnTo>
                  <a:pt x="15823" y="8469"/>
                </a:lnTo>
                <a:lnTo>
                  <a:pt x="15764" y="8513"/>
                </a:lnTo>
                <a:lnTo>
                  <a:pt x="15747" y="8565"/>
                </a:lnTo>
                <a:lnTo>
                  <a:pt x="15709" y="8609"/>
                </a:lnTo>
                <a:lnTo>
                  <a:pt x="15682" y="8660"/>
                </a:lnTo>
                <a:lnTo>
                  <a:pt x="15627" y="8697"/>
                </a:lnTo>
                <a:lnTo>
                  <a:pt x="15578" y="8756"/>
                </a:lnTo>
                <a:lnTo>
                  <a:pt x="15523" y="8786"/>
                </a:lnTo>
                <a:lnTo>
                  <a:pt x="16009" y="8786"/>
                </a:lnTo>
                <a:lnTo>
                  <a:pt x="16031" y="8770"/>
                </a:lnTo>
                <a:lnTo>
                  <a:pt x="16113" y="8777"/>
                </a:lnTo>
                <a:lnTo>
                  <a:pt x="16123" y="8750"/>
                </a:lnTo>
                <a:lnTo>
                  <a:pt x="16140" y="8777"/>
                </a:lnTo>
                <a:lnTo>
                  <a:pt x="16173" y="8777"/>
                </a:lnTo>
                <a:lnTo>
                  <a:pt x="16168" y="8793"/>
                </a:lnTo>
                <a:lnTo>
                  <a:pt x="18273" y="8814"/>
                </a:lnTo>
                <a:lnTo>
                  <a:pt x="18268" y="8793"/>
                </a:lnTo>
                <a:lnTo>
                  <a:pt x="18251" y="8733"/>
                </a:lnTo>
                <a:lnTo>
                  <a:pt x="18235" y="8660"/>
                </a:lnTo>
                <a:lnTo>
                  <a:pt x="18196" y="8653"/>
                </a:lnTo>
                <a:lnTo>
                  <a:pt x="18164" y="8639"/>
                </a:lnTo>
                <a:lnTo>
                  <a:pt x="18109" y="8676"/>
                </a:lnTo>
                <a:lnTo>
                  <a:pt x="18049" y="8667"/>
                </a:lnTo>
                <a:lnTo>
                  <a:pt x="18037" y="8616"/>
                </a:lnTo>
                <a:lnTo>
                  <a:pt x="17990" y="8565"/>
                </a:lnTo>
                <a:lnTo>
                  <a:pt x="17978" y="8492"/>
                </a:lnTo>
                <a:lnTo>
                  <a:pt x="17962" y="8492"/>
                </a:lnTo>
                <a:lnTo>
                  <a:pt x="17891" y="8455"/>
                </a:lnTo>
                <a:lnTo>
                  <a:pt x="17864" y="8432"/>
                </a:lnTo>
                <a:lnTo>
                  <a:pt x="17792" y="8418"/>
                </a:lnTo>
                <a:lnTo>
                  <a:pt x="17772" y="8402"/>
                </a:lnTo>
                <a:lnTo>
                  <a:pt x="17717" y="8322"/>
                </a:lnTo>
                <a:lnTo>
                  <a:pt x="17886" y="8335"/>
                </a:lnTo>
                <a:lnTo>
                  <a:pt x="17995" y="8395"/>
                </a:lnTo>
                <a:lnTo>
                  <a:pt x="18005" y="8395"/>
                </a:lnTo>
                <a:lnTo>
                  <a:pt x="17951" y="8298"/>
                </a:lnTo>
                <a:lnTo>
                  <a:pt x="17940" y="8271"/>
                </a:lnTo>
                <a:lnTo>
                  <a:pt x="17935" y="8144"/>
                </a:lnTo>
                <a:lnTo>
                  <a:pt x="18077" y="8351"/>
                </a:lnTo>
                <a:lnTo>
                  <a:pt x="18077" y="8278"/>
                </a:lnTo>
                <a:lnTo>
                  <a:pt x="18131" y="8298"/>
                </a:lnTo>
                <a:lnTo>
                  <a:pt x="18126" y="8285"/>
                </a:lnTo>
                <a:lnTo>
                  <a:pt x="18065" y="8241"/>
                </a:lnTo>
                <a:lnTo>
                  <a:pt x="18087" y="8218"/>
                </a:lnTo>
                <a:lnTo>
                  <a:pt x="18055" y="8204"/>
                </a:lnTo>
                <a:lnTo>
                  <a:pt x="18022" y="8167"/>
                </a:lnTo>
                <a:lnTo>
                  <a:pt x="18000" y="8114"/>
                </a:lnTo>
                <a:lnTo>
                  <a:pt x="17962" y="8078"/>
                </a:lnTo>
                <a:lnTo>
                  <a:pt x="17913" y="7997"/>
                </a:lnTo>
                <a:lnTo>
                  <a:pt x="17886" y="7939"/>
                </a:lnTo>
                <a:lnTo>
                  <a:pt x="17772" y="7799"/>
                </a:lnTo>
                <a:lnTo>
                  <a:pt x="17859" y="7792"/>
                </a:lnTo>
                <a:lnTo>
                  <a:pt x="17881" y="7813"/>
                </a:lnTo>
                <a:lnTo>
                  <a:pt x="17841" y="7739"/>
                </a:lnTo>
                <a:lnTo>
                  <a:pt x="17836" y="7732"/>
                </a:lnTo>
                <a:lnTo>
                  <a:pt x="17787" y="7755"/>
                </a:lnTo>
                <a:lnTo>
                  <a:pt x="17760" y="7739"/>
                </a:lnTo>
                <a:lnTo>
                  <a:pt x="17732" y="7689"/>
                </a:lnTo>
                <a:lnTo>
                  <a:pt x="17744" y="7585"/>
                </a:lnTo>
                <a:lnTo>
                  <a:pt x="17755" y="7534"/>
                </a:lnTo>
                <a:lnTo>
                  <a:pt x="17799" y="7475"/>
                </a:lnTo>
                <a:lnTo>
                  <a:pt x="17826" y="7445"/>
                </a:lnTo>
                <a:lnTo>
                  <a:pt x="17836" y="7424"/>
                </a:lnTo>
                <a:lnTo>
                  <a:pt x="17836" y="7371"/>
                </a:lnTo>
                <a:lnTo>
                  <a:pt x="17787" y="7334"/>
                </a:lnTo>
                <a:lnTo>
                  <a:pt x="17749" y="7284"/>
                </a:lnTo>
                <a:lnTo>
                  <a:pt x="17678" y="7247"/>
                </a:lnTo>
                <a:lnTo>
                  <a:pt x="17662" y="7210"/>
                </a:lnTo>
                <a:lnTo>
                  <a:pt x="17668" y="7150"/>
                </a:lnTo>
                <a:lnTo>
                  <a:pt x="17662" y="7150"/>
                </a:lnTo>
                <a:lnTo>
                  <a:pt x="17618" y="7120"/>
                </a:lnTo>
                <a:lnTo>
                  <a:pt x="17574" y="7254"/>
                </a:lnTo>
                <a:lnTo>
                  <a:pt x="17395" y="7056"/>
                </a:lnTo>
                <a:close/>
                <a:moveTo>
                  <a:pt x="18317" y="7076"/>
                </a:moveTo>
                <a:lnTo>
                  <a:pt x="18268" y="7083"/>
                </a:lnTo>
                <a:lnTo>
                  <a:pt x="18235" y="7083"/>
                </a:lnTo>
                <a:lnTo>
                  <a:pt x="18218" y="7106"/>
                </a:lnTo>
                <a:lnTo>
                  <a:pt x="18191" y="7173"/>
                </a:lnTo>
                <a:lnTo>
                  <a:pt x="18235" y="7120"/>
                </a:lnTo>
                <a:lnTo>
                  <a:pt x="18228" y="7254"/>
                </a:lnTo>
                <a:lnTo>
                  <a:pt x="18208" y="7320"/>
                </a:lnTo>
                <a:lnTo>
                  <a:pt x="18223" y="7408"/>
                </a:lnTo>
                <a:lnTo>
                  <a:pt x="18196" y="7424"/>
                </a:lnTo>
                <a:lnTo>
                  <a:pt x="18208" y="7461"/>
                </a:lnTo>
                <a:lnTo>
                  <a:pt x="18240" y="7498"/>
                </a:lnTo>
                <a:lnTo>
                  <a:pt x="18262" y="7488"/>
                </a:lnTo>
                <a:lnTo>
                  <a:pt x="18300" y="7585"/>
                </a:lnTo>
                <a:lnTo>
                  <a:pt x="18208" y="7585"/>
                </a:lnTo>
                <a:lnTo>
                  <a:pt x="18181" y="7578"/>
                </a:lnTo>
                <a:lnTo>
                  <a:pt x="18174" y="7578"/>
                </a:lnTo>
                <a:lnTo>
                  <a:pt x="18169" y="7615"/>
                </a:lnTo>
                <a:lnTo>
                  <a:pt x="18181" y="7636"/>
                </a:lnTo>
                <a:lnTo>
                  <a:pt x="18196" y="7673"/>
                </a:lnTo>
                <a:lnTo>
                  <a:pt x="18228" y="7702"/>
                </a:lnTo>
                <a:lnTo>
                  <a:pt x="18273" y="7666"/>
                </a:lnTo>
                <a:lnTo>
                  <a:pt x="18278" y="7682"/>
                </a:lnTo>
                <a:lnTo>
                  <a:pt x="18278" y="7673"/>
                </a:lnTo>
                <a:lnTo>
                  <a:pt x="18337" y="7652"/>
                </a:lnTo>
                <a:lnTo>
                  <a:pt x="18337" y="7645"/>
                </a:lnTo>
                <a:lnTo>
                  <a:pt x="18317" y="7076"/>
                </a:lnTo>
                <a:close/>
                <a:moveTo>
                  <a:pt x="18131" y="7113"/>
                </a:moveTo>
                <a:lnTo>
                  <a:pt x="18131" y="7136"/>
                </a:lnTo>
                <a:lnTo>
                  <a:pt x="18109" y="7180"/>
                </a:lnTo>
                <a:lnTo>
                  <a:pt x="18119" y="7187"/>
                </a:lnTo>
                <a:lnTo>
                  <a:pt x="18126" y="7247"/>
                </a:lnTo>
                <a:lnTo>
                  <a:pt x="18141" y="7247"/>
                </a:lnTo>
                <a:lnTo>
                  <a:pt x="18136" y="7157"/>
                </a:lnTo>
                <a:lnTo>
                  <a:pt x="18141" y="7143"/>
                </a:lnTo>
                <a:lnTo>
                  <a:pt x="18131" y="7113"/>
                </a:lnTo>
                <a:close/>
                <a:moveTo>
                  <a:pt x="14973" y="7247"/>
                </a:moveTo>
                <a:lnTo>
                  <a:pt x="14956" y="7261"/>
                </a:lnTo>
                <a:lnTo>
                  <a:pt x="14962" y="7284"/>
                </a:lnTo>
                <a:lnTo>
                  <a:pt x="14962" y="7320"/>
                </a:lnTo>
                <a:lnTo>
                  <a:pt x="14968" y="7327"/>
                </a:lnTo>
                <a:lnTo>
                  <a:pt x="14983" y="7371"/>
                </a:lnTo>
                <a:lnTo>
                  <a:pt x="14973" y="7431"/>
                </a:lnTo>
                <a:lnTo>
                  <a:pt x="14923" y="7475"/>
                </a:lnTo>
                <a:lnTo>
                  <a:pt x="14809" y="7525"/>
                </a:lnTo>
                <a:lnTo>
                  <a:pt x="14782" y="7511"/>
                </a:lnTo>
                <a:lnTo>
                  <a:pt x="14772" y="7505"/>
                </a:lnTo>
                <a:lnTo>
                  <a:pt x="14760" y="7498"/>
                </a:lnTo>
                <a:lnTo>
                  <a:pt x="14737" y="7505"/>
                </a:lnTo>
                <a:lnTo>
                  <a:pt x="14744" y="7555"/>
                </a:lnTo>
                <a:lnTo>
                  <a:pt x="14727" y="7615"/>
                </a:lnTo>
                <a:lnTo>
                  <a:pt x="14690" y="7652"/>
                </a:lnTo>
                <a:lnTo>
                  <a:pt x="14668" y="7682"/>
                </a:lnTo>
                <a:lnTo>
                  <a:pt x="14651" y="7739"/>
                </a:lnTo>
                <a:lnTo>
                  <a:pt x="14623" y="7776"/>
                </a:lnTo>
                <a:lnTo>
                  <a:pt x="14596" y="7783"/>
                </a:lnTo>
                <a:lnTo>
                  <a:pt x="14581" y="7813"/>
                </a:lnTo>
                <a:lnTo>
                  <a:pt x="14559" y="7893"/>
                </a:lnTo>
                <a:lnTo>
                  <a:pt x="14536" y="7953"/>
                </a:lnTo>
                <a:lnTo>
                  <a:pt x="14499" y="7983"/>
                </a:lnTo>
                <a:lnTo>
                  <a:pt x="14449" y="7976"/>
                </a:lnTo>
                <a:lnTo>
                  <a:pt x="14400" y="7939"/>
                </a:lnTo>
                <a:lnTo>
                  <a:pt x="14373" y="7903"/>
                </a:lnTo>
                <a:lnTo>
                  <a:pt x="14368" y="7880"/>
                </a:lnTo>
                <a:lnTo>
                  <a:pt x="14356" y="7880"/>
                </a:lnTo>
                <a:lnTo>
                  <a:pt x="14362" y="7887"/>
                </a:lnTo>
                <a:lnTo>
                  <a:pt x="14345" y="7923"/>
                </a:lnTo>
                <a:lnTo>
                  <a:pt x="14328" y="7930"/>
                </a:lnTo>
                <a:lnTo>
                  <a:pt x="14328" y="7976"/>
                </a:lnTo>
                <a:lnTo>
                  <a:pt x="14313" y="8013"/>
                </a:lnTo>
                <a:lnTo>
                  <a:pt x="14286" y="8057"/>
                </a:lnTo>
                <a:lnTo>
                  <a:pt x="14231" y="8041"/>
                </a:lnTo>
                <a:lnTo>
                  <a:pt x="14199" y="7997"/>
                </a:lnTo>
                <a:lnTo>
                  <a:pt x="14177" y="7990"/>
                </a:lnTo>
                <a:lnTo>
                  <a:pt x="14149" y="8004"/>
                </a:lnTo>
                <a:lnTo>
                  <a:pt x="14127" y="8034"/>
                </a:lnTo>
                <a:lnTo>
                  <a:pt x="14105" y="8078"/>
                </a:lnTo>
                <a:lnTo>
                  <a:pt x="14068" y="8101"/>
                </a:lnTo>
                <a:lnTo>
                  <a:pt x="14028" y="8057"/>
                </a:lnTo>
                <a:lnTo>
                  <a:pt x="13974" y="8020"/>
                </a:lnTo>
                <a:lnTo>
                  <a:pt x="13953" y="8013"/>
                </a:lnTo>
                <a:lnTo>
                  <a:pt x="13931" y="8020"/>
                </a:lnTo>
                <a:lnTo>
                  <a:pt x="13926" y="8020"/>
                </a:lnTo>
                <a:lnTo>
                  <a:pt x="13914" y="8057"/>
                </a:lnTo>
                <a:lnTo>
                  <a:pt x="13882" y="8087"/>
                </a:lnTo>
                <a:lnTo>
                  <a:pt x="13849" y="8057"/>
                </a:lnTo>
                <a:lnTo>
                  <a:pt x="13849" y="8041"/>
                </a:lnTo>
                <a:lnTo>
                  <a:pt x="13837" y="8050"/>
                </a:lnTo>
                <a:lnTo>
                  <a:pt x="13810" y="8041"/>
                </a:lnTo>
                <a:lnTo>
                  <a:pt x="13805" y="8071"/>
                </a:lnTo>
                <a:lnTo>
                  <a:pt x="13783" y="8101"/>
                </a:lnTo>
                <a:lnTo>
                  <a:pt x="13756" y="8107"/>
                </a:lnTo>
                <a:lnTo>
                  <a:pt x="13745" y="8101"/>
                </a:lnTo>
                <a:lnTo>
                  <a:pt x="13740" y="8107"/>
                </a:lnTo>
                <a:lnTo>
                  <a:pt x="13728" y="8137"/>
                </a:lnTo>
                <a:lnTo>
                  <a:pt x="13723" y="8174"/>
                </a:lnTo>
                <a:lnTo>
                  <a:pt x="13740" y="8241"/>
                </a:lnTo>
                <a:lnTo>
                  <a:pt x="13691" y="8308"/>
                </a:lnTo>
                <a:lnTo>
                  <a:pt x="13609" y="8345"/>
                </a:lnTo>
                <a:lnTo>
                  <a:pt x="13587" y="8365"/>
                </a:lnTo>
                <a:lnTo>
                  <a:pt x="13592" y="8395"/>
                </a:lnTo>
                <a:lnTo>
                  <a:pt x="13604" y="8455"/>
                </a:lnTo>
                <a:lnTo>
                  <a:pt x="13609" y="8506"/>
                </a:lnTo>
                <a:lnTo>
                  <a:pt x="13582" y="8556"/>
                </a:lnTo>
                <a:lnTo>
                  <a:pt x="13510" y="8536"/>
                </a:lnTo>
                <a:lnTo>
                  <a:pt x="13418" y="8492"/>
                </a:lnTo>
                <a:lnTo>
                  <a:pt x="13369" y="8492"/>
                </a:lnTo>
                <a:lnTo>
                  <a:pt x="13347" y="8529"/>
                </a:lnTo>
                <a:lnTo>
                  <a:pt x="13341" y="8549"/>
                </a:lnTo>
                <a:lnTo>
                  <a:pt x="13341" y="8565"/>
                </a:lnTo>
                <a:lnTo>
                  <a:pt x="13341" y="8572"/>
                </a:lnTo>
                <a:lnTo>
                  <a:pt x="13353" y="8623"/>
                </a:lnTo>
                <a:lnTo>
                  <a:pt x="13353" y="8653"/>
                </a:lnTo>
                <a:lnTo>
                  <a:pt x="13359" y="8690"/>
                </a:lnTo>
                <a:lnTo>
                  <a:pt x="13353" y="8683"/>
                </a:lnTo>
                <a:lnTo>
                  <a:pt x="13353" y="8690"/>
                </a:lnTo>
                <a:lnTo>
                  <a:pt x="13341" y="8756"/>
                </a:lnTo>
                <a:lnTo>
                  <a:pt x="13319" y="8830"/>
                </a:lnTo>
                <a:lnTo>
                  <a:pt x="13299" y="8851"/>
                </a:lnTo>
                <a:lnTo>
                  <a:pt x="13701" y="8851"/>
                </a:lnTo>
                <a:lnTo>
                  <a:pt x="13701" y="8837"/>
                </a:lnTo>
                <a:lnTo>
                  <a:pt x="13674" y="8727"/>
                </a:lnTo>
                <a:lnTo>
                  <a:pt x="13810" y="8740"/>
                </a:lnTo>
                <a:lnTo>
                  <a:pt x="13822" y="8756"/>
                </a:lnTo>
                <a:lnTo>
                  <a:pt x="14308" y="8750"/>
                </a:lnTo>
                <a:lnTo>
                  <a:pt x="15349" y="8793"/>
                </a:lnTo>
                <a:lnTo>
                  <a:pt x="15360" y="8786"/>
                </a:lnTo>
                <a:lnTo>
                  <a:pt x="15409" y="8756"/>
                </a:lnTo>
                <a:lnTo>
                  <a:pt x="15464" y="8733"/>
                </a:lnTo>
                <a:lnTo>
                  <a:pt x="15556" y="8690"/>
                </a:lnTo>
                <a:lnTo>
                  <a:pt x="15595" y="8639"/>
                </a:lnTo>
                <a:lnTo>
                  <a:pt x="15649" y="8602"/>
                </a:lnTo>
                <a:lnTo>
                  <a:pt x="15672" y="8556"/>
                </a:lnTo>
                <a:lnTo>
                  <a:pt x="15704" y="8519"/>
                </a:lnTo>
                <a:lnTo>
                  <a:pt x="15726" y="8455"/>
                </a:lnTo>
                <a:lnTo>
                  <a:pt x="15796" y="8402"/>
                </a:lnTo>
                <a:lnTo>
                  <a:pt x="15856" y="8351"/>
                </a:lnTo>
                <a:lnTo>
                  <a:pt x="15955" y="8248"/>
                </a:lnTo>
                <a:lnTo>
                  <a:pt x="15944" y="8241"/>
                </a:lnTo>
                <a:lnTo>
                  <a:pt x="15873" y="8151"/>
                </a:lnTo>
                <a:lnTo>
                  <a:pt x="15828" y="8064"/>
                </a:lnTo>
                <a:lnTo>
                  <a:pt x="15818" y="8020"/>
                </a:lnTo>
                <a:lnTo>
                  <a:pt x="15796" y="7990"/>
                </a:lnTo>
                <a:lnTo>
                  <a:pt x="15796" y="7960"/>
                </a:lnTo>
                <a:lnTo>
                  <a:pt x="15759" y="7893"/>
                </a:lnTo>
                <a:lnTo>
                  <a:pt x="15741" y="7843"/>
                </a:lnTo>
                <a:lnTo>
                  <a:pt x="15741" y="7813"/>
                </a:lnTo>
                <a:lnTo>
                  <a:pt x="15759" y="7755"/>
                </a:lnTo>
                <a:lnTo>
                  <a:pt x="15747" y="7673"/>
                </a:lnTo>
                <a:lnTo>
                  <a:pt x="15692" y="7608"/>
                </a:lnTo>
                <a:lnTo>
                  <a:pt x="15660" y="7541"/>
                </a:lnTo>
                <a:lnTo>
                  <a:pt x="15649" y="7511"/>
                </a:lnTo>
                <a:lnTo>
                  <a:pt x="15632" y="7511"/>
                </a:lnTo>
                <a:lnTo>
                  <a:pt x="15551" y="7562"/>
                </a:lnTo>
                <a:lnTo>
                  <a:pt x="15486" y="7571"/>
                </a:lnTo>
                <a:lnTo>
                  <a:pt x="15441" y="7534"/>
                </a:lnTo>
                <a:lnTo>
                  <a:pt x="15419" y="7525"/>
                </a:lnTo>
                <a:lnTo>
                  <a:pt x="15404" y="7525"/>
                </a:lnTo>
                <a:lnTo>
                  <a:pt x="15372" y="7555"/>
                </a:lnTo>
                <a:lnTo>
                  <a:pt x="15322" y="7525"/>
                </a:lnTo>
                <a:lnTo>
                  <a:pt x="15300" y="7498"/>
                </a:lnTo>
                <a:lnTo>
                  <a:pt x="15262" y="7475"/>
                </a:lnTo>
                <a:lnTo>
                  <a:pt x="15196" y="7452"/>
                </a:lnTo>
                <a:lnTo>
                  <a:pt x="15141" y="7401"/>
                </a:lnTo>
                <a:lnTo>
                  <a:pt x="15114" y="7320"/>
                </a:lnTo>
                <a:lnTo>
                  <a:pt x="15099" y="7284"/>
                </a:lnTo>
                <a:lnTo>
                  <a:pt x="15077" y="7268"/>
                </a:lnTo>
                <a:lnTo>
                  <a:pt x="15060" y="7261"/>
                </a:lnTo>
                <a:lnTo>
                  <a:pt x="15027" y="7268"/>
                </a:lnTo>
                <a:lnTo>
                  <a:pt x="14990" y="7261"/>
                </a:lnTo>
                <a:lnTo>
                  <a:pt x="14973" y="7247"/>
                </a:lnTo>
                <a:close/>
                <a:moveTo>
                  <a:pt x="18109" y="7277"/>
                </a:moveTo>
                <a:lnTo>
                  <a:pt x="18092" y="7304"/>
                </a:lnTo>
                <a:lnTo>
                  <a:pt x="18099" y="7327"/>
                </a:lnTo>
                <a:lnTo>
                  <a:pt x="18087" y="7364"/>
                </a:lnTo>
                <a:lnTo>
                  <a:pt x="18087" y="7394"/>
                </a:lnTo>
                <a:lnTo>
                  <a:pt x="18082" y="7431"/>
                </a:lnTo>
                <a:lnTo>
                  <a:pt x="18082" y="7461"/>
                </a:lnTo>
                <a:lnTo>
                  <a:pt x="18087" y="7525"/>
                </a:lnTo>
                <a:lnTo>
                  <a:pt x="18114" y="7401"/>
                </a:lnTo>
                <a:lnTo>
                  <a:pt x="18099" y="7408"/>
                </a:lnTo>
                <a:lnTo>
                  <a:pt x="18104" y="7314"/>
                </a:lnTo>
                <a:lnTo>
                  <a:pt x="18109" y="7277"/>
                </a:lnTo>
                <a:close/>
                <a:moveTo>
                  <a:pt x="18578" y="7585"/>
                </a:moveTo>
                <a:lnTo>
                  <a:pt x="18486" y="7608"/>
                </a:lnTo>
                <a:lnTo>
                  <a:pt x="18583" y="7608"/>
                </a:lnTo>
                <a:lnTo>
                  <a:pt x="18578" y="7585"/>
                </a:lnTo>
                <a:close/>
                <a:moveTo>
                  <a:pt x="18337" y="7682"/>
                </a:moveTo>
                <a:lnTo>
                  <a:pt x="18327" y="7732"/>
                </a:lnTo>
                <a:lnTo>
                  <a:pt x="18332" y="7769"/>
                </a:lnTo>
                <a:lnTo>
                  <a:pt x="18322" y="7813"/>
                </a:lnTo>
                <a:lnTo>
                  <a:pt x="18360" y="7873"/>
                </a:lnTo>
                <a:lnTo>
                  <a:pt x="18349" y="7916"/>
                </a:lnTo>
                <a:lnTo>
                  <a:pt x="18355" y="7916"/>
                </a:lnTo>
                <a:lnTo>
                  <a:pt x="18372" y="7923"/>
                </a:lnTo>
                <a:lnTo>
                  <a:pt x="18382" y="7903"/>
                </a:lnTo>
                <a:lnTo>
                  <a:pt x="18469" y="7887"/>
                </a:lnTo>
                <a:lnTo>
                  <a:pt x="18474" y="7873"/>
                </a:lnTo>
                <a:lnTo>
                  <a:pt x="18496" y="7836"/>
                </a:lnTo>
                <a:lnTo>
                  <a:pt x="18523" y="7746"/>
                </a:lnTo>
                <a:lnTo>
                  <a:pt x="18551" y="7732"/>
                </a:lnTo>
                <a:lnTo>
                  <a:pt x="18551" y="7682"/>
                </a:lnTo>
                <a:lnTo>
                  <a:pt x="18337" y="7682"/>
                </a:lnTo>
                <a:close/>
                <a:moveTo>
                  <a:pt x="17940" y="7776"/>
                </a:moveTo>
                <a:lnTo>
                  <a:pt x="17940" y="7783"/>
                </a:lnTo>
                <a:lnTo>
                  <a:pt x="17940" y="7776"/>
                </a:lnTo>
                <a:close/>
                <a:moveTo>
                  <a:pt x="17923" y="7850"/>
                </a:moveTo>
                <a:lnTo>
                  <a:pt x="17962" y="7930"/>
                </a:lnTo>
                <a:lnTo>
                  <a:pt x="17973" y="7946"/>
                </a:lnTo>
                <a:lnTo>
                  <a:pt x="18082" y="8107"/>
                </a:lnTo>
                <a:lnTo>
                  <a:pt x="18092" y="8107"/>
                </a:lnTo>
                <a:lnTo>
                  <a:pt x="18109" y="8107"/>
                </a:lnTo>
                <a:lnTo>
                  <a:pt x="18114" y="8101"/>
                </a:lnTo>
                <a:lnTo>
                  <a:pt x="18119" y="8050"/>
                </a:lnTo>
                <a:lnTo>
                  <a:pt x="18126" y="8027"/>
                </a:lnTo>
                <a:lnTo>
                  <a:pt x="18126" y="8020"/>
                </a:lnTo>
                <a:lnTo>
                  <a:pt x="18104" y="7990"/>
                </a:lnTo>
                <a:lnTo>
                  <a:pt x="18060" y="7953"/>
                </a:lnTo>
                <a:lnTo>
                  <a:pt x="18027" y="7903"/>
                </a:lnTo>
                <a:lnTo>
                  <a:pt x="18000" y="7880"/>
                </a:lnTo>
                <a:lnTo>
                  <a:pt x="17923" y="7850"/>
                </a:lnTo>
                <a:close/>
                <a:moveTo>
                  <a:pt x="840" y="7880"/>
                </a:moveTo>
                <a:lnTo>
                  <a:pt x="828" y="7887"/>
                </a:lnTo>
                <a:lnTo>
                  <a:pt x="828" y="7923"/>
                </a:lnTo>
                <a:lnTo>
                  <a:pt x="863" y="7893"/>
                </a:lnTo>
                <a:lnTo>
                  <a:pt x="840" y="7880"/>
                </a:lnTo>
                <a:close/>
                <a:moveTo>
                  <a:pt x="18087" y="7887"/>
                </a:moveTo>
                <a:lnTo>
                  <a:pt x="18092" y="7903"/>
                </a:lnTo>
                <a:lnTo>
                  <a:pt x="18114" y="7910"/>
                </a:lnTo>
                <a:lnTo>
                  <a:pt x="18087" y="7887"/>
                </a:lnTo>
                <a:close/>
                <a:moveTo>
                  <a:pt x="18441" y="7960"/>
                </a:moveTo>
                <a:lnTo>
                  <a:pt x="18409" y="7967"/>
                </a:lnTo>
                <a:lnTo>
                  <a:pt x="18404" y="7983"/>
                </a:lnTo>
                <a:lnTo>
                  <a:pt x="18377" y="8071"/>
                </a:lnTo>
                <a:lnTo>
                  <a:pt x="18355" y="8114"/>
                </a:lnTo>
                <a:lnTo>
                  <a:pt x="18322" y="8188"/>
                </a:lnTo>
                <a:lnTo>
                  <a:pt x="18300" y="8285"/>
                </a:lnTo>
                <a:lnTo>
                  <a:pt x="18322" y="8241"/>
                </a:lnTo>
                <a:lnTo>
                  <a:pt x="18355" y="8211"/>
                </a:lnTo>
                <a:lnTo>
                  <a:pt x="18382" y="8197"/>
                </a:lnTo>
                <a:lnTo>
                  <a:pt x="18377" y="8167"/>
                </a:lnTo>
                <a:lnTo>
                  <a:pt x="18441" y="7960"/>
                </a:lnTo>
                <a:close/>
                <a:moveTo>
                  <a:pt x="13756" y="7997"/>
                </a:moveTo>
                <a:lnTo>
                  <a:pt x="13751" y="8004"/>
                </a:lnTo>
                <a:lnTo>
                  <a:pt x="13745" y="8027"/>
                </a:lnTo>
                <a:lnTo>
                  <a:pt x="13756" y="8034"/>
                </a:lnTo>
                <a:lnTo>
                  <a:pt x="13756" y="8027"/>
                </a:lnTo>
                <a:lnTo>
                  <a:pt x="13756" y="7997"/>
                </a:lnTo>
                <a:close/>
                <a:moveTo>
                  <a:pt x="835" y="8020"/>
                </a:moveTo>
                <a:lnTo>
                  <a:pt x="835" y="8034"/>
                </a:lnTo>
                <a:lnTo>
                  <a:pt x="840" y="8034"/>
                </a:lnTo>
                <a:lnTo>
                  <a:pt x="835" y="8020"/>
                </a:lnTo>
                <a:close/>
                <a:moveTo>
                  <a:pt x="868" y="8114"/>
                </a:moveTo>
                <a:lnTo>
                  <a:pt x="873" y="8137"/>
                </a:lnTo>
                <a:lnTo>
                  <a:pt x="890" y="8167"/>
                </a:lnTo>
                <a:lnTo>
                  <a:pt x="895" y="8167"/>
                </a:lnTo>
                <a:lnTo>
                  <a:pt x="878" y="8130"/>
                </a:lnTo>
                <a:lnTo>
                  <a:pt x="868" y="8114"/>
                </a:lnTo>
                <a:close/>
                <a:moveTo>
                  <a:pt x="18049" y="8439"/>
                </a:moveTo>
                <a:lnTo>
                  <a:pt x="18049" y="8462"/>
                </a:lnTo>
                <a:lnTo>
                  <a:pt x="18082" y="8499"/>
                </a:lnTo>
                <a:lnTo>
                  <a:pt x="18109" y="8536"/>
                </a:lnTo>
                <a:lnTo>
                  <a:pt x="18114" y="8529"/>
                </a:lnTo>
                <a:lnTo>
                  <a:pt x="18114" y="8513"/>
                </a:lnTo>
                <a:lnTo>
                  <a:pt x="18109" y="8499"/>
                </a:lnTo>
                <a:lnTo>
                  <a:pt x="18087" y="8469"/>
                </a:lnTo>
                <a:lnTo>
                  <a:pt x="18049" y="8439"/>
                </a:lnTo>
                <a:close/>
                <a:moveTo>
                  <a:pt x="3999" y="8602"/>
                </a:moveTo>
                <a:lnTo>
                  <a:pt x="3999" y="9109"/>
                </a:lnTo>
                <a:lnTo>
                  <a:pt x="3987" y="9118"/>
                </a:lnTo>
                <a:lnTo>
                  <a:pt x="3960" y="9175"/>
                </a:lnTo>
                <a:lnTo>
                  <a:pt x="3927" y="9219"/>
                </a:lnTo>
                <a:lnTo>
                  <a:pt x="3895" y="9212"/>
                </a:lnTo>
                <a:lnTo>
                  <a:pt x="3863" y="9182"/>
                </a:lnTo>
                <a:lnTo>
                  <a:pt x="3845" y="9155"/>
                </a:lnTo>
                <a:lnTo>
                  <a:pt x="3828" y="9138"/>
                </a:lnTo>
                <a:lnTo>
                  <a:pt x="3801" y="9138"/>
                </a:lnTo>
                <a:lnTo>
                  <a:pt x="3774" y="9138"/>
                </a:lnTo>
                <a:lnTo>
                  <a:pt x="3753" y="9155"/>
                </a:lnTo>
                <a:lnTo>
                  <a:pt x="3741" y="9168"/>
                </a:lnTo>
                <a:lnTo>
                  <a:pt x="3736" y="9191"/>
                </a:lnTo>
                <a:lnTo>
                  <a:pt x="3741" y="9198"/>
                </a:lnTo>
                <a:lnTo>
                  <a:pt x="3759" y="9242"/>
                </a:lnTo>
                <a:lnTo>
                  <a:pt x="3764" y="9359"/>
                </a:lnTo>
                <a:lnTo>
                  <a:pt x="3769" y="9389"/>
                </a:lnTo>
                <a:lnTo>
                  <a:pt x="3774" y="9433"/>
                </a:lnTo>
                <a:lnTo>
                  <a:pt x="3769" y="9477"/>
                </a:lnTo>
                <a:lnTo>
                  <a:pt x="3769" y="9514"/>
                </a:lnTo>
                <a:lnTo>
                  <a:pt x="3796" y="9596"/>
                </a:lnTo>
                <a:lnTo>
                  <a:pt x="3786" y="9868"/>
                </a:lnTo>
                <a:lnTo>
                  <a:pt x="3808" y="9935"/>
                </a:lnTo>
                <a:lnTo>
                  <a:pt x="3868" y="10059"/>
                </a:lnTo>
                <a:lnTo>
                  <a:pt x="3873" y="10096"/>
                </a:lnTo>
                <a:lnTo>
                  <a:pt x="3878" y="10119"/>
                </a:lnTo>
                <a:lnTo>
                  <a:pt x="3890" y="10140"/>
                </a:lnTo>
                <a:lnTo>
                  <a:pt x="3949" y="10192"/>
                </a:lnTo>
                <a:lnTo>
                  <a:pt x="3972" y="10222"/>
                </a:lnTo>
                <a:lnTo>
                  <a:pt x="3972" y="10273"/>
                </a:lnTo>
                <a:lnTo>
                  <a:pt x="3949" y="10303"/>
                </a:lnTo>
                <a:lnTo>
                  <a:pt x="3883" y="10370"/>
                </a:lnTo>
                <a:lnTo>
                  <a:pt x="3856" y="10420"/>
                </a:lnTo>
                <a:lnTo>
                  <a:pt x="3823" y="10494"/>
                </a:lnTo>
                <a:lnTo>
                  <a:pt x="3828" y="10561"/>
                </a:lnTo>
                <a:lnTo>
                  <a:pt x="3828" y="10618"/>
                </a:lnTo>
                <a:lnTo>
                  <a:pt x="3818" y="10678"/>
                </a:lnTo>
                <a:lnTo>
                  <a:pt x="3808" y="10722"/>
                </a:lnTo>
                <a:lnTo>
                  <a:pt x="3781" y="10782"/>
                </a:lnTo>
                <a:lnTo>
                  <a:pt x="3759" y="10812"/>
                </a:lnTo>
                <a:lnTo>
                  <a:pt x="3747" y="10812"/>
                </a:lnTo>
                <a:lnTo>
                  <a:pt x="3747" y="10839"/>
                </a:lnTo>
                <a:lnTo>
                  <a:pt x="3753" y="10922"/>
                </a:lnTo>
                <a:lnTo>
                  <a:pt x="3764" y="10966"/>
                </a:lnTo>
                <a:lnTo>
                  <a:pt x="3801" y="10986"/>
                </a:lnTo>
                <a:lnTo>
                  <a:pt x="3828" y="11023"/>
                </a:lnTo>
                <a:lnTo>
                  <a:pt x="3840" y="11083"/>
                </a:lnTo>
                <a:lnTo>
                  <a:pt x="3835" y="11150"/>
                </a:lnTo>
                <a:lnTo>
                  <a:pt x="3818" y="11194"/>
                </a:lnTo>
                <a:lnTo>
                  <a:pt x="3781" y="11230"/>
                </a:lnTo>
                <a:lnTo>
                  <a:pt x="3736" y="11237"/>
                </a:lnTo>
                <a:lnTo>
                  <a:pt x="3719" y="11311"/>
                </a:lnTo>
                <a:lnTo>
                  <a:pt x="5105" y="11997"/>
                </a:lnTo>
                <a:lnTo>
                  <a:pt x="5819" y="11997"/>
                </a:lnTo>
                <a:lnTo>
                  <a:pt x="5819" y="8609"/>
                </a:lnTo>
                <a:lnTo>
                  <a:pt x="4914" y="8609"/>
                </a:lnTo>
                <a:lnTo>
                  <a:pt x="3999" y="8602"/>
                </a:lnTo>
                <a:close/>
                <a:moveTo>
                  <a:pt x="5874" y="8609"/>
                </a:moveTo>
                <a:lnTo>
                  <a:pt x="5874" y="11997"/>
                </a:lnTo>
                <a:lnTo>
                  <a:pt x="6131" y="11997"/>
                </a:lnTo>
                <a:lnTo>
                  <a:pt x="6136" y="11723"/>
                </a:lnTo>
                <a:lnTo>
                  <a:pt x="6747" y="11732"/>
                </a:lnTo>
                <a:lnTo>
                  <a:pt x="6699" y="11599"/>
                </a:lnTo>
                <a:lnTo>
                  <a:pt x="6736" y="11599"/>
                </a:lnTo>
                <a:lnTo>
                  <a:pt x="8068" y="11599"/>
                </a:lnTo>
                <a:lnTo>
                  <a:pt x="8073" y="8851"/>
                </a:lnTo>
                <a:lnTo>
                  <a:pt x="8090" y="8851"/>
                </a:lnTo>
                <a:lnTo>
                  <a:pt x="8090" y="8727"/>
                </a:lnTo>
                <a:lnTo>
                  <a:pt x="8090" y="8609"/>
                </a:lnTo>
                <a:lnTo>
                  <a:pt x="5874" y="8609"/>
                </a:lnTo>
                <a:close/>
                <a:moveTo>
                  <a:pt x="8144" y="8609"/>
                </a:moveTo>
                <a:lnTo>
                  <a:pt x="8144" y="8727"/>
                </a:lnTo>
                <a:lnTo>
                  <a:pt x="8144" y="8844"/>
                </a:lnTo>
                <a:lnTo>
                  <a:pt x="8323" y="8844"/>
                </a:lnTo>
                <a:lnTo>
                  <a:pt x="8328" y="8844"/>
                </a:lnTo>
                <a:lnTo>
                  <a:pt x="9273" y="8851"/>
                </a:lnTo>
                <a:lnTo>
                  <a:pt x="9273" y="10045"/>
                </a:lnTo>
                <a:lnTo>
                  <a:pt x="9278" y="10045"/>
                </a:lnTo>
                <a:lnTo>
                  <a:pt x="9310" y="10075"/>
                </a:lnTo>
                <a:lnTo>
                  <a:pt x="9387" y="10156"/>
                </a:lnTo>
                <a:lnTo>
                  <a:pt x="9419" y="10149"/>
                </a:lnTo>
                <a:lnTo>
                  <a:pt x="9447" y="10156"/>
                </a:lnTo>
                <a:lnTo>
                  <a:pt x="9459" y="10126"/>
                </a:lnTo>
                <a:lnTo>
                  <a:pt x="9464" y="10112"/>
                </a:lnTo>
                <a:lnTo>
                  <a:pt x="9496" y="10119"/>
                </a:lnTo>
                <a:lnTo>
                  <a:pt x="9540" y="10163"/>
                </a:lnTo>
                <a:lnTo>
                  <a:pt x="9545" y="10169"/>
                </a:lnTo>
                <a:lnTo>
                  <a:pt x="9573" y="10229"/>
                </a:lnTo>
                <a:lnTo>
                  <a:pt x="9573" y="10259"/>
                </a:lnTo>
                <a:lnTo>
                  <a:pt x="9590" y="10266"/>
                </a:lnTo>
                <a:lnTo>
                  <a:pt x="9638" y="10266"/>
                </a:lnTo>
                <a:lnTo>
                  <a:pt x="9704" y="10303"/>
                </a:lnTo>
                <a:lnTo>
                  <a:pt x="9719" y="10303"/>
                </a:lnTo>
                <a:lnTo>
                  <a:pt x="9774" y="10296"/>
                </a:lnTo>
                <a:lnTo>
                  <a:pt x="9823" y="10347"/>
                </a:lnTo>
                <a:lnTo>
                  <a:pt x="9851" y="10310"/>
                </a:lnTo>
                <a:lnTo>
                  <a:pt x="9917" y="10310"/>
                </a:lnTo>
                <a:lnTo>
                  <a:pt x="9982" y="10303"/>
                </a:lnTo>
                <a:lnTo>
                  <a:pt x="9992" y="10383"/>
                </a:lnTo>
                <a:lnTo>
                  <a:pt x="10026" y="10413"/>
                </a:lnTo>
                <a:lnTo>
                  <a:pt x="10041" y="10434"/>
                </a:lnTo>
                <a:lnTo>
                  <a:pt x="10041" y="10471"/>
                </a:lnTo>
                <a:lnTo>
                  <a:pt x="10047" y="10471"/>
                </a:lnTo>
                <a:lnTo>
                  <a:pt x="10059" y="10457"/>
                </a:lnTo>
                <a:lnTo>
                  <a:pt x="10113" y="10397"/>
                </a:lnTo>
                <a:lnTo>
                  <a:pt x="10128" y="10397"/>
                </a:lnTo>
                <a:lnTo>
                  <a:pt x="10151" y="10406"/>
                </a:lnTo>
                <a:lnTo>
                  <a:pt x="10168" y="10427"/>
                </a:lnTo>
                <a:lnTo>
                  <a:pt x="10173" y="10450"/>
                </a:lnTo>
                <a:lnTo>
                  <a:pt x="10210" y="10471"/>
                </a:lnTo>
                <a:lnTo>
                  <a:pt x="10222" y="10494"/>
                </a:lnTo>
                <a:lnTo>
                  <a:pt x="10249" y="10471"/>
                </a:lnTo>
                <a:lnTo>
                  <a:pt x="10260" y="10471"/>
                </a:lnTo>
                <a:lnTo>
                  <a:pt x="10287" y="10450"/>
                </a:lnTo>
                <a:lnTo>
                  <a:pt x="10319" y="10471"/>
                </a:lnTo>
                <a:lnTo>
                  <a:pt x="10326" y="10487"/>
                </a:lnTo>
                <a:lnTo>
                  <a:pt x="10347" y="10480"/>
                </a:lnTo>
                <a:lnTo>
                  <a:pt x="10359" y="10443"/>
                </a:lnTo>
                <a:lnTo>
                  <a:pt x="10391" y="10420"/>
                </a:lnTo>
                <a:lnTo>
                  <a:pt x="10418" y="10427"/>
                </a:lnTo>
                <a:lnTo>
                  <a:pt x="10435" y="10450"/>
                </a:lnTo>
                <a:lnTo>
                  <a:pt x="10445" y="10471"/>
                </a:lnTo>
                <a:lnTo>
                  <a:pt x="10468" y="10480"/>
                </a:lnTo>
                <a:lnTo>
                  <a:pt x="10490" y="10457"/>
                </a:lnTo>
                <a:lnTo>
                  <a:pt x="10510" y="10443"/>
                </a:lnTo>
                <a:lnTo>
                  <a:pt x="10532" y="10457"/>
                </a:lnTo>
                <a:lnTo>
                  <a:pt x="10544" y="10464"/>
                </a:lnTo>
                <a:lnTo>
                  <a:pt x="10549" y="10501"/>
                </a:lnTo>
                <a:lnTo>
                  <a:pt x="10577" y="10524"/>
                </a:lnTo>
                <a:lnTo>
                  <a:pt x="10604" y="10531"/>
                </a:lnTo>
                <a:lnTo>
                  <a:pt x="10619" y="10554"/>
                </a:lnTo>
                <a:lnTo>
                  <a:pt x="10626" y="10545"/>
                </a:lnTo>
                <a:lnTo>
                  <a:pt x="10653" y="10531"/>
                </a:lnTo>
                <a:lnTo>
                  <a:pt x="10686" y="10501"/>
                </a:lnTo>
                <a:lnTo>
                  <a:pt x="10768" y="10464"/>
                </a:lnTo>
                <a:lnTo>
                  <a:pt x="10800" y="10480"/>
                </a:lnTo>
                <a:lnTo>
                  <a:pt x="10810" y="10480"/>
                </a:lnTo>
                <a:lnTo>
                  <a:pt x="10817" y="10464"/>
                </a:lnTo>
                <a:lnTo>
                  <a:pt x="10882" y="10434"/>
                </a:lnTo>
                <a:lnTo>
                  <a:pt x="10899" y="10420"/>
                </a:lnTo>
                <a:lnTo>
                  <a:pt x="10936" y="10450"/>
                </a:lnTo>
                <a:lnTo>
                  <a:pt x="10936" y="10464"/>
                </a:lnTo>
                <a:lnTo>
                  <a:pt x="10964" y="10471"/>
                </a:lnTo>
                <a:lnTo>
                  <a:pt x="10974" y="10471"/>
                </a:lnTo>
                <a:lnTo>
                  <a:pt x="10996" y="10457"/>
                </a:lnTo>
                <a:lnTo>
                  <a:pt x="11018" y="10420"/>
                </a:lnTo>
                <a:lnTo>
                  <a:pt x="11045" y="10420"/>
                </a:lnTo>
                <a:lnTo>
                  <a:pt x="11078" y="10434"/>
                </a:lnTo>
                <a:lnTo>
                  <a:pt x="11155" y="10501"/>
                </a:lnTo>
                <a:lnTo>
                  <a:pt x="11187" y="10538"/>
                </a:lnTo>
                <a:lnTo>
                  <a:pt x="11219" y="10561"/>
                </a:lnTo>
                <a:lnTo>
                  <a:pt x="11241" y="10581"/>
                </a:lnTo>
                <a:lnTo>
                  <a:pt x="11286" y="10597"/>
                </a:lnTo>
                <a:lnTo>
                  <a:pt x="11301" y="9580"/>
                </a:lnTo>
                <a:lnTo>
                  <a:pt x="11241" y="8924"/>
                </a:lnTo>
                <a:lnTo>
                  <a:pt x="11236" y="8924"/>
                </a:lnTo>
                <a:lnTo>
                  <a:pt x="11236" y="8888"/>
                </a:lnTo>
                <a:lnTo>
                  <a:pt x="11231" y="8851"/>
                </a:lnTo>
                <a:lnTo>
                  <a:pt x="11236" y="8851"/>
                </a:lnTo>
                <a:lnTo>
                  <a:pt x="11236" y="8609"/>
                </a:lnTo>
                <a:lnTo>
                  <a:pt x="8514" y="8609"/>
                </a:lnTo>
                <a:lnTo>
                  <a:pt x="8460" y="8609"/>
                </a:lnTo>
                <a:lnTo>
                  <a:pt x="8144" y="8609"/>
                </a:lnTo>
                <a:close/>
                <a:moveTo>
                  <a:pt x="13751" y="8807"/>
                </a:moveTo>
                <a:lnTo>
                  <a:pt x="13756" y="8830"/>
                </a:lnTo>
                <a:lnTo>
                  <a:pt x="13756" y="8911"/>
                </a:lnTo>
                <a:lnTo>
                  <a:pt x="13735" y="8924"/>
                </a:lnTo>
                <a:lnTo>
                  <a:pt x="13723" y="8924"/>
                </a:lnTo>
                <a:lnTo>
                  <a:pt x="13210" y="8924"/>
                </a:lnTo>
                <a:lnTo>
                  <a:pt x="13200" y="8934"/>
                </a:lnTo>
                <a:lnTo>
                  <a:pt x="13190" y="8991"/>
                </a:lnTo>
                <a:lnTo>
                  <a:pt x="13178" y="8998"/>
                </a:lnTo>
                <a:lnTo>
                  <a:pt x="13183" y="9007"/>
                </a:lnTo>
                <a:lnTo>
                  <a:pt x="13183" y="9044"/>
                </a:lnTo>
                <a:lnTo>
                  <a:pt x="13168" y="9072"/>
                </a:lnTo>
                <a:lnTo>
                  <a:pt x="13156" y="9072"/>
                </a:lnTo>
                <a:lnTo>
                  <a:pt x="13162" y="9088"/>
                </a:lnTo>
                <a:lnTo>
                  <a:pt x="13156" y="9155"/>
                </a:lnTo>
                <a:lnTo>
                  <a:pt x="13135" y="9191"/>
                </a:lnTo>
                <a:lnTo>
                  <a:pt x="13135" y="9205"/>
                </a:lnTo>
                <a:lnTo>
                  <a:pt x="13140" y="9235"/>
                </a:lnTo>
                <a:lnTo>
                  <a:pt x="13140" y="9265"/>
                </a:lnTo>
                <a:lnTo>
                  <a:pt x="13123" y="9286"/>
                </a:lnTo>
                <a:lnTo>
                  <a:pt x="13113" y="9293"/>
                </a:lnTo>
                <a:lnTo>
                  <a:pt x="13113" y="9309"/>
                </a:lnTo>
                <a:lnTo>
                  <a:pt x="13101" y="9346"/>
                </a:lnTo>
                <a:lnTo>
                  <a:pt x="13059" y="9382"/>
                </a:lnTo>
                <a:lnTo>
                  <a:pt x="13047" y="9403"/>
                </a:lnTo>
                <a:lnTo>
                  <a:pt x="13053" y="9456"/>
                </a:lnTo>
                <a:lnTo>
                  <a:pt x="13031" y="9530"/>
                </a:lnTo>
                <a:lnTo>
                  <a:pt x="12999" y="9580"/>
                </a:lnTo>
                <a:lnTo>
                  <a:pt x="12987" y="9624"/>
                </a:lnTo>
                <a:lnTo>
                  <a:pt x="12992" y="9698"/>
                </a:lnTo>
                <a:lnTo>
                  <a:pt x="12965" y="9771"/>
                </a:lnTo>
                <a:lnTo>
                  <a:pt x="12955" y="9781"/>
                </a:lnTo>
                <a:lnTo>
                  <a:pt x="13626" y="9781"/>
                </a:lnTo>
                <a:lnTo>
                  <a:pt x="13619" y="9771"/>
                </a:lnTo>
                <a:lnTo>
                  <a:pt x="13674" y="9764"/>
                </a:lnTo>
                <a:lnTo>
                  <a:pt x="14608" y="9781"/>
                </a:lnTo>
                <a:lnTo>
                  <a:pt x="15082" y="9787"/>
                </a:lnTo>
                <a:lnTo>
                  <a:pt x="15104" y="9787"/>
                </a:lnTo>
                <a:lnTo>
                  <a:pt x="15114" y="9677"/>
                </a:lnTo>
                <a:lnTo>
                  <a:pt x="15131" y="9640"/>
                </a:lnTo>
                <a:lnTo>
                  <a:pt x="15164" y="9617"/>
                </a:lnTo>
                <a:lnTo>
                  <a:pt x="15196" y="9617"/>
                </a:lnTo>
                <a:lnTo>
                  <a:pt x="15208" y="9617"/>
                </a:lnTo>
                <a:lnTo>
                  <a:pt x="15223" y="9543"/>
                </a:lnTo>
                <a:lnTo>
                  <a:pt x="15283" y="9470"/>
                </a:lnTo>
                <a:lnTo>
                  <a:pt x="15310" y="9449"/>
                </a:lnTo>
                <a:lnTo>
                  <a:pt x="15332" y="9440"/>
                </a:lnTo>
                <a:lnTo>
                  <a:pt x="15349" y="9433"/>
                </a:lnTo>
                <a:lnTo>
                  <a:pt x="15426" y="9419"/>
                </a:lnTo>
                <a:lnTo>
                  <a:pt x="15508" y="9366"/>
                </a:lnTo>
                <a:lnTo>
                  <a:pt x="15573" y="9302"/>
                </a:lnTo>
                <a:lnTo>
                  <a:pt x="15617" y="9286"/>
                </a:lnTo>
                <a:lnTo>
                  <a:pt x="15622" y="9279"/>
                </a:lnTo>
                <a:lnTo>
                  <a:pt x="15627" y="9265"/>
                </a:lnTo>
                <a:lnTo>
                  <a:pt x="15637" y="9219"/>
                </a:lnTo>
                <a:lnTo>
                  <a:pt x="15655" y="9191"/>
                </a:lnTo>
                <a:lnTo>
                  <a:pt x="15682" y="9191"/>
                </a:lnTo>
                <a:lnTo>
                  <a:pt x="15704" y="9168"/>
                </a:lnTo>
                <a:lnTo>
                  <a:pt x="15731" y="9145"/>
                </a:lnTo>
                <a:lnTo>
                  <a:pt x="15759" y="9132"/>
                </a:lnTo>
                <a:lnTo>
                  <a:pt x="15786" y="9132"/>
                </a:lnTo>
                <a:lnTo>
                  <a:pt x="15801" y="9168"/>
                </a:lnTo>
                <a:lnTo>
                  <a:pt x="15801" y="9161"/>
                </a:lnTo>
                <a:lnTo>
                  <a:pt x="15851" y="9102"/>
                </a:lnTo>
                <a:lnTo>
                  <a:pt x="15883" y="9081"/>
                </a:lnTo>
                <a:lnTo>
                  <a:pt x="15937" y="9065"/>
                </a:lnTo>
                <a:lnTo>
                  <a:pt x="15965" y="9088"/>
                </a:lnTo>
                <a:lnTo>
                  <a:pt x="16019" y="8977"/>
                </a:lnTo>
                <a:lnTo>
                  <a:pt x="16047" y="8954"/>
                </a:lnTo>
                <a:lnTo>
                  <a:pt x="16074" y="8941"/>
                </a:lnTo>
                <a:lnTo>
                  <a:pt x="16086" y="8888"/>
                </a:lnTo>
                <a:lnTo>
                  <a:pt x="16086" y="8851"/>
                </a:lnTo>
                <a:lnTo>
                  <a:pt x="16041" y="8851"/>
                </a:lnTo>
                <a:lnTo>
                  <a:pt x="16026" y="8860"/>
                </a:lnTo>
                <a:lnTo>
                  <a:pt x="15382" y="8860"/>
                </a:lnTo>
                <a:lnTo>
                  <a:pt x="15372" y="8860"/>
                </a:lnTo>
                <a:lnTo>
                  <a:pt x="15365" y="8860"/>
                </a:lnTo>
                <a:lnTo>
                  <a:pt x="15355" y="8830"/>
                </a:lnTo>
                <a:lnTo>
                  <a:pt x="15360" y="8860"/>
                </a:lnTo>
                <a:lnTo>
                  <a:pt x="15365" y="8867"/>
                </a:lnTo>
                <a:lnTo>
                  <a:pt x="15349" y="8867"/>
                </a:lnTo>
                <a:lnTo>
                  <a:pt x="14308" y="8823"/>
                </a:lnTo>
                <a:lnTo>
                  <a:pt x="13795" y="8830"/>
                </a:lnTo>
                <a:lnTo>
                  <a:pt x="13783" y="8807"/>
                </a:lnTo>
                <a:lnTo>
                  <a:pt x="13751" y="8807"/>
                </a:lnTo>
                <a:close/>
                <a:moveTo>
                  <a:pt x="15355" y="8830"/>
                </a:moveTo>
                <a:lnTo>
                  <a:pt x="15349" y="8807"/>
                </a:lnTo>
                <a:lnTo>
                  <a:pt x="15349" y="8814"/>
                </a:lnTo>
                <a:lnTo>
                  <a:pt x="15355" y="8830"/>
                </a:lnTo>
                <a:close/>
                <a:moveTo>
                  <a:pt x="16140" y="8860"/>
                </a:moveTo>
                <a:lnTo>
                  <a:pt x="16140" y="8874"/>
                </a:lnTo>
                <a:lnTo>
                  <a:pt x="16135" y="8904"/>
                </a:lnTo>
                <a:lnTo>
                  <a:pt x="16128" y="8947"/>
                </a:lnTo>
                <a:lnTo>
                  <a:pt x="16128" y="9014"/>
                </a:lnTo>
                <a:lnTo>
                  <a:pt x="16081" y="9014"/>
                </a:lnTo>
                <a:lnTo>
                  <a:pt x="16069" y="9021"/>
                </a:lnTo>
                <a:lnTo>
                  <a:pt x="16053" y="9035"/>
                </a:lnTo>
                <a:lnTo>
                  <a:pt x="15999" y="9155"/>
                </a:lnTo>
                <a:lnTo>
                  <a:pt x="15960" y="9175"/>
                </a:lnTo>
                <a:lnTo>
                  <a:pt x="15927" y="9138"/>
                </a:lnTo>
                <a:lnTo>
                  <a:pt x="15900" y="9145"/>
                </a:lnTo>
                <a:lnTo>
                  <a:pt x="15878" y="9168"/>
                </a:lnTo>
                <a:lnTo>
                  <a:pt x="15813" y="9242"/>
                </a:lnTo>
                <a:lnTo>
                  <a:pt x="15796" y="9256"/>
                </a:lnTo>
                <a:lnTo>
                  <a:pt x="15769" y="9249"/>
                </a:lnTo>
                <a:lnTo>
                  <a:pt x="15753" y="9212"/>
                </a:lnTo>
                <a:lnTo>
                  <a:pt x="15736" y="9228"/>
                </a:lnTo>
                <a:lnTo>
                  <a:pt x="15709" y="9272"/>
                </a:lnTo>
                <a:lnTo>
                  <a:pt x="15687" y="9265"/>
                </a:lnTo>
                <a:lnTo>
                  <a:pt x="15682" y="9293"/>
                </a:lnTo>
                <a:lnTo>
                  <a:pt x="15665" y="9329"/>
                </a:lnTo>
                <a:lnTo>
                  <a:pt x="15644" y="9352"/>
                </a:lnTo>
                <a:lnTo>
                  <a:pt x="15590" y="9375"/>
                </a:lnTo>
                <a:lnTo>
                  <a:pt x="15535" y="9426"/>
                </a:lnTo>
                <a:lnTo>
                  <a:pt x="15436" y="9493"/>
                </a:lnTo>
                <a:lnTo>
                  <a:pt x="15360" y="9507"/>
                </a:lnTo>
                <a:lnTo>
                  <a:pt x="15332" y="9523"/>
                </a:lnTo>
                <a:lnTo>
                  <a:pt x="15317" y="9530"/>
                </a:lnTo>
                <a:lnTo>
                  <a:pt x="15273" y="9580"/>
                </a:lnTo>
                <a:lnTo>
                  <a:pt x="15245" y="9670"/>
                </a:lnTo>
                <a:lnTo>
                  <a:pt x="15201" y="9691"/>
                </a:lnTo>
                <a:lnTo>
                  <a:pt x="15174" y="9691"/>
                </a:lnTo>
                <a:lnTo>
                  <a:pt x="15169" y="9707"/>
                </a:lnTo>
                <a:lnTo>
                  <a:pt x="15159" y="9787"/>
                </a:lnTo>
                <a:lnTo>
                  <a:pt x="15305" y="9787"/>
                </a:lnTo>
                <a:lnTo>
                  <a:pt x="15583" y="9781"/>
                </a:lnTo>
                <a:lnTo>
                  <a:pt x="15704" y="9728"/>
                </a:lnTo>
                <a:lnTo>
                  <a:pt x="15714" y="9728"/>
                </a:lnTo>
                <a:lnTo>
                  <a:pt x="15747" y="9707"/>
                </a:lnTo>
                <a:lnTo>
                  <a:pt x="15818" y="9677"/>
                </a:lnTo>
                <a:lnTo>
                  <a:pt x="15851" y="9647"/>
                </a:lnTo>
                <a:lnTo>
                  <a:pt x="15873" y="9654"/>
                </a:lnTo>
                <a:lnTo>
                  <a:pt x="16353" y="9691"/>
                </a:lnTo>
                <a:lnTo>
                  <a:pt x="16374" y="9698"/>
                </a:lnTo>
                <a:lnTo>
                  <a:pt x="16381" y="9721"/>
                </a:lnTo>
                <a:lnTo>
                  <a:pt x="16408" y="9698"/>
                </a:lnTo>
                <a:lnTo>
                  <a:pt x="16478" y="9831"/>
                </a:lnTo>
                <a:lnTo>
                  <a:pt x="16483" y="9891"/>
                </a:lnTo>
                <a:lnTo>
                  <a:pt x="16892" y="9905"/>
                </a:lnTo>
                <a:lnTo>
                  <a:pt x="17296" y="10464"/>
                </a:lnTo>
                <a:lnTo>
                  <a:pt x="17345" y="10443"/>
                </a:lnTo>
                <a:lnTo>
                  <a:pt x="17482" y="10450"/>
                </a:lnTo>
                <a:lnTo>
                  <a:pt x="17487" y="10427"/>
                </a:lnTo>
                <a:lnTo>
                  <a:pt x="17492" y="10324"/>
                </a:lnTo>
                <a:lnTo>
                  <a:pt x="17531" y="10317"/>
                </a:lnTo>
                <a:lnTo>
                  <a:pt x="17574" y="10236"/>
                </a:lnTo>
                <a:lnTo>
                  <a:pt x="17601" y="10199"/>
                </a:lnTo>
                <a:lnTo>
                  <a:pt x="17618" y="10186"/>
                </a:lnTo>
                <a:lnTo>
                  <a:pt x="17668" y="10126"/>
                </a:lnTo>
                <a:lnTo>
                  <a:pt x="17700" y="10096"/>
                </a:lnTo>
                <a:lnTo>
                  <a:pt x="17695" y="10066"/>
                </a:lnTo>
                <a:lnTo>
                  <a:pt x="17695" y="9861"/>
                </a:lnTo>
                <a:lnTo>
                  <a:pt x="17760" y="9992"/>
                </a:lnTo>
                <a:lnTo>
                  <a:pt x="17765" y="10022"/>
                </a:lnTo>
                <a:lnTo>
                  <a:pt x="17772" y="10022"/>
                </a:lnTo>
                <a:lnTo>
                  <a:pt x="17819" y="9955"/>
                </a:lnTo>
                <a:lnTo>
                  <a:pt x="17864" y="9972"/>
                </a:lnTo>
                <a:lnTo>
                  <a:pt x="17951" y="9965"/>
                </a:lnTo>
                <a:lnTo>
                  <a:pt x="17945" y="9955"/>
                </a:lnTo>
                <a:lnTo>
                  <a:pt x="17962" y="9955"/>
                </a:lnTo>
                <a:lnTo>
                  <a:pt x="17968" y="9942"/>
                </a:lnTo>
                <a:lnTo>
                  <a:pt x="18017" y="9928"/>
                </a:lnTo>
                <a:lnTo>
                  <a:pt x="18044" y="9919"/>
                </a:lnTo>
                <a:lnTo>
                  <a:pt x="18072" y="9891"/>
                </a:lnTo>
                <a:lnTo>
                  <a:pt x="18082" y="9868"/>
                </a:lnTo>
                <a:lnTo>
                  <a:pt x="18077" y="9861"/>
                </a:lnTo>
                <a:lnTo>
                  <a:pt x="17973" y="9891"/>
                </a:lnTo>
                <a:lnTo>
                  <a:pt x="17901" y="9868"/>
                </a:lnTo>
                <a:lnTo>
                  <a:pt x="17864" y="9824"/>
                </a:lnTo>
                <a:lnTo>
                  <a:pt x="17826" y="9744"/>
                </a:lnTo>
                <a:lnTo>
                  <a:pt x="17869" y="9698"/>
                </a:lnTo>
                <a:lnTo>
                  <a:pt x="17940" y="9781"/>
                </a:lnTo>
                <a:lnTo>
                  <a:pt x="17956" y="9787"/>
                </a:lnTo>
                <a:lnTo>
                  <a:pt x="17995" y="9744"/>
                </a:lnTo>
                <a:lnTo>
                  <a:pt x="18000" y="9707"/>
                </a:lnTo>
                <a:lnTo>
                  <a:pt x="18022" y="9654"/>
                </a:lnTo>
                <a:lnTo>
                  <a:pt x="18017" y="9647"/>
                </a:lnTo>
                <a:lnTo>
                  <a:pt x="17869" y="9567"/>
                </a:lnTo>
                <a:lnTo>
                  <a:pt x="17841" y="9514"/>
                </a:lnTo>
                <a:lnTo>
                  <a:pt x="17874" y="9463"/>
                </a:lnTo>
                <a:lnTo>
                  <a:pt x="17928" y="9500"/>
                </a:lnTo>
                <a:lnTo>
                  <a:pt x="17973" y="9514"/>
                </a:lnTo>
                <a:lnTo>
                  <a:pt x="17995" y="9507"/>
                </a:lnTo>
                <a:lnTo>
                  <a:pt x="18000" y="9456"/>
                </a:lnTo>
                <a:lnTo>
                  <a:pt x="18044" y="9449"/>
                </a:lnTo>
                <a:lnTo>
                  <a:pt x="18077" y="9486"/>
                </a:lnTo>
                <a:lnTo>
                  <a:pt x="18082" y="9530"/>
                </a:lnTo>
                <a:lnTo>
                  <a:pt x="18109" y="9537"/>
                </a:lnTo>
                <a:lnTo>
                  <a:pt x="18159" y="9560"/>
                </a:lnTo>
                <a:lnTo>
                  <a:pt x="18186" y="9560"/>
                </a:lnTo>
                <a:lnTo>
                  <a:pt x="18196" y="9550"/>
                </a:lnTo>
                <a:lnTo>
                  <a:pt x="18245" y="9477"/>
                </a:lnTo>
                <a:lnTo>
                  <a:pt x="18310" y="9396"/>
                </a:lnTo>
                <a:lnTo>
                  <a:pt x="18322" y="9346"/>
                </a:lnTo>
                <a:lnTo>
                  <a:pt x="18310" y="9265"/>
                </a:lnTo>
                <a:lnTo>
                  <a:pt x="18290" y="9286"/>
                </a:lnTo>
                <a:lnTo>
                  <a:pt x="18278" y="9389"/>
                </a:lnTo>
                <a:lnTo>
                  <a:pt x="18245" y="9426"/>
                </a:lnTo>
                <a:lnTo>
                  <a:pt x="18191" y="9426"/>
                </a:lnTo>
                <a:lnTo>
                  <a:pt x="18196" y="9329"/>
                </a:lnTo>
                <a:lnTo>
                  <a:pt x="18201" y="9272"/>
                </a:lnTo>
                <a:lnTo>
                  <a:pt x="18201" y="9249"/>
                </a:lnTo>
                <a:lnTo>
                  <a:pt x="18181" y="9242"/>
                </a:lnTo>
                <a:lnTo>
                  <a:pt x="18159" y="9256"/>
                </a:lnTo>
                <a:lnTo>
                  <a:pt x="18119" y="9265"/>
                </a:lnTo>
                <a:lnTo>
                  <a:pt x="18065" y="9265"/>
                </a:lnTo>
                <a:lnTo>
                  <a:pt x="18022" y="9272"/>
                </a:lnTo>
                <a:lnTo>
                  <a:pt x="17951" y="9256"/>
                </a:lnTo>
                <a:lnTo>
                  <a:pt x="17956" y="9175"/>
                </a:lnTo>
                <a:lnTo>
                  <a:pt x="17945" y="9118"/>
                </a:lnTo>
                <a:lnTo>
                  <a:pt x="17951" y="9051"/>
                </a:lnTo>
                <a:lnTo>
                  <a:pt x="18005" y="9051"/>
                </a:lnTo>
                <a:lnTo>
                  <a:pt x="18010" y="9095"/>
                </a:lnTo>
                <a:lnTo>
                  <a:pt x="18022" y="9125"/>
                </a:lnTo>
                <a:lnTo>
                  <a:pt x="18049" y="9145"/>
                </a:lnTo>
                <a:lnTo>
                  <a:pt x="18060" y="9145"/>
                </a:lnTo>
                <a:lnTo>
                  <a:pt x="18072" y="9132"/>
                </a:lnTo>
                <a:lnTo>
                  <a:pt x="18092" y="9081"/>
                </a:lnTo>
                <a:lnTo>
                  <a:pt x="18119" y="9081"/>
                </a:lnTo>
                <a:lnTo>
                  <a:pt x="18087" y="8991"/>
                </a:lnTo>
                <a:lnTo>
                  <a:pt x="18174" y="9051"/>
                </a:lnTo>
                <a:lnTo>
                  <a:pt x="18164" y="8954"/>
                </a:lnTo>
                <a:lnTo>
                  <a:pt x="18245" y="9021"/>
                </a:lnTo>
                <a:lnTo>
                  <a:pt x="18273" y="9028"/>
                </a:lnTo>
                <a:lnTo>
                  <a:pt x="18256" y="8977"/>
                </a:lnTo>
                <a:lnTo>
                  <a:pt x="18235" y="8947"/>
                </a:lnTo>
                <a:lnTo>
                  <a:pt x="18228" y="8904"/>
                </a:lnTo>
                <a:lnTo>
                  <a:pt x="18228" y="8888"/>
                </a:lnTo>
                <a:lnTo>
                  <a:pt x="16140" y="8860"/>
                </a:lnTo>
                <a:close/>
                <a:moveTo>
                  <a:pt x="8127" y="8918"/>
                </a:moveTo>
                <a:lnTo>
                  <a:pt x="8122" y="11665"/>
                </a:lnTo>
                <a:lnTo>
                  <a:pt x="6786" y="11672"/>
                </a:lnTo>
                <a:lnTo>
                  <a:pt x="6801" y="11716"/>
                </a:lnTo>
                <a:lnTo>
                  <a:pt x="6835" y="11739"/>
                </a:lnTo>
                <a:lnTo>
                  <a:pt x="6851" y="11746"/>
                </a:lnTo>
                <a:lnTo>
                  <a:pt x="6883" y="11806"/>
                </a:lnTo>
                <a:lnTo>
                  <a:pt x="6917" y="11879"/>
                </a:lnTo>
                <a:lnTo>
                  <a:pt x="6955" y="11930"/>
                </a:lnTo>
                <a:lnTo>
                  <a:pt x="6999" y="11960"/>
                </a:lnTo>
                <a:lnTo>
                  <a:pt x="7081" y="12054"/>
                </a:lnTo>
                <a:lnTo>
                  <a:pt x="7195" y="12211"/>
                </a:lnTo>
                <a:lnTo>
                  <a:pt x="7282" y="12312"/>
                </a:lnTo>
                <a:lnTo>
                  <a:pt x="7341" y="12358"/>
                </a:lnTo>
                <a:lnTo>
                  <a:pt x="7396" y="12409"/>
                </a:lnTo>
                <a:lnTo>
                  <a:pt x="7423" y="12452"/>
                </a:lnTo>
                <a:lnTo>
                  <a:pt x="7451" y="12533"/>
                </a:lnTo>
                <a:lnTo>
                  <a:pt x="7517" y="12733"/>
                </a:lnTo>
                <a:lnTo>
                  <a:pt x="7517" y="12807"/>
                </a:lnTo>
                <a:lnTo>
                  <a:pt x="7532" y="12880"/>
                </a:lnTo>
                <a:lnTo>
                  <a:pt x="7577" y="12975"/>
                </a:lnTo>
                <a:lnTo>
                  <a:pt x="7609" y="13028"/>
                </a:lnTo>
                <a:lnTo>
                  <a:pt x="7641" y="13048"/>
                </a:lnTo>
                <a:lnTo>
                  <a:pt x="7681" y="13085"/>
                </a:lnTo>
                <a:lnTo>
                  <a:pt x="7718" y="13138"/>
                </a:lnTo>
                <a:lnTo>
                  <a:pt x="7756" y="13168"/>
                </a:lnTo>
                <a:lnTo>
                  <a:pt x="7810" y="13189"/>
                </a:lnTo>
                <a:lnTo>
                  <a:pt x="7882" y="13242"/>
                </a:lnTo>
                <a:lnTo>
                  <a:pt x="7974" y="13315"/>
                </a:lnTo>
                <a:lnTo>
                  <a:pt x="8028" y="13352"/>
                </a:lnTo>
                <a:lnTo>
                  <a:pt x="8045" y="13352"/>
                </a:lnTo>
                <a:lnTo>
                  <a:pt x="8063" y="13336"/>
                </a:lnTo>
                <a:lnTo>
                  <a:pt x="8090" y="13285"/>
                </a:lnTo>
                <a:lnTo>
                  <a:pt x="8122" y="13249"/>
                </a:lnTo>
                <a:lnTo>
                  <a:pt x="8138" y="13232"/>
                </a:lnTo>
                <a:lnTo>
                  <a:pt x="8138" y="13205"/>
                </a:lnTo>
                <a:lnTo>
                  <a:pt x="8155" y="13122"/>
                </a:lnTo>
                <a:lnTo>
                  <a:pt x="8199" y="12991"/>
                </a:lnTo>
                <a:lnTo>
                  <a:pt x="8247" y="12917"/>
                </a:lnTo>
                <a:lnTo>
                  <a:pt x="8308" y="12910"/>
                </a:lnTo>
                <a:lnTo>
                  <a:pt x="8328" y="12894"/>
                </a:lnTo>
                <a:lnTo>
                  <a:pt x="8351" y="12850"/>
                </a:lnTo>
                <a:lnTo>
                  <a:pt x="8400" y="12850"/>
                </a:lnTo>
                <a:lnTo>
                  <a:pt x="8438" y="12880"/>
                </a:lnTo>
                <a:lnTo>
                  <a:pt x="8504" y="12894"/>
                </a:lnTo>
                <a:lnTo>
                  <a:pt x="8586" y="12901"/>
                </a:lnTo>
                <a:lnTo>
                  <a:pt x="8628" y="12894"/>
                </a:lnTo>
                <a:lnTo>
                  <a:pt x="8651" y="12887"/>
                </a:lnTo>
                <a:lnTo>
                  <a:pt x="8690" y="12887"/>
                </a:lnTo>
                <a:lnTo>
                  <a:pt x="8690" y="12901"/>
                </a:lnTo>
                <a:lnTo>
                  <a:pt x="8710" y="12901"/>
                </a:lnTo>
                <a:lnTo>
                  <a:pt x="8749" y="12938"/>
                </a:lnTo>
                <a:lnTo>
                  <a:pt x="8777" y="12998"/>
                </a:lnTo>
                <a:lnTo>
                  <a:pt x="8874" y="13094"/>
                </a:lnTo>
                <a:lnTo>
                  <a:pt x="8886" y="13138"/>
                </a:lnTo>
                <a:lnTo>
                  <a:pt x="8918" y="13182"/>
                </a:lnTo>
                <a:lnTo>
                  <a:pt x="8983" y="13262"/>
                </a:lnTo>
                <a:lnTo>
                  <a:pt x="9022" y="13343"/>
                </a:lnTo>
                <a:lnTo>
                  <a:pt x="9032" y="13396"/>
                </a:lnTo>
                <a:lnTo>
                  <a:pt x="9060" y="13476"/>
                </a:lnTo>
                <a:lnTo>
                  <a:pt x="9114" y="13594"/>
                </a:lnTo>
                <a:lnTo>
                  <a:pt x="9153" y="13684"/>
                </a:lnTo>
                <a:lnTo>
                  <a:pt x="9141" y="13697"/>
                </a:lnTo>
                <a:lnTo>
                  <a:pt x="9141" y="13711"/>
                </a:lnTo>
                <a:lnTo>
                  <a:pt x="9159" y="13757"/>
                </a:lnTo>
                <a:lnTo>
                  <a:pt x="9181" y="13801"/>
                </a:lnTo>
                <a:lnTo>
                  <a:pt x="9223" y="13845"/>
                </a:lnTo>
                <a:lnTo>
                  <a:pt x="9268" y="13911"/>
                </a:lnTo>
                <a:lnTo>
                  <a:pt x="9305" y="14015"/>
                </a:lnTo>
                <a:lnTo>
                  <a:pt x="9355" y="14089"/>
                </a:lnTo>
                <a:lnTo>
                  <a:pt x="9414" y="14146"/>
                </a:lnTo>
                <a:lnTo>
                  <a:pt x="9453" y="14206"/>
                </a:lnTo>
                <a:lnTo>
                  <a:pt x="9464" y="14263"/>
                </a:lnTo>
                <a:lnTo>
                  <a:pt x="9464" y="14316"/>
                </a:lnTo>
                <a:lnTo>
                  <a:pt x="9459" y="14346"/>
                </a:lnTo>
                <a:lnTo>
                  <a:pt x="9459" y="14353"/>
                </a:lnTo>
                <a:lnTo>
                  <a:pt x="9474" y="14390"/>
                </a:lnTo>
                <a:lnTo>
                  <a:pt x="9481" y="14434"/>
                </a:lnTo>
                <a:lnTo>
                  <a:pt x="9474" y="14484"/>
                </a:lnTo>
                <a:lnTo>
                  <a:pt x="9474" y="14494"/>
                </a:lnTo>
                <a:lnTo>
                  <a:pt x="9528" y="14581"/>
                </a:lnTo>
                <a:lnTo>
                  <a:pt x="9563" y="14655"/>
                </a:lnTo>
                <a:lnTo>
                  <a:pt x="9578" y="14765"/>
                </a:lnTo>
                <a:lnTo>
                  <a:pt x="9600" y="14816"/>
                </a:lnTo>
                <a:lnTo>
                  <a:pt x="9622" y="14839"/>
                </a:lnTo>
                <a:lnTo>
                  <a:pt x="9677" y="14846"/>
                </a:lnTo>
                <a:lnTo>
                  <a:pt x="9726" y="14876"/>
                </a:lnTo>
                <a:lnTo>
                  <a:pt x="9753" y="14906"/>
                </a:lnTo>
                <a:lnTo>
                  <a:pt x="9781" y="14926"/>
                </a:lnTo>
                <a:lnTo>
                  <a:pt x="9823" y="14935"/>
                </a:lnTo>
                <a:lnTo>
                  <a:pt x="9868" y="14963"/>
                </a:lnTo>
                <a:lnTo>
                  <a:pt x="9905" y="15000"/>
                </a:lnTo>
                <a:lnTo>
                  <a:pt x="9972" y="15023"/>
                </a:lnTo>
                <a:lnTo>
                  <a:pt x="10074" y="15037"/>
                </a:lnTo>
                <a:lnTo>
                  <a:pt x="10168" y="15074"/>
                </a:lnTo>
                <a:lnTo>
                  <a:pt x="10217" y="15126"/>
                </a:lnTo>
                <a:lnTo>
                  <a:pt x="10222" y="15126"/>
                </a:lnTo>
                <a:lnTo>
                  <a:pt x="10222" y="15120"/>
                </a:lnTo>
                <a:lnTo>
                  <a:pt x="10260" y="15090"/>
                </a:lnTo>
                <a:lnTo>
                  <a:pt x="10272" y="15090"/>
                </a:lnTo>
                <a:lnTo>
                  <a:pt x="10195" y="14889"/>
                </a:lnTo>
                <a:lnTo>
                  <a:pt x="10178" y="14832"/>
                </a:lnTo>
                <a:lnTo>
                  <a:pt x="10168" y="14715"/>
                </a:lnTo>
                <a:lnTo>
                  <a:pt x="10156" y="14678"/>
                </a:lnTo>
                <a:lnTo>
                  <a:pt x="10145" y="14595"/>
                </a:lnTo>
                <a:lnTo>
                  <a:pt x="10135" y="14551"/>
                </a:lnTo>
                <a:lnTo>
                  <a:pt x="10151" y="14484"/>
                </a:lnTo>
                <a:lnTo>
                  <a:pt x="10163" y="14457"/>
                </a:lnTo>
                <a:lnTo>
                  <a:pt x="10168" y="14434"/>
                </a:lnTo>
                <a:lnTo>
                  <a:pt x="10163" y="14427"/>
                </a:lnTo>
                <a:lnTo>
                  <a:pt x="10091" y="14397"/>
                </a:lnTo>
                <a:lnTo>
                  <a:pt x="10019" y="14153"/>
                </a:lnTo>
                <a:lnTo>
                  <a:pt x="10128" y="14280"/>
                </a:lnTo>
                <a:lnTo>
                  <a:pt x="10178" y="14316"/>
                </a:lnTo>
                <a:lnTo>
                  <a:pt x="10190" y="14316"/>
                </a:lnTo>
                <a:lnTo>
                  <a:pt x="10200" y="14280"/>
                </a:lnTo>
                <a:lnTo>
                  <a:pt x="10232" y="14162"/>
                </a:lnTo>
                <a:lnTo>
                  <a:pt x="10173" y="14052"/>
                </a:lnTo>
                <a:lnTo>
                  <a:pt x="10205" y="14006"/>
                </a:lnTo>
                <a:lnTo>
                  <a:pt x="10227" y="13999"/>
                </a:lnTo>
                <a:lnTo>
                  <a:pt x="10272" y="14006"/>
                </a:lnTo>
                <a:lnTo>
                  <a:pt x="10287" y="13999"/>
                </a:lnTo>
                <a:lnTo>
                  <a:pt x="10309" y="13969"/>
                </a:lnTo>
                <a:lnTo>
                  <a:pt x="10299" y="13978"/>
                </a:lnTo>
                <a:lnTo>
                  <a:pt x="10282" y="13904"/>
                </a:lnTo>
                <a:lnTo>
                  <a:pt x="10282" y="13852"/>
                </a:lnTo>
                <a:lnTo>
                  <a:pt x="10326" y="13838"/>
                </a:lnTo>
                <a:lnTo>
                  <a:pt x="10359" y="13838"/>
                </a:lnTo>
                <a:lnTo>
                  <a:pt x="10364" y="13831"/>
                </a:lnTo>
                <a:lnTo>
                  <a:pt x="10408" y="13764"/>
                </a:lnTo>
                <a:lnTo>
                  <a:pt x="10418" y="13808"/>
                </a:lnTo>
                <a:lnTo>
                  <a:pt x="10418" y="13778"/>
                </a:lnTo>
                <a:lnTo>
                  <a:pt x="10435" y="13647"/>
                </a:lnTo>
                <a:lnTo>
                  <a:pt x="10500" y="13727"/>
                </a:lnTo>
                <a:lnTo>
                  <a:pt x="10527" y="13711"/>
                </a:lnTo>
                <a:lnTo>
                  <a:pt x="10468" y="13543"/>
                </a:lnTo>
                <a:lnTo>
                  <a:pt x="10510" y="13506"/>
                </a:lnTo>
                <a:lnTo>
                  <a:pt x="10549" y="13520"/>
                </a:lnTo>
                <a:lnTo>
                  <a:pt x="10560" y="13550"/>
                </a:lnTo>
                <a:lnTo>
                  <a:pt x="10565" y="13564"/>
                </a:lnTo>
                <a:lnTo>
                  <a:pt x="10577" y="13580"/>
                </a:lnTo>
                <a:lnTo>
                  <a:pt x="10577" y="13550"/>
                </a:lnTo>
                <a:lnTo>
                  <a:pt x="10647" y="13550"/>
                </a:lnTo>
                <a:lnTo>
                  <a:pt x="10701" y="13573"/>
                </a:lnTo>
                <a:lnTo>
                  <a:pt x="10740" y="13564"/>
                </a:lnTo>
                <a:lnTo>
                  <a:pt x="10745" y="13587"/>
                </a:lnTo>
                <a:lnTo>
                  <a:pt x="10790" y="13564"/>
                </a:lnTo>
                <a:lnTo>
                  <a:pt x="10832" y="13527"/>
                </a:lnTo>
                <a:lnTo>
                  <a:pt x="10860" y="13506"/>
                </a:lnTo>
                <a:lnTo>
                  <a:pt x="11001" y="13380"/>
                </a:lnTo>
                <a:lnTo>
                  <a:pt x="11040" y="13329"/>
                </a:lnTo>
                <a:lnTo>
                  <a:pt x="11045" y="13278"/>
                </a:lnTo>
                <a:lnTo>
                  <a:pt x="11095" y="13212"/>
                </a:lnTo>
                <a:lnTo>
                  <a:pt x="11127" y="13168"/>
                </a:lnTo>
                <a:lnTo>
                  <a:pt x="11122" y="13138"/>
                </a:lnTo>
                <a:lnTo>
                  <a:pt x="11100" y="13094"/>
                </a:lnTo>
                <a:lnTo>
                  <a:pt x="11083" y="12954"/>
                </a:lnTo>
                <a:lnTo>
                  <a:pt x="11132" y="12938"/>
                </a:lnTo>
                <a:lnTo>
                  <a:pt x="11149" y="12954"/>
                </a:lnTo>
                <a:lnTo>
                  <a:pt x="11172" y="12917"/>
                </a:lnTo>
                <a:lnTo>
                  <a:pt x="11241" y="12917"/>
                </a:lnTo>
                <a:lnTo>
                  <a:pt x="11253" y="13012"/>
                </a:lnTo>
                <a:lnTo>
                  <a:pt x="11247" y="13035"/>
                </a:lnTo>
                <a:lnTo>
                  <a:pt x="11269" y="13021"/>
                </a:lnTo>
                <a:lnTo>
                  <a:pt x="11323" y="13041"/>
                </a:lnTo>
                <a:lnTo>
                  <a:pt x="11455" y="12968"/>
                </a:lnTo>
                <a:lnTo>
                  <a:pt x="11504" y="12961"/>
                </a:lnTo>
                <a:lnTo>
                  <a:pt x="11487" y="12917"/>
                </a:lnTo>
                <a:lnTo>
                  <a:pt x="11541" y="12784"/>
                </a:lnTo>
                <a:lnTo>
                  <a:pt x="11559" y="12784"/>
                </a:lnTo>
                <a:lnTo>
                  <a:pt x="11574" y="12740"/>
                </a:lnTo>
                <a:lnTo>
                  <a:pt x="11574" y="12653"/>
                </a:lnTo>
                <a:lnTo>
                  <a:pt x="11564" y="12616"/>
                </a:lnTo>
                <a:lnTo>
                  <a:pt x="11564" y="12586"/>
                </a:lnTo>
                <a:lnTo>
                  <a:pt x="11574" y="12526"/>
                </a:lnTo>
                <a:lnTo>
                  <a:pt x="11574" y="12475"/>
                </a:lnTo>
                <a:lnTo>
                  <a:pt x="11596" y="12409"/>
                </a:lnTo>
                <a:lnTo>
                  <a:pt x="11613" y="12379"/>
                </a:lnTo>
                <a:lnTo>
                  <a:pt x="11628" y="12321"/>
                </a:lnTo>
                <a:lnTo>
                  <a:pt x="11628" y="12284"/>
                </a:lnTo>
                <a:lnTo>
                  <a:pt x="11635" y="12254"/>
                </a:lnTo>
                <a:lnTo>
                  <a:pt x="11628" y="12218"/>
                </a:lnTo>
                <a:lnTo>
                  <a:pt x="11640" y="12195"/>
                </a:lnTo>
                <a:lnTo>
                  <a:pt x="11640" y="12165"/>
                </a:lnTo>
                <a:lnTo>
                  <a:pt x="11635" y="12137"/>
                </a:lnTo>
                <a:lnTo>
                  <a:pt x="11623" y="12121"/>
                </a:lnTo>
                <a:lnTo>
                  <a:pt x="11596" y="12040"/>
                </a:lnTo>
                <a:lnTo>
                  <a:pt x="11596" y="12017"/>
                </a:lnTo>
                <a:lnTo>
                  <a:pt x="11569" y="11953"/>
                </a:lnTo>
                <a:lnTo>
                  <a:pt x="11569" y="11937"/>
                </a:lnTo>
                <a:lnTo>
                  <a:pt x="11547" y="11907"/>
                </a:lnTo>
                <a:lnTo>
                  <a:pt x="11536" y="11870"/>
                </a:lnTo>
                <a:lnTo>
                  <a:pt x="11536" y="11790"/>
                </a:lnTo>
                <a:lnTo>
                  <a:pt x="11531" y="11769"/>
                </a:lnTo>
                <a:lnTo>
                  <a:pt x="11509" y="11732"/>
                </a:lnTo>
                <a:lnTo>
                  <a:pt x="11455" y="11649"/>
                </a:lnTo>
                <a:lnTo>
                  <a:pt x="11455" y="11039"/>
                </a:lnTo>
                <a:lnTo>
                  <a:pt x="11449" y="10722"/>
                </a:lnTo>
                <a:lnTo>
                  <a:pt x="11427" y="10715"/>
                </a:lnTo>
                <a:lnTo>
                  <a:pt x="11405" y="10722"/>
                </a:lnTo>
                <a:lnTo>
                  <a:pt x="11395" y="10722"/>
                </a:lnTo>
                <a:lnTo>
                  <a:pt x="11378" y="10729"/>
                </a:lnTo>
                <a:lnTo>
                  <a:pt x="11362" y="10738"/>
                </a:lnTo>
                <a:lnTo>
                  <a:pt x="11335" y="10722"/>
                </a:lnTo>
                <a:lnTo>
                  <a:pt x="11328" y="10708"/>
                </a:lnTo>
                <a:lnTo>
                  <a:pt x="11318" y="10708"/>
                </a:lnTo>
                <a:lnTo>
                  <a:pt x="11301" y="10678"/>
                </a:lnTo>
                <a:lnTo>
                  <a:pt x="11214" y="10641"/>
                </a:lnTo>
                <a:lnTo>
                  <a:pt x="11192" y="10627"/>
                </a:lnTo>
                <a:lnTo>
                  <a:pt x="11149" y="10597"/>
                </a:lnTo>
                <a:lnTo>
                  <a:pt x="11117" y="10554"/>
                </a:lnTo>
                <a:lnTo>
                  <a:pt x="11045" y="10494"/>
                </a:lnTo>
                <a:lnTo>
                  <a:pt x="11035" y="10517"/>
                </a:lnTo>
                <a:lnTo>
                  <a:pt x="10981" y="10545"/>
                </a:lnTo>
                <a:lnTo>
                  <a:pt x="10959" y="10545"/>
                </a:lnTo>
                <a:lnTo>
                  <a:pt x="10914" y="10531"/>
                </a:lnTo>
                <a:lnTo>
                  <a:pt x="10892" y="10508"/>
                </a:lnTo>
                <a:lnTo>
                  <a:pt x="10855" y="10531"/>
                </a:lnTo>
                <a:lnTo>
                  <a:pt x="10844" y="10545"/>
                </a:lnTo>
                <a:lnTo>
                  <a:pt x="10795" y="10554"/>
                </a:lnTo>
                <a:lnTo>
                  <a:pt x="10768" y="10538"/>
                </a:lnTo>
                <a:lnTo>
                  <a:pt x="10708" y="10568"/>
                </a:lnTo>
                <a:lnTo>
                  <a:pt x="10674" y="10604"/>
                </a:lnTo>
                <a:lnTo>
                  <a:pt x="10659" y="10611"/>
                </a:lnTo>
                <a:lnTo>
                  <a:pt x="10636" y="10648"/>
                </a:lnTo>
                <a:lnTo>
                  <a:pt x="10599" y="10627"/>
                </a:lnTo>
                <a:lnTo>
                  <a:pt x="10577" y="10597"/>
                </a:lnTo>
                <a:lnTo>
                  <a:pt x="10549" y="10591"/>
                </a:lnTo>
                <a:lnTo>
                  <a:pt x="10500" y="10545"/>
                </a:lnTo>
                <a:lnTo>
                  <a:pt x="10478" y="10561"/>
                </a:lnTo>
                <a:lnTo>
                  <a:pt x="10456" y="10554"/>
                </a:lnTo>
                <a:lnTo>
                  <a:pt x="10408" y="10531"/>
                </a:lnTo>
                <a:lnTo>
                  <a:pt x="10396" y="10508"/>
                </a:lnTo>
                <a:lnTo>
                  <a:pt x="10391" y="10524"/>
                </a:lnTo>
                <a:lnTo>
                  <a:pt x="10374" y="10545"/>
                </a:lnTo>
                <a:lnTo>
                  <a:pt x="10353" y="10611"/>
                </a:lnTo>
                <a:lnTo>
                  <a:pt x="10336" y="10634"/>
                </a:lnTo>
                <a:lnTo>
                  <a:pt x="10304" y="10627"/>
                </a:lnTo>
                <a:lnTo>
                  <a:pt x="10282" y="10597"/>
                </a:lnTo>
                <a:lnTo>
                  <a:pt x="10272" y="10574"/>
                </a:lnTo>
                <a:lnTo>
                  <a:pt x="10265" y="10545"/>
                </a:lnTo>
                <a:lnTo>
                  <a:pt x="10260" y="10545"/>
                </a:lnTo>
                <a:lnTo>
                  <a:pt x="10244" y="10561"/>
                </a:lnTo>
                <a:lnTo>
                  <a:pt x="10222" y="10568"/>
                </a:lnTo>
                <a:lnTo>
                  <a:pt x="10195" y="10561"/>
                </a:lnTo>
                <a:lnTo>
                  <a:pt x="10173" y="10531"/>
                </a:lnTo>
                <a:lnTo>
                  <a:pt x="10135" y="10508"/>
                </a:lnTo>
                <a:lnTo>
                  <a:pt x="10123" y="10480"/>
                </a:lnTo>
                <a:lnTo>
                  <a:pt x="10091" y="10524"/>
                </a:lnTo>
                <a:lnTo>
                  <a:pt x="10059" y="10545"/>
                </a:lnTo>
                <a:lnTo>
                  <a:pt x="10036" y="10545"/>
                </a:lnTo>
                <a:lnTo>
                  <a:pt x="10009" y="10538"/>
                </a:lnTo>
                <a:lnTo>
                  <a:pt x="9987" y="10508"/>
                </a:lnTo>
                <a:lnTo>
                  <a:pt x="9987" y="10464"/>
                </a:lnTo>
                <a:lnTo>
                  <a:pt x="9949" y="10427"/>
                </a:lnTo>
                <a:lnTo>
                  <a:pt x="9932" y="10383"/>
                </a:lnTo>
                <a:lnTo>
                  <a:pt x="9917" y="10383"/>
                </a:lnTo>
                <a:lnTo>
                  <a:pt x="9873" y="10383"/>
                </a:lnTo>
                <a:lnTo>
                  <a:pt x="9845" y="10413"/>
                </a:lnTo>
                <a:lnTo>
                  <a:pt x="9823" y="10420"/>
                </a:lnTo>
                <a:lnTo>
                  <a:pt x="9791" y="10406"/>
                </a:lnTo>
                <a:lnTo>
                  <a:pt x="9759" y="10370"/>
                </a:lnTo>
                <a:lnTo>
                  <a:pt x="9719" y="10377"/>
                </a:lnTo>
                <a:lnTo>
                  <a:pt x="9687" y="10370"/>
                </a:lnTo>
                <a:lnTo>
                  <a:pt x="9627" y="10340"/>
                </a:lnTo>
                <a:lnTo>
                  <a:pt x="9578" y="10340"/>
                </a:lnTo>
                <a:lnTo>
                  <a:pt x="9545" y="10324"/>
                </a:lnTo>
                <a:lnTo>
                  <a:pt x="9523" y="10310"/>
                </a:lnTo>
                <a:lnTo>
                  <a:pt x="9518" y="10250"/>
                </a:lnTo>
                <a:lnTo>
                  <a:pt x="9496" y="10206"/>
                </a:lnTo>
                <a:lnTo>
                  <a:pt x="9491" y="10206"/>
                </a:lnTo>
                <a:lnTo>
                  <a:pt x="9486" y="10222"/>
                </a:lnTo>
                <a:lnTo>
                  <a:pt x="9459" y="10229"/>
                </a:lnTo>
                <a:lnTo>
                  <a:pt x="9419" y="10222"/>
                </a:lnTo>
                <a:lnTo>
                  <a:pt x="9377" y="10229"/>
                </a:lnTo>
                <a:lnTo>
                  <a:pt x="9349" y="10206"/>
                </a:lnTo>
                <a:lnTo>
                  <a:pt x="9278" y="10126"/>
                </a:lnTo>
                <a:lnTo>
                  <a:pt x="9256" y="10112"/>
                </a:lnTo>
                <a:lnTo>
                  <a:pt x="9218" y="10103"/>
                </a:lnTo>
                <a:lnTo>
                  <a:pt x="9218" y="8924"/>
                </a:lnTo>
                <a:lnTo>
                  <a:pt x="8127" y="8918"/>
                </a:lnTo>
                <a:close/>
                <a:moveTo>
                  <a:pt x="11296" y="8924"/>
                </a:moveTo>
                <a:lnTo>
                  <a:pt x="11356" y="9573"/>
                </a:lnTo>
                <a:lnTo>
                  <a:pt x="11340" y="10627"/>
                </a:lnTo>
                <a:lnTo>
                  <a:pt x="11351" y="10641"/>
                </a:lnTo>
                <a:lnTo>
                  <a:pt x="11368" y="10648"/>
                </a:lnTo>
                <a:lnTo>
                  <a:pt x="11378" y="10641"/>
                </a:lnTo>
                <a:lnTo>
                  <a:pt x="11405" y="10648"/>
                </a:lnTo>
                <a:lnTo>
                  <a:pt x="11422" y="10641"/>
                </a:lnTo>
                <a:lnTo>
                  <a:pt x="11472" y="10655"/>
                </a:lnTo>
                <a:lnTo>
                  <a:pt x="11504" y="10678"/>
                </a:lnTo>
                <a:lnTo>
                  <a:pt x="11509" y="10996"/>
                </a:lnTo>
                <a:lnTo>
                  <a:pt x="12540" y="10986"/>
                </a:lnTo>
                <a:lnTo>
                  <a:pt x="12556" y="10906"/>
                </a:lnTo>
                <a:lnTo>
                  <a:pt x="12535" y="10869"/>
                </a:lnTo>
                <a:lnTo>
                  <a:pt x="12528" y="10818"/>
                </a:lnTo>
                <a:lnTo>
                  <a:pt x="12540" y="10765"/>
                </a:lnTo>
                <a:lnTo>
                  <a:pt x="12540" y="10752"/>
                </a:lnTo>
                <a:lnTo>
                  <a:pt x="12528" y="10745"/>
                </a:lnTo>
                <a:lnTo>
                  <a:pt x="12513" y="10671"/>
                </a:lnTo>
                <a:lnTo>
                  <a:pt x="12523" y="10655"/>
                </a:lnTo>
                <a:lnTo>
                  <a:pt x="12513" y="10634"/>
                </a:lnTo>
                <a:lnTo>
                  <a:pt x="12528" y="10581"/>
                </a:lnTo>
                <a:lnTo>
                  <a:pt x="12562" y="10545"/>
                </a:lnTo>
                <a:lnTo>
                  <a:pt x="12578" y="10524"/>
                </a:lnTo>
                <a:lnTo>
                  <a:pt x="12578" y="10494"/>
                </a:lnTo>
                <a:lnTo>
                  <a:pt x="12578" y="10480"/>
                </a:lnTo>
                <a:lnTo>
                  <a:pt x="12568" y="10450"/>
                </a:lnTo>
                <a:lnTo>
                  <a:pt x="12578" y="10413"/>
                </a:lnTo>
                <a:lnTo>
                  <a:pt x="12600" y="10390"/>
                </a:lnTo>
                <a:lnTo>
                  <a:pt x="12627" y="10383"/>
                </a:lnTo>
                <a:lnTo>
                  <a:pt x="12617" y="10354"/>
                </a:lnTo>
                <a:lnTo>
                  <a:pt x="12632" y="10296"/>
                </a:lnTo>
                <a:lnTo>
                  <a:pt x="12672" y="10250"/>
                </a:lnTo>
                <a:lnTo>
                  <a:pt x="12682" y="10229"/>
                </a:lnTo>
                <a:lnTo>
                  <a:pt x="12687" y="10199"/>
                </a:lnTo>
                <a:lnTo>
                  <a:pt x="12714" y="10163"/>
                </a:lnTo>
                <a:lnTo>
                  <a:pt x="12741" y="10149"/>
                </a:lnTo>
                <a:lnTo>
                  <a:pt x="12753" y="10112"/>
                </a:lnTo>
                <a:lnTo>
                  <a:pt x="12759" y="10022"/>
                </a:lnTo>
                <a:lnTo>
                  <a:pt x="12774" y="9955"/>
                </a:lnTo>
                <a:lnTo>
                  <a:pt x="12796" y="9949"/>
                </a:lnTo>
                <a:lnTo>
                  <a:pt x="12796" y="9919"/>
                </a:lnTo>
                <a:lnTo>
                  <a:pt x="12828" y="9875"/>
                </a:lnTo>
                <a:lnTo>
                  <a:pt x="12862" y="9845"/>
                </a:lnTo>
                <a:lnTo>
                  <a:pt x="12862" y="9838"/>
                </a:lnTo>
                <a:lnTo>
                  <a:pt x="12862" y="9817"/>
                </a:lnTo>
                <a:lnTo>
                  <a:pt x="12862" y="9808"/>
                </a:lnTo>
                <a:lnTo>
                  <a:pt x="12873" y="9781"/>
                </a:lnTo>
                <a:lnTo>
                  <a:pt x="12883" y="9758"/>
                </a:lnTo>
                <a:lnTo>
                  <a:pt x="12922" y="9721"/>
                </a:lnTo>
                <a:lnTo>
                  <a:pt x="12932" y="9684"/>
                </a:lnTo>
                <a:lnTo>
                  <a:pt x="12927" y="9617"/>
                </a:lnTo>
                <a:lnTo>
                  <a:pt x="12955" y="9537"/>
                </a:lnTo>
                <a:lnTo>
                  <a:pt x="12987" y="9486"/>
                </a:lnTo>
                <a:lnTo>
                  <a:pt x="12999" y="9449"/>
                </a:lnTo>
                <a:lnTo>
                  <a:pt x="12992" y="9389"/>
                </a:lnTo>
                <a:lnTo>
                  <a:pt x="13014" y="9329"/>
                </a:lnTo>
                <a:lnTo>
                  <a:pt x="13059" y="9293"/>
                </a:lnTo>
                <a:lnTo>
                  <a:pt x="13059" y="9279"/>
                </a:lnTo>
                <a:lnTo>
                  <a:pt x="13064" y="9242"/>
                </a:lnTo>
                <a:lnTo>
                  <a:pt x="13074" y="9235"/>
                </a:lnTo>
                <a:lnTo>
                  <a:pt x="12808" y="9242"/>
                </a:lnTo>
                <a:lnTo>
                  <a:pt x="12868" y="9109"/>
                </a:lnTo>
                <a:lnTo>
                  <a:pt x="12883" y="9088"/>
                </a:lnTo>
                <a:lnTo>
                  <a:pt x="12900" y="9058"/>
                </a:lnTo>
                <a:lnTo>
                  <a:pt x="12922" y="9035"/>
                </a:lnTo>
                <a:lnTo>
                  <a:pt x="12944" y="8998"/>
                </a:lnTo>
                <a:lnTo>
                  <a:pt x="12944" y="8991"/>
                </a:lnTo>
                <a:lnTo>
                  <a:pt x="12944" y="8977"/>
                </a:lnTo>
                <a:lnTo>
                  <a:pt x="12932" y="8954"/>
                </a:lnTo>
                <a:lnTo>
                  <a:pt x="12922" y="8924"/>
                </a:lnTo>
                <a:lnTo>
                  <a:pt x="11296" y="8924"/>
                </a:lnTo>
                <a:close/>
                <a:moveTo>
                  <a:pt x="18223" y="9088"/>
                </a:moveTo>
                <a:lnTo>
                  <a:pt x="18218" y="9161"/>
                </a:lnTo>
                <a:lnTo>
                  <a:pt x="18208" y="9155"/>
                </a:lnTo>
                <a:lnTo>
                  <a:pt x="18218" y="9175"/>
                </a:lnTo>
                <a:lnTo>
                  <a:pt x="18251" y="9182"/>
                </a:lnTo>
                <a:lnTo>
                  <a:pt x="18256" y="9228"/>
                </a:lnTo>
                <a:lnTo>
                  <a:pt x="18300" y="9182"/>
                </a:lnTo>
                <a:lnTo>
                  <a:pt x="18310" y="9191"/>
                </a:lnTo>
                <a:lnTo>
                  <a:pt x="18300" y="9155"/>
                </a:lnTo>
                <a:lnTo>
                  <a:pt x="18278" y="9118"/>
                </a:lnTo>
                <a:lnTo>
                  <a:pt x="18262" y="9102"/>
                </a:lnTo>
                <a:lnTo>
                  <a:pt x="18223" y="9088"/>
                </a:lnTo>
                <a:close/>
                <a:moveTo>
                  <a:pt x="18327" y="9132"/>
                </a:moveTo>
                <a:lnTo>
                  <a:pt x="18310" y="9145"/>
                </a:lnTo>
                <a:lnTo>
                  <a:pt x="18337" y="9168"/>
                </a:lnTo>
                <a:lnTo>
                  <a:pt x="18327" y="9132"/>
                </a:lnTo>
                <a:close/>
                <a:moveTo>
                  <a:pt x="18126" y="9145"/>
                </a:moveTo>
                <a:lnTo>
                  <a:pt x="18114" y="9182"/>
                </a:lnTo>
                <a:lnTo>
                  <a:pt x="18104" y="9191"/>
                </a:lnTo>
                <a:lnTo>
                  <a:pt x="18114" y="9191"/>
                </a:lnTo>
                <a:lnTo>
                  <a:pt x="18147" y="9182"/>
                </a:lnTo>
                <a:lnTo>
                  <a:pt x="18169" y="9168"/>
                </a:lnTo>
                <a:lnTo>
                  <a:pt x="18131" y="9145"/>
                </a:lnTo>
                <a:lnTo>
                  <a:pt x="18126" y="9145"/>
                </a:lnTo>
                <a:close/>
                <a:moveTo>
                  <a:pt x="18464" y="9329"/>
                </a:moveTo>
                <a:lnTo>
                  <a:pt x="18414" y="9339"/>
                </a:lnTo>
                <a:lnTo>
                  <a:pt x="18414" y="9366"/>
                </a:lnTo>
                <a:lnTo>
                  <a:pt x="18419" y="9463"/>
                </a:lnTo>
                <a:lnTo>
                  <a:pt x="18419" y="9514"/>
                </a:lnTo>
                <a:lnTo>
                  <a:pt x="18404" y="9617"/>
                </a:lnTo>
                <a:lnTo>
                  <a:pt x="18327" y="9670"/>
                </a:lnTo>
                <a:lnTo>
                  <a:pt x="18327" y="9661"/>
                </a:lnTo>
                <a:lnTo>
                  <a:pt x="18300" y="9677"/>
                </a:lnTo>
                <a:lnTo>
                  <a:pt x="18181" y="9758"/>
                </a:lnTo>
                <a:lnTo>
                  <a:pt x="18268" y="9787"/>
                </a:lnTo>
                <a:lnTo>
                  <a:pt x="18349" y="9734"/>
                </a:lnTo>
                <a:lnTo>
                  <a:pt x="18332" y="9691"/>
                </a:lnTo>
                <a:lnTo>
                  <a:pt x="18365" y="9728"/>
                </a:lnTo>
                <a:lnTo>
                  <a:pt x="18441" y="9707"/>
                </a:lnTo>
                <a:lnTo>
                  <a:pt x="18459" y="9670"/>
                </a:lnTo>
                <a:lnTo>
                  <a:pt x="18481" y="9543"/>
                </a:lnTo>
                <a:lnTo>
                  <a:pt x="18486" y="9463"/>
                </a:lnTo>
                <a:lnTo>
                  <a:pt x="18474" y="9366"/>
                </a:lnTo>
                <a:lnTo>
                  <a:pt x="18464" y="9329"/>
                </a:lnTo>
                <a:close/>
                <a:moveTo>
                  <a:pt x="18037" y="9567"/>
                </a:moveTo>
                <a:lnTo>
                  <a:pt x="18027" y="9573"/>
                </a:lnTo>
                <a:lnTo>
                  <a:pt x="18044" y="9580"/>
                </a:lnTo>
                <a:lnTo>
                  <a:pt x="18037" y="9567"/>
                </a:lnTo>
                <a:close/>
                <a:moveTo>
                  <a:pt x="15856" y="9728"/>
                </a:moveTo>
                <a:lnTo>
                  <a:pt x="15840" y="9744"/>
                </a:lnTo>
                <a:lnTo>
                  <a:pt x="15769" y="9771"/>
                </a:lnTo>
                <a:lnTo>
                  <a:pt x="15726" y="9801"/>
                </a:lnTo>
                <a:lnTo>
                  <a:pt x="15714" y="9801"/>
                </a:lnTo>
                <a:lnTo>
                  <a:pt x="15595" y="9854"/>
                </a:lnTo>
                <a:lnTo>
                  <a:pt x="15583" y="9882"/>
                </a:lnTo>
                <a:lnTo>
                  <a:pt x="15528" y="9955"/>
                </a:lnTo>
                <a:lnTo>
                  <a:pt x="15523" y="9985"/>
                </a:lnTo>
                <a:lnTo>
                  <a:pt x="15583" y="10045"/>
                </a:lnTo>
                <a:lnTo>
                  <a:pt x="15622" y="10089"/>
                </a:lnTo>
                <a:lnTo>
                  <a:pt x="15644" y="10103"/>
                </a:lnTo>
                <a:lnTo>
                  <a:pt x="15677" y="10112"/>
                </a:lnTo>
                <a:lnTo>
                  <a:pt x="15704" y="10140"/>
                </a:lnTo>
                <a:lnTo>
                  <a:pt x="15719" y="10192"/>
                </a:lnTo>
                <a:lnTo>
                  <a:pt x="15801" y="10397"/>
                </a:lnTo>
                <a:lnTo>
                  <a:pt x="15890" y="10501"/>
                </a:lnTo>
                <a:lnTo>
                  <a:pt x="15927" y="10568"/>
                </a:lnTo>
                <a:lnTo>
                  <a:pt x="15944" y="10611"/>
                </a:lnTo>
                <a:lnTo>
                  <a:pt x="16019" y="10701"/>
                </a:lnTo>
                <a:lnTo>
                  <a:pt x="16053" y="10752"/>
                </a:lnTo>
                <a:lnTo>
                  <a:pt x="16053" y="10788"/>
                </a:lnTo>
                <a:lnTo>
                  <a:pt x="16059" y="10795"/>
                </a:lnTo>
                <a:lnTo>
                  <a:pt x="16074" y="10818"/>
                </a:lnTo>
                <a:lnTo>
                  <a:pt x="16091" y="10848"/>
                </a:lnTo>
                <a:lnTo>
                  <a:pt x="16108" y="10899"/>
                </a:lnTo>
                <a:lnTo>
                  <a:pt x="16128" y="10929"/>
                </a:lnTo>
                <a:lnTo>
                  <a:pt x="16178" y="10966"/>
                </a:lnTo>
                <a:lnTo>
                  <a:pt x="16217" y="11069"/>
                </a:lnTo>
                <a:lnTo>
                  <a:pt x="16237" y="11194"/>
                </a:lnTo>
                <a:lnTo>
                  <a:pt x="16255" y="11244"/>
                </a:lnTo>
                <a:lnTo>
                  <a:pt x="16287" y="11274"/>
                </a:lnTo>
                <a:lnTo>
                  <a:pt x="16336" y="11391"/>
                </a:lnTo>
                <a:lnTo>
                  <a:pt x="16353" y="11465"/>
                </a:lnTo>
                <a:lnTo>
                  <a:pt x="16353" y="11511"/>
                </a:lnTo>
                <a:lnTo>
                  <a:pt x="16364" y="11539"/>
                </a:lnTo>
                <a:lnTo>
                  <a:pt x="16401" y="11562"/>
                </a:lnTo>
                <a:lnTo>
                  <a:pt x="16413" y="11532"/>
                </a:lnTo>
                <a:lnTo>
                  <a:pt x="16451" y="11518"/>
                </a:lnTo>
                <a:lnTo>
                  <a:pt x="16456" y="11502"/>
                </a:lnTo>
                <a:lnTo>
                  <a:pt x="16456" y="11495"/>
                </a:lnTo>
                <a:lnTo>
                  <a:pt x="16440" y="11474"/>
                </a:lnTo>
                <a:lnTo>
                  <a:pt x="16423" y="11421"/>
                </a:lnTo>
                <a:lnTo>
                  <a:pt x="16418" y="11244"/>
                </a:lnTo>
                <a:lnTo>
                  <a:pt x="16456" y="11318"/>
                </a:lnTo>
                <a:lnTo>
                  <a:pt x="16532" y="11274"/>
                </a:lnTo>
                <a:lnTo>
                  <a:pt x="16582" y="11290"/>
                </a:lnTo>
                <a:lnTo>
                  <a:pt x="16614" y="11297"/>
                </a:lnTo>
                <a:lnTo>
                  <a:pt x="16636" y="11281"/>
                </a:lnTo>
                <a:lnTo>
                  <a:pt x="16647" y="11260"/>
                </a:lnTo>
                <a:lnTo>
                  <a:pt x="16681" y="11244"/>
                </a:lnTo>
                <a:lnTo>
                  <a:pt x="16701" y="11244"/>
                </a:lnTo>
                <a:lnTo>
                  <a:pt x="16728" y="11230"/>
                </a:lnTo>
                <a:lnTo>
                  <a:pt x="16756" y="11207"/>
                </a:lnTo>
                <a:lnTo>
                  <a:pt x="16762" y="11194"/>
                </a:lnTo>
                <a:lnTo>
                  <a:pt x="16728" y="11097"/>
                </a:lnTo>
                <a:lnTo>
                  <a:pt x="16822" y="11127"/>
                </a:lnTo>
                <a:lnTo>
                  <a:pt x="16837" y="11113"/>
                </a:lnTo>
                <a:lnTo>
                  <a:pt x="16872" y="11069"/>
                </a:lnTo>
                <a:lnTo>
                  <a:pt x="16882" y="11009"/>
                </a:lnTo>
                <a:lnTo>
                  <a:pt x="16931" y="10986"/>
                </a:lnTo>
                <a:lnTo>
                  <a:pt x="16959" y="10973"/>
                </a:lnTo>
                <a:lnTo>
                  <a:pt x="17013" y="10913"/>
                </a:lnTo>
                <a:lnTo>
                  <a:pt x="16991" y="10839"/>
                </a:lnTo>
                <a:lnTo>
                  <a:pt x="17018" y="10775"/>
                </a:lnTo>
                <a:lnTo>
                  <a:pt x="17045" y="10782"/>
                </a:lnTo>
                <a:lnTo>
                  <a:pt x="17051" y="10765"/>
                </a:lnTo>
                <a:lnTo>
                  <a:pt x="17132" y="10618"/>
                </a:lnTo>
                <a:lnTo>
                  <a:pt x="17165" y="10574"/>
                </a:lnTo>
                <a:lnTo>
                  <a:pt x="17247" y="10501"/>
                </a:lnTo>
                <a:lnTo>
                  <a:pt x="16872" y="9978"/>
                </a:lnTo>
                <a:lnTo>
                  <a:pt x="16428" y="9955"/>
                </a:lnTo>
                <a:lnTo>
                  <a:pt x="16428" y="9854"/>
                </a:lnTo>
                <a:lnTo>
                  <a:pt x="16391" y="9794"/>
                </a:lnTo>
                <a:lnTo>
                  <a:pt x="16341" y="9831"/>
                </a:lnTo>
                <a:lnTo>
                  <a:pt x="16331" y="9764"/>
                </a:lnTo>
                <a:lnTo>
                  <a:pt x="16331" y="9758"/>
                </a:lnTo>
                <a:lnTo>
                  <a:pt x="15856" y="9728"/>
                </a:lnTo>
                <a:close/>
                <a:moveTo>
                  <a:pt x="13740" y="9838"/>
                </a:moveTo>
                <a:lnTo>
                  <a:pt x="13745" y="9845"/>
                </a:lnTo>
                <a:lnTo>
                  <a:pt x="13745" y="9854"/>
                </a:lnTo>
                <a:lnTo>
                  <a:pt x="13592" y="11702"/>
                </a:lnTo>
                <a:lnTo>
                  <a:pt x="13626" y="12556"/>
                </a:lnTo>
                <a:lnTo>
                  <a:pt x="13659" y="12563"/>
                </a:lnTo>
                <a:lnTo>
                  <a:pt x="13681" y="12563"/>
                </a:lnTo>
                <a:lnTo>
                  <a:pt x="13681" y="12556"/>
                </a:lnTo>
                <a:lnTo>
                  <a:pt x="13691" y="12475"/>
                </a:lnTo>
                <a:lnTo>
                  <a:pt x="13713" y="12386"/>
                </a:lnTo>
                <a:lnTo>
                  <a:pt x="13751" y="12358"/>
                </a:lnTo>
                <a:lnTo>
                  <a:pt x="13795" y="12432"/>
                </a:lnTo>
                <a:lnTo>
                  <a:pt x="13805" y="12475"/>
                </a:lnTo>
                <a:lnTo>
                  <a:pt x="13805" y="12533"/>
                </a:lnTo>
                <a:lnTo>
                  <a:pt x="13817" y="12542"/>
                </a:lnTo>
                <a:lnTo>
                  <a:pt x="13844" y="12593"/>
                </a:lnTo>
                <a:lnTo>
                  <a:pt x="13855" y="12623"/>
                </a:lnTo>
                <a:lnTo>
                  <a:pt x="13877" y="12623"/>
                </a:lnTo>
                <a:lnTo>
                  <a:pt x="13914" y="12563"/>
                </a:lnTo>
                <a:lnTo>
                  <a:pt x="13919" y="12549"/>
                </a:lnTo>
                <a:lnTo>
                  <a:pt x="13936" y="12526"/>
                </a:lnTo>
                <a:lnTo>
                  <a:pt x="13931" y="12489"/>
                </a:lnTo>
                <a:lnTo>
                  <a:pt x="13941" y="12439"/>
                </a:lnTo>
                <a:lnTo>
                  <a:pt x="13887" y="12358"/>
                </a:lnTo>
                <a:lnTo>
                  <a:pt x="13872" y="12312"/>
                </a:lnTo>
                <a:lnTo>
                  <a:pt x="13872" y="12261"/>
                </a:lnTo>
                <a:lnTo>
                  <a:pt x="13877" y="12188"/>
                </a:lnTo>
                <a:lnTo>
                  <a:pt x="14831" y="12188"/>
                </a:lnTo>
                <a:lnTo>
                  <a:pt x="14819" y="12158"/>
                </a:lnTo>
                <a:lnTo>
                  <a:pt x="14814" y="12047"/>
                </a:lnTo>
                <a:lnTo>
                  <a:pt x="14826" y="11886"/>
                </a:lnTo>
                <a:lnTo>
                  <a:pt x="14826" y="11856"/>
                </a:lnTo>
                <a:lnTo>
                  <a:pt x="14799" y="11776"/>
                </a:lnTo>
                <a:lnTo>
                  <a:pt x="14804" y="11695"/>
                </a:lnTo>
                <a:lnTo>
                  <a:pt x="14836" y="11525"/>
                </a:lnTo>
                <a:lnTo>
                  <a:pt x="14859" y="11488"/>
                </a:lnTo>
                <a:lnTo>
                  <a:pt x="14869" y="11474"/>
                </a:lnTo>
                <a:lnTo>
                  <a:pt x="14864" y="11465"/>
                </a:lnTo>
                <a:lnTo>
                  <a:pt x="14853" y="11421"/>
                </a:lnTo>
                <a:lnTo>
                  <a:pt x="14859" y="11391"/>
                </a:lnTo>
                <a:lnTo>
                  <a:pt x="14841" y="11334"/>
                </a:lnTo>
                <a:lnTo>
                  <a:pt x="14787" y="11157"/>
                </a:lnTo>
                <a:lnTo>
                  <a:pt x="14782" y="11106"/>
                </a:lnTo>
                <a:lnTo>
                  <a:pt x="14772" y="11076"/>
                </a:lnTo>
                <a:lnTo>
                  <a:pt x="14618" y="9854"/>
                </a:lnTo>
                <a:lnTo>
                  <a:pt x="13751" y="9838"/>
                </a:lnTo>
                <a:lnTo>
                  <a:pt x="13740" y="9838"/>
                </a:lnTo>
                <a:close/>
                <a:moveTo>
                  <a:pt x="12922" y="9854"/>
                </a:moveTo>
                <a:lnTo>
                  <a:pt x="12890" y="9912"/>
                </a:lnTo>
                <a:lnTo>
                  <a:pt x="12856" y="9942"/>
                </a:lnTo>
                <a:lnTo>
                  <a:pt x="12845" y="9955"/>
                </a:lnTo>
                <a:lnTo>
                  <a:pt x="12845" y="9978"/>
                </a:lnTo>
                <a:lnTo>
                  <a:pt x="12828" y="10008"/>
                </a:lnTo>
                <a:lnTo>
                  <a:pt x="12818" y="10015"/>
                </a:lnTo>
                <a:lnTo>
                  <a:pt x="12813" y="10038"/>
                </a:lnTo>
                <a:lnTo>
                  <a:pt x="12801" y="10140"/>
                </a:lnTo>
                <a:lnTo>
                  <a:pt x="12781" y="10206"/>
                </a:lnTo>
                <a:lnTo>
                  <a:pt x="12741" y="10222"/>
                </a:lnTo>
                <a:lnTo>
                  <a:pt x="12736" y="10229"/>
                </a:lnTo>
                <a:lnTo>
                  <a:pt x="12736" y="10259"/>
                </a:lnTo>
                <a:lnTo>
                  <a:pt x="12709" y="10303"/>
                </a:lnTo>
                <a:lnTo>
                  <a:pt x="12677" y="10340"/>
                </a:lnTo>
                <a:lnTo>
                  <a:pt x="12677" y="10354"/>
                </a:lnTo>
                <a:lnTo>
                  <a:pt x="12687" y="10383"/>
                </a:lnTo>
                <a:lnTo>
                  <a:pt x="12677" y="10420"/>
                </a:lnTo>
                <a:lnTo>
                  <a:pt x="12655" y="10450"/>
                </a:lnTo>
                <a:lnTo>
                  <a:pt x="12632" y="10457"/>
                </a:lnTo>
                <a:lnTo>
                  <a:pt x="12637" y="10487"/>
                </a:lnTo>
                <a:lnTo>
                  <a:pt x="12627" y="10554"/>
                </a:lnTo>
                <a:lnTo>
                  <a:pt x="12600" y="10604"/>
                </a:lnTo>
                <a:lnTo>
                  <a:pt x="12578" y="10618"/>
                </a:lnTo>
                <a:lnTo>
                  <a:pt x="12583" y="10627"/>
                </a:lnTo>
                <a:lnTo>
                  <a:pt x="12583" y="10678"/>
                </a:lnTo>
                <a:lnTo>
                  <a:pt x="12573" y="10692"/>
                </a:lnTo>
                <a:lnTo>
                  <a:pt x="12573" y="10701"/>
                </a:lnTo>
                <a:lnTo>
                  <a:pt x="12590" y="10715"/>
                </a:lnTo>
                <a:lnTo>
                  <a:pt x="12600" y="10775"/>
                </a:lnTo>
                <a:lnTo>
                  <a:pt x="12590" y="10825"/>
                </a:lnTo>
                <a:lnTo>
                  <a:pt x="12590" y="10848"/>
                </a:lnTo>
                <a:lnTo>
                  <a:pt x="12605" y="10876"/>
                </a:lnTo>
                <a:lnTo>
                  <a:pt x="12610" y="10899"/>
                </a:lnTo>
                <a:lnTo>
                  <a:pt x="12595" y="11009"/>
                </a:lnTo>
                <a:lnTo>
                  <a:pt x="12595" y="11032"/>
                </a:lnTo>
                <a:lnTo>
                  <a:pt x="12610" y="11053"/>
                </a:lnTo>
                <a:lnTo>
                  <a:pt x="12617" y="11113"/>
                </a:lnTo>
                <a:lnTo>
                  <a:pt x="12600" y="11157"/>
                </a:lnTo>
                <a:lnTo>
                  <a:pt x="12600" y="11164"/>
                </a:lnTo>
                <a:lnTo>
                  <a:pt x="12617" y="11187"/>
                </a:lnTo>
                <a:lnTo>
                  <a:pt x="12610" y="11237"/>
                </a:lnTo>
                <a:lnTo>
                  <a:pt x="12595" y="11253"/>
                </a:lnTo>
                <a:lnTo>
                  <a:pt x="12605" y="11274"/>
                </a:lnTo>
                <a:lnTo>
                  <a:pt x="12610" y="11304"/>
                </a:lnTo>
                <a:lnTo>
                  <a:pt x="12610" y="11334"/>
                </a:lnTo>
                <a:lnTo>
                  <a:pt x="12622" y="11355"/>
                </a:lnTo>
                <a:lnTo>
                  <a:pt x="12649" y="11385"/>
                </a:lnTo>
                <a:lnTo>
                  <a:pt x="12672" y="11421"/>
                </a:lnTo>
                <a:lnTo>
                  <a:pt x="12672" y="11474"/>
                </a:lnTo>
                <a:lnTo>
                  <a:pt x="12665" y="11511"/>
                </a:lnTo>
                <a:lnTo>
                  <a:pt x="12617" y="11576"/>
                </a:lnTo>
                <a:lnTo>
                  <a:pt x="12617" y="11622"/>
                </a:lnTo>
                <a:lnTo>
                  <a:pt x="12578" y="11679"/>
                </a:lnTo>
                <a:lnTo>
                  <a:pt x="12535" y="11732"/>
                </a:lnTo>
                <a:lnTo>
                  <a:pt x="12508" y="11783"/>
                </a:lnTo>
                <a:lnTo>
                  <a:pt x="12491" y="11856"/>
                </a:lnTo>
                <a:lnTo>
                  <a:pt x="12469" y="11923"/>
                </a:lnTo>
                <a:lnTo>
                  <a:pt x="12459" y="11937"/>
                </a:lnTo>
                <a:lnTo>
                  <a:pt x="12453" y="11967"/>
                </a:lnTo>
                <a:lnTo>
                  <a:pt x="12453" y="12027"/>
                </a:lnTo>
                <a:lnTo>
                  <a:pt x="12431" y="12084"/>
                </a:lnTo>
                <a:lnTo>
                  <a:pt x="12414" y="12091"/>
                </a:lnTo>
                <a:lnTo>
                  <a:pt x="12426" y="12158"/>
                </a:lnTo>
                <a:lnTo>
                  <a:pt x="12419" y="12188"/>
                </a:lnTo>
                <a:lnTo>
                  <a:pt x="13128" y="12188"/>
                </a:lnTo>
                <a:lnTo>
                  <a:pt x="13113" y="12298"/>
                </a:lnTo>
                <a:lnTo>
                  <a:pt x="13086" y="12402"/>
                </a:lnTo>
                <a:lnTo>
                  <a:pt x="13091" y="12432"/>
                </a:lnTo>
                <a:lnTo>
                  <a:pt x="13091" y="12445"/>
                </a:lnTo>
                <a:lnTo>
                  <a:pt x="13096" y="12452"/>
                </a:lnTo>
                <a:lnTo>
                  <a:pt x="13118" y="12482"/>
                </a:lnTo>
                <a:lnTo>
                  <a:pt x="13140" y="12526"/>
                </a:lnTo>
                <a:lnTo>
                  <a:pt x="13156" y="12593"/>
                </a:lnTo>
                <a:lnTo>
                  <a:pt x="13162" y="12630"/>
                </a:lnTo>
                <a:lnTo>
                  <a:pt x="13173" y="12659"/>
                </a:lnTo>
                <a:lnTo>
                  <a:pt x="13178" y="12659"/>
                </a:lnTo>
                <a:lnTo>
                  <a:pt x="13190" y="12653"/>
                </a:lnTo>
                <a:lnTo>
                  <a:pt x="13237" y="12570"/>
                </a:lnTo>
                <a:lnTo>
                  <a:pt x="13292" y="12579"/>
                </a:lnTo>
                <a:lnTo>
                  <a:pt x="13347" y="12556"/>
                </a:lnTo>
                <a:lnTo>
                  <a:pt x="13408" y="12533"/>
                </a:lnTo>
                <a:lnTo>
                  <a:pt x="13423" y="12533"/>
                </a:lnTo>
                <a:lnTo>
                  <a:pt x="13451" y="12542"/>
                </a:lnTo>
                <a:lnTo>
                  <a:pt x="13495" y="12563"/>
                </a:lnTo>
                <a:lnTo>
                  <a:pt x="13572" y="12556"/>
                </a:lnTo>
                <a:lnTo>
                  <a:pt x="13537" y="11702"/>
                </a:lnTo>
                <a:lnTo>
                  <a:pt x="13686" y="9875"/>
                </a:lnTo>
                <a:lnTo>
                  <a:pt x="13674" y="9854"/>
                </a:lnTo>
                <a:lnTo>
                  <a:pt x="12922" y="9854"/>
                </a:lnTo>
                <a:close/>
                <a:moveTo>
                  <a:pt x="14673" y="9854"/>
                </a:moveTo>
                <a:lnTo>
                  <a:pt x="14826" y="11053"/>
                </a:lnTo>
                <a:lnTo>
                  <a:pt x="14836" y="11083"/>
                </a:lnTo>
                <a:lnTo>
                  <a:pt x="14841" y="11143"/>
                </a:lnTo>
                <a:lnTo>
                  <a:pt x="14896" y="11304"/>
                </a:lnTo>
                <a:lnTo>
                  <a:pt x="14913" y="11385"/>
                </a:lnTo>
                <a:lnTo>
                  <a:pt x="14908" y="11414"/>
                </a:lnTo>
                <a:lnTo>
                  <a:pt x="14908" y="11421"/>
                </a:lnTo>
                <a:lnTo>
                  <a:pt x="14935" y="11451"/>
                </a:lnTo>
                <a:lnTo>
                  <a:pt x="14923" y="11502"/>
                </a:lnTo>
                <a:lnTo>
                  <a:pt x="14896" y="11539"/>
                </a:lnTo>
                <a:lnTo>
                  <a:pt x="14886" y="11562"/>
                </a:lnTo>
                <a:lnTo>
                  <a:pt x="14881" y="11605"/>
                </a:lnTo>
                <a:lnTo>
                  <a:pt x="14853" y="11709"/>
                </a:lnTo>
                <a:lnTo>
                  <a:pt x="14853" y="11760"/>
                </a:lnTo>
                <a:lnTo>
                  <a:pt x="14874" y="11842"/>
                </a:lnTo>
                <a:lnTo>
                  <a:pt x="14881" y="11886"/>
                </a:lnTo>
                <a:lnTo>
                  <a:pt x="14869" y="12047"/>
                </a:lnTo>
                <a:lnTo>
                  <a:pt x="14874" y="12144"/>
                </a:lnTo>
                <a:lnTo>
                  <a:pt x="14891" y="12188"/>
                </a:lnTo>
                <a:lnTo>
                  <a:pt x="14913" y="12261"/>
                </a:lnTo>
                <a:lnTo>
                  <a:pt x="14945" y="12358"/>
                </a:lnTo>
                <a:lnTo>
                  <a:pt x="15937" y="12445"/>
                </a:lnTo>
                <a:lnTo>
                  <a:pt x="15937" y="12489"/>
                </a:lnTo>
                <a:lnTo>
                  <a:pt x="15949" y="12526"/>
                </a:lnTo>
                <a:lnTo>
                  <a:pt x="15949" y="12556"/>
                </a:lnTo>
                <a:lnTo>
                  <a:pt x="15955" y="12549"/>
                </a:lnTo>
                <a:lnTo>
                  <a:pt x="15960" y="12526"/>
                </a:lnTo>
                <a:lnTo>
                  <a:pt x="15965" y="12482"/>
                </a:lnTo>
                <a:lnTo>
                  <a:pt x="15960" y="12432"/>
                </a:lnTo>
                <a:lnTo>
                  <a:pt x="15960" y="12365"/>
                </a:lnTo>
                <a:lnTo>
                  <a:pt x="15977" y="12328"/>
                </a:lnTo>
                <a:lnTo>
                  <a:pt x="15992" y="12321"/>
                </a:lnTo>
                <a:lnTo>
                  <a:pt x="16004" y="12298"/>
                </a:lnTo>
                <a:lnTo>
                  <a:pt x="16026" y="12291"/>
                </a:lnTo>
                <a:lnTo>
                  <a:pt x="16053" y="12305"/>
                </a:lnTo>
                <a:lnTo>
                  <a:pt x="16128" y="12342"/>
                </a:lnTo>
                <a:lnTo>
                  <a:pt x="16156" y="12342"/>
                </a:lnTo>
                <a:lnTo>
                  <a:pt x="16151" y="12291"/>
                </a:lnTo>
                <a:lnTo>
                  <a:pt x="16162" y="12261"/>
                </a:lnTo>
                <a:lnTo>
                  <a:pt x="16178" y="12174"/>
                </a:lnTo>
                <a:lnTo>
                  <a:pt x="16178" y="12151"/>
                </a:lnTo>
                <a:lnTo>
                  <a:pt x="16195" y="12040"/>
                </a:lnTo>
                <a:lnTo>
                  <a:pt x="16227" y="12077"/>
                </a:lnTo>
                <a:lnTo>
                  <a:pt x="16232" y="12070"/>
                </a:lnTo>
                <a:lnTo>
                  <a:pt x="16210" y="12054"/>
                </a:lnTo>
                <a:lnTo>
                  <a:pt x="16205" y="11990"/>
                </a:lnTo>
                <a:lnTo>
                  <a:pt x="16249" y="11974"/>
                </a:lnTo>
                <a:lnTo>
                  <a:pt x="16260" y="11937"/>
                </a:lnTo>
                <a:lnTo>
                  <a:pt x="16244" y="11930"/>
                </a:lnTo>
                <a:lnTo>
                  <a:pt x="16265" y="11863"/>
                </a:lnTo>
                <a:lnTo>
                  <a:pt x="16282" y="11849"/>
                </a:lnTo>
                <a:lnTo>
                  <a:pt x="16272" y="11796"/>
                </a:lnTo>
                <a:lnTo>
                  <a:pt x="16299" y="11753"/>
                </a:lnTo>
                <a:lnTo>
                  <a:pt x="16314" y="11746"/>
                </a:lnTo>
                <a:lnTo>
                  <a:pt x="16299" y="11686"/>
                </a:lnTo>
                <a:lnTo>
                  <a:pt x="16336" y="11658"/>
                </a:lnTo>
                <a:lnTo>
                  <a:pt x="16353" y="11658"/>
                </a:lnTo>
                <a:lnTo>
                  <a:pt x="16386" y="11635"/>
                </a:lnTo>
                <a:lnTo>
                  <a:pt x="16331" y="11599"/>
                </a:lnTo>
                <a:lnTo>
                  <a:pt x="16299" y="11539"/>
                </a:lnTo>
                <a:lnTo>
                  <a:pt x="16299" y="11474"/>
                </a:lnTo>
                <a:lnTo>
                  <a:pt x="16287" y="11421"/>
                </a:lnTo>
                <a:lnTo>
                  <a:pt x="16249" y="11327"/>
                </a:lnTo>
                <a:lnTo>
                  <a:pt x="16210" y="11297"/>
                </a:lnTo>
                <a:lnTo>
                  <a:pt x="16190" y="11217"/>
                </a:lnTo>
                <a:lnTo>
                  <a:pt x="16168" y="11090"/>
                </a:lnTo>
                <a:lnTo>
                  <a:pt x="16140" y="11023"/>
                </a:lnTo>
                <a:lnTo>
                  <a:pt x="16096" y="10986"/>
                </a:lnTo>
                <a:lnTo>
                  <a:pt x="16059" y="10936"/>
                </a:lnTo>
                <a:lnTo>
                  <a:pt x="16041" y="10885"/>
                </a:lnTo>
                <a:lnTo>
                  <a:pt x="16031" y="10869"/>
                </a:lnTo>
                <a:lnTo>
                  <a:pt x="16014" y="10848"/>
                </a:lnTo>
                <a:lnTo>
                  <a:pt x="15999" y="10802"/>
                </a:lnTo>
                <a:lnTo>
                  <a:pt x="15999" y="10782"/>
                </a:lnTo>
                <a:lnTo>
                  <a:pt x="15977" y="10745"/>
                </a:lnTo>
                <a:lnTo>
                  <a:pt x="15900" y="10648"/>
                </a:lnTo>
                <a:lnTo>
                  <a:pt x="15883" y="10604"/>
                </a:lnTo>
                <a:lnTo>
                  <a:pt x="15851" y="10554"/>
                </a:lnTo>
                <a:lnTo>
                  <a:pt x="15764" y="10450"/>
                </a:lnTo>
                <a:lnTo>
                  <a:pt x="15774" y="10427"/>
                </a:lnTo>
                <a:lnTo>
                  <a:pt x="15759" y="10434"/>
                </a:lnTo>
                <a:lnTo>
                  <a:pt x="15672" y="10222"/>
                </a:lnTo>
                <a:lnTo>
                  <a:pt x="15660" y="10186"/>
                </a:lnTo>
                <a:lnTo>
                  <a:pt x="15655" y="10186"/>
                </a:lnTo>
                <a:lnTo>
                  <a:pt x="15622" y="10169"/>
                </a:lnTo>
                <a:lnTo>
                  <a:pt x="15590" y="10149"/>
                </a:lnTo>
                <a:lnTo>
                  <a:pt x="15545" y="10089"/>
                </a:lnTo>
                <a:lnTo>
                  <a:pt x="15459" y="10015"/>
                </a:lnTo>
                <a:lnTo>
                  <a:pt x="15486" y="9912"/>
                </a:lnTo>
                <a:lnTo>
                  <a:pt x="15528" y="9854"/>
                </a:lnTo>
                <a:lnTo>
                  <a:pt x="15372" y="9861"/>
                </a:lnTo>
                <a:lnTo>
                  <a:pt x="15153" y="9861"/>
                </a:lnTo>
                <a:lnTo>
                  <a:pt x="15126" y="9861"/>
                </a:lnTo>
                <a:lnTo>
                  <a:pt x="15099" y="9861"/>
                </a:lnTo>
                <a:lnTo>
                  <a:pt x="14673" y="9854"/>
                </a:lnTo>
                <a:close/>
                <a:moveTo>
                  <a:pt x="1604" y="10340"/>
                </a:moveTo>
                <a:lnTo>
                  <a:pt x="1572" y="10360"/>
                </a:lnTo>
                <a:lnTo>
                  <a:pt x="1510" y="10434"/>
                </a:lnTo>
                <a:lnTo>
                  <a:pt x="1599" y="10457"/>
                </a:lnTo>
                <a:lnTo>
                  <a:pt x="1626" y="10450"/>
                </a:lnTo>
                <a:lnTo>
                  <a:pt x="1659" y="10508"/>
                </a:lnTo>
                <a:lnTo>
                  <a:pt x="1691" y="10524"/>
                </a:lnTo>
                <a:lnTo>
                  <a:pt x="1735" y="10517"/>
                </a:lnTo>
                <a:lnTo>
                  <a:pt x="1768" y="10464"/>
                </a:lnTo>
                <a:lnTo>
                  <a:pt x="1805" y="10487"/>
                </a:lnTo>
                <a:lnTo>
                  <a:pt x="1919" y="10457"/>
                </a:lnTo>
                <a:lnTo>
                  <a:pt x="1936" y="10413"/>
                </a:lnTo>
                <a:lnTo>
                  <a:pt x="1909" y="10354"/>
                </a:lnTo>
                <a:lnTo>
                  <a:pt x="1855" y="10377"/>
                </a:lnTo>
                <a:lnTo>
                  <a:pt x="1778" y="10340"/>
                </a:lnTo>
                <a:lnTo>
                  <a:pt x="1728" y="10370"/>
                </a:lnTo>
                <a:lnTo>
                  <a:pt x="1740" y="10397"/>
                </a:lnTo>
                <a:lnTo>
                  <a:pt x="1718" y="10377"/>
                </a:lnTo>
                <a:lnTo>
                  <a:pt x="1636" y="10383"/>
                </a:lnTo>
                <a:lnTo>
                  <a:pt x="1604" y="10340"/>
                </a:lnTo>
                <a:close/>
                <a:moveTo>
                  <a:pt x="2274" y="10701"/>
                </a:moveTo>
                <a:lnTo>
                  <a:pt x="2241" y="10745"/>
                </a:lnTo>
                <a:lnTo>
                  <a:pt x="2247" y="10782"/>
                </a:lnTo>
                <a:lnTo>
                  <a:pt x="2264" y="10812"/>
                </a:lnTo>
                <a:lnTo>
                  <a:pt x="2281" y="10812"/>
                </a:lnTo>
                <a:lnTo>
                  <a:pt x="2301" y="10885"/>
                </a:lnTo>
                <a:lnTo>
                  <a:pt x="2345" y="10876"/>
                </a:lnTo>
                <a:lnTo>
                  <a:pt x="2427" y="10892"/>
                </a:lnTo>
                <a:lnTo>
                  <a:pt x="2378" y="10782"/>
                </a:lnTo>
                <a:lnTo>
                  <a:pt x="2356" y="10759"/>
                </a:lnTo>
                <a:lnTo>
                  <a:pt x="2274" y="10701"/>
                </a:lnTo>
                <a:close/>
                <a:moveTo>
                  <a:pt x="1914" y="10825"/>
                </a:moveTo>
                <a:lnTo>
                  <a:pt x="1855" y="10832"/>
                </a:lnTo>
                <a:lnTo>
                  <a:pt x="1887" y="10936"/>
                </a:lnTo>
                <a:lnTo>
                  <a:pt x="1931" y="10943"/>
                </a:lnTo>
                <a:lnTo>
                  <a:pt x="1981" y="10936"/>
                </a:lnTo>
                <a:lnTo>
                  <a:pt x="1974" y="10885"/>
                </a:lnTo>
                <a:lnTo>
                  <a:pt x="1947" y="10839"/>
                </a:lnTo>
                <a:lnTo>
                  <a:pt x="1914" y="10825"/>
                </a:lnTo>
                <a:close/>
                <a:moveTo>
                  <a:pt x="2286" y="10959"/>
                </a:moveTo>
                <a:lnTo>
                  <a:pt x="2231" y="11023"/>
                </a:lnTo>
                <a:lnTo>
                  <a:pt x="2264" y="11090"/>
                </a:lnTo>
                <a:lnTo>
                  <a:pt x="2291" y="11164"/>
                </a:lnTo>
                <a:lnTo>
                  <a:pt x="2328" y="11180"/>
                </a:lnTo>
                <a:lnTo>
                  <a:pt x="2422" y="11157"/>
                </a:lnTo>
                <a:lnTo>
                  <a:pt x="2373" y="11113"/>
                </a:lnTo>
                <a:lnTo>
                  <a:pt x="2318" y="11039"/>
                </a:lnTo>
                <a:lnTo>
                  <a:pt x="2286" y="10959"/>
                </a:lnTo>
                <a:close/>
                <a:moveTo>
                  <a:pt x="12540" y="11060"/>
                </a:moveTo>
                <a:lnTo>
                  <a:pt x="11509" y="11069"/>
                </a:lnTo>
                <a:lnTo>
                  <a:pt x="11509" y="11622"/>
                </a:lnTo>
                <a:lnTo>
                  <a:pt x="11553" y="11686"/>
                </a:lnTo>
                <a:lnTo>
                  <a:pt x="11581" y="11739"/>
                </a:lnTo>
                <a:lnTo>
                  <a:pt x="11591" y="11783"/>
                </a:lnTo>
                <a:lnTo>
                  <a:pt x="11591" y="11870"/>
                </a:lnTo>
                <a:lnTo>
                  <a:pt x="11623" y="11907"/>
                </a:lnTo>
                <a:lnTo>
                  <a:pt x="11623" y="11930"/>
                </a:lnTo>
                <a:lnTo>
                  <a:pt x="11651" y="11997"/>
                </a:lnTo>
                <a:lnTo>
                  <a:pt x="11651" y="12027"/>
                </a:lnTo>
                <a:lnTo>
                  <a:pt x="11668" y="12077"/>
                </a:lnTo>
                <a:lnTo>
                  <a:pt x="11690" y="12100"/>
                </a:lnTo>
                <a:lnTo>
                  <a:pt x="11690" y="12158"/>
                </a:lnTo>
                <a:lnTo>
                  <a:pt x="11700" y="12201"/>
                </a:lnTo>
                <a:lnTo>
                  <a:pt x="11690" y="12231"/>
                </a:lnTo>
                <a:lnTo>
                  <a:pt x="11695" y="12254"/>
                </a:lnTo>
                <a:lnTo>
                  <a:pt x="11683" y="12298"/>
                </a:lnTo>
                <a:lnTo>
                  <a:pt x="11678" y="12342"/>
                </a:lnTo>
                <a:lnTo>
                  <a:pt x="11662" y="12416"/>
                </a:lnTo>
                <a:lnTo>
                  <a:pt x="11645" y="12445"/>
                </a:lnTo>
                <a:lnTo>
                  <a:pt x="11628" y="12489"/>
                </a:lnTo>
                <a:lnTo>
                  <a:pt x="11628" y="12542"/>
                </a:lnTo>
                <a:lnTo>
                  <a:pt x="11618" y="12600"/>
                </a:lnTo>
                <a:lnTo>
                  <a:pt x="11628" y="12643"/>
                </a:lnTo>
                <a:lnTo>
                  <a:pt x="11635" y="12747"/>
                </a:lnTo>
                <a:lnTo>
                  <a:pt x="11623" y="12777"/>
                </a:lnTo>
                <a:lnTo>
                  <a:pt x="11608" y="12821"/>
                </a:lnTo>
                <a:lnTo>
                  <a:pt x="11613" y="12827"/>
                </a:lnTo>
                <a:lnTo>
                  <a:pt x="11608" y="12880"/>
                </a:lnTo>
                <a:lnTo>
                  <a:pt x="11591" y="12910"/>
                </a:lnTo>
                <a:lnTo>
                  <a:pt x="11613" y="12910"/>
                </a:lnTo>
                <a:lnTo>
                  <a:pt x="11727" y="12901"/>
                </a:lnTo>
                <a:lnTo>
                  <a:pt x="11765" y="12894"/>
                </a:lnTo>
                <a:lnTo>
                  <a:pt x="11814" y="12901"/>
                </a:lnTo>
                <a:lnTo>
                  <a:pt x="11896" y="12938"/>
                </a:lnTo>
                <a:lnTo>
                  <a:pt x="11962" y="12991"/>
                </a:lnTo>
                <a:lnTo>
                  <a:pt x="12000" y="13005"/>
                </a:lnTo>
                <a:lnTo>
                  <a:pt x="12147" y="13028"/>
                </a:lnTo>
                <a:lnTo>
                  <a:pt x="12181" y="13021"/>
                </a:lnTo>
                <a:lnTo>
                  <a:pt x="12164" y="12984"/>
                </a:lnTo>
                <a:lnTo>
                  <a:pt x="12201" y="12917"/>
                </a:lnTo>
                <a:lnTo>
                  <a:pt x="12235" y="12894"/>
                </a:lnTo>
                <a:lnTo>
                  <a:pt x="12300" y="12864"/>
                </a:lnTo>
                <a:lnTo>
                  <a:pt x="12327" y="12917"/>
                </a:lnTo>
                <a:lnTo>
                  <a:pt x="12387" y="12924"/>
                </a:lnTo>
                <a:lnTo>
                  <a:pt x="12441" y="13035"/>
                </a:lnTo>
                <a:lnTo>
                  <a:pt x="12491" y="13048"/>
                </a:lnTo>
                <a:lnTo>
                  <a:pt x="12508" y="13028"/>
                </a:lnTo>
                <a:lnTo>
                  <a:pt x="12562" y="13028"/>
                </a:lnTo>
                <a:lnTo>
                  <a:pt x="12551" y="13094"/>
                </a:lnTo>
                <a:lnTo>
                  <a:pt x="12556" y="13108"/>
                </a:lnTo>
                <a:lnTo>
                  <a:pt x="12590" y="13175"/>
                </a:lnTo>
                <a:lnTo>
                  <a:pt x="12595" y="13226"/>
                </a:lnTo>
                <a:lnTo>
                  <a:pt x="12632" y="13242"/>
                </a:lnTo>
                <a:lnTo>
                  <a:pt x="12714" y="13278"/>
                </a:lnTo>
                <a:lnTo>
                  <a:pt x="12726" y="13269"/>
                </a:lnTo>
                <a:lnTo>
                  <a:pt x="12759" y="13205"/>
                </a:lnTo>
                <a:lnTo>
                  <a:pt x="12801" y="13182"/>
                </a:lnTo>
                <a:lnTo>
                  <a:pt x="12862" y="13182"/>
                </a:lnTo>
                <a:lnTo>
                  <a:pt x="12905" y="13219"/>
                </a:lnTo>
                <a:lnTo>
                  <a:pt x="12927" y="13285"/>
                </a:lnTo>
                <a:lnTo>
                  <a:pt x="12932" y="13269"/>
                </a:lnTo>
                <a:lnTo>
                  <a:pt x="12937" y="13242"/>
                </a:lnTo>
                <a:lnTo>
                  <a:pt x="12944" y="13205"/>
                </a:lnTo>
                <a:lnTo>
                  <a:pt x="12949" y="13189"/>
                </a:lnTo>
                <a:lnTo>
                  <a:pt x="12949" y="13159"/>
                </a:lnTo>
                <a:lnTo>
                  <a:pt x="12944" y="13152"/>
                </a:lnTo>
                <a:lnTo>
                  <a:pt x="12927" y="13145"/>
                </a:lnTo>
                <a:lnTo>
                  <a:pt x="12910" y="13108"/>
                </a:lnTo>
                <a:lnTo>
                  <a:pt x="12910" y="13028"/>
                </a:lnTo>
                <a:lnTo>
                  <a:pt x="13064" y="13094"/>
                </a:lnTo>
                <a:lnTo>
                  <a:pt x="13091" y="13131"/>
                </a:lnTo>
                <a:lnTo>
                  <a:pt x="13101" y="13168"/>
                </a:lnTo>
                <a:lnTo>
                  <a:pt x="13108" y="13175"/>
                </a:lnTo>
                <a:lnTo>
                  <a:pt x="13123" y="13168"/>
                </a:lnTo>
                <a:lnTo>
                  <a:pt x="13156" y="13189"/>
                </a:lnTo>
                <a:lnTo>
                  <a:pt x="13173" y="13205"/>
                </a:lnTo>
                <a:lnTo>
                  <a:pt x="13195" y="13219"/>
                </a:lnTo>
                <a:lnTo>
                  <a:pt x="13232" y="13262"/>
                </a:lnTo>
                <a:lnTo>
                  <a:pt x="13249" y="13306"/>
                </a:lnTo>
                <a:lnTo>
                  <a:pt x="13260" y="13322"/>
                </a:lnTo>
                <a:lnTo>
                  <a:pt x="13282" y="13292"/>
                </a:lnTo>
                <a:lnTo>
                  <a:pt x="13309" y="13322"/>
                </a:lnTo>
                <a:lnTo>
                  <a:pt x="13309" y="13306"/>
                </a:lnTo>
                <a:lnTo>
                  <a:pt x="13331" y="13292"/>
                </a:lnTo>
                <a:lnTo>
                  <a:pt x="13304" y="13262"/>
                </a:lnTo>
                <a:lnTo>
                  <a:pt x="13292" y="13232"/>
                </a:lnTo>
                <a:lnTo>
                  <a:pt x="13277" y="13232"/>
                </a:lnTo>
                <a:lnTo>
                  <a:pt x="13162" y="13175"/>
                </a:lnTo>
                <a:lnTo>
                  <a:pt x="13140" y="13138"/>
                </a:lnTo>
                <a:lnTo>
                  <a:pt x="13096" y="13101"/>
                </a:lnTo>
                <a:lnTo>
                  <a:pt x="13069" y="13028"/>
                </a:lnTo>
                <a:lnTo>
                  <a:pt x="13091" y="12991"/>
                </a:lnTo>
                <a:lnTo>
                  <a:pt x="13091" y="12975"/>
                </a:lnTo>
                <a:lnTo>
                  <a:pt x="13123" y="12954"/>
                </a:lnTo>
                <a:lnTo>
                  <a:pt x="13162" y="12910"/>
                </a:lnTo>
                <a:lnTo>
                  <a:pt x="13195" y="12901"/>
                </a:lnTo>
                <a:lnTo>
                  <a:pt x="13210" y="12894"/>
                </a:lnTo>
                <a:lnTo>
                  <a:pt x="13210" y="12864"/>
                </a:lnTo>
                <a:lnTo>
                  <a:pt x="13195" y="12837"/>
                </a:lnTo>
                <a:lnTo>
                  <a:pt x="13195" y="12821"/>
                </a:lnTo>
                <a:lnTo>
                  <a:pt x="13183" y="12827"/>
                </a:lnTo>
                <a:lnTo>
                  <a:pt x="13173" y="12887"/>
                </a:lnTo>
                <a:lnTo>
                  <a:pt x="13135" y="12901"/>
                </a:lnTo>
                <a:lnTo>
                  <a:pt x="13081" y="12880"/>
                </a:lnTo>
                <a:lnTo>
                  <a:pt x="13031" y="12807"/>
                </a:lnTo>
                <a:lnTo>
                  <a:pt x="13053" y="12777"/>
                </a:lnTo>
                <a:lnTo>
                  <a:pt x="13047" y="12777"/>
                </a:lnTo>
                <a:lnTo>
                  <a:pt x="13009" y="12814"/>
                </a:lnTo>
                <a:lnTo>
                  <a:pt x="12927" y="12827"/>
                </a:lnTo>
                <a:lnTo>
                  <a:pt x="12873" y="12807"/>
                </a:lnTo>
                <a:lnTo>
                  <a:pt x="12808" y="12740"/>
                </a:lnTo>
                <a:lnTo>
                  <a:pt x="12851" y="12623"/>
                </a:lnTo>
                <a:lnTo>
                  <a:pt x="12900" y="12549"/>
                </a:lnTo>
                <a:lnTo>
                  <a:pt x="12955" y="12556"/>
                </a:lnTo>
                <a:lnTo>
                  <a:pt x="12992" y="12570"/>
                </a:lnTo>
                <a:lnTo>
                  <a:pt x="13031" y="12623"/>
                </a:lnTo>
                <a:lnTo>
                  <a:pt x="13113" y="12659"/>
                </a:lnTo>
                <a:lnTo>
                  <a:pt x="13113" y="12643"/>
                </a:lnTo>
                <a:lnTo>
                  <a:pt x="13108" y="12616"/>
                </a:lnTo>
                <a:lnTo>
                  <a:pt x="13091" y="12556"/>
                </a:lnTo>
                <a:lnTo>
                  <a:pt x="13074" y="12526"/>
                </a:lnTo>
                <a:lnTo>
                  <a:pt x="13053" y="12496"/>
                </a:lnTo>
                <a:lnTo>
                  <a:pt x="13036" y="12459"/>
                </a:lnTo>
                <a:lnTo>
                  <a:pt x="13036" y="12445"/>
                </a:lnTo>
                <a:lnTo>
                  <a:pt x="13031" y="12409"/>
                </a:lnTo>
                <a:lnTo>
                  <a:pt x="13036" y="12372"/>
                </a:lnTo>
                <a:lnTo>
                  <a:pt x="13064" y="12261"/>
                </a:lnTo>
                <a:lnTo>
                  <a:pt x="12344" y="12261"/>
                </a:lnTo>
                <a:lnTo>
                  <a:pt x="12349" y="12188"/>
                </a:lnTo>
                <a:lnTo>
                  <a:pt x="12372" y="12165"/>
                </a:lnTo>
                <a:lnTo>
                  <a:pt x="12372" y="12158"/>
                </a:lnTo>
                <a:lnTo>
                  <a:pt x="12360" y="12100"/>
                </a:lnTo>
                <a:lnTo>
                  <a:pt x="12365" y="12033"/>
                </a:lnTo>
                <a:lnTo>
                  <a:pt x="12392" y="12027"/>
                </a:lnTo>
                <a:lnTo>
                  <a:pt x="12399" y="12010"/>
                </a:lnTo>
                <a:lnTo>
                  <a:pt x="12399" y="11953"/>
                </a:lnTo>
                <a:lnTo>
                  <a:pt x="12409" y="11900"/>
                </a:lnTo>
                <a:lnTo>
                  <a:pt x="12426" y="11879"/>
                </a:lnTo>
                <a:lnTo>
                  <a:pt x="12441" y="11833"/>
                </a:lnTo>
                <a:lnTo>
                  <a:pt x="12459" y="11746"/>
                </a:lnTo>
                <a:lnTo>
                  <a:pt x="12496" y="11672"/>
                </a:lnTo>
                <a:lnTo>
                  <a:pt x="12545" y="11628"/>
                </a:lnTo>
                <a:lnTo>
                  <a:pt x="12562" y="11592"/>
                </a:lnTo>
                <a:lnTo>
                  <a:pt x="12562" y="11555"/>
                </a:lnTo>
                <a:lnTo>
                  <a:pt x="12573" y="11532"/>
                </a:lnTo>
                <a:lnTo>
                  <a:pt x="12590" y="11518"/>
                </a:lnTo>
                <a:lnTo>
                  <a:pt x="12617" y="11474"/>
                </a:lnTo>
                <a:lnTo>
                  <a:pt x="12617" y="11465"/>
                </a:lnTo>
                <a:lnTo>
                  <a:pt x="12617" y="11451"/>
                </a:lnTo>
                <a:lnTo>
                  <a:pt x="12605" y="11428"/>
                </a:lnTo>
                <a:lnTo>
                  <a:pt x="12578" y="11401"/>
                </a:lnTo>
                <a:lnTo>
                  <a:pt x="12556" y="11348"/>
                </a:lnTo>
                <a:lnTo>
                  <a:pt x="12556" y="11311"/>
                </a:lnTo>
                <a:lnTo>
                  <a:pt x="12556" y="11297"/>
                </a:lnTo>
                <a:lnTo>
                  <a:pt x="12540" y="11267"/>
                </a:lnTo>
                <a:lnTo>
                  <a:pt x="12545" y="11217"/>
                </a:lnTo>
                <a:lnTo>
                  <a:pt x="12551" y="11207"/>
                </a:lnTo>
                <a:lnTo>
                  <a:pt x="12545" y="11200"/>
                </a:lnTo>
                <a:lnTo>
                  <a:pt x="12545" y="11143"/>
                </a:lnTo>
                <a:lnTo>
                  <a:pt x="12562" y="11097"/>
                </a:lnTo>
                <a:lnTo>
                  <a:pt x="12562" y="11090"/>
                </a:lnTo>
                <a:lnTo>
                  <a:pt x="12540" y="11076"/>
                </a:lnTo>
                <a:lnTo>
                  <a:pt x="12540" y="11060"/>
                </a:lnTo>
                <a:close/>
                <a:moveTo>
                  <a:pt x="16473" y="11348"/>
                </a:moveTo>
                <a:lnTo>
                  <a:pt x="16490" y="11371"/>
                </a:lnTo>
                <a:lnTo>
                  <a:pt x="16500" y="11364"/>
                </a:lnTo>
                <a:lnTo>
                  <a:pt x="16473" y="11348"/>
                </a:lnTo>
                <a:close/>
                <a:moveTo>
                  <a:pt x="16532" y="11378"/>
                </a:moveTo>
                <a:lnTo>
                  <a:pt x="16537" y="11414"/>
                </a:lnTo>
                <a:lnTo>
                  <a:pt x="16544" y="11408"/>
                </a:lnTo>
                <a:lnTo>
                  <a:pt x="16544" y="11391"/>
                </a:lnTo>
                <a:lnTo>
                  <a:pt x="16532" y="11378"/>
                </a:lnTo>
                <a:close/>
                <a:moveTo>
                  <a:pt x="16232" y="12158"/>
                </a:moveTo>
                <a:lnTo>
                  <a:pt x="16232" y="12174"/>
                </a:lnTo>
                <a:lnTo>
                  <a:pt x="16244" y="12165"/>
                </a:lnTo>
                <a:lnTo>
                  <a:pt x="16232" y="12158"/>
                </a:lnTo>
                <a:close/>
                <a:moveTo>
                  <a:pt x="13926" y="12261"/>
                </a:moveTo>
                <a:lnTo>
                  <a:pt x="13926" y="12268"/>
                </a:lnTo>
                <a:lnTo>
                  <a:pt x="13926" y="12298"/>
                </a:lnTo>
                <a:lnTo>
                  <a:pt x="13936" y="12321"/>
                </a:lnTo>
                <a:lnTo>
                  <a:pt x="13991" y="12402"/>
                </a:lnTo>
                <a:lnTo>
                  <a:pt x="13996" y="12432"/>
                </a:lnTo>
                <a:lnTo>
                  <a:pt x="13991" y="12496"/>
                </a:lnTo>
                <a:lnTo>
                  <a:pt x="13991" y="12533"/>
                </a:lnTo>
                <a:lnTo>
                  <a:pt x="13981" y="12563"/>
                </a:lnTo>
                <a:lnTo>
                  <a:pt x="13986" y="12586"/>
                </a:lnTo>
                <a:lnTo>
                  <a:pt x="13996" y="12579"/>
                </a:lnTo>
                <a:lnTo>
                  <a:pt x="14013" y="12556"/>
                </a:lnTo>
                <a:lnTo>
                  <a:pt x="14028" y="12526"/>
                </a:lnTo>
                <a:lnTo>
                  <a:pt x="14035" y="12459"/>
                </a:lnTo>
                <a:lnTo>
                  <a:pt x="14090" y="12459"/>
                </a:lnTo>
                <a:lnTo>
                  <a:pt x="14137" y="12422"/>
                </a:lnTo>
                <a:lnTo>
                  <a:pt x="14165" y="12512"/>
                </a:lnTo>
                <a:lnTo>
                  <a:pt x="14160" y="12549"/>
                </a:lnTo>
                <a:lnTo>
                  <a:pt x="14236" y="12542"/>
                </a:lnTo>
                <a:lnTo>
                  <a:pt x="14259" y="12526"/>
                </a:lnTo>
                <a:lnTo>
                  <a:pt x="14291" y="12505"/>
                </a:lnTo>
                <a:lnTo>
                  <a:pt x="14328" y="12482"/>
                </a:lnTo>
                <a:lnTo>
                  <a:pt x="14362" y="12489"/>
                </a:lnTo>
                <a:lnTo>
                  <a:pt x="14405" y="12482"/>
                </a:lnTo>
                <a:lnTo>
                  <a:pt x="14455" y="12512"/>
                </a:lnTo>
                <a:lnTo>
                  <a:pt x="14472" y="12533"/>
                </a:lnTo>
                <a:lnTo>
                  <a:pt x="14492" y="12607"/>
                </a:lnTo>
                <a:lnTo>
                  <a:pt x="14569" y="12659"/>
                </a:lnTo>
                <a:lnTo>
                  <a:pt x="14569" y="12643"/>
                </a:lnTo>
                <a:lnTo>
                  <a:pt x="14618" y="12607"/>
                </a:lnTo>
                <a:lnTo>
                  <a:pt x="14700" y="12600"/>
                </a:lnTo>
                <a:lnTo>
                  <a:pt x="14656" y="12689"/>
                </a:lnTo>
                <a:lnTo>
                  <a:pt x="14678" y="12710"/>
                </a:lnTo>
                <a:lnTo>
                  <a:pt x="14668" y="12747"/>
                </a:lnTo>
                <a:lnTo>
                  <a:pt x="14705" y="12800"/>
                </a:lnTo>
                <a:lnTo>
                  <a:pt x="14765" y="12864"/>
                </a:lnTo>
                <a:lnTo>
                  <a:pt x="14787" y="12924"/>
                </a:lnTo>
                <a:lnTo>
                  <a:pt x="14782" y="12947"/>
                </a:lnTo>
                <a:lnTo>
                  <a:pt x="14799" y="12947"/>
                </a:lnTo>
                <a:lnTo>
                  <a:pt x="14859" y="12938"/>
                </a:lnTo>
                <a:lnTo>
                  <a:pt x="14913" y="12901"/>
                </a:lnTo>
                <a:lnTo>
                  <a:pt x="14945" y="12901"/>
                </a:lnTo>
                <a:lnTo>
                  <a:pt x="15037" y="12837"/>
                </a:lnTo>
                <a:lnTo>
                  <a:pt x="15077" y="12827"/>
                </a:lnTo>
                <a:lnTo>
                  <a:pt x="15082" y="12827"/>
                </a:lnTo>
                <a:lnTo>
                  <a:pt x="15082" y="12821"/>
                </a:lnTo>
                <a:lnTo>
                  <a:pt x="15092" y="12770"/>
                </a:lnTo>
                <a:lnTo>
                  <a:pt x="15119" y="12740"/>
                </a:lnTo>
                <a:lnTo>
                  <a:pt x="15240" y="12710"/>
                </a:lnTo>
                <a:lnTo>
                  <a:pt x="15387" y="12827"/>
                </a:lnTo>
                <a:lnTo>
                  <a:pt x="15535" y="13101"/>
                </a:lnTo>
                <a:lnTo>
                  <a:pt x="15736" y="13336"/>
                </a:lnTo>
                <a:lnTo>
                  <a:pt x="15786" y="13440"/>
                </a:lnTo>
                <a:lnTo>
                  <a:pt x="15786" y="13499"/>
                </a:lnTo>
                <a:lnTo>
                  <a:pt x="15786" y="13527"/>
                </a:lnTo>
                <a:lnTo>
                  <a:pt x="15781" y="13697"/>
                </a:lnTo>
                <a:lnTo>
                  <a:pt x="15747" y="13838"/>
                </a:lnTo>
                <a:lnTo>
                  <a:pt x="15726" y="13955"/>
                </a:lnTo>
                <a:lnTo>
                  <a:pt x="15764" y="13932"/>
                </a:lnTo>
                <a:lnTo>
                  <a:pt x="15801" y="13955"/>
                </a:lnTo>
                <a:lnTo>
                  <a:pt x="15818" y="13992"/>
                </a:lnTo>
                <a:lnTo>
                  <a:pt x="15835" y="13969"/>
                </a:lnTo>
                <a:lnTo>
                  <a:pt x="15873" y="14022"/>
                </a:lnTo>
                <a:lnTo>
                  <a:pt x="15878" y="14059"/>
                </a:lnTo>
                <a:lnTo>
                  <a:pt x="15862" y="14116"/>
                </a:lnTo>
                <a:lnTo>
                  <a:pt x="15823" y="14169"/>
                </a:lnTo>
                <a:lnTo>
                  <a:pt x="15781" y="14263"/>
                </a:lnTo>
                <a:lnTo>
                  <a:pt x="15791" y="14286"/>
                </a:lnTo>
                <a:lnTo>
                  <a:pt x="15862" y="14484"/>
                </a:lnTo>
                <a:lnTo>
                  <a:pt x="15890" y="14551"/>
                </a:lnTo>
                <a:lnTo>
                  <a:pt x="15905" y="14567"/>
                </a:lnTo>
                <a:lnTo>
                  <a:pt x="15900" y="14544"/>
                </a:lnTo>
                <a:lnTo>
                  <a:pt x="15960" y="14514"/>
                </a:lnTo>
                <a:lnTo>
                  <a:pt x="16047" y="14514"/>
                </a:lnTo>
                <a:lnTo>
                  <a:pt x="16004" y="14604"/>
                </a:lnTo>
                <a:lnTo>
                  <a:pt x="15999" y="14698"/>
                </a:lnTo>
                <a:lnTo>
                  <a:pt x="16004" y="14728"/>
                </a:lnTo>
                <a:lnTo>
                  <a:pt x="16009" y="14715"/>
                </a:lnTo>
                <a:lnTo>
                  <a:pt x="16031" y="14685"/>
                </a:lnTo>
                <a:lnTo>
                  <a:pt x="16140" y="14618"/>
                </a:lnTo>
                <a:lnTo>
                  <a:pt x="16053" y="14809"/>
                </a:lnTo>
                <a:lnTo>
                  <a:pt x="16074" y="14825"/>
                </a:lnTo>
                <a:lnTo>
                  <a:pt x="16096" y="15000"/>
                </a:lnTo>
                <a:lnTo>
                  <a:pt x="16128" y="15083"/>
                </a:lnTo>
                <a:lnTo>
                  <a:pt x="16173" y="15120"/>
                </a:lnTo>
                <a:lnTo>
                  <a:pt x="16265" y="15163"/>
                </a:lnTo>
                <a:lnTo>
                  <a:pt x="16272" y="15230"/>
                </a:lnTo>
                <a:lnTo>
                  <a:pt x="16314" y="15311"/>
                </a:lnTo>
                <a:lnTo>
                  <a:pt x="16353" y="15421"/>
                </a:lnTo>
                <a:lnTo>
                  <a:pt x="16369" y="15435"/>
                </a:lnTo>
                <a:lnTo>
                  <a:pt x="16401" y="15451"/>
                </a:lnTo>
                <a:lnTo>
                  <a:pt x="16428" y="15502"/>
                </a:lnTo>
                <a:lnTo>
                  <a:pt x="16423" y="15515"/>
                </a:lnTo>
                <a:lnTo>
                  <a:pt x="16473" y="15531"/>
                </a:lnTo>
                <a:lnTo>
                  <a:pt x="16537" y="15488"/>
                </a:lnTo>
                <a:lnTo>
                  <a:pt x="16560" y="15488"/>
                </a:lnTo>
                <a:lnTo>
                  <a:pt x="16592" y="15451"/>
                </a:lnTo>
                <a:lnTo>
                  <a:pt x="16604" y="15405"/>
                </a:lnTo>
                <a:lnTo>
                  <a:pt x="16614" y="15288"/>
                </a:lnTo>
                <a:lnTo>
                  <a:pt x="16647" y="15221"/>
                </a:lnTo>
                <a:lnTo>
                  <a:pt x="16674" y="15120"/>
                </a:lnTo>
                <a:lnTo>
                  <a:pt x="16681" y="15120"/>
                </a:lnTo>
                <a:lnTo>
                  <a:pt x="16681" y="15016"/>
                </a:lnTo>
                <a:lnTo>
                  <a:pt x="16708" y="14772"/>
                </a:lnTo>
                <a:lnTo>
                  <a:pt x="16708" y="14641"/>
                </a:lnTo>
                <a:lnTo>
                  <a:pt x="16691" y="14544"/>
                </a:lnTo>
                <a:lnTo>
                  <a:pt x="16681" y="14500"/>
                </a:lnTo>
                <a:lnTo>
                  <a:pt x="16641" y="14427"/>
                </a:lnTo>
                <a:lnTo>
                  <a:pt x="16468" y="13822"/>
                </a:lnTo>
                <a:lnTo>
                  <a:pt x="16445" y="13748"/>
                </a:lnTo>
                <a:lnTo>
                  <a:pt x="16428" y="13647"/>
                </a:lnTo>
                <a:lnTo>
                  <a:pt x="16418" y="13601"/>
                </a:lnTo>
                <a:lnTo>
                  <a:pt x="16408" y="13490"/>
                </a:lnTo>
                <a:lnTo>
                  <a:pt x="16440" y="13490"/>
                </a:lnTo>
                <a:lnTo>
                  <a:pt x="16391" y="13380"/>
                </a:lnTo>
                <a:lnTo>
                  <a:pt x="16314" y="13138"/>
                </a:lnTo>
                <a:lnTo>
                  <a:pt x="16255" y="12947"/>
                </a:lnTo>
                <a:lnTo>
                  <a:pt x="16222" y="12733"/>
                </a:lnTo>
                <a:lnTo>
                  <a:pt x="16205" y="12666"/>
                </a:lnTo>
                <a:lnTo>
                  <a:pt x="16178" y="12445"/>
                </a:lnTo>
                <a:lnTo>
                  <a:pt x="16168" y="12416"/>
                </a:lnTo>
                <a:lnTo>
                  <a:pt x="16113" y="12409"/>
                </a:lnTo>
                <a:lnTo>
                  <a:pt x="16031" y="12372"/>
                </a:lnTo>
                <a:lnTo>
                  <a:pt x="16014" y="12395"/>
                </a:lnTo>
                <a:lnTo>
                  <a:pt x="16014" y="12422"/>
                </a:lnTo>
                <a:lnTo>
                  <a:pt x="16019" y="12482"/>
                </a:lnTo>
                <a:lnTo>
                  <a:pt x="16014" y="12542"/>
                </a:lnTo>
                <a:lnTo>
                  <a:pt x="15999" y="12600"/>
                </a:lnTo>
                <a:lnTo>
                  <a:pt x="15965" y="12630"/>
                </a:lnTo>
                <a:lnTo>
                  <a:pt x="15932" y="12630"/>
                </a:lnTo>
                <a:lnTo>
                  <a:pt x="15905" y="12607"/>
                </a:lnTo>
                <a:lnTo>
                  <a:pt x="15895" y="12570"/>
                </a:lnTo>
                <a:lnTo>
                  <a:pt x="15895" y="12542"/>
                </a:lnTo>
                <a:lnTo>
                  <a:pt x="15883" y="12512"/>
                </a:lnTo>
                <a:lnTo>
                  <a:pt x="14891" y="12422"/>
                </a:lnTo>
                <a:lnTo>
                  <a:pt x="14891" y="12372"/>
                </a:lnTo>
                <a:lnTo>
                  <a:pt x="14853" y="12261"/>
                </a:lnTo>
                <a:lnTo>
                  <a:pt x="13926" y="12261"/>
                </a:lnTo>
                <a:close/>
                <a:moveTo>
                  <a:pt x="13745" y="12482"/>
                </a:moveTo>
                <a:lnTo>
                  <a:pt x="13745" y="12489"/>
                </a:lnTo>
                <a:lnTo>
                  <a:pt x="13718" y="12616"/>
                </a:lnTo>
                <a:lnTo>
                  <a:pt x="13735" y="12630"/>
                </a:lnTo>
                <a:lnTo>
                  <a:pt x="13740" y="12630"/>
                </a:lnTo>
                <a:lnTo>
                  <a:pt x="13778" y="12623"/>
                </a:lnTo>
                <a:lnTo>
                  <a:pt x="13790" y="12616"/>
                </a:lnTo>
                <a:lnTo>
                  <a:pt x="13783" y="12607"/>
                </a:lnTo>
                <a:lnTo>
                  <a:pt x="13773" y="12600"/>
                </a:lnTo>
                <a:lnTo>
                  <a:pt x="13751" y="12556"/>
                </a:lnTo>
                <a:lnTo>
                  <a:pt x="13751" y="12489"/>
                </a:lnTo>
                <a:lnTo>
                  <a:pt x="13745" y="12482"/>
                </a:lnTo>
                <a:close/>
                <a:moveTo>
                  <a:pt x="12922" y="12630"/>
                </a:moveTo>
                <a:lnTo>
                  <a:pt x="12895" y="12666"/>
                </a:lnTo>
                <a:lnTo>
                  <a:pt x="12878" y="12717"/>
                </a:lnTo>
                <a:lnTo>
                  <a:pt x="12905" y="12740"/>
                </a:lnTo>
                <a:lnTo>
                  <a:pt x="12932" y="12754"/>
                </a:lnTo>
                <a:lnTo>
                  <a:pt x="12987" y="12740"/>
                </a:lnTo>
                <a:lnTo>
                  <a:pt x="13031" y="12703"/>
                </a:lnTo>
                <a:lnTo>
                  <a:pt x="12999" y="12689"/>
                </a:lnTo>
                <a:lnTo>
                  <a:pt x="12965" y="12636"/>
                </a:lnTo>
                <a:lnTo>
                  <a:pt x="12922" y="12630"/>
                </a:lnTo>
                <a:close/>
                <a:moveTo>
                  <a:pt x="13572" y="12630"/>
                </a:moveTo>
                <a:lnTo>
                  <a:pt x="13527" y="12636"/>
                </a:lnTo>
                <a:lnTo>
                  <a:pt x="13549" y="12643"/>
                </a:lnTo>
                <a:lnTo>
                  <a:pt x="13560" y="12659"/>
                </a:lnTo>
                <a:lnTo>
                  <a:pt x="13631" y="12630"/>
                </a:lnTo>
                <a:lnTo>
                  <a:pt x="13614" y="12630"/>
                </a:lnTo>
                <a:lnTo>
                  <a:pt x="13577" y="12630"/>
                </a:lnTo>
                <a:lnTo>
                  <a:pt x="13572" y="12630"/>
                </a:lnTo>
                <a:close/>
                <a:moveTo>
                  <a:pt x="13178" y="12740"/>
                </a:moveTo>
                <a:lnTo>
                  <a:pt x="13156" y="12754"/>
                </a:lnTo>
                <a:lnTo>
                  <a:pt x="13151" y="12754"/>
                </a:lnTo>
                <a:lnTo>
                  <a:pt x="13123" y="12791"/>
                </a:lnTo>
                <a:lnTo>
                  <a:pt x="13101" y="12807"/>
                </a:lnTo>
                <a:lnTo>
                  <a:pt x="13108" y="12821"/>
                </a:lnTo>
                <a:lnTo>
                  <a:pt x="13128" y="12827"/>
                </a:lnTo>
                <a:lnTo>
                  <a:pt x="13135" y="12791"/>
                </a:lnTo>
                <a:lnTo>
                  <a:pt x="13178" y="12740"/>
                </a:lnTo>
                <a:close/>
                <a:moveTo>
                  <a:pt x="13445" y="12754"/>
                </a:moveTo>
                <a:lnTo>
                  <a:pt x="13396" y="12784"/>
                </a:lnTo>
                <a:lnTo>
                  <a:pt x="13408" y="12850"/>
                </a:lnTo>
                <a:lnTo>
                  <a:pt x="13401" y="12931"/>
                </a:lnTo>
                <a:lnTo>
                  <a:pt x="13391" y="12938"/>
                </a:lnTo>
                <a:lnTo>
                  <a:pt x="13369" y="12984"/>
                </a:lnTo>
                <a:lnTo>
                  <a:pt x="13359" y="13115"/>
                </a:lnTo>
                <a:lnTo>
                  <a:pt x="13435" y="13005"/>
                </a:lnTo>
                <a:lnTo>
                  <a:pt x="13445" y="12961"/>
                </a:lnTo>
                <a:lnTo>
                  <a:pt x="13451" y="12961"/>
                </a:lnTo>
                <a:lnTo>
                  <a:pt x="13462" y="12938"/>
                </a:lnTo>
                <a:lnTo>
                  <a:pt x="13468" y="12887"/>
                </a:lnTo>
                <a:lnTo>
                  <a:pt x="13478" y="12844"/>
                </a:lnTo>
                <a:lnTo>
                  <a:pt x="13473" y="12850"/>
                </a:lnTo>
                <a:lnTo>
                  <a:pt x="13468" y="12807"/>
                </a:lnTo>
                <a:lnTo>
                  <a:pt x="13445" y="12754"/>
                </a:lnTo>
                <a:close/>
                <a:moveTo>
                  <a:pt x="12278" y="12947"/>
                </a:moveTo>
                <a:lnTo>
                  <a:pt x="12251" y="12961"/>
                </a:lnTo>
                <a:lnTo>
                  <a:pt x="12228" y="12984"/>
                </a:lnTo>
                <a:lnTo>
                  <a:pt x="12240" y="12998"/>
                </a:lnTo>
                <a:lnTo>
                  <a:pt x="12268" y="12984"/>
                </a:lnTo>
                <a:lnTo>
                  <a:pt x="12295" y="12984"/>
                </a:lnTo>
                <a:lnTo>
                  <a:pt x="12278" y="12947"/>
                </a:lnTo>
                <a:close/>
                <a:moveTo>
                  <a:pt x="11192" y="12998"/>
                </a:moveTo>
                <a:lnTo>
                  <a:pt x="11177" y="13035"/>
                </a:lnTo>
                <a:lnTo>
                  <a:pt x="11144" y="13035"/>
                </a:lnTo>
                <a:lnTo>
                  <a:pt x="11149" y="13071"/>
                </a:lnTo>
                <a:lnTo>
                  <a:pt x="11165" y="13101"/>
                </a:lnTo>
                <a:lnTo>
                  <a:pt x="11187" y="13152"/>
                </a:lnTo>
                <a:lnTo>
                  <a:pt x="11192" y="13122"/>
                </a:lnTo>
                <a:lnTo>
                  <a:pt x="11204" y="13115"/>
                </a:lnTo>
                <a:lnTo>
                  <a:pt x="11165" y="13094"/>
                </a:lnTo>
                <a:lnTo>
                  <a:pt x="11199" y="13005"/>
                </a:lnTo>
                <a:lnTo>
                  <a:pt x="11192" y="12998"/>
                </a:lnTo>
                <a:close/>
                <a:moveTo>
                  <a:pt x="10473" y="13794"/>
                </a:moveTo>
                <a:lnTo>
                  <a:pt x="10473" y="13801"/>
                </a:lnTo>
                <a:lnTo>
                  <a:pt x="10478" y="13801"/>
                </a:lnTo>
                <a:lnTo>
                  <a:pt x="10473" y="13794"/>
                </a:lnTo>
                <a:close/>
                <a:moveTo>
                  <a:pt x="15719" y="13992"/>
                </a:moveTo>
                <a:lnTo>
                  <a:pt x="15714" y="14043"/>
                </a:lnTo>
                <a:lnTo>
                  <a:pt x="15726" y="14072"/>
                </a:lnTo>
                <a:lnTo>
                  <a:pt x="15741" y="14079"/>
                </a:lnTo>
                <a:lnTo>
                  <a:pt x="15747" y="14079"/>
                </a:lnTo>
                <a:lnTo>
                  <a:pt x="15747" y="14052"/>
                </a:lnTo>
                <a:lnTo>
                  <a:pt x="15736" y="14036"/>
                </a:lnTo>
                <a:lnTo>
                  <a:pt x="15719" y="13992"/>
                </a:lnTo>
                <a:close/>
                <a:moveTo>
                  <a:pt x="10292" y="14072"/>
                </a:moveTo>
                <a:lnTo>
                  <a:pt x="10277" y="14079"/>
                </a:lnTo>
                <a:lnTo>
                  <a:pt x="10255" y="14079"/>
                </a:lnTo>
                <a:lnTo>
                  <a:pt x="10277" y="14116"/>
                </a:lnTo>
                <a:lnTo>
                  <a:pt x="10292" y="14072"/>
                </a:lnTo>
                <a:close/>
                <a:moveTo>
                  <a:pt x="15801" y="14072"/>
                </a:moveTo>
                <a:lnTo>
                  <a:pt x="15796" y="14102"/>
                </a:lnTo>
                <a:lnTo>
                  <a:pt x="15813" y="14079"/>
                </a:lnTo>
                <a:lnTo>
                  <a:pt x="15801" y="14072"/>
                </a:lnTo>
                <a:close/>
                <a:moveTo>
                  <a:pt x="2891" y="15428"/>
                </a:moveTo>
                <a:lnTo>
                  <a:pt x="2859" y="15465"/>
                </a:lnTo>
                <a:lnTo>
                  <a:pt x="2836" y="15502"/>
                </a:lnTo>
                <a:lnTo>
                  <a:pt x="2814" y="15561"/>
                </a:lnTo>
                <a:lnTo>
                  <a:pt x="2799" y="15582"/>
                </a:lnTo>
                <a:lnTo>
                  <a:pt x="2772" y="15626"/>
                </a:lnTo>
                <a:lnTo>
                  <a:pt x="2738" y="15663"/>
                </a:lnTo>
                <a:lnTo>
                  <a:pt x="2727" y="15672"/>
                </a:lnTo>
                <a:lnTo>
                  <a:pt x="2678" y="15672"/>
                </a:lnTo>
                <a:lnTo>
                  <a:pt x="2673" y="15679"/>
                </a:lnTo>
                <a:lnTo>
                  <a:pt x="2663" y="15686"/>
                </a:lnTo>
                <a:lnTo>
                  <a:pt x="2623" y="15686"/>
                </a:lnTo>
                <a:lnTo>
                  <a:pt x="2613" y="15699"/>
                </a:lnTo>
                <a:lnTo>
                  <a:pt x="2596" y="15709"/>
                </a:lnTo>
                <a:lnTo>
                  <a:pt x="2591" y="15709"/>
                </a:lnTo>
                <a:lnTo>
                  <a:pt x="2586" y="15693"/>
                </a:lnTo>
                <a:lnTo>
                  <a:pt x="2596" y="15679"/>
                </a:lnTo>
                <a:lnTo>
                  <a:pt x="2608" y="15672"/>
                </a:lnTo>
                <a:lnTo>
                  <a:pt x="2608" y="15656"/>
                </a:lnTo>
                <a:lnTo>
                  <a:pt x="2601" y="15649"/>
                </a:lnTo>
                <a:lnTo>
                  <a:pt x="2591" y="15649"/>
                </a:lnTo>
                <a:lnTo>
                  <a:pt x="2553" y="15686"/>
                </a:lnTo>
                <a:lnTo>
                  <a:pt x="2509" y="15752"/>
                </a:lnTo>
                <a:lnTo>
                  <a:pt x="2519" y="15752"/>
                </a:lnTo>
                <a:lnTo>
                  <a:pt x="2541" y="15796"/>
                </a:lnTo>
                <a:lnTo>
                  <a:pt x="2581" y="15796"/>
                </a:lnTo>
                <a:lnTo>
                  <a:pt x="2547" y="15819"/>
                </a:lnTo>
                <a:lnTo>
                  <a:pt x="2531" y="15810"/>
                </a:lnTo>
                <a:lnTo>
                  <a:pt x="2526" y="15833"/>
                </a:lnTo>
                <a:lnTo>
                  <a:pt x="2526" y="15863"/>
                </a:lnTo>
                <a:lnTo>
                  <a:pt x="2526" y="15893"/>
                </a:lnTo>
                <a:lnTo>
                  <a:pt x="2526" y="15913"/>
                </a:lnTo>
                <a:lnTo>
                  <a:pt x="2519" y="15893"/>
                </a:lnTo>
                <a:lnTo>
                  <a:pt x="2499" y="15893"/>
                </a:lnTo>
                <a:lnTo>
                  <a:pt x="2509" y="15840"/>
                </a:lnTo>
                <a:lnTo>
                  <a:pt x="2499" y="15833"/>
                </a:lnTo>
                <a:lnTo>
                  <a:pt x="2514" y="15789"/>
                </a:lnTo>
                <a:lnTo>
                  <a:pt x="2504" y="15782"/>
                </a:lnTo>
                <a:lnTo>
                  <a:pt x="2499" y="15782"/>
                </a:lnTo>
                <a:lnTo>
                  <a:pt x="2444" y="15840"/>
                </a:lnTo>
                <a:lnTo>
                  <a:pt x="2444" y="15847"/>
                </a:lnTo>
                <a:lnTo>
                  <a:pt x="2405" y="15900"/>
                </a:lnTo>
                <a:lnTo>
                  <a:pt x="2340" y="15930"/>
                </a:lnTo>
                <a:lnTo>
                  <a:pt x="2323" y="15943"/>
                </a:lnTo>
                <a:lnTo>
                  <a:pt x="2301" y="15957"/>
                </a:lnTo>
                <a:lnTo>
                  <a:pt x="2296" y="15957"/>
                </a:lnTo>
                <a:lnTo>
                  <a:pt x="2301" y="15950"/>
                </a:lnTo>
                <a:lnTo>
                  <a:pt x="2318" y="15937"/>
                </a:lnTo>
                <a:lnTo>
                  <a:pt x="2328" y="15920"/>
                </a:lnTo>
                <a:lnTo>
                  <a:pt x="2335" y="15913"/>
                </a:lnTo>
                <a:lnTo>
                  <a:pt x="2335" y="15907"/>
                </a:lnTo>
                <a:lnTo>
                  <a:pt x="2328" y="15900"/>
                </a:lnTo>
                <a:lnTo>
                  <a:pt x="2323" y="15884"/>
                </a:lnTo>
                <a:lnTo>
                  <a:pt x="2313" y="15907"/>
                </a:lnTo>
                <a:lnTo>
                  <a:pt x="2301" y="15930"/>
                </a:lnTo>
                <a:lnTo>
                  <a:pt x="2274" y="15987"/>
                </a:lnTo>
                <a:lnTo>
                  <a:pt x="2209" y="16128"/>
                </a:lnTo>
                <a:lnTo>
                  <a:pt x="2192" y="16187"/>
                </a:lnTo>
                <a:lnTo>
                  <a:pt x="2187" y="16252"/>
                </a:lnTo>
                <a:lnTo>
                  <a:pt x="2182" y="16282"/>
                </a:lnTo>
                <a:lnTo>
                  <a:pt x="2182" y="16275"/>
                </a:lnTo>
                <a:lnTo>
                  <a:pt x="2177" y="16298"/>
                </a:lnTo>
                <a:lnTo>
                  <a:pt x="2144" y="16371"/>
                </a:lnTo>
                <a:lnTo>
                  <a:pt x="2110" y="16422"/>
                </a:lnTo>
                <a:lnTo>
                  <a:pt x="2083" y="16452"/>
                </a:lnTo>
                <a:lnTo>
                  <a:pt x="2068" y="16459"/>
                </a:lnTo>
                <a:lnTo>
                  <a:pt x="2008" y="16473"/>
                </a:lnTo>
                <a:lnTo>
                  <a:pt x="1991" y="16482"/>
                </a:lnTo>
                <a:lnTo>
                  <a:pt x="1941" y="16489"/>
                </a:lnTo>
                <a:lnTo>
                  <a:pt x="1865" y="16482"/>
                </a:lnTo>
                <a:lnTo>
                  <a:pt x="1872" y="16519"/>
                </a:lnTo>
                <a:lnTo>
                  <a:pt x="1860" y="16606"/>
                </a:lnTo>
                <a:lnTo>
                  <a:pt x="1849" y="16666"/>
                </a:lnTo>
                <a:lnTo>
                  <a:pt x="1844" y="16680"/>
                </a:lnTo>
                <a:lnTo>
                  <a:pt x="1832" y="16694"/>
                </a:lnTo>
                <a:lnTo>
                  <a:pt x="1822" y="16687"/>
                </a:lnTo>
                <a:lnTo>
                  <a:pt x="1832" y="16666"/>
                </a:lnTo>
                <a:lnTo>
                  <a:pt x="1822" y="16673"/>
                </a:lnTo>
                <a:lnTo>
                  <a:pt x="1805" y="16694"/>
                </a:lnTo>
                <a:lnTo>
                  <a:pt x="1827" y="16710"/>
                </a:lnTo>
                <a:lnTo>
                  <a:pt x="1844" y="16717"/>
                </a:lnTo>
                <a:lnTo>
                  <a:pt x="1860" y="16730"/>
                </a:lnTo>
                <a:lnTo>
                  <a:pt x="1887" y="16776"/>
                </a:lnTo>
                <a:lnTo>
                  <a:pt x="1947" y="16820"/>
                </a:lnTo>
                <a:lnTo>
                  <a:pt x="2083" y="16988"/>
                </a:lnTo>
                <a:lnTo>
                  <a:pt x="2105" y="17041"/>
                </a:lnTo>
                <a:lnTo>
                  <a:pt x="2122" y="17115"/>
                </a:lnTo>
                <a:lnTo>
                  <a:pt x="2132" y="17145"/>
                </a:lnTo>
                <a:lnTo>
                  <a:pt x="2155" y="17182"/>
                </a:lnTo>
                <a:lnTo>
                  <a:pt x="2209" y="17209"/>
                </a:lnTo>
                <a:lnTo>
                  <a:pt x="2236" y="17209"/>
                </a:lnTo>
                <a:lnTo>
                  <a:pt x="2253" y="17218"/>
                </a:lnTo>
                <a:lnTo>
                  <a:pt x="2269" y="17188"/>
                </a:lnTo>
                <a:lnTo>
                  <a:pt x="2269" y="17202"/>
                </a:lnTo>
                <a:lnTo>
                  <a:pt x="2269" y="17218"/>
                </a:lnTo>
                <a:lnTo>
                  <a:pt x="2313" y="17209"/>
                </a:lnTo>
                <a:lnTo>
                  <a:pt x="2340" y="17218"/>
                </a:lnTo>
                <a:lnTo>
                  <a:pt x="2351" y="17232"/>
                </a:lnTo>
                <a:lnTo>
                  <a:pt x="2340" y="17255"/>
                </a:lnTo>
                <a:lnTo>
                  <a:pt x="2323" y="17299"/>
                </a:lnTo>
                <a:lnTo>
                  <a:pt x="2323" y="17336"/>
                </a:lnTo>
                <a:lnTo>
                  <a:pt x="2340" y="17356"/>
                </a:lnTo>
                <a:lnTo>
                  <a:pt x="2351" y="17379"/>
                </a:lnTo>
                <a:lnTo>
                  <a:pt x="2368" y="17393"/>
                </a:lnTo>
                <a:lnTo>
                  <a:pt x="2405" y="17356"/>
                </a:lnTo>
                <a:lnTo>
                  <a:pt x="2427" y="17349"/>
                </a:lnTo>
                <a:lnTo>
                  <a:pt x="2449" y="17373"/>
                </a:lnTo>
                <a:lnTo>
                  <a:pt x="2477" y="17373"/>
                </a:lnTo>
                <a:lnTo>
                  <a:pt x="2487" y="17386"/>
                </a:lnTo>
                <a:lnTo>
                  <a:pt x="2492" y="17409"/>
                </a:lnTo>
                <a:lnTo>
                  <a:pt x="2492" y="17439"/>
                </a:lnTo>
                <a:lnTo>
                  <a:pt x="2449" y="17453"/>
                </a:lnTo>
                <a:lnTo>
                  <a:pt x="2432" y="17446"/>
                </a:lnTo>
                <a:lnTo>
                  <a:pt x="2405" y="17416"/>
                </a:lnTo>
                <a:lnTo>
                  <a:pt x="2395" y="17409"/>
                </a:lnTo>
                <a:lnTo>
                  <a:pt x="2373" y="17409"/>
                </a:lnTo>
                <a:lnTo>
                  <a:pt x="2345" y="17423"/>
                </a:lnTo>
                <a:lnTo>
                  <a:pt x="2313" y="17386"/>
                </a:lnTo>
                <a:lnTo>
                  <a:pt x="2296" y="17349"/>
                </a:lnTo>
                <a:lnTo>
                  <a:pt x="2301" y="17306"/>
                </a:lnTo>
                <a:lnTo>
                  <a:pt x="2291" y="17299"/>
                </a:lnTo>
                <a:lnTo>
                  <a:pt x="2281" y="17255"/>
                </a:lnTo>
                <a:lnTo>
                  <a:pt x="2269" y="17246"/>
                </a:lnTo>
                <a:lnTo>
                  <a:pt x="2259" y="17255"/>
                </a:lnTo>
                <a:lnTo>
                  <a:pt x="2241" y="17269"/>
                </a:lnTo>
                <a:lnTo>
                  <a:pt x="2247" y="17299"/>
                </a:lnTo>
                <a:lnTo>
                  <a:pt x="2253" y="17320"/>
                </a:lnTo>
                <a:lnTo>
                  <a:pt x="2269" y="17320"/>
                </a:lnTo>
                <a:lnTo>
                  <a:pt x="2281" y="17336"/>
                </a:lnTo>
                <a:lnTo>
                  <a:pt x="2313" y="17409"/>
                </a:lnTo>
                <a:lnTo>
                  <a:pt x="2308" y="17439"/>
                </a:lnTo>
                <a:lnTo>
                  <a:pt x="2318" y="17453"/>
                </a:lnTo>
                <a:lnTo>
                  <a:pt x="2351" y="17439"/>
                </a:lnTo>
                <a:lnTo>
                  <a:pt x="2395" y="17467"/>
                </a:lnTo>
                <a:lnTo>
                  <a:pt x="2400" y="17483"/>
                </a:lnTo>
                <a:lnTo>
                  <a:pt x="2405" y="17520"/>
                </a:lnTo>
                <a:lnTo>
                  <a:pt x="2400" y="17504"/>
                </a:lnTo>
                <a:lnTo>
                  <a:pt x="2390" y="17513"/>
                </a:lnTo>
                <a:lnTo>
                  <a:pt x="2373" y="17504"/>
                </a:lnTo>
                <a:lnTo>
                  <a:pt x="2363" y="17490"/>
                </a:lnTo>
                <a:lnTo>
                  <a:pt x="2351" y="17497"/>
                </a:lnTo>
                <a:lnTo>
                  <a:pt x="2323" y="17564"/>
                </a:lnTo>
                <a:lnTo>
                  <a:pt x="2313" y="17570"/>
                </a:lnTo>
                <a:lnTo>
                  <a:pt x="2286" y="17564"/>
                </a:lnTo>
                <a:lnTo>
                  <a:pt x="2247" y="17570"/>
                </a:lnTo>
                <a:lnTo>
                  <a:pt x="2231" y="17570"/>
                </a:lnTo>
                <a:lnTo>
                  <a:pt x="2214" y="17557"/>
                </a:lnTo>
                <a:lnTo>
                  <a:pt x="2182" y="17564"/>
                </a:lnTo>
                <a:lnTo>
                  <a:pt x="2127" y="17564"/>
                </a:lnTo>
                <a:lnTo>
                  <a:pt x="2090" y="17520"/>
                </a:lnTo>
                <a:lnTo>
                  <a:pt x="2095" y="17504"/>
                </a:lnTo>
                <a:lnTo>
                  <a:pt x="2100" y="17497"/>
                </a:lnTo>
                <a:lnTo>
                  <a:pt x="2100" y="17467"/>
                </a:lnTo>
                <a:lnTo>
                  <a:pt x="2110" y="17423"/>
                </a:lnTo>
                <a:lnTo>
                  <a:pt x="2110" y="17409"/>
                </a:lnTo>
                <a:lnTo>
                  <a:pt x="2105" y="17402"/>
                </a:lnTo>
                <a:lnTo>
                  <a:pt x="2100" y="17393"/>
                </a:lnTo>
                <a:lnTo>
                  <a:pt x="2110" y="17393"/>
                </a:lnTo>
                <a:lnTo>
                  <a:pt x="2127" y="17393"/>
                </a:lnTo>
                <a:lnTo>
                  <a:pt x="2117" y="17379"/>
                </a:lnTo>
                <a:lnTo>
                  <a:pt x="2083" y="17379"/>
                </a:lnTo>
                <a:lnTo>
                  <a:pt x="2040" y="17386"/>
                </a:lnTo>
                <a:lnTo>
                  <a:pt x="2018" y="17402"/>
                </a:lnTo>
                <a:lnTo>
                  <a:pt x="1974" y="17446"/>
                </a:lnTo>
                <a:lnTo>
                  <a:pt x="1959" y="17446"/>
                </a:lnTo>
                <a:lnTo>
                  <a:pt x="1943" y="17451"/>
                </a:lnTo>
                <a:lnTo>
                  <a:pt x="1947" y="17446"/>
                </a:lnTo>
                <a:lnTo>
                  <a:pt x="1947" y="17439"/>
                </a:lnTo>
                <a:lnTo>
                  <a:pt x="1926" y="17453"/>
                </a:lnTo>
                <a:lnTo>
                  <a:pt x="1914" y="17467"/>
                </a:lnTo>
                <a:lnTo>
                  <a:pt x="1899" y="17483"/>
                </a:lnTo>
                <a:lnTo>
                  <a:pt x="1892" y="17490"/>
                </a:lnTo>
                <a:lnTo>
                  <a:pt x="1887" y="17504"/>
                </a:lnTo>
                <a:lnTo>
                  <a:pt x="1914" y="17534"/>
                </a:lnTo>
                <a:lnTo>
                  <a:pt x="1909" y="17541"/>
                </a:lnTo>
                <a:lnTo>
                  <a:pt x="1904" y="17550"/>
                </a:lnTo>
                <a:lnTo>
                  <a:pt x="1892" y="17557"/>
                </a:lnTo>
                <a:lnTo>
                  <a:pt x="1860" y="17557"/>
                </a:lnTo>
                <a:lnTo>
                  <a:pt x="1855" y="17557"/>
                </a:lnTo>
                <a:lnTo>
                  <a:pt x="1838" y="17541"/>
                </a:lnTo>
                <a:lnTo>
                  <a:pt x="1817" y="17550"/>
                </a:lnTo>
                <a:lnTo>
                  <a:pt x="1800" y="17564"/>
                </a:lnTo>
                <a:lnTo>
                  <a:pt x="1778" y="17577"/>
                </a:lnTo>
                <a:lnTo>
                  <a:pt x="1763" y="17607"/>
                </a:lnTo>
                <a:lnTo>
                  <a:pt x="1751" y="17630"/>
                </a:lnTo>
                <a:lnTo>
                  <a:pt x="1745" y="17637"/>
                </a:lnTo>
                <a:lnTo>
                  <a:pt x="1713" y="17644"/>
                </a:lnTo>
                <a:lnTo>
                  <a:pt x="1696" y="17681"/>
                </a:lnTo>
                <a:lnTo>
                  <a:pt x="1664" y="17711"/>
                </a:lnTo>
                <a:lnTo>
                  <a:pt x="1664" y="17697"/>
                </a:lnTo>
                <a:lnTo>
                  <a:pt x="1664" y="17681"/>
                </a:lnTo>
                <a:lnTo>
                  <a:pt x="1653" y="17688"/>
                </a:lnTo>
                <a:lnTo>
                  <a:pt x="1641" y="17711"/>
                </a:lnTo>
                <a:lnTo>
                  <a:pt x="1647" y="17734"/>
                </a:lnTo>
                <a:lnTo>
                  <a:pt x="1653" y="17741"/>
                </a:lnTo>
                <a:lnTo>
                  <a:pt x="1713" y="17791"/>
                </a:lnTo>
                <a:lnTo>
                  <a:pt x="1790" y="17821"/>
                </a:lnTo>
                <a:lnTo>
                  <a:pt x="1795" y="17814"/>
                </a:lnTo>
                <a:lnTo>
                  <a:pt x="1838" y="17828"/>
                </a:lnTo>
                <a:lnTo>
                  <a:pt x="1844" y="17835"/>
                </a:lnTo>
                <a:lnTo>
                  <a:pt x="1849" y="17844"/>
                </a:lnTo>
                <a:lnTo>
                  <a:pt x="1832" y="17835"/>
                </a:lnTo>
                <a:lnTo>
                  <a:pt x="1817" y="17844"/>
                </a:lnTo>
                <a:lnTo>
                  <a:pt x="1805" y="17872"/>
                </a:lnTo>
                <a:lnTo>
                  <a:pt x="1783" y="17881"/>
                </a:lnTo>
                <a:lnTo>
                  <a:pt x="1773" y="17872"/>
                </a:lnTo>
                <a:lnTo>
                  <a:pt x="1768" y="17865"/>
                </a:lnTo>
                <a:lnTo>
                  <a:pt x="1778" y="17888"/>
                </a:lnTo>
                <a:lnTo>
                  <a:pt x="1805" y="17939"/>
                </a:lnTo>
                <a:lnTo>
                  <a:pt x="1822" y="17946"/>
                </a:lnTo>
                <a:lnTo>
                  <a:pt x="1822" y="17982"/>
                </a:lnTo>
                <a:lnTo>
                  <a:pt x="1817" y="17992"/>
                </a:lnTo>
                <a:lnTo>
                  <a:pt x="1817" y="18012"/>
                </a:lnTo>
                <a:lnTo>
                  <a:pt x="1832" y="18049"/>
                </a:lnTo>
                <a:lnTo>
                  <a:pt x="1855" y="18065"/>
                </a:lnTo>
                <a:lnTo>
                  <a:pt x="1931" y="18086"/>
                </a:lnTo>
                <a:lnTo>
                  <a:pt x="1964" y="18102"/>
                </a:lnTo>
                <a:lnTo>
                  <a:pt x="1981" y="18109"/>
                </a:lnTo>
                <a:lnTo>
                  <a:pt x="1991" y="18109"/>
                </a:lnTo>
                <a:lnTo>
                  <a:pt x="1996" y="18102"/>
                </a:lnTo>
                <a:lnTo>
                  <a:pt x="2001" y="18093"/>
                </a:lnTo>
                <a:lnTo>
                  <a:pt x="2008" y="18086"/>
                </a:lnTo>
                <a:lnTo>
                  <a:pt x="2013" y="18086"/>
                </a:lnTo>
                <a:lnTo>
                  <a:pt x="2018" y="18093"/>
                </a:lnTo>
                <a:lnTo>
                  <a:pt x="2063" y="18072"/>
                </a:lnTo>
                <a:lnTo>
                  <a:pt x="2122" y="18072"/>
                </a:lnTo>
                <a:lnTo>
                  <a:pt x="2144" y="18086"/>
                </a:lnTo>
                <a:lnTo>
                  <a:pt x="2165" y="18109"/>
                </a:lnTo>
                <a:lnTo>
                  <a:pt x="2177" y="18123"/>
                </a:lnTo>
                <a:lnTo>
                  <a:pt x="2182" y="18109"/>
                </a:lnTo>
                <a:lnTo>
                  <a:pt x="2187" y="18093"/>
                </a:lnTo>
                <a:lnTo>
                  <a:pt x="2177" y="18086"/>
                </a:lnTo>
                <a:lnTo>
                  <a:pt x="2172" y="18079"/>
                </a:lnTo>
                <a:lnTo>
                  <a:pt x="2165" y="18065"/>
                </a:lnTo>
                <a:lnTo>
                  <a:pt x="2177" y="18049"/>
                </a:lnTo>
                <a:lnTo>
                  <a:pt x="2209" y="18093"/>
                </a:lnTo>
                <a:lnTo>
                  <a:pt x="2214" y="18139"/>
                </a:lnTo>
                <a:lnTo>
                  <a:pt x="2226" y="18139"/>
                </a:lnTo>
                <a:lnTo>
                  <a:pt x="2231" y="18116"/>
                </a:lnTo>
                <a:lnTo>
                  <a:pt x="2264" y="18065"/>
                </a:lnTo>
                <a:lnTo>
                  <a:pt x="2281" y="18042"/>
                </a:lnTo>
                <a:lnTo>
                  <a:pt x="2313" y="18019"/>
                </a:lnTo>
                <a:lnTo>
                  <a:pt x="2323" y="17998"/>
                </a:lnTo>
                <a:lnTo>
                  <a:pt x="2335" y="18005"/>
                </a:lnTo>
                <a:lnTo>
                  <a:pt x="2351" y="18005"/>
                </a:lnTo>
                <a:lnTo>
                  <a:pt x="2378" y="17962"/>
                </a:lnTo>
                <a:lnTo>
                  <a:pt x="2383" y="17962"/>
                </a:lnTo>
                <a:lnTo>
                  <a:pt x="2390" y="17969"/>
                </a:lnTo>
                <a:lnTo>
                  <a:pt x="2400" y="17992"/>
                </a:lnTo>
                <a:lnTo>
                  <a:pt x="2410" y="18005"/>
                </a:lnTo>
                <a:lnTo>
                  <a:pt x="2417" y="18019"/>
                </a:lnTo>
                <a:lnTo>
                  <a:pt x="2417" y="18042"/>
                </a:lnTo>
                <a:lnTo>
                  <a:pt x="2410" y="18065"/>
                </a:lnTo>
                <a:lnTo>
                  <a:pt x="2405" y="18079"/>
                </a:lnTo>
                <a:lnTo>
                  <a:pt x="2395" y="18093"/>
                </a:lnTo>
                <a:lnTo>
                  <a:pt x="2378" y="18102"/>
                </a:lnTo>
                <a:lnTo>
                  <a:pt x="2356" y="18102"/>
                </a:lnTo>
                <a:lnTo>
                  <a:pt x="2351" y="18130"/>
                </a:lnTo>
                <a:lnTo>
                  <a:pt x="2363" y="18130"/>
                </a:lnTo>
                <a:lnTo>
                  <a:pt x="2378" y="18146"/>
                </a:lnTo>
                <a:lnTo>
                  <a:pt x="2405" y="18196"/>
                </a:lnTo>
                <a:lnTo>
                  <a:pt x="2417" y="18270"/>
                </a:lnTo>
                <a:lnTo>
                  <a:pt x="2422" y="18300"/>
                </a:lnTo>
                <a:lnTo>
                  <a:pt x="2427" y="18337"/>
                </a:lnTo>
                <a:lnTo>
                  <a:pt x="2422" y="18367"/>
                </a:lnTo>
                <a:lnTo>
                  <a:pt x="2410" y="18387"/>
                </a:lnTo>
                <a:lnTo>
                  <a:pt x="2395" y="18417"/>
                </a:lnTo>
                <a:lnTo>
                  <a:pt x="2378" y="18440"/>
                </a:lnTo>
                <a:lnTo>
                  <a:pt x="2351" y="18447"/>
                </a:lnTo>
                <a:lnTo>
                  <a:pt x="2301" y="18454"/>
                </a:lnTo>
                <a:lnTo>
                  <a:pt x="2291" y="18447"/>
                </a:lnTo>
                <a:lnTo>
                  <a:pt x="2286" y="18424"/>
                </a:lnTo>
                <a:lnTo>
                  <a:pt x="2274" y="18424"/>
                </a:lnTo>
                <a:lnTo>
                  <a:pt x="2264" y="18433"/>
                </a:lnTo>
                <a:lnTo>
                  <a:pt x="2259" y="18454"/>
                </a:lnTo>
                <a:lnTo>
                  <a:pt x="2231" y="18514"/>
                </a:lnTo>
                <a:lnTo>
                  <a:pt x="2209" y="18535"/>
                </a:lnTo>
                <a:lnTo>
                  <a:pt x="2192" y="18565"/>
                </a:lnTo>
                <a:lnTo>
                  <a:pt x="2182" y="18581"/>
                </a:lnTo>
                <a:lnTo>
                  <a:pt x="2160" y="18588"/>
                </a:lnTo>
                <a:lnTo>
                  <a:pt x="2155" y="18588"/>
                </a:lnTo>
                <a:lnTo>
                  <a:pt x="2149" y="18571"/>
                </a:lnTo>
                <a:lnTo>
                  <a:pt x="2138" y="18565"/>
                </a:lnTo>
                <a:lnTo>
                  <a:pt x="2122" y="18581"/>
                </a:lnTo>
                <a:lnTo>
                  <a:pt x="2110" y="18595"/>
                </a:lnTo>
                <a:lnTo>
                  <a:pt x="2110" y="18588"/>
                </a:lnTo>
                <a:lnTo>
                  <a:pt x="2110" y="18581"/>
                </a:lnTo>
                <a:lnTo>
                  <a:pt x="2117" y="18571"/>
                </a:lnTo>
                <a:lnTo>
                  <a:pt x="2122" y="18565"/>
                </a:lnTo>
                <a:lnTo>
                  <a:pt x="2122" y="18558"/>
                </a:lnTo>
                <a:lnTo>
                  <a:pt x="2110" y="18535"/>
                </a:lnTo>
                <a:lnTo>
                  <a:pt x="2090" y="18521"/>
                </a:lnTo>
                <a:lnTo>
                  <a:pt x="2073" y="18514"/>
                </a:lnTo>
                <a:lnTo>
                  <a:pt x="2040" y="18528"/>
                </a:lnTo>
                <a:lnTo>
                  <a:pt x="2035" y="18535"/>
                </a:lnTo>
                <a:lnTo>
                  <a:pt x="2028" y="18551"/>
                </a:lnTo>
                <a:lnTo>
                  <a:pt x="2045" y="18571"/>
                </a:lnTo>
                <a:lnTo>
                  <a:pt x="2045" y="18581"/>
                </a:lnTo>
                <a:lnTo>
                  <a:pt x="2040" y="18581"/>
                </a:lnTo>
                <a:lnTo>
                  <a:pt x="2013" y="18588"/>
                </a:lnTo>
                <a:lnTo>
                  <a:pt x="2001" y="18601"/>
                </a:lnTo>
                <a:lnTo>
                  <a:pt x="1996" y="18618"/>
                </a:lnTo>
                <a:lnTo>
                  <a:pt x="1991" y="18654"/>
                </a:lnTo>
                <a:lnTo>
                  <a:pt x="1996" y="18691"/>
                </a:lnTo>
                <a:lnTo>
                  <a:pt x="2001" y="18705"/>
                </a:lnTo>
                <a:lnTo>
                  <a:pt x="2013" y="18691"/>
                </a:lnTo>
                <a:lnTo>
                  <a:pt x="2023" y="18682"/>
                </a:lnTo>
                <a:lnTo>
                  <a:pt x="2023" y="18691"/>
                </a:lnTo>
                <a:lnTo>
                  <a:pt x="2013" y="18712"/>
                </a:lnTo>
                <a:lnTo>
                  <a:pt x="1996" y="18719"/>
                </a:lnTo>
                <a:lnTo>
                  <a:pt x="2001" y="18742"/>
                </a:lnTo>
                <a:lnTo>
                  <a:pt x="2008" y="18749"/>
                </a:lnTo>
                <a:lnTo>
                  <a:pt x="2008" y="18756"/>
                </a:lnTo>
                <a:lnTo>
                  <a:pt x="1996" y="18742"/>
                </a:lnTo>
                <a:lnTo>
                  <a:pt x="1986" y="18735"/>
                </a:lnTo>
                <a:lnTo>
                  <a:pt x="1974" y="18742"/>
                </a:lnTo>
                <a:lnTo>
                  <a:pt x="1964" y="18756"/>
                </a:lnTo>
                <a:lnTo>
                  <a:pt x="1936" y="18809"/>
                </a:lnTo>
                <a:lnTo>
                  <a:pt x="1909" y="18866"/>
                </a:lnTo>
                <a:lnTo>
                  <a:pt x="1904" y="18896"/>
                </a:lnTo>
                <a:lnTo>
                  <a:pt x="1904" y="18912"/>
                </a:lnTo>
                <a:lnTo>
                  <a:pt x="1904" y="18919"/>
                </a:lnTo>
                <a:lnTo>
                  <a:pt x="1914" y="18933"/>
                </a:lnTo>
                <a:lnTo>
                  <a:pt x="1892" y="18940"/>
                </a:lnTo>
                <a:lnTo>
                  <a:pt x="1877" y="18940"/>
                </a:lnTo>
                <a:lnTo>
                  <a:pt x="1865" y="18949"/>
                </a:lnTo>
                <a:lnTo>
                  <a:pt x="1872" y="18963"/>
                </a:lnTo>
                <a:lnTo>
                  <a:pt x="1892" y="18977"/>
                </a:lnTo>
                <a:lnTo>
                  <a:pt x="1892" y="18986"/>
                </a:lnTo>
                <a:lnTo>
                  <a:pt x="1865" y="18993"/>
                </a:lnTo>
                <a:lnTo>
                  <a:pt x="1860" y="18986"/>
                </a:lnTo>
                <a:lnTo>
                  <a:pt x="1855" y="18986"/>
                </a:lnTo>
                <a:lnTo>
                  <a:pt x="1855" y="19006"/>
                </a:lnTo>
                <a:lnTo>
                  <a:pt x="1855" y="19023"/>
                </a:lnTo>
                <a:lnTo>
                  <a:pt x="1860" y="19036"/>
                </a:lnTo>
                <a:lnTo>
                  <a:pt x="1877" y="19023"/>
                </a:lnTo>
                <a:lnTo>
                  <a:pt x="1887" y="19029"/>
                </a:lnTo>
                <a:lnTo>
                  <a:pt x="1892" y="19043"/>
                </a:lnTo>
                <a:lnTo>
                  <a:pt x="1882" y="19073"/>
                </a:lnTo>
                <a:lnTo>
                  <a:pt x="1887" y="19096"/>
                </a:lnTo>
                <a:lnTo>
                  <a:pt x="1904" y="19103"/>
                </a:lnTo>
                <a:lnTo>
                  <a:pt x="1909" y="19140"/>
                </a:lnTo>
                <a:lnTo>
                  <a:pt x="1914" y="19161"/>
                </a:lnTo>
                <a:lnTo>
                  <a:pt x="1926" y="19161"/>
                </a:lnTo>
                <a:lnTo>
                  <a:pt x="1936" y="19161"/>
                </a:lnTo>
                <a:lnTo>
                  <a:pt x="1936" y="19140"/>
                </a:lnTo>
                <a:lnTo>
                  <a:pt x="1936" y="19124"/>
                </a:lnTo>
                <a:lnTo>
                  <a:pt x="1941" y="19110"/>
                </a:lnTo>
                <a:lnTo>
                  <a:pt x="1947" y="19110"/>
                </a:lnTo>
                <a:lnTo>
                  <a:pt x="1953" y="19110"/>
                </a:lnTo>
                <a:lnTo>
                  <a:pt x="1947" y="19124"/>
                </a:lnTo>
                <a:lnTo>
                  <a:pt x="1941" y="19133"/>
                </a:lnTo>
                <a:lnTo>
                  <a:pt x="1947" y="19140"/>
                </a:lnTo>
                <a:lnTo>
                  <a:pt x="1953" y="19147"/>
                </a:lnTo>
                <a:lnTo>
                  <a:pt x="1959" y="19140"/>
                </a:lnTo>
                <a:lnTo>
                  <a:pt x="1959" y="19161"/>
                </a:lnTo>
                <a:lnTo>
                  <a:pt x="1964" y="19170"/>
                </a:lnTo>
                <a:lnTo>
                  <a:pt x="1981" y="19161"/>
                </a:lnTo>
                <a:lnTo>
                  <a:pt x="1986" y="19161"/>
                </a:lnTo>
                <a:lnTo>
                  <a:pt x="1986" y="19170"/>
                </a:lnTo>
                <a:lnTo>
                  <a:pt x="1974" y="19184"/>
                </a:lnTo>
                <a:lnTo>
                  <a:pt x="1959" y="19207"/>
                </a:lnTo>
                <a:lnTo>
                  <a:pt x="1964" y="19214"/>
                </a:lnTo>
                <a:lnTo>
                  <a:pt x="1969" y="19214"/>
                </a:lnTo>
                <a:lnTo>
                  <a:pt x="2001" y="19214"/>
                </a:lnTo>
                <a:lnTo>
                  <a:pt x="2035" y="19227"/>
                </a:lnTo>
                <a:lnTo>
                  <a:pt x="2083" y="19227"/>
                </a:lnTo>
                <a:lnTo>
                  <a:pt x="2110" y="19197"/>
                </a:lnTo>
                <a:lnTo>
                  <a:pt x="2122" y="19207"/>
                </a:lnTo>
                <a:lnTo>
                  <a:pt x="2127" y="19214"/>
                </a:lnTo>
                <a:lnTo>
                  <a:pt x="2122" y="19220"/>
                </a:lnTo>
                <a:lnTo>
                  <a:pt x="2100" y="19220"/>
                </a:lnTo>
                <a:lnTo>
                  <a:pt x="2095" y="19227"/>
                </a:lnTo>
                <a:lnTo>
                  <a:pt x="2127" y="19234"/>
                </a:lnTo>
                <a:lnTo>
                  <a:pt x="2138" y="19243"/>
                </a:lnTo>
                <a:lnTo>
                  <a:pt x="2149" y="19257"/>
                </a:lnTo>
                <a:lnTo>
                  <a:pt x="2138" y="19287"/>
                </a:lnTo>
                <a:lnTo>
                  <a:pt x="2117" y="19308"/>
                </a:lnTo>
                <a:lnTo>
                  <a:pt x="2105" y="19287"/>
                </a:lnTo>
                <a:lnTo>
                  <a:pt x="2100" y="19264"/>
                </a:lnTo>
                <a:lnTo>
                  <a:pt x="2095" y="19257"/>
                </a:lnTo>
                <a:lnTo>
                  <a:pt x="2090" y="19257"/>
                </a:lnTo>
                <a:lnTo>
                  <a:pt x="2073" y="19280"/>
                </a:lnTo>
                <a:lnTo>
                  <a:pt x="2056" y="19301"/>
                </a:lnTo>
                <a:lnTo>
                  <a:pt x="2051" y="19308"/>
                </a:lnTo>
                <a:lnTo>
                  <a:pt x="2056" y="19294"/>
                </a:lnTo>
                <a:lnTo>
                  <a:pt x="2063" y="19271"/>
                </a:lnTo>
                <a:lnTo>
                  <a:pt x="2056" y="19257"/>
                </a:lnTo>
                <a:lnTo>
                  <a:pt x="2051" y="19250"/>
                </a:lnTo>
                <a:lnTo>
                  <a:pt x="2035" y="19243"/>
                </a:lnTo>
                <a:lnTo>
                  <a:pt x="2018" y="19227"/>
                </a:lnTo>
                <a:lnTo>
                  <a:pt x="2008" y="19220"/>
                </a:lnTo>
                <a:lnTo>
                  <a:pt x="1996" y="19227"/>
                </a:lnTo>
                <a:lnTo>
                  <a:pt x="1986" y="19264"/>
                </a:lnTo>
                <a:lnTo>
                  <a:pt x="1947" y="19324"/>
                </a:lnTo>
                <a:lnTo>
                  <a:pt x="1964" y="19331"/>
                </a:lnTo>
                <a:lnTo>
                  <a:pt x="1974" y="19331"/>
                </a:lnTo>
                <a:lnTo>
                  <a:pt x="1986" y="19338"/>
                </a:lnTo>
                <a:lnTo>
                  <a:pt x="1986" y="19345"/>
                </a:lnTo>
                <a:lnTo>
                  <a:pt x="1986" y="19361"/>
                </a:lnTo>
                <a:lnTo>
                  <a:pt x="2001" y="19382"/>
                </a:lnTo>
                <a:lnTo>
                  <a:pt x="2013" y="19398"/>
                </a:lnTo>
                <a:lnTo>
                  <a:pt x="2028" y="19398"/>
                </a:lnTo>
                <a:lnTo>
                  <a:pt x="2051" y="19441"/>
                </a:lnTo>
                <a:lnTo>
                  <a:pt x="2090" y="19485"/>
                </a:lnTo>
                <a:lnTo>
                  <a:pt x="2090" y="19501"/>
                </a:lnTo>
                <a:lnTo>
                  <a:pt x="2090" y="19515"/>
                </a:lnTo>
                <a:lnTo>
                  <a:pt x="2117" y="19538"/>
                </a:lnTo>
                <a:lnTo>
                  <a:pt x="2138" y="19538"/>
                </a:lnTo>
                <a:lnTo>
                  <a:pt x="2187" y="19522"/>
                </a:lnTo>
                <a:lnTo>
                  <a:pt x="2226" y="19501"/>
                </a:lnTo>
                <a:lnTo>
                  <a:pt x="2241" y="19478"/>
                </a:lnTo>
                <a:lnTo>
                  <a:pt x="2259" y="19478"/>
                </a:lnTo>
                <a:lnTo>
                  <a:pt x="2264" y="19464"/>
                </a:lnTo>
                <a:lnTo>
                  <a:pt x="2269" y="19441"/>
                </a:lnTo>
                <a:lnTo>
                  <a:pt x="2264" y="19418"/>
                </a:lnTo>
                <a:lnTo>
                  <a:pt x="2264" y="19411"/>
                </a:lnTo>
                <a:lnTo>
                  <a:pt x="2247" y="19405"/>
                </a:lnTo>
                <a:lnTo>
                  <a:pt x="2259" y="19398"/>
                </a:lnTo>
                <a:lnTo>
                  <a:pt x="2274" y="19368"/>
                </a:lnTo>
                <a:lnTo>
                  <a:pt x="2296" y="19308"/>
                </a:lnTo>
                <a:lnTo>
                  <a:pt x="2301" y="19294"/>
                </a:lnTo>
                <a:lnTo>
                  <a:pt x="2308" y="19280"/>
                </a:lnTo>
                <a:lnTo>
                  <a:pt x="2313" y="19280"/>
                </a:lnTo>
                <a:lnTo>
                  <a:pt x="2323" y="19280"/>
                </a:lnTo>
                <a:lnTo>
                  <a:pt x="2301" y="19301"/>
                </a:lnTo>
                <a:lnTo>
                  <a:pt x="2286" y="19345"/>
                </a:lnTo>
                <a:lnTo>
                  <a:pt x="2269" y="19398"/>
                </a:lnTo>
                <a:lnTo>
                  <a:pt x="2286" y="19428"/>
                </a:lnTo>
                <a:lnTo>
                  <a:pt x="2296" y="19485"/>
                </a:lnTo>
                <a:lnTo>
                  <a:pt x="2318" y="19559"/>
                </a:lnTo>
                <a:lnTo>
                  <a:pt x="2328" y="19596"/>
                </a:lnTo>
                <a:lnTo>
                  <a:pt x="2328" y="19619"/>
                </a:lnTo>
                <a:lnTo>
                  <a:pt x="2323" y="19639"/>
                </a:lnTo>
                <a:lnTo>
                  <a:pt x="2318" y="19655"/>
                </a:lnTo>
                <a:lnTo>
                  <a:pt x="2308" y="19676"/>
                </a:lnTo>
                <a:lnTo>
                  <a:pt x="2313" y="19713"/>
                </a:lnTo>
                <a:lnTo>
                  <a:pt x="2323" y="19736"/>
                </a:lnTo>
                <a:lnTo>
                  <a:pt x="2335" y="19729"/>
                </a:lnTo>
                <a:lnTo>
                  <a:pt x="2351" y="19729"/>
                </a:lnTo>
                <a:lnTo>
                  <a:pt x="2335" y="19759"/>
                </a:lnTo>
                <a:lnTo>
                  <a:pt x="2335" y="19780"/>
                </a:lnTo>
                <a:lnTo>
                  <a:pt x="2335" y="19796"/>
                </a:lnTo>
                <a:lnTo>
                  <a:pt x="2340" y="19823"/>
                </a:lnTo>
                <a:lnTo>
                  <a:pt x="2323" y="19846"/>
                </a:lnTo>
                <a:lnTo>
                  <a:pt x="2308" y="19853"/>
                </a:lnTo>
                <a:lnTo>
                  <a:pt x="2291" y="19869"/>
                </a:lnTo>
                <a:lnTo>
                  <a:pt x="2335" y="19876"/>
                </a:lnTo>
                <a:lnTo>
                  <a:pt x="2378" y="19860"/>
                </a:lnTo>
                <a:lnTo>
                  <a:pt x="2383" y="19840"/>
                </a:lnTo>
                <a:lnTo>
                  <a:pt x="2390" y="19833"/>
                </a:lnTo>
                <a:lnTo>
                  <a:pt x="2395" y="19823"/>
                </a:lnTo>
                <a:lnTo>
                  <a:pt x="2400" y="19823"/>
                </a:lnTo>
                <a:lnTo>
                  <a:pt x="2432" y="19803"/>
                </a:lnTo>
                <a:lnTo>
                  <a:pt x="2444" y="19803"/>
                </a:lnTo>
                <a:lnTo>
                  <a:pt x="2460" y="19780"/>
                </a:lnTo>
                <a:lnTo>
                  <a:pt x="2477" y="19766"/>
                </a:lnTo>
                <a:lnTo>
                  <a:pt x="2492" y="19750"/>
                </a:lnTo>
                <a:lnTo>
                  <a:pt x="2504" y="19773"/>
                </a:lnTo>
                <a:lnTo>
                  <a:pt x="2514" y="19787"/>
                </a:lnTo>
                <a:lnTo>
                  <a:pt x="2541" y="19810"/>
                </a:lnTo>
                <a:lnTo>
                  <a:pt x="2553" y="19803"/>
                </a:lnTo>
                <a:lnTo>
                  <a:pt x="2564" y="19787"/>
                </a:lnTo>
                <a:lnTo>
                  <a:pt x="2569" y="19780"/>
                </a:lnTo>
                <a:lnTo>
                  <a:pt x="2591" y="19810"/>
                </a:lnTo>
                <a:lnTo>
                  <a:pt x="2601" y="19833"/>
                </a:lnTo>
                <a:lnTo>
                  <a:pt x="2628" y="19897"/>
                </a:lnTo>
                <a:lnTo>
                  <a:pt x="2645" y="19913"/>
                </a:lnTo>
                <a:lnTo>
                  <a:pt x="2663" y="19906"/>
                </a:lnTo>
                <a:lnTo>
                  <a:pt x="2663" y="19883"/>
                </a:lnTo>
                <a:lnTo>
                  <a:pt x="2651" y="19833"/>
                </a:lnTo>
                <a:lnTo>
                  <a:pt x="2651" y="19810"/>
                </a:lnTo>
                <a:lnTo>
                  <a:pt x="2656" y="19780"/>
                </a:lnTo>
                <a:lnTo>
                  <a:pt x="2651" y="19759"/>
                </a:lnTo>
                <a:lnTo>
                  <a:pt x="2656" y="19766"/>
                </a:lnTo>
                <a:lnTo>
                  <a:pt x="2668" y="19773"/>
                </a:lnTo>
                <a:lnTo>
                  <a:pt x="2678" y="19759"/>
                </a:lnTo>
                <a:lnTo>
                  <a:pt x="2683" y="19736"/>
                </a:lnTo>
                <a:lnTo>
                  <a:pt x="2695" y="19729"/>
                </a:lnTo>
                <a:lnTo>
                  <a:pt x="2717" y="19743"/>
                </a:lnTo>
                <a:lnTo>
                  <a:pt x="2732" y="19759"/>
                </a:lnTo>
                <a:lnTo>
                  <a:pt x="2722" y="19759"/>
                </a:lnTo>
                <a:lnTo>
                  <a:pt x="2710" y="19750"/>
                </a:lnTo>
                <a:lnTo>
                  <a:pt x="2700" y="19750"/>
                </a:lnTo>
                <a:lnTo>
                  <a:pt x="2695" y="19766"/>
                </a:lnTo>
                <a:lnTo>
                  <a:pt x="2690" y="19787"/>
                </a:lnTo>
                <a:lnTo>
                  <a:pt x="2695" y="19810"/>
                </a:lnTo>
                <a:lnTo>
                  <a:pt x="2700" y="19816"/>
                </a:lnTo>
                <a:lnTo>
                  <a:pt x="2710" y="19846"/>
                </a:lnTo>
                <a:lnTo>
                  <a:pt x="2722" y="19853"/>
                </a:lnTo>
                <a:lnTo>
                  <a:pt x="2738" y="19846"/>
                </a:lnTo>
                <a:lnTo>
                  <a:pt x="2777" y="19816"/>
                </a:lnTo>
                <a:lnTo>
                  <a:pt x="2831" y="19780"/>
                </a:lnTo>
                <a:lnTo>
                  <a:pt x="2847" y="19750"/>
                </a:lnTo>
                <a:lnTo>
                  <a:pt x="2864" y="19713"/>
                </a:lnTo>
                <a:lnTo>
                  <a:pt x="2853" y="19759"/>
                </a:lnTo>
                <a:lnTo>
                  <a:pt x="2841" y="19810"/>
                </a:lnTo>
                <a:lnTo>
                  <a:pt x="2847" y="19816"/>
                </a:lnTo>
                <a:lnTo>
                  <a:pt x="2853" y="19816"/>
                </a:lnTo>
                <a:lnTo>
                  <a:pt x="2826" y="19846"/>
                </a:lnTo>
                <a:lnTo>
                  <a:pt x="2799" y="19883"/>
                </a:lnTo>
                <a:lnTo>
                  <a:pt x="2792" y="19906"/>
                </a:lnTo>
                <a:lnTo>
                  <a:pt x="2792" y="19927"/>
                </a:lnTo>
                <a:lnTo>
                  <a:pt x="2799" y="19957"/>
                </a:lnTo>
                <a:lnTo>
                  <a:pt x="2809" y="19964"/>
                </a:lnTo>
                <a:lnTo>
                  <a:pt x="2814" y="19964"/>
                </a:lnTo>
                <a:lnTo>
                  <a:pt x="2831" y="19971"/>
                </a:lnTo>
                <a:lnTo>
                  <a:pt x="2804" y="19980"/>
                </a:lnTo>
                <a:lnTo>
                  <a:pt x="2792" y="19987"/>
                </a:lnTo>
                <a:lnTo>
                  <a:pt x="2787" y="20008"/>
                </a:lnTo>
                <a:lnTo>
                  <a:pt x="2787" y="20054"/>
                </a:lnTo>
                <a:lnTo>
                  <a:pt x="2782" y="20097"/>
                </a:lnTo>
                <a:lnTo>
                  <a:pt x="2782" y="20111"/>
                </a:lnTo>
                <a:lnTo>
                  <a:pt x="2782" y="20118"/>
                </a:lnTo>
                <a:lnTo>
                  <a:pt x="2787" y="20127"/>
                </a:lnTo>
                <a:lnTo>
                  <a:pt x="2792" y="20141"/>
                </a:lnTo>
                <a:lnTo>
                  <a:pt x="2799" y="20148"/>
                </a:lnTo>
                <a:lnTo>
                  <a:pt x="2804" y="20148"/>
                </a:lnTo>
                <a:lnTo>
                  <a:pt x="2799" y="20155"/>
                </a:lnTo>
                <a:lnTo>
                  <a:pt x="2787" y="20148"/>
                </a:lnTo>
                <a:lnTo>
                  <a:pt x="2782" y="20141"/>
                </a:lnTo>
                <a:lnTo>
                  <a:pt x="2782" y="20134"/>
                </a:lnTo>
                <a:lnTo>
                  <a:pt x="2777" y="20134"/>
                </a:lnTo>
                <a:lnTo>
                  <a:pt x="2765" y="20141"/>
                </a:lnTo>
                <a:lnTo>
                  <a:pt x="2760" y="20148"/>
                </a:lnTo>
                <a:lnTo>
                  <a:pt x="2744" y="20178"/>
                </a:lnTo>
                <a:lnTo>
                  <a:pt x="2732" y="20192"/>
                </a:lnTo>
                <a:lnTo>
                  <a:pt x="2722" y="20201"/>
                </a:lnTo>
                <a:lnTo>
                  <a:pt x="2710" y="20215"/>
                </a:lnTo>
                <a:lnTo>
                  <a:pt x="2695" y="20245"/>
                </a:lnTo>
                <a:lnTo>
                  <a:pt x="2683" y="20265"/>
                </a:lnTo>
                <a:lnTo>
                  <a:pt x="2678" y="20288"/>
                </a:lnTo>
                <a:lnTo>
                  <a:pt x="2678" y="20295"/>
                </a:lnTo>
                <a:lnTo>
                  <a:pt x="2678" y="20311"/>
                </a:lnTo>
                <a:lnTo>
                  <a:pt x="2678" y="20325"/>
                </a:lnTo>
                <a:lnTo>
                  <a:pt x="2678" y="20339"/>
                </a:lnTo>
                <a:lnTo>
                  <a:pt x="2678" y="20348"/>
                </a:lnTo>
                <a:lnTo>
                  <a:pt x="2673" y="20348"/>
                </a:lnTo>
                <a:lnTo>
                  <a:pt x="2668" y="20348"/>
                </a:lnTo>
                <a:lnTo>
                  <a:pt x="2656" y="20339"/>
                </a:lnTo>
                <a:lnTo>
                  <a:pt x="2656" y="20332"/>
                </a:lnTo>
                <a:lnTo>
                  <a:pt x="2656" y="20325"/>
                </a:lnTo>
                <a:lnTo>
                  <a:pt x="2651" y="20332"/>
                </a:lnTo>
                <a:lnTo>
                  <a:pt x="2635" y="20355"/>
                </a:lnTo>
                <a:lnTo>
                  <a:pt x="2623" y="20376"/>
                </a:lnTo>
                <a:lnTo>
                  <a:pt x="2569" y="20406"/>
                </a:lnTo>
                <a:lnTo>
                  <a:pt x="2541" y="20436"/>
                </a:lnTo>
                <a:lnTo>
                  <a:pt x="2531" y="20442"/>
                </a:lnTo>
                <a:lnTo>
                  <a:pt x="2514" y="20465"/>
                </a:lnTo>
                <a:lnTo>
                  <a:pt x="2509" y="20486"/>
                </a:lnTo>
                <a:lnTo>
                  <a:pt x="2499" y="20516"/>
                </a:lnTo>
                <a:lnTo>
                  <a:pt x="2492" y="20539"/>
                </a:lnTo>
                <a:lnTo>
                  <a:pt x="2492" y="20553"/>
                </a:lnTo>
                <a:lnTo>
                  <a:pt x="2492" y="20560"/>
                </a:lnTo>
                <a:lnTo>
                  <a:pt x="2499" y="20569"/>
                </a:lnTo>
                <a:lnTo>
                  <a:pt x="2514" y="20583"/>
                </a:lnTo>
                <a:lnTo>
                  <a:pt x="2519" y="20590"/>
                </a:lnTo>
                <a:lnTo>
                  <a:pt x="2519" y="20597"/>
                </a:lnTo>
                <a:lnTo>
                  <a:pt x="2514" y="20597"/>
                </a:lnTo>
                <a:lnTo>
                  <a:pt x="2504" y="20590"/>
                </a:lnTo>
                <a:lnTo>
                  <a:pt x="2499" y="20583"/>
                </a:lnTo>
                <a:lnTo>
                  <a:pt x="2492" y="20576"/>
                </a:lnTo>
                <a:lnTo>
                  <a:pt x="2487" y="20576"/>
                </a:lnTo>
                <a:lnTo>
                  <a:pt x="2477" y="20576"/>
                </a:lnTo>
                <a:lnTo>
                  <a:pt x="2472" y="20583"/>
                </a:lnTo>
                <a:lnTo>
                  <a:pt x="2472" y="20606"/>
                </a:lnTo>
                <a:lnTo>
                  <a:pt x="2472" y="20613"/>
                </a:lnTo>
                <a:lnTo>
                  <a:pt x="2465" y="20613"/>
                </a:lnTo>
                <a:lnTo>
                  <a:pt x="2460" y="20606"/>
                </a:lnTo>
                <a:lnTo>
                  <a:pt x="2444" y="20576"/>
                </a:lnTo>
                <a:lnTo>
                  <a:pt x="2444" y="20569"/>
                </a:lnTo>
                <a:lnTo>
                  <a:pt x="2455" y="20560"/>
                </a:lnTo>
                <a:lnTo>
                  <a:pt x="2455" y="20553"/>
                </a:lnTo>
                <a:lnTo>
                  <a:pt x="2455" y="20546"/>
                </a:lnTo>
                <a:lnTo>
                  <a:pt x="2449" y="20553"/>
                </a:lnTo>
                <a:lnTo>
                  <a:pt x="2432" y="20560"/>
                </a:lnTo>
                <a:lnTo>
                  <a:pt x="2427" y="20560"/>
                </a:lnTo>
                <a:lnTo>
                  <a:pt x="2422" y="20553"/>
                </a:lnTo>
                <a:lnTo>
                  <a:pt x="2427" y="20546"/>
                </a:lnTo>
                <a:lnTo>
                  <a:pt x="2422" y="20546"/>
                </a:lnTo>
                <a:lnTo>
                  <a:pt x="2373" y="20576"/>
                </a:lnTo>
                <a:lnTo>
                  <a:pt x="2345" y="20597"/>
                </a:lnTo>
                <a:lnTo>
                  <a:pt x="2323" y="20627"/>
                </a:lnTo>
                <a:lnTo>
                  <a:pt x="2301" y="20656"/>
                </a:lnTo>
                <a:lnTo>
                  <a:pt x="2286" y="20693"/>
                </a:lnTo>
                <a:lnTo>
                  <a:pt x="2269" y="20716"/>
                </a:lnTo>
                <a:lnTo>
                  <a:pt x="2259" y="20730"/>
                </a:lnTo>
                <a:lnTo>
                  <a:pt x="2253" y="20744"/>
                </a:lnTo>
                <a:lnTo>
                  <a:pt x="2253" y="20753"/>
                </a:lnTo>
                <a:lnTo>
                  <a:pt x="2247" y="20760"/>
                </a:lnTo>
                <a:lnTo>
                  <a:pt x="2241" y="20760"/>
                </a:lnTo>
                <a:lnTo>
                  <a:pt x="2236" y="20760"/>
                </a:lnTo>
                <a:lnTo>
                  <a:pt x="2231" y="20753"/>
                </a:lnTo>
                <a:lnTo>
                  <a:pt x="2226" y="20753"/>
                </a:lnTo>
                <a:lnTo>
                  <a:pt x="2209" y="20767"/>
                </a:lnTo>
                <a:lnTo>
                  <a:pt x="2209" y="20774"/>
                </a:lnTo>
                <a:lnTo>
                  <a:pt x="2209" y="20781"/>
                </a:lnTo>
                <a:lnTo>
                  <a:pt x="2209" y="20797"/>
                </a:lnTo>
                <a:lnTo>
                  <a:pt x="2209" y="20811"/>
                </a:lnTo>
                <a:lnTo>
                  <a:pt x="2204" y="20827"/>
                </a:lnTo>
                <a:lnTo>
                  <a:pt x="2192" y="20781"/>
                </a:lnTo>
                <a:lnTo>
                  <a:pt x="2187" y="20790"/>
                </a:lnTo>
                <a:lnTo>
                  <a:pt x="2182" y="20781"/>
                </a:lnTo>
                <a:lnTo>
                  <a:pt x="2177" y="20781"/>
                </a:lnTo>
                <a:lnTo>
                  <a:pt x="2155" y="20781"/>
                </a:lnTo>
                <a:lnTo>
                  <a:pt x="2149" y="20781"/>
                </a:lnTo>
                <a:lnTo>
                  <a:pt x="2122" y="20804"/>
                </a:lnTo>
                <a:lnTo>
                  <a:pt x="2110" y="20818"/>
                </a:lnTo>
                <a:lnTo>
                  <a:pt x="2095" y="20818"/>
                </a:lnTo>
                <a:lnTo>
                  <a:pt x="2090" y="20818"/>
                </a:lnTo>
                <a:lnTo>
                  <a:pt x="2083" y="20827"/>
                </a:lnTo>
                <a:lnTo>
                  <a:pt x="2068" y="20870"/>
                </a:lnTo>
                <a:lnTo>
                  <a:pt x="2063" y="20877"/>
                </a:lnTo>
                <a:lnTo>
                  <a:pt x="2045" y="20891"/>
                </a:lnTo>
                <a:lnTo>
                  <a:pt x="2045" y="20900"/>
                </a:lnTo>
                <a:lnTo>
                  <a:pt x="2045" y="20907"/>
                </a:lnTo>
                <a:lnTo>
                  <a:pt x="2051" y="20928"/>
                </a:lnTo>
                <a:lnTo>
                  <a:pt x="2056" y="20937"/>
                </a:lnTo>
                <a:lnTo>
                  <a:pt x="2068" y="20937"/>
                </a:lnTo>
                <a:lnTo>
                  <a:pt x="2083" y="20937"/>
                </a:lnTo>
                <a:lnTo>
                  <a:pt x="2095" y="20928"/>
                </a:lnTo>
                <a:lnTo>
                  <a:pt x="2100" y="20921"/>
                </a:lnTo>
                <a:lnTo>
                  <a:pt x="2105" y="20914"/>
                </a:lnTo>
                <a:lnTo>
                  <a:pt x="2117" y="20891"/>
                </a:lnTo>
                <a:lnTo>
                  <a:pt x="2122" y="20884"/>
                </a:lnTo>
                <a:lnTo>
                  <a:pt x="2132" y="20877"/>
                </a:lnTo>
                <a:lnTo>
                  <a:pt x="2187" y="20877"/>
                </a:lnTo>
                <a:lnTo>
                  <a:pt x="2192" y="20877"/>
                </a:lnTo>
                <a:lnTo>
                  <a:pt x="2209" y="20854"/>
                </a:lnTo>
                <a:lnTo>
                  <a:pt x="2236" y="20870"/>
                </a:lnTo>
                <a:lnTo>
                  <a:pt x="2236" y="20864"/>
                </a:lnTo>
                <a:lnTo>
                  <a:pt x="2231" y="20854"/>
                </a:lnTo>
                <a:lnTo>
                  <a:pt x="2226" y="20847"/>
                </a:lnTo>
                <a:lnTo>
                  <a:pt x="2214" y="20841"/>
                </a:lnTo>
                <a:lnTo>
                  <a:pt x="2209" y="20834"/>
                </a:lnTo>
                <a:lnTo>
                  <a:pt x="2214" y="20827"/>
                </a:lnTo>
                <a:lnTo>
                  <a:pt x="2226" y="20811"/>
                </a:lnTo>
                <a:lnTo>
                  <a:pt x="2231" y="20797"/>
                </a:lnTo>
                <a:lnTo>
                  <a:pt x="2226" y="20781"/>
                </a:lnTo>
                <a:lnTo>
                  <a:pt x="2226" y="20774"/>
                </a:lnTo>
                <a:lnTo>
                  <a:pt x="2236" y="20781"/>
                </a:lnTo>
                <a:lnTo>
                  <a:pt x="2253" y="20804"/>
                </a:lnTo>
                <a:lnTo>
                  <a:pt x="2259" y="20804"/>
                </a:lnTo>
                <a:lnTo>
                  <a:pt x="2274" y="20790"/>
                </a:lnTo>
                <a:lnTo>
                  <a:pt x="2281" y="20781"/>
                </a:lnTo>
                <a:lnTo>
                  <a:pt x="2281" y="20774"/>
                </a:lnTo>
                <a:lnTo>
                  <a:pt x="2274" y="20737"/>
                </a:lnTo>
                <a:lnTo>
                  <a:pt x="2274" y="20730"/>
                </a:lnTo>
                <a:lnTo>
                  <a:pt x="2286" y="20730"/>
                </a:lnTo>
                <a:lnTo>
                  <a:pt x="2291" y="20737"/>
                </a:lnTo>
                <a:lnTo>
                  <a:pt x="2296" y="20753"/>
                </a:lnTo>
                <a:lnTo>
                  <a:pt x="2296" y="20760"/>
                </a:lnTo>
                <a:lnTo>
                  <a:pt x="2291" y="20760"/>
                </a:lnTo>
                <a:lnTo>
                  <a:pt x="2291" y="20767"/>
                </a:lnTo>
                <a:lnTo>
                  <a:pt x="2296" y="20774"/>
                </a:lnTo>
                <a:lnTo>
                  <a:pt x="2301" y="20774"/>
                </a:lnTo>
                <a:lnTo>
                  <a:pt x="2308" y="20774"/>
                </a:lnTo>
                <a:lnTo>
                  <a:pt x="2313" y="20767"/>
                </a:lnTo>
                <a:lnTo>
                  <a:pt x="2318" y="20753"/>
                </a:lnTo>
                <a:lnTo>
                  <a:pt x="2323" y="20744"/>
                </a:lnTo>
                <a:lnTo>
                  <a:pt x="2335" y="20744"/>
                </a:lnTo>
                <a:lnTo>
                  <a:pt x="2345" y="20730"/>
                </a:lnTo>
                <a:lnTo>
                  <a:pt x="2373" y="20679"/>
                </a:lnTo>
                <a:lnTo>
                  <a:pt x="2373" y="20670"/>
                </a:lnTo>
                <a:lnTo>
                  <a:pt x="2378" y="20643"/>
                </a:lnTo>
                <a:lnTo>
                  <a:pt x="2383" y="20633"/>
                </a:lnTo>
                <a:lnTo>
                  <a:pt x="2390" y="20627"/>
                </a:lnTo>
                <a:lnTo>
                  <a:pt x="2400" y="20620"/>
                </a:lnTo>
                <a:lnTo>
                  <a:pt x="2405" y="20620"/>
                </a:lnTo>
                <a:lnTo>
                  <a:pt x="2417" y="20627"/>
                </a:lnTo>
                <a:lnTo>
                  <a:pt x="2427" y="20633"/>
                </a:lnTo>
                <a:lnTo>
                  <a:pt x="2432" y="20643"/>
                </a:lnTo>
                <a:lnTo>
                  <a:pt x="2432" y="20650"/>
                </a:lnTo>
                <a:lnTo>
                  <a:pt x="2422" y="20643"/>
                </a:lnTo>
                <a:lnTo>
                  <a:pt x="2417" y="20643"/>
                </a:lnTo>
                <a:lnTo>
                  <a:pt x="2410" y="20650"/>
                </a:lnTo>
                <a:lnTo>
                  <a:pt x="2405" y="20656"/>
                </a:lnTo>
                <a:lnTo>
                  <a:pt x="2400" y="20670"/>
                </a:lnTo>
                <a:lnTo>
                  <a:pt x="2400" y="20686"/>
                </a:lnTo>
                <a:lnTo>
                  <a:pt x="2400" y="20693"/>
                </a:lnTo>
                <a:lnTo>
                  <a:pt x="2410" y="20693"/>
                </a:lnTo>
                <a:lnTo>
                  <a:pt x="2432" y="20686"/>
                </a:lnTo>
                <a:lnTo>
                  <a:pt x="2444" y="20679"/>
                </a:lnTo>
                <a:lnTo>
                  <a:pt x="2449" y="20670"/>
                </a:lnTo>
                <a:lnTo>
                  <a:pt x="2455" y="20656"/>
                </a:lnTo>
                <a:lnTo>
                  <a:pt x="2460" y="20650"/>
                </a:lnTo>
                <a:lnTo>
                  <a:pt x="2472" y="20656"/>
                </a:lnTo>
                <a:lnTo>
                  <a:pt x="2477" y="20650"/>
                </a:lnTo>
                <a:lnTo>
                  <a:pt x="2482" y="20643"/>
                </a:lnTo>
                <a:lnTo>
                  <a:pt x="2487" y="20643"/>
                </a:lnTo>
                <a:lnTo>
                  <a:pt x="2492" y="20650"/>
                </a:lnTo>
                <a:lnTo>
                  <a:pt x="2499" y="20650"/>
                </a:lnTo>
                <a:lnTo>
                  <a:pt x="2504" y="20643"/>
                </a:lnTo>
                <a:lnTo>
                  <a:pt x="2509" y="20627"/>
                </a:lnTo>
                <a:lnTo>
                  <a:pt x="2514" y="20620"/>
                </a:lnTo>
                <a:lnTo>
                  <a:pt x="2531" y="20613"/>
                </a:lnTo>
                <a:lnTo>
                  <a:pt x="2553" y="20583"/>
                </a:lnTo>
                <a:lnTo>
                  <a:pt x="2564" y="20576"/>
                </a:lnTo>
                <a:lnTo>
                  <a:pt x="2569" y="20576"/>
                </a:lnTo>
                <a:lnTo>
                  <a:pt x="2574" y="20576"/>
                </a:lnTo>
                <a:lnTo>
                  <a:pt x="2581" y="20569"/>
                </a:lnTo>
                <a:lnTo>
                  <a:pt x="2586" y="20569"/>
                </a:lnTo>
                <a:lnTo>
                  <a:pt x="2591" y="20569"/>
                </a:lnTo>
                <a:lnTo>
                  <a:pt x="2596" y="20576"/>
                </a:lnTo>
                <a:lnTo>
                  <a:pt x="2596" y="20583"/>
                </a:lnTo>
                <a:lnTo>
                  <a:pt x="2596" y="20620"/>
                </a:lnTo>
                <a:lnTo>
                  <a:pt x="2596" y="20627"/>
                </a:lnTo>
                <a:lnTo>
                  <a:pt x="2601" y="20620"/>
                </a:lnTo>
                <a:lnTo>
                  <a:pt x="2608" y="20613"/>
                </a:lnTo>
                <a:lnTo>
                  <a:pt x="2613" y="20597"/>
                </a:lnTo>
                <a:lnTo>
                  <a:pt x="2613" y="20583"/>
                </a:lnTo>
                <a:lnTo>
                  <a:pt x="2623" y="20576"/>
                </a:lnTo>
                <a:lnTo>
                  <a:pt x="2690" y="20539"/>
                </a:lnTo>
                <a:lnTo>
                  <a:pt x="2700" y="20523"/>
                </a:lnTo>
                <a:lnTo>
                  <a:pt x="2710" y="20495"/>
                </a:lnTo>
                <a:lnTo>
                  <a:pt x="2717" y="20486"/>
                </a:lnTo>
                <a:lnTo>
                  <a:pt x="2722" y="20486"/>
                </a:lnTo>
                <a:lnTo>
                  <a:pt x="2722" y="20495"/>
                </a:lnTo>
                <a:lnTo>
                  <a:pt x="2722" y="20516"/>
                </a:lnTo>
                <a:lnTo>
                  <a:pt x="2727" y="20516"/>
                </a:lnTo>
                <a:lnTo>
                  <a:pt x="2732" y="20509"/>
                </a:lnTo>
                <a:lnTo>
                  <a:pt x="2749" y="20486"/>
                </a:lnTo>
                <a:lnTo>
                  <a:pt x="2749" y="20472"/>
                </a:lnTo>
                <a:lnTo>
                  <a:pt x="2744" y="20465"/>
                </a:lnTo>
                <a:lnTo>
                  <a:pt x="2738" y="20459"/>
                </a:lnTo>
                <a:lnTo>
                  <a:pt x="2727" y="20449"/>
                </a:lnTo>
                <a:lnTo>
                  <a:pt x="2722" y="20449"/>
                </a:lnTo>
                <a:lnTo>
                  <a:pt x="2722" y="20442"/>
                </a:lnTo>
                <a:lnTo>
                  <a:pt x="2732" y="20413"/>
                </a:lnTo>
                <a:lnTo>
                  <a:pt x="2738" y="20406"/>
                </a:lnTo>
                <a:lnTo>
                  <a:pt x="2755" y="20399"/>
                </a:lnTo>
                <a:lnTo>
                  <a:pt x="2772" y="20399"/>
                </a:lnTo>
                <a:lnTo>
                  <a:pt x="2777" y="20399"/>
                </a:lnTo>
                <a:lnTo>
                  <a:pt x="2782" y="20392"/>
                </a:lnTo>
                <a:lnTo>
                  <a:pt x="2799" y="20376"/>
                </a:lnTo>
                <a:lnTo>
                  <a:pt x="2809" y="20376"/>
                </a:lnTo>
                <a:lnTo>
                  <a:pt x="2819" y="20385"/>
                </a:lnTo>
                <a:lnTo>
                  <a:pt x="2826" y="20385"/>
                </a:lnTo>
                <a:lnTo>
                  <a:pt x="2831" y="20385"/>
                </a:lnTo>
                <a:lnTo>
                  <a:pt x="2836" y="20376"/>
                </a:lnTo>
                <a:lnTo>
                  <a:pt x="2841" y="20355"/>
                </a:lnTo>
                <a:lnTo>
                  <a:pt x="2847" y="20348"/>
                </a:lnTo>
                <a:lnTo>
                  <a:pt x="2853" y="20339"/>
                </a:lnTo>
                <a:lnTo>
                  <a:pt x="2859" y="20339"/>
                </a:lnTo>
                <a:lnTo>
                  <a:pt x="2864" y="20339"/>
                </a:lnTo>
                <a:lnTo>
                  <a:pt x="2869" y="20339"/>
                </a:lnTo>
                <a:lnTo>
                  <a:pt x="2874" y="20332"/>
                </a:lnTo>
                <a:lnTo>
                  <a:pt x="2881" y="20325"/>
                </a:lnTo>
                <a:lnTo>
                  <a:pt x="2891" y="20311"/>
                </a:lnTo>
                <a:lnTo>
                  <a:pt x="2896" y="20302"/>
                </a:lnTo>
                <a:lnTo>
                  <a:pt x="2901" y="20302"/>
                </a:lnTo>
                <a:lnTo>
                  <a:pt x="2908" y="20295"/>
                </a:lnTo>
                <a:lnTo>
                  <a:pt x="2913" y="20288"/>
                </a:lnTo>
                <a:lnTo>
                  <a:pt x="2918" y="20288"/>
                </a:lnTo>
                <a:lnTo>
                  <a:pt x="2928" y="20288"/>
                </a:lnTo>
                <a:lnTo>
                  <a:pt x="2935" y="20274"/>
                </a:lnTo>
                <a:lnTo>
                  <a:pt x="2945" y="20265"/>
                </a:lnTo>
                <a:lnTo>
                  <a:pt x="2951" y="20258"/>
                </a:lnTo>
                <a:lnTo>
                  <a:pt x="2956" y="20228"/>
                </a:lnTo>
                <a:lnTo>
                  <a:pt x="2956" y="20222"/>
                </a:lnTo>
                <a:lnTo>
                  <a:pt x="2951" y="20208"/>
                </a:lnTo>
                <a:lnTo>
                  <a:pt x="2945" y="20201"/>
                </a:lnTo>
                <a:lnTo>
                  <a:pt x="2945" y="20192"/>
                </a:lnTo>
                <a:lnTo>
                  <a:pt x="2951" y="20185"/>
                </a:lnTo>
                <a:lnTo>
                  <a:pt x="2973" y="20164"/>
                </a:lnTo>
                <a:lnTo>
                  <a:pt x="2983" y="20155"/>
                </a:lnTo>
                <a:lnTo>
                  <a:pt x="2990" y="20164"/>
                </a:lnTo>
                <a:lnTo>
                  <a:pt x="2995" y="20164"/>
                </a:lnTo>
                <a:lnTo>
                  <a:pt x="2995" y="20141"/>
                </a:lnTo>
                <a:lnTo>
                  <a:pt x="3000" y="20134"/>
                </a:lnTo>
                <a:lnTo>
                  <a:pt x="3022" y="20127"/>
                </a:lnTo>
                <a:lnTo>
                  <a:pt x="3027" y="20127"/>
                </a:lnTo>
                <a:lnTo>
                  <a:pt x="3032" y="20111"/>
                </a:lnTo>
                <a:lnTo>
                  <a:pt x="3044" y="20097"/>
                </a:lnTo>
                <a:lnTo>
                  <a:pt x="3049" y="20090"/>
                </a:lnTo>
                <a:lnTo>
                  <a:pt x="3049" y="20081"/>
                </a:lnTo>
                <a:lnTo>
                  <a:pt x="3055" y="20074"/>
                </a:lnTo>
                <a:lnTo>
                  <a:pt x="3065" y="20067"/>
                </a:lnTo>
                <a:lnTo>
                  <a:pt x="3077" y="20060"/>
                </a:lnTo>
                <a:lnTo>
                  <a:pt x="3092" y="20037"/>
                </a:lnTo>
                <a:lnTo>
                  <a:pt x="3099" y="20031"/>
                </a:lnTo>
                <a:lnTo>
                  <a:pt x="3109" y="20001"/>
                </a:lnTo>
                <a:lnTo>
                  <a:pt x="3153" y="19994"/>
                </a:lnTo>
                <a:lnTo>
                  <a:pt x="3153" y="19980"/>
                </a:lnTo>
                <a:lnTo>
                  <a:pt x="3169" y="19971"/>
                </a:lnTo>
                <a:lnTo>
                  <a:pt x="3181" y="19971"/>
                </a:lnTo>
                <a:lnTo>
                  <a:pt x="3186" y="19971"/>
                </a:lnTo>
                <a:lnTo>
                  <a:pt x="3186" y="19950"/>
                </a:lnTo>
                <a:lnTo>
                  <a:pt x="3191" y="19934"/>
                </a:lnTo>
                <a:lnTo>
                  <a:pt x="3186" y="19934"/>
                </a:lnTo>
                <a:lnTo>
                  <a:pt x="3208" y="19920"/>
                </a:lnTo>
                <a:lnTo>
                  <a:pt x="3213" y="19913"/>
                </a:lnTo>
                <a:lnTo>
                  <a:pt x="3213" y="19897"/>
                </a:lnTo>
                <a:lnTo>
                  <a:pt x="3218" y="19883"/>
                </a:lnTo>
                <a:lnTo>
                  <a:pt x="3235" y="19853"/>
                </a:lnTo>
                <a:lnTo>
                  <a:pt x="3240" y="19846"/>
                </a:lnTo>
                <a:lnTo>
                  <a:pt x="3251" y="19840"/>
                </a:lnTo>
                <a:lnTo>
                  <a:pt x="3263" y="19833"/>
                </a:lnTo>
                <a:lnTo>
                  <a:pt x="3278" y="19803"/>
                </a:lnTo>
                <a:lnTo>
                  <a:pt x="3283" y="19780"/>
                </a:lnTo>
                <a:lnTo>
                  <a:pt x="3290" y="19773"/>
                </a:lnTo>
                <a:lnTo>
                  <a:pt x="3290" y="19766"/>
                </a:lnTo>
                <a:lnTo>
                  <a:pt x="3290" y="19759"/>
                </a:lnTo>
                <a:lnTo>
                  <a:pt x="3278" y="19743"/>
                </a:lnTo>
                <a:lnTo>
                  <a:pt x="3251" y="19722"/>
                </a:lnTo>
                <a:lnTo>
                  <a:pt x="3235" y="19713"/>
                </a:lnTo>
                <a:lnTo>
                  <a:pt x="3223" y="19713"/>
                </a:lnTo>
                <a:lnTo>
                  <a:pt x="3201" y="19699"/>
                </a:lnTo>
                <a:lnTo>
                  <a:pt x="3196" y="19692"/>
                </a:lnTo>
                <a:lnTo>
                  <a:pt x="3201" y="19669"/>
                </a:lnTo>
                <a:lnTo>
                  <a:pt x="3208" y="19639"/>
                </a:lnTo>
                <a:lnTo>
                  <a:pt x="3208" y="19632"/>
                </a:lnTo>
                <a:lnTo>
                  <a:pt x="3235" y="19602"/>
                </a:lnTo>
                <a:lnTo>
                  <a:pt x="3240" y="19596"/>
                </a:lnTo>
                <a:lnTo>
                  <a:pt x="3245" y="19589"/>
                </a:lnTo>
                <a:lnTo>
                  <a:pt x="3256" y="19575"/>
                </a:lnTo>
                <a:lnTo>
                  <a:pt x="3256" y="19566"/>
                </a:lnTo>
                <a:lnTo>
                  <a:pt x="3251" y="19559"/>
                </a:lnTo>
                <a:lnTo>
                  <a:pt x="3268" y="19538"/>
                </a:lnTo>
                <a:lnTo>
                  <a:pt x="3273" y="19529"/>
                </a:lnTo>
                <a:lnTo>
                  <a:pt x="3278" y="19529"/>
                </a:lnTo>
                <a:lnTo>
                  <a:pt x="3278" y="19545"/>
                </a:lnTo>
                <a:lnTo>
                  <a:pt x="3290" y="19545"/>
                </a:lnTo>
                <a:lnTo>
                  <a:pt x="3305" y="19538"/>
                </a:lnTo>
                <a:lnTo>
                  <a:pt x="3310" y="19529"/>
                </a:lnTo>
                <a:lnTo>
                  <a:pt x="3310" y="19515"/>
                </a:lnTo>
                <a:lnTo>
                  <a:pt x="3310" y="19508"/>
                </a:lnTo>
                <a:lnTo>
                  <a:pt x="3295" y="19501"/>
                </a:lnTo>
                <a:lnTo>
                  <a:pt x="3295" y="19492"/>
                </a:lnTo>
                <a:lnTo>
                  <a:pt x="3305" y="19485"/>
                </a:lnTo>
                <a:lnTo>
                  <a:pt x="3332" y="19478"/>
                </a:lnTo>
                <a:lnTo>
                  <a:pt x="3344" y="19471"/>
                </a:lnTo>
                <a:lnTo>
                  <a:pt x="3355" y="19448"/>
                </a:lnTo>
                <a:lnTo>
                  <a:pt x="3360" y="19434"/>
                </a:lnTo>
                <a:lnTo>
                  <a:pt x="3360" y="19418"/>
                </a:lnTo>
                <a:lnTo>
                  <a:pt x="3355" y="19405"/>
                </a:lnTo>
                <a:lnTo>
                  <a:pt x="3344" y="19391"/>
                </a:lnTo>
                <a:lnTo>
                  <a:pt x="3327" y="19375"/>
                </a:lnTo>
                <a:lnTo>
                  <a:pt x="3310" y="19361"/>
                </a:lnTo>
                <a:lnTo>
                  <a:pt x="3322" y="19361"/>
                </a:lnTo>
                <a:lnTo>
                  <a:pt x="3332" y="19375"/>
                </a:lnTo>
                <a:lnTo>
                  <a:pt x="3338" y="19375"/>
                </a:lnTo>
                <a:lnTo>
                  <a:pt x="3344" y="19375"/>
                </a:lnTo>
                <a:lnTo>
                  <a:pt x="3355" y="19368"/>
                </a:lnTo>
                <a:lnTo>
                  <a:pt x="3365" y="19345"/>
                </a:lnTo>
                <a:lnTo>
                  <a:pt x="3377" y="19331"/>
                </a:lnTo>
                <a:lnTo>
                  <a:pt x="3382" y="19324"/>
                </a:lnTo>
                <a:lnTo>
                  <a:pt x="3377" y="19308"/>
                </a:lnTo>
                <a:lnTo>
                  <a:pt x="3377" y="19301"/>
                </a:lnTo>
                <a:lnTo>
                  <a:pt x="3382" y="19287"/>
                </a:lnTo>
                <a:lnTo>
                  <a:pt x="3409" y="19243"/>
                </a:lnTo>
                <a:lnTo>
                  <a:pt x="3426" y="19227"/>
                </a:lnTo>
                <a:lnTo>
                  <a:pt x="3436" y="19227"/>
                </a:lnTo>
                <a:lnTo>
                  <a:pt x="3441" y="19220"/>
                </a:lnTo>
                <a:lnTo>
                  <a:pt x="3436" y="19197"/>
                </a:lnTo>
                <a:lnTo>
                  <a:pt x="3436" y="19191"/>
                </a:lnTo>
                <a:lnTo>
                  <a:pt x="3441" y="19177"/>
                </a:lnTo>
                <a:lnTo>
                  <a:pt x="3459" y="19154"/>
                </a:lnTo>
                <a:lnTo>
                  <a:pt x="3474" y="19147"/>
                </a:lnTo>
                <a:lnTo>
                  <a:pt x="3491" y="19140"/>
                </a:lnTo>
                <a:lnTo>
                  <a:pt x="3508" y="19124"/>
                </a:lnTo>
                <a:lnTo>
                  <a:pt x="3518" y="19110"/>
                </a:lnTo>
                <a:lnTo>
                  <a:pt x="3528" y="19096"/>
                </a:lnTo>
                <a:lnTo>
                  <a:pt x="3563" y="19066"/>
                </a:lnTo>
                <a:lnTo>
                  <a:pt x="3568" y="19066"/>
                </a:lnTo>
                <a:lnTo>
                  <a:pt x="3573" y="19066"/>
                </a:lnTo>
                <a:lnTo>
                  <a:pt x="3578" y="19080"/>
                </a:lnTo>
                <a:lnTo>
                  <a:pt x="3617" y="19080"/>
                </a:lnTo>
                <a:lnTo>
                  <a:pt x="3632" y="19080"/>
                </a:lnTo>
                <a:lnTo>
                  <a:pt x="3638" y="19073"/>
                </a:lnTo>
                <a:lnTo>
                  <a:pt x="3644" y="19050"/>
                </a:lnTo>
                <a:lnTo>
                  <a:pt x="3649" y="19036"/>
                </a:lnTo>
                <a:lnTo>
                  <a:pt x="3660" y="19023"/>
                </a:lnTo>
                <a:lnTo>
                  <a:pt x="3665" y="19013"/>
                </a:lnTo>
                <a:lnTo>
                  <a:pt x="3687" y="19006"/>
                </a:lnTo>
                <a:lnTo>
                  <a:pt x="3699" y="19006"/>
                </a:lnTo>
                <a:lnTo>
                  <a:pt x="3672" y="19029"/>
                </a:lnTo>
                <a:lnTo>
                  <a:pt x="3655" y="19043"/>
                </a:lnTo>
                <a:lnTo>
                  <a:pt x="3644" y="19059"/>
                </a:lnTo>
                <a:lnTo>
                  <a:pt x="3638" y="19073"/>
                </a:lnTo>
                <a:lnTo>
                  <a:pt x="3638" y="19080"/>
                </a:lnTo>
                <a:lnTo>
                  <a:pt x="3632" y="19087"/>
                </a:lnTo>
                <a:lnTo>
                  <a:pt x="3622" y="19096"/>
                </a:lnTo>
                <a:lnTo>
                  <a:pt x="3617" y="19103"/>
                </a:lnTo>
                <a:lnTo>
                  <a:pt x="3627" y="19117"/>
                </a:lnTo>
                <a:lnTo>
                  <a:pt x="3665" y="19154"/>
                </a:lnTo>
                <a:lnTo>
                  <a:pt x="3682" y="19161"/>
                </a:lnTo>
                <a:lnTo>
                  <a:pt x="3714" y="19170"/>
                </a:lnTo>
                <a:lnTo>
                  <a:pt x="3719" y="19184"/>
                </a:lnTo>
                <a:lnTo>
                  <a:pt x="3709" y="19184"/>
                </a:lnTo>
                <a:lnTo>
                  <a:pt x="3660" y="19161"/>
                </a:lnTo>
                <a:lnTo>
                  <a:pt x="3638" y="19161"/>
                </a:lnTo>
                <a:lnTo>
                  <a:pt x="3622" y="19170"/>
                </a:lnTo>
                <a:lnTo>
                  <a:pt x="3610" y="19170"/>
                </a:lnTo>
                <a:lnTo>
                  <a:pt x="3600" y="19161"/>
                </a:lnTo>
                <a:lnTo>
                  <a:pt x="3590" y="19154"/>
                </a:lnTo>
                <a:lnTo>
                  <a:pt x="3583" y="19147"/>
                </a:lnTo>
                <a:lnTo>
                  <a:pt x="3573" y="19147"/>
                </a:lnTo>
                <a:lnTo>
                  <a:pt x="3535" y="19177"/>
                </a:lnTo>
                <a:lnTo>
                  <a:pt x="3518" y="19197"/>
                </a:lnTo>
                <a:lnTo>
                  <a:pt x="3481" y="19227"/>
                </a:lnTo>
                <a:lnTo>
                  <a:pt x="3474" y="19234"/>
                </a:lnTo>
                <a:lnTo>
                  <a:pt x="3474" y="19257"/>
                </a:lnTo>
                <a:lnTo>
                  <a:pt x="3481" y="19287"/>
                </a:lnTo>
                <a:lnTo>
                  <a:pt x="3481" y="19308"/>
                </a:lnTo>
                <a:lnTo>
                  <a:pt x="3469" y="19368"/>
                </a:lnTo>
                <a:lnTo>
                  <a:pt x="3464" y="19391"/>
                </a:lnTo>
                <a:lnTo>
                  <a:pt x="3447" y="19418"/>
                </a:lnTo>
                <a:lnTo>
                  <a:pt x="3436" y="19448"/>
                </a:lnTo>
                <a:lnTo>
                  <a:pt x="3431" y="19471"/>
                </a:lnTo>
                <a:lnTo>
                  <a:pt x="3426" y="19508"/>
                </a:lnTo>
                <a:lnTo>
                  <a:pt x="3431" y="19522"/>
                </a:lnTo>
                <a:lnTo>
                  <a:pt x="3436" y="19529"/>
                </a:lnTo>
                <a:lnTo>
                  <a:pt x="3464" y="19545"/>
                </a:lnTo>
                <a:lnTo>
                  <a:pt x="3469" y="19545"/>
                </a:lnTo>
                <a:lnTo>
                  <a:pt x="3474" y="19545"/>
                </a:lnTo>
                <a:lnTo>
                  <a:pt x="3508" y="19508"/>
                </a:lnTo>
                <a:lnTo>
                  <a:pt x="3513" y="19508"/>
                </a:lnTo>
                <a:lnTo>
                  <a:pt x="3496" y="19545"/>
                </a:lnTo>
                <a:lnTo>
                  <a:pt x="3491" y="19559"/>
                </a:lnTo>
                <a:lnTo>
                  <a:pt x="3474" y="19582"/>
                </a:lnTo>
                <a:lnTo>
                  <a:pt x="3464" y="19589"/>
                </a:lnTo>
                <a:lnTo>
                  <a:pt x="3447" y="19596"/>
                </a:lnTo>
                <a:lnTo>
                  <a:pt x="3431" y="19612"/>
                </a:lnTo>
                <a:lnTo>
                  <a:pt x="3426" y="19619"/>
                </a:lnTo>
                <a:lnTo>
                  <a:pt x="3419" y="19632"/>
                </a:lnTo>
                <a:lnTo>
                  <a:pt x="3414" y="19648"/>
                </a:lnTo>
                <a:lnTo>
                  <a:pt x="3414" y="19655"/>
                </a:lnTo>
                <a:lnTo>
                  <a:pt x="3419" y="19655"/>
                </a:lnTo>
                <a:lnTo>
                  <a:pt x="3436" y="19676"/>
                </a:lnTo>
                <a:lnTo>
                  <a:pt x="3447" y="19676"/>
                </a:lnTo>
                <a:lnTo>
                  <a:pt x="3464" y="19662"/>
                </a:lnTo>
                <a:lnTo>
                  <a:pt x="3469" y="19625"/>
                </a:lnTo>
                <a:lnTo>
                  <a:pt x="3481" y="19632"/>
                </a:lnTo>
                <a:lnTo>
                  <a:pt x="3486" y="19632"/>
                </a:lnTo>
                <a:lnTo>
                  <a:pt x="3491" y="19632"/>
                </a:lnTo>
                <a:lnTo>
                  <a:pt x="3491" y="19625"/>
                </a:lnTo>
                <a:lnTo>
                  <a:pt x="3486" y="19619"/>
                </a:lnTo>
                <a:lnTo>
                  <a:pt x="3496" y="19625"/>
                </a:lnTo>
                <a:lnTo>
                  <a:pt x="3508" y="19632"/>
                </a:lnTo>
                <a:lnTo>
                  <a:pt x="3513" y="19632"/>
                </a:lnTo>
                <a:lnTo>
                  <a:pt x="3518" y="19619"/>
                </a:lnTo>
                <a:lnTo>
                  <a:pt x="3523" y="19612"/>
                </a:lnTo>
                <a:lnTo>
                  <a:pt x="3540" y="19589"/>
                </a:lnTo>
                <a:lnTo>
                  <a:pt x="3545" y="19575"/>
                </a:lnTo>
                <a:lnTo>
                  <a:pt x="3545" y="19559"/>
                </a:lnTo>
                <a:lnTo>
                  <a:pt x="3545" y="19552"/>
                </a:lnTo>
                <a:lnTo>
                  <a:pt x="3551" y="19552"/>
                </a:lnTo>
                <a:lnTo>
                  <a:pt x="3556" y="19559"/>
                </a:lnTo>
                <a:lnTo>
                  <a:pt x="3563" y="19559"/>
                </a:lnTo>
                <a:lnTo>
                  <a:pt x="3578" y="19545"/>
                </a:lnTo>
                <a:lnTo>
                  <a:pt x="3583" y="19545"/>
                </a:lnTo>
                <a:lnTo>
                  <a:pt x="3590" y="19545"/>
                </a:lnTo>
                <a:lnTo>
                  <a:pt x="3595" y="19545"/>
                </a:lnTo>
                <a:lnTo>
                  <a:pt x="3622" y="19508"/>
                </a:lnTo>
                <a:lnTo>
                  <a:pt x="3622" y="19501"/>
                </a:lnTo>
                <a:lnTo>
                  <a:pt x="3617" y="19485"/>
                </a:lnTo>
                <a:lnTo>
                  <a:pt x="3622" y="19485"/>
                </a:lnTo>
                <a:lnTo>
                  <a:pt x="3638" y="19501"/>
                </a:lnTo>
                <a:lnTo>
                  <a:pt x="3638" y="19478"/>
                </a:lnTo>
                <a:lnTo>
                  <a:pt x="3638" y="19471"/>
                </a:lnTo>
                <a:lnTo>
                  <a:pt x="3649" y="19455"/>
                </a:lnTo>
                <a:lnTo>
                  <a:pt x="3655" y="19464"/>
                </a:lnTo>
                <a:lnTo>
                  <a:pt x="3660" y="19492"/>
                </a:lnTo>
                <a:lnTo>
                  <a:pt x="3660" y="19501"/>
                </a:lnTo>
                <a:lnTo>
                  <a:pt x="3665" y="19464"/>
                </a:lnTo>
                <a:lnTo>
                  <a:pt x="3677" y="19441"/>
                </a:lnTo>
                <a:lnTo>
                  <a:pt x="3682" y="19434"/>
                </a:lnTo>
                <a:lnTo>
                  <a:pt x="3682" y="19405"/>
                </a:lnTo>
                <a:lnTo>
                  <a:pt x="3692" y="19434"/>
                </a:lnTo>
                <a:lnTo>
                  <a:pt x="3699" y="19441"/>
                </a:lnTo>
                <a:lnTo>
                  <a:pt x="3714" y="19434"/>
                </a:lnTo>
                <a:lnTo>
                  <a:pt x="3719" y="19441"/>
                </a:lnTo>
                <a:lnTo>
                  <a:pt x="3726" y="19448"/>
                </a:lnTo>
                <a:lnTo>
                  <a:pt x="3741" y="19455"/>
                </a:lnTo>
                <a:lnTo>
                  <a:pt x="3753" y="19455"/>
                </a:lnTo>
                <a:lnTo>
                  <a:pt x="3764" y="19455"/>
                </a:lnTo>
                <a:lnTo>
                  <a:pt x="3769" y="19448"/>
                </a:lnTo>
                <a:lnTo>
                  <a:pt x="3774" y="19441"/>
                </a:lnTo>
                <a:lnTo>
                  <a:pt x="3781" y="19441"/>
                </a:lnTo>
                <a:lnTo>
                  <a:pt x="3786" y="19448"/>
                </a:lnTo>
                <a:lnTo>
                  <a:pt x="3791" y="19441"/>
                </a:lnTo>
                <a:lnTo>
                  <a:pt x="3759" y="19418"/>
                </a:lnTo>
                <a:lnTo>
                  <a:pt x="3764" y="19411"/>
                </a:lnTo>
                <a:lnTo>
                  <a:pt x="3769" y="19411"/>
                </a:lnTo>
                <a:lnTo>
                  <a:pt x="3774" y="19411"/>
                </a:lnTo>
                <a:lnTo>
                  <a:pt x="3774" y="19405"/>
                </a:lnTo>
                <a:lnTo>
                  <a:pt x="3774" y="19375"/>
                </a:lnTo>
                <a:lnTo>
                  <a:pt x="3774" y="19361"/>
                </a:lnTo>
                <a:lnTo>
                  <a:pt x="3774" y="19345"/>
                </a:lnTo>
                <a:lnTo>
                  <a:pt x="3774" y="19338"/>
                </a:lnTo>
                <a:lnTo>
                  <a:pt x="3781" y="19331"/>
                </a:lnTo>
                <a:lnTo>
                  <a:pt x="3791" y="19324"/>
                </a:lnTo>
                <a:lnTo>
                  <a:pt x="3796" y="19317"/>
                </a:lnTo>
                <a:lnTo>
                  <a:pt x="3801" y="19308"/>
                </a:lnTo>
                <a:lnTo>
                  <a:pt x="3801" y="19294"/>
                </a:lnTo>
                <a:lnTo>
                  <a:pt x="3796" y="19280"/>
                </a:lnTo>
                <a:lnTo>
                  <a:pt x="3791" y="19280"/>
                </a:lnTo>
                <a:lnTo>
                  <a:pt x="3786" y="19287"/>
                </a:lnTo>
                <a:lnTo>
                  <a:pt x="3774" y="19294"/>
                </a:lnTo>
                <a:lnTo>
                  <a:pt x="3759" y="19294"/>
                </a:lnTo>
                <a:lnTo>
                  <a:pt x="3747" y="19301"/>
                </a:lnTo>
                <a:lnTo>
                  <a:pt x="3759" y="19287"/>
                </a:lnTo>
                <a:lnTo>
                  <a:pt x="3764" y="19287"/>
                </a:lnTo>
                <a:lnTo>
                  <a:pt x="3781" y="19287"/>
                </a:lnTo>
                <a:lnTo>
                  <a:pt x="3786" y="19280"/>
                </a:lnTo>
                <a:lnTo>
                  <a:pt x="3786" y="19271"/>
                </a:lnTo>
                <a:lnTo>
                  <a:pt x="3791" y="19250"/>
                </a:lnTo>
                <a:lnTo>
                  <a:pt x="3791" y="19243"/>
                </a:lnTo>
                <a:lnTo>
                  <a:pt x="3786" y="19234"/>
                </a:lnTo>
                <a:lnTo>
                  <a:pt x="3781" y="19234"/>
                </a:lnTo>
                <a:lnTo>
                  <a:pt x="3764" y="19214"/>
                </a:lnTo>
                <a:lnTo>
                  <a:pt x="3764" y="19207"/>
                </a:lnTo>
                <a:lnTo>
                  <a:pt x="3774" y="19207"/>
                </a:lnTo>
                <a:lnTo>
                  <a:pt x="3786" y="19207"/>
                </a:lnTo>
                <a:lnTo>
                  <a:pt x="3791" y="19197"/>
                </a:lnTo>
                <a:lnTo>
                  <a:pt x="3796" y="19177"/>
                </a:lnTo>
                <a:lnTo>
                  <a:pt x="3808" y="19147"/>
                </a:lnTo>
                <a:lnTo>
                  <a:pt x="3808" y="19140"/>
                </a:lnTo>
                <a:lnTo>
                  <a:pt x="3801" y="19140"/>
                </a:lnTo>
                <a:lnTo>
                  <a:pt x="3791" y="19147"/>
                </a:lnTo>
                <a:lnTo>
                  <a:pt x="3791" y="19140"/>
                </a:lnTo>
                <a:lnTo>
                  <a:pt x="3796" y="19133"/>
                </a:lnTo>
                <a:lnTo>
                  <a:pt x="3801" y="19124"/>
                </a:lnTo>
                <a:lnTo>
                  <a:pt x="3808" y="19124"/>
                </a:lnTo>
                <a:lnTo>
                  <a:pt x="3813" y="19124"/>
                </a:lnTo>
                <a:lnTo>
                  <a:pt x="3823" y="19124"/>
                </a:lnTo>
                <a:lnTo>
                  <a:pt x="3828" y="19117"/>
                </a:lnTo>
                <a:lnTo>
                  <a:pt x="3845" y="19096"/>
                </a:lnTo>
                <a:lnTo>
                  <a:pt x="3851" y="19087"/>
                </a:lnTo>
                <a:lnTo>
                  <a:pt x="3828" y="19147"/>
                </a:lnTo>
                <a:lnTo>
                  <a:pt x="3823" y="19161"/>
                </a:lnTo>
                <a:lnTo>
                  <a:pt x="3823" y="19170"/>
                </a:lnTo>
                <a:lnTo>
                  <a:pt x="3823" y="19177"/>
                </a:lnTo>
                <a:lnTo>
                  <a:pt x="3823" y="19191"/>
                </a:lnTo>
                <a:lnTo>
                  <a:pt x="3823" y="19197"/>
                </a:lnTo>
                <a:lnTo>
                  <a:pt x="3828" y="19207"/>
                </a:lnTo>
                <a:lnTo>
                  <a:pt x="3840" y="19207"/>
                </a:lnTo>
                <a:lnTo>
                  <a:pt x="3835" y="19184"/>
                </a:lnTo>
                <a:lnTo>
                  <a:pt x="3845" y="19184"/>
                </a:lnTo>
                <a:lnTo>
                  <a:pt x="3863" y="19177"/>
                </a:lnTo>
                <a:lnTo>
                  <a:pt x="3868" y="19170"/>
                </a:lnTo>
                <a:lnTo>
                  <a:pt x="3873" y="19154"/>
                </a:lnTo>
                <a:lnTo>
                  <a:pt x="3873" y="19147"/>
                </a:lnTo>
                <a:lnTo>
                  <a:pt x="3878" y="19154"/>
                </a:lnTo>
                <a:lnTo>
                  <a:pt x="3890" y="19161"/>
                </a:lnTo>
                <a:lnTo>
                  <a:pt x="3895" y="19170"/>
                </a:lnTo>
                <a:lnTo>
                  <a:pt x="3900" y="19170"/>
                </a:lnTo>
                <a:lnTo>
                  <a:pt x="3905" y="19170"/>
                </a:lnTo>
                <a:lnTo>
                  <a:pt x="3910" y="19161"/>
                </a:lnTo>
                <a:lnTo>
                  <a:pt x="3917" y="19154"/>
                </a:lnTo>
                <a:lnTo>
                  <a:pt x="3922" y="19147"/>
                </a:lnTo>
                <a:lnTo>
                  <a:pt x="3932" y="19147"/>
                </a:lnTo>
                <a:lnTo>
                  <a:pt x="3938" y="19147"/>
                </a:lnTo>
                <a:lnTo>
                  <a:pt x="3944" y="19154"/>
                </a:lnTo>
                <a:lnTo>
                  <a:pt x="3960" y="19140"/>
                </a:lnTo>
                <a:lnTo>
                  <a:pt x="3982" y="19140"/>
                </a:lnTo>
                <a:lnTo>
                  <a:pt x="3992" y="19147"/>
                </a:lnTo>
                <a:lnTo>
                  <a:pt x="3960" y="19161"/>
                </a:lnTo>
                <a:lnTo>
                  <a:pt x="3955" y="19177"/>
                </a:lnTo>
                <a:lnTo>
                  <a:pt x="3955" y="19207"/>
                </a:lnTo>
                <a:lnTo>
                  <a:pt x="3960" y="19214"/>
                </a:lnTo>
                <a:lnTo>
                  <a:pt x="3965" y="19220"/>
                </a:lnTo>
                <a:lnTo>
                  <a:pt x="3982" y="19227"/>
                </a:lnTo>
                <a:lnTo>
                  <a:pt x="3972" y="19243"/>
                </a:lnTo>
                <a:lnTo>
                  <a:pt x="3965" y="19243"/>
                </a:lnTo>
                <a:lnTo>
                  <a:pt x="3965" y="19250"/>
                </a:lnTo>
                <a:lnTo>
                  <a:pt x="3972" y="19257"/>
                </a:lnTo>
                <a:lnTo>
                  <a:pt x="3987" y="19250"/>
                </a:lnTo>
                <a:lnTo>
                  <a:pt x="3999" y="19250"/>
                </a:lnTo>
                <a:lnTo>
                  <a:pt x="4004" y="19257"/>
                </a:lnTo>
                <a:lnTo>
                  <a:pt x="4004" y="19264"/>
                </a:lnTo>
                <a:lnTo>
                  <a:pt x="4004" y="19271"/>
                </a:lnTo>
                <a:lnTo>
                  <a:pt x="4004" y="19280"/>
                </a:lnTo>
                <a:lnTo>
                  <a:pt x="4053" y="19280"/>
                </a:lnTo>
                <a:lnTo>
                  <a:pt x="4053" y="19287"/>
                </a:lnTo>
                <a:lnTo>
                  <a:pt x="4047" y="19301"/>
                </a:lnTo>
                <a:lnTo>
                  <a:pt x="4041" y="19308"/>
                </a:lnTo>
                <a:lnTo>
                  <a:pt x="4031" y="19324"/>
                </a:lnTo>
                <a:lnTo>
                  <a:pt x="4036" y="19324"/>
                </a:lnTo>
                <a:lnTo>
                  <a:pt x="4053" y="19324"/>
                </a:lnTo>
                <a:lnTo>
                  <a:pt x="4069" y="19331"/>
                </a:lnTo>
                <a:lnTo>
                  <a:pt x="4091" y="19345"/>
                </a:lnTo>
                <a:lnTo>
                  <a:pt x="4108" y="19345"/>
                </a:lnTo>
                <a:lnTo>
                  <a:pt x="4118" y="19338"/>
                </a:lnTo>
                <a:lnTo>
                  <a:pt x="4123" y="19324"/>
                </a:lnTo>
                <a:lnTo>
                  <a:pt x="4135" y="19301"/>
                </a:lnTo>
                <a:lnTo>
                  <a:pt x="4145" y="19280"/>
                </a:lnTo>
                <a:lnTo>
                  <a:pt x="4163" y="19264"/>
                </a:lnTo>
                <a:lnTo>
                  <a:pt x="4168" y="19264"/>
                </a:lnTo>
                <a:lnTo>
                  <a:pt x="4156" y="19287"/>
                </a:lnTo>
                <a:lnTo>
                  <a:pt x="4151" y="19301"/>
                </a:lnTo>
                <a:lnTo>
                  <a:pt x="4145" y="19324"/>
                </a:lnTo>
                <a:lnTo>
                  <a:pt x="4140" y="19361"/>
                </a:lnTo>
                <a:lnTo>
                  <a:pt x="4145" y="19375"/>
                </a:lnTo>
                <a:lnTo>
                  <a:pt x="4156" y="19382"/>
                </a:lnTo>
                <a:lnTo>
                  <a:pt x="4163" y="19391"/>
                </a:lnTo>
                <a:lnTo>
                  <a:pt x="4168" y="19398"/>
                </a:lnTo>
                <a:lnTo>
                  <a:pt x="4178" y="19405"/>
                </a:lnTo>
                <a:lnTo>
                  <a:pt x="4200" y="19411"/>
                </a:lnTo>
                <a:lnTo>
                  <a:pt x="4217" y="19428"/>
                </a:lnTo>
                <a:lnTo>
                  <a:pt x="4224" y="19441"/>
                </a:lnTo>
                <a:lnTo>
                  <a:pt x="4222" y="19441"/>
                </a:lnTo>
                <a:lnTo>
                  <a:pt x="4210" y="19455"/>
                </a:lnTo>
                <a:lnTo>
                  <a:pt x="4200" y="19478"/>
                </a:lnTo>
                <a:lnTo>
                  <a:pt x="4200" y="19492"/>
                </a:lnTo>
                <a:lnTo>
                  <a:pt x="4217" y="19455"/>
                </a:lnTo>
                <a:lnTo>
                  <a:pt x="4227" y="19446"/>
                </a:lnTo>
                <a:lnTo>
                  <a:pt x="4227" y="19448"/>
                </a:lnTo>
                <a:lnTo>
                  <a:pt x="4227" y="19455"/>
                </a:lnTo>
                <a:lnTo>
                  <a:pt x="4222" y="19464"/>
                </a:lnTo>
                <a:lnTo>
                  <a:pt x="4222" y="19471"/>
                </a:lnTo>
                <a:lnTo>
                  <a:pt x="4238" y="19471"/>
                </a:lnTo>
                <a:lnTo>
                  <a:pt x="4255" y="19471"/>
                </a:lnTo>
                <a:lnTo>
                  <a:pt x="4287" y="19455"/>
                </a:lnTo>
                <a:lnTo>
                  <a:pt x="4347" y="19441"/>
                </a:lnTo>
                <a:lnTo>
                  <a:pt x="4391" y="19441"/>
                </a:lnTo>
                <a:lnTo>
                  <a:pt x="4440" y="19455"/>
                </a:lnTo>
                <a:lnTo>
                  <a:pt x="4483" y="19471"/>
                </a:lnTo>
                <a:lnTo>
                  <a:pt x="4500" y="19464"/>
                </a:lnTo>
                <a:lnTo>
                  <a:pt x="4510" y="19455"/>
                </a:lnTo>
                <a:lnTo>
                  <a:pt x="4517" y="19448"/>
                </a:lnTo>
                <a:lnTo>
                  <a:pt x="4517" y="19434"/>
                </a:lnTo>
                <a:lnTo>
                  <a:pt x="4517" y="19428"/>
                </a:lnTo>
                <a:lnTo>
                  <a:pt x="4522" y="19428"/>
                </a:lnTo>
                <a:lnTo>
                  <a:pt x="4527" y="19434"/>
                </a:lnTo>
                <a:lnTo>
                  <a:pt x="4532" y="19455"/>
                </a:lnTo>
                <a:lnTo>
                  <a:pt x="4532" y="19464"/>
                </a:lnTo>
                <a:lnTo>
                  <a:pt x="4522" y="19485"/>
                </a:lnTo>
                <a:lnTo>
                  <a:pt x="4527" y="19492"/>
                </a:lnTo>
                <a:lnTo>
                  <a:pt x="4582" y="19529"/>
                </a:lnTo>
                <a:lnTo>
                  <a:pt x="4604" y="19538"/>
                </a:lnTo>
                <a:lnTo>
                  <a:pt x="4626" y="19538"/>
                </a:lnTo>
                <a:lnTo>
                  <a:pt x="4647" y="19529"/>
                </a:lnTo>
                <a:lnTo>
                  <a:pt x="4681" y="19508"/>
                </a:lnTo>
                <a:lnTo>
                  <a:pt x="4686" y="19501"/>
                </a:lnTo>
                <a:lnTo>
                  <a:pt x="4713" y="19455"/>
                </a:lnTo>
                <a:lnTo>
                  <a:pt x="4723" y="19441"/>
                </a:lnTo>
                <a:lnTo>
                  <a:pt x="4735" y="19441"/>
                </a:lnTo>
                <a:lnTo>
                  <a:pt x="4740" y="19441"/>
                </a:lnTo>
                <a:lnTo>
                  <a:pt x="4756" y="19471"/>
                </a:lnTo>
                <a:lnTo>
                  <a:pt x="4783" y="19485"/>
                </a:lnTo>
                <a:lnTo>
                  <a:pt x="4778" y="19485"/>
                </a:lnTo>
                <a:lnTo>
                  <a:pt x="4763" y="19485"/>
                </a:lnTo>
                <a:lnTo>
                  <a:pt x="4756" y="19492"/>
                </a:lnTo>
                <a:lnTo>
                  <a:pt x="4756" y="19501"/>
                </a:lnTo>
                <a:lnTo>
                  <a:pt x="4756" y="19508"/>
                </a:lnTo>
                <a:lnTo>
                  <a:pt x="4756" y="19529"/>
                </a:lnTo>
                <a:lnTo>
                  <a:pt x="4756" y="19545"/>
                </a:lnTo>
                <a:lnTo>
                  <a:pt x="4751" y="19508"/>
                </a:lnTo>
                <a:lnTo>
                  <a:pt x="4751" y="19478"/>
                </a:lnTo>
                <a:lnTo>
                  <a:pt x="4751" y="19471"/>
                </a:lnTo>
                <a:lnTo>
                  <a:pt x="4740" y="19448"/>
                </a:lnTo>
                <a:lnTo>
                  <a:pt x="4735" y="19448"/>
                </a:lnTo>
                <a:lnTo>
                  <a:pt x="4728" y="19448"/>
                </a:lnTo>
                <a:lnTo>
                  <a:pt x="4723" y="19455"/>
                </a:lnTo>
                <a:lnTo>
                  <a:pt x="4723" y="19464"/>
                </a:lnTo>
                <a:lnTo>
                  <a:pt x="4723" y="19471"/>
                </a:lnTo>
                <a:lnTo>
                  <a:pt x="4723" y="19478"/>
                </a:lnTo>
                <a:lnTo>
                  <a:pt x="4723" y="19492"/>
                </a:lnTo>
                <a:lnTo>
                  <a:pt x="4728" y="19508"/>
                </a:lnTo>
                <a:lnTo>
                  <a:pt x="4728" y="19515"/>
                </a:lnTo>
                <a:lnTo>
                  <a:pt x="4718" y="19538"/>
                </a:lnTo>
                <a:lnTo>
                  <a:pt x="4713" y="19545"/>
                </a:lnTo>
                <a:lnTo>
                  <a:pt x="4701" y="19552"/>
                </a:lnTo>
                <a:lnTo>
                  <a:pt x="4696" y="19559"/>
                </a:lnTo>
                <a:lnTo>
                  <a:pt x="4701" y="19566"/>
                </a:lnTo>
                <a:lnTo>
                  <a:pt x="4708" y="19575"/>
                </a:lnTo>
                <a:lnTo>
                  <a:pt x="4723" y="19589"/>
                </a:lnTo>
                <a:lnTo>
                  <a:pt x="4751" y="19612"/>
                </a:lnTo>
                <a:lnTo>
                  <a:pt x="4800" y="19648"/>
                </a:lnTo>
                <a:lnTo>
                  <a:pt x="4822" y="19662"/>
                </a:lnTo>
                <a:lnTo>
                  <a:pt x="4844" y="19669"/>
                </a:lnTo>
                <a:lnTo>
                  <a:pt x="4844" y="19676"/>
                </a:lnTo>
                <a:lnTo>
                  <a:pt x="4838" y="19685"/>
                </a:lnTo>
                <a:lnTo>
                  <a:pt x="4838" y="19692"/>
                </a:lnTo>
                <a:lnTo>
                  <a:pt x="4849" y="19692"/>
                </a:lnTo>
                <a:lnTo>
                  <a:pt x="4860" y="19699"/>
                </a:lnTo>
                <a:lnTo>
                  <a:pt x="4872" y="19713"/>
                </a:lnTo>
                <a:lnTo>
                  <a:pt x="4892" y="19743"/>
                </a:lnTo>
                <a:lnTo>
                  <a:pt x="4899" y="19759"/>
                </a:lnTo>
                <a:lnTo>
                  <a:pt x="4904" y="19773"/>
                </a:lnTo>
                <a:lnTo>
                  <a:pt x="4909" y="19787"/>
                </a:lnTo>
                <a:lnTo>
                  <a:pt x="4919" y="19810"/>
                </a:lnTo>
                <a:lnTo>
                  <a:pt x="4931" y="19823"/>
                </a:lnTo>
                <a:lnTo>
                  <a:pt x="4936" y="19833"/>
                </a:lnTo>
                <a:lnTo>
                  <a:pt x="4941" y="19840"/>
                </a:lnTo>
                <a:lnTo>
                  <a:pt x="4941" y="19846"/>
                </a:lnTo>
                <a:lnTo>
                  <a:pt x="4991" y="19897"/>
                </a:lnTo>
                <a:lnTo>
                  <a:pt x="5013" y="19913"/>
                </a:lnTo>
                <a:lnTo>
                  <a:pt x="5028" y="19927"/>
                </a:lnTo>
                <a:lnTo>
                  <a:pt x="5040" y="19934"/>
                </a:lnTo>
                <a:lnTo>
                  <a:pt x="5051" y="19913"/>
                </a:lnTo>
                <a:lnTo>
                  <a:pt x="5083" y="19906"/>
                </a:lnTo>
                <a:lnTo>
                  <a:pt x="5090" y="19897"/>
                </a:lnTo>
                <a:lnTo>
                  <a:pt x="5090" y="19890"/>
                </a:lnTo>
                <a:lnTo>
                  <a:pt x="5090" y="19869"/>
                </a:lnTo>
                <a:lnTo>
                  <a:pt x="5083" y="19853"/>
                </a:lnTo>
                <a:lnTo>
                  <a:pt x="5073" y="19823"/>
                </a:lnTo>
                <a:lnTo>
                  <a:pt x="5063" y="19816"/>
                </a:lnTo>
                <a:lnTo>
                  <a:pt x="5045" y="19816"/>
                </a:lnTo>
                <a:lnTo>
                  <a:pt x="5056" y="19803"/>
                </a:lnTo>
                <a:lnTo>
                  <a:pt x="5056" y="19796"/>
                </a:lnTo>
                <a:lnTo>
                  <a:pt x="5045" y="19787"/>
                </a:lnTo>
                <a:lnTo>
                  <a:pt x="5045" y="19780"/>
                </a:lnTo>
                <a:lnTo>
                  <a:pt x="5040" y="19773"/>
                </a:lnTo>
                <a:lnTo>
                  <a:pt x="5028" y="19759"/>
                </a:lnTo>
                <a:lnTo>
                  <a:pt x="5013" y="19750"/>
                </a:lnTo>
                <a:lnTo>
                  <a:pt x="5001" y="19750"/>
                </a:lnTo>
                <a:lnTo>
                  <a:pt x="4996" y="19759"/>
                </a:lnTo>
                <a:lnTo>
                  <a:pt x="5001" y="19743"/>
                </a:lnTo>
                <a:lnTo>
                  <a:pt x="5008" y="19743"/>
                </a:lnTo>
                <a:lnTo>
                  <a:pt x="5008" y="19736"/>
                </a:lnTo>
                <a:lnTo>
                  <a:pt x="5003" y="19727"/>
                </a:lnTo>
                <a:lnTo>
                  <a:pt x="5001" y="19729"/>
                </a:lnTo>
                <a:lnTo>
                  <a:pt x="4981" y="19743"/>
                </a:lnTo>
                <a:lnTo>
                  <a:pt x="4964" y="19759"/>
                </a:lnTo>
                <a:lnTo>
                  <a:pt x="4947" y="19780"/>
                </a:lnTo>
                <a:lnTo>
                  <a:pt x="4936" y="19780"/>
                </a:lnTo>
                <a:lnTo>
                  <a:pt x="4941" y="19759"/>
                </a:lnTo>
                <a:lnTo>
                  <a:pt x="4936" y="19722"/>
                </a:lnTo>
                <a:lnTo>
                  <a:pt x="4931" y="19692"/>
                </a:lnTo>
                <a:lnTo>
                  <a:pt x="4919" y="19676"/>
                </a:lnTo>
                <a:lnTo>
                  <a:pt x="4904" y="19648"/>
                </a:lnTo>
                <a:lnTo>
                  <a:pt x="4887" y="19625"/>
                </a:lnTo>
                <a:lnTo>
                  <a:pt x="4865" y="19596"/>
                </a:lnTo>
                <a:lnTo>
                  <a:pt x="4849" y="19575"/>
                </a:lnTo>
                <a:lnTo>
                  <a:pt x="4832" y="19552"/>
                </a:lnTo>
                <a:lnTo>
                  <a:pt x="4817" y="19522"/>
                </a:lnTo>
                <a:lnTo>
                  <a:pt x="4810" y="19485"/>
                </a:lnTo>
                <a:lnTo>
                  <a:pt x="4795" y="19471"/>
                </a:lnTo>
                <a:lnTo>
                  <a:pt x="4778" y="19455"/>
                </a:lnTo>
                <a:lnTo>
                  <a:pt x="4763" y="19434"/>
                </a:lnTo>
                <a:lnTo>
                  <a:pt x="4768" y="19411"/>
                </a:lnTo>
                <a:lnTo>
                  <a:pt x="4773" y="19382"/>
                </a:lnTo>
                <a:lnTo>
                  <a:pt x="4773" y="19361"/>
                </a:lnTo>
                <a:lnTo>
                  <a:pt x="4756" y="19361"/>
                </a:lnTo>
                <a:lnTo>
                  <a:pt x="4728" y="19361"/>
                </a:lnTo>
                <a:lnTo>
                  <a:pt x="4708" y="19361"/>
                </a:lnTo>
                <a:lnTo>
                  <a:pt x="4691" y="19382"/>
                </a:lnTo>
                <a:lnTo>
                  <a:pt x="4674" y="19405"/>
                </a:lnTo>
                <a:lnTo>
                  <a:pt x="4653" y="19391"/>
                </a:lnTo>
                <a:lnTo>
                  <a:pt x="4626" y="19375"/>
                </a:lnTo>
                <a:lnTo>
                  <a:pt x="4619" y="19398"/>
                </a:lnTo>
                <a:lnTo>
                  <a:pt x="4592" y="19382"/>
                </a:lnTo>
                <a:lnTo>
                  <a:pt x="4565" y="19368"/>
                </a:lnTo>
                <a:lnTo>
                  <a:pt x="4565" y="19287"/>
                </a:lnTo>
                <a:lnTo>
                  <a:pt x="4565" y="19197"/>
                </a:lnTo>
                <a:lnTo>
                  <a:pt x="4565" y="19110"/>
                </a:lnTo>
                <a:lnTo>
                  <a:pt x="4565" y="19023"/>
                </a:lnTo>
                <a:lnTo>
                  <a:pt x="4565" y="18933"/>
                </a:lnTo>
                <a:lnTo>
                  <a:pt x="4565" y="18845"/>
                </a:lnTo>
                <a:lnTo>
                  <a:pt x="4565" y="18756"/>
                </a:lnTo>
                <a:lnTo>
                  <a:pt x="4565" y="18668"/>
                </a:lnTo>
                <a:lnTo>
                  <a:pt x="4565" y="18581"/>
                </a:lnTo>
                <a:lnTo>
                  <a:pt x="4565" y="18484"/>
                </a:lnTo>
                <a:lnTo>
                  <a:pt x="4565" y="18387"/>
                </a:lnTo>
                <a:lnTo>
                  <a:pt x="4565" y="18293"/>
                </a:lnTo>
                <a:lnTo>
                  <a:pt x="4565" y="18196"/>
                </a:lnTo>
                <a:lnTo>
                  <a:pt x="4565" y="18102"/>
                </a:lnTo>
                <a:lnTo>
                  <a:pt x="4565" y="18005"/>
                </a:lnTo>
                <a:lnTo>
                  <a:pt x="4565" y="17909"/>
                </a:lnTo>
                <a:lnTo>
                  <a:pt x="4565" y="17814"/>
                </a:lnTo>
                <a:lnTo>
                  <a:pt x="4565" y="17711"/>
                </a:lnTo>
                <a:lnTo>
                  <a:pt x="4565" y="17607"/>
                </a:lnTo>
                <a:lnTo>
                  <a:pt x="4565" y="17504"/>
                </a:lnTo>
                <a:lnTo>
                  <a:pt x="4565" y="17402"/>
                </a:lnTo>
                <a:lnTo>
                  <a:pt x="4565" y="17299"/>
                </a:lnTo>
                <a:lnTo>
                  <a:pt x="4565" y="17195"/>
                </a:lnTo>
                <a:lnTo>
                  <a:pt x="4565" y="17085"/>
                </a:lnTo>
                <a:lnTo>
                  <a:pt x="4565" y="16974"/>
                </a:lnTo>
                <a:lnTo>
                  <a:pt x="4565" y="16864"/>
                </a:lnTo>
                <a:lnTo>
                  <a:pt x="4565" y="16753"/>
                </a:lnTo>
                <a:lnTo>
                  <a:pt x="4565" y="16643"/>
                </a:lnTo>
                <a:lnTo>
                  <a:pt x="4565" y="16526"/>
                </a:lnTo>
                <a:lnTo>
                  <a:pt x="4565" y="16408"/>
                </a:lnTo>
                <a:lnTo>
                  <a:pt x="4565" y="16289"/>
                </a:lnTo>
                <a:lnTo>
                  <a:pt x="4565" y="16171"/>
                </a:lnTo>
                <a:lnTo>
                  <a:pt x="4555" y="16171"/>
                </a:lnTo>
                <a:lnTo>
                  <a:pt x="4532" y="16171"/>
                </a:lnTo>
                <a:lnTo>
                  <a:pt x="4527" y="16178"/>
                </a:lnTo>
                <a:lnTo>
                  <a:pt x="4522" y="16178"/>
                </a:lnTo>
                <a:lnTo>
                  <a:pt x="4510" y="16157"/>
                </a:lnTo>
                <a:lnTo>
                  <a:pt x="4495" y="16134"/>
                </a:lnTo>
                <a:lnTo>
                  <a:pt x="4428" y="16091"/>
                </a:lnTo>
                <a:lnTo>
                  <a:pt x="4418" y="16061"/>
                </a:lnTo>
                <a:lnTo>
                  <a:pt x="4386" y="16024"/>
                </a:lnTo>
                <a:lnTo>
                  <a:pt x="4331" y="15987"/>
                </a:lnTo>
                <a:lnTo>
                  <a:pt x="4326" y="15994"/>
                </a:lnTo>
                <a:lnTo>
                  <a:pt x="4314" y="15994"/>
                </a:lnTo>
                <a:lnTo>
                  <a:pt x="4292" y="15987"/>
                </a:lnTo>
                <a:lnTo>
                  <a:pt x="4277" y="15987"/>
                </a:lnTo>
                <a:lnTo>
                  <a:pt x="4244" y="16010"/>
                </a:lnTo>
                <a:lnTo>
                  <a:pt x="4205" y="16017"/>
                </a:lnTo>
                <a:lnTo>
                  <a:pt x="4183" y="16040"/>
                </a:lnTo>
                <a:lnTo>
                  <a:pt x="4123" y="16024"/>
                </a:lnTo>
                <a:lnTo>
                  <a:pt x="4118" y="16017"/>
                </a:lnTo>
                <a:lnTo>
                  <a:pt x="4096" y="16010"/>
                </a:lnTo>
                <a:lnTo>
                  <a:pt x="4059" y="15966"/>
                </a:lnTo>
                <a:lnTo>
                  <a:pt x="4031" y="15966"/>
                </a:lnTo>
                <a:lnTo>
                  <a:pt x="4009" y="15950"/>
                </a:lnTo>
                <a:lnTo>
                  <a:pt x="3960" y="15950"/>
                </a:lnTo>
                <a:lnTo>
                  <a:pt x="3927" y="15957"/>
                </a:lnTo>
                <a:lnTo>
                  <a:pt x="3863" y="15937"/>
                </a:lnTo>
                <a:lnTo>
                  <a:pt x="3851" y="15930"/>
                </a:lnTo>
                <a:lnTo>
                  <a:pt x="3840" y="15900"/>
                </a:lnTo>
                <a:lnTo>
                  <a:pt x="3823" y="15893"/>
                </a:lnTo>
                <a:lnTo>
                  <a:pt x="3813" y="15877"/>
                </a:lnTo>
                <a:lnTo>
                  <a:pt x="3801" y="15877"/>
                </a:lnTo>
                <a:lnTo>
                  <a:pt x="3791" y="15893"/>
                </a:lnTo>
                <a:lnTo>
                  <a:pt x="3781" y="15893"/>
                </a:lnTo>
                <a:lnTo>
                  <a:pt x="3759" y="15847"/>
                </a:lnTo>
                <a:lnTo>
                  <a:pt x="3741" y="15840"/>
                </a:lnTo>
                <a:lnTo>
                  <a:pt x="3699" y="15810"/>
                </a:lnTo>
                <a:lnTo>
                  <a:pt x="3682" y="15819"/>
                </a:lnTo>
                <a:lnTo>
                  <a:pt x="3665" y="15810"/>
                </a:lnTo>
                <a:lnTo>
                  <a:pt x="3632" y="15810"/>
                </a:lnTo>
                <a:lnTo>
                  <a:pt x="3605" y="15840"/>
                </a:lnTo>
                <a:lnTo>
                  <a:pt x="3595" y="15847"/>
                </a:lnTo>
                <a:lnTo>
                  <a:pt x="3578" y="15840"/>
                </a:lnTo>
                <a:lnTo>
                  <a:pt x="3563" y="15819"/>
                </a:lnTo>
                <a:lnTo>
                  <a:pt x="3551" y="15810"/>
                </a:lnTo>
                <a:lnTo>
                  <a:pt x="3518" y="15833"/>
                </a:lnTo>
                <a:lnTo>
                  <a:pt x="3501" y="15840"/>
                </a:lnTo>
                <a:lnTo>
                  <a:pt x="3491" y="15856"/>
                </a:lnTo>
                <a:lnTo>
                  <a:pt x="3414" y="15840"/>
                </a:lnTo>
                <a:lnTo>
                  <a:pt x="3426" y="15819"/>
                </a:lnTo>
                <a:lnTo>
                  <a:pt x="3426" y="15803"/>
                </a:lnTo>
                <a:lnTo>
                  <a:pt x="3431" y="15796"/>
                </a:lnTo>
                <a:lnTo>
                  <a:pt x="3387" y="15796"/>
                </a:lnTo>
                <a:lnTo>
                  <a:pt x="3377" y="15789"/>
                </a:lnTo>
                <a:lnTo>
                  <a:pt x="3377" y="15766"/>
                </a:lnTo>
                <a:lnTo>
                  <a:pt x="3360" y="15766"/>
                </a:lnTo>
                <a:lnTo>
                  <a:pt x="3355" y="15752"/>
                </a:lnTo>
                <a:lnTo>
                  <a:pt x="3360" y="15716"/>
                </a:lnTo>
                <a:lnTo>
                  <a:pt x="3382" y="15679"/>
                </a:lnTo>
                <a:lnTo>
                  <a:pt x="3377" y="15663"/>
                </a:lnTo>
                <a:lnTo>
                  <a:pt x="3355" y="15649"/>
                </a:lnTo>
                <a:lnTo>
                  <a:pt x="3338" y="15642"/>
                </a:lnTo>
                <a:lnTo>
                  <a:pt x="3327" y="15649"/>
                </a:lnTo>
                <a:lnTo>
                  <a:pt x="3278" y="15626"/>
                </a:lnTo>
                <a:lnTo>
                  <a:pt x="3251" y="15642"/>
                </a:lnTo>
                <a:lnTo>
                  <a:pt x="3228" y="15642"/>
                </a:lnTo>
                <a:lnTo>
                  <a:pt x="3208" y="15649"/>
                </a:lnTo>
                <a:lnTo>
                  <a:pt x="3181" y="15686"/>
                </a:lnTo>
                <a:lnTo>
                  <a:pt x="3159" y="15672"/>
                </a:lnTo>
                <a:lnTo>
                  <a:pt x="3136" y="15663"/>
                </a:lnTo>
                <a:lnTo>
                  <a:pt x="3114" y="15642"/>
                </a:lnTo>
                <a:lnTo>
                  <a:pt x="3119" y="15626"/>
                </a:lnTo>
                <a:lnTo>
                  <a:pt x="3126" y="15598"/>
                </a:lnTo>
                <a:lnTo>
                  <a:pt x="3109" y="15568"/>
                </a:lnTo>
                <a:lnTo>
                  <a:pt x="3099" y="15552"/>
                </a:lnTo>
                <a:lnTo>
                  <a:pt x="3077" y="15545"/>
                </a:lnTo>
                <a:lnTo>
                  <a:pt x="3072" y="15552"/>
                </a:lnTo>
                <a:lnTo>
                  <a:pt x="3060" y="15582"/>
                </a:lnTo>
                <a:lnTo>
                  <a:pt x="3032" y="15635"/>
                </a:lnTo>
                <a:lnTo>
                  <a:pt x="3017" y="15649"/>
                </a:lnTo>
                <a:lnTo>
                  <a:pt x="3000" y="15656"/>
                </a:lnTo>
                <a:lnTo>
                  <a:pt x="2990" y="15656"/>
                </a:lnTo>
                <a:lnTo>
                  <a:pt x="2935" y="15656"/>
                </a:lnTo>
                <a:lnTo>
                  <a:pt x="2923" y="15642"/>
                </a:lnTo>
                <a:lnTo>
                  <a:pt x="2963" y="15612"/>
                </a:lnTo>
                <a:lnTo>
                  <a:pt x="2978" y="15582"/>
                </a:lnTo>
                <a:lnTo>
                  <a:pt x="2983" y="15552"/>
                </a:lnTo>
                <a:lnTo>
                  <a:pt x="2978" y="15525"/>
                </a:lnTo>
                <a:lnTo>
                  <a:pt x="2963" y="15525"/>
                </a:lnTo>
                <a:lnTo>
                  <a:pt x="2891" y="15479"/>
                </a:lnTo>
                <a:lnTo>
                  <a:pt x="2881" y="15458"/>
                </a:lnTo>
                <a:lnTo>
                  <a:pt x="2886" y="15442"/>
                </a:lnTo>
                <a:lnTo>
                  <a:pt x="2896" y="15435"/>
                </a:lnTo>
                <a:lnTo>
                  <a:pt x="2891" y="15428"/>
                </a:lnTo>
                <a:close/>
                <a:moveTo>
                  <a:pt x="5003" y="19727"/>
                </a:moveTo>
                <a:lnTo>
                  <a:pt x="5008" y="19720"/>
                </a:lnTo>
                <a:lnTo>
                  <a:pt x="5001" y="19713"/>
                </a:lnTo>
                <a:lnTo>
                  <a:pt x="5001" y="19722"/>
                </a:lnTo>
                <a:lnTo>
                  <a:pt x="5003" y="19727"/>
                </a:lnTo>
                <a:close/>
                <a:moveTo>
                  <a:pt x="5008" y="19720"/>
                </a:moveTo>
                <a:lnTo>
                  <a:pt x="5018" y="19729"/>
                </a:lnTo>
                <a:lnTo>
                  <a:pt x="5045" y="19743"/>
                </a:lnTo>
                <a:lnTo>
                  <a:pt x="5051" y="19750"/>
                </a:lnTo>
                <a:lnTo>
                  <a:pt x="5056" y="19766"/>
                </a:lnTo>
                <a:lnTo>
                  <a:pt x="5063" y="19773"/>
                </a:lnTo>
                <a:lnTo>
                  <a:pt x="5068" y="19780"/>
                </a:lnTo>
                <a:lnTo>
                  <a:pt x="5078" y="19796"/>
                </a:lnTo>
                <a:lnTo>
                  <a:pt x="5083" y="19803"/>
                </a:lnTo>
                <a:lnTo>
                  <a:pt x="5090" y="19803"/>
                </a:lnTo>
                <a:lnTo>
                  <a:pt x="5095" y="19796"/>
                </a:lnTo>
                <a:lnTo>
                  <a:pt x="5095" y="19787"/>
                </a:lnTo>
                <a:lnTo>
                  <a:pt x="5095" y="19773"/>
                </a:lnTo>
                <a:lnTo>
                  <a:pt x="5095" y="19766"/>
                </a:lnTo>
                <a:lnTo>
                  <a:pt x="5090" y="19750"/>
                </a:lnTo>
                <a:lnTo>
                  <a:pt x="5090" y="19722"/>
                </a:lnTo>
                <a:lnTo>
                  <a:pt x="5095" y="19729"/>
                </a:lnTo>
                <a:lnTo>
                  <a:pt x="5100" y="19759"/>
                </a:lnTo>
                <a:lnTo>
                  <a:pt x="5105" y="19766"/>
                </a:lnTo>
                <a:lnTo>
                  <a:pt x="5117" y="19759"/>
                </a:lnTo>
                <a:lnTo>
                  <a:pt x="5127" y="19759"/>
                </a:lnTo>
                <a:lnTo>
                  <a:pt x="5105" y="19780"/>
                </a:lnTo>
                <a:lnTo>
                  <a:pt x="5105" y="19787"/>
                </a:lnTo>
                <a:lnTo>
                  <a:pt x="5122" y="19833"/>
                </a:lnTo>
                <a:lnTo>
                  <a:pt x="5127" y="19846"/>
                </a:lnTo>
                <a:lnTo>
                  <a:pt x="5122" y="19876"/>
                </a:lnTo>
                <a:lnTo>
                  <a:pt x="5122" y="19890"/>
                </a:lnTo>
                <a:lnTo>
                  <a:pt x="5155" y="19883"/>
                </a:lnTo>
                <a:lnTo>
                  <a:pt x="5138" y="19920"/>
                </a:lnTo>
                <a:lnTo>
                  <a:pt x="5149" y="19943"/>
                </a:lnTo>
                <a:lnTo>
                  <a:pt x="5155" y="19957"/>
                </a:lnTo>
                <a:lnTo>
                  <a:pt x="5172" y="19964"/>
                </a:lnTo>
                <a:lnTo>
                  <a:pt x="5177" y="19964"/>
                </a:lnTo>
                <a:lnTo>
                  <a:pt x="5182" y="19957"/>
                </a:lnTo>
                <a:lnTo>
                  <a:pt x="5182" y="19950"/>
                </a:lnTo>
                <a:lnTo>
                  <a:pt x="5182" y="19943"/>
                </a:lnTo>
                <a:lnTo>
                  <a:pt x="5172" y="19897"/>
                </a:lnTo>
                <a:lnTo>
                  <a:pt x="5165" y="19876"/>
                </a:lnTo>
                <a:lnTo>
                  <a:pt x="5165" y="19853"/>
                </a:lnTo>
                <a:lnTo>
                  <a:pt x="5160" y="19823"/>
                </a:lnTo>
                <a:lnTo>
                  <a:pt x="5155" y="19787"/>
                </a:lnTo>
                <a:lnTo>
                  <a:pt x="5149" y="19736"/>
                </a:lnTo>
                <a:lnTo>
                  <a:pt x="5138" y="19706"/>
                </a:lnTo>
                <a:lnTo>
                  <a:pt x="5144" y="19706"/>
                </a:lnTo>
                <a:lnTo>
                  <a:pt x="5149" y="19706"/>
                </a:lnTo>
                <a:lnTo>
                  <a:pt x="5149" y="19699"/>
                </a:lnTo>
                <a:lnTo>
                  <a:pt x="5144" y="19676"/>
                </a:lnTo>
                <a:lnTo>
                  <a:pt x="5149" y="19676"/>
                </a:lnTo>
                <a:lnTo>
                  <a:pt x="5149" y="19669"/>
                </a:lnTo>
                <a:lnTo>
                  <a:pt x="5155" y="19648"/>
                </a:lnTo>
                <a:lnTo>
                  <a:pt x="5155" y="19669"/>
                </a:lnTo>
                <a:lnTo>
                  <a:pt x="5160" y="19692"/>
                </a:lnTo>
                <a:lnTo>
                  <a:pt x="5172" y="19736"/>
                </a:lnTo>
                <a:lnTo>
                  <a:pt x="5182" y="19803"/>
                </a:lnTo>
                <a:lnTo>
                  <a:pt x="5187" y="19816"/>
                </a:lnTo>
                <a:lnTo>
                  <a:pt x="5199" y="19823"/>
                </a:lnTo>
                <a:lnTo>
                  <a:pt x="5199" y="19833"/>
                </a:lnTo>
                <a:lnTo>
                  <a:pt x="5199" y="19860"/>
                </a:lnTo>
                <a:lnTo>
                  <a:pt x="5214" y="19913"/>
                </a:lnTo>
                <a:lnTo>
                  <a:pt x="5226" y="19934"/>
                </a:lnTo>
                <a:lnTo>
                  <a:pt x="5231" y="19950"/>
                </a:lnTo>
                <a:lnTo>
                  <a:pt x="5236" y="19971"/>
                </a:lnTo>
                <a:lnTo>
                  <a:pt x="5241" y="19994"/>
                </a:lnTo>
                <a:lnTo>
                  <a:pt x="5247" y="20060"/>
                </a:lnTo>
                <a:lnTo>
                  <a:pt x="5253" y="20090"/>
                </a:lnTo>
                <a:lnTo>
                  <a:pt x="5259" y="20111"/>
                </a:lnTo>
                <a:lnTo>
                  <a:pt x="5269" y="20134"/>
                </a:lnTo>
                <a:lnTo>
                  <a:pt x="5269" y="20148"/>
                </a:lnTo>
                <a:lnTo>
                  <a:pt x="5259" y="20201"/>
                </a:lnTo>
                <a:lnTo>
                  <a:pt x="5253" y="20208"/>
                </a:lnTo>
                <a:lnTo>
                  <a:pt x="5253" y="20222"/>
                </a:lnTo>
                <a:lnTo>
                  <a:pt x="5253" y="20238"/>
                </a:lnTo>
                <a:lnTo>
                  <a:pt x="5259" y="20245"/>
                </a:lnTo>
                <a:lnTo>
                  <a:pt x="5264" y="20251"/>
                </a:lnTo>
                <a:lnTo>
                  <a:pt x="5274" y="20228"/>
                </a:lnTo>
                <a:lnTo>
                  <a:pt x="5291" y="20208"/>
                </a:lnTo>
                <a:lnTo>
                  <a:pt x="5308" y="20171"/>
                </a:lnTo>
                <a:lnTo>
                  <a:pt x="5323" y="20164"/>
                </a:lnTo>
                <a:lnTo>
                  <a:pt x="5323" y="20155"/>
                </a:lnTo>
                <a:lnTo>
                  <a:pt x="5323" y="20148"/>
                </a:lnTo>
                <a:lnTo>
                  <a:pt x="5318" y="20127"/>
                </a:lnTo>
                <a:lnTo>
                  <a:pt x="5323" y="20118"/>
                </a:lnTo>
                <a:lnTo>
                  <a:pt x="5323" y="20097"/>
                </a:lnTo>
                <a:lnTo>
                  <a:pt x="5323" y="20090"/>
                </a:lnTo>
                <a:lnTo>
                  <a:pt x="5313" y="20060"/>
                </a:lnTo>
                <a:lnTo>
                  <a:pt x="5291" y="20017"/>
                </a:lnTo>
                <a:lnTo>
                  <a:pt x="5286" y="19994"/>
                </a:lnTo>
                <a:lnTo>
                  <a:pt x="5286" y="19971"/>
                </a:lnTo>
                <a:lnTo>
                  <a:pt x="5291" y="19971"/>
                </a:lnTo>
                <a:lnTo>
                  <a:pt x="5296" y="19971"/>
                </a:lnTo>
                <a:lnTo>
                  <a:pt x="5296" y="19980"/>
                </a:lnTo>
                <a:lnTo>
                  <a:pt x="5296" y="20001"/>
                </a:lnTo>
                <a:lnTo>
                  <a:pt x="5296" y="20017"/>
                </a:lnTo>
                <a:lnTo>
                  <a:pt x="5313" y="20037"/>
                </a:lnTo>
                <a:lnTo>
                  <a:pt x="5318" y="20054"/>
                </a:lnTo>
                <a:lnTo>
                  <a:pt x="5328" y="20074"/>
                </a:lnTo>
                <a:lnTo>
                  <a:pt x="5340" y="20090"/>
                </a:lnTo>
                <a:lnTo>
                  <a:pt x="5337" y="20072"/>
                </a:lnTo>
                <a:lnTo>
                  <a:pt x="5340" y="20067"/>
                </a:lnTo>
                <a:lnTo>
                  <a:pt x="5345" y="20054"/>
                </a:lnTo>
                <a:lnTo>
                  <a:pt x="5351" y="20054"/>
                </a:lnTo>
                <a:lnTo>
                  <a:pt x="5383" y="20067"/>
                </a:lnTo>
                <a:lnTo>
                  <a:pt x="5351" y="20060"/>
                </a:lnTo>
                <a:lnTo>
                  <a:pt x="5351" y="20067"/>
                </a:lnTo>
                <a:lnTo>
                  <a:pt x="5351" y="20074"/>
                </a:lnTo>
                <a:lnTo>
                  <a:pt x="5351" y="20090"/>
                </a:lnTo>
                <a:lnTo>
                  <a:pt x="5363" y="20104"/>
                </a:lnTo>
                <a:lnTo>
                  <a:pt x="5395" y="20148"/>
                </a:lnTo>
                <a:lnTo>
                  <a:pt x="5390" y="20148"/>
                </a:lnTo>
                <a:lnTo>
                  <a:pt x="5368" y="20127"/>
                </a:lnTo>
                <a:lnTo>
                  <a:pt x="5345" y="20111"/>
                </a:lnTo>
                <a:lnTo>
                  <a:pt x="5340" y="20111"/>
                </a:lnTo>
                <a:lnTo>
                  <a:pt x="5340" y="20118"/>
                </a:lnTo>
                <a:lnTo>
                  <a:pt x="5340" y="20127"/>
                </a:lnTo>
                <a:lnTo>
                  <a:pt x="5351" y="20148"/>
                </a:lnTo>
                <a:lnTo>
                  <a:pt x="5363" y="20208"/>
                </a:lnTo>
                <a:lnTo>
                  <a:pt x="5357" y="20242"/>
                </a:lnTo>
                <a:lnTo>
                  <a:pt x="5335" y="20228"/>
                </a:lnTo>
                <a:lnTo>
                  <a:pt x="5318" y="20228"/>
                </a:lnTo>
                <a:lnTo>
                  <a:pt x="5308" y="20238"/>
                </a:lnTo>
                <a:lnTo>
                  <a:pt x="5308" y="20245"/>
                </a:lnTo>
                <a:lnTo>
                  <a:pt x="5313" y="20258"/>
                </a:lnTo>
                <a:lnTo>
                  <a:pt x="5323" y="20274"/>
                </a:lnTo>
                <a:lnTo>
                  <a:pt x="5328" y="20288"/>
                </a:lnTo>
                <a:lnTo>
                  <a:pt x="5335" y="20311"/>
                </a:lnTo>
                <a:lnTo>
                  <a:pt x="5335" y="20318"/>
                </a:lnTo>
                <a:lnTo>
                  <a:pt x="5323" y="20318"/>
                </a:lnTo>
                <a:lnTo>
                  <a:pt x="5318" y="20302"/>
                </a:lnTo>
                <a:lnTo>
                  <a:pt x="5313" y="20281"/>
                </a:lnTo>
                <a:lnTo>
                  <a:pt x="5301" y="20274"/>
                </a:lnTo>
                <a:lnTo>
                  <a:pt x="5286" y="20281"/>
                </a:lnTo>
                <a:lnTo>
                  <a:pt x="5274" y="20302"/>
                </a:lnTo>
                <a:lnTo>
                  <a:pt x="5274" y="20325"/>
                </a:lnTo>
                <a:lnTo>
                  <a:pt x="5274" y="20332"/>
                </a:lnTo>
                <a:lnTo>
                  <a:pt x="5286" y="20362"/>
                </a:lnTo>
                <a:lnTo>
                  <a:pt x="5286" y="20369"/>
                </a:lnTo>
                <a:lnTo>
                  <a:pt x="5301" y="20385"/>
                </a:lnTo>
                <a:lnTo>
                  <a:pt x="5308" y="20399"/>
                </a:lnTo>
                <a:lnTo>
                  <a:pt x="5296" y="20413"/>
                </a:lnTo>
                <a:lnTo>
                  <a:pt x="5291" y="20465"/>
                </a:lnTo>
                <a:lnTo>
                  <a:pt x="5296" y="20495"/>
                </a:lnTo>
                <a:lnTo>
                  <a:pt x="5301" y="20495"/>
                </a:lnTo>
                <a:lnTo>
                  <a:pt x="5308" y="20479"/>
                </a:lnTo>
                <a:lnTo>
                  <a:pt x="5313" y="20479"/>
                </a:lnTo>
                <a:lnTo>
                  <a:pt x="5318" y="20486"/>
                </a:lnTo>
                <a:lnTo>
                  <a:pt x="5318" y="20479"/>
                </a:lnTo>
                <a:lnTo>
                  <a:pt x="5318" y="20465"/>
                </a:lnTo>
                <a:lnTo>
                  <a:pt x="5323" y="20442"/>
                </a:lnTo>
                <a:lnTo>
                  <a:pt x="5323" y="20422"/>
                </a:lnTo>
                <a:lnTo>
                  <a:pt x="5323" y="20399"/>
                </a:lnTo>
                <a:lnTo>
                  <a:pt x="5328" y="20376"/>
                </a:lnTo>
                <a:lnTo>
                  <a:pt x="5335" y="20369"/>
                </a:lnTo>
                <a:lnTo>
                  <a:pt x="5340" y="20369"/>
                </a:lnTo>
                <a:lnTo>
                  <a:pt x="5340" y="20385"/>
                </a:lnTo>
                <a:lnTo>
                  <a:pt x="5340" y="20392"/>
                </a:lnTo>
                <a:lnTo>
                  <a:pt x="5345" y="20399"/>
                </a:lnTo>
                <a:lnTo>
                  <a:pt x="5356" y="20399"/>
                </a:lnTo>
                <a:lnTo>
                  <a:pt x="5368" y="20392"/>
                </a:lnTo>
                <a:lnTo>
                  <a:pt x="5383" y="20392"/>
                </a:lnTo>
                <a:lnTo>
                  <a:pt x="5390" y="20392"/>
                </a:lnTo>
                <a:lnTo>
                  <a:pt x="5390" y="20385"/>
                </a:lnTo>
                <a:lnTo>
                  <a:pt x="5390" y="20376"/>
                </a:lnTo>
                <a:lnTo>
                  <a:pt x="5390" y="20369"/>
                </a:lnTo>
                <a:lnTo>
                  <a:pt x="5390" y="20355"/>
                </a:lnTo>
                <a:lnTo>
                  <a:pt x="5390" y="20348"/>
                </a:lnTo>
                <a:lnTo>
                  <a:pt x="5383" y="20332"/>
                </a:lnTo>
                <a:lnTo>
                  <a:pt x="5383" y="20325"/>
                </a:lnTo>
                <a:lnTo>
                  <a:pt x="5378" y="20311"/>
                </a:lnTo>
                <a:lnTo>
                  <a:pt x="5378" y="20302"/>
                </a:lnTo>
                <a:lnTo>
                  <a:pt x="5390" y="20311"/>
                </a:lnTo>
                <a:lnTo>
                  <a:pt x="5400" y="20339"/>
                </a:lnTo>
                <a:lnTo>
                  <a:pt x="5410" y="20355"/>
                </a:lnTo>
                <a:lnTo>
                  <a:pt x="5417" y="20355"/>
                </a:lnTo>
                <a:lnTo>
                  <a:pt x="5422" y="20348"/>
                </a:lnTo>
                <a:lnTo>
                  <a:pt x="5422" y="20339"/>
                </a:lnTo>
                <a:lnTo>
                  <a:pt x="5422" y="20332"/>
                </a:lnTo>
                <a:lnTo>
                  <a:pt x="5422" y="20318"/>
                </a:lnTo>
                <a:lnTo>
                  <a:pt x="5422" y="20302"/>
                </a:lnTo>
                <a:lnTo>
                  <a:pt x="5422" y="20295"/>
                </a:lnTo>
                <a:lnTo>
                  <a:pt x="5417" y="20281"/>
                </a:lnTo>
                <a:lnTo>
                  <a:pt x="5427" y="20281"/>
                </a:lnTo>
                <a:lnTo>
                  <a:pt x="5427" y="20288"/>
                </a:lnTo>
                <a:lnTo>
                  <a:pt x="5427" y="20311"/>
                </a:lnTo>
                <a:lnTo>
                  <a:pt x="5427" y="20318"/>
                </a:lnTo>
                <a:lnTo>
                  <a:pt x="5432" y="20325"/>
                </a:lnTo>
                <a:lnTo>
                  <a:pt x="5438" y="20337"/>
                </a:lnTo>
                <a:lnTo>
                  <a:pt x="5438" y="20339"/>
                </a:lnTo>
                <a:lnTo>
                  <a:pt x="5432" y="20355"/>
                </a:lnTo>
                <a:lnTo>
                  <a:pt x="5427" y="20362"/>
                </a:lnTo>
                <a:lnTo>
                  <a:pt x="5427" y="20369"/>
                </a:lnTo>
                <a:lnTo>
                  <a:pt x="5427" y="20385"/>
                </a:lnTo>
                <a:lnTo>
                  <a:pt x="5432" y="20385"/>
                </a:lnTo>
                <a:lnTo>
                  <a:pt x="5449" y="20385"/>
                </a:lnTo>
                <a:lnTo>
                  <a:pt x="5465" y="20385"/>
                </a:lnTo>
                <a:lnTo>
                  <a:pt x="5465" y="20392"/>
                </a:lnTo>
                <a:lnTo>
                  <a:pt x="5472" y="20399"/>
                </a:lnTo>
                <a:lnTo>
                  <a:pt x="5477" y="20399"/>
                </a:lnTo>
                <a:lnTo>
                  <a:pt x="5477" y="20406"/>
                </a:lnTo>
                <a:lnTo>
                  <a:pt x="5477" y="20422"/>
                </a:lnTo>
                <a:lnTo>
                  <a:pt x="5472" y="20442"/>
                </a:lnTo>
                <a:lnTo>
                  <a:pt x="5465" y="20442"/>
                </a:lnTo>
                <a:lnTo>
                  <a:pt x="5465" y="20436"/>
                </a:lnTo>
                <a:lnTo>
                  <a:pt x="5465" y="20429"/>
                </a:lnTo>
                <a:lnTo>
                  <a:pt x="5465" y="20422"/>
                </a:lnTo>
                <a:lnTo>
                  <a:pt x="5465" y="20413"/>
                </a:lnTo>
                <a:lnTo>
                  <a:pt x="5465" y="20406"/>
                </a:lnTo>
                <a:lnTo>
                  <a:pt x="5460" y="20406"/>
                </a:lnTo>
                <a:lnTo>
                  <a:pt x="5438" y="20406"/>
                </a:lnTo>
                <a:lnTo>
                  <a:pt x="5432" y="20406"/>
                </a:lnTo>
                <a:lnTo>
                  <a:pt x="5422" y="20422"/>
                </a:lnTo>
                <a:lnTo>
                  <a:pt x="5422" y="20429"/>
                </a:lnTo>
                <a:lnTo>
                  <a:pt x="5422" y="20436"/>
                </a:lnTo>
                <a:lnTo>
                  <a:pt x="5438" y="20459"/>
                </a:lnTo>
                <a:lnTo>
                  <a:pt x="5449" y="20459"/>
                </a:lnTo>
                <a:lnTo>
                  <a:pt x="5463" y="20449"/>
                </a:lnTo>
                <a:lnTo>
                  <a:pt x="5460" y="20465"/>
                </a:lnTo>
                <a:lnTo>
                  <a:pt x="5455" y="20472"/>
                </a:lnTo>
                <a:lnTo>
                  <a:pt x="5455" y="20479"/>
                </a:lnTo>
                <a:lnTo>
                  <a:pt x="5455" y="20495"/>
                </a:lnTo>
                <a:lnTo>
                  <a:pt x="5460" y="20509"/>
                </a:lnTo>
                <a:lnTo>
                  <a:pt x="5465" y="20509"/>
                </a:lnTo>
                <a:lnTo>
                  <a:pt x="5482" y="20509"/>
                </a:lnTo>
                <a:lnTo>
                  <a:pt x="5487" y="20516"/>
                </a:lnTo>
                <a:lnTo>
                  <a:pt x="5487" y="20532"/>
                </a:lnTo>
                <a:lnTo>
                  <a:pt x="5487" y="20539"/>
                </a:lnTo>
                <a:lnTo>
                  <a:pt x="5492" y="20546"/>
                </a:lnTo>
                <a:lnTo>
                  <a:pt x="5504" y="20546"/>
                </a:lnTo>
                <a:lnTo>
                  <a:pt x="5509" y="20539"/>
                </a:lnTo>
                <a:lnTo>
                  <a:pt x="5514" y="20539"/>
                </a:lnTo>
                <a:lnTo>
                  <a:pt x="5519" y="20539"/>
                </a:lnTo>
                <a:lnTo>
                  <a:pt x="5519" y="20495"/>
                </a:lnTo>
                <a:lnTo>
                  <a:pt x="5526" y="20502"/>
                </a:lnTo>
                <a:lnTo>
                  <a:pt x="5531" y="20502"/>
                </a:lnTo>
                <a:lnTo>
                  <a:pt x="5564" y="20509"/>
                </a:lnTo>
                <a:lnTo>
                  <a:pt x="5541" y="20523"/>
                </a:lnTo>
                <a:lnTo>
                  <a:pt x="5531" y="20523"/>
                </a:lnTo>
                <a:lnTo>
                  <a:pt x="5514" y="20583"/>
                </a:lnTo>
                <a:lnTo>
                  <a:pt x="5504" y="20606"/>
                </a:lnTo>
                <a:lnTo>
                  <a:pt x="5499" y="20617"/>
                </a:lnTo>
                <a:lnTo>
                  <a:pt x="5487" y="20597"/>
                </a:lnTo>
                <a:lnTo>
                  <a:pt x="5482" y="20569"/>
                </a:lnTo>
                <a:lnTo>
                  <a:pt x="5477" y="20553"/>
                </a:lnTo>
                <a:lnTo>
                  <a:pt x="5472" y="20539"/>
                </a:lnTo>
                <a:lnTo>
                  <a:pt x="5455" y="20516"/>
                </a:lnTo>
                <a:lnTo>
                  <a:pt x="5417" y="20495"/>
                </a:lnTo>
                <a:lnTo>
                  <a:pt x="5417" y="20486"/>
                </a:lnTo>
                <a:lnTo>
                  <a:pt x="5417" y="20479"/>
                </a:lnTo>
                <a:lnTo>
                  <a:pt x="5417" y="20472"/>
                </a:lnTo>
                <a:lnTo>
                  <a:pt x="5417" y="20465"/>
                </a:lnTo>
                <a:lnTo>
                  <a:pt x="5410" y="20449"/>
                </a:lnTo>
                <a:lnTo>
                  <a:pt x="5405" y="20442"/>
                </a:lnTo>
                <a:lnTo>
                  <a:pt x="5390" y="20442"/>
                </a:lnTo>
                <a:lnTo>
                  <a:pt x="5368" y="20436"/>
                </a:lnTo>
                <a:lnTo>
                  <a:pt x="5356" y="20442"/>
                </a:lnTo>
                <a:lnTo>
                  <a:pt x="5363" y="20449"/>
                </a:lnTo>
                <a:lnTo>
                  <a:pt x="5363" y="20459"/>
                </a:lnTo>
                <a:lnTo>
                  <a:pt x="5356" y="20472"/>
                </a:lnTo>
                <a:lnTo>
                  <a:pt x="5340" y="20495"/>
                </a:lnTo>
                <a:lnTo>
                  <a:pt x="5340" y="20502"/>
                </a:lnTo>
                <a:lnTo>
                  <a:pt x="5345" y="20509"/>
                </a:lnTo>
                <a:lnTo>
                  <a:pt x="5363" y="20495"/>
                </a:lnTo>
                <a:lnTo>
                  <a:pt x="5378" y="20486"/>
                </a:lnTo>
                <a:lnTo>
                  <a:pt x="5390" y="20495"/>
                </a:lnTo>
                <a:lnTo>
                  <a:pt x="5395" y="20509"/>
                </a:lnTo>
                <a:lnTo>
                  <a:pt x="5395" y="20516"/>
                </a:lnTo>
                <a:lnTo>
                  <a:pt x="5390" y="20523"/>
                </a:lnTo>
                <a:lnTo>
                  <a:pt x="5390" y="20532"/>
                </a:lnTo>
                <a:lnTo>
                  <a:pt x="5378" y="20546"/>
                </a:lnTo>
                <a:lnTo>
                  <a:pt x="5373" y="20546"/>
                </a:lnTo>
                <a:lnTo>
                  <a:pt x="5363" y="20539"/>
                </a:lnTo>
                <a:lnTo>
                  <a:pt x="5356" y="20539"/>
                </a:lnTo>
                <a:lnTo>
                  <a:pt x="5345" y="20546"/>
                </a:lnTo>
                <a:lnTo>
                  <a:pt x="5345" y="20553"/>
                </a:lnTo>
                <a:lnTo>
                  <a:pt x="5351" y="20560"/>
                </a:lnTo>
                <a:lnTo>
                  <a:pt x="5363" y="20576"/>
                </a:lnTo>
                <a:lnTo>
                  <a:pt x="5368" y="20576"/>
                </a:lnTo>
                <a:lnTo>
                  <a:pt x="5383" y="20576"/>
                </a:lnTo>
                <a:lnTo>
                  <a:pt x="5390" y="20583"/>
                </a:lnTo>
                <a:lnTo>
                  <a:pt x="5395" y="20597"/>
                </a:lnTo>
                <a:lnTo>
                  <a:pt x="5400" y="20597"/>
                </a:lnTo>
                <a:lnTo>
                  <a:pt x="5417" y="20590"/>
                </a:lnTo>
                <a:lnTo>
                  <a:pt x="5422" y="20597"/>
                </a:lnTo>
                <a:lnTo>
                  <a:pt x="5417" y="20613"/>
                </a:lnTo>
                <a:lnTo>
                  <a:pt x="5417" y="20620"/>
                </a:lnTo>
                <a:lnTo>
                  <a:pt x="5427" y="20650"/>
                </a:lnTo>
                <a:lnTo>
                  <a:pt x="5427" y="20656"/>
                </a:lnTo>
                <a:lnTo>
                  <a:pt x="5422" y="20656"/>
                </a:lnTo>
                <a:lnTo>
                  <a:pt x="5417" y="20663"/>
                </a:lnTo>
                <a:lnTo>
                  <a:pt x="5417" y="20670"/>
                </a:lnTo>
                <a:lnTo>
                  <a:pt x="5422" y="20679"/>
                </a:lnTo>
                <a:lnTo>
                  <a:pt x="5438" y="20707"/>
                </a:lnTo>
                <a:lnTo>
                  <a:pt x="5455" y="20744"/>
                </a:lnTo>
                <a:lnTo>
                  <a:pt x="5465" y="20753"/>
                </a:lnTo>
                <a:lnTo>
                  <a:pt x="5465" y="20744"/>
                </a:lnTo>
                <a:lnTo>
                  <a:pt x="5465" y="20730"/>
                </a:lnTo>
                <a:lnTo>
                  <a:pt x="5472" y="20723"/>
                </a:lnTo>
                <a:lnTo>
                  <a:pt x="5477" y="20723"/>
                </a:lnTo>
                <a:lnTo>
                  <a:pt x="5477" y="20730"/>
                </a:lnTo>
                <a:lnTo>
                  <a:pt x="5482" y="20744"/>
                </a:lnTo>
                <a:lnTo>
                  <a:pt x="5482" y="20760"/>
                </a:lnTo>
                <a:lnTo>
                  <a:pt x="5487" y="20767"/>
                </a:lnTo>
                <a:lnTo>
                  <a:pt x="5492" y="20767"/>
                </a:lnTo>
                <a:lnTo>
                  <a:pt x="5504" y="20774"/>
                </a:lnTo>
                <a:lnTo>
                  <a:pt x="5509" y="20781"/>
                </a:lnTo>
                <a:lnTo>
                  <a:pt x="5514" y="20811"/>
                </a:lnTo>
                <a:lnTo>
                  <a:pt x="5519" y="20827"/>
                </a:lnTo>
                <a:lnTo>
                  <a:pt x="5526" y="20834"/>
                </a:lnTo>
                <a:lnTo>
                  <a:pt x="5531" y="20834"/>
                </a:lnTo>
                <a:lnTo>
                  <a:pt x="5536" y="20834"/>
                </a:lnTo>
                <a:lnTo>
                  <a:pt x="5541" y="20811"/>
                </a:lnTo>
                <a:lnTo>
                  <a:pt x="5541" y="20804"/>
                </a:lnTo>
                <a:lnTo>
                  <a:pt x="5541" y="20797"/>
                </a:lnTo>
                <a:lnTo>
                  <a:pt x="5541" y="20790"/>
                </a:lnTo>
                <a:lnTo>
                  <a:pt x="5541" y="20781"/>
                </a:lnTo>
                <a:lnTo>
                  <a:pt x="5541" y="20774"/>
                </a:lnTo>
                <a:lnTo>
                  <a:pt x="5541" y="20760"/>
                </a:lnTo>
                <a:lnTo>
                  <a:pt x="5541" y="20716"/>
                </a:lnTo>
                <a:lnTo>
                  <a:pt x="5536" y="20707"/>
                </a:lnTo>
                <a:lnTo>
                  <a:pt x="5519" y="20707"/>
                </a:lnTo>
                <a:lnTo>
                  <a:pt x="5514" y="20707"/>
                </a:lnTo>
                <a:lnTo>
                  <a:pt x="5514" y="20700"/>
                </a:lnTo>
                <a:lnTo>
                  <a:pt x="5519" y="20686"/>
                </a:lnTo>
                <a:lnTo>
                  <a:pt x="5519" y="20679"/>
                </a:lnTo>
                <a:lnTo>
                  <a:pt x="5526" y="20670"/>
                </a:lnTo>
                <a:lnTo>
                  <a:pt x="5531" y="20650"/>
                </a:lnTo>
                <a:lnTo>
                  <a:pt x="5536" y="20627"/>
                </a:lnTo>
                <a:lnTo>
                  <a:pt x="5541" y="20620"/>
                </a:lnTo>
                <a:lnTo>
                  <a:pt x="5541" y="20613"/>
                </a:lnTo>
                <a:lnTo>
                  <a:pt x="5536" y="20597"/>
                </a:lnTo>
                <a:lnTo>
                  <a:pt x="5536" y="20590"/>
                </a:lnTo>
                <a:lnTo>
                  <a:pt x="5541" y="20583"/>
                </a:lnTo>
                <a:lnTo>
                  <a:pt x="5559" y="20569"/>
                </a:lnTo>
                <a:lnTo>
                  <a:pt x="5569" y="20562"/>
                </a:lnTo>
                <a:lnTo>
                  <a:pt x="5569" y="20620"/>
                </a:lnTo>
                <a:lnTo>
                  <a:pt x="5559" y="20643"/>
                </a:lnTo>
                <a:lnTo>
                  <a:pt x="5547" y="20663"/>
                </a:lnTo>
                <a:lnTo>
                  <a:pt x="5547" y="20679"/>
                </a:lnTo>
                <a:lnTo>
                  <a:pt x="5553" y="20716"/>
                </a:lnTo>
                <a:lnTo>
                  <a:pt x="5559" y="20730"/>
                </a:lnTo>
                <a:lnTo>
                  <a:pt x="5564" y="20716"/>
                </a:lnTo>
                <a:lnTo>
                  <a:pt x="5574" y="20693"/>
                </a:lnTo>
                <a:lnTo>
                  <a:pt x="5586" y="20686"/>
                </a:lnTo>
                <a:lnTo>
                  <a:pt x="5591" y="20679"/>
                </a:lnTo>
                <a:lnTo>
                  <a:pt x="5596" y="20670"/>
                </a:lnTo>
                <a:lnTo>
                  <a:pt x="5596" y="20679"/>
                </a:lnTo>
                <a:lnTo>
                  <a:pt x="5591" y="20693"/>
                </a:lnTo>
                <a:lnTo>
                  <a:pt x="5596" y="20707"/>
                </a:lnTo>
                <a:lnTo>
                  <a:pt x="5601" y="20707"/>
                </a:lnTo>
                <a:lnTo>
                  <a:pt x="5608" y="20707"/>
                </a:lnTo>
                <a:lnTo>
                  <a:pt x="5613" y="20723"/>
                </a:lnTo>
                <a:lnTo>
                  <a:pt x="5618" y="20723"/>
                </a:lnTo>
                <a:lnTo>
                  <a:pt x="5628" y="20707"/>
                </a:lnTo>
                <a:lnTo>
                  <a:pt x="5635" y="20679"/>
                </a:lnTo>
                <a:lnTo>
                  <a:pt x="5640" y="20650"/>
                </a:lnTo>
                <a:lnTo>
                  <a:pt x="5640" y="20663"/>
                </a:lnTo>
                <a:lnTo>
                  <a:pt x="5640" y="20686"/>
                </a:lnTo>
                <a:lnTo>
                  <a:pt x="5640" y="20716"/>
                </a:lnTo>
                <a:lnTo>
                  <a:pt x="5640" y="20723"/>
                </a:lnTo>
                <a:lnTo>
                  <a:pt x="5651" y="20723"/>
                </a:lnTo>
                <a:lnTo>
                  <a:pt x="5651" y="20730"/>
                </a:lnTo>
                <a:lnTo>
                  <a:pt x="5623" y="20744"/>
                </a:lnTo>
                <a:lnTo>
                  <a:pt x="5618" y="20760"/>
                </a:lnTo>
                <a:lnTo>
                  <a:pt x="5618" y="20767"/>
                </a:lnTo>
                <a:lnTo>
                  <a:pt x="5623" y="20790"/>
                </a:lnTo>
                <a:lnTo>
                  <a:pt x="5628" y="20818"/>
                </a:lnTo>
                <a:lnTo>
                  <a:pt x="5640" y="20854"/>
                </a:lnTo>
                <a:lnTo>
                  <a:pt x="5668" y="20864"/>
                </a:lnTo>
                <a:lnTo>
                  <a:pt x="5673" y="20870"/>
                </a:lnTo>
                <a:lnTo>
                  <a:pt x="5683" y="20854"/>
                </a:lnTo>
                <a:lnTo>
                  <a:pt x="5705" y="20827"/>
                </a:lnTo>
                <a:lnTo>
                  <a:pt x="5717" y="20804"/>
                </a:lnTo>
                <a:lnTo>
                  <a:pt x="5717" y="20797"/>
                </a:lnTo>
                <a:lnTo>
                  <a:pt x="5722" y="20774"/>
                </a:lnTo>
                <a:lnTo>
                  <a:pt x="5738" y="20737"/>
                </a:lnTo>
                <a:lnTo>
                  <a:pt x="5738" y="20723"/>
                </a:lnTo>
                <a:lnTo>
                  <a:pt x="5738" y="20707"/>
                </a:lnTo>
                <a:lnTo>
                  <a:pt x="5732" y="20679"/>
                </a:lnTo>
                <a:lnTo>
                  <a:pt x="5732" y="20663"/>
                </a:lnTo>
                <a:lnTo>
                  <a:pt x="5732" y="20650"/>
                </a:lnTo>
                <a:lnTo>
                  <a:pt x="5732" y="20633"/>
                </a:lnTo>
                <a:lnTo>
                  <a:pt x="5732" y="20620"/>
                </a:lnTo>
                <a:lnTo>
                  <a:pt x="5738" y="20606"/>
                </a:lnTo>
                <a:lnTo>
                  <a:pt x="5744" y="20590"/>
                </a:lnTo>
                <a:lnTo>
                  <a:pt x="5744" y="20576"/>
                </a:lnTo>
                <a:lnTo>
                  <a:pt x="5744" y="20560"/>
                </a:lnTo>
                <a:lnTo>
                  <a:pt x="5738" y="20546"/>
                </a:lnTo>
                <a:lnTo>
                  <a:pt x="5732" y="20532"/>
                </a:lnTo>
                <a:lnTo>
                  <a:pt x="5722" y="20539"/>
                </a:lnTo>
                <a:lnTo>
                  <a:pt x="5700" y="20532"/>
                </a:lnTo>
                <a:lnTo>
                  <a:pt x="5695" y="20502"/>
                </a:lnTo>
                <a:lnTo>
                  <a:pt x="5678" y="20495"/>
                </a:lnTo>
                <a:lnTo>
                  <a:pt x="5668" y="20472"/>
                </a:lnTo>
                <a:lnTo>
                  <a:pt x="5645" y="20465"/>
                </a:lnTo>
                <a:lnTo>
                  <a:pt x="5628" y="20459"/>
                </a:lnTo>
                <a:lnTo>
                  <a:pt x="5618" y="20442"/>
                </a:lnTo>
                <a:lnTo>
                  <a:pt x="5601" y="20429"/>
                </a:lnTo>
                <a:lnTo>
                  <a:pt x="5586" y="20413"/>
                </a:lnTo>
                <a:lnTo>
                  <a:pt x="5574" y="20406"/>
                </a:lnTo>
                <a:lnTo>
                  <a:pt x="5569" y="20406"/>
                </a:lnTo>
                <a:lnTo>
                  <a:pt x="5553" y="20406"/>
                </a:lnTo>
                <a:lnTo>
                  <a:pt x="5553" y="20385"/>
                </a:lnTo>
                <a:lnTo>
                  <a:pt x="5547" y="20369"/>
                </a:lnTo>
                <a:lnTo>
                  <a:pt x="5547" y="20355"/>
                </a:lnTo>
                <a:lnTo>
                  <a:pt x="5536" y="20348"/>
                </a:lnTo>
                <a:lnTo>
                  <a:pt x="5519" y="20339"/>
                </a:lnTo>
                <a:lnTo>
                  <a:pt x="5526" y="20318"/>
                </a:lnTo>
                <a:lnTo>
                  <a:pt x="5531" y="20295"/>
                </a:lnTo>
                <a:lnTo>
                  <a:pt x="5519" y="20288"/>
                </a:lnTo>
                <a:lnTo>
                  <a:pt x="5499" y="20281"/>
                </a:lnTo>
                <a:lnTo>
                  <a:pt x="5504" y="20265"/>
                </a:lnTo>
                <a:lnTo>
                  <a:pt x="5509" y="20251"/>
                </a:lnTo>
                <a:lnTo>
                  <a:pt x="5504" y="20228"/>
                </a:lnTo>
                <a:lnTo>
                  <a:pt x="5487" y="20192"/>
                </a:lnTo>
                <a:lnTo>
                  <a:pt x="5477" y="20171"/>
                </a:lnTo>
                <a:lnTo>
                  <a:pt x="5460" y="20134"/>
                </a:lnTo>
                <a:lnTo>
                  <a:pt x="5449" y="20097"/>
                </a:lnTo>
                <a:lnTo>
                  <a:pt x="5438" y="20067"/>
                </a:lnTo>
                <a:lnTo>
                  <a:pt x="5427" y="20044"/>
                </a:lnTo>
                <a:lnTo>
                  <a:pt x="5417" y="20008"/>
                </a:lnTo>
                <a:lnTo>
                  <a:pt x="5400" y="19971"/>
                </a:lnTo>
                <a:lnTo>
                  <a:pt x="5383" y="19943"/>
                </a:lnTo>
                <a:lnTo>
                  <a:pt x="5383" y="19920"/>
                </a:lnTo>
                <a:lnTo>
                  <a:pt x="5368" y="19897"/>
                </a:lnTo>
                <a:lnTo>
                  <a:pt x="5356" y="19876"/>
                </a:lnTo>
                <a:lnTo>
                  <a:pt x="5340" y="19846"/>
                </a:lnTo>
                <a:lnTo>
                  <a:pt x="5323" y="19833"/>
                </a:lnTo>
                <a:lnTo>
                  <a:pt x="5313" y="19823"/>
                </a:lnTo>
                <a:lnTo>
                  <a:pt x="5296" y="19810"/>
                </a:lnTo>
                <a:lnTo>
                  <a:pt x="5286" y="19796"/>
                </a:lnTo>
                <a:lnTo>
                  <a:pt x="5281" y="19780"/>
                </a:lnTo>
                <a:lnTo>
                  <a:pt x="5274" y="19773"/>
                </a:lnTo>
                <a:lnTo>
                  <a:pt x="5269" y="19759"/>
                </a:lnTo>
                <a:lnTo>
                  <a:pt x="5269" y="19743"/>
                </a:lnTo>
                <a:lnTo>
                  <a:pt x="5264" y="19736"/>
                </a:lnTo>
                <a:lnTo>
                  <a:pt x="5241" y="19713"/>
                </a:lnTo>
                <a:lnTo>
                  <a:pt x="5236" y="19699"/>
                </a:lnTo>
                <a:lnTo>
                  <a:pt x="5226" y="19685"/>
                </a:lnTo>
                <a:lnTo>
                  <a:pt x="5214" y="19676"/>
                </a:lnTo>
                <a:lnTo>
                  <a:pt x="5209" y="19669"/>
                </a:lnTo>
                <a:lnTo>
                  <a:pt x="5199" y="19625"/>
                </a:lnTo>
                <a:lnTo>
                  <a:pt x="5199" y="19612"/>
                </a:lnTo>
                <a:lnTo>
                  <a:pt x="5199" y="19596"/>
                </a:lnTo>
                <a:lnTo>
                  <a:pt x="5199" y="19589"/>
                </a:lnTo>
                <a:lnTo>
                  <a:pt x="5177" y="19559"/>
                </a:lnTo>
                <a:lnTo>
                  <a:pt x="5165" y="19545"/>
                </a:lnTo>
                <a:lnTo>
                  <a:pt x="5155" y="19529"/>
                </a:lnTo>
                <a:lnTo>
                  <a:pt x="5132" y="19545"/>
                </a:lnTo>
                <a:lnTo>
                  <a:pt x="5105" y="19566"/>
                </a:lnTo>
                <a:lnTo>
                  <a:pt x="5090" y="19575"/>
                </a:lnTo>
                <a:lnTo>
                  <a:pt x="5068" y="19582"/>
                </a:lnTo>
                <a:lnTo>
                  <a:pt x="5073" y="19602"/>
                </a:lnTo>
                <a:lnTo>
                  <a:pt x="5068" y="19619"/>
                </a:lnTo>
                <a:lnTo>
                  <a:pt x="5063" y="19625"/>
                </a:lnTo>
                <a:lnTo>
                  <a:pt x="5051" y="19625"/>
                </a:lnTo>
                <a:lnTo>
                  <a:pt x="5051" y="19676"/>
                </a:lnTo>
                <a:lnTo>
                  <a:pt x="5040" y="19713"/>
                </a:lnTo>
                <a:lnTo>
                  <a:pt x="5013" y="19713"/>
                </a:lnTo>
                <a:lnTo>
                  <a:pt x="5008" y="19720"/>
                </a:lnTo>
                <a:close/>
                <a:moveTo>
                  <a:pt x="5172" y="19964"/>
                </a:moveTo>
                <a:lnTo>
                  <a:pt x="5165" y="19964"/>
                </a:lnTo>
                <a:lnTo>
                  <a:pt x="5160" y="19971"/>
                </a:lnTo>
                <a:lnTo>
                  <a:pt x="5144" y="19994"/>
                </a:lnTo>
                <a:lnTo>
                  <a:pt x="5138" y="20001"/>
                </a:lnTo>
                <a:lnTo>
                  <a:pt x="5132" y="19994"/>
                </a:lnTo>
                <a:lnTo>
                  <a:pt x="5132" y="19987"/>
                </a:lnTo>
                <a:lnTo>
                  <a:pt x="5144" y="19980"/>
                </a:lnTo>
                <a:lnTo>
                  <a:pt x="5149" y="19964"/>
                </a:lnTo>
                <a:lnTo>
                  <a:pt x="5149" y="19957"/>
                </a:lnTo>
                <a:lnTo>
                  <a:pt x="5132" y="19927"/>
                </a:lnTo>
                <a:lnTo>
                  <a:pt x="5127" y="19920"/>
                </a:lnTo>
                <a:lnTo>
                  <a:pt x="5117" y="19927"/>
                </a:lnTo>
                <a:lnTo>
                  <a:pt x="5110" y="19943"/>
                </a:lnTo>
                <a:lnTo>
                  <a:pt x="5105" y="19943"/>
                </a:lnTo>
                <a:lnTo>
                  <a:pt x="5095" y="19943"/>
                </a:lnTo>
                <a:lnTo>
                  <a:pt x="5090" y="19957"/>
                </a:lnTo>
                <a:lnTo>
                  <a:pt x="5090" y="19971"/>
                </a:lnTo>
                <a:lnTo>
                  <a:pt x="5078" y="19957"/>
                </a:lnTo>
                <a:lnTo>
                  <a:pt x="5073" y="19943"/>
                </a:lnTo>
                <a:lnTo>
                  <a:pt x="5068" y="19964"/>
                </a:lnTo>
                <a:lnTo>
                  <a:pt x="5056" y="19971"/>
                </a:lnTo>
                <a:lnTo>
                  <a:pt x="5051" y="19971"/>
                </a:lnTo>
                <a:lnTo>
                  <a:pt x="5051" y="19987"/>
                </a:lnTo>
                <a:lnTo>
                  <a:pt x="5045" y="20008"/>
                </a:lnTo>
                <a:lnTo>
                  <a:pt x="5056" y="20037"/>
                </a:lnTo>
                <a:lnTo>
                  <a:pt x="5068" y="20044"/>
                </a:lnTo>
                <a:lnTo>
                  <a:pt x="5100" y="20090"/>
                </a:lnTo>
                <a:lnTo>
                  <a:pt x="5110" y="20127"/>
                </a:lnTo>
                <a:lnTo>
                  <a:pt x="5122" y="20148"/>
                </a:lnTo>
                <a:lnTo>
                  <a:pt x="5139" y="20152"/>
                </a:lnTo>
                <a:lnTo>
                  <a:pt x="5138" y="20155"/>
                </a:lnTo>
                <a:lnTo>
                  <a:pt x="5132" y="20164"/>
                </a:lnTo>
                <a:lnTo>
                  <a:pt x="5122" y="20171"/>
                </a:lnTo>
                <a:lnTo>
                  <a:pt x="5117" y="20178"/>
                </a:lnTo>
                <a:lnTo>
                  <a:pt x="5117" y="20192"/>
                </a:lnTo>
                <a:lnTo>
                  <a:pt x="5122" y="20228"/>
                </a:lnTo>
                <a:lnTo>
                  <a:pt x="5122" y="20245"/>
                </a:lnTo>
                <a:lnTo>
                  <a:pt x="5117" y="20258"/>
                </a:lnTo>
                <a:lnTo>
                  <a:pt x="5132" y="20251"/>
                </a:lnTo>
                <a:lnTo>
                  <a:pt x="5138" y="20245"/>
                </a:lnTo>
                <a:lnTo>
                  <a:pt x="5149" y="20201"/>
                </a:lnTo>
                <a:lnTo>
                  <a:pt x="5155" y="20201"/>
                </a:lnTo>
                <a:lnTo>
                  <a:pt x="5165" y="20215"/>
                </a:lnTo>
                <a:lnTo>
                  <a:pt x="5172" y="20245"/>
                </a:lnTo>
                <a:lnTo>
                  <a:pt x="5177" y="20251"/>
                </a:lnTo>
                <a:lnTo>
                  <a:pt x="5182" y="20251"/>
                </a:lnTo>
                <a:lnTo>
                  <a:pt x="5182" y="20258"/>
                </a:lnTo>
                <a:lnTo>
                  <a:pt x="5172" y="20281"/>
                </a:lnTo>
                <a:lnTo>
                  <a:pt x="5172" y="20288"/>
                </a:lnTo>
                <a:lnTo>
                  <a:pt x="5172" y="20302"/>
                </a:lnTo>
                <a:lnTo>
                  <a:pt x="5172" y="20311"/>
                </a:lnTo>
                <a:lnTo>
                  <a:pt x="5177" y="20318"/>
                </a:lnTo>
                <a:lnTo>
                  <a:pt x="5187" y="20311"/>
                </a:lnTo>
                <a:lnTo>
                  <a:pt x="5187" y="20318"/>
                </a:lnTo>
                <a:lnTo>
                  <a:pt x="5187" y="20339"/>
                </a:lnTo>
                <a:lnTo>
                  <a:pt x="5192" y="20348"/>
                </a:lnTo>
                <a:lnTo>
                  <a:pt x="5204" y="20362"/>
                </a:lnTo>
                <a:lnTo>
                  <a:pt x="5214" y="20362"/>
                </a:lnTo>
                <a:lnTo>
                  <a:pt x="5219" y="20362"/>
                </a:lnTo>
                <a:lnTo>
                  <a:pt x="5214" y="20376"/>
                </a:lnTo>
                <a:lnTo>
                  <a:pt x="5209" y="20385"/>
                </a:lnTo>
                <a:lnTo>
                  <a:pt x="5209" y="20392"/>
                </a:lnTo>
                <a:lnTo>
                  <a:pt x="5209" y="20406"/>
                </a:lnTo>
                <a:lnTo>
                  <a:pt x="5214" y="20422"/>
                </a:lnTo>
                <a:lnTo>
                  <a:pt x="5226" y="20459"/>
                </a:lnTo>
                <a:lnTo>
                  <a:pt x="5231" y="20465"/>
                </a:lnTo>
                <a:lnTo>
                  <a:pt x="5236" y="20472"/>
                </a:lnTo>
                <a:lnTo>
                  <a:pt x="5241" y="20479"/>
                </a:lnTo>
                <a:lnTo>
                  <a:pt x="5247" y="20479"/>
                </a:lnTo>
                <a:lnTo>
                  <a:pt x="5247" y="20459"/>
                </a:lnTo>
                <a:lnTo>
                  <a:pt x="5247" y="20422"/>
                </a:lnTo>
                <a:lnTo>
                  <a:pt x="5247" y="20399"/>
                </a:lnTo>
                <a:lnTo>
                  <a:pt x="5247" y="20392"/>
                </a:lnTo>
                <a:lnTo>
                  <a:pt x="5253" y="20385"/>
                </a:lnTo>
                <a:lnTo>
                  <a:pt x="5253" y="20376"/>
                </a:lnTo>
                <a:lnTo>
                  <a:pt x="5253" y="20348"/>
                </a:lnTo>
                <a:lnTo>
                  <a:pt x="5253" y="20332"/>
                </a:lnTo>
                <a:lnTo>
                  <a:pt x="5247" y="20311"/>
                </a:lnTo>
                <a:lnTo>
                  <a:pt x="5236" y="20251"/>
                </a:lnTo>
                <a:lnTo>
                  <a:pt x="5231" y="20222"/>
                </a:lnTo>
                <a:lnTo>
                  <a:pt x="5226" y="20201"/>
                </a:lnTo>
                <a:lnTo>
                  <a:pt x="5214" y="20171"/>
                </a:lnTo>
                <a:lnTo>
                  <a:pt x="5199" y="20148"/>
                </a:lnTo>
                <a:lnTo>
                  <a:pt x="5192" y="20141"/>
                </a:lnTo>
                <a:lnTo>
                  <a:pt x="5172" y="20111"/>
                </a:lnTo>
                <a:lnTo>
                  <a:pt x="5160" y="20111"/>
                </a:lnTo>
                <a:lnTo>
                  <a:pt x="5155" y="20118"/>
                </a:lnTo>
                <a:lnTo>
                  <a:pt x="5149" y="20129"/>
                </a:lnTo>
                <a:lnTo>
                  <a:pt x="5149" y="20111"/>
                </a:lnTo>
                <a:lnTo>
                  <a:pt x="5149" y="20097"/>
                </a:lnTo>
                <a:lnTo>
                  <a:pt x="5155" y="20090"/>
                </a:lnTo>
                <a:lnTo>
                  <a:pt x="5160" y="20090"/>
                </a:lnTo>
                <a:lnTo>
                  <a:pt x="5187" y="20111"/>
                </a:lnTo>
                <a:lnTo>
                  <a:pt x="5204" y="20127"/>
                </a:lnTo>
                <a:lnTo>
                  <a:pt x="5219" y="20134"/>
                </a:lnTo>
                <a:lnTo>
                  <a:pt x="5226" y="20104"/>
                </a:lnTo>
                <a:lnTo>
                  <a:pt x="5226" y="20090"/>
                </a:lnTo>
                <a:lnTo>
                  <a:pt x="5214" y="20067"/>
                </a:lnTo>
                <a:lnTo>
                  <a:pt x="5187" y="20067"/>
                </a:lnTo>
                <a:lnTo>
                  <a:pt x="5177" y="20060"/>
                </a:lnTo>
                <a:lnTo>
                  <a:pt x="5187" y="20044"/>
                </a:lnTo>
                <a:lnTo>
                  <a:pt x="5192" y="20054"/>
                </a:lnTo>
                <a:lnTo>
                  <a:pt x="5199" y="20054"/>
                </a:lnTo>
                <a:lnTo>
                  <a:pt x="5214" y="20044"/>
                </a:lnTo>
                <a:lnTo>
                  <a:pt x="5219" y="20008"/>
                </a:lnTo>
                <a:lnTo>
                  <a:pt x="5214" y="19994"/>
                </a:lnTo>
                <a:lnTo>
                  <a:pt x="5209" y="19987"/>
                </a:lnTo>
                <a:lnTo>
                  <a:pt x="5192" y="19971"/>
                </a:lnTo>
                <a:lnTo>
                  <a:pt x="5172" y="19964"/>
                </a:lnTo>
                <a:close/>
                <a:moveTo>
                  <a:pt x="6540" y="15531"/>
                </a:moveTo>
                <a:lnTo>
                  <a:pt x="6486" y="15575"/>
                </a:lnTo>
                <a:lnTo>
                  <a:pt x="6464" y="15626"/>
                </a:lnTo>
                <a:lnTo>
                  <a:pt x="6481" y="15656"/>
                </a:lnTo>
                <a:lnTo>
                  <a:pt x="6518" y="15679"/>
                </a:lnTo>
                <a:lnTo>
                  <a:pt x="6535" y="15699"/>
                </a:lnTo>
                <a:lnTo>
                  <a:pt x="6573" y="15709"/>
                </a:lnTo>
                <a:lnTo>
                  <a:pt x="6595" y="15722"/>
                </a:lnTo>
                <a:lnTo>
                  <a:pt x="6627" y="15693"/>
                </a:lnTo>
                <a:lnTo>
                  <a:pt x="6627" y="15672"/>
                </a:lnTo>
                <a:lnTo>
                  <a:pt x="6632" y="15626"/>
                </a:lnTo>
                <a:lnTo>
                  <a:pt x="6644" y="15598"/>
                </a:lnTo>
                <a:lnTo>
                  <a:pt x="6644" y="15568"/>
                </a:lnTo>
                <a:lnTo>
                  <a:pt x="6627" y="15531"/>
                </a:lnTo>
                <a:lnTo>
                  <a:pt x="6540" y="15531"/>
                </a:lnTo>
                <a:close/>
                <a:moveTo>
                  <a:pt x="16347" y="15531"/>
                </a:moveTo>
                <a:lnTo>
                  <a:pt x="16353" y="15538"/>
                </a:lnTo>
                <a:lnTo>
                  <a:pt x="16359" y="15538"/>
                </a:lnTo>
                <a:lnTo>
                  <a:pt x="16347" y="15531"/>
                </a:lnTo>
                <a:close/>
                <a:moveTo>
                  <a:pt x="7145" y="15819"/>
                </a:moveTo>
                <a:lnTo>
                  <a:pt x="7123" y="15826"/>
                </a:lnTo>
                <a:lnTo>
                  <a:pt x="7086" y="15877"/>
                </a:lnTo>
                <a:lnTo>
                  <a:pt x="7031" y="15884"/>
                </a:lnTo>
                <a:lnTo>
                  <a:pt x="7041" y="15913"/>
                </a:lnTo>
                <a:lnTo>
                  <a:pt x="7041" y="15937"/>
                </a:lnTo>
                <a:lnTo>
                  <a:pt x="7081" y="15994"/>
                </a:lnTo>
                <a:lnTo>
                  <a:pt x="7091" y="16024"/>
                </a:lnTo>
                <a:lnTo>
                  <a:pt x="7101" y="16024"/>
                </a:lnTo>
                <a:lnTo>
                  <a:pt x="7140" y="16024"/>
                </a:lnTo>
                <a:lnTo>
                  <a:pt x="7128" y="15994"/>
                </a:lnTo>
                <a:lnTo>
                  <a:pt x="7145" y="15987"/>
                </a:lnTo>
                <a:lnTo>
                  <a:pt x="7151" y="15994"/>
                </a:lnTo>
                <a:lnTo>
                  <a:pt x="7156" y="16017"/>
                </a:lnTo>
                <a:lnTo>
                  <a:pt x="7178" y="16010"/>
                </a:lnTo>
                <a:lnTo>
                  <a:pt x="7200" y="16040"/>
                </a:lnTo>
                <a:lnTo>
                  <a:pt x="7217" y="16054"/>
                </a:lnTo>
                <a:lnTo>
                  <a:pt x="7255" y="16047"/>
                </a:lnTo>
                <a:lnTo>
                  <a:pt x="7277" y="16031"/>
                </a:lnTo>
                <a:lnTo>
                  <a:pt x="7272" y="16017"/>
                </a:lnTo>
                <a:lnTo>
                  <a:pt x="7249" y="15994"/>
                </a:lnTo>
                <a:lnTo>
                  <a:pt x="7244" y="15950"/>
                </a:lnTo>
                <a:lnTo>
                  <a:pt x="7227" y="15950"/>
                </a:lnTo>
                <a:lnTo>
                  <a:pt x="7217" y="15950"/>
                </a:lnTo>
                <a:lnTo>
                  <a:pt x="7200" y="15943"/>
                </a:lnTo>
                <a:lnTo>
                  <a:pt x="7190" y="15920"/>
                </a:lnTo>
                <a:lnTo>
                  <a:pt x="7190" y="15900"/>
                </a:lnTo>
                <a:lnTo>
                  <a:pt x="7145" y="15819"/>
                </a:lnTo>
                <a:close/>
                <a:moveTo>
                  <a:pt x="7418" y="16077"/>
                </a:moveTo>
                <a:lnTo>
                  <a:pt x="7418" y="16104"/>
                </a:lnTo>
                <a:lnTo>
                  <a:pt x="7408" y="16121"/>
                </a:lnTo>
                <a:lnTo>
                  <a:pt x="7401" y="16141"/>
                </a:lnTo>
                <a:lnTo>
                  <a:pt x="7505" y="16151"/>
                </a:lnTo>
                <a:lnTo>
                  <a:pt x="7565" y="16171"/>
                </a:lnTo>
                <a:lnTo>
                  <a:pt x="7609" y="16151"/>
                </a:lnTo>
                <a:lnTo>
                  <a:pt x="7619" y="16121"/>
                </a:lnTo>
                <a:lnTo>
                  <a:pt x="7609" y="16114"/>
                </a:lnTo>
                <a:lnTo>
                  <a:pt x="7544" y="16104"/>
                </a:lnTo>
                <a:lnTo>
                  <a:pt x="7532" y="16091"/>
                </a:lnTo>
                <a:lnTo>
                  <a:pt x="7517" y="16098"/>
                </a:lnTo>
                <a:lnTo>
                  <a:pt x="7435" y="16084"/>
                </a:lnTo>
                <a:lnTo>
                  <a:pt x="7418" y="16077"/>
                </a:lnTo>
                <a:close/>
                <a:moveTo>
                  <a:pt x="7669" y="16187"/>
                </a:moveTo>
                <a:lnTo>
                  <a:pt x="7641" y="16194"/>
                </a:lnTo>
                <a:lnTo>
                  <a:pt x="7626" y="16238"/>
                </a:lnTo>
                <a:lnTo>
                  <a:pt x="7631" y="16261"/>
                </a:lnTo>
                <a:lnTo>
                  <a:pt x="7659" y="16305"/>
                </a:lnTo>
                <a:lnTo>
                  <a:pt x="7686" y="16319"/>
                </a:lnTo>
                <a:lnTo>
                  <a:pt x="7708" y="16312"/>
                </a:lnTo>
                <a:lnTo>
                  <a:pt x="7718" y="16362"/>
                </a:lnTo>
                <a:lnTo>
                  <a:pt x="7723" y="16408"/>
                </a:lnTo>
                <a:lnTo>
                  <a:pt x="7735" y="16415"/>
                </a:lnTo>
                <a:lnTo>
                  <a:pt x="7773" y="16415"/>
                </a:lnTo>
                <a:lnTo>
                  <a:pt x="7800" y="16399"/>
                </a:lnTo>
                <a:lnTo>
                  <a:pt x="7849" y="16392"/>
                </a:lnTo>
                <a:lnTo>
                  <a:pt x="7882" y="16355"/>
                </a:lnTo>
                <a:lnTo>
                  <a:pt x="7892" y="16335"/>
                </a:lnTo>
                <a:lnTo>
                  <a:pt x="7882" y="16312"/>
                </a:lnTo>
                <a:lnTo>
                  <a:pt x="7849" y="16282"/>
                </a:lnTo>
                <a:lnTo>
                  <a:pt x="7832" y="16261"/>
                </a:lnTo>
                <a:lnTo>
                  <a:pt x="7783" y="16224"/>
                </a:lnTo>
                <a:lnTo>
                  <a:pt x="7756" y="16231"/>
                </a:lnTo>
                <a:lnTo>
                  <a:pt x="7718" y="16245"/>
                </a:lnTo>
                <a:lnTo>
                  <a:pt x="7708" y="16238"/>
                </a:lnTo>
                <a:lnTo>
                  <a:pt x="7691" y="16208"/>
                </a:lnTo>
                <a:lnTo>
                  <a:pt x="7669" y="16187"/>
                </a:lnTo>
                <a:close/>
                <a:moveTo>
                  <a:pt x="7538" y="16238"/>
                </a:moveTo>
                <a:lnTo>
                  <a:pt x="7500" y="16245"/>
                </a:lnTo>
                <a:lnTo>
                  <a:pt x="7522" y="16289"/>
                </a:lnTo>
                <a:lnTo>
                  <a:pt x="7527" y="16325"/>
                </a:lnTo>
                <a:lnTo>
                  <a:pt x="7549" y="16335"/>
                </a:lnTo>
                <a:lnTo>
                  <a:pt x="7572" y="16319"/>
                </a:lnTo>
                <a:lnTo>
                  <a:pt x="7587" y="16289"/>
                </a:lnTo>
                <a:lnTo>
                  <a:pt x="7572" y="16268"/>
                </a:lnTo>
                <a:lnTo>
                  <a:pt x="7560" y="16252"/>
                </a:lnTo>
                <a:lnTo>
                  <a:pt x="7538" y="16238"/>
                </a:lnTo>
                <a:close/>
                <a:moveTo>
                  <a:pt x="7947" y="16576"/>
                </a:moveTo>
                <a:lnTo>
                  <a:pt x="7931" y="16583"/>
                </a:lnTo>
                <a:lnTo>
                  <a:pt x="7926" y="16636"/>
                </a:lnTo>
                <a:lnTo>
                  <a:pt x="7953" y="16717"/>
                </a:lnTo>
                <a:lnTo>
                  <a:pt x="7919" y="16783"/>
                </a:lnTo>
                <a:lnTo>
                  <a:pt x="7892" y="16820"/>
                </a:lnTo>
                <a:lnTo>
                  <a:pt x="7872" y="16864"/>
                </a:lnTo>
                <a:lnTo>
                  <a:pt x="7904" y="16951"/>
                </a:lnTo>
                <a:lnTo>
                  <a:pt x="7931" y="17062"/>
                </a:lnTo>
                <a:lnTo>
                  <a:pt x="7926" y="17202"/>
                </a:lnTo>
                <a:lnTo>
                  <a:pt x="7936" y="17232"/>
                </a:lnTo>
                <a:lnTo>
                  <a:pt x="8013" y="17283"/>
                </a:lnTo>
                <a:lnTo>
                  <a:pt x="8035" y="17283"/>
                </a:lnTo>
                <a:lnTo>
                  <a:pt x="8051" y="17262"/>
                </a:lnTo>
                <a:lnTo>
                  <a:pt x="8056" y="17195"/>
                </a:lnTo>
                <a:lnTo>
                  <a:pt x="8144" y="17115"/>
                </a:lnTo>
                <a:lnTo>
                  <a:pt x="8241" y="17085"/>
                </a:lnTo>
                <a:lnTo>
                  <a:pt x="8318" y="17011"/>
                </a:lnTo>
                <a:lnTo>
                  <a:pt x="8335" y="16974"/>
                </a:lnTo>
                <a:lnTo>
                  <a:pt x="8318" y="16951"/>
                </a:lnTo>
                <a:lnTo>
                  <a:pt x="8274" y="16908"/>
                </a:lnTo>
                <a:lnTo>
                  <a:pt x="8259" y="16864"/>
                </a:lnTo>
                <a:lnTo>
                  <a:pt x="8231" y="16857"/>
                </a:lnTo>
                <a:lnTo>
                  <a:pt x="8226" y="16790"/>
                </a:lnTo>
                <a:lnTo>
                  <a:pt x="8182" y="16724"/>
                </a:lnTo>
                <a:lnTo>
                  <a:pt x="8023" y="16636"/>
                </a:lnTo>
                <a:lnTo>
                  <a:pt x="7947" y="16576"/>
                </a:lnTo>
                <a:close/>
                <a:moveTo>
                  <a:pt x="1440" y="18323"/>
                </a:moveTo>
                <a:lnTo>
                  <a:pt x="1428" y="18330"/>
                </a:lnTo>
                <a:lnTo>
                  <a:pt x="1408" y="18351"/>
                </a:lnTo>
                <a:lnTo>
                  <a:pt x="1391" y="18351"/>
                </a:lnTo>
                <a:lnTo>
                  <a:pt x="1374" y="18344"/>
                </a:lnTo>
                <a:lnTo>
                  <a:pt x="1359" y="18344"/>
                </a:lnTo>
                <a:lnTo>
                  <a:pt x="1347" y="18344"/>
                </a:lnTo>
                <a:lnTo>
                  <a:pt x="1347" y="18337"/>
                </a:lnTo>
                <a:lnTo>
                  <a:pt x="1331" y="18337"/>
                </a:lnTo>
                <a:lnTo>
                  <a:pt x="1319" y="18344"/>
                </a:lnTo>
                <a:lnTo>
                  <a:pt x="1314" y="18380"/>
                </a:lnTo>
                <a:lnTo>
                  <a:pt x="1314" y="18397"/>
                </a:lnTo>
                <a:lnTo>
                  <a:pt x="1314" y="18410"/>
                </a:lnTo>
                <a:lnTo>
                  <a:pt x="1319" y="18424"/>
                </a:lnTo>
                <a:lnTo>
                  <a:pt x="1326" y="18433"/>
                </a:lnTo>
                <a:lnTo>
                  <a:pt x="1336" y="18447"/>
                </a:lnTo>
                <a:lnTo>
                  <a:pt x="1347" y="18454"/>
                </a:lnTo>
                <a:lnTo>
                  <a:pt x="1359" y="18454"/>
                </a:lnTo>
                <a:lnTo>
                  <a:pt x="1369" y="18447"/>
                </a:lnTo>
                <a:lnTo>
                  <a:pt x="1381" y="18433"/>
                </a:lnTo>
                <a:lnTo>
                  <a:pt x="1391" y="18424"/>
                </a:lnTo>
                <a:lnTo>
                  <a:pt x="1401" y="18424"/>
                </a:lnTo>
                <a:lnTo>
                  <a:pt x="1413" y="18424"/>
                </a:lnTo>
                <a:lnTo>
                  <a:pt x="1445" y="18447"/>
                </a:lnTo>
                <a:lnTo>
                  <a:pt x="1456" y="18454"/>
                </a:lnTo>
                <a:lnTo>
                  <a:pt x="1468" y="18470"/>
                </a:lnTo>
                <a:lnTo>
                  <a:pt x="1473" y="18477"/>
                </a:lnTo>
                <a:lnTo>
                  <a:pt x="1478" y="18491"/>
                </a:lnTo>
                <a:lnTo>
                  <a:pt x="1483" y="18507"/>
                </a:lnTo>
                <a:lnTo>
                  <a:pt x="1490" y="18507"/>
                </a:lnTo>
                <a:lnTo>
                  <a:pt x="1500" y="18514"/>
                </a:lnTo>
                <a:lnTo>
                  <a:pt x="1510" y="18521"/>
                </a:lnTo>
                <a:lnTo>
                  <a:pt x="1517" y="18528"/>
                </a:lnTo>
                <a:lnTo>
                  <a:pt x="1522" y="18535"/>
                </a:lnTo>
                <a:lnTo>
                  <a:pt x="1527" y="18565"/>
                </a:lnTo>
                <a:lnTo>
                  <a:pt x="1532" y="18571"/>
                </a:lnTo>
                <a:lnTo>
                  <a:pt x="1538" y="18565"/>
                </a:lnTo>
                <a:lnTo>
                  <a:pt x="1544" y="18558"/>
                </a:lnTo>
                <a:lnTo>
                  <a:pt x="1544" y="18535"/>
                </a:lnTo>
                <a:lnTo>
                  <a:pt x="1555" y="18514"/>
                </a:lnTo>
                <a:lnTo>
                  <a:pt x="1565" y="18498"/>
                </a:lnTo>
                <a:lnTo>
                  <a:pt x="1592" y="18491"/>
                </a:lnTo>
                <a:lnTo>
                  <a:pt x="1619" y="18498"/>
                </a:lnTo>
                <a:lnTo>
                  <a:pt x="1631" y="18484"/>
                </a:lnTo>
                <a:lnTo>
                  <a:pt x="1636" y="18454"/>
                </a:lnTo>
                <a:lnTo>
                  <a:pt x="1609" y="18440"/>
                </a:lnTo>
                <a:lnTo>
                  <a:pt x="1587" y="18440"/>
                </a:lnTo>
                <a:lnTo>
                  <a:pt x="1582" y="18440"/>
                </a:lnTo>
                <a:lnTo>
                  <a:pt x="1565" y="18440"/>
                </a:lnTo>
                <a:lnTo>
                  <a:pt x="1555" y="18433"/>
                </a:lnTo>
                <a:lnTo>
                  <a:pt x="1549" y="18424"/>
                </a:lnTo>
                <a:lnTo>
                  <a:pt x="1544" y="18417"/>
                </a:lnTo>
                <a:lnTo>
                  <a:pt x="1527" y="18410"/>
                </a:lnTo>
                <a:lnTo>
                  <a:pt x="1500" y="18397"/>
                </a:lnTo>
                <a:lnTo>
                  <a:pt x="1495" y="18380"/>
                </a:lnTo>
                <a:lnTo>
                  <a:pt x="1490" y="18367"/>
                </a:lnTo>
                <a:lnTo>
                  <a:pt x="1483" y="18351"/>
                </a:lnTo>
                <a:lnTo>
                  <a:pt x="1478" y="18344"/>
                </a:lnTo>
                <a:lnTo>
                  <a:pt x="1468" y="18330"/>
                </a:lnTo>
                <a:lnTo>
                  <a:pt x="1451" y="18323"/>
                </a:lnTo>
                <a:lnTo>
                  <a:pt x="1440" y="18323"/>
                </a:lnTo>
                <a:close/>
                <a:moveTo>
                  <a:pt x="1195" y="19271"/>
                </a:moveTo>
                <a:lnTo>
                  <a:pt x="1183" y="19287"/>
                </a:lnTo>
                <a:lnTo>
                  <a:pt x="1178" y="19308"/>
                </a:lnTo>
                <a:lnTo>
                  <a:pt x="1190" y="19317"/>
                </a:lnTo>
                <a:lnTo>
                  <a:pt x="1222" y="19354"/>
                </a:lnTo>
                <a:lnTo>
                  <a:pt x="1249" y="19354"/>
                </a:lnTo>
                <a:lnTo>
                  <a:pt x="1265" y="19361"/>
                </a:lnTo>
                <a:lnTo>
                  <a:pt x="1260" y="19345"/>
                </a:lnTo>
                <a:lnTo>
                  <a:pt x="1249" y="19331"/>
                </a:lnTo>
                <a:lnTo>
                  <a:pt x="1232" y="19331"/>
                </a:lnTo>
                <a:lnTo>
                  <a:pt x="1210" y="19308"/>
                </a:lnTo>
                <a:lnTo>
                  <a:pt x="1200" y="19301"/>
                </a:lnTo>
                <a:lnTo>
                  <a:pt x="1195" y="19271"/>
                </a:lnTo>
                <a:close/>
                <a:moveTo>
                  <a:pt x="3863" y="19294"/>
                </a:moveTo>
                <a:lnTo>
                  <a:pt x="3856" y="19308"/>
                </a:lnTo>
                <a:lnTo>
                  <a:pt x="3856" y="19301"/>
                </a:lnTo>
                <a:lnTo>
                  <a:pt x="3851" y="19324"/>
                </a:lnTo>
                <a:lnTo>
                  <a:pt x="3851" y="19331"/>
                </a:lnTo>
                <a:lnTo>
                  <a:pt x="3851" y="19338"/>
                </a:lnTo>
                <a:lnTo>
                  <a:pt x="3845" y="19345"/>
                </a:lnTo>
                <a:lnTo>
                  <a:pt x="3845" y="19368"/>
                </a:lnTo>
                <a:lnTo>
                  <a:pt x="3851" y="19368"/>
                </a:lnTo>
                <a:lnTo>
                  <a:pt x="3851" y="19375"/>
                </a:lnTo>
                <a:lnTo>
                  <a:pt x="3851" y="19382"/>
                </a:lnTo>
                <a:lnTo>
                  <a:pt x="3856" y="19382"/>
                </a:lnTo>
                <a:lnTo>
                  <a:pt x="3863" y="19382"/>
                </a:lnTo>
                <a:lnTo>
                  <a:pt x="3868" y="19375"/>
                </a:lnTo>
                <a:lnTo>
                  <a:pt x="3868" y="19361"/>
                </a:lnTo>
                <a:lnTo>
                  <a:pt x="3873" y="19338"/>
                </a:lnTo>
                <a:lnTo>
                  <a:pt x="3868" y="19324"/>
                </a:lnTo>
                <a:lnTo>
                  <a:pt x="3873" y="19317"/>
                </a:lnTo>
                <a:lnTo>
                  <a:pt x="3873" y="19308"/>
                </a:lnTo>
                <a:lnTo>
                  <a:pt x="3863" y="19294"/>
                </a:lnTo>
                <a:close/>
                <a:moveTo>
                  <a:pt x="3987" y="19301"/>
                </a:moveTo>
                <a:lnTo>
                  <a:pt x="3982" y="19308"/>
                </a:lnTo>
                <a:lnTo>
                  <a:pt x="3977" y="19317"/>
                </a:lnTo>
                <a:lnTo>
                  <a:pt x="3972" y="19324"/>
                </a:lnTo>
                <a:lnTo>
                  <a:pt x="3972" y="19331"/>
                </a:lnTo>
                <a:lnTo>
                  <a:pt x="3972" y="19338"/>
                </a:lnTo>
                <a:lnTo>
                  <a:pt x="3977" y="19345"/>
                </a:lnTo>
                <a:lnTo>
                  <a:pt x="3982" y="19361"/>
                </a:lnTo>
                <a:lnTo>
                  <a:pt x="3999" y="19345"/>
                </a:lnTo>
                <a:lnTo>
                  <a:pt x="4019" y="19331"/>
                </a:lnTo>
                <a:lnTo>
                  <a:pt x="4026" y="19324"/>
                </a:lnTo>
                <a:lnTo>
                  <a:pt x="4031" y="19317"/>
                </a:lnTo>
                <a:lnTo>
                  <a:pt x="4026" y="19317"/>
                </a:lnTo>
                <a:lnTo>
                  <a:pt x="4004" y="19317"/>
                </a:lnTo>
                <a:lnTo>
                  <a:pt x="4004" y="19308"/>
                </a:lnTo>
                <a:lnTo>
                  <a:pt x="3987" y="19301"/>
                </a:lnTo>
                <a:close/>
                <a:moveTo>
                  <a:pt x="1872" y="19324"/>
                </a:moveTo>
                <a:lnTo>
                  <a:pt x="1860" y="19338"/>
                </a:lnTo>
                <a:lnTo>
                  <a:pt x="1844" y="19345"/>
                </a:lnTo>
                <a:lnTo>
                  <a:pt x="1838" y="19354"/>
                </a:lnTo>
                <a:lnTo>
                  <a:pt x="1832" y="19375"/>
                </a:lnTo>
                <a:lnTo>
                  <a:pt x="1790" y="19368"/>
                </a:lnTo>
                <a:lnTo>
                  <a:pt x="1778" y="19368"/>
                </a:lnTo>
                <a:lnTo>
                  <a:pt x="1768" y="19375"/>
                </a:lnTo>
                <a:lnTo>
                  <a:pt x="1783" y="19405"/>
                </a:lnTo>
                <a:lnTo>
                  <a:pt x="1800" y="19428"/>
                </a:lnTo>
                <a:lnTo>
                  <a:pt x="1817" y="19434"/>
                </a:lnTo>
                <a:lnTo>
                  <a:pt x="1855" y="19471"/>
                </a:lnTo>
                <a:lnTo>
                  <a:pt x="1887" y="19478"/>
                </a:lnTo>
                <a:lnTo>
                  <a:pt x="1899" y="19485"/>
                </a:lnTo>
                <a:lnTo>
                  <a:pt x="1904" y="19501"/>
                </a:lnTo>
                <a:lnTo>
                  <a:pt x="1909" y="19501"/>
                </a:lnTo>
                <a:lnTo>
                  <a:pt x="1914" y="19501"/>
                </a:lnTo>
                <a:lnTo>
                  <a:pt x="1914" y="19485"/>
                </a:lnTo>
                <a:lnTo>
                  <a:pt x="1919" y="19478"/>
                </a:lnTo>
                <a:lnTo>
                  <a:pt x="1936" y="19464"/>
                </a:lnTo>
                <a:lnTo>
                  <a:pt x="1953" y="19464"/>
                </a:lnTo>
                <a:lnTo>
                  <a:pt x="1969" y="19455"/>
                </a:lnTo>
                <a:lnTo>
                  <a:pt x="1969" y="19441"/>
                </a:lnTo>
                <a:lnTo>
                  <a:pt x="1969" y="19428"/>
                </a:lnTo>
                <a:lnTo>
                  <a:pt x="1959" y="19411"/>
                </a:lnTo>
                <a:lnTo>
                  <a:pt x="1959" y="19405"/>
                </a:lnTo>
                <a:lnTo>
                  <a:pt x="1959" y="19382"/>
                </a:lnTo>
                <a:lnTo>
                  <a:pt x="1959" y="19368"/>
                </a:lnTo>
                <a:lnTo>
                  <a:pt x="1959" y="19354"/>
                </a:lnTo>
                <a:lnTo>
                  <a:pt x="1953" y="19345"/>
                </a:lnTo>
                <a:lnTo>
                  <a:pt x="1947" y="19338"/>
                </a:lnTo>
                <a:lnTo>
                  <a:pt x="1941" y="19338"/>
                </a:lnTo>
                <a:lnTo>
                  <a:pt x="1926" y="19345"/>
                </a:lnTo>
                <a:lnTo>
                  <a:pt x="1919" y="19345"/>
                </a:lnTo>
                <a:lnTo>
                  <a:pt x="1909" y="19331"/>
                </a:lnTo>
                <a:lnTo>
                  <a:pt x="1892" y="19324"/>
                </a:lnTo>
                <a:lnTo>
                  <a:pt x="1882" y="19331"/>
                </a:lnTo>
                <a:lnTo>
                  <a:pt x="1877" y="19324"/>
                </a:lnTo>
                <a:lnTo>
                  <a:pt x="1872" y="19324"/>
                </a:lnTo>
                <a:close/>
                <a:moveTo>
                  <a:pt x="4140" y="19324"/>
                </a:moveTo>
                <a:lnTo>
                  <a:pt x="4123" y="19345"/>
                </a:lnTo>
                <a:lnTo>
                  <a:pt x="4128" y="19354"/>
                </a:lnTo>
                <a:lnTo>
                  <a:pt x="4140" y="19345"/>
                </a:lnTo>
                <a:lnTo>
                  <a:pt x="4140" y="19331"/>
                </a:lnTo>
                <a:lnTo>
                  <a:pt x="4140" y="19324"/>
                </a:lnTo>
                <a:close/>
                <a:moveTo>
                  <a:pt x="3922" y="19345"/>
                </a:moveTo>
                <a:lnTo>
                  <a:pt x="3922" y="19361"/>
                </a:lnTo>
                <a:lnTo>
                  <a:pt x="3905" y="19398"/>
                </a:lnTo>
                <a:lnTo>
                  <a:pt x="3890" y="19418"/>
                </a:lnTo>
                <a:lnTo>
                  <a:pt x="3873" y="19434"/>
                </a:lnTo>
                <a:lnTo>
                  <a:pt x="3863" y="19455"/>
                </a:lnTo>
                <a:lnTo>
                  <a:pt x="3856" y="19455"/>
                </a:lnTo>
                <a:lnTo>
                  <a:pt x="3851" y="19471"/>
                </a:lnTo>
                <a:lnTo>
                  <a:pt x="3845" y="19492"/>
                </a:lnTo>
                <a:lnTo>
                  <a:pt x="3851" y="19501"/>
                </a:lnTo>
                <a:lnTo>
                  <a:pt x="3863" y="19492"/>
                </a:lnTo>
                <a:lnTo>
                  <a:pt x="3868" y="19485"/>
                </a:lnTo>
                <a:lnTo>
                  <a:pt x="3868" y="19478"/>
                </a:lnTo>
                <a:lnTo>
                  <a:pt x="3873" y="19478"/>
                </a:lnTo>
                <a:lnTo>
                  <a:pt x="3878" y="19478"/>
                </a:lnTo>
                <a:lnTo>
                  <a:pt x="3883" y="19471"/>
                </a:lnTo>
                <a:lnTo>
                  <a:pt x="3883" y="19455"/>
                </a:lnTo>
                <a:lnTo>
                  <a:pt x="3890" y="19448"/>
                </a:lnTo>
                <a:lnTo>
                  <a:pt x="3895" y="19448"/>
                </a:lnTo>
                <a:lnTo>
                  <a:pt x="3900" y="19441"/>
                </a:lnTo>
                <a:lnTo>
                  <a:pt x="3900" y="19434"/>
                </a:lnTo>
                <a:lnTo>
                  <a:pt x="3905" y="19428"/>
                </a:lnTo>
                <a:lnTo>
                  <a:pt x="3938" y="19375"/>
                </a:lnTo>
                <a:lnTo>
                  <a:pt x="3944" y="19368"/>
                </a:lnTo>
                <a:lnTo>
                  <a:pt x="3938" y="19354"/>
                </a:lnTo>
                <a:lnTo>
                  <a:pt x="3927" y="19345"/>
                </a:lnTo>
                <a:lnTo>
                  <a:pt x="3922" y="19345"/>
                </a:lnTo>
                <a:close/>
                <a:moveTo>
                  <a:pt x="3828" y="19405"/>
                </a:moveTo>
                <a:lnTo>
                  <a:pt x="3813" y="19411"/>
                </a:lnTo>
                <a:lnTo>
                  <a:pt x="3808" y="19428"/>
                </a:lnTo>
                <a:lnTo>
                  <a:pt x="3828" y="19434"/>
                </a:lnTo>
                <a:lnTo>
                  <a:pt x="3835" y="19428"/>
                </a:lnTo>
                <a:lnTo>
                  <a:pt x="3845" y="19418"/>
                </a:lnTo>
                <a:lnTo>
                  <a:pt x="3828" y="19405"/>
                </a:lnTo>
                <a:close/>
                <a:moveTo>
                  <a:pt x="2482" y="19787"/>
                </a:moveTo>
                <a:lnTo>
                  <a:pt x="2460" y="19803"/>
                </a:lnTo>
                <a:lnTo>
                  <a:pt x="2449" y="19816"/>
                </a:lnTo>
                <a:lnTo>
                  <a:pt x="2444" y="19816"/>
                </a:lnTo>
                <a:lnTo>
                  <a:pt x="2449" y="19846"/>
                </a:lnTo>
                <a:lnTo>
                  <a:pt x="2460" y="19846"/>
                </a:lnTo>
                <a:lnTo>
                  <a:pt x="2465" y="19840"/>
                </a:lnTo>
                <a:lnTo>
                  <a:pt x="2487" y="19787"/>
                </a:lnTo>
                <a:lnTo>
                  <a:pt x="2482" y="19787"/>
                </a:lnTo>
                <a:close/>
                <a:moveTo>
                  <a:pt x="3365" y="19833"/>
                </a:moveTo>
                <a:lnTo>
                  <a:pt x="3349" y="19846"/>
                </a:lnTo>
                <a:lnTo>
                  <a:pt x="3344" y="19853"/>
                </a:lnTo>
                <a:lnTo>
                  <a:pt x="3349" y="19860"/>
                </a:lnTo>
                <a:lnTo>
                  <a:pt x="3360" y="19869"/>
                </a:lnTo>
                <a:lnTo>
                  <a:pt x="3372" y="19853"/>
                </a:lnTo>
                <a:lnTo>
                  <a:pt x="3377" y="19846"/>
                </a:lnTo>
                <a:lnTo>
                  <a:pt x="3377" y="19840"/>
                </a:lnTo>
                <a:lnTo>
                  <a:pt x="3377" y="19833"/>
                </a:lnTo>
                <a:lnTo>
                  <a:pt x="3372" y="19833"/>
                </a:lnTo>
                <a:lnTo>
                  <a:pt x="3365" y="19833"/>
                </a:lnTo>
                <a:close/>
                <a:moveTo>
                  <a:pt x="3349" y="19876"/>
                </a:moveTo>
                <a:lnTo>
                  <a:pt x="3332" y="19883"/>
                </a:lnTo>
                <a:lnTo>
                  <a:pt x="3332" y="19890"/>
                </a:lnTo>
                <a:lnTo>
                  <a:pt x="3338" y="19906"/>
                </a:lnTo>
                <a:lnTo>
                  <a:pt x="3338" y="19920"/>
                </a:lnTo>
                <a:lnTo>
                  <a:pt x="3332" y="19920"/>
                </a:lnTo>
                <a:lnTo>
                  <a:pt x="3322" y="19913"/>
                </a:lnTo>
                <a:lnTo>
                  <a:pt x="3310" y="19913"/>
                </a:lnTo>
                <a:lnTo>
                  <a:pt x="3295" y="19927"/>
                </a:lnTo>
                <a:lnTo>
                  <a:pt x="3268" y="19971"/>
                </a:lnTo>
                <a:lnTo>
                  <a:pt x="3273" y="19980"/>
                </a:lnTo>
                <a:lnTo>
                  <a:pt x="3305" y="19994"/>
                </a:lnTo>
                <a:lnTo>
                  <a:pt x="3310" y="19994"/>
                </a:lnTo>
                <a:lnTo>
                  <a:pt x="3322" y="19987"/>
                </a:lnTo>
                <a:lnTo>
                  <a:pt x="3327" y="19987"/>
                </a:lnTo>
                <a:lnTo>
                  <a:pt x="3327" y="19980"/>
                </a:lnTo>
                <a:lnTo>
                  <a:pt x="3338" y="19971"/>
                </a:lnTo>
                <a:lnTo>
                  <a:pt x="3344" y="19964"/>
                </a:lnTo>
                <a:lnTo>
                  <a:pt x="3349" y="19950"/>
                </a:lnTo>
                <a:lnTo>
                  <a:pt x="3355" y="19950"/>
                </a:lnTo>
                <a:lnTo>
                  <a:pt x="3355" y="19964"/>
                </a:lnTo>
                <a:lnTo>
                  <a:pt x="3355" y="19971"/>
                </a:lnTo>
                <a:lnTo>
                  <a:pt x="3365" y="19964"/>
                </a:lnTo>
                <a:lnTo>
                  <a:pt x="3372" y="19964"/>
                </a:lnTo>
                <a:lnTo>
                  <a:pt x="3377" y="19964"/>
                </a:lnTo>
                <a:lnTo>
                  <a:pt x="3377" y="19957"/>
                </a:lnTo>
                <a:lnTo>
                  <a:pt x="3372" y="19950"/>
                </a:lnTo>
                <a:lnTo>
                  <a:pt x="3372" y="19943"/>
                </a:lnTo>
                <a:lnTo>
                  <a:pt x="3377" y="19927"/>
                </a:lnTo>
                <a:lnTo>
                  <a:pt x="3382" y="19934"/>
                </a:lnTo>
                <a:lnTo>
                  <a:pt x="3387" y="19943"/>
                </a:lnTo>
                <a:lnTo>
                  <a:pt x="3392" y="19950"/>
                </a:lnTo>
                <a:lnTo>
                  <a:pt x="3399" y="19943"/>
                </a:lnTo>
                <a:lnTo>
                  <a:pt x="3409" y="19927"/>
                </a:lnTo>
                <a:lnTo>
                  <a:pt x="3409" y="19913"/>
                </a:lnTo>
                <a:lnTo>
                  <a:pt x="3404" y="19913"/>
                </a:lnTo>
                <a:lnTo>
                  <a:pt x="3399" y="19913"/>
                </a:lnTo>
                <a:lnTo>
                  <a:pt x="3392" y="19897"/>
                </a:lnTo>
                <a:lnTo>
                  <a:pt x="3387" y="19897"/>
                </a:lnTo>
                <a:lnTo>
                  <a:pt x="3377" y="19883"/>
                </a:lnTo>
                <a:lnTo>
                  <a:pt x="3372" y="19883"/>
                </a:lnTo>
                <a:lnTo>
                  <a:pt x="3365" y="19897"/>
                </a:lnTo>
                <a:lnTo>
                  <a:pt x="3365" y="19890"/>
                </a:lnTo>
                <a:lnTo>
                  <a:pt x="3360" y="19883"/>
                </a:lnTo>
                <a:lnTo>
                  <a:pt x="3355" y="19876"/>
                </a:lnTo>
                <a:lnTo>
                  <a:pt x="3349" y="19876"/>
                </a:lnTo>
                <a:close/>
                <a:moveTo>
                  <a:pt x="5308" y="19890"/>
                </a:moveTo>
                <a:lnTo>
                  <a:pt x="5313" y="19890"/>
                </a:lnTo>
                <a:lnTo>
                  <a:pt x="5313" y="19897"/>
                </a:lnTo>
                <a:lnTo>
                  <a:pt x="5308" y="19906"/>
                </a:lnTo>
                <a:lnTo>
                  <a:pt x="5296" y="19957"/>
                </a:lnTo>
                <a:lnTo>
                  <a:pt x="5281" y="19957"/>
                </a:lnTo>
                <a:lnTo>
                  <a:pt x="5291" y="19920"/>
                </a:lnTo>
                <a:lnTo>
                  <a:pt x="5301" y="19897"/>
                </a:lnTo>
                <a:lnTo>
                  <a:pt x="5308" y="19890"/>
                </a:lnTo>
                <a:close/>
                <a:moveTo>
                  <a:pt x="5245" y="19945"/>
                </a:moveTo>
                <a:lnTo>
                  <a:pt x="5252" y="19952"/>
                </a:lnTo>
                <a:lnTo>
                  <a:pt x="5247" y="19950"/>
                </a:lnTo>
                <a:lnTo>
                  <a:pt x="5245" y="19945"/>
                </a:lnTo>
                <a:close/>
                <a:moveTo>
                  <a:pt x="3322" y="19994"/>
                </a:moveTo>
                <a:lnTo>
                  <a:pt x="3317" y="20001"/>
                </a:lnTo>
                <a:lnTo>
                  <a:pt x="3322" y="20017"/>
                </a:lnTo>
                <a:lnTo>
                  <a:pt x="3322" y="20024"/>
                </a:lnTo>
                <a:lnTo>
                  <a:pt x="3317" y="20031"/>
                </a:lnTo>
                <a:lnTo>
                  <a:pt x="3317" y="20044"/>
                </a:lnTo>
                <a:lnTo>
                  <a:pt x="3355" y="20008"/>
                </a:lnTo>
                <a:lnTo>
                  <a:pt x="3344" y="20001"/>
                </a:lnTo>
                <a:lnTo>
                  <a:pt x="3322" y="19994"/>
                </a:lnTo>
                <a:close/>
                <a:moveTo>
                  <a:pt x="3235" y="20031"/>
                </a:moveTo>
                <a:lnTo>
                  <a:pt x="3228" y="20044"/>
                </a:lnTo>
                <a:lnTo>
                  <a:pt x="3228" y="20054"/>
                </a:lnTo>
                <a:lnTo>
                  <a:pt x="3235" y="20060"/>
                </a:lnTo>
                <a:lnTo>
                  <a:pt x="3240" y="20074"/>
                </a:lnTo>
                <a:lnTo>
                  <a:pt x="3251" y="20090"/>
                </a:lnTo>
                <a:lnTo>
                  <a:pt x="3251" y="20097"/>
                </a:lnTo>
                <a:lnTo>
                  <a:pt x="3240" y="20097"/>
                </a:lnTo>
                <a:lnTo>
                  <a:pt x="3235" y="20097"/>
                </a:lnTo>
                <a:lnTo>
                  <a:pt x="3235" y="20104"/>
                </a:lnTo>
                <a:lnTo>
                  <a:pt x="3235" y="20148"/>
                </a:lnTo>
                <a:lnTo>
                  <a:pt x="3240" y="20171"/>
                </a:lnTo>
                <a:lnTo>
                  <a:pt x="3245" y="20185"/>
                </a:lnTo>
                <a:lnTo>
                  <a:pt x="3240" y="20178"/>
                </a:lnTo>
                <a:lnTo>
                  <a:pt x="3235" y="20171"/>
                </a:lnTo>
                <a:lnTo>
                  <a:pt x="3228" y="20148"/>
                </a:lnTo>
                <a:lnTo>
                  <a:pt x="3223" y="20127"/>
                </a:lnTo>
                <a:lnTo>
                  <a:pt x="3218" y="20118"/>
                </a:lnTo>
                <a:lnTo>
                  <a:pt x="3218" y="20111"/>
                </a:lnTo>
                <a:lnTo>
                  <a:pt x="3213" y="20097"/>
                </a:lnTo>
                <a:lnTo>
                  <a:pt x="3201" y="20090"/>
                </a:lnTo>
                <a:lnTo>
                  <a:pt x="3196" y="20090"/>
                </a:lnTo>
                <a:lnTo>
                  <a:pt x="3186" y="20097"/>
                </a:lnTo>
                <a:lnTo>
                  <a:pt x="3174" y="20111"/>
                </a:lnTo>
                <a:lnTo>
                  <a:pt x="3159" y="20118"/>
                </a:lnTo>
                <a:lnTo>
                  <a:pt x="3141" y="20148"/>
                </a:lnTo>
                <a:lnTo>
                  <a:pt x="3136" y="20171"/>
                </a:lnTo>
                <a:lnTo>
                  <a:pt x="3136" y="20178"/>
                </a:lnTo>
                <a:lnTo>
                  <a:pt x="3153" y="20215"/>
                </a:lnTo>
                <a:lnTo>
                  <a:pt x="3159" y="20258"/>
                </a:lnTo>
                <a:lnTo>
                  <a:pt x="3174" y="20288"/>
                </a:lnTo>
                <a:lnTo>
                  <a:pt x="3186" y="20288"/>
                </a:lnTo>
                <a:lnTo>
                  <a:pt x="3191" y="20274"/>
                </a:lnTo>
                <a:lnTo>
                  <a:pt x="3191" y="20265"/>
                </a:lnTo>
                <a:lnTo>
                  <a:pt x="3191" y="20258"/>
                </a:lnTo>
                <a:lnTo>
                  <a:pt x="3191" y="20251"/>
                </a:lnTo>
                <a:lnTo>
                  <a:pt x="3186" y="20245"/>
                </a:lnTo>
                <a:lnTo>
                  <a:pt x="3181" y="20245"/>
                </a:lnTo>
                <a:lnTo>
                  <a:pt x="3169" y="20245"/>
                </a:lnTo>
                <a:lnTo>
                  <a:pt x="3174" y="20238"/>
                </a:lnTo>
                <a:lnTo>
                  <a:pt x="3186" y="20238"/>
                </a:lnTo>
                <a:lnTo>
                  <a:pt x="3196" y="20238"/>
                </a:lnTo>
                <a:lnTo>
                  <a:pt x="3201" y="20238"/>
                </a:lnTo>
                <a:lnTo>
                  <a:pt x="3208" y="20238"/>
                </a:lnTo>
                <a:lnTo>
                  <a:pt x="3201" y="20251"/>
                </a:lnTo>
                <a:lnTo>
                  <a:pt x="3201" y="20258"/>
                </a:lnTo>
                <a:lnTo>
                  <a:pt x="3213" y="20251"/>
                </a:lnTo>
                <a:lnTo>
                  <a:pt x="3223" y="20265"/>
                </a:lnTo>
                <a:lnTo>
                  <a:pt x="3228" y="20265"/>
                </a:lnTo>
                <a:lnTo>
                  <a:pt x="3201" y="20311"/>
                </a:lnTo>
                <a:lnTo>
                  <a:pt x="3201" y="20318"/>
                </a:lnTo>
                <a:lnTo>
                  <a:pt x="3201" y="20325"/>
                </a:lnTo>
                <a:lnTo>
                  <a:pt x="3208" y="20325"/>
                </a:lnTo>
                <a:lnTo>
                  <a:pt x="3228" y="20302"/>
                </a:lnTo>
                <a:lnTo>
                  <a:pt x="3240" y="20274"/>
                </a:lnTo>
                <a:lnTo>
                  <a:pt x="3240" y="20265"/>
                </a:lnTo>
                <a:lnTo>
                  <a:pt x="3240" y="20258"/>
                </a:lnTo>
                <a:lnTo>
                  <a:pt x="3240" y="20251"/>
                </a:lnTo>
                <a:lnTo>
                  <a:pt x="3228" y="20245"/>
                </a:lnTo>
                <a:lnTo>
                  <a:pt x="3245" y="20238"/>
                </a:lnTo>
                <a:lnTo>
                  <a:pt x="3251" y="20228"/>
                </a:lnTo>
                <a:lnTo>
                  <a:pt x="3251" y="20222"/>
                </a:lnTo>
                <a:lnTo>
                  <a:pt x="3256" y="20215"/>
                </a:lnTo>
                <a:lnTo>
                  <a:pt x="3273" y="20201"/>
                </a:lnTo>
                <a:lnTo>
                  <a:pt x="3295" y="20201"/>
                </a:lnTo>
                <a:lnTo>
                  <a:pt x="3300" y="20185"/>
                </a:lnTo>
                <a:lnTo>
                  <a:pt x="3310" y="20178"/>
                </a:lnTo>
                <a:lnTo>
                  <a:pt x="3322" y="20178"/>
                </a:lnTo>
                <a:lnTo>
                  <a:pt x="3327" y="20178"/>
                </a:lnTo>
                <a:lnTo>
                  <a:pt x="3332" y="20171"/>
                </a:lnTo>
                <a:lnTo>
                  <a:pt x="3332" y="20164"/>
                </a:lnTo>
                <a:lnTo>
                  <a:pt x="3327" y="20155"/>
                </a:lnTo>
                <a:lnTo>
                  <a:pt x="3322" y="20141"/>
                </a:lnTo>
                <a:lnTo>
                  <a:pt x="3305" y="20141"/>
                </a:lnTo>
                <a:lnTo>
                  <a:pt x="3300" y="20141"/>
                </a:lnTo>
                <a:lnTo>
                  <a:pt x="3305" y="20134"/>
                </a:lnTo>
                <a:lnTo>
                  <a:pt x="3310" y="20134"/>
                </a:lnTo>
                <a:lnTo>
                  <a:pt x="3322" y="20134"/>
                </a:lnTo>
                <a:lnTo>
                  <a:pt x="3344" y="20141"/>
                </a:lnTo>
                <a:lnTo>
                  <a:pt x="3365" y="20148"/>
                </a:lnTo>
                <a:lnTo>
                  <a:pt x="3372" y="20148"/>
                </a:lnTo>
                <a:lnTo>
                  <a:pt x="3377" y="20141"/>
                </a:lnTo>
                <a:lnTo>
                  <a:pt x="3387" y="20118"/>
                </a:lnTo>
                <a:lnTo>
                  <a:pt x="3387" y="20111"/>
                </a:lnTo>
                <a:lnTo>
                  <a:pt x="3387" y="20104"/>
                </a:lnTo>
                <a:lnTo>
                  <a:pt x="3372" y="20097"/>
                </a:lnTo>
                <a:lnTo>
                  <a:pt x="3365" y="20081"/>
                </a:lnTo>
                <a:lnTo>
                  <a:pt x="3365" y="20074"/>
                </a:lnTo>
                <a:lnTo>
                  <a:pt x="3372" y="20060"/>
                </a:lnTo>
                <a:lnTo>
                  <a:pt x="3372" y="20054"/>
                </a:lnTo>
                <a:lnTo>
                  <a:pt x="3372" y="20044"/>
                </a:lnTo>
                <a:lnTo>
                  <a:pt x="3360" y="20037"/>
                </a:lnTo>
                <a:lnTo>
                  <a:pt x="3349" y="20037"/>
                </a:lnTo>
                <a:lnTo>
                  <a:pt x="3338" y="20044"/>
                </a:lnTo>
                <a:lnTo>
                  <a:pt x="3322" y="20060"/>
                </a:lnTo>
                <a:lnTo>
                  <a:pt x="3317" y="20060"/>
                </a:lnTo>
                <a:lnTo>
                  <a:pt x="3317" y="20054"/>
                </a:lnTo>
                <a:lnTo>
                  <a:pt x="3310" y="20054"/>
                </a:lnTo>
                <a:lnTo>
                  <a:pt x="3300" y="20044"/>
                </a:lnTo>
                <a:lnTo>
                  <a:pt x="3295" y="20044"/>
                </a:lnTo>
                <a:lnTo>
                  <a:pt x="3290" y="20054"/>
                </a:lnTo>
                <a:lnTo>
                  <a:pt x="3283" y="20060"/>
                </a:lnTo>
                <a:lnTo>
                  <a:pt x="3278" y="20067"/>
                </a:lnTo>
                <a:lnTo>
                  <a:pt x="3273" y="20067"/>
                </a:lnTo>
                <a:lnTo>
                  <a:pt x="3268" y="20060"/>
                </a:lnTo>
                <a:lnTo>
                  <a:pt x="3256" y="20031"/>
                </a:lnTo>
                <a:lnTo>
                  <a:pt x="3251" y="20031"/>
                </a:lnTo>
                <a:lnTo>
                  <a:pt x="3245" y="20031"/>
                </a:lnTo>
                <a:lnTo>
                  <a:pt x="3240" y="20031"/>
                </a:lnTo>
                <a:lnTo>
                  <a:pt x="3235" y="20031"/>
                </a:lnTo>
                <a:close/>
                <a:moveTo>
                  <a:pt x="3273" y="20208"/>
                </a:moveTo>
                <a:lnTo>
                  <a:pt x="3268" y="20222"/>
                </a:lnTo>
                <a:lnTo>
                  <a:pt x="3268" y="20245"/>
                </a:lnTo>
                <a:lnTo>
                  <a:pt x="3278" y="20258"/>
                </a:lnTo>
                <a:lnTo>
                  <a:pt x="3283" y="20251"/>
                </a:lnTo>
                <a:lnTo>
                  <a:pt x="3295" y="20238"/>
                </a:lnTo>
                <a:lnTo>
                  <a:pt x="3305" y="20228"/>
                </a:lnTo>
                <a:lnTo>
                  <a:pt x="3317" y="20222"/>
                </a:lnTo>
                <a:lnTo>
                  <a:pt x="3310" y="20215"/>
                </a:lnTo>
                <a:lnTo>
                  <a:pt x="3273" y="20208"/>
                </a:lnTo>
                <a:close/>
                <a:moveTo>
                  <a:pt x="5623" y="20523"/>
                </a:moveTo>
                <a:lnTo>
                  <a:pt x="5618" y="20539"/>
                </a:lnTo>
                <a:lnTo>
                  <a:pt x="5613" y="20532"/>
                </a:lnTo>
                <a:lnTo>
                  <a:pt x="5623" y="20523"/>
                </a:lnTo>
                <a:close/>
                <a:moveTo>
                  <a:pt x="5482" y="20613"/>
                </a:moveTo>
                <a:lnTo>
                  <a:pt x="5494" y="20624"/>
                </a:lnTo>
                <a:lnTo>
                  <a:pt x="5492" y="20627"/>
                </a:lnTo>
                <a:lnTo>
                  <a:pt x="5492" y="20633"/>
                </a:lnTo>
                <a:lnTo>
                  <a:pt x="5477" y="20643"/>
                </a:lnTo>
                <a:lnTo>
                  <a:pt x="5472" y="20643"/>
                </a:lnTo>
                <a:lnTo>
                  <a:pt x="5477" y="20633"/>
                </a:lnTo>
                <a:lnTo>
                  <a:pt x="5482" y="20627"/>
                </a:lnTo>
                <a:lnTo>
                  <a:pt x="5482" y="20613"/>
                </a:lnTo>
                <a:close/>
                <a:moveTo>
                  <a:pt x="5395" y="20633"/>
                </a:moveTo>
                <a:lnTo>
                  <a:pt x="5368" y="20643"/>
                </a:lnTo>
                <a:lnTo>
                  <a:pt x="5356" y="20643"/>
                </a:lnTo>
                <a:lnTo>
                  <a:pt x="5351" y="20643"/>
                </a:lnTo>
                <a:lnTo>
                  <a:pt x="5340" y="20650"/>
                </a:lnTo>
                <a:lnTo>
                  <a:pt x="5351" y="20670"/>
                </a:lnTo>
                <a:lnTo>
                  <a:pt x="5351" y="20707"/>
                </a:lnTo>
                <a:lnTo>
                  <a:pt x="5363" y="20693"/>
                </a:lnTo>
                <a:lnTo>
                  <a:pt x="5368" y="20679"/>
                </a:lnTo>
                <a:lnTo>
                  <a:pt x="5373" y="20670"/>
                </a:lnTo>
                <a:lnTo>
                  <a:pt x="5378" y="20663"/>
                </a:lnTo>
                <a:lnTo>
                  <a:pt x="5395" y="20650"/>
                </a:lnTo>
                <a:lnTo>
                  <a:pt x="5395" y="20633"/>
                </a:lnTo>
                <a:close/>
                <a:moveTo>
                  <a:pt x="2477" y="20663"/>
                </a:moveTo>
                <a:lnTo>
                  <a:pt x="2472" y="20670"/>
                </a:lnTo>
                <a:lnTo>
                  <a:pt x="2465" y="20686"/>
                </a:lnTo>
                <a:lnTo>
                  <a:pt x="2465" y="20693"/>
                </a:lnTo>
                <a:lnTo>
                  <a:pt x="2465" y="20730"/>
                </a:lnTo>
                <a:lnTo>
                  <a:pt x="2472" y="20737"/>
                </a:lnTo>
                <a:lnTo>
                  <a:pt x="2477" y="20730"/>
                </a:lnTo>
                <a:lnTo>
                  <a:pt x="2482" y="20730"/>
                </a:lnTo>
                <a:lnTo>
                  <a:pt x="2492" y="20737"/>
                </a:lnTo>
                <a:lnTo>
                  <a:pt x="2504" y="20730"/>
                </a:lnTo>
                <a:lnTo>
                  <a:pt x="2499" y="20723"/>
                </a:lnTo>
                <a:lnTo>
                  <a:pt x="2492" y="20700"/>
                </a:lnTo>
                <a:lnTo>
                  <a:pt x="2499" y="20686"/>
                </a:lnTo>
                <a:lnTo>
                  <a:pt x="2499" y="20679"/>
                </a:lnTo>
                <a:lnTo>
                  <a:pt x="2487" y="20693"/>
                </a:lnTo>
                <a:lnTo>
                  <a:pt x="2482" y="20679"/>
                </a:lnTo>
                <a:lnTo>
                  <a:pt x="2482" y="20670"/>
                </a:lnTo>
                <a:lnTo>
                  <a:pt x="2482" y="20663"/>
                </a:lnTo>
                <a:lnTo>
                  <a:pt x="2477" y="20663"/>
                </a:lnTo>
                <a:close/>
                <a:moveTo>
                  <a:pt x="5390" y="20679"/>
                </a:moveTo>
                <a:lnTo>
                  <a:pt x="5373" y="20686"/>
                </a:lnTo>
                <a:lnTo>
                  <a:pt x="5373" y="20693"/>
                </a:lnTo>
                <a:lnTo>
                  <a:pt x="5378" y="20707"/>
                </a:lnTo>
                <a:lnTo>
                  <a:pt x="5390" y="20716"/>
                </a:lnTo>
                <a:lnTo>
                  <a:pt x="5395" y="20716"/>
                </a:lnTo>
                <a:lnTo>
                  <a:pt x="5400" y="20737"/>
                </a:lnTo>
                <a:lnTo>
                  <a:pt x="5410" y="20767"/>
                </a:lnTo>
                <a:lnTo>
                  <a:pt x="5417" y="20774"/>
                </a:lnTo>
                <a:lnTo>
                  <a:pt x="5417" y="20781"/>
                </a:lnTo>
                <a:lnTo>
                  <a:pt x="5422" y="20797"/>
                </a:lnTo>
                <a:lnTo>
                  <a:pt x="5432" y="20818"/>
                </a:lnTo>
                <a:lnTo>
                  <a:pt x="5444" y="20834"/>
                </a:lnTo>
                <a:lnTo>
                  <a:pt x="5455" y="20841"/>
                </a:lnTo>
                <a:lnTo>
                  <a:pt x="5460" y="20834"/>
                </a:lnTo>
                <a:lnTo>
                  <a:pt x="5465" y="20827"/>
                </a:lnTo>
                <a:lnTo>
                  <a:pt x="5465" y="20804"/>
                </a:lnTo>
                <a:lnTo>
                  <a:pt x="5465" y="20790"/>
                </a:lnTo>
                <a:lnTo>
                  <a:pt x="5460" y="20790"/>
                </a:lnTo>
                <a:lnTo>
                  <a:pt x="5455" y="20790"/>
                </a:lnTo>
                <a:lnTo>
                  <a:pt x="5449" y="20790"/>
                </a:lnTo>
                <a:lnTo>
                  <a:pt x="5438" y="20797"/>
                </a:lnTo>
                <a:lnTo>
                  <a:pt x="5427" y="20767"/>
                </a:lnTo>
                <a:lnTo>
                  <a:pt x="5422" y="20760"/>
                </a:lnTo>
                <a:lnTo>
                  <a:pt x="5422" y="20737"/>
                </a:lnTo>
                <a:lnTo>
                  <a:pt x="5417" y="20723"/>
                </a:lnTo>
                <a:lnTo>
                  <a:pt x="5410" y="20707"/>
                </a:lnTo>
                <a:lnTo>
                  <a:pt x="5390" y="20679"/>
                </a:lnTo>
                <a:close/>
                <a:moveTo>
                  <a:pt x="5581" y="20707"/>
                </a:moveTo>
                <a:lnTo>
                  <a:pt x="5581" y="20716"/>
                </a:lnTo>
                <a:lnTo>
                  <a:pt x="5581" y="20730"/>
                </a:lnTo>
                <a:lnTo>
                  <a:pt x="5581" y="20744"/>
                </a:lnTo>
                <a:lnTo>
                  <a:pt x="5574" y="20760"/>
                </a:lnTo>
                <a:lnTo>
                  <a:pt x="5574" y="20774"/>
                </a:lnTo>
                <a:lnTo>
                  <a:pt x="5581" y="20767"/>
                </a:lnTo>
                <a:lnTo>
                  <a:pt x="5586" y="20767"/>
                </a:lnTo>
                <a:lnTo>
                  <a:pt x="5591" y="20774"/>
                </a:lnTo>
                <a:lnTo>
                  <a:pt x="5591" y="20790"/>
                </a:lnTo>
                <a:lnTo>
                  <a:pt x="5591" y="20797"/>
                </a:lnTo>
                <a:lnTo>
                  <a:pt x="5596" y="20804"/>
                </a:lnTo>
                <a:lnTo>
                  <a:pt x="5601" y="20804"/>
                </a:lnTo>
                <a:lnTo>
                  <a:pt x="5613" y="20797"/>
                </a:lnTo>
                <a:lnTo>
                  <a:pt x="5613" y="20781"/>
                </a:lnTo>
                <a:lnTo>
                  <a:pt x="5601" y="20753"/>
                </a:lnTo>
                <a:lnTo>
                  <a:pt x="5596" y="20723"/>
                </a:lnTo>
                <a:lnTo>
                  <a:pt x="5586" y="20707"/>
                </a:lnTo>
                <a:lnTo>
                  <a:pt x="5581" y="20707"/>
                </a:lnTo>
                <a:close/>
                <a:moveTo>
                  <a:pt x="2569" y="20716"/>
                </a:moveTo>
                <a:lnTo>
                  <a:pt x="2564" y="20730"/>
                </a:lnTo>
                <a:lnTo>
                  <a:pt x="2559" y="20730"/>
                </a:lnTo>
                <a:lnTo>
                  <a:pt x="2553" y="20744"/>
                </a:lnTo>
                <a:lnTo>
                  <a:pt x="2547" y="20744"/>
                </a:lnTo>
                <a:lnTo>
                  <a:pt x="2541" y="20744"/>
                </a:lnTo>
                <a:lnTo>
                  <a:pt x="2541" y="20760"/>
                </a:lnTo>
                <a:lnTo>
                  <a:pt x="2541" y="20767"/>
                </a:lnTo>
                <a:lnTo>
                  <a:pt x="2541" y="20774"/>
                </a:lnTo>
                <a:lnTo>
                  <a:pt x="2536" y="20797"/>
                </a:lnTo>
                <a:lnTo>
                  <a:pt x="2541" y="20790"/>
                </a:lnTo>
                <a:lnTo>
                  <a:pt x="2559" y="20767"/>
                </a:lnTo>
                <a:lnTo>
                  <a:pt x="2564" y="20760"/>
                </a:lnTo>
                <a:lnTo>
                  <a:pt x="2569" y="20760"/>
                </a:lnTo>
                <a:lnTo>
                  <a:pt x="2569" y="20753"/>
                </a:lnTo>
                <a:lnTo>
                  <a:pt x="2574" y="20744"/>
                </a:lnTo>
                <a:lnTo>
                  <a:pt x="2574" y="20730"/>
                </a:lnTo>
                <a:lnTo>
                  <a:pt x="2569" y="20723"/>
                </a:lnTo>
                <a:lnTo>
                  <a:pt x="2574" y="20716"/>
                </a:lnTo>
                <a:lnTo>
                  <a:pt x="2569" y="20716"/>
                </a:lnTo>
                <a:close/>
                <a:moveTo>
                  <a:pt x="2323" y="20774"/>
                </a:moveTo>
                <a:lnTo>
                  <a:pt x="2308" y="20790"/>
                </a:lnTo>
                <a:lnTo>
                  <a:pt x="2308" y="20797"/>
                </a:lnTo>
                <a:lnTo>
                  <a:pt x="2308" y="20804"/>
                </a:lnTo>
                <a:lnTo>
                  <a:pt x="2318" y="20811"/>
                </a:lnTo>
                <a:lnTo>
                  <a:pt x="2335" y="20790"/>
                </a:lnTo>
                <a:lnTo>
                  <a:pt x="2335" y="20781"/>
                </a:lnTo>
                <a:lnTo>
                  <a:pt x="2328" y="20774"/>
                </a:lnTo>
                <a:lnTo>
                  <a:pt x="2323" y="20774"/>
                </a:lnTo>
                <a:close/>
                <a:moveTo>
                  <a:pt x="1969" y="20958"/>
                </a:moveTo>
                <a:lnTo>
                  <a:pt x="1964" y="20965"/>
                </a:lnTo>
                <a:lnTo>
                  <a:pt x="1969" y="20981"/>
                </a:lnTo>
                <a:lnTo>
                  <a:pt x="1969" y="20988"/>
                </a:lnTo>
                <a:lnTo>
                  <a:pt x="1974" y="20988"/>
                </a:lnTo>
                <a:lnTo>
                  <a:pt x="1986" y="20981"/>
                </a:lnTo>
                <a:lnTo>
                  <a:pt x="1991" y="20974"/>
                </a:lnTo>
                <a:lnTo>
                  <a:pt x="1986" y="20974"/>
                </a:lnTo>
                <a:lnTo>
                  <a:pt x="1981" y="20974"/>
                </a:lnTo>
                <a:lnTo>
                  <a:pt x="1974" y="20958"/>
                </a:lnTo>
                <a:lnTo>
                  <a:pt x="1969" y="20958"/>
                </a:lnTo>
                <a:close/>
                <a:moveTo>
                  <a:pt x="1931" y="20965"/>
                </a:moveTo>
                <a:lnTo>
                  <a:pt x="1926" y="20974"/>
                </a:lnTo>
                <a:lnTo>
                  <a:pt x="1919" y="20981"/>
                </a:lnTo>
                <a:lnTo>
                  <a:pt x="1919" y="20988"/>
                </a:lnTo>
                <a:lnTo>
                  <a:pt x="1919" y="20995"/>
                </a:lnTo>
                <a:lnTo>
                  <a:pt x="1926" y="21011"/>
                </a:lnTo>
                <a:lnTo>
                  <a:pt x="1936" y="21011"/>
                </a:lnTo>
                <a:lnTo>
                  <a:pt x="1941" y="21002"/>
                </a:lnTo>
                <a:lnTo>
                  <a:pt x="1947" y="21002"/>
                </a:lnTo>
                <a:lnTo>
                  <a:pt x="1953" y="20995"/>
                </a:lnTo>
                <a:lnTo>
                  <a:pt x="1953" y="20988"/>
                </a:lnTo>
                <a:lnTo>
                  <a:pt x="1947" y="20981"/>
                </a:lnTo>
                <a:lnTo>
                  <a:pt x="1936" y="20965"/>
                </a:lnTo>
                <a:lnTo>
                  <a:pt x="1931" y="20965"/>
                </a:lnTo>
                <a:close/>
                <a:moveTo>
                  <a:pt x="1827" y="21025"/>
                </a:moveTo>
                <a:lnTo>
                  <a:pt x="1817" y="21032"/>
                </a:lnTo>
                <a:lnTo>
                  <a:pt x="1800" y="21032"/>
                </a:lnTo>
                <a:lnTo>
                  <a:pt x="1795" y="21038"/>
                </a:lnTo>
                <a:lnTo>
                  <a:pt x="1790" y="21048"/>
                </a:lnTo>
                <a:lnTo>
                  <a:pt x="1783" y="21055"/>
                </a:lnTo>
                <a:lnTo>
                  <a:pt x="1783" y="21061"/>
                </a:lnTo>
                <a:lnTo>
                  <a:pt x="1783" y="21068"/>
                </a:lnTo>
                <a:lnTo>
                  <a:pt x="1790" y="21075"/>
                </a:lnTo>
                <a:lnTo>
                  <a:pt x="1795" y="21075"/>
                </a:lnTo>
                <a:lnTo>
                  <a:pt x="1800" y="21075"/>
                </a:lnTo>
                <a:lnTo>
                  <a:pt x="1810" y="21075"/>
                </a:lnTo>
                <a:lnTo>
                  <a:pt x="1822" y="21085"/>
                </a:lnTo>
                <a:lnTo>
                  <a:pt x="1827" y="21091"/>
                </a:lnTo>
                <a:lnTo>
                  <a:pt x="1822" y="21098"/>
                </a:lnTo>
                <a:lnTo>
                  <a:pt x="1822" y="21105"/>
                </a:lnTo>
                <a:lnTo>
                  <a:pt x="1817" y="21091"/>
                </a:lnTo>
                <a:lnTo>
                  <a:pt x="1805" y="21091"/>
                </a:lnTo>
                <a:lnTo>
                  <a:pt x="1800" y="21098"/>
                </a:lnTo>
                <a:lnTo>
                  <a:pt x="1795" y="21105"/>
                </a:lnTo>
                <a:lnTo>
                  <a:pt x="1790" y="21135"/>
                </a:lnTo>
                <a:lnTo>
                  <a:pt x="1783" y="21142"/>
                </a:lnTo>
                <a:lnTo>
                  <a:pt x="1763" y="21158"/>
                </a:lnTo>
                <a:lnTo>
                  <a:pt x="1751" y="21165"/>
                </a:lnTo>
                <a:lnTo>
                  <a:pt x="1740" y="21165"/>
                </a:lnTo>
                <a:lnTo>
                  <a:pt x="1735" y="21172"/>
                </a:lnTo>
                <a:lnTo>
                  <a:pt x="1723" y="21186"/>
                </a:lnTo>
                <a:lnTo>
                  <a:pt x="1728" y="21195"/>
                </a:lnTo>
                <a:lnTo>
                  <a:pt x="1740" y="21202"/>
                </a:lnTo>
                <a:lnTo>
                  <a:pt x="1745" y="21202"/>
                </a:lnTo>
                <a:lnTo>
                  <a:pt x="1751" y="21202"/>
                </a:lnTo>
                <a:lnTo>
                  <a:pt x="1756" y="21202"/>
                </a:lnTo>
                <a:lnTo>
                  <a:pt x="1763" y="21195"/>
                </a:lnTo>
                <a:lnTo>
                  <a:pt x="1768" y="21186"/>
                </a:lnTo>
                <a:lnTo>
                  <a:pt x="1773" y="21179"/>
                </a:lnTo>
                <a:lnTo>
                  <a:pt x="1778" y="21179"/>
                </a:lnTo>
                <a:lnTo>
                  <a:pt x="1783" y="21179"/>
                </a:lnTo>
                <a:lnTo>
                  <a:pt x="1790" y="21172"/>
                </a:lnTo>
                <a:lnTo>
                  <a:pt x="1800" y="21165"/>
                </a:lnTo>
                <a:lnTo>
                  <a:pt x="1822" y="21158"/>
                </a:lnTo>
                <a:lnTo>
                  <a:pt x="1832" y="21158"/>
                </a:lnTo>
                <a:lnTo>
                  <a:pt x="1844" y="21149"/>
                </a:lnTo>
                <a:lnTo>
                  <a:pt x="1849" y="21135"/>
                </a:lnTo>
                <a:lnTo>
                  <a:pt x="1872" y="21121"/>
                </a:lnTo>
                <a:lnTo>
                  <a:pt x="1882" y="21112"/>
                </a:lnTo>
                <a:lnTo>
                  <a:pt x="1892" y="21105"/>
                </a:lnTo>
                <a:lnTo>
                  <a:pt x="1899" y="21098"/>
                </a:lnTo>
                <a:lnTo>
                  <a:pt x="1892" y="21091"/>
                </a:lnTo>
                <a:lnTo>
                  <a:pt x="1887" y="21091"/>
                </a:lnTo>
                <a:lnTo>
                  <a:pt x="1872" y="21098"/>
                </a:lnTo>
                <a:lnTo>
                  <a:pt x="1872" y="21091"/>
                </a:lnTo>
                <a:lnTo>
                  <a:pt x="1877" y="21075"/>
                </a:lnTo>
                <a:lnTo>
                  <a:pt x="1892" y="21055"/>
                </a:lnTo>
                <a:lnTo>
                  <a:pt x="1904" y="21038"/>
                </a:lnTo>
                <a:lnTo>
                  <a:pt x="1892" y="21032"/>
                </a:lnTo>
                <a:lnTo>
                  <a:pt x="1887" y="21025"/>
                </a:lnTo>
                <a:lnTo>
                  <a:pt x="1882" y="21032"/>
                </a:lnTo>
                <a:lnTo>
                  <a:pt x="1877" y="21048"/>
                </a:lnTo>
                <a:lnTo>
                  <a:pt x="1872" y="21055"/>
                </a:lnTo>
                <a:lnTo>
                  <a:pt x="1865" y="21061"/>
                </a:lnTo>
                <a:lnTo>
                  <a:pt x="1860" y="21048"/>
                </a:lnTo>
                <a:lnTo>
                  <a:pt x="1838" y="21025"/>
                </a:lnTo>
                <a:lnTo>
                  <a:pt x="1832" y="21025"/>
                </a:lnTo>
                <a:lnTo>
                  <a:pt x="1827" y="21025"/>
                </a:lnTo>
                <a:close/>
                <a:moveTo>
                  <a:pt x="1696" y="21121"/>
                </a:moveTo>
                <a:lnTo>
                  <a:pt x="1686" y="21128"/>
                </a:lnTo>
                <a:lnTo>
                  <a:pt x="1674" y="21135"/>
                </a:lnTo>
                <a:lnTo>
                  <a:pt x="1669" y="21142"/>
                </a:lnTo>
                <a:lnTo>
                  <a:pt x="1664" y="21158"/>
                </a:lnTo>
                <a:lnTo>
                  <a:pt x="1664" y="21172"/>
                </a:lnTo>
                <a:lnTo>
                  <a:pt x="1664" y="21179"/>
                </a:lnTo>
                <a:lnTo>
                  <a:pt x="1669" y="21186"/>
                </a:lnTo>
                <a:lnTo>
                  <a:pt x="1669" y="21195"/>
                </a:lnTo>
                <a:lnTo>
                  <a:pt x="1664" y="21202"/>
                </a:lnTo>
                <a:lnTo>
                  <a:pt x="1647" y="21202"/>
                </a:lnTo>
                <a:lnTo>
                  <a:pt x="1641" y="21202"/>
                </a:lnTo>
                <a:lnTo>
                  <a:pt x="1636" y="21209"/>
                </a:lnTo>
                <a:lnTo>
                  <a:pt x="1631" y="21223"/>
                </a:lnTo>
                <a:lnTo>
                  <a:pt x="1631" y="21232"/>
                </a:lnTo>
                <a:lnTo>
                  <a:pt x="1631" y="21246"/>
                </a:lnTo>
                <a:lnTo>
                  <a:pt x="1631" y="21253"/>
                </a:lnTo>
                <a:lnTo>
                  <a:pt x="1626" y="21259"/>
                </a:lnTo>
                <a:lnTo>
                  <a:pt x="1619" y="21276"/>
                </a:lnTo>
                <a:lnTo>
                  <a:pt x="1614" y="21282"/>
                </a:lnTo>
                <a:lnTo>
                  <a:pt x="1604" y="21289"/>
                </a:lnTo>
                <a:lnTo>
                  <a:pt x="1604" y="21296"/>
                </a:lnTo>
                <a:lnTo>
                  <a:pt x="1636" y="21269"/>
                </a:lnTo>
                <a:lnTo>
                  <a:pt x="1641" y="21269"/>
                </a:lnTo>
                <a:lnTo>
                  <a:pt x="1653" y="21253"/>
                </a:lnTo>
                <a:lnTo>
                  <a:pt x="1659" y="21246"/>
                </a:lnTo>
                <a:lnTo>
                  <a:pt x="1664" y="21246"/>
                </a:lnTo>
                <a:lnTo>
                  <a:pt x="1669" y="21239"/>
                </a:lnTo>
                <a:lnTo>
                  <a:pt x="1674" y="21223"/>
                </a:lnTo>
                <a:lnTo>
                  <a:pt x="1686" y="21202"/>
                </a:lnTo>
                <a:lnTo>
                  <a:pt x="1718" y="21179"/>
                </a:lnTo>
                <a:lnTo>
                  <a:pt x="1718" y="21172"/>
                </a:lnTo>
                <a:lnTo>
                  <a:pt x="1718" y="21158"/>
                </a:lnTo>
                <a:lnTo>
                  <a:pt x="1723" y="21142"/>
                </a:lnTo>
                <a:lnTo>
                  <a:pt x="1723" y="21135"/>
                </a:lnTo>
                <a:lnTo>
                  <a:pt x="1708" y="21121"/>
                </a:lnTo>
                <a:lnTo>
                  <a:pt x="1696" y="21121"/>
                </a:lnTo>
                <a:close/>
                <a:moveTo>
                  <a:pt x="1522" y="21276"/>
                </a:moveTo>
                <a:lnTo>
                  <a:pt x="1505" y="21282"/>
                </a:lnTo>
                <a:lnTo>
                  <a:pt x="1505" y="21289"/>
                </a:lnTo>
                <a:lnTo>
                  <a:pt x="1505" y="21296"/>
                </a:lnTo>
                <a:lnTo>
                  <a:pt x="1517" y="21296"/>
                </a:lnTo>
                <a:lnTo>
                  <a:pt x="1532" y="21305"/>
                </a:lnTo>
                <a:lnTo>
                  <a:pt x="1532" y="21296"/>
                </a:lnTo>
                <a:lnTo>
                  <a:pt x="1527" y="21276"/>
                </a:lnTo>
                <a:lnTo>
                  <a:pt x="1522" y="21276"/>
                </a:lnTo>
                <a:close/>
                <a:moveTo>
                  <a:pt x="1435" y="21333"/>
                </a:moveTo>
                <a:lnTo>
                  <a:pt x="1423" y="21349"/>
                </a:lnTo>
                <a:lnTo>
                  <a:pt x="1418" y="21356"/>
                </a:lnTo>
                <a:lnTo>
                  <a:pt x="1418" y="21363"/>
                </a:lnTo>
                <a:lnTo>
                  <a:pt x="1423" y="21356"/>
                </a:lnTo>
                <a:lnTo>
                  <a:pt x="1428" y="21363"/>
                </a:lnTo>
                <a:lnTo>
                  <a:pt x="1435" y="21356"/>
                </a:lnTo>
                <a:lnTo>
                  <a:pt x="1440" y="21349"/>
                </a:lnTo>
                <a:lnTo>
                  <a:pt x="1440" y="21342"/>
                </a:lnTo>
                <a:lnTo>
                  <a:pt x="1440" y="21333"/>
                </a:lnTo>
                <a:lnTo>
                  <a:pt x="1435" y="21333"/>
                </a:lnTo>
                <a:close/>
                <a:moveTo>
                  <a:pt x="1059" y="21393"/>
                </a:moveTo>
                <a:lnTo>
                  <a:pt x="1041" y="21400"/>
                </a:lnTo>
                <a:lnTo>
                  <a:pt x="1036" y="21407"/>
                </a:lnTo>
                <a:lnTo>
                  <a:pt x="1031" y="21416"/>
                </a:lnTo>
                <a:lnTo>
                  <a:pt x="1036" y="21423"/>
                </a:lnTo>
                <a:lnTo>
                  <a:pt x="1053" y="21430"/>
                </a:lnTo>
                <a:lnTo>
                  <a:pt x="1047" y="21444"/>
                </a:lnTo>
                <a:lnTo>
                  <a:pt x="1031" y="21453"/>
                </a:lnTo>
                <a:lnTo>
                  <a:pt x="1009" y="21467"/>
                </a:lnTo>
                <a:lnTo>
                  <a:pt x="982" y="21473"/>
                </a:lnTo>
                <a:lnTo>
                  <a:pt x="960" y="21480"/>
                </a:lnTo>
                <a:lnTo>
                  <a:pt x="949" y="21480"/>
                </a:lnTo>
                <a:lnTo>
                  <a:pt x="938" y="21490"/>
                </a:lnTo>
                <a:lnTo>
                  <a:pt x="949" y="21496"/>
                </a:lnTo>
                <a:lnTo>
                  <a:pt x="1004" y="21490"/>
                </a:lnTo>
                <a:lnTo>
                  <a:pt x="1047" y="21473"/>
                </a:lnTo>
                <a:lnTo>
                  <a:pt x="1069" y="21460"/>
                </a:lnTo>
                <a:lnTo>
                  <a:pt x="1064" y="21444"/>
                </a:lnTo>
                <a:lnTo>
                  <a:pt x="1064" y="21437"/>
                </a:lnTo>
                <a:lnTo>
                  <a:pt x="1074" y="21430"/>
                </a:lnTo>
                <a:lnTo>
                  <a:pt x="1074" y="21423"/>
                </a:lnTo>
                <a:lnTo>
                  <a:pt x="1074" y="21416"/>
                </a:lnTo>
                <a:lnTo>
                  <a:pt x="1069" y="21407"/>
                </a:lnTo>
                <a:lnTo>
                  <a:pt x="1059" y="21393"/>
                </a:lnTo>
                <a:close/>
                <a:moveTo>
                  <a:pt x="1238" y="21400"/>
                </a:moveTo>
                <a:lnTo>
                  <a:pt x="1232" y="21407"/>
                </a:lnTo>
                <a:lnTo>
                  <a:pt x="1227" y="21416"/>
                </a:lnTo>
                <a:lnTo>
                  <a:pt x="1222" y="21430"/>
                </a:lnTo>
                <a:lnTo>
                  <a:pt x="1232" y="21430"/>
                </a:lnTo>
                <a:lnTo>
                  <a:pt x="1238" y="21430"/>
                </a:lnTo>
                <a:lnTo>
                  <a:pt x="1255" y="21407"/>
                </a:lnTo>
                <a:lnTo>
                  <a:pt x="1249" y="21400"/>
                </a:lnTo>
                <a:lnTo>
                  <a:pt x="1238" y="21400"/>
                </a:lnTo>
                <a:close/>
                <a:moveTo>
                  <a:pt x="1081" y="21453"/>
                </a:moveTo>
                <a:lnTo>
                  <a:pt x="1081" y="21460"/>
                </a:lnTo>
                <a:lnTo>
                  <a:pt x="1086" y="21467"/>
                </a:lnTo>
                <a:lnTo>
                  <a:pt x="1091" y="21473"/>
                </a:lnTo>
                <a:lnTo>
                  <a:pt x="1096" y="21473"/>
                </a:lnTo>
                <a:lnTo>
                  <a:pt x="1113" y="21473"/>
                </a:lnTo>
                <a:lnTo>
                  <a:pt x="1135" y="21480"/>
                </a:lnTo>
                <a:lnTo>
                  <a:pt x="1145" y="21480"/>
                </a:lnTo>
                <a:lnTo>
                  <a:pt x="1163" y="21473"/>
                </a:lnTo>
                <a:lnTo>
                  <a:pt x="1168" y="21473"/>
                </a:lnTo>
                <a:lnTo>
                  <a:pt x="1183" y="21467"/>
                </a:lnTo>
                <a:lnTo>
                  <a:pt x="1173" y="21467"/>
                </a:lnTo>
                <a:lnTo>
                  <a:pt x="1145" y="21467"/>
                </a:lnTo>
                <a:lnTo>
                  <a:pt x="1123" y="21460"/>
                </a:lnTo>
                <a:lnTo>
                  <a:pt x="1113" y="21453"/>
                </a:lnTo>
                <a:lnTo>
                  <a:pt x="1101" y="21460"/>
                </a:lnTo>
                <a:lnTo>
                  <a:pt x="1086" y="21453"/>
                </a:lnTo>
                <a:lnTo>
                  <a:pt x="1081" y="21453"/>
                </a:lnTo>
                <a:close/>
                <a:moveTo>
                  <a:pt x="851" y="21473"/>
                </a:moveTo>
                <a:lnTo>
                  <a:pt x="845" y="21480"/>
                </a:lnTo>
                <a:lnTo>
                  <a:pt x="845" y="21490"/>
                </a:lnTo>
                <a:lnTo>
                  <a:pt x="851" y="21496"/>
                </a:lnTo>
                <a:lnTo>
                  <a:pt x="863" y="21496"/>
                </a:lnTo>
                <a:lnTo>
                  <a:pt x="873" y="21490"/>
                </a:lnTo>
                <a:lnTo>
                  <a:pt x="868" y="21480"/>
                </a:lnTo>
                <a:lnTo>
                  <a:pt x="863" y="21473"/>
                </a:lnTo>
                <a:lnTo>
                  <a:pt x="851" y="21473"/>
                </a:lnTo>
                <a:close/>
                <a:moveTo>
                  <a:pt x="801" y="21503"/>
                </a:moveTo>
                <a:lnTo>
                  <a:pt x="796" y="21526"/>
                </a:lnTo>
                <a:lnTo>
                  <a:pt x="796" y="21540"/>
                </a:lnTo>
                <a:lnTo>
                  <a:pt x="791" y="21547"/>
                </a:lnTo>
                <a:lnTo>
                  <a:pt x="781" y="21554"/>
                </a:lnTo>
                <a:lnTo>
                  <a:pt x="769" y="21600"/>
                </a:lnTo>
                <a:lnTo>
                  <a:pt x="781" y="21584"/>
                </a:lnTo>
                <a:lnTo>
                  <a:pt x="786" y="21591"/>
                </a:lnTo>
                <a:lnTo>
                  <a:pt x="808" y="21570"/>
                </a:lnTo>
                <a:lnTo>
                  <a:pt x="813" y="21563"/>
                </a:lnTo>
                <a:lnTo>
                  <a:pt x="818" y="21563"/>
                </a:lnTo>
                <a:lnTo>
                  <a:pt x="818" y="21554"/>
                </a:lnTo>
                <a:lnTo>
                  <a:pt x="818" y="21540"/>
                </a:lnTo>
                <a:lnTo>
                  <a:pt x="813" y="21533"/>
                </a:lnTo>
                <a:lnTo>
                  <a:pt x="801" y="21533"/>
                </a:lnTo>
                <a:lnTo>
                  <a:pt x="801" y="21526"/>
                </a:lnTo>
                <a:lnTo>
                  <a:pt x="818" y="21517"/>
                </a:lnTo>
                <a:lnTo>
                  <a:pt x="818" y="21510"/>
                </a:lnTo>
                <a:lnTo>
                  <a:pt x="813" y="21503"/>
                </a:lnTo>
                <a:lnTo>
                  <a:pt x="801" y="21503"/>
                </a:lnTo>
                <a:close/>
                <a:moveTo>
                  <a:pt x="644" y="21510"/>
                </a:moveTo>
                <a:lnTo>
                  <a:pt x="638" y="21517"/>
                </a:lnTo>
                <a:lnTo>
                  <a:pt x="644" y="21526"/>
                </a:lnTo>
                <a:lnTo>
                  <a:pt x="655" y="21533"/>
                </a:lnTo>
                <a:lnTo>
                  <a:pt x="660" y="21540"/>
                </a:lnTo>
                <a:lnTo>
                  <a:pt x="660" y="21547"/>
                </a:lnTo>
                <a:lnTo>
                  <a:pt x="660" y="21554"/>
                </a:lnTo>
                <a:lnTo>
                  <a:pt x="649" y="21563"/>
                </a:lnTo>
                <a:lnTo>
                  <a:pt x="649" y="21570"/>
                </a:lnTo>
                <a:lnTo>
                  <a:pt x="665" y="21584"/>
                </a:lnTo>
                <a:lnTo>
                  <a:pt x="665" y="21577"/>
                </a:lnTo>
                <a:lnTo>
                  <a:pt x="677" y="21570"/>
                </a:lnTo>
                <a:lnTo>
                  <a:pt x="682" y="21547"/>
                </a:lnTo>
                <a:lnTo>
                  <a:pt x="687" y="21540"/>
                </a:lnTo>
                <a:lnTo>
                  <a:pt x="699" y="21533"/>
                </a:lnTo>
                <a:lnTo>
                  <a:pt x="682" y="21533"/>
                </a:lnTo>
                <a:lnTo>
                  <a:pt x="677" y="21526"/>
                </a:lnTo>
                <a:lnTo>
                  <a:pt x="665" y="21510"/>
                </a:lnTo>
                <a:lnTo>
                  <a:pt x="649" y="21510"/>
                </a:lnTo>
                <a:lnTo>
                  <a:pt x="644" y="21510"/>
                </a:lnTo>
                <a:close/>
                <a:moveTo>
                  <a:pt x="741" y="21510"/>
                </a:moveTo>
                <a:lnTo>
                  <a:pt x="736" y="21517"/>
                </a:lnTo>
                <a:lnTo>
                  <a:pt x="731" y="21533"/>
                </a:lnTo>
                <a:lnTo>
                  <a:pt x="726" y="21540"/>
                </a:lnTo>
                <a:lnTo>
                  <a:pt x="714" y="21547"/>
                </a:lnTo>
                <a:lnTo>
                  <a:pt x="682" y="21563"/>
                </a:lnTo>
                <a:lnTo>
                  <a:pt x="682" y="21570"/>
                </a:lnTo>
                <a:lnTo>
                  <a:pt x="682" y="21577"/>
                </a:lnTo>
                <a:lnTo>
                  <a:pt x="692" y="21570"/>
                </a:lnTo>
                <a:lnTo>
                  <a:pt x="704" y="21570"/>
                </a:lnTo>
                <a:lnTo>
                  <a:pt x="714" y="21570"/>
                </a:lnTo>
                <a:lnTo>
                  <a:pt x="731" y="21570"/>
                </a:lnTo>
                <a:lnTo>
                  <a:pt x="741" y="21563"/>
                </a:lnTo>
                <a:lnTo>
                  <a:pt x="741" y="21540"/>
                </a:lnTo>
                <a:lnTo>
                  <a:pt x="741" y="21533"/>
                </a:lnTo>
                <a:lnTo>
                  <a:pt x="747" y="21526"/>
                </a:lnTo>
                <a:lnTo>
                  <a:pt x="747" y="21517"/>
                </a:lnTo>
                <a:lnTo>
                  <a:pt x="741" y="21510"/>
                </a:lnTo>
                <a:close/>
                <a:moveTo>
                  <a:pt x="828" y="21517"/>
                </a:moveTo>
                <a:lnTo>
                  <a:pt x="823" y="21526"/>
                </a:lnTo>
                <a:lnTo>
                  <a:pt x="823" y="21547"/>
                </a:lnTo>
                <a:lnTo>
                  <a:pt x="828" y="21554"/>
                </a:lnTo>
                <a:lnTo>
                  <a:pt x="835" y="21540"/>
                </a:lnTo>
                <a:lnTo>
                  <a:pt x="828" y="21517"/>
                </a:lnTo>
                <a:close/>
              </a:path>
            </a:pathLst>
          </a:custGeom>
          <a:solidFill>
            <a:schemeClr val="bg2">
              <a:lumMod val="90000"/>
            </a:schemeClr>
          </a:solidFill>
          <a:ln w="12700">
            <a:miter lim="400000"/>
          </a:ln>
        </p:spPr>
        <p:txBody>
          <a:bodyPr lIns="28575" tIns="28575" rIns="28575" bIns="28575" anchor="ctr"/>
          <a:lstStyle/>
          <a:p>
            <a:pPr algn="ctr" eaLnBrk="1" fontAlgn="auto" hangingPunct="1">
              <a:spcBef>
                <a:spcPts val="0"/>
              </a:spcBef>
              <a:spcAft>
                <a:spcPts val="0"/>
              </a:spcAft>
              <a:defRPr/>
            </a:pPr>
            <a:endParaRPr sz="2400">
              <a:solidFill>
                <a:srgbClr val="000000"/>
              </a:solidFill>
              <a:latin typeface="Helvetica Light"/>
              <a:ea typeface="+mn-ea"/>
              <a:cs typeface="+mn-cs"/>
            </a:endParaRPr>
          </a:p>
        </p:txBody>
      </p:sp>
      <p:sp>
        <p:nvSpPr>
          <p:cNvPr id="4" name="Title 1"/>
          <p:cNvSpPr>
            <a:spLocks noGrp="1"/>
          </p:cNvSpPr>
          <p:nvPr>
            <p:ph type="title"/>
          </p:nvPr>
        </p:nvSpPr>
        <p:spPr>
          <a:xfrm>
            <a:off x="1371600" y="2133600"/>
            <a:ext cx="5347485"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5" name="Text Placeholder 8"/>
          <p:cNvSpPr>
            <a:spLocks noGrp="1"/>
          </p:cNvSpPr>
          <p:nvPr>
            <p:ph type="body" sz="quarter" idx="14"/>
          </p:nvPr>
        </p:nvSpPr>
        <p:spPr>
          <a:xfrm>
            <a:off x="1371600" y="4125205"/>
            <a:ext cx="5347485"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Text Placeholder 12"/>
          <p:cNvSpPr>
            <a:spLocks noGrp="1"/>
          </p:cNvSpPr>
          <p:nvPr>
            <p:ph type="body" sz="quarter" idx="15"/>
          </p:nvPr>
        </p:nvSpPr>
        <p:spPr>
          <a:xfrm>
            <a:off x="1371600" y="8367049"/>
            <a:ext cx="5347485"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7" name="Text Placeholder 2"/>
          <p:cNvSpPr>
            <a:spLocks noGrp="1"/>
          </p:cNvSpPr>
          <p:nvPr>
            <p:ph type="body" sz="quarter" idx="17"/>
          </p:nvPr>
        </p:nvSpPr>
        <p:spPr>
          <a:xfrm>
            <a:off x="1371600" y="1428750"/>
            <a:ext cx="5347485"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
        <p:nvSpPr>
          <p:cNvPr id="8" name="Text Placeholder 3"/>
          <p:cNvSpPr>
            <a:spLocks noGrp="1"/>
          </p:cNvSpPr>
          <p:nvPr>
            <p:ph type="body" sz="quarter" idx="31"/>
          </p:nvPr>
        </p:nvSpPr>
        <p:spPr>
          <a:xfrm flipH="1">
            <a:off x="8727697" y="7235200"/>
            <a:ext cx="2743200" cy="918200"/>
          </a:xfrm>
          <a:prstGeom prst="borderCallout1">
            <a:avLst>
              <a:gd name="adj1" fmla="val -1996"/>
              <a:gd name="adj2" fmla="val 84625"/>
              <a:gd name="adj3" fmla="val -80447"/>
              <a:gd name="adj4" fmla="val 9744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tx1"/>
                </a:solidFill>
              </a:defRPr>
            </a:lvl1pPr>
          </a:lstStyle>
          <a:p>
            <a:pPr lvl="0"/>
            <a:endParaRPr lang="sk-SK"/>
          </a:p>
        </p:txBody>
      </p:sp>
    </p:spTree>
    <p:extLst>
      <p:ext uri="{BB962C8B-B14F-4D97-AF65-F5344CB8AC3E}">
        <p14:creationId xmlns:p14="http://schemas.microsoft.com/office/powerpoint/2010/main" val="2738755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3EE888AA-89EB-4E81-8A92-276781380F17}"/>
              </a:ext>
            </a:extLst>
          </p:cNvPr>
          <p:cNvSpPr/>
          <p:nvPr userDrawn="1"/>
        </p:nvSpPr>
        <p:spPr>
          <a:xfrm rot="21163817">
            <a:off x="11153775" y="4268788"/>
            <a:ext cx="882650" cy="574675"/>
          </a:xfrm>
          <a:custGeom>
            <a:avLst/>
            <a:gdLst/>
            <a:ahLst/>
            <a:cxnLst>
              <a:cxn ang="0">
                <a:pos x="wd2" y="hd2"/>
              </a:cxn>
              <a:cxn ang="5400000">
                <a:pos x="wd2" y="hd2"/>
              </a:cxn>
              <a:cxn ang="10800000">
                <a:pos x="wd2" y="hd2"/>
              </a:cxn>
              <a:cxn ang="16200000">
                <a:pos x="wd2" y="hd2"/>
              </a:cxn>
            </a:cxnLst>
            <a:rect l="0" t="0" r="r" b="b"/>
            <a:pathLst>
              <a:path w="21600" h="21385" extrusionOk="0">
                <a:moveTo>
                  <a:pt x="17927" y="0"/>
                </a:moveTo>
                <a:cubicBezTo>
                  <a:pt x="17859" y="349"/>
                  <a:pt x="18254" y="448"/>
                  <a:pt x="18186" y="796"/>
                </a:cubicBezTo>
                <a:cubicBezTo>
                  <a:pt x="18264" y="1177"/>
                  <a:pt x="18345" y="1558"/>
                  <a:pt x="18423" y="1941"/>
                </a:cubicBezTo>
                <a:cubicBezTo>
                  <a:pt x="18387" y="2154"/>
                  <a:pt x="18351" y="2374"/>
                  <a:pt x="18315" y="2589"/>
                </a:cubicBezTo>
                <a:cubicBezTo>
                  <a:pt x="18171" y="3085"/>
                  <a:pt x="18024" y="3583"/>
                  <a:pt x="17880" y="4076"/>
                </a:cubicBezTo>
                <a:lnTo>
                  <a:pt x="18116" y="4640"/>
                </a:lnTo>
                <a:cubicBezTo>
                  <a:pt x="18141" y="4866"/>
                  <a:pt x="18164" y="5092"/>
                  <a:pt x="18190" y="5321"/>
                </a:cubicBezTo>
                <a:lnTo>
                  <a:pt x="19047" y="6442"/>
                </a:lnTo>
                <a:lnTo>
                  <a:pt x="20070" y="7145"/>
                </a:lnTo>
                <a:cubicBezTo>
                  <a:pt x="20142" y="7584"/>
                  <a:pt x="20216" y="8027"/>
                  <a:pt x="20289" y="8468"/>
                </a:cubicBezTo>
                <a:cubicBezTo>
                  <a:pt x="20418" y="8728"/>
                  <a:pt x="20545" y="8992"/>
                  <a:pt x="20675" y="9252"/>
                </a:cubicBezTo>
                <a:lnTo>
                  <a:pt x="20987" y="9818"/>
                </a:lnTo>
                <a:cubicBezTo>
                  <a:pt x="21065" y="10378"/>
                  <a:pt x="21521" y="11015"/>
                  <a:pt x="21600" y="11579"/>
                </a:cubicBezTo>
                <a:lnTo>
                  <a:pt x="21059" y="12822"/>
                </a:lnTo>
                <a:lnTo>
                  <a:pt x="20520" y="14090"/>
                </a:lnTo>
                <a:cubicBezTo>
                  <a:pt x="20520" y="14090"/>
                  <a:pt x="20157" y="14529"/>
                  <a:pt x="19849" y="14863"/>
                </a:cubicBezTo>
                <a:cubicBezTo>
                  <a:pt x="19535" y="15200"/>
                  <a:pt x="19134" y="14579"/>
                  <a:pt x="18890" y="14539"/>
                </a:cubicBezTo>
                <a:cubicBezTo>
                  <a:pt x="18648" y="14499"/>
                  <a:pt x="18423" y="14247"/>
                  <a:pt x="18392" y="14617"/>
                </a:cubicBezTo>
                <a:cubicBezTo>
                  <a:pt x="18360" y="14988"/>
                  <a:pt x="18860" y="16032"/>
                  <a:pt x="18701" y="16765"/>
                </a:cubicBezTo>
                <a:cubicBezTo>
                  <a:pt x="18542" y="17498"/>
                  <a:pt x="17738" y="18494"/>
                  <a:pt x="17439" y="19022"/>
                </a:cubicBezTo>
                <a:cubicBezTo>
                  <a:pt x="17140" y="19549"/>
                  <a:pt x="17534" y="21159"/>
                  <a:pt x="17280" y="21347"/>
                </a:cubicBezTo>
                <a:cubicBezTo>
                  <a:pt x="17025" y="21534"/>
                  <a:pt x="17664" y="21026"/>
                  <a:pt x="15907" y="20148"/>
                </a:cubicBezTo>
                <a:cubicBezTo>
                  <a:pt x="13375" y="20071"/>
                  <a:pt x="9691" y="20021"/>
                  <a:pt x="6582" y="19958"/>
                </a:cubicBezTo>
                <a:cubicBezTo>
                  <a:pt x="4365" y="19894"/>
                  <a:pt x="3295" y="19922"/>
                  <a:pt x="2595" y="19747"/>
                </a:cubicBezTo>
                <a:cubicBezTo>
                  <a:pt x="2523" y="19467"/>
                  <a:pt x="2449" y="19187"/>
                  <a:pt x="2377" y="18911"/>
                </a:cubicBezTo>
                <a:cubicBezTo>
                  <a:pt x="2404" y="18683"/>
                  <a:pt x="2402" y="18115"/>
                  <a:pt x="2430" y="17887"/>
                </a:cubicBezTo>
                <a:cubicBezTo>
                  <a:pt x="2377" y="17551"/>
                  <a:pt x="2529" y="17426"/>
                  <a:pt x="2476" y="17087"/>
                </a:cubicBezTo>
                <a:cubicBezTo>
                  <a:pt x="2372" y="16672"/>
                  <a:pt x="2748" y="16527"/>
                  <a:pt x="2644" y="16110"/>
                </a:cubicBezTo>
                <a:cubicBezTo>
                  <a:pt x="2593" y="15814"/>
                  <a:pt x="2540" y="15512"/>
                  <a:pt x="2489" y="15216"/>
                </a:cubicBezTo>
                <a:cubicBezTo>
                  <a:pt x="2489" y="15216"/>
                  <a:pt x="2540" y="14662"/>
                  <a:pt x="2230" y="14325"/>
                </a:cubicBezTo>
                <a:cubicBezTo>
                  <a:pt x="1923" y="13989"/>
                  <a:pt x="2254" y="13527"/>
                  <a:pt x="2254" y="13527"/>
                </a:cubicBezTo>
                <a:lnTo>
                  <a:pt x="2254" y="13306"/>
                </a:lnTo>
                <a:cubicBezTo>
                  <a:pt x="2215" y="12931"/>
                  <a:pt x="1908" y="12202"/>
                  <a:pt x="1778" y="11563"/>
                </a:cubicBezTo>
                <a:cubicBezTo>
                  <a:pt x="1466" y="10777"/>
                  <a:pt x="1636" y="10042"/>
                  <a:pt x="1477" y="9478"/>
                </a:cubicBezTo>
                <a:cubicBezTo>
                  <a:pt x="1322" y="8918"/>
                  <a:pt x="1152" y="8178"/>
                  <a:pt x="1152" y="8178"/>
                </a:cubicBezTo>
                <a:cubicBezTo>
                  <a:pt x="1137" y="7848"/>
                  <a:pt x="1120" y="7515"/>
                  <a:pt x="1106" y="7183"/>
                </a:cubicBezTo>
                <a:lnTo>
                  <a:pt x="0" y="5432"/>
                </a:lnTo>
                <a:lnTo>
                  <a:pt x="1012" y="4191"/>
                </a:lnTo>
                <a:lnTo>
                  <a:pt x="1012" y="1941"/>
                </a:lnTo>
                <a:cubicBezTo>
                  <a:pt x="1050" y="1620"/>
                  <a:pt x="1479" y="593"/>
                  <a:pt x="1517" y="270"/>
                </a:cubicBezTo>
                <a:cubicBezTo>
                  <a:pt x="1596" y="-66"/>
                  <a:pt x="10058" y="681"/>
                  <a:pt x="10137" y="343"/>
                </a:cubicBezTo>
                <a:lnTo>
                  <a:pt x="17927" y="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Shape">
            <a:extLst>
              <a:ext uri="{FF2B5EF4-FFF2-40B4-BE49-F238E27FC236}">
                <a16:creationId xmlns:a16="http://schemas.microsoft.com/office/drawing/2014/main" id="{72539DE9-6A01-4CD2-8A37-D8D11D30957B}"/>
              </a:ext>
            </a:extLst>
          </p:cNvPr>
          <p:cNvSpPr/>
          <p:nvPr userDrawn="1"/>
        </p:nvSpPr>
        <p:spPr>
          <a:xfrm>
            <a:off x="8394700" y="3155950"/>
            <a:ext cx="858838" cy="1366838"/>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7"/>
                </a:lnTo>
                <a:lnTo>
                  <a:pt x="1262" y="13034"/>
                </a:lnTo>
                <a:lnTo>
                  <a:pt x="1377" y="13322"/>
                </a:lnTo>
                <a:lnTo>
                  <a:pt x="1721" y="13250"/>
                </a:lnTo>
                <a:lnTo>
                  <a:pt x="1950" y="13610"/>
                </a:lnTo>
                <a:lnTo>
                  <a:pt x="1033" y="14762"/>
                </a:lnTo>
                <a:lnTo>
                  <a:pt x="0" y="19154"/>
                </a:lnTo>
                <a:lnTo>
                  <a:pt x="20119" y="21600"/>
                </a:lnTo>
                <a:lnTo>
                  <a:pt x="21600" y="14365"/>
                </a:lnTo>
                <a:cubicBezTo>
                  <a:pt x="21174" y="14199"/>
                  <a:pt x="21084" y="13857"/>
                  <a:pt x="20658" y="13691"/>
                </a:cubicBezTo>
                <a:lnTo>
                  <a:pt x="20077" y="13826"/>
                </a:lnTo>
                <a:lnTo>
                  <a:pt x="19388" y="14258"/>
                </a:lnTo>
                <a:lnTo>
                  <a:pt x="18471" y="14402"/>
                </a:lnTo>
                <a:lnTo>
                  <a:pt x="17667" y="14114"/>
                </a:lnTo>
                <a:lnTo>
                  <a:pt x="15717" y="14330"/>
                </a:lnTo>
                <a:lnTo>
                  <a:pt x="14340"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lnTo>
                  <a:pt x="5621" y="0"/>
                </a:lnTo>
                <a:close/>
              </a:path>
            </a:pathLst>
          </a:custGeom>
          <a:solidFill>
            <a:schemeClr val="bg2">
              <a:lumMod val="90000"/>
            </a:schemeClr>
          </a:solidFill>
          <a:ln w="12700">
            <a:solidFill>
              <a:srgbClr val="FFFFFF"/>
            </a:solidFill>
            <a:miter lim="400000"/>
          </a:ln>
        </p:spPr>
        <p:txBody>
          <a:bodyPr lIns="28575" tIns="28575" rIns="28575" bIns="28575" anchor="ctr"/>
          <a:lstStyle/>
          <a:p>
            <a:pPr algn="ctr"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Gill Sans"/>
              <a:ea typeface="+mn-ea"/>
              <a:cs typeface="+mn-cs"/>
            </a:endParaRPr>
          </a:p>
        </p:txBody>
      </p:sp>
      <p:sp>
        <p:nvSpPr>
          <p:cNvPr id="10" name="Shape">
            <a:extLst>
              <a:ext uri="{FF2B5EF4-FFF2-40B4-BE49-F238E27FC236}">
                <a16:creationId xmlns:a16="http://schemas.microsoft.com/office/drawing/2014/main" id="{EA93EF3F-9D9E-4493-A53F-34139A0D76BA}"/>
              </a:ext>
            </a:extLst>
          </p:cNvPr>
          <p:cNvSpPr/>
          <p:nvPr userDrawn="1"/>
        </p:nvSpPr>
        <p:spPr>
          <a:xfrm>
            <a:off x="7678738" y="2986088"/>
            <a:ext cx="944562" cy="701675"/>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5"/>
                </a:lnTo>
                <a:lnTo>
                  <a:pt x="6784" y="3927"/>
                </a:lnTo>
                <a:lnTo>
                  <a:pt x="6367" y="4629"/>
                </a:lnTo>
                <a:lnTo>
                  <a:pt x="6889" y="5470"/>
                </a:lnTo>
                <a:lnTo>
                  <a:pt x="6889" y="6732"/>
                </a:lnTo>
                <a:lnTo>
                  <a:pt x="6054" y="7013"/>
                </a:lnTo>
                <a:lnTo>
                  <a:pt x="5949" y="8416"/>
                </a:lnTo>
                <a:lnTo>
                  <a:pt x="4697" y="10099"/>
                </a:lnTo>
                <a:lnTo>
                  <a:pt x="4071" y="9678"/>
                </a:lnTo>
                <a:lnTo>
                  <a:pt x="5114" y="8416"/>
                </a:lnTo>
                <a:lnTo>
                  <a:pt x="5323" y="7574"/>
                </a:lnTo>
                <a:lnTo>
                  <a:pt x="4697" y="6732"/>
                </a:lnTo>
                <a:lnTo>
                  <a:pt x="5428" y="5891"/>
                </a:lnTo>
                <a:lnTo>
                  <a:pt x="5114" y="5049"/>
                </a:lnTo>
                <a:lnTo>
                  <a:pt x="4279" y="4208"/>
                </a:lnTo>
                <a:lnTo>
                  <a:pt x="731" y="1823"/>
                </a:lnTo>
                <a:lnTo>
                  <a:pt x="0" y="2665"/>
                </a:lnTo>
                <a:lnTo>
                  <a:pt x="626" y="5470"/>
                </a:lnTo>
                <a:lnTo>
                  <a:pt x="522" y="6452"/>
                </a:lnTo>
                <a:lnTo>
                  <a:pt x="209" y="8275"/>
                </a:lnTo>
                <a:lnTo>
                  <a:pt x="313" y="8836"/>
                </a:lnTo>
                <a:lnTo>
                  <a:pt x="731" y="8836"/>
                </a:lnTo>
                <a:lnTo>
                  <a:pt x="1044" y="9397"/>
                </a:lnTo>
                <a:lnTo>
                  <a:pt x="939" y="9958"/>
                </a:lnTo>
                <a:lnTo>
                  <a:pt x="313" y="9958"/>
                </a:lnTo>
                <a:lnTo>
                  <a:pt x="626" y="10940"/>
                </a:lnTo>
                <a:lnTo>
                  <a:pt x="0" y="11922"/>
                </a:lnTo>
                <a:lnTo>
                  <a:pt x="104" y="13044"/>
                </a:lnTo>
                <a:lnTo>
                  <a:pt x="939" y="13184"/>
                </a:lnTo>
                <a:lnTo>
                  <a:pt x="1253" y="13745"/>
                </a:lnTo>
                <a:lnTo>
                  <a:pt x="2923" y="14868"/>
                </a:lnTo>
                <a:lnTo>
                  <a:pt x="3131" y="18093"/>
                </a:lnTo>
                <a:lnTo>
                  <a:pt x="4279" y="17953"/>
                </a:lnTo>
                <a:lnTo>
                  <a:pt x="4801" y="17813"/>
                </a:lnTo>
                <a:lnTo>
                  <a:pt x="5323" y="17813"/>
                </a:lnTo>
                <a:lnTo>
                  <a:pt x="5845" y="17392"/>
                </a:lnTo>
                <a:lnTo>
                  <a:pt x="7098" y="19075"/>
                </a:lnTo>
                <a:lnTo>
                  <a:pt x="8350" y="18374"/>
                </a:lnTo>
                <a:lnTo>
                  <a:pt x="9707" y="19636"/>
                </a:lnTo>
                <a:lnTo>
                  <a:pt x="11064" y="19496"/>
                </a:lnTo>
                <a:lnTo>
                  <a:pt x="12212" y="19636"/>
                </a:lnTo>
                <a:lnTo>
                  <a:pt x="12838" y="19917"/>
                </a:lnTo>
                <a:lnTo>
                  <a:pt x="13778" y="19496"/>
                </a:lnTo>
                <a:lnTo>
                  <a:pt x="15239" y="20197"/>
                </a:lnTo>
                <a:lnTo>
                  <a:pt x="16074" y="20057"/>
                </a:lnTo>
                <a:lnTo>
                  <a:pt x="17118" y="20758"/>
                </a:lnTo>
                <a:lnTo>
                  <a:pt x="18161" y="21039"/>
                </a:lnTo>
                <a:lnTo>
                  <a:pt x="18683" y="20899"/>
                </a:lnTo>
                <a:lnTo>
                  <a:pt x="19205" y="21319"/>
                </a:lnTo>
                <a:lnTo>
                  <a:pt x="19727" y="21600"/>
                </a:lnTo>
                <a:lnTo>
                  <a:pt x="21600" y="5259"/>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a:extLst>
              <a:ext uri="{FF2B5EF4-FFF2-40B4-BE49-F238E27FC236}">
                <a16:creationId xmlns:a16="http://schemas.microsoft.com/office/drawing/2014/main" id="{3DED634D-43C7-41F3-963A-B4E64302F629}"/>
              </a:ext>
            </a:extLst>
          </p:cNvPr>
          <p:cNvSpPr/>
          <p:nvPr userDrawn="1"/>
        </p:nvSpPr>
        <p:spPr>
          <a:xfrm>
            <a:off x="7435850" y="3398838"/>
            <a:ext cx="1131888" cy="968375"/>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3"/>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2" y="15290"/>
                </a:lnTo>
                <a:lnTo>
                  <a:pt x="19821" y="13839"/>
                </a:lnTo>
                <a:lnTo>
                  <a:pt x="19550" y="13208"/>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5"/>
                </a:lnTo>
                <a:lnTo>
                  <a:pt x="15284" y="5320"/>
                </a:lnTo>
                <a:lnTo>
                  <a:pt x="14735" y="4981"/>
                </a:lnTo>
                <a:lnTo>
                  <a:pt x="12842" y="4882"/>
                </a:lnTo>
                <a:lnTo>
                  <a:pt x="11611" y="4184"/>
                </a:lnTo>
                <a:lnTo>
                  <a:pt x="10617" y="4503"/>
                </a:lnTo>
                <a:lnTo>
                  <a:pt x="9505" y="3427"/>
                </a:lnTo>
                <a:lnTo>
                  <a:pt x="7291" y="3995"/>
                </a:lnTo>
                <a:lnTo>
                  <a:pt x="7021" y="1660"/>
                </a:lnTo>
                <a:lnTo>
                  <a:pt x="4923" y="0"/>
                </a:lnTo>
                <a:close/>
              </a:path>
            </a:pathLst>
          </a:custGeom>
          <a:solidFill>
            <a:schemeClr val="accent3"/>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Gill Sans"/>
              <a:ea typeface="+mn-ea"/>
              <a:cs typeface="+mn-cs"/>
            </a:endParaRPr>
          </a:p>
        </p:txBody>
      </p:sp>
      <p:sp>
        <p:nvSpPr>
          <p:cNvPr id="12" name="Shape">
            <a:extLst>
              <a:ext uri="{FF2B5EF4-FFF2-40B4-BE49-F238E27FC236}">
                <a16:creationId xmlns:a16="http://schemas.microsoft.com/office/drawing/2014/main" id="{CF7FE576-665D-465B-A43B-805F5CDC2038}"/>
              </a:ext>
            </a:extLst>
          </p:cNvPr>
          <p:cNvSpPr/>
          <p:nvPr userDrawn="1"/>
        </p:nvSpPr>
        <p:spPr>
          <a:xfrm>
            <a:off x="7878763" y="4283075"/>
            <a:ext cx="917575" cy="140335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lnTo>
                  <a:pt x="2776" y="0"/>
                </a:lnTo>
                <a:close/>
              </a:path>
            </a:pathLst>
          </a:custGeom>
          <a:solidFill>
            <a:schemeClr val="accent3"/>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Gill Sans"/>
              <a:ea typeface="+mn-ea"/>
              <a:cs typeface="+mn-cs"/>
            </a:endParaRPr>
          </a:p>
        </p:txBody>
      </p:sp>
      <p:sp>
        <p:nvSpPr>
          <p:cNvPr id="13" name="Shape">
            <a:extLst>
              <a:ext uri="{FF2B5EF4-FFF2-40B4-BE49-F238E27FC236}">
                <a16:creationId xmlns:a16="http://schemas.microsoft.com/office/drawing/2014/main" id="{79456BF6-87AB-409D-ABB6-4106F4A5496B}"/>
              </a:ext>
            </a:extLst>
          </p:cNvPr>
          <p:cNvSpPr/>
          <p:nvPr userDrawn="1"/>
        </p:nvSpPr>
        <p:spPr>
          <a:xfrm>
            <a:off x="8670925" y="4449763"/>
            <a:ext cx="785813" cy="1008062"/>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3"/>
                </a:lnTo>
                <a:lnTo>
                  <a:pt x="3431" y="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4" name="1">
            <a:extLst>
              <a:ext uri="{FF2B5EF4-FFF2-40B4-BE49-F238E27FC236}">
                <a16:creationId xmlns:a16="http://schemas.microsoft.com/office/drawing/2014/main" id="{E0CD61AC-20DC-4071-BB08-605AC70051A4}"/>
              </a:ext>
            </a:extLst>
          </p:cNvPr>
          <p:cNvSpPr/>
          <p:nvPr userDrawn="1"/>
        </p:nvSpPr>
        <p:spPr>
          <a:xfrm>
            <a:off x="8462963" y="5348288"/>
            <a:ext cx="930275" cy="1127125"/>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lnTo>
                  <a:pt x="4864" y="0"/>
                </a:lnTo>
                <a:close/>
              </a:path>
            </a:pathLst>
          </a:custGeom>
          <a:solidFill>
            <a:schemeClr val="accent5"/>
          </a:solidFill>
          <a:ln w="12700">
            <a:solidFill>
              <a:srgbClr val="FFFFFF"/>
            </a:solidFill>
            <a:miter lim="400000"/>
          </a:ln>
        </p:spPr>
        <p:txBody>
          <a:bodyPr lIns="28575" tIns="28575" rIns="28575" bIns="28575" anchor="ctr"/>
          <a:lstStyle>
            <a:lvl1pPr algn="ctr" defTabSz="457200">
              <a:lnSpc>
                <a:spcPct val="100000"/>
              </a:lnSpc>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defTabSz="342892" eaLnBrk="1" fontAlgn="auto" hangingPunct="1">
              <a:spcBef>
                <a:spcPts val="0"/>
              </a:spcBef>
              <a:spcAft>
                <a:spcPts val="0"/>
              </a:spcAft>
              <a:defRPr/>
            </a:pPr>
            <a:endParaRPr sz="1688"/>
          </a:p>
        </p:txBody>
      </p:sp>
      <p:sp>
        <p:nvSpPr>
          <p:cNvPr id="15" name="1">
            <a:extLst>
              <a:ext uri="{FF2B5EF4-FFF2-40B4-BE49-F238E27FC236}">
                <a16:creationId xmlns:a16="http://schemas.microsoft.com/office/drawing/2014/main" id="{3494E9FB-195C-4F81-932D-97377F8D000D}"/>
              </a:ext>
            </a:extLst>
          </p:cNvPr>
          <p:cNvSpPr/>
          <p:nvPr userDrawn="1"/>
        </p:nvSpPr>
        <p:spPr>
          <a:xfrm>
            <a:off x="9309100" y="5451475"/>
            <a:ext cx="960438" cy="1036638"/>
          </a:xfrm>
          <a:custGeom>
            <a:avLst/>
            <a:gdLst/>
            <a:ahLst/>
            <a:cxnLst>
              <a:cxn ang="0">
                <a:pos x="wd2" y="hd2"/>
              </a:cxn>
              <a:cxn ang="5400000">
                <a:pos x="wd2" y="hd2"/>
              </a:cxn>
              <a:cxn ang="10800000">
                <a:pos x="wd2" y="hd2"/>
              </a:cxn>
              <a:cxn ang="16200000">
                <a:pos x="wd2" y="hd2"/>
              </a:cxn>
            </a:cxnLst>
            <a:rect l="0" t="0" r="r" b="b"/>
            <a:pathLst>
              <a:path w="21600" h="21600" extrusionOk="0">
                <a:moveTo>
                  <a:pt x="1842" y="0"/>
                </a:moveTo>
                <a:lnTo>
                  <a:pt x="0" y="21423"/>
                </a:lnTo>
                <a:lnTo>
                  <a:pt x="3494" y="21600"/>
                </a:lnTo>
                <a:lnTo>
                  <a:pt x="3621" y="20070"/>
                </a:lnTo>
                <a:lnTo>
                  <a:pt x="8767" y="20129"/>
                </a:lnTo>
                <a:lnTo>
                  <a:pt x="8958" y="19363"/>
                </a:lnTo>
                <a:lnTo>
                  <a:pt x="21282" y="19893"/>
                </a:lnTo>
                <a:lnTo>
                  <a:pt x="21600" y="1059"/>
                </a:lnTo>
                <a:lnTo>
                  <a:pt x="7941" y="471"/>
                </a:lnTo>
                <a:lnTo>
                  <a:pt x="5019" y="177"/>
                </a:lnTo>
                <a:lnTo>
                  <a:pt x="1842" y="0"/>
                </a:lnTo>
                <a:close/>
              </a:path>
            </a:pathLst>
          </a:custGeom>
          <a:solidFill>
            <a:schemeClr val="accent5"/>
          </a:solidFill>
          <a:ln w="12700">
            <a:solidFill>
              <a:srgbClr val="FFFFFF"/>
            </a:solidFill>
            <a:miter lim="400000"/>
          </a:ln>
        </p:spPr>
        <p:txBody>
          <a:bodyPr lIns="28575" tIns="28575" rIns="28575" bIns="28575" anchor="ctr"/>
          <a:lstStyle>
            <a:lvl1pPr algn="ctr" defTabSz="457200">
              <a:lnSpc>
                <a:spcPct val="100000"/>
              </a:lnSpc>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defTabSz="342892" eaLnBrk="1" fontAlgn="auto" hangingPunct="1">
              <a:spcBef>
                <a:spcPts val="0"/>
              </a:spcBef>
              <a:spcAft>
                <a:spcPts val="0"/>
              </a:spcAft>
              <a:defRPr/>
            </a:pPr>
            <a:endParaRPr sz="1688"/>
          </a:p>
        </p:txBody>
      </p:sp>
      <p:sp>
        <p:nvSpPr>
          <p:cNvPr id="16" name="2">
            <a:extLst>
              <a:ext uri="{FF2B5EF4-FFF2-40B4-BE49-F238E27FC236}">
                <a16:creationId xmlns:a16="http://schemas.microsoft.com/office/drawing/2014/main" id="{09CB3699-A4E0-47DB-A098-29CDE9F387B3}"/>
              </a:ext>
            </a:extLst>
          </p:cNvPr>
          <p:cNvSpPr/>
          <p:nvPr userDrawn="1"/>
        </p:nvSpPr>
        <p:spPr>
          <a:xfrm>
            <a:off x="9388475" y="4716463"/>
            <a:ext cx="1028700" cy="787400"/>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2" y="21445"/>
                </a:lnTo>
                <a:lnTo>
                  <a:pt x="21600" y="1787"/>
                </a:lnTo>
                <a:lnTo>
                  <a:pt x="12871" y="1165"/>
                </a:lnTo>
                <a:lnTo>
                  <a:pt x="8476" y="699"/>
                </a:lnTo>
                <a:lnTo>
                  <a:pt x="1350" y="0"/>
                </a:lnTo>
                <a:close/>
              </a:path>
            </a:pathLst>
          </a:custGeom>
          <a:solidFill>
            <a:schemeClr val="bg2">
              <a:lumMod val="90000"/>
            </a:schemeClr>
          </a:solidFill>
          <a:ln w="12700">
            <a:solidFill>
              <a:srgbClr val="FFFFFF"/>
            </a:solidFill>
            <a:miter lim="400000"/>
          </a:ln>
        </p:spPr>
        <p:txBody>
          <a:bodyPr lIns="28575" tIns="28575" rIns="28575" bIns="28575" anchor="ctr"/>
          <a:lstStyle>
            <a:lvl1pPr algn="ctr" defTabSz="457200">
              <a:lnSpc>
                <a:spcPct val="100000"/>
              </a:lnSpc>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eaLnBrk="1" fontAlgn="auto" hangingPunct="1">
              <a:spcBef>
                <a:spcPts val="0"/>
              </a:spcBef>
              <a:spcAft>
                <a:spcPts val="0"/>
              </a:spcAft>
              <a:defRPr/>
            </a:pPr>
            <a:endParaRPr sz="1688">
              <a:latin typeface="+mn-lt"/>
            </a:endParaRPr>
          </a:p>
        </p:txBody>
      </p:sp>
      <p:sp>
        <p:nvSpPr>
          <p:cNvPr id="17" name="Shape">
            <a:extLst>
              <a:ext uri="{FF2B5EF4-FFF2-40B4-BE49-F238E27FC236}">
                <a16:creationId xmlns:a16="http://schemas.microsoft.com/office/drawing/2014/main" id="{87E9C8B5-7ABC-4206-A895-2630647757B1}"/>
              </a:ext>
            </a:extLst>
          </p:cNvPr>
          <p:cNvSpPr/>
          <p:nvPr userDrawn="1"/>
        </p:nvSpPr>
        <p:spPr>
          <a:xfrm>
            <a:off x="9183688" y="3975100"/>
            <a:ext cx="982662" cy="798513"/>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1"/>
                </a:lnTo>
                <a:lnTo>
                  <a:pt x="1681" y="0"/>
                </a:lnTo>
                <a:close/>
              </a:path>
            </a:pathLst>
          </a:custGeom>
          <a:solidFill>
            <a:schemeClr val="accent3"/>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a:extLst>
              <a:ext uri="{FF2B5EF4-FFF2-40B4-BE49-F238E27FC236}">
                <a16:creationId xmlns:a16="http://schemas.microsoft.com/office/drawing/2014/main" id="{38182102-C207-44DC-82EE-464EA807EBDB}"/>
              </a:ext>
            </a:extLst>
          </p:cNvPr>
          <p:cNvSpPr/>
          <p:nvPr userDrawn="1"/>
        </p:nvSpPr>
        <p:spPr>
          <a:xfrm>
            <a:off x="8726488" y="3178175"/>
            <a:ext cx="1476375" cy="89217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5"/>
                  <a:pt x="10" y="5649"/>
                  <a:pt x="0" y="7003"/>
                </a:cubicBezTo>
                <a:lnTo>
                  <a:pt x="1182" y="9740"/>
                </a:lnTo>
                <a:lnTo>
                  <a:pt x="2036" y="11014"/>
                </a:lnTo>
                <a:lnTo>
                  <a:pt x="1696" y="12861"/>
                </a:lnTo>
                <a:lnTo>
                  <a:pt x="1821" y="14024"/>
                </a:lnTo>
                <a:lnTo>
                  <a:pt x="1562" y="14640"/>
                </a:lnTo>
                <a:lnTo>
                  <a:pt x="1645" y="15392"/>
                </a:lnTo>
                <a:lnTo>
                  <a:pt x="2639" y="15324"/>
                </a:lnTo>
                <a:lnTo>
                  <a:pt x="2887" y="16761"/>
                </a:lnTo>
                <a:lnTo>
                  <a:pt x="2970" y="17582"/>
                </a:lnTo>
                <a:lnTo>
                  <a:pt x="3260" y="18539"/>
                </a:lnTo>
                <a:lnTo>
                  <a:pt x="3127" y="19818"/>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lnTo>
                  <a:pt x="403" y="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a:extLst>
              <a:ext uri="{FF2B5EF4-FFF2-40B4-BE49-F238E27FC236}">
                <a16:creationId xmlns:a16="http://schemas.microsoft.com/office/drawing/2014/main" id="{62E060FD-029C-4971-8EF5-E7017CD8FF96}"/>
              </a:ext>
            </a:extLst>
          </p:cNvPr>
          <p:cNvSpPr/>
          <p:nvPr userDrawn="1"/>
        </p:nvSpPr>
        <p:spPr>
          <a:xfrm>
            <a:off x="10174288" y="3333750"/>
            <a:ext cx="939800" cy="560388"/>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5"/>
                </a:lnTo>
                <a:lnTo>
                  <a:pt x="20104" y="8073"/>
                </a:lnTo>
                <a:lnTo>
                  <a:pt x="19518" y="7091"/>
                </a:lnTo>
                <a:lnTo>
                  <a:pt x="19648" y="2836"/>
                </a:lnTo>
                <a:lnTo>
                  <a:pt x="18933" y="0"/>
                </a:lnTo>
                <a:lnTo>
                  <a:pt x="10475" y="982"/>
                </a:lnTo>
                <a:lnTo>
                  <a:pt x="7547" y="1091"/>
                </a:lnTo>
                <a:lnTo>
                  <a:pt x="586" y="655"/>
                </a:lnTo>
                <a:close/>
              </a:path>
            </a:pathLst>
          </a:custGeom>
          <a:solidFill>
            <a:schemeClr val="accent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Gill Sans"/>
              <a:ea typeface="+mn-ea"/>
              <a:cs typeface="+mn-cs"/>
            </a:endParaRPr>
          </a:p>
        </p:txBody>
      </p:sp>
      <p:sp>
        <p:nvSpPr>
          <p:cNvPr id="20" name="3">
            <a:extLst>
              <a:ext uri="{FF2B5EF4-FFF2-40B4-BE49-F238E27FC236}">
                <a16:creationId xmlns:a16="http://schemas.microsoft.com/office/drawing/2014/main" id="{465AE50B-6EE0-4126-9F44-227C2A3079D9}"/>
              </a:ext>
            </a:extLst>
          </p:cNvPr>
          <p:cNvSpPr/>
          <p:nvPr userDrawn="1"/>
        </p:nvSpPr>
        <p:spPr>
          <a:xfrm>
            <a:off x="10147300" y="3878263"/>
            <a:ext cx="1028700" cy="60960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7"/>
                </a:lnTo>
                <a:lnTo>
                  <a:pt x="8601" y="19397"/>
                </a:lnTo>
                <a:lnTo>
                  <a:pt x="12635" y="19297"/>
                </a:lnTo>
                <a:lnTo>
                  <a:pt x="15186" y="19197"/>
                </a:lnTo>
                <a:lnTo>
                  <a:pt x="15957" y="19397"/>
                </a:lnTo>
                <a:lnTo>
                  <a:pt x="16965" y="19998"/>
                </a:lnTo>
                <a:lnTo>
                  <a:pt x="18152" y="19297"/>
                </a:lnTo>
                <a:lnTo>
                  <a:pt x="19160" y="19998"/>
                </a:lnTo>
                <a:lnTo>
                  <a:pt x="19457" y="20699"/>
                </a:lnTo>
                <a:lnTo>
                  <a:pt x="20346" y="20499"/>
                </a:lnTo>
                <a:lnTo>
                  <a:pt x="21533" y="21600"/>
                </a:lnTo>
                <a:lnTo>
                  <a:pt x="21355" y="19898"/>
                </a:lnTo>
                <a:lnTo>
                  <a:pt x="21533" y="17996"/>
                </a:lnTo>
                <a:lnTo>
                  <a:pt x="21600" y="15797"/>
                </a:lnTo>
                <a:lnTo>
                  <a:pt x="21175" y="4180"/>
                </a:lnTo>
                <a:lnTo>
                  <a:pt x="20050" y="3177"/>
                </a:lnTo>
                <a:lnTo>
                  <a:pt x="20345" y="1977"/>
                </a:lnTo>
                <a:lnTo>
                  <a:pt x="20525" y="0"/>
                </a:lnTo>
                <a:lnTo>
                  <a:pt x="525" y="638"/>
                </a:lnTo>
                <a:close/>
              </a:path>
            </a:pathLst>
          </a:custGeom>
          <a:solidFill>
            <a:schemeClr val="accent5"/>
          </a:solidFill>
          <a:ln w="12700">
            <a:solidFill>
              <a:srgbClr val="FFFFFF"/>
            </a:solidFill>
            <a:miter lim="400000"/>
          </a:ln>
        </p:spPr>
        <p:txBody>
          <a:bodyPr lIns="28575" tIns="28575" rIns="28575" bIns="28575" anchor="ctr"/>
          <a:lstStyle>
            <a:lvl1pPr algn="ctr" defTabSz="457200">
              <a:lnSpc>
                <a:spcPct val="100000"/>
              </a:lnSpc>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defTabSz="342892" eaLnBrk="1" fontAlgn="auto" hangingPunct="1">
              <a:spcBef>
                <a:spcPts val="0"/>
              </a:spcBef>
              <a:spcAft>
                <a:spcPts val="0"/>
              </a:spcAft>
              <a:defRPr/>
            </a:pPr>
            <a:endParaRPr sz="1688"/>
          </a:p>
        </p:txBody>
      </p:sp>
      <p:sp>
        <p:nvSpPr>
          <p:cNvPr id="21" name="3">
            <a:extLst>
              <a:ext uri="{FF2B5EF4-FFF2-40B4-BE49-F238E27FC236}">
                <a16:creationId xmlns:a16="http://schemas.microsoft.com/office/drawing/2014/main" id="{490EA05F-DA63-4E66-8611-E55385D8DD08}"/>
              </a:ext>
            </a:extLst>
          </p:cNvPr>
          <p:cNvSpPr/>
          <p:nvPr userDrawn="1"/>
        </p:nvSpPr>
        <p:spPr>
          <a:xfrm>
            <a:off x="10134600" y="4408488"/>
            <a:ext cx="1217613" cy="541337"/>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1"/>
                </a:lnTo>
                <a:lnTo>
                  <a:pt x="4973" y="15498"/>
                </a:lnTo>
                <a:lnTo>
                  <a:pt x="5023" y="21600"/>
                </a:lnTo>
                <a:lnTo>
                  <a:pt x="12558" y="21148"/>
                </a:lnTo>
                <a:lnTo>
                  <a:pt x="13965" y="21148"/>
                </a:lnTo>
                <a:lnTo>
                  <a:pt x="20294" y="20357"/>
                </a:lnTo>
                <a:lnTo>
                  <a:pt x="21600" y="20357"/>
                </a:lnTo>
                <a:lnTo>
                  <a:pt x="20796" y="17871"/>
                </a:lnTo>
                <a:lnTo>
                  <a:pt x="20344" y="15837"/>
                </a:lnTo>
                <a:lnTo>
                  <a:pt x="20344" y="12899"/>
                </a:lnTo>
                <a:lnTo>
                  <a:pt x="19993" y="10979"/>
                </a:lnTo>
                <a:lnTo>
                  <a:pt x="19993" y="9962"/>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lnTo>
                  <a:pt x="230" y="0"/>
                </a:lnTo>
                <a:close/>
              </a:path>
            </a:pathLst>
          </a:custGeom>
          <a:solidFill>
            <a:schemeClr val="bg2">
              <a:lumMod val="90000"/>
            </a:schemeClr>
          </a:solidFill>
          <a:ln w="12700">
            <a:solidFill>
              <a:srgbClr val="FFFFFF"/>
            </a:solidFill>
            <a:miter lim="400000"/>
          </a:ln>
        </p:spPr>
        <p:txBody>
          <a:bodyPr lIns="28575" tIns="28575" rIns="28575" bIns="28575" anchor="ctr"/>
          <a:lstStyle>
            <a:lvl1pPr algn="ctr" defTabSz="457200">
              <a:lnSpc>
                <a:spcPct val="100000"/>
              </a:lnSpc>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eaLnBrk="1" fontAlgn="auto" hangingPunct="1">
              <a:spcBef>
                <a:spcPts val="0"/>
              </a:spcBef>
              <a:spcAft>
                <a:spcPts val="0"/>
              </a:spcAft>
              <a:defRPr/>
            </a:pPr>
            <a:endParaRPr sz="1688"/>
          </a:p>
        </p:txBody>
      </p:sp>
      <p:sp>
        <p:nvSpPr>
          <p:cNvPr id="22" name="2">
            <a:extLst>
              <a:ext uri="{FF2B5EF4-FFF2-40B4-BE49-F238E27FC236}">
                <a16:creationId xmlns:a16="http://schemas.microsoft.com/office/drawing/2014/main" id="{1CCE601D-EF2D-4428-ACF1-47E31DBF24BD}"/>
              </a:ext>
            </a:extLst>
          </p:cNvPr>
          <p:cNvSpPr/>
          <p:nvPr userDrawn="1"/>
        </p:nvSpPr>
        <p:spPr>
          <a:xfrm>
            <a:off x="10401300" y="4914900"/>
            <a:ext cx="1096963" cy="588963"/>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6"/>
                </a:lnTo>
                <a:lnTo>
                  <a:pt x="11746" y="21392"/>
                </a:lnTo>
                <a:lnTo>
                  <a:pt x="16367" y="20562"/>
                </a:lnTo>
                <a:lnTo>
                  <a:pt x="21600" y="19628"/>
                </a:lnTo>
                <a:lnTo>
                  <a:pt x="21275" y="6138"/>
                </a:lnTo>
                <a:cubicBezTo>
                  <a:pt x="20812" y="5329"/>
                  <a:pt x="20524" y="4519"/>
                  <a:pt x="20061" y="3709"/>
                </a:cubicBezTo>
                <a:lnTo>
                  <a:pt x="19930" y="1884"/>
                </a:lnTo>
                <a:lnTo>
                  <a:pt x="18849" y="0"/>
                </a:lnTo>
                <a:lnTo>
                  <a:pt x="278" y="1054"/>
                </a:lnTo>
                <a:close/>
              </a:path>
            </a:pathLst>
          </a:custGeom>
          <a:solidFill>
            <a:schemeClr val="bg2">
              <a:lumMod val="90000"/>
            </a:schemeClr>
          </a:solidFill>
          <a:ln w="12700">
            <a:solidFill>
              <a:srgbClr val="FFFFFF"/>
            </a:solidFill>
            <a:miter lim="400000"/>
          </a:ln>
        </p:spPr>
        <p:txBody>
          <a:bodyPr lIns="28575" tIns="28575" rIns="28575" bIns="28575" anchor="ctr"/>
          <a:lstStyle>
            <a:lvl1pPr algn="ctr" defTabSz="457200">
              <a:lnSpc>
                <a:spcPct val="100000"/>
              </a:lnSpc>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eaLnBrk="1" fontAlgn="auto" hangingPunct="1">
              <a:spcBef>
                <a:spcPts val="0"/>
              </a:spcBef>
              <a:spcAft>
                <a:spcPts val="0"/>
              </a:spcAft>
              <a:defRPr/>
            </a:pPr>
            <a:endParaRPr sz="1688">
              <a:latin typeface="+mn-lt"/>
            </a:endParaRPr>
          </a:p>
        </p:txBody>
      </p:sp>
      <p:sp>
        <p:nvSpPr>
          <p:cNvPr id="23" name="Shape">
            <a:extLst>
              <a:ext uri="{FF2B5EF4-FFF2-40B4-BE49-F238E27FC236}">
                <a16:creationId xmlns:a16="http://schemas.microsoft.com/office/drawing/2014/main" id="{6983E6BD-BCDA-4E97-A85F-476258B09061}"/>
              </a:ext>
            </a:extLst>
          </p:cNvPr>
          <p:cNvSpPr/>
          <p:nvPr userDrawn="1"/>
        </p:nvSpPr>
        <p:spPr>
          <a:xfrm>
            <a:off x="10267950" y="5453063"/>
            <a:ext cx="1303338" cy="636587"/>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5"/>
                </a:lnTo>
                <a:lnTo>
                  <a:pt x="20397" y="0"/>
                </a:lnTo>
                <a:lnTo>
                  <a:pt x="11535" y="1442"/>
                </a:lnTo>
                <a:lnTo>
                  <a:pt x="0" y="1635"/>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4" name="Shape">
            <a:extLst>
              <a:ext uri="{FF2B5EF4-FFF2-40B4-BE49-F238E27FC236}">
                <a16:creationId xmlns:a16="http://schemas.microsoft.com/office/drawing/2014/main" id="{96C59C44-B8C7-4E70-ACF2-FB84F1BB6728}"/>
              </a:ext>
            </a:extLst>
          </p:cNvPr>
          <p:cNvSpPr/>
          <p:nvPr userDrawn="1"/>
        </p:nvSpPr>
        <p:spPr>
          <a:xfrm>
            <a:off x="11525250" y="5481638"/>
            <a:ext cx="703263" cy="69532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5" y="18755"/>
                </a:cubicBezTo>
                <a:lnTo>
                  <a:pt x="2639" y="18278"/>
                </a:lnTo>
                <a:lnTo>
                  <a:pt x="3296" y="18527"/>
                </a:lnTo>
                <a:lnTo>
                  <a:pt x="3557" y="21600"/>
                </a:lnTo>
                <a:lnTo>
                  <a:pt x="11711" y="20722"/>
                </a:lnTo>
                <a:lnTo>
                  <a:pt x="16655" y="19932"/>
                </a:lnTo>
                <a:lnTo>
                  <a:pt x="16916" y="20371"/>
                </a:lnTo>
                <a:lnTo>
                  <a:pt x="17176" y="17385"/>
                </a:lnTo>
                <a:lnTo>
                  <a:pt x="16482" y="15629"/>
                </a:lnTo>
                <a:lnTo>
                  <a:pt x="17089" y="13785"/>
                </a:lnTo>
                <a:lnTo>
                  <a:pt x="18477" y="11502"/>
                </a:lnTo>
                <a:lnTo>
                  <a:pt x="18737" y="10624"/>
                </a:lnTo>
                <a:lnTo>
                  <a:pt x="18651" y="9922"/>
                </a:lnTo>
                <a:lnTo>
                  <a:pt x="19865" y="7990"/>
                </a:lnTo>
                <a:lnTo>
                  <a:pt x="20125" y="6498"/>
                </a:lnTo>
                <a:lnTo>
                  <a:pt x="19952" y="5971"/>
                </a:lnTo>
                <a:lnTo>
                  <a:pt x="20906" y="5005"/>
                </a:lnTo>
                <a:lnTo>
                  <a:pt x="20646" y="4127"/>
                </a:lnTo>
                <a:lnTo>
                  <a:pt x="21600" y="2107"/>
                </a:lnTo>
                <a:lnTo>
                  <a:pt x="19692" y="2107"/>
                </a:lnTo>
                <a:lnTo>
                  <a:pt x="18998" y="1668"/>
                </a:lnTo>
                <a:lnTo>
                  <a:pt x="19258" y="0"/>
                </a:lnTo>
                <a:lnTo>
                  <a:pt x="9282" y="878"/>
                </a:lnTo>
                <a:lnTo>
                  <a:pt x="4684" y="1405"/>
                </a:lnTo>
                <a:lnTo>
                  <a:pt x="0" y="2195"/>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5" name="Shape">
            <a:extLst>
              <a:ext uri="{FF2B5EF4-FFF2-40B4-BE49-F238E27FC236}">
                <a16:creationId xmlns:a16="http://schemas.microsoft.com/office/drawing/2014/main" id="{F4DA18D1-1842-4C7F-8749-2EE420D99352}"/>
              </a:ext>
            </a:extLst>
          </p:cNvPr>
          <p:cNvSpPr/>
          <p:nvPr userDrawn="1"/>
        </p:nvSpPr>
        <p:spPr>
          <a:xfrm>
            <a:off x="12047538" y="5684838"/>
            <a:ext cx="495300" cy="909637"/>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79" y="2826"/>
                </a:lnTo>
                <a:lnTo>
                  <a:pt x="3826" y="3634"/>
                </a:lnTo>
                <a:lnTo>
                  <a:pt x="1234" y="5921"/>
                </a:lnTo>
                <a:lnTo>
                  <a:pt x="370" y="7200"/>
                </a:lnTo>
                <a:lnTo>
                  <a:pt x="1481" y="8748"/>
                </a:lnTo>
                <a:lnTo>
                  <a:pt x="1728" y="11036"/>
                </a:lnTo>
                <a:lnTo>
                  <a:pt x="2008" y="13232"/>
                </a:lnTo>
                <a:lnTo>
                  <a:pt x="1605" y="13862"/>
                </a:lnTo>
                <a:lnTo>
                  <a:pt x="2222" y="14938"/>
                </a:lnTo>
                <a:lnTo>
                  <a:pt x="1111" y="15678"/>
                </a:lnTo>
                <a:lnTo>
                  <a:pt x="864" y="16015"/>
                </a:lnTo>
                <a:lnTo>
                  <a:pt x="123" y="16553"/>
                </a:lnTo>
                <a:cubicBezTo>
                  <a:pt x="82" y="17271"/>
                  <a:pt x="41" y="17989"/>
                  <a:pt x="0" y="18707"/>
                </a:cubicBezTo>
                <a:lnTo>
                  <a:pt x="123" y="18976"/>
                </a:lnTo>
                <a:lnTo>
                  <a:pt x="9751" y="18437"/>
                </a:lnTo>
                <a:lnTo>
                  <a:pt x="11479" y="18236"/>
                </a:lnTo>
                <a:lnTo>
                  <a:pt x="12219" y="18707"/>
                </a:lnTo>
                <a:lnTo>
                  <a:pt x="12343" y="19312"/>
                </a:lnTo>
                <a:lnTo>
                  <a:pt x="12219" y="20120"/>
                </a:lnTo>
                <a:lnTo>
                  <a:pt x="13330" y="20591"/>
                </a:lnTo>
                <a:lnTo>
                  <a:pt x="13701" y="21465"/>
                </a:lnTo>
                <a:lnTo>
                  <a:pt x="14194" y="21600"/>
                </a:lnTo>
                <a:lnTo>
                  <a:pt x="17403" y="20456"/>
                </a:lnTo>
                <a:lnTo>
                  <a:pt x="18267" y="20321"/>
                </a:lnTo>
                <a:lnTo>
                  <a:pt x="19502" y="20187"/>
                </a:lnTo>
                <a:lnTo>
                  <a:pt x="20736" y="20389"/>
                </a:lnTo>
                <a:lnTo>
                  <a:pt x="21600" y="19783"/>
                </a:lnTo>
                <a:lnTo>
                  <a:pt x="20242" y="10901"/>
                </a:lnTo>
                <a:lnTo>
                  <a:pt x="19872" y="6191"/>
                </a:lnTo>
                <a:lnTo>
                  <a:pt x="18638" y="0"/>
                </a:lnTo>
                <a:lnTo>
                  <a:pt x="18267" y="336"/>
                </a:lnTo>
                <a:lnTo>
                  <a:pt x="16539" y="269"/>
                </a:lnTo>
                <a:lnTo>
                  <a:pt x="5431" y="1211"/>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6" name="Shape">
            <a:extLst>
              <a:ext uri="{FF2B5EF4-FFF2-40B4-BE49-F238E27FC236}">
                <a16:creationId xmlns:a16="http://schemas.microsoft.com/office/drawing/2014/main" id="{AE7D3C5B-352E-4D83-9372-854957A04FF3}"/>
              </a:ext>
            </a:extLst>
          </p:cNvPr>
          <p:cNvSpPr/>
          <p:nvPr userDrawn="1"/>
        </p:nvSpPr>
        <p:spPr>
          <a:xfrm>
            <a:off x="11296650" y="4779963"/>
            <a:ext cx="1023938" cy="777875"/>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3" y="6839"/>
                </a:lnTo>
                <a:lnTo>
                  <a:pt x="3829" y="8647"/>
                </a:lnTo>
                <a:lnTo>
                  <a:pt x="4248" y="18787"/>
                </a:lnTo>
                <a:lnTo>
                  <a:pt x="4671" y="21600"/>
                </a:lnTo>
                <a:lnTo>
                  <a:pt x="17950" y="19651"/>
                </a:lnTo>
                <a:lnTo>
                  <a:pt x="18010" y="20988"/>
                </a:lnTo>
                <a:lnTo>
                  <a:pt x="18489" y="21459"/>
                </a:lnTo>
                <a:lnTo>
                  <a:pt x="19625" y="21459"/>
                </a:lnTo>
                <a:lnTo>
                  <a:pt x="19805" y="20831"/>
                </a:lnTo>
                <a:lnTo>
                  <a:pt x="19745" y="20123"/>
                </a:lnTo>
                <a:lnTo>
                  <a:pt x="20403" y="18237"/>
                </a:lnTo>
                <a:lnTo>
                  <a:pt x="21036" y="17918"/>
                </a:lnTo>
                <a:lnTo>
                  <a:pt x="21600" y="17765"/>
                </a:lnTo>
                <a:lnTo>
                  <a:pt x="21181" y="16900"/>
                </a:lnTo>
                <a:lnTo>
                  <a:pt x="21121" y="15564"/>
                </a:lnTo>
                <a:lnTo>
                  <a:pt x="20523" y="15328"/>
                </a:lnTo>
                <a:lnTo>
                  <a:pt x="19865" y="15014"/>
                </a:lnTo>
                <a:lnTo>
                  <a:pt x="19386" y="13756"/>
                </a:lnTo>
                <a:lnTo>
                  <a:pt x="19147" y="12498"/>
                </a:lnTo>
                <a:lnTo>
                  <a:pt x="18548" y="12027"/>
                </a:lnTo>
                <a:lnTo>
                  <a:pt x="17292" y="11005"/>
                </a:lnTo>
                <a:lnTo>
                  <a:pt x="16454" y="9275"/>
                </a:lnTo>
                <a:lnTo>
                  <a:pt x="16634" y="8568"/>
                </a:lnTo>
                <a:lnTo>
                  <a:pt x="17172" y="7861"/>
                </a:lnTo>
                <a:lnTo>
                  <a:pt x="16215" y="6681"/>
                </a:lnTo>
                <a:lnTo>
                  <a:pt x="15976" y="7075"/>
                </a:lnTo>
                <a:lnTo>
                  <a:pt x="15617" y="7232"/>
                </a:lnTo>
                <a:lnTo>
                  <a:pt x="15198" y="6288"/>
                </a:lnTo>
                <a:lnTo>
                  <a:pt x="14779" y="4716"/>
                </a:lnTo>
                <a:lnTo>
                  <a:pt x="14121" y="4402"/>
                </a:lnTo>
                <a:lnTo>
                  <a:pt x="13403" y="4088"/>
                </a:lnTo>
                <a:lnTo>
                  <a:pt x="13044" y="3694"/>
                </a:lnTo>
                <a:lnTo>
                  <a:pt x="12864" y="2358"/>
                </a:lnTo>
                <a:lnTo>
                  <a:pt x="12685" y="1494"/>
                </a:lnTo>
                <a:lnTo>
                  <a:pt x="12565" y="629"/>
                </a:lnTo>
                <a:lnTo>
                  <a:pt x="11428" y="0"/>
                </a:lnTo>
                <a:lnTo>
                  <a:pt x="0" y="1651"/>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7" name="Shape">
            <a:extLst>
              <a:ext uri="{FF2B5EF4-FFF2-40B4-BE49-F238E27FC236}">
                <a16:creationId xmlns:a16="http://schemas.microsoft.com/office/drawing/2014/main" id="{38FEDADF-304F-4A3D-A10B-DD2BC3EC6472}"/>
              </a:ext>
            </a:extLst>
          </p:cNvPr>
          <p:cNvSpPr/>
          <p:nvPr userDrawn="1"/>
        </p:nvSpPr>
        <p:spPr>
          <a:xfrm>
            <a:off x="11580813" y="3644900"/>
            <a:ext cx="777875" cy="773113"/>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8"/>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2" y="6171"/>
                </a:lnTo>
                <a:lnTo>
                  <a:pt x="20500" y="7121"/>
                </a:lnTo>
                <a:lnTo>
                  <a:pt x="20029" y="8070"/>
                </a:lnTo>
                <a:lnTo>
                  <a:pt x="19558" y="8308"/>
                </a:lnTo>
                <a:lnTo>
                  <a:pt x="19401" y="8941"/>
                </a:lnTo>
                <a:lnTo>
                  <a:pt x="18929" y="9495"/>
                </a:lnTo>
                <a:lnTo>
                  <a:pt x="18615" y="9732"/>
                </a:lnTo>
                <a:lnTo>
                  <a:pt x="18772" y="8308"/>
                </a:lnTo>
                <a:lnTo>
                  <a:pt x="18694" y="7912"/>
                </a:lnTo>
                <a:lnTo>
                  <a:pt x="19008" y="6963"/>
                </a:lnTo>
                <a:lnTo>
                  <a:pt x="18929" y="5934"/>
                </a:lnTo>
                <a:lnTo>
                  <a:pt x="18301" y="5064"/>
                </a:lnTo>
                <a:lnTo>
                  <a:pt x="18144" y="4668"/>
                </a:lnTo>
                <a:lnTo>
                  <a:pt x="18380" y="4273"/>
                </a:lnTo>
                <a:lnTo>
                  <a:pt x="18458" y="3877"/>
                </a:lnTo>
                <a:lnTo>
                  <a:pt x="17516" y="3877"/>
                </a:lnTo>
                <a:lnTo>
                  <a:pt x="17044" y="3086"/>
                </a:lnTo>
                <a:lnTo>
                  <a:pt x="16023" y="3086"/>
                </a:lnTo>
                <a:lnTo>
                  <a:pt x="14688" y="2927"/>
                </a:lnTo>
                <a:lnTo>
                  <a:pt x="12960" y="2611"/>
                </a:lnTo>
                <a:lnTo>
                  <a:pt x="11546" y="2611"/>
                </a:lnTo>
                <a:lnTo>
                  <a:pt x="10447" y="2453"/>
                </a:lnTo>
                <a:lnTo>
                  <a:pt x="9033" y="1899"/>
                </a:lnTo>
                <a:lnTo>
                  <a:pt x="8561" y="1266"/>
                </a:lnTo>
                <a:lnTo>
                  <a:pt x="6519" y="1345"/>
                </a:lnTo>
                <a:lnTo>
                  <a:pt x="6127" y="0"/>
                </a:lnTo>
                <a:lnTo>
                  <a:pt x="4399" y="791"/>
                </a:lnTo>
                <a:lnTo>
                  <a:pt x="2199" y="87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8" name="Shape">
            <a:extLst>
              <a:ext uri="{FF2B5EF4-FFF2-40B4-BE49-F238E27FC236}">
                <a16:creationId xmlns:a16="http://schemas.microsoft.com/office/drawing/2014/main" id="{91DC6639-2D1D-415F-B367-785AA11183E5}"/>
              </a:ext>
            </a:extLst>
          </p:cNvPr>
          <p:cNvSpPr/>
          <p:nvPr userDrawn="1"/>
        </p:nvSpPr>
        <p:spPr>
          <a:xfrm>
            <a:off x="11887200" y="4346575"/>
            <a:ext cx="576263" cy="990600"/>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39"/>
                </a:lnTo>
                <a:lnTo>
                  <a:pt x="953" y="5681"/>
                </a:lnTo>
                <a:lnTo>
                  <a:pt x="1906" y="7282"/>
                </a:lnTo>
                <a:lnTo>
                  <a:pt x="0" y="8825"/>
                </a:lnTo>
                <a:lnTo>
                  <a:pt x="1059" y="12696"/>
                </a:lnTo>
                <a:lnTo>
                  <a:pt x="3857" y="13265"/>
                </a:lnTo>
                <a:lnTo>
                  <a:pt x="5506" y="15120"/>
                </a:lnTo>
                <a:lnTo>
                  <a:pt x="6882" y="14873"/>
                </a:lnTo>
                <a:lnTo>
                  <a:pt x="7835" y="15552"/>
                </a:lnTo>
                <a:lnTo>
                  <a:pt x="7200" y="16231"/>
                </a:lnTo>
                <a:lnTo>
                  <a:pt x="6888" y="16650"/>
                </a:lnTo>
                <a:lnTo>
                  <a:pt x="8682" y="18453"/>
                </a:lnTo>
                <a:lnTo>
                  <a:pt x="11859" y="19317"/>
                </a:lnTo>
                <a:lnTo>
                  <a:pt x="12606" y="21336"/>
                </a:lnTo>
                <a:lnTo>
                  <a:pt x="15141" y="21600"/>
                </a:lnTo>
                <a:lnTo>
                  <a:pt x="15353" y="20859"/>
                </a:lnTo>
                <a:lnTo>
                  <a:pt x="16791" y="21187"/>
                </a:lnTo>
                <a:lnTo>
                  <a:pt x="18424" y="21106"/>
                </a:lnTo>
                <a:lnTo>
                  <a:pt x="18741" y="20798"/>
                </a:lnTo>
                <a:lnTo>
                  <a:pt x="18424" y="20119"/>
                </a:lnTo>
                <a:lnTo>
                  <a:pt x="20619" y="19781"/>
                </a:lnTo>
                <a:lnTo>
                  <a:pt x="20329" y="18823"/>
                </a:lnTo>
                <a:lnTo>
                  <a:pt x="20329" y="18267"/>
                </a:lnTo>
                <a:lnTo>
                  <a:pt x="20118" y="17712"/>
                </a:lnTo>
                <a:lnTo>
                  <a:pt x="20224"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6" y="4135"/>
                </a:lnTo>
                <a:lnTo>
                  <a:pt x="18953" y="2901"/>
                </a:lnTo>
                <a:lnTo>
                  <a:pt x="18635" y="2592"/>
                </a:lnTo>
                <a:lnTo>
                  <a:pt x="17153" y="1296"/>
                </a:lnTo>
                <a:lnTo>
                  <a:pt x="16835" y="432"/>
                </a:lnTo>
                <a:lnTo>
                  <a:pt x="16624" y="0"/>
                </a:lnTo>
                <a:lnTo>
                  <a:pt x="2753" y="1605"/>
                </a:lnTo>
                <a:close/>
              </a:path>
            </a:pathLst>
          </a:custGeom>
          <a:solidFill>
            <a:schemeClr val="accent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Gill Sans"/>
              <a:ea typeface="+mn-ea"/>
              <a:cs typeface="+mn-cs"/>
            </a:endParaRPr>
          </a:p>
        </p:txBody>
      </p:sp>
      <p:sp>
        <p:nvSpPr>
          <p:cNvPr id="29" name="Shape">
            <a:extLst>
              <a:ext uri="{FF2B5EF4-FFF2-40B4-BE49-F238E27FC236}">
                <a16:creationId xmlns:a16="http://schemas.microsoft.com/office/drawing/2014/main" id="{3DCC301F-3616-42D1-95D1-F1322817D76E}"/>
              </a:ext>
            </a:extLst>
          </p:cNvPr>
          <p:cNvSpPr/>
          <p:nvPr userDrawn="1"/>
        </p:nvSpPr>
        <p:spPr>
          <a:xfrm>
            <a:off x="12471400" y="5614988"/>
            <a:ext cx="558800" cy="912812"/>
          </a:xfrm>
          <a:custGeom>
            <a:avLst/>
            <a:gdLst/>
            <a:ahLst/>
            <a:cxnLst>
              <a:cxn ang="0">
                <a:pos x="wd2" y="hd2"/>
              </a:cxn>
              <a:cxn ang="5400000">
                <a:pos x="wd2" y="hd2"/>
              </a:cxn>
              <a:cxn ang="10800000">
                <a:pos x="wd2" y="hd2"/>
              </a:cxn>
              <a:cxn ang="16200000">
                <a:pos x="wd2" y="hd2"/>
              </a:cxn>
            </a:cxnLst>
            <a:rect l="0" t="0" r="r" b="b"/>
            <a:pathLst>
              <a:path w="21600" h="21600" extrusionOk="0">
                <a:moveTo>
                  <a:pt x="0" y="1872"/>
                </a:moveTo>
                <a:lnTo>
                  <a:pt x="2522" y="21333"/>
                </a:lnTo>
                <a:lnTo>
                  <a:pt x="4057" y="21333"/>
                </a:lnTo>
                <a:lnTo>
                  <a:pt x="4824" y="20864"/>
                </a:lnTo>
                <a:lnTo>
                  <a:pt x="4715" y="19995"/>
                </a:lnTo>
                <a:lnTo>
                  <a:pt x="6688" y="21600"/>
                </a:lnTo>
                <a:lnTo>
                  <a:pt x="8004" y="21266"/>
                </a:lnTo>
                <a:lnTo>
                  <a:pt x="7894" y="20129"/>
                </a:lnTo>
                <a:lnTo>
                  <a:pt x="7785" y="19460"/>
                </a:lnTo>
                <a:lnTo>
                  <a:pt x="7017" y="18858"/>
                </a:lnTo>
                <a:lnTo>
                  <a:pt x="21381" y="16651"/>
                </a:lnTo>
                <a:lnTo>
                  <a:pt x="21490" y="15180"/>
                </a:lnTo>
                <a:lnTo>
                  <a:pt x="21161"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6" y="1471"/>
                </a:lnTo>
                <a:lnTo>
                  <a:pt x="3509" y="1137"/>
                </a:lnTo>
                <a:lnTo>
                  <a:pt x="0" y="1872"/>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 name="Shape">
            <a:extLst>
              <a:ext uri="{FF2B5EF4-FFF2-40B4-BE49-F238E27FC236}">
                <a16:creationId xmlns:a16="http://schemas.microsoft.com/office/drawing/2014/main" id="{860F5F67-D87F-4BB9-BF1B-47FA06C1FECF}"/>
              </a:ext>
            </a:extLst>
          </p:cNvPr>
          <p:cNvSpPr/>
          <p:nvPr userDrawn="1"/>
        </p:nvSpPr>
        <p:spPr>
          <a:xfrm>
            <a:off x="12850813" y="5532438"/>
            <a:ext cx="776287" cy="817562"/>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8" y="16667"/>
                </a:lnTo>
                <a:lnTo>
                  <a:pt x="4815" y="17041"/>
                </a:lnTo>
                <a:lnTo>
                  <a:pt x="4657" y="18162"/>
                </a:lnTo>
                <a:lnTo>
                  <a:pt x="4894" y="19358"/>
                </a:lnTo>
                <a:lnTo>
                  <a:pt x="4516" y="21026"/>
                </a:lnTo>
                <a:lnTo>
                  <a:pt x="6789" y="21600"/>
                </a:lnTo>
                <a:lnTo>
                  <a:pt x="10025" y="21376"/>
                </a:lnTo>
                <a:lnTo>
                  <a:pt x="17079" y="20833"/>
                </a:lnTo>
                <a:lnTo>
                  <a:pt x="18314" y="21077"/>
                </a:lnTo>
                <a:lnTo>
                  <a:pt x="18471" y="19134"/>
                </a:lnTo>
                <a:lnTo>
                  <a:pt x="18945" y="18610"/>
                </a:lnTo>
                <a:lnTo>
                  <a:pt x="20009" y="19220"/>
                </a:lnTo>
                <a:lnTo>
                  <a:pt x="21076" y="18760"/>
                </a:lnTo>
                <a:lnTo>
                  <a:pt x="20524" y="16144"/>
                </a:lnTo>
                <a:lnTo>
                  <a:pt x="20840" y="15920"/>
                </a:lnTo>
                <a:lnTo>
                  <a:pt x="20840" y="14500"/>
                </a:lnTo>
                <a:lnTo>
                  <a:pt x="21392" y="12855"/>
                </a:lnTo>
                <a:lnTo>
                  <a:pt x="21600" y="11628"/>
                </a:lnTo>
                <a:lnTo>
                  <a:pt x="21076" y="11435"/>
                </a:lnTo>
                <a:lnTo>
                  <a:pt x="20761" y="10688"/>
                </a:lnTo>
                <a:lnTo>
                  <a:pt x="18945" y="8894"/>
                </a:lnTo>
                <a:lnTo>
                  <a:pt x="18629" y="7624"/>
                </a:lnTo>
                <a:lnTo>
                  <a:pt x="16656" y="6727"/>
                </a:lnTo>
                <a:lnTo>
                  <a:pt x="14761" y="4858"/>
                </a:lnTo>
                <a:lnTo>
                  <a:pt x="13893" y="4335"/>
                </a:lnTo>
                <a:lnTo>
                  <a:pt x="12788" y="3886"/>
                </a:lnTo>
                <a:lnTo>
                  <a:pt x="12314" y="3737"/>
                </a:lnTo>
                <a:lnTo>
                  <a:pt x="11367" y="2466"/>
                </a:lnTo>
                <a:lnTo>
                  <a:pt x="9867" y="1570"/>
                </a:lnTo>
                <a:lnTo>
                  <a:pt x="9709" y="897"/>
                </a:lnTo>
                <a:lnTo>
                  <a:pt x="9709" y="0"/>
                </a:lnTo>
                <a:lnTo>
                  <a:pt x="5368" y="1121"/>
                </a:lnTo>
                <a:lnTo>
                  <a:pt x="0" y="2167"/>
                </a:lnTo>
                <a:close/>
              </a:path>
            </a:pathLst>
          </a:custGeom>
          <a:solidFill>
            <a:schemeClr val="accent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Gill Sans"/>
              <a:ea typeface="+mn-ea"/>
              <a:cs typeface="+mn-cs"/>
            </a:endParaRPr>
          </a:p>
        </p:txBody>
      </p:sp>
      <p:sp>
        <p:nvSpPr>
          <p:cNvPr id="31" name="Shape">
            <a:extLst>
              <a:ext uri="{FF2B5EF4-FFF2-40B4-BE49-F238E27FC236}">
                <a16:creationId xmlns:a16="http://schemas.microsoft.com/office/drawing/2014/main" id="{43B8AA71-34EB-4DD6-95BF-56D063603972}"/>
              </a:ext>
            </a:extLst>
          </p:cNvPr>
          <p:cNvSpPr/>
          <p:nvPr userDrawn="1"/>
        </p:nvSpPr>
        <p:spPr>
          <a:xfrm>
            <a:off x="13200063" y="5422900"/>
            <a:ext cx="712787" cy="547688"/>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6"/>
                </a:lnTo>
                <a:lnTo>
                  <a:pt x="2829" y="10243"/>
                </a:lnTo>
                <a:lnTo>
                  <a:pt x="5400" y="11357"/>
                </a:lnTo>
                <a:lnTo>
                  <a:pt x="7457" y="14586"/>
                </a:lnTo>
                <a:lnTo>
                  <a:pt x="9771" y="15588"/>
                </a:lnTo>
                <a:lnTo>
                  <a:pt x="10200" y="18148"/>
                </a:lnTo>
                <a:lnTo>
                  <a:pt x="12343" y="21266"/>
                </a:lnTo>
                <a:lnTo>
                  <a:pt x="12943" y="21600"/>
                </a:lnTo>
                <a:lnTo>
                  <a:pt x="13457" y="19930"/>
                </a:lnTo>
                <a:lnTo>
                  <a:pt x="13371" y="18482"/>
                </a:lnTo>
                <a:lnTo>
                  <a:pt x="14229" y="18928"/>
                </a:lnTo>
                <a:lnTo>
                  <a:pt x="14486" y="17480"/>
                </a:lnTo>
                <a:lnTo>
                  <a:pt x="15514" y="17369"/>
                </a:lnTo>
                <a:lnTo>
                  <a:pt x="16886" y="15699"/>
                </a:lnTo>
                <a:lnTo>
                  <a:pt x="17314" y="13806"/>
                </a:lnTo>
                <a:lnTo>
                  <a:pt x="18171" y="13361"/>
                </a:lnTo>
                <a:lnTo>
                  <a:pt x="18514" y="12247"/>
                </a:lnTo>
                <a:lnTo>
                  <a:pt x="19114" y="10021"/>
                </a:lnTo>
                <a:lnTo>
                  <a:pt x="20143" y="9464"/>
                </a:lnTo>
                <a:lnTo>
                  <a:pt x="20829" y="7126"/>
                </a:lnTo>
                <a:lnTo>
                  <a:pt x="21600" y="5010"/>
                </a:lnTo>
                <a:lnTo>
                  <a:pt x="16029" y="0"/>
                </a:lnTo>
                <a:lnTo>
                  <a:pt x="11829" y="1670"/>
                </a:lnTo>
                <a:lnTo>
                  <a:pt x="10971" y="1893"/>
                </a:lnTo>
                <a:lnTo>
                  <a:pt x="10714" y="1781"/>
                </a:lnTo>
                <a:lnTo>
                  <a:pt x="9857" y="891"/>
                </a:lnTo>
                <a:lnTo>
                  <a:pt x="9171" y="445"/>
                </a:lnTo>
                <a:lnTo>
                  <a:pt x="7971" y="668"/>
                </a:lnTo>
                <a:lnTo>
                  <a:pt x="6514" y="1002"/>
                </a:lnTo>
                <a:lnTo>
                  <a:pt x="5314" y="1002"/>
                </a:lnTo>
                <a:lnTo>
                  <a:pt x="4200" y="1670"/>
                </a:lnTo>
                <a:lnTo>
                  <a:pt x="0" y="412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 name="Shape">
            <a:extLst>
              <a:ext uri="{FF2B5EF4-FFF2-40B4-BE49-F238E27FC236}">
                <a16:creationId xmlns:a16="http://schemas.microsoft.com/office/drawing/2014/main" id="{A539F30E-0234-4076-9320-ABFC6D6964CA}"/>
              </a:ext>
            </a:extLst>
          </p:cNvPr>
          <p:cNvSpPr/>
          <p:nvPr userDrawn="1"/>
        </p:nvSpPr>
        <p:spPr>
          <a:xfrm>
            <a:off x="12295188" y="4845050"/>
            <a:ext cx="966787" cy="57467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1"/>
                </a:lnTo>
                <a:lnTo>
                  <a:pt x="1894" y="17237"/>
                </a:lnTo>
                <a:lnTo>
                  <a:pt x="1894" y="17769"/>
                </a:lnTo>
                <a:lnTo>
                  <a:pt x="0" y="17025"/>
                </a:lnTo>
                <a:lnTo>
                  <a:pt x="0" y="20110"/>
                </a:lnTo>
                <a:lnTo>
                  <a:pt x="316" y="21600"/>
                </a:lnTo>
                <a:lnTo>
                  <a:pt x="1578" y="21494"/>
                </a:lnTo>
                <a:lnTo>
                  <a:pt x="2841" y="21068"/>
                </a:lnTo>
                <a:lnTo>
                  <a:pt x="4356" y="19898"/>
                </a:lnTo>
                <a:lnTo>
                  <a:pt x="6502" y="19365"/>
                </a:lnTo>
                <a:lnTo>
                  <a:pt x="9406" y="18408"/>
                </a:lnTo>
                <a:lnTo>
                  <a:pt x="13068" y="17237"/>
                </a:lnTo>
                <a:lnTo>
                  <a:pt x="16350" y="16386"/>
                </a:lnTo>
                <a:lnTo>
                  <a:pt x="17613" y="15748"/>
                </a:lnTo>
                <a:lnTo>
                  <a:pt x="19231" y="14342"/>
                </a:lnTo>
                <a:lnTo>
                  <a:pt x="19896" y="12556"/>
                </a:lnTo>
                <a:lnTo>
                  <a:pt x="20288" y="10892"/>
                </a:lnTo>
                <a:lnTo>
                  <a:pt x="20906" y="9935"/>
                </a:lnTo>
                <a:lnTo>
                  <a:pt x="21600" y="9016"/>
                </a:lnTo>
                <a:lnTo>
                  <a:pt x="21298" y="6368"/>
                </a:lnTo>
                <a:lnTo>
                  <a:pt x="20075" y="5533"/>
                </a:lnTo>
                <a:lnTo>
                  <a:pt x="19507" y="2022"/>
                </a:lnTo>
                <a:lnTo>
                  <a:pt x="19191" y="1915"/>
                </a:lnTo>
                <a:lnTo>
                  <a:pt x="18812" y="1170"/>
                </a:lnTo>
                <a:lnTo>
                  <a:pt x="18370" y="958"/>
                </a:lnTo>
                <a:lnTo>
                  <a:pt x="17992" y="0"/>
                </a:lnTo>
                <a:lnTo>
                  <a:pt x="17108" y="745"/>
                </a:lnTo>
                <a:lnTo>
                  <a:pt x="15782" y="1064"/>
                </a:lnTo>
                <a:lnTo>
                  <a:pt x="14961" y="1064"/>
                </a:lnTo>
                <a:lnTo>
                  <a:pt x="13699" y="1277"/>
                </a:lnTo>
                <a:lnTo>
                  <a:pt x="12941" y="638"/>
                </a:lnTo>
                <a:lnTo>
                  <a:pt x="12184" y="213"/>
                </a:lnTo>
                <a:lnTo>
                  <a:pt x="11742" y="958"/>
                </a:lnTo>
                <a:lnTo>
                  <a:pt x="12061" y="2128"/>
                </a:lnTo>
                <a:lnTo>
                  <a:pt x="12124" y="2811"/>
                </a:lnTo>
                <a:lnTo>
                  <a:pt x="11426" y="3405"/>
                </a:lnTo>
                <a:lnTo>
                  <a:pt x="10732" y="3831"/>
                </a:lnTo>
                <a:lnTo>
                  <a:pt x="9612" y="3982"/>
                </a:lnTo>
                <a:lnTo>
                  <a:pt x="9712" y="6384"/>
                </a:lnTo>
                <a:lnTo>
                  <a:pt x="9154" y="7555"/>
                </a:lnTo>
                <a:lnTo>
                  <a:pt x="8712" y="8725"/>
                </a:lnTo>
                <a:lnTo>
                  <a:pt x="8207" y="9151"/>
                </a:lnTo>
                <a:lnTo>
                  <a:pt x="7389" y="7880"/>
                </a:lnTo>
                <a:lnTo>
                  <a:pt x="7449" y="10534"/>
                </a:lnTo>
                <a:lnTo>
                  <a:pt x="7007" y="10108"/>
                </a:lnTo>
                <a:lnTo>
                  <a:pt x="6629" y="10002"/>
                </a:lnTo>
                <a:lnTo>
                  <a:pt x="5808" y="10669"/>
                </a:lnTo>
                <a:lnTo>
                  <a:pt x="5492" y="11178"/>
                </a:lnTo>
                <a:lnTo>
                  <a:pt x="4798" y="11811"/>
                </a:lnTo>
                <a:lnTo>
                  <a:pt x="4419" y="11172"/>
                </a:lnTo>
                <a:lnTo>
                  <a:pt x="4103" y="10960"/>
                </a:lnTo>
                <a:lnTo>
                  <a:pt x="2778" y="12343"/>
                </a:lnTo>
                <a:close/>
              </a:path>
            </a:pathLst>
          </a:custGeom>
          <a:solidFill>
            <a:schemeClr val="bg2">
              <a:lumMod val="90000"/>
            </a:schemeClr>
          </a:solidFill>
          <a:ln w="12700">
            <a:solidFill>
              <a:srgbClr val="FFFFFF"/>
            </a:solidFill>
            <a:miter lim="400000"/>
          </a:ln>
        </p:spPr>
        <p:txBody>
          <a:bodyPr lIns="28575" tIns="28575" rIns="28575" bIns="28575" anchor="ctr"/>
          <a:lstStyle/>
          <a:p>
            <a:pPr algn="ctr"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mn-lt"/>
              <a:ea typeface="+mn-ea"/>
              <a:cs typeface="+mn-cs"/>
            </a:endParaRPr>
          </a:p>
        </p:txBody>
      </p:sp>
      <p:sp>
        <p:nvSpPr>
          <p:cNvPr id="33" name="Shape">
            <a:extLst>
              <a:ext uri="{FF2B5EF4-FFF2-40B4-BE49-F238E27FC236}">
                <a16:creationId xmlns:a16="http://schemas.microsoft.com/office/drawing/2014/main" id="{2DA3AD27-6045-4457-8782-1625DC18A0E9}"/>
              </a:ext>
            </a:extLst>
          </p:cNvPr>
          <p:cNvSpPr/>
          <p:nvPr userDrawn="1"/>
        </p:nvSpPr>
        <p:spPr>
          <a:xfrm>
            <a:off x="12168188" y="5165725"/>
            <a:ext cx="1225550" cy="574675"/>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8"/>
                </a:lnTo>
                <a:lnTo>
                  <a:pt x="561" y="18122"/>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1"/>
                </a:lnTo>
                <a:lnTo>
                  <a:pt x="17180" y="9535"/>
                </a:lnTo>
                <a:lnTo>
                  <a:pt x="18047" y="8449"/>
                </a:lnTo>
                <a:lnTo>
                  <a:pt x="18568" y="6248"/>
                </a:lnTo>
                <a:lnTo>
                  <a:pt x="19279" y="6150"/>
                </a:lnTo>
                <a:lnTo>
                  <a:pt x="19887" y="4869"/>
                </a:lnTo>
                <a:lnTo>
                  <a:pt x="20137" y="4427"/>
                </a:lnTo>
                <a:lnTo>
                  <a:pt x="20471" y="4445"/>
                </a:lnTo>
                <a:lnTo>
                  <a:pt x="20953" y="3992"/>
                </a:lnTo>
                <a:lnTo>
                  <a:pt x="21463" y="2579"/>
                </a:lnTo>
                <a:lnTo>
                  <a:pt x="21600" y="0"/>
                </a:lnTo>
                <a:lnTo>
                  <a:pt x="16569" y="3340"/>
                </a:lnTo>
                <a:lnTo>
                  <a:pt x="5659" y="7688"/>
                </a:lnTo>
                <a:lnTo>
                  <a:pt x="4639" y="8992"/>
                </a:lnTo>
                <a:lnTo>
                  <a:pt x="3976" y="9101"/>
                </a:lnTo>
                <a:lnTo>
                  <a:pt x="1670" y="9438"/>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 name="Shape">
            <a:extLst>
              <a:ext uri="{FF2B5EF4-FFF2-40B4-BE49-F238E27FC236}">
                <a16:creationId xmlns:a16="http://schemas.microsoft.com/office/drawing/2014/main" id="{6F6BF21F-CC40-41AD-8EA9-F988C3343FAD}"/>
              </a:ext>
            </a:extLst>
          </p:cNvPr>
          <p:cNvSpPr/>
          <p:nvPr userDrawn="1"/>
        </p:nvSpPr>
        <p:spPr>
          <a:xfrm>
            <a:off x="12382500" y="4383088"/>
            <a:ext cx="465138" cy="782637"/>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5" y="12522"/>
                </a:lnTo>
                <a:lnTo>
                  <a:pt x="3404" y="13539"/>
                </a:lnTo>
                <a:lnTo>
                  <a:pt x="2880" y="14713"/>
                </a:lnTo>
                <a:lnTo>
                  <a:pt x="3355" y="16435"/>
                </a:lnTo>
                <a:lnTo>
                  <a:pt x="3796" y="17452"/>
                </a:lnTo>
                <a:lnTo>
                  <a:pt x="3486" y="17452"/>
                </a:lnTo>
                <a:lnTo>
                  <a:pt x="2755" y="18486"/>
                </a:lnTo>
                <a:lnTo>
                  <a:pt x="1833" y="19487"/>
                </a:lnTo>
                <a:lnTo>
                  <a:pt x="1997" y="20047"/>
                </a:lnTo>
                <a:cubicBezTo>
                  <a:pt x="2030" y="20565"/>
                  <a:pt x="2062" y="21082"/>
                  <a:pt x="2095" y="21600"/>
                </a:cubicBezTo>
                <a:lnTo>
                  <a:pt x="4713" y="20974"/>
                </a:lnTo>
                <a:lnTo>
                  <a:pt x="5891" y="21443"/>
                </a:lnTo>
                <a:lnTo>
                  <a:pt x="9295" y="20504"/>
                </a:lnTo>
                <a:lnTo>
                  <a:pt x="9949" y="20035"/>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70"/>
                </a:lnTo>
                <a:lnTo>
                  <a:pt x="20684" y="13617"/>
                </a:lnTo>
                <a:lnTo>
                  <a:pt x="21469" y="12835"/>
                </a:lnTo>
                <a:lnTo>
                  <a:pt x="16495" y="313"/>
                </a:lnTo>
                <a:lnTo>
                  <a:pt x="15971" y="0"/>
                </a:lnTo>
                <a:lnTo>
                  <a:pt x="7985" y="1174"/>
                </a:lnTo>
                <a:lnTo>
                  <a:pt x="5498" y="1409"/>
                </a:lnTo>
                <a:lnTo>
                  <a:pt x="4582" y="1330"/>
                </a:lnTo>
                <a:lnTo>
                  <a:pt x="2487" y="2270"/>
                </a:lnTo>
                <a:lnTo>
                  <a:pt x="0" y="2661"/>
                </a:lnTo>
                <a:close/>
              </a:path>
            </a:pathLst>
          </a:custGeom>
          <a:solidFill>
            <a:schemeClr val="bg2">
              <a:lumMod val="90000"/>
            </a:schemeClr>
          </a:solidFill>
          <a:ln w="12700">
            <a:solidFill>
              <a:srgbClr val="FFFFFF"/>
            </a:solidFill>
            <a:miter lim="400000"/>
          </a:ln>
        </p:spPr>
        <p:txBody>
          <a:bodyPr lIns="28575" tIns="28575" rIns="28575" bIns="28575" anchor="ctr"/>
          <a:lstStyle/>
          <a:p>
            <a:pPr algn="ctr"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mn-lt"/>
              <a:ea typeface="+mn-ea"/>
              <a:cs typeface="+mn-cs"/>
            </a:endParaRPr>
          </a:p>
        </p:txBody>
      </p:sp>
      <p:sp>
        <p:nvSpPr>
          <p:cNvPr id="35" name="Shape">
            <a:extLst>
              <a:ext uri="{FF2B5EF4-FFF2-40B4-BE49-F238E27FC236}">
                <a16:creationId xmlns:a16="http://schemas.microsoft.com/office/drawing/2014/main" id="{E9808822-F9CD-4C29-BA39-A3B450CC5847}"/>
              </a:ext>
            </a:extLst>
          </p:cNvPr>
          <p:cNvSpPr/>
          <p:nvPr userDrawn="1"/>
        </p:nvSpPr>
        <p:spPr>
          <a:xfrm>
            <a:off x="9698038" y="5592763"/>
            <a:ext cx="2043112" cy="1912937"/>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8"/>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7"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10"/>
                </a:lnTo>
                <a:lnTo>
                  <a:pt x="19762" y="5571"/>
                </a:lnTo>
                <a:lnTo>
                  <a:pt x="18683" y="4804"/>
                </a:lnTo>
                <a:lnTo>
                  <a:pt x="18291" y="4982"/>
                </a:lnTo>
                <a:lnTo>
                  <a:pt x="17617" y="4917"/>
                </a:lnTo>
                <a:lnTo>
                  <a:pt x="16882" y="5506"/>
                </a:lnTo>
                <a:lnTo>
                  <a:pt x="16270" y="5179"/>
                </a:lnTo>
                <a:lnTo>
                  <a:pt x="15902" y="5310"/>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lnTo>
                  <a:pt x="6034" y="0"/>
                </a:lnTo>
                <a:close/>
              </a:path>
            </a:pathLst>
          </a:custGeom>
          <a:solidFill>
            <a:schemeClr val="accent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 name="3">
            <a:extLst>
              <a:ext uri="{FF2B5EF4-FFF2-40B4-BE49-F238E27FC236}">
                <a16:creationId xmlns:a16="http://schemas.microsoft.com/office/drawing/2014/main" id="{B32A6BA7-4B36-4EA9-A272-84F89B6693CF}"/>
              </a:ext>
            </a:extLst>
          </p:cNvPr>
          <p:cNvSpPr/>
          <p:nvPr userDrawn="1"/>
        </p:nvSpPr>
        <p:spPr>
          <a:xfrm>
            <a:off x="7343775" y="4117975"/>
            <a:ext cx="1250950" cy="1992313"/>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3"/>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5"/>
                </a:lnTo>
                <a:lnTo>
                  <a:pt x="6645" y="16472"/>
                </a:lnTo>
                <a:lnTo>
                  <a:pt x="7453" y="16584"/>
                </a:lnTo>
                <a:lnTo>
                  <a:pt x="7543" y="16415"/>
                </a:lnTo>
                <a:lnTo>
                  <a:pt x="8800" y="17486"/>
                </a:lnTo>
                <a:lnTo>
                  <a:pt x="9788" y="17712"/>
                </a:lnTo>
                <a:lnTo>
                  <a:pt x="10417" y="18331"/>
                </a:lnTo>
                <a:lnTo>
                  <a:pt x="11404"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2"/>
                </a:lnTo>
                <a:lnTo>
                  <a:pt x="20457" y="16899"/>
                </a:lnTo>
                <a:lnTo>
                  <a:pt x="9339" y="7342"/>
                </a:lnTo>
                <a:lnTo>
                  <a:pt x="11289" y="1706"/>
                </a:lnTo>
                <a:lnTo>
                  <a:pt x="4162" y="441"/>
                </a:lnTo>
                <a:lnTo>
                  <a:pt x="1732" y="0"/>
                </a:lnTo>
                <a:close/>
              </a:path>
            </a:pathLst>
          </a:custGeom>
          <a:solidFill>
            <a:schemeClr val="bg2">
              <a:lumMod val="90000"/>
            </a:schemeClr>
          </a:solidFill>
          <a:ln w="12700">
            <a:solidFill>
              <a:srgbClr val="FFFFFF"/>
            </a:solidFill>
            <a:miter lim="400000"/>
          </a:ln>
        </p:spPr>
        <p:txBody>
          <a:bodyPr lIns="28575" tIns="28575" rIns="28575" bIns="28575" anchor="ctr"/>
          <a:lstStyle>
            <a:lvl1pPr algn="ctr" defTabSz="457200">
              <a:lnSpc>
                <a:spcPct val="100000"/>
              </a:lnSpc>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eaLnBrk="1" fontAlgn="auto" hangingPunct="1">
              <a:spcBef>
                <a:spcPts val="0"/>
              </a:spcBef>
              <a:spcAft>
                <a:spcPts val="0"/>
              </a:spcAft>
              <a:defRPr/>
            </a:pPr>
            <a:endParaRPr sz="1688">
              <a:latin typeface="+mn-lt"/>
            </a:endParaRPr>
          </a:p>
        </p:txBody>
      </p:sp>
      <p:sp>
        <p:nvSpPr>
          <p:cNvPr id="37" name="Shape">
            <a:extLst>
              <a:ext uri="{FF2B5EF4-FFF2-40B4-BE49-F238E27FC236}">
                <a16:creationId xmlns:a16="http://schemas.microsoft.com/office/drawing/2014/main" id="{AE8D044F-9A12-4171-8033-1E2DE7FB8B1F}"/>
              </a:ext>
            </a:extLst>
          </p:cNvPr>
          <p:cNvSpPr/>
          <p:nvPr userDrawn="1"/>
        </p:nvSpPr>
        <p:spPr>
          <a:xfrm>
            <a:off x="11637963" y="6116638"/>
            <a:ext cx="827087" cy="727075"/>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6" y="19615"/>
                </a:lnTo>
                <a:lnTo>
                  <a:pt x="8779" y="19615"/>
                </a:lnTo>
                <a:lnTo>
                  <a:pt x="8849" y="18424"/>
                </a:lnTo>
                <a:lnTo>
                  <a:pt x="9476" y="18026"/>
                </a:lnTo>
                <a:lnTo>
                  <a:pt x="10382" y="18106"/>
                </a:lnTo>
                <a:lnTo>
                  <a:pt x="10939" y="18344"/>
                </a:lnTo>
                <a:lnTo>
                  <a:pt x="12054" y="19297"/>
                </a:lnTo>
                <a:lnTo>
                  <a:pt x="12263" y="18106"/>
                </a:lnTo>
                <a:lnTo>
                  <a:pt x="11427" y="17074"/>
                </a:lnTo>
                <a:lnTo>
                  <a:pt x="11218" y="16597"/>
                </a:lnTo>
                <a:lnTo>
                  <a:pt x="11566"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6"/>
                </a:lnTo>
                <a:lnTo>
                  <a:pt x="18534" y="19059"/>
                </a:lnTo>
                <a:lnTo>
                  <a:pt x="19649" y="19376"/>
                </a:lnTo>
                <a:lnTo>
                  <a:pt x="20764" y="20488"/>
                </a:lnTo>
                <a:lnTo>
                  <a:pt x="21600" y="19932"/>
                </a:lnTo>
                <a:lnTo>
                  <a:pt x="21600" y="19218"/>
                </a:lnTo>
                <a:lnTo>
                  <a:pt x="20694" y="18026"/>
                </a:lnTo>
                <a:lnTo>
                  <a:pt x="19997" y="17629"/>
                </a:lnTo>
                <a:lnTo>
                  <a:pt x="19370" y="16994"/>
                </a:lnTo>
                <a:lnTo>
                  <a:pt x="19649" y="16359"/>
                </a:lnTo>
                <a:lnTo>
                  <a:pt x="19997" y="16279"/>
                </a:lnTo>
                <a:lnTo>
                  <a:pt x="20485" y="16279"/>
                </a:lnTo>
                <a:lnTo>
                  <a:pt x="20764" y="15485"/>
                </a:lnTo>
                <a:lnTo>
                  <a:pt x="20694" y="15088"/>
                </a:lnTo>
                <a:lnTo>
                  <a:pt x="19719" y="14771"/>
                </a:lnTo>
                <a:lnTo>
                  <a:pt x="18883" y="15485"/>
                </a:lnTo>
                <a:lnTo>
                  <a:pt x="18395" y="15168"/>
                </a:lnTo>
                <a:lnTo>
                  <a:pt x="18116" y="14374"/>
                </a:lnTo>
                <a:lnTo>
                  <a:pt x="17350" y="14453"/>
                </a:lnTo>
                <a:lnTo>
                  <a:pt x="17419" y="15247"/>
                </a:lnTo>
                <a:lnTo>
                  <a:pt x="16514" y="15803"/>
                </a:lnTo>
                <a:lnTo>
                  <a:pt x="16026" y="15803"/>
                </a:lnTo>
                <a:lnTo>
                  <a:pt x="15468" y="15565"/>
                </a:lnTo>
                <a:lnTo>
                  <a:pt x="15538" y="14771"/>
                </a:lnTo>
                <a:lnTo>
                  <a:pt x="14772" y="13897"/>
                </a:lnTo>
                <a:lnTo>
                  <a:pt x="15190" y="13579"/>
                </a:lnTo>
                <a:lnTo>
                  <a:pt x="16165" y="13738"/>
                </a:lnTo>
                <a:lnTo>
                  <a:pt x="16723" y="13182"/>
                </a:lnTo>
                <a:lnTo>
                  <a:pt x="17837" y="13579"/>
                </a:lnTo>
                <a:lnTo>
                  <a:pt x="18743" y="13818"/>
                </a:lnTo>
                <a:lnTo>
                  <a:pt x="18743" y="12706"/>
                </a:lnTo>
                <a:lnTo>
                  <a:pt x="17977" y="12388"/>
                </a:lnTo>
                <a:lnTo>
                  <a:pt x="17977" y="10562"/>
                </a:lnTo>
                <a:lnTo>
                  <a:pt x="17698" y="9926"/>
                </a:lnTo>
                <a:lnTo>
                  <a:pt x="10730" y="10641"/>
                </a:lnTo>
                <a:lnTo>
                  <a:pt x="10870" y="7624"/>
                </a:lnTo>
                <a:lnTo>
                  <a:pt x="12054" y="5638"/>
                </a:lnTo>
                <a:lnTo>
                  <a:pt x="11775" y="4209"/>
                </a:lnTo>
                <a:lnTo>
                  <a:pt x="12124" y="3335"/>
                </a:lnTo>
                <a:lnTo>
                  <a:pt x="11636" y="0"/>
                </a:lnTo>
                <a:lnTo>
                  <a:pt x="0" y="1747"/>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 name="Shape">
            <a:extLst>
              <a:ext uri="{FF2B5EF4-FFF2-40B4-BE49-F238E27FC236}">
                <a16:creationId xmlns:a16="http://schemas.microsoft.com/office/drawing/2014/main" id="{FD77D00A-A892-4E3E-8B76-8B11D1F0007D}"/>
              </a:ext>
            </a:extLst>
          </p:cNvPr>
          <p:cNvSpPr/>
          <p:nvPr userDrawn="1"/>
        </p:nvSpPr>
        <p:spPr>
          <a:xfrm>
            <a:off x="12652375" y="6237288"/>
            <a:ext cx="1292225" cy="1004887"/>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4" y="5398"/>
                </a:lnTo>
                <a:lnTo>
                  <a:pt x="5506" y="5887"/>
                </a:lnTo>
                <a:lnTo>
                  <a:pt x="5845" y="5996"/>
                </a:lnTo>
                <a:lnTo>
                  <a:pt x="6522" y="6812"/>
                </a:lnTo>
                <a:lnTo>
                  <a:pt x="6819" y="6431"/>
                </a:lnTo>
                <a:lnTo>
                  <a:pt x="7496" y="6485"/>
                </a:lnTo>
                <a:lnTo>
                  <a:pt x="8471" y="5616"/>
                </a:lnTo>
                <a:lnTo>
                  <a:pt x="8682" y="4963"/>
                </a:lnTo>
                <a:lnTo>
                  <a:pt x="9064" y="4583"/>
                </a:lnTo>
                <a:lnTo>
                  <a:pt x="10122" y="4800"/>
                </a:lnTo>
                <a:lnTo>
                  <a:pt x="10842" y="5344"/>
                </a:lnTo>
                <a:lnTo>
                  <a:pt x="11139" y="6540"/>
                </a:lnTo>
                <a:lnTo>
                  <a:pt x="12918" y="7573"/>
                </a:lnTo>
                <a:lnTo>
                  <a:pt x="13384" y="8769"/>
                </a:lnTo>
                <a:lnTo>
                  <a:pt x="13511" y="11433"/>
                </a:lnTo>
                <a:lnTo>
                  <a:pt x="13892" y="12303"/>
                </a:lnTo>
                <a:lnTo>
                  <a:pt x="14188" y="11922"/>
                </a:lnTo>
                <a:lnTo>
                  <a:pt x="14612" y="12575"/>
                </a:lnTo>
                <a:lnTo>
                  <a:pt x="14400" y="13336"/>
                </a:lnTo>
                <a:lnTo>
                  <a:pt x="14400" y="13771"/>
                </a:lnTo>
                <a:lnTo>
                  <a:pt x="15798" y="15565"/>
                </a:lnTo>
                <a:lnTo>
                  <a:pt x="16009" y="15184"/>
                </a:lnTo>
                <a:lnTo>
                  <a:pt x="16136" y="15184"/>
                </a:lnTo>
                <a:lnTo>
                  <a:pt x="16264" y="15837"/>
                </a:lnTo>
                <a:lnTo>
                  <a:pt x="16729" y="16489"/>
                </a:lnTo>
                <a:lnTo>
                  <a:pt x="16729" y="16979"/>
                </a:lnTo>
                <a:lnTo>
                  <a:pt x="17322" y="17740"/>
                </a:lnTo>
                <a:lnTo>
                  <a:pt x="17534" y="18555"/>
                </a:lnTo>
                <a:lnTo>
                  <a:pt x="18042" y="18990"/>
                </a:lnTo>
                <a:lnTo>
                  <a:pt x="18424" y="18936"/>
                </a:lnTo>
                <a:lnTo>
                  <a:pt x="18974" y="20078"/>
                </a:lnTo>
                <a:lnTo>
                  <a:pt x="19440" y="20404"/>
                </a:lnTo>
                <a:lnTo>
                  <a:pt x="19736" y="20730"/>
                </a:lnTo>
                <a:lnTo>
                  <a:pt x="19821" y="20893"/>
                </a:lnTo>
                <a:lnTo>
                  <a:pt x="19609" y="21056"/>
                </a:lnTo>
                <a:lnTo>
                  <a:pt x="19525" y="21219"/>
                </a:lnTo>
                <a:lnTo>
                  <a:pt x="19864" y="21600"/>
                </a:lnTo>
                <a:lnTo>
                  <a:pt x="20075" y="21491"/>
                </a:lnTo>
                <a:lnTo>
                  <a:pt x="20329" y="21165"/>
                </a:lnTo>
                <a:lnTo>
                  <a:pt x="20584" y="20784"/>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6" y="13553"/>
                </a:lnTo>
                <a:lnTo>
                  <a:pt x="20753" y="12357"/>
                </a:lnTo>
                <a:lnTo>
                  <a:pt x="20795" y="12140"/>
                </a:lnTo>
                <a:lnTo>
                  <a:pt x="20456" y="11270"/>
                </a:lnTo>
                <a:lnTo>
                  <a:pt x="19821" y="10237"/>
                </a:lnTo>
                <a:lnTo>
                  <a:pt x="18720" y="8116"/>
                </a:lnTo>
                <a:lnTo>
                  <a:pt x="18551" y="7627"/>
                </a:lnTo>
                <a:lnTo>
                  <a:pt x="18847" y="7518"/>
                </a:lnTo>
                <a:lnTo>
                  <a:pt x="19271" y="7899"/>
                </a:lnTo>
                <a:lnTo>
                  <a:pt x="19694" y="9476"/>
                </a:lnTo>
                <a:lnTo>
                  <a:pt x="19059" y="7301"/>
                </a:lnTo>
                <a:lnTo>
                  <a:pt x="17831" y="5779"/>
                </a:lnTo>
                <a:lnTo>
                  <a:pt x="17492" y="4528"/>
                </a:lnTo>
                <a:lnTo>
                  <a:pt x="16856" y="3549"/>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lnTo>
                  <a:pt x="0" y="3713"/>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9" name="2">
            <a:extLst>
              <a:ext uri="{FF2B5EF4-FFF2-40B4-BE49-F238E27FC236}">
                <a16:creationId xmlns:a16="http://schemas.microsoft.com/office/drawing/2014/main" id="{895D38A1-2351-443C-808D-3C97CC3C2BC8}"/>
              </a:ext>
            </a:extLst>
          </p:cNvPr>
          <p:cNvSpPr/>
          <p:nvPr userDrawn="1"/>
        </p:nvSpPr>
        <p:spPr>
          <a:xfrm>
            <a:off x="13014325" y="4916488"/>
            <a:ext cx="1239838" cy="655637"/>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6"/>
                </a:lnTo>
                <a:lnTo>
                  <a:pt x="4862" y="11796"/>
                </a:lnTo>
                <a:lnTo>
                  <a:pt x="4400" y="13470"/>
                </a:lnTo>
                <a:lnTo>
                  <a:pt x="3433" y="13470"/>
                </a:lnTo>
                <a:lnTo>
                  <a:pt x="3180" y="15144"/>
                </a:lnTo>
                <a:lnTo>
                  <a:pt x="2718" y="15941"/>
                </a:lnTo>
                <a:lnTo>
                  <a:pt x="1877" y="16818"/>
                </a:lnTo>
                <a:lnTo>
                  <a:pt x="909" y="18332"/>
                </a:lnTo>
                <a:lnTo>
                  <a:pt x="699" y="19767"/>
                </a:lnTo>
                <a:lnTo>
                  <a:pt x="0" y="20564"/>
                </a:lnTo>
                <a:lnTo>
                  <a:pt x="447" y="21600"/>
                </a:lnTo>
                <a:lnTo>
                  <a:pt x="3222" y="20564"/>
                </a:lnTo>
                <a:lnTo>
                  <a:pt x="6250" y="17615"/>
                </a:lnTo>
                <a:lnTo>
                  <a:pt x="8437" y="17296"/>
                </a:lnTo>
                <a:lnTo>
                  <a:pt x="9825" y="18571"/>
                </a:lnTo>
                <a:lnTo>
                  <a:pt x="12432" y="16897"/>
                </a:lnTo>
                <a:lnTo>
                  <a:pt x="15628" y="20962"/>
                </a:lnTo>
                <a:lnTo>
                  <a:pt x="16133" y="20165"/>
                </a:lnTo>
                <a:lnTo>
                  <a:pt x="16680" y="19528"/>
                </a:lnTo>
                <a:lnTo>
                  <a:pt x="17353" y="18013"/>
                </a:lnTo>
                <a:lnTo>
                  <a:pt x="17689" y="16419"/>
                </a:lnTo>
                <a:lnTo>
                  <a:pt x="18404" y="14347"/>
                </a:lnTo>
                <a:lnTo>
                  <a:pt x="18993" y="13072"/>
                </a:lnTo>
                <a:lnTo>
                  <a:pt x="19623" y="12753"/>
                </a:lnTo>
                <a:lnTo>
                  <a:pt x="20296" y="11796"/>
                </a:lnTo>
                <a:lnTo>
                  <a:pt x="20422" y="10521"/>
                </a:lnTo>
                <a:lnTo>
                  <a:pt x="20170" y="10441"/>
                </a:lnTo>
                <a:lnTo>
                  <a:pt x="19750" y="10920"/>
                </a:lnTo>
                <a:lnTo>
                  <a:pt x="19539" y="11478"/>
                </a:lnTo>
                <a:lnTo>
                  <a:pt x="19119" y="11717"/>
                </a:lnTo>
                <a:lnTo>
                  <a:pt x="18782" y="11478"/>
                </a:lnTo>
                <a:lnTo>
                  <a:pt x="18698" y="11079"/>
                </a:lnTo>
                <a:lnTo>
                  <a:pt x="18909" y="10840"/>
                </a:lnTo>
                <a:lnTo>
                  <a:pt x="19203" y="10920"/>
                </a:lnTo>
                <a:lnTo>
                  <a:pt x="19413" y="10920"/>
                </a:lnTo>
                <a:lnTo>
                  <a:pt x="19539" y="10282"/>
                </a:lnTo>
                <a:lnTo>
                  <a:pt x="19581" y="9485"/>
                </a:lnTo>
                <a:lnTo>
                  <a:pt x="19287" y="9405"/>
                </a:lnTo>
                <a:lnTo>
                  <a:pt x="18782" y="9325"/>
                </a:lnTo>
                <a:lnTo>
                  <a:pt x="18530" y="9086"/>
                </a:lnTo>
                <a:lnTo>
                  <a:pt x="18740" y="8449"/>
                </a:lnTo>
                <a:lnTo>
                  <a:pt x="19077" y="8449"/>
                </a:lnTo>
                <a:lnTo>
                  <a:pt x="19329" y="8050"/>
                </a:lnTo>
                <a:lnTo>
                  <a:pt x="19708" y="7572"/>
                </a:lnTo>
                <a:lnTo>
                  <a:pt x="20128" y="8130"/>
                </a:lnTo>
                <a:lnTo>
                  <a:pt x="20633" y="7811"/>
                </a:lnTo>
                <a:lnTo>
                  <a:pt x="20927" y="7014"/>
                </a:lnTo>
                <a:lnTo>
                  <a:pt x="21306" y="5898"/>
                </a:lnTo>
                <a:lnTo>
                  <a:pt x="21095" y="4224"/>
                </a:lnTo>
                <a:lnTo>
                  <a:pt x="20717" y="3826"/>
                </a:lnTo>
                <a:lnTo>
                  <a:pt x="20549" y="4623"/>
                </a:lnTo>
                <a:lnTo>
                  <a:pt x="20465" y="5181"/>
                </a:lnTo>
                <a:lnTo>
                  <a:pt x="19792" y="4782"/>
                </a:lnTo>
                <a:lnTo>
                  <a:pt x="19161" y="5021"/>
                </a:lnTo>
                <a:lnTo>
                  <a:pt x="18782" y="5500"/>
                </a:lnTo>
                <a:lnTo>
                  <a:pt x="18614" y="4703"/>
                </a:lnTo>
                <a:lnTo>
                  <a:pt x="18320" y="3826"/>
                </a:lnTo>
                <a:lnTo>
                  <a:pt x="18656" y="3427"/>
                </a:lnTo>
                <a:lnTo>
                  <a:pt x="19119" y="4065"/>
                </a:lnTo>
                <a:lnTo>
                  <a:pt x="19455" y="3746"/>
                </a:lnTo>
                <a:lnTo>
                  <a:pt x="19708" y="3666"/>
                </a:lnTo>
                <a:lnTo>
                  <a:pt x="20128" y="2949"/>
                </a:lnTo>
                <a:lnTo>
                  <a:pt x="20338" y="2949"/>
                </a:lnTo>
                <a:lnTo>
                  <a:pt x="20296" y="2311"/>
                </a:lnTo>
                <a:lnTo>
                  <a:pt x="20044" y="877"/>
                </a:lnTo>
                <a:lnTo>
                  <a:pt x="20170" y="797"/>
                </a:lnTo>
                <a:lnTo>
                  <a:pt x="21474" y="3746"/>
                </a:lnTo>
                <a:lnTo>
                  <a:pt x="21600" y="3587"/>
                </a:lnTo>
                <a:lnTo>
                  <a:pt x="19960" y="0"/>
                </a:lnTo>
                <a:lnTo>
                  <a:pt x="15462" y="2730"/>
                </a:lnTo>
                <a:lnTo>
                  <a:pt x="6082" y="8645"/>
                </a:lnTo>
                <a:close/>
              </a:path>
            </a:pathLst>
          </a:custGeom>
          <a:solidFill>
            <a:schemeClr val="accent5"/>
          </a:solidFill>
          <a:ln w="12700">
            <a:solidFill>
              <a:srgbClr val="FFFFFF"/>
            </a:solidFill>
            <a:miter lim="400000"/>
          </a:ln>
        </p:spPr>
        <p:txBody>
          <a:bodyPr lIns="28575" tIns="28575" rIns="28575" bIns="28575" anchor="ctr"/>
          <a:lstStyle>
            <a:lvl1pPr algn="ctr" defTabSz="457200">
              <a:lnSpc>
                <a:spcPct val="100000"/>
              </a:lnSpc>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defTabSz="342892" eaLnBrk="1" fontAlgn="auto" hangingPunct="1">
              <a:spcBef>
                <a:spcPts val="0"/>
              </a:spcBef>
              <a:spcAft>
                <a:spcPts val="0"/>
              </a:spcAft>
              <a:defRPr/>
            </a:pPr>
            <a:endParaRPr sz="1688"/>
          </a:p>
        </p:txBody>
      </p:sp>
      <p:sp>
        <p:nvSpPr>
          <p:cNvPr id="40" name="Shape">
            <a:extLst>
              <a:ext uri="{FF2B5EF4-FFF2-40B4-BE49-F238E27FC236}">
                <a16:creationId xmlns:a16="http://schemas.microsoft.com/office/drawing/2014/main" id="{54FB40B2-7FF1-4709-8A65-BD4D13F41E55}"/>
              </a:ext>
            </a:extLst>
          </p:cNvPr>
          <p:cNvSpPr/>
          <p:nvPr userDrawn="1"/>
        </p:nvSpPr>
        <p:spPr>
          <a:xfrm>
            <a:off x="14284325" y="2781300"/>
            <a:ext cx="515938" cy="803275"/>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2" y="3158"/>
                </a:lnTo>
                <a:lnTo>
                  <a:pt x="1356" y="4926"/>
                </a:lnTo>
                <a:lnTo>
                  <a:pt x="1651" y="6442"/>
                </a:lnTo>
                <a:lnTo>
                  <a:pt x="1749" y="8400"/>
                </a:lnTo>
                <a:lnTo>
                  <a:pt x="1848" y="9916"/>
                </a:lnTo>
                <a:lnTo>
                  <a:pt x="963" y="10800"/>
                </a:lnTo>
                <a:lnTo>
                  <a:pt x="1454" y="11621"/>
                </a:lnTo>
                <a:lnTo>
                  <a:pt x="0" y="12878"/>
                </a:lnTo>
                <a:lnTo>
                  <a:pt x="5680" y="20400"/>
                </a:lnTo>
                <a:lnTo>
                  <a:pt x="6663" y="21284"/>
                </a:lnTo>
                <a:lnTo>
                  <a:pt x="7547" y="21600"/>
                </a:lnTo>
                <a:lnTo>
                  <a:pt x="8333" y="20021"/>
                </a:lnTo>
                <a:lnTo>
                  <a:pt x="8530" y="19200"/>
                </a:lnTo>
                <a:lnTo>
                  <a:pt x="9709" y="18189"/>
                </a:lnTo>
                <a:lnTo>
                  <a:pt x="9218" y="17684"/>
                </a:lnTo>
                <a:lnTo>
                  <a:pt x="10495" y="16989"/>
                </a:lnTo>
                <a:lnTo>
                  <a:pt x="11675" y="16800"/>
                </a:lnTo>
                <a:lnTo>
                  <a:pt x="11871" y="15853"/>
                </a:lnTo>
                <a:lnTo>
                  <a:pt x="13050" y="15284"/>
                </a:lnTo>
                <a:lnTo>
                  <a:pt x="13640" y="14211"/>
                </a:lnTo>
                <a:lnTo>
                  <a:pt x="13247" y="12947"/>
                </a:lnTo>
                <a:lnTo>
                  <a:pt x="13837" y="12568"/>
                </a:lnTo>
                <a:lnTo>
                  <a:pt x="14721" y="13326"/>
                </a:lnTo>
                <a:lnTo>
                  <a:pt x="15507" y="13705"/>
                </a:lnTo>
                <a:lnTo>
                  <a:pt x="15605" y="12442"/>
                </a:lnTo>
                <a:lnTo>
                  <a:pt x="16883" y="11811"/>
                </a:lnTo>
                <a:lnTo>
                  <a:pt x="17276" y="11747"/>
                </a:lnTo>
                <a:lnTo>
                  <a:pt x="20912" y="9284"/>
                </a:lnTo>
                <a:lnTo>
                  <a:pt x="21010" y="8779"/>
                </a:lnTo>
                <a:lnTo>
                  <a:pt x="21600" y="8337"/>
                </a:lnTo>
                <a:lnTo>
                  <a:pt x="19733" y="7200"/>
                </a:lnTo>
                <a:lnTo>
                  <a:pt x="18455" y="7011"/>
                </a:lnTo>
                <a:lnTo>
                  <a:pt x="17767" y="6947"/>
                </a:lnTo>
                <a:lnTo>
                  <a:pt x="16883" y="6695"/>
                </a:lnTo>
                <a:lnTo>
                  <a:pt x="16293" y="6000"/>
                </a:lnTo>
                <a:lnTo>
                  <a:pt x="15802" y="5811"/>
                </a:lnTo>
                <a:lnTo>
                  <a:pt x="14721" y="6000"/>
                </a:lnTo>
                <a:lnTo>
                  <a:pt x="14230" y="5621"/>
                </a:lnTo>
                <a:lnTo>
                  <a:pt x="12756" y="2968"/>
                </a:lnTo>
                <a:lnTo>
                  <a:pt x="11871" y="2211"/>
                </a:lnTo>
                <a:lnTo>
                  <a:pt x="10888" y="884"/>
                </a:lnTo>
                <a:lnTo>
                  <a:pt x="10102" y="63"/>
                </a:lnTo>
                <a:lnTo>
                  <a:pt x="8039" y="0"/>
                </a:lnTo>
                <a:lnTo>
                  <a:pt x="6859" y="505"/>
                </a:lnTo>
                <a:lnTo>
                  <a:pt x="6171" y="1074"/>
                </a:lnTo>
                <a:lnTo>
                  <a:pt x="5090" y="1579"/>
                </a:lnTo>
                <a:lnTo>
                  <a:pt x="4599" y="1768"/>
                </a:lnTo>
                <a:lnTo>
                  <a:pt x="2634" y="1011"/>
                </a:lnTo>
                <a:close/>
              </a:path>
            </a:pathLst>
          </a:custGeom>
          <a:solidFill>
            <a:schemeClr val="accent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Gill Sans"/>
              <a:ea typeface="+mn-ea"/>
              <a:cs typeface="+mn-cs"/>
            </a:endParaRPr>
          </a:p>
        </p:txBody>
      </p:sp>
      <p:sp>
        <p:nvSpPr>
          <p:cNvPr id="41" name="Shape">
            <a:extLst>
              <a:ext uri="{FF2B5EF4-FFF2-40B4-BE49-F238E27FC236}">
                <a16:creationId xmlns:a16="http://schemas.microsoft.com/office/drawing/2014/main" id="{456EB853-C94B-485B-88C9-5D4BFEC2CB98}"/>
              </a:ext>
            </a:extLst>
          </p:cNvPr>
          <p:cNvSpPr/>
          <p:nvPr userDrawn="1"/>
        </p:nvSpPr>
        <p:spPr>
          <a:xfrm>
            <a:off x="14233525" y="3259138"/>
            <a:ext cx="233363" cy="479425"/>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1" y="1055"/>
                </a:lnTo>
                <a:lnTo>
                  <a:pt x="3025" y="4010"/>
                </a:lnTo>
                <a:lnTo>
                  <a:pt x="4555" y="5065"/>
                </a:lnTo>
                <a:lnTo>
                  <a:pt x="4773" y="5487"/>
                </a:lnTo>
                <a:lnTo>
                  <a:pt x="4773" y="6015"/>
                </a:lnTo>
                <a:lnTo>
                  <a:pt x="2151" y="7914"/>
                </a:lnTo>
                <a:lnTo>
                  <a:pt x="2151" y="8441"/>
                </a:lnTo>
                <a:lnTo>
                  <a:pt x="2369" y="9180"/>
                </a:lnTo>
                <a:lnTo>
                  <a:pt x="1058" y="10763"/>
                </a:lnTo>
                <a:lnTo>
                  <a:pt x="2369" y="11818"/>
                </a:lnTo>
                <a:lnTo>
                  <a:pt x="1058" y="12979"/>
                </a:lnTo>
                <a:lnTo>
                  <a:pt x="0" y="14345"/>
                </a:lnTo>
                <a:lnTo>
                  <a:pt x="2185" y="17410"/>
                </a:lnTo>
                <a:lnTo>
                  <a:pt x="3243" y="19837"/>
                </a:lnTo>
                <a:lnTo>
                  <a:pt x="4773" y="21600"/>
                </a:lnTo>
                <a:lnTo>
                  <a:pt x="15918" y="19099"/>
                </a:lnTo>
                <a:lnTo>
                  <a:pt x="18978" y="18255"/>
                </a:lnTo>
                <a:lnTo>
                  <a:pt x="21600" y="16355"/>
                </a:lnTo>
                <a:lnTo>
                  <a:pt x="20944" y="14667"/>
                </a:lnTo>
                <a:lnTo>
                  <a:pt x="17885" y="13084"/>
                </a:lnTo>
                <a:lnTo>
                  <a:pt x="17011" y="11818"/>
                </a:lnTo>
                <a:lnTo>
                  <a:pt x="4555" y="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2" name="Shape">
            <a:extLst>
              <a:ext uri="{FF2B5EF4-FFF2-40B4-BE49-F238E27FC236}">
                <a16:creationId xmlns:a16="http://schemas.microsoft.com/office/drawing/2014/main" id="{7380D92A-A4B7-4910-A4AB-CD6E867A1A11}"/>
              </a:ext>
            </a:extLst>
          </p:cNvPr>
          <p:cNvSpPr/>
          <p:nvPr userDrawn="1"/>
        </p:nvSpPr>
        <p:spPr>
          <a:xfrm>
            <a:off x="14031913" y="3298825"/>
            <a:ext cx="255587" cy="460375"/>
          </a:xfrm>
          <a:custGeom>
            <a:avLst/>
            <a:gdLst/>
            <a:ahLst/>
            <a:cxnLst>
              <a:cxn ang="0">
                <a:pos x="wd2" y="hd2"/>
              </a:cxn>
              <a:cxn ang="5400000">
                <a:pos x="wd2" y="hd2"/>
              </a:cxn>
              <a:cxn ang="10800000">
                <a:pos x="wd2" y="hd2"/>
              </a:cxn>
              <a:cxn ang="16200000">
                <a:pos x="wd2" y="hd2"/>
              </a:cxn>
            </a:cxnLst>
            <a:rect l="0" t="0" r="r" b="b"/>
            <a:pathLst>
              <a:path w="21600" h="21600" extrusionOk="0">
                <a:moveTo>
                  <a:pt x="0" y="4078"/>
                </a:moveTo>
                <a:lnTo>
                  <a:pt x="3963" y="9478"/>
                </a:lnTo>
                <a:lnTo>
                  <a:pt x="5191" y="11797"/>
                </a:lnTo>
                <a:lnTo>
                  <a:pt x="8125" y="13335"/>
                </a:lnTo>
                <a:lnTo>
                  <a:pt x="10106" y="16420"/>
                </a:lnTo>
                <a:lnTo>
                  <a:pt x="12484" y="21600"/>
                </a:lnTo>
                <a:lnTo>
                  <a:pt x="21402" y="20498"/>
                </a:lnTo>
                <a:lnTo>
                  <a:pt x="20213" y="18845"/>
                </a:lnTo>
                <a:lnTo>
                  <a:pt x="19618" y="17192"/>
                </a:lnTo>
                <a:lnTo>
                  <a:pt x="17240" y="12894"/>
                </a:lnTo>
                <a:lnTo>
                  <a:pt x="19420" y="10249"/>
                </a:lnTo>
                <a:lnTo>
                  <a:pt x="18231" y="9478"/>
                </a:lnTo>
                <a:lnTo>
                  <a:pt x="19420" y="8045"/>
                </a:lnTo>
                <a:lnTo>
                  <a:pt x="19420" y="6061"/>
                </a:lnTo>
                <a:lnTo>
                  <a:pt x="21600" y="4298"/>
                </a:lnTo>
                <a:lnTo>
                  <a:pt x="20213" y="2645"/>
                </a:lnTo>
                <a:lnTo>
                  <a:pt x="19420" y="0"/>
                </a:lnTo>
                <a:lnTo>
                  <a:pt x="16250" y="771"/>
                </a:lnTo>
                <a:lnTo>
                  <a:pt x="0" y="4078"/>
                </a:lnTo>
                <a:close/>
              </a:path>
            </a:pathLst>
          </a:custGeom>
          <a:solidFill>
            <a:schemeClr val="accent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Gill Sans"/>
              <a:ea typeface="+mn-ea"/>
              <a:cs typeface="+mn-cs"/>
            </a:endParaRPr>
          </a:p>
        </p:txBody>
      </p:sp>
      <p:sp>
        <p:nvSpPr>
          <p:cNvPr id="43" name="Shape">
            <a:extLst>
              <a:ext uri="{FF2B5EF4-FFF2-40B4-BE49-F238E27FC236}">
                <a16:creationId xmlns:a16="http://schemas.microsoft.com/office/drawing/2014/main" id="{A43BE72E-583B-43C7-8BD6-6E9F76833ADE}"/>
              </a:ext>
            </a:extLst>
          </p:cNvPr>
          <p:cNvSpPr/>
          <p:nvPr userDrawn="1"/>
        </p:nvSpPr>
        <p:spPr>
          <a:xfrm>
            <a:off x="14181138" y="3624263"/>
            <a:ext cx="490537" cy="273050"/>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4"/>
                </a:lnTo>
                <a:lnTo>
                  <a:pt x="18810" y="15083"/>
                </a:lnTo>
                <a:lnTo>
                  <a:pt x="19430" y="14152"/>
                </a:lnTo>
                <a:lnTo>
                  <a:pt x="19740" y="13221"/>
                </a:lnTo>
                <a:lnTo>
                  <a:pt x="21600" y="10428"/>
                </a:lnTo>
                <a:lnTo>
                  <a:pt x="21600" y="8566"/>
                </a:lnTo>
                <a:lnTo>
                  <a:pt x="20773" y="7262"/>
                </a:lnTo>
                <a:lnTo>
                  <a:pt x="19740" y="6517"/>
                </a:lnTo>
                <a:lnTo>
                  <a:pt x="18810" y="6517"/>
                </a:lnTo>
                <a:lnTo>
                  <a:pt x="19223" y="7635"/>
                </a:lnTo>
                <a:lnTo>
                  <a:pt x="19843" y="8938"/>
                </a:lnTo>
                <a:lnTo>
                  <a:pt x="20153" y="9683"/>
                </a:lnTo>
                <a:lnTo>
                  <a:pt x="19740" y="12103"/>
                </a:lnTo>
                <a:lnTo>
                  <a:pt x="18396" y="12662"/>
                </a:lnTo>
                <a:lnTo>
                  <a:pt x="17569" y="11917"/>
                </a:lnTo>
                <a:lnTo>
                  <a:pt x="16846" y="10241"/>
                </a:lnTo>
                <a:lnTo>
                  <a:pt x="16329" y="8752"/>
                </a:lnTo>
                <a:lnTo>
                  <a:pt x="14056" y="5586"/>
                </a:lnTo>
                <a:lnTo>
                  <a:pt x="14159" y="3352"/>
                </a:lnTo>
                <a:lnTo>
                  <a:pt x="13849" y="1676"/>
                </a:lnTo>
                <a:lnTo>
                  <a:pt x="12505" y="0"/>
                </a:lnTo>
                <a:lnTo>
                  <a:pt x="11162" y="2793"/>
                </a:lnTo>
                <a:lnTo>
                  <a:pt x="4754" y="8193"/>
                </a:lnTo>
                <a:lnTo>
                  <a:pt x="4065" y="8770"/>
                </a:lnTo>
                <a:lnTo>
                  <a:pt x="0" y="10241"/>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4" name="Shape">
            <a:extLst>
              <a:ext uri="{FF2B5EF4-FFF2-40B4-BE49-F238E27FC236}">
                <a16:creationId xmlns:a16="http://schemas.microsoft.com/office/drawing/2014/main" id="{0DF5DDD9-67FE-49C9-B16A-D9EB2DE8F847}"/>
              </a:ext>
            </a:extLst>
          </p:cNvPr>
          <p:cNvSpPr/>
          <p:nvPr userDrawn="1"/>
        </p:nvSpPr>
        <p:spPr>
          <a:xfrm>
            <a:off x="14416088" y="3784600"/>
            <a:ext cx="74612" cy="122238"/>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29" y="12567"/>
                </a:lnTo>
                <a:lnTo>
                  <a:pt x="8894" y="16887"/>
                </a:lnTo>
                <a:lnTo>
                  <a:pt x="13976" y="21600"/>
                </a:lnTo>
                <a:lnTo>
                  <a:pt x="20330" y="17673"/>
                </a:lnTo>
                <a:lnTo>
                  <a:pt x="21600" y="13745"/>
                </a:lnTo>
                <a:lnTo>
                  <a:pt x="20330" y="10604"/>
                </a:lnTo>
                <a:lnTo>
                  <a:pt x="21600" y="7462"/>
                </a:lnTo>
                <a:lnTo>
                  <a:pt x="13976" y="0"/>
                </a:lnTo>
                <a:lnTo>
                  <a:pt x="0" y="432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5" name="Shape">
            <a:extLst>
              <a:ext uri="{FF2B5EF4-FFF2-40B4-BE49-F238E27FC236}">
                <a16:creationId xmlns:a16="http://schemas.microsoft.com/office/drawing/2014/main" id="{EC13CA49-8C80-4E66-9E49-315579271B2C}"/>
              </a:ext>
            </a:extLst>
          </p:cNvPr>
          <p:cNvSpPr/>
          <p:nvPr userDrawn="1"/>
        </p:nvSpPr>
        <p:spPr>
          <a:xfrm>
            <a:off x="14204950" y="3808413"/>
            <a:ext cx="257175" cy="227012"/>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0" y="19694"/>
                </a:lnTo>
                <a:lnTo>
                  <a:pt x="9579" y="17789"/>
                </a:lnTo>
                <a:lnTo>
                  <a:pt x="11457" y="15248"/>
                </a:lnTo>
                <a:lnTo>
                  <a:pt x="14838" y="15036"/>
                </a:lnTo>
                <a:lnTo>
                  <a:pt x="16341" y="14189"/>
                </a:lnTo>
                <a:lnTo>
                  <a:pt x="17092" y="11860"/>
                </a:lnTo>
                <a:lnTo>
                  <a:pt x="21224" y="10589"/>
                </a:lnTo>
                <a:lnTo>
                  <a:pt x="21600" y="9742"/>
                </a:lnTo>
                <a:lnTo>
                  <a:pt x="20473" y="6778"/>
                </a:lnTo>
                <a:lnTo>
                  <a:pt x="20473" y="3390"/>
                </a:lnTo>
                <a:lnTo>
                  <a:pt x="17281" y="0"/>
                </a:lnTo>
                <a:lnTo>
                  <a:pt x="0" y="826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 name="Shape">
            <a:extLst>
              <a:ext uri="{FF2B5EF4-FFF2-40B4-BE49-F238E27FC236}">
                <a16:creationId xmlns:a16="http://schemas.microsoft.com/office/drawing/2014/main" id="{BA40A553-CD5C-4F85-A4D6-CF5AFEEEA658}"/>
              </a:ext>
            </a:extLst>
          </p:cNvPr>
          <p:cNvSpPr/>
          <p:nvPr userDrawn="1"/>
        </p:nvSpPr>
        <p:spPr>
          <a:xfrm>
            <a:off x="14043025" y="4060825"/>
            <a:ext cx="206375" cy="428625"/>
          </a:xfrm>
          <a:custGeom>
            <a:avLst/>
            <a:gdLst/>
            <a:ahLst/>
            <a:cxnLst>
              <a:cxn ang="0">
                <a:pos x="wd2" y="hd2"/>
              </a:cxn>
              <a:cxn ang="5400000">
                <a:pos x="wd2" y="hd2"/>
              </a:cxn>
              <a:cxn ang="10800000">
                <a:pos x="wd2" y="hd2"/>
              </a:cxn>
              <a:cxn ang="16200000">
                <a:pos x="wd2" y="hd2"/>
              </a:cxn>
            </a:cxnLst>
            <a:rect l="0" t="0" r="r" b="b"/>
            <a:pathLst>
              <a:path w="21600" h="21600" extrusionOk="0">
                <a:moveTo>
                  <a:pt x="1174" y="0"/>
                </a:moveTo>
                <a:lnTo>
                  <a:pt x="704" y="3038"/>
                </a:lnTo>
                <a:lnTo>
                  <a:pt x="0" y="4612"/>
                </a:lnTo>
                <a:lnTo>
                  <a:pt x="1409" y="6525"/>
                </a:lnTo>
                <a:lnTo>
                  <a:pt x="1644" y="8325"/>
                </a:lnTo>
                <a:lnTo>
                  <a:pt x="4461" y="8775"/>
                </a:lnTo>
                <a:lnTo>
                  <a:pt x="8687" y="9450"/>
                </a:lnTo>
                <a:lnTo>
                  <a:pt x="8922" y="11475"/>
                </a:lnTo>
                <a:lnTo>
                  <a:pt x="5165" y="14288"/>
                </a:lnTo>
                <a:lnTo>
                  <a:pt x="3052" y="16538"/>
                </a:lnTo>
                <a:lnTo>
                  <a:pt x="4226" y="18112"/>
                </a:lnTo>
                <a:lnTo>
                  <a:pt x="8217" y="18900"/>
                </a:lnTo>
                <a:lnTo>
                  <a:pt x="12443" y="19238"/>
                </a:lnTo>
                <a:lnTo>
                  <a:pt x="12913" y="20588"/>
                </a:lnTo>
                <a:lnTo>
                  <a:pt x="14791" y="21600"/>
                </a:lnTo>
                <a:lnTo>
                  <a:pt x="15965" y="20700"/>
                </a:lnTo>
                <a:lnTo>
                  <a:pt x="16435" y="18788"/>
                </a:lnTo>
                <a:lnTo>
                  <a:pt x="16904" y="18112"/>
                </a:lnTo>
                <a:lnTo>
                  <a:pt x="18078" y="16762"/>
                </a:lnTo>
                <a:lnTo>
                  <a:pt x="18313" y="14738"/>
                </a:lnTo>
                <a:lnTo>
                  <a:pt x="19956" y="13388"/>
                </a:lnTo>
                <a:lnTo>
                  <a:pt x="19722" y="12488"/>
                </a:lnTo>
                <a:lnTo>
                  <a:pt x="21365" y="9788"/>
                </a:lnTo>
                <a:lnTo>
                  <a:pt x="21600" y="7988"/>
                </a:lnTo>
                <a:lnTo>
                  <a:pt x="19017" y="6862"/>
                </a:lnTo>
                <a:lnTo>
                  <a:pt x="16904" y="6975"/>
                </a:lnTo>
                <a:lnTo>
                  <a:pt x="16435" y="6525"/>
                </a:lnTo>
                <a:lnTo>
                  <a:pt x="15730" y="5625"/>
                </a:lnTo>
                <a:lnTo>
                  <a:pt x="16904" y="3488"/>
                </a:lnTo>
                <a:lnTo>
                  <a:pt x="19017" y="1800"/>
                </a:lnTo>
                <a:lnTo>
                  <a:pt x="16200" y="788"/>
                </a:lnTo>
                <a:lnTo>
                  <a:pt x="11035" y="1012"/>
                </a:lnTo>
                <a:lnTo>
                  <a:pt x="1174" y="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 name="Shape">
            <a:extLst>
              <a:ext uri="{FF2B5EF4-FFF2-40B4-BE49-F238E27FC236}">
                <a16:creationId xmlns:a16="http://schemas.microsoft.com/office/drawing/2014/main" id="{5372B20B-8057-491A-89A8-3CCC79F8E176}"/>
              </a:ext>
            </a:extLst>
          </p:cNvPr>
          <p:cNvSpPr/>
          <p:nvPr userDrawn="1"/>
        </p:nvSpPr>
        <p:spPr>
          <a:xfrm>
            <a:off x="14033500" y="4383088"/>
            <a:ext cx="144463" cy="234950"/>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20" y="6994"/>
                </a:lnTo>
                <a:lnTo>
                  <a:pt x="3987" y="8640"/>
                </a:lnTo>
                <a:lnTo>
                  <a:pt x="7310" y="12137"/>
                </a:lnTo>
                <a:lnTo>
                  <a:pt x="6646" y="13577"/>
                </a:lnTo>
                <a:lnTo>
                  <a:pt x="9304" y="17074"/>
                </a:lnTo>
                <a:lnTo>
                  <a:pt x="9636" y="19131"/>
                </a:lnTo>
                <a:lnTo>
                  <a:pt x="10965" y="21600"/>
                </a:lnTo>
                <a:lnTo>
                  <a:pt x="12959" y="20366"/>
                </a:lnTo>
                <a:lnTo>
                  <a:pt x="15950" y="19749"/>
                </a:lnTo>
                <a:lnTo>
                  <a:pt x="16284" y="20979"/>
                </a:lnTo>
                <a:lnTo>
                  <a:pt x="21600" y="19948"/>
                </a:lnTo>
                <a:cubicBezTo>
                  <a:pt x="21599" y="18305"/>
                  <a:pt x="21599" y="16661"/>
                  <a:pt x="21598" y="15017"/>
                </a:cubicBezTo>
                <a:lnTo>
                  <a:pt x="20601" y="12960"/>
                </a:lnTo>
                <a:lnTo>
                  <a:pt x="17943" y="11520"/>
                </a:lnTo>
                <a:lnTo>
                  <a:pt x="16946" y="12137"/>
                </a:lnTo>
                <a:lnTo>
                  <a:pt x="14288" y="11314"/>
                </a:lnTo>
                <a:lnTo>
                  <a:pt x="11630" y="9463"/>
                </a:lnTo>
                <a:lnTo>
                  <a:pt x="9968" y="7817"/>
                </a:lnTo>
                <a:lnTo>
                  <a:pt x="4320" y="0"/>
                </a:lnTo>
                <a:lnTo>
                  <a:pt x="0" y="1234"/>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8" name="Shape">
            <a:extLst>
              <a:ext uri="{FF2B5EF4-FFF2-40B4-BE49-F238E27FC236}">
                <a16:creationId xmlns:a16="http://schemas.microsoft.com/office/drawing/2014/main" id="{F3EB57AB-875D-406E-97BA-5830AFE5AA1D}"/>
              </a:ext>
            </a:extLst>
          </p:cNvPr>
          <p:cNvSpPr/>
          <p:nvPr userDrawn="1"/>
        </p:nvSpPr>
        <p:spPr>
          <a:xfrm>
            <a:off x="13168313" y="4425950"/>
            <a:ext cx="623887" cy="681038"/>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69"/>
                </a:lnTo>
                <a:lnTo>
                  <a:pt x="1471" y="11435"/>
                </a:lnTo>
                <a:lnTo>
                  <a:pt x="1471" y="12635"/>
                </a:lnTo>
                <a:lnTo>
                  <a:pt x="1703" y="13129"/>
                </a:lnTo>
                <a:lnTo>
                  <a:pt x="0" y="15034"/>
                </a:lnTo>
                <a:lnTo>
                  <a:pt x="1084" y="18140"/>
                </a:lnTo>
                <a:lnTo>
                  <a:pt x="2865" y="19199"/>
                </a:lnTo>
                <a:lnTo>
                  <a:pt x="3406" y="19058"/>
                </a:lnTo>
                <a:lnTo>
                  <a:pt x="4955" y="20469"/>
                </a:lnTo>
                <a:lnTo>
                  <a:pt x="6968" y="21600"/>
                </a:lnTo>
                <a:lnTo>
                  <a:pt x="7510" y="19905"/>
                </a:lnTo>
                <a:lnTo>
                  <a:pt x="9290" y="19269"/>
                </a:lnTo>
                <a:lnTo>
                  <a:pt x="11535" y="18635"/>
                </a:lnTo>
                <a:lnTo>
                  <a:pt x="12000" y="17858"/>
                </a:lnTo>
                <a:lnTo>
                  <a:pt x="11923" y="16728"/>
                </a:lnTo>
                <a:lnTo>
                  <a:pt x="12000" y="15811"/>
                </a:lnTo>
                <a:lnTo>
                  <a:pt x="12155" y="14893"/>
                </a:lnTo>
                <a:lnTo>
                  <a:pt x="12387" y="14187"/>
                </a:lnTo>
                <a:lnTo>
                  <a:pt x="13239" y="13058"/>
                </a:lnTo>
                <a:lnTo>
                  <a:pt x="13935" y="11576"/>
                </a:lnTo>
                <a:lnTo>
                  <a:pt x="15484" y="10658"/>
                </a:lnTo>
                <a:lnTo>
                  <a:pt x="16335" y="9952"/>
                </a:lnTo>
                <a:lnTo>
                  <a:pt x="16490" y="8823"/>
                </a:lnTo>
                <a:lnTo>
                  <a:pt x="18658" y="5717"/>
                </a:lnTo>
                <a:lnTo>
                  <a:pt x="18581" y="5153"/>
                </a:lnTo>
                <a:lnTo>
                  <a:pt x="18658" y="4870"/>
                </a:lnTo>
                <a:lnTo>
                  <a:pt x="19974" y="4588"/>
                </a:lnTo>
                <a:lnTo>
                  <a:pt x="20439" y="4870"/>
                </a:lnTo>
                <a:lnTo>
                  <a:pt x="21058" y="4941"/>
                </a:lnTo>
                <a:lnTo>
                  <a:pt x="21445" y="4094"/>
                </a:lnTo>
                <a:lnTo>
                  <a:pt x="21600" y="3670"/>
                </a:lnTo>
                <a:lnTo>
                  <a:pt x="20981" y="3247"/>
                </a:lnTo>
                <a:lnTo>
                  <a:pt x="20903" y="2894"/>
                </a:lnTo>
                <a:lnTo>
                  <a:pt x="20206" y="2612"/>
                </a:lnTo>
                <a:lnTo>
                  <a:pt x="19200" y="2753"/>
                </a:lnTo>
                <a:lnTo>
                  <a:pt x="18658" y="3247"/>
                </a:lnTo>
                <a:lnTo>
                  <a:pt x="18348" y="3600"/>
                </a:lnTo>
                <a:lnTo>
                  <a:pt x="17806" y="3882"/>
                </a:lnTo>
                <a:lnTo>
                  <a:pt x="17187" y="4094"/>
                </a:lnTo>
                <a:lnTo>
                  <a:pt x="16800" y="3953"/>
                </a:lnTo>
                <a:lnTo>
                  <a:pt x="16335" y="3953"/>
                </a:lnTo>
                <a:lnTo>
                  <a:pt x="16103" y="3741"/>
                </a:lnTo>
                <a:lnTo>
                  <a:pt x="15561" y="5011"/>
                </a:lnTo>
                <a:lnTo>
                  <a:pt x="15252" y="5294"/>
                </a:lnTo>
                <a:lnTo>
                  <a:pt x="14942" y="5294"/>
                </a:lnTo>
                <a:lnTo>
                  <a:pt x="14477" y="5717"/>
                </a:lnTo>
                <a:lnTo>
                  <a:pt x="14013" y="6070"/>
                </a:lnTo>
                <a:lnTo>
                  <a:pt x="13703" y="6282"/>
                </a:lnTo>
                <a:lnTo>
                  <a:pt x="13394" y="5647"/>
                </a:lnTo>
                <a:lnTo>
                  <a:pt x="12929" y="5011"/>
                </a:lnTo>
                <a:lnTo>
                  <a:pt x="12542" y="4447"/>
                </a:lnTo>
                <a:lnTo>
                  <a:pt x="8052" y="5506"/>
                </a:lnTo>
                <a:lnTo>
                  <a:pt x="6581" y="0"/>
                </a:lnTo>
                <a:lnTo>
                  <a:pt x="6194" y="141"/>
                </a:lnTo>
                <a:close/>
              </a:path>
            </a:pathLst>
          </a:custGeom>
          <a:solidFill>
            <a:schemeClr val="accent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pPr>
            <a:endParaRPr sz="1688">
              <a:solidFill>
                <a:srgbClr val="FFFFFF"/>
              </a:solidFill>
              <a:effectLst>
                <a:outerShdw blurRad="38100" dist="12700" dir="5400000" rotWithShape="0">
                  <a:srgbClr val="000000">
                    <a:alpha val="50000"/>
                  </a:srgbClr>
                </a:outerShdw>
              </a:effectLst>
              <a:latin typeface="Gill Sans"/>
              <a:ea typeface="+mn-ea"/>
              <a:cs typeface="+mn-cs"/>
            </a:endParaRPr>
          </a:p>
        </p:txBody>
      </p:sp>
      <p:sp>
        <p:nvSpPr>
          <p:cNvPr id="49" name="Shape">
            <a:extLst>
              <a:ext uri="{FF2B5EF4-FFF2-40B4-BE49-F238E27FC236}">
                <a16:creationId xmlns:a16="http://schemas.microsoft.com/office/drawing/2014/main" id="{DABDB1D5-C4E6-4CF3-BE79-C7ECD62AC04F}"/>
              </a:ext>
            </a:extLst>
          </p:cNvPr>
          <p:cNvSpPr/>
          <p:nvPr userDrawn="1"/>
        </p:nvSpPr>
        <p:spPr>
          <a:xfrm>
            <a:off x="13530263" y="4398963"/>
            <a:ext cx="647700" cy="311150"/>
          </a:xfrm>
          <a:custGeom>
            <a:avLst/>
            <a:gdLst/>
            <a:ahLst/>
            <a:cxnLst>
              <a:cxn ang="0">
                <a:pos x="wd2" y="hd2"/>
              </a:cxn>
              <a:cxn ang="5400000">
                <a:pos x="wd2" y="hd2"/>
              </a:cxn>
              <a:cxn ang="10800000">
                <a:pos x="wd2" y="hd2"/>
              </a:cxn>
              <a:cxn ang="16200000">
                <a:pos x="wd2" y="hd2"/>
              </a:cxn>
            </a:cxnLst>
            <a:rect l="0" t="0" r="r" b="b"/>
            <a:pathLst>
              <a:path w="21600" h="21600" extrusionOk="0">
                <a:moveTo>
                  <a:pt x="0" y="11722"/>
                </a:moveTo>
                <a:lnTo>
                  <a:pt x="1266" y="15423"/>
                </a:lnTo>
                <a:lnTo>
                  <a:pt x="2383" y="13418"/>
                </a:lnTo>
                <a:lnTo>
                  <a:pt x="2905" y="13572"/>
                </a:lnTo>
                <a:lnTo>
                  <a:pt x="3277" y="10488"/>
                </a:lnTo>
                <a:lnTo>
                  <a:pt x="4543" y="10950"/>
                </a:lnTo>
                <a:lnTo>
                  <a:pt x="5363" y="10488"/>
                </a:lnTo>
                <a:lnTo>
                  <a:pt x="6033" y="9100"/>
                </a:lnTo>
                <a:lnTo>
                  <a:pt x="6778" y="7712"/>
                </a:lnTo>
                <a:lnTo>
                  <a:pt x="7448" y="7712"/>
                </a:lnTo>
                <a:lnTo>
                  <a:pt x="8119" y="8483"/>
                </a:lnTo>
                <a:lnTo>
                  <a:pt x="8268" y="9408"/>
                </a:lnTo>
                <a:lnTo>
                  <a:pt x="8863" y="10179"/>
                </a:lnTo>
                <a:lnTo>
                  <a:pt x="9534" y="10027"/>
                </a:lnTo>
                <a:lnTo>
                  <a:pt x="11321" y="12649"/>
                </a:lnTo>
                <a:lnTo>
                  <a:pt x="12439" y="13881"/>
                </a:lnTo>
                <a:lnTo>
                  <a:pt x="12588" y="15269"/>
                </a:lnTo>
                <a:lnTo>
                  <a:pt x="12513" y="17120"/>
                </a:lnTo>
                <a:lnTo>
                  <a:pt x="12141" y="18816"/>
                </a:lnTo>
                <a:lnTo>
                  <a:pt x="12811" y="19587"/>
                </a:lnTo>
                <a:lnTo>
                  <a:pt x="13109" y="19587"/>
                </a:lnTo>
                <a:lnTo>
                  <a:pt x="13705" y="18816"/>
                </a:lnTo>
                <a:lnTo>
                  <a:pt x="14822" y="21600"/>
                </a:lnTo>
                <a:lnTo>
                  <a:pt x="16386" y="20667"/>
                </a:lnTo>
                <a:lnTo>
                  <a:pt x="16461" y="19587"/>
                </a:lnTo>
                <a:lnTo>
                  <a:pt x="16759" y="18816"/>
                </a:lnTo>
                <a:lnTo>
                  <a:pt x="16535" y="16965"/>
                </a:lnTo>
                <a:lnTo>
                  <a:pt x="15939" y="16657"/>
                </a:lnTo>
                <a:lnTo>
                  <a:pt x="15343" y="15269"/>
                </a:lnTo>
                <a:lnTo>
                  <a:pt x="15046"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4"/>
                </a:lnTo>
                <a:lnTo>
                  <a:pt x="16535" y="14035"/>
                </a:lnTo>
                <a:lnTo>
                  <a:pt x="17131" y="15269"/>
                </a:lnTo>
                <a:lnTo>
                  <a:pt x="18174" y="16040"/>
                </a:lnTo>
                <a:lnTo>
                  <a:pt x="18621" y="15732"/>
                </a:lnTo>
                <a:lnTo>
                  <a:pt x="18844" y="17120"/>
                </a:lnTo>
                <a:lnTo>
                  <a:pt x="18844" y="18970"/>
                </a:lnTo>
                <a:lnTo>
                  <a:pt x="19142" y="19279"/>
                </a:lnTo>
                <a:lnTo>
                  <a:pt x="19738" y="19279"/>
                </a:lnTo>
                <a:lnTo>
                  <a:pt x="20334" y="18508"/>
                </a:lnTo>
                <a:lnTo>
                  <a:pt x="20930" y="18045"/>
                </a:lnTo>
                <a:lnTo>
                  <a:pt x="21302" y="18045"/>
                </a:lnTo>
                <a:lnTo>
                  <a:pt x="21600" y="13264"/>
                </a:lnTo>
                <a:lnTo>
                  <a:pt x="19217" y="14806"/>
                </a:lnTo>
                <a:lnTo>
                  <a:pt x="18770" y="11259"/>
                </a:lnTo>
                <a:lnTo>
                  <a:pt x="18248" y="9408"/>
                </a:lnTo>
                <a:lnTo>
                  <a:pt x="18323" y="7866"/>
                </a:lnTo>
                <a:lnTo>
                  <a:pt x="17727" y="5398"/>
                </a:lnTo>
                <a:lnTo>
                  <a:pt x="17578" y="3239"/>
                </a:lnTo>
                <a:lnTo>
                  <a:pt x="16684" y="0"/>
                </a:lnTo>
                <a:lnTo>
                  <a:pt x="12886" y="2776"/>
                </a:lnTo>
                <a:lnTo>
                  <a:pt x="9981" y="4627"/>
                </a:lnTo>
                <a:lnTo>
                  <a:pt x="8044" y="6015"/>
                </a:lnTo>
                <a:lnTo>
                  <a:pt x="4618" y="8174"/>
                </a:lnTo>
                <a:lnTo>
                  <a:pt x="2011" y="10179"/>
                </a:lnTo>
                <a:lnTo>
                  <a:pt x="0" y="11722"/>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0" name="Shape">
            <a:extLst>
              <a:ext uri="{FF2B5EF4-FFF2-40B4-BE49-F238E27FC236}">
                <a16:creationId xmlns:a16="http://schemas.microsoft.com/office/drawing/2014/main" id="{F90A7777-C716-48D7-AA72-432051B2D3BB}"/>
              </a:ext>
            </a:extLst>
          </p:cNvPr>
          <p:cNvSpPr/>
          <p:nvPr userDrawn="1"/>
        </p:nvSpPr>
        <p:spPr>
          <a:xfrm>
            <a:off x="13285788" y="3987800"/>
            <a:ext cx="846137" cy="61595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7" y="18235"/>
                </a:lnTo>
                <a:lnTo>
                  <a:pt x="20289" y="14009"/>
                </a:lnTo>
                <a:lnTo>
                  <a:pt x="20916" y="12052"/>
                </a:lnTo>
                <a:lnTo>
                  <a:pt x="21600" y="10565"/>
                </a:lnTo>
                <a:lnTo>
                  <a:pt x="21372" y="9000"/>
                </a:lnTo>
                <a:lnTo>
                  <a:pt x="19776" y="8452"/>
                </a:lnTo>
                <a:lnTo>
                  <a:pt x="19776" y="7357"/>
                </a:lnTo>
                <a:lnTo>
                  <a:pt x="19434" y="6183"/>
                </a:lnTo>
                <a:lnTo>
                  <a:pt x="19719" y="2661"/>
                </a:lnTo>
                <a:lnTo>
                  <a:pt x="18864" y="1330"/>
                </a:lnTo>
                <a:lnTo>
                  <a:pt x="17725" y="313"/>
                </a:lnTo>
                <a:lnTo>
                  <a:pt x="16984" y="0"/>
                </a:lnTo>
                <a:lnTo>
                  <a:pt x="9689" y="3130"/>
                </a:lnTo>
                <a:lnTo>
                  <a:pt x="1710" y="6183"/>
                </a:lnTo>
                <a:lnTo>
                  <a:pt x="1140" y="6417"/>
                </a:lnTo>
                <a:lnTo>
                  <a:pt x="0" y="8061"/>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1" name="2">
            <a:extLst>
              <a:ext uri="{FF2B5EF4-FFF2-40B4-BE49-F238E27FC236}">
                <a16:creationId xmlns:a16="http://schemas.microsoft.com/office/drawing/2014/main" id="{813A41E9-96D8-4A60-B11C-0387F532C836}"/>
              </a:ext>
            </a:extLst>
          </p:cNvPr>
          <p:cNvSpPr/>
          <p:nvPr userDrawn="1"/>
        </p:nvSpPr>
        <p:spPr>
          <a:xfrm>
            <a:off x="11001375" y="3333750"/>
            <a:ext cx="935038" cy="990600"/>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5" y="14497"/>
                </a:lnTo>
                <a:lnTo>
                  <a:pt x="3866" y="21600"/>
                </a:lnTo>
                <a:lnTo>
                  <a:pt x="11857" y="20968"/>
                </a:lnTo>
                <a:lnTo>
                  <a:pt x="19847" y="19654"/>
                </a:lnTo>
                <a:lnTo>
                  <a:pt x="19280" y="18341"/>
                </a:lnTo>
                <a:lnTo>
                  <a:pt x="18816" y="18535"/>
                </a:lnTo>
                <a:lnTo>
                  <a:pt x="18146" y="17805"/>
                </a:lnTo>
                <a:lnTo>
                  <a:pt x="17424" y="17805"/>
                </a:lnTo>
                <a:lnTo>
                  <a:pt x="16600"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600" y="2286"/>
                </a:lnTo>
                <a:lnTo>
                  <a:pt x="15981" y="2141"/>
                </a:lnTo>
                <a:lnTo>
                  <a:pt x="15156" y="1800"/>
                </a:lnTo>
                <a:lnTo>
                  <a:pt x="14641" y="1459"/>
                </a:lnTo>
                <a:lnTo>
                  <a:pt x="13816" y="1605"/>
                </a:lnTo>
                <a:lnTo>
                  <a:pt x="12733" y="1022"/>
                </a:lnTo>
                <a:lnTo>
                  <a:pt x="12166" y="1070"/>
                </a:lnTo>
                <a:lnTo>
                  <a:pt x="10929" y="1168"/>
                </a:lnTo>
                <a:lnTo>
                  <a:pt x="9949" y="1168"/>
                </a:lnTo>
                <a:lnTo>
                  <a:pt x="9485" y="876"/>
                </a:lnTo>
                <a:lnTo>
                  <a:pt x="8248" y="681"/>
                </a:lnTo>
                <a:lnTo>
                  <a:pt x="7114" y="341"/>
                </a:lnTo>
                <a:lnTo>
                  <a:pt x="5722" y="341"/>
                </a:lnTo>
                <a:lnTo>
                  <a:pt x="5155" y="195"/>
                </a:lnTo>
                <a:lnTo>
                  <a:pt x="5000" y="0"/>
                </a:lnTo>
                <a:lnTo>
                  <a:pt x="3196" y="195"/>
                </a:lnTo>
                <a:lnTo>
                  <a:pt x="1804" y="146"/>
                </a:lnTo>
                <a:lnTo>
                  <a:pt x="0" y="243"/>
                </a:lnTo>
                <a:close/>
              </a:path>
            </a:pathLst>
          </a:custGeom>
          <a:solidFill>
            <a:schemeClr val="accent5"/>
          </a:solidFill>
          <a:ln w="12700">
            <a:solidFill>
              <a:srgbClr val="FFFFFF"/>
            </a:solidFill>
            <a:miter lim="400000"/>
          </a:ln>
        </p:spPr>
        <p:txBody>
          <a:bodyPr lIns="28575" tIns="28575" rIns="28575" bIns="28575" anchor="ctr"/>
          <a:lstStyle>
            <a:lvl1pPr algn="ctr" defTabSz="457200">
              <a:lnSpc>
                <a:spcPct val="100000"/>
              </a:lnSpc>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defTabSz="342892" eaLnBrk="1" fontAlgn="auto" hangingPunct="1">
              <a:spcBef>
                <a:spcPts val="0"/>
              </a:spcBef>
              <a:spcAft>
                <a:spcPts val="0"/>
              </a:spcAft>
              <a:defRPr/>
            </a:pPr>
            <a:endParaRPr sz="1688"/>
          </a:p>
        </p:txBody>
      </p:sp>
      <p:sp>
        <p:nvSpPr>
          <p:cNvPr id="52" name="Shape">
            <a:extLst>
              <a:ext uri="{FF2B5EF4-FFF2-40B4-BE49-F238E27FC236}">
                <a16:creationId xmlns:a16="http://schemas.microsoft.com/office/drawing/2014/main" id="{98679BF2-DB97-4401-B8F0-46BBE770AF5C}"/>
              </a:ext>
            </a:extLst>
          </p:cNvPr>
          <p:cNvSpPr/>
          <p:nvPr userDrawn="1"/>
        </p:nvSpPr>
        <p:spPr>
          <a:xfrm>
            <a:off x="11229975" y="3252788"/>
            <a:ext cx="34925" cy="55562"/>
          </a:xfrm>
          <a:custGeom>
            <a:avLst/>
            <a:gdLst/>
            <a:ahLst/>
            <a:cxnLst>
              <a:cxn ang="0">
                <a:pos x="wd2" y="hd2"/>
              </a:cxn>
              <a:cxn ang="5400000">
                <a:pos x="wd2" y="hd2"/>
              </a:cxn>
              <a:cxn ang="10800000">
                <a:pos x="wd2" y="hd2"/>
              </a:cxn>
              <a:cxn ang="16200000">
                <a:pos x="wd2" y="hd2"/>
              </a:cxn>
            </a:cxnLst>
            <a:rect l="0" t="0" r="r" b="b"/>
            <a:pathLst>
              <a:path w="20583" h="20450" extrusionOk="0">
                <a:moveTo>
                  <a:pt x="20559" y="5725"/>
                </a:moveTo>
                <a:cubicBezTo>
                  <a:pt x="21241" y="9121"/>
                  <a:pt x="7599" y="21348"/>
                  <a:pt x="4189" y="20397"/>
                </a:cubicBezTo>
                <a:cubicBezTo>
                  <a:pt x="778" y="19446"/>
                  <a:pt x="-359" y="1650"/>
                  <a:pt x="96" y="20"/>
                </a:cubicBezTo>
                <a:cubicBezTo>
                  <a:pt x="6917" y="-252"/>
                  <a:pt x="19876" y="2329"/>
                  <a:pt x="20559" y="5725"/>
                </a:cubicBez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 name="Shape">
            <a:extLst>
              <a:ext uri="{FF2B5EF4-FFF2-40B4-BE49-F238E27FC236}">
                <a16:creationId xmlns:a16="http://schemas.microsoft.com/office/drawing/2014/main" id="{E70B3C05-94F8-4B69-8587-C46AEE28D9E5}"/>
              </a:ext>
            </a:extLst>
          </p:cNvPr>
          <p:cNvSpPr/>
          <p:nvPr userDrawn="1"/>
        </p:nvSpPr>
        <p:spPr>
          <a:xfrm>
            <a:off x="11903075" y="3487738"/>
            <a:ext cx="781050" cy="371475"/>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80"/>
                </a:lnTo>
                <a:lnTo>
                  <a:pt x="12343" y="16168"/>
                </a:lnTo>
                <a:lnTo>
                  <a:pt x="12713" y="14616"/>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lnTo>
                  <a:pt x="0" y="12158"/>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 name="Shape">
            <a:extLst>
              <a:ext uri="{FF2B5EF4-FFF2-40B4-BE49-F238E27FC236}">
                <a16:creationId xmlns:a16="http://schemas.microsoft.com/office/drawing/2014/main" id="{795EED0D-7CC2-4E3F-9406-5CA4FC1B13B6}"/>
              </a:ext>
            </a:extLst>
          </p:cNvPr>
          <p:cNvSpPr/>
          <p:nvPr userDrawn="1"/>
        </p:nvSpPr>
        <p:spPr>
          <a:xfrm>
            <a:off x="12449175" y="3698875"/>
            <a:ext cx="555625" cy="736600"/>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5"/>
                </a:lnTo>
                <a:lnTo>
                  <a:pt x="260" y="11847"/>
                </a:lnTo>
                <a:lnTo>
                  <a:pt x="1214" y="12633"/>
                </a:lnTo>
                <a:lnTo>
                  <a:pt x="1908" y="13418"/>
                </a:lnTo>
                <a:lnTo>
                  <a:pt x="2429" y="14335"/>
                </a:lnTo>
                <a:lnTo>
                  <a:pt x="2602" y="15447"/>
                </a:lnTo>
                <a:lnTo>
                  <a:pt x="2863" y="17280"/>
                </a:lnTo>
                <a:lnTo>
                  <a:pt x="1388" y="21600"/>
                </a:lnTo>
                <a:lnTo>
                  <a:pt x="2255" y="21600"/>
                </a:lnTo>
                <a:lnTo>
                  <a:pt x="11104" y="20095"/>
                </a:lnTo>
                <a:lnTo>
                  <a:pt x="11364" y="20684"/>
                </a:lnTo>
                <a:lnTo>
                  <a:pt x="18390" y="19178"/>
                </a:lnTo>
                <a:lnTo>
                  <a:pt x="19084" y="18524"/>
                </a:lnTo>
                <a:lnTo>
                  <a:pt x="19518" y="17476"/>
                </a:lnTo>
                <a:lnTo>
                  <a:pt x="18911" y="16822"/>
                </a:lnTo>
                <a:lnTo>
                  <a:pt x="19518" y="16036"/>
                </a:lnTo>
                <a:lnTo>
                  <a:pt x="21080" y="14858"/>
                </a:lnTo>
                <a:lnTo>
                  <a:pt x="21600" y="13615"/>
                </a:lnTo>
                <a:lnTo>
                  <a:pt x="21340" y="11651"/>
                </a:lnTo>
                <a:lnTo>
                  <a:pt x="20212" y="9818"/>
                </a:lnTo>
                <a:lnTo>
                  <a:pt x="19345" y="8051"/>
                </a:lnTo>
                <a:lnTo>
                  <a:pt x="18217" y="7462"/>
                </a:lnTo>
                <a:lnTo>
                  <a:pt x="16482" y="7462"/>
                </a:lnTo>
                <a:lnTo>
                  <a:pt x="15181" y="9098"/>
                </a:lnTo>
                <a:lnTo>
                  <a:pt x="14747" y="9622"/>
                </a:lnTo>
                <a:lnTo>
                  <a:pt x="13272" y="9425"/>
                </a:lnTo>
                <a:lnTo>
                  <a:pt x="13359" y="8575"/>
                </a:lnTo>
                <a:lnTo>
                  <a:pt x="13706" y="7985"/>
                </a:lnTo>
                <a:lnTo>
                  <a:pt x="14140" y="7396"/>
                </a:lnTo>
                <a:lnTo>
                  <a:pt x="14400" y="6938"/>
                </a:lnTo>
                <a:lnTo>
                  <a:pt x="15007" y="5564"/>
                </a:lnTo>
                <a:lnTo>
                  <a:pt x="14574" y="3404"/>
                </a:lnTo>
                <a:lnTo>
                  <a:pt x="13533"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9" y="2095"/>
                </a:lnTo>
                <a:lnTo>
                  <a:pt x="4858" y="2487"/>
                </a:lnTo>
                <a:lnTo>
                  <a:pt x="2863" y="360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 name="Shape">
            <a:extLst>
              <a:ext uri="{FF2B5EF4-FFF2-40B4-BE49-F238E27FC236}">
                <a16:creationId xmlns:a16="http://schemas.microsoft.com/office/drawing/2014/main" id="{D0602E67-78CF-426C-B38A-C5D1FF520B1C}"/>
              </a:ext>
            </a:extLst>
          </p:cNvPr>
          <p:cNvSpPr/>
          <p:nvPr userDrawn="1"/>
        </p:nvSpPr>
        <p:spPr>
          <a:xfrm>
            <a:off x="13344525" y="3384550"/>
            <a:ext cx="917575" cy="7794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1" y="19062"/>
                </a:lnTo>
                <a:lnTo>
                  <a:pt x="19130" y="19434"/>
                </a:lnTo>
                <a:lnTo>
                  <a:pt x="20076" y="19372"/>
                </a:lnTo>
                <a:lnTo>
                  <a:pt x="20812" y="19681"/>
                </a:lnTo>
                <a:lnTo>
                  <a:pt x="21232" y="19434"/>
                </a:lnTo>
                <a:lnTo>
                  <a:pt x="21600" y="17948"/>
                </a:lnTo>
                <a:lnTo>
                  <a:pt x="20286" y="15101"/>
                </a:lnTo>
                <a:lnTo>
                  <a:pt x="20128" y="13183"/>
                </a:lnTo>
                <a:lnTo>
                  <a:pt x="19761"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8" y="7984"/>
                </a:lnTo>
                <a:lnTo>
                  <a:pt x="10091" y="8479"/>
                </a:lnTo>
                <a:lnTo>
                  <a:pt x="9618"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lnTo>
                  <a:pt x="0" y="2160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6" name="Shape">
            <a:extLst>
              <a:ext uri="{FF2B5EF4-FFF2-40B4-BE49-F238E27FC236}">
                <a16:creationId xmlns:a16="http://schemas.microsoft.com/office/drawing/2014/main" id="{7FA09870-C631-418F-85DC-1239269825EF}"/>
              </a:ext>
            </a:extLst>
          </p:cNvPr>
          <p:cNvSpPr/>
          <p:nvPr userDrawn="1"/>
        </p:nvSpPr>
        <p:spPr>
          <a:xfrm>
            <a:off x="14224000" y="3978275"/>
            <a:ext cx="239713" cy="180975"/>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20" y="10400"/>
                </a:lnTo>
                <a:lnTo>
                  <a:pt x="21600" y="0"/>
                </a:lnTo>
                <a:lnTo>
                  <a:pt x="19985" y="267"/>
                </a:lnTo>
                <a:lnTo>
                  <a:pt x="17563" y="3200"/>
                </a:lnTo>
                <a:lnTo>
                  <a:pt x="14938" y="3200"/>
                </a:lnTo>
                <a:lnTo>
                  <a:pt x="13525" y="5333"/>
                </a:lnTo>
                <a:lnTo>
                  <a:pt x="11507" y="5600"/>
                </a:lnTo>
                <a:lnTo>
                  <a:pt x="7873" y="8800"/>
                </a:lnTo>
                <a:lnTo>
                  <a:pt x="5450" y="10400"/>
                </a:lnTo>
                <a:lnTo>
                  <a:pt x="3432" y="13333"/>
                </a:lnTo>
                <a:lnTo>
                  <a:pt x="0" y="17867"/>
                </a:lnTo>
                <a:lnTo>
                  <a:pt x="807" y="2160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 name="Shape">
            <a:extLst>
              <a:ext uri="{FF2B5EF4-FFF2-40B4-BE49-F238E27FC236}">
                <a16:creationId xmlns:a16="http://schemas.microsoft.com/office/drawing/2014/main" id="{3D569571-30CB-4059-A1FF-F9BD5973AFBA}"/>
              </a:ext>
            </a:extLst>
          </p:cNvPr>
          <p:cNvSpPr/>
          <p:nvPr userDrawn="1"/>
        </p:nvSpPr>
        <p:spPr>
          <a:xfrm>
            <a:off x="13101638" y="4538663"/>
            <a:ext cx="1060450" cy="7159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0" y="9757"/>
                </a:lnTo>
                <a:lnTo>
                  <a:pt x="19872" y="9353"/>
                </a:lnTo>
                <a:lnTo>
                  <a:pt x="19417" y="9353"/>
                </a:lnTo>
                <a:lnTo>
                  <a:pt x="19053" y="8478"/>
                </a:lnTo>
                <a:lnTo>
                  <a:pt x="19599" y="8478"/>
                </a:lnTo>
                <a:lnTo>
                  <a:pt x="19645" y="7940"/>
                </a:lnTo>
                <a:lnTo>
                  <a:pt x="18280"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3"/>
                </a:lnTo>
                <a:lnTo>
                  <a:pt x="9549" y="7402"/>
                </a:lnTo>
                <a:lnTo>
                  <a:pt x="8913" y="9286"/>
                </a:lnTo>
                <a:lnTo>
                  <a:pt x="8595" y="10295"/>
                </a:lnTo>
                <a:lnTo>
                  <a:pt x="8322" y="13458"/>
                </a:lnTo>
                <a:lnTo>
                  <a:pt x="8276" y="13862"/>
                </a:lnTo>
                <a:lnTo>
                  <a:pt x="7276" y="14602"/>
                </a:lnTo>
                <a:lnTo>
                  <a:pt x="6230" y="15275"/>
                </a:lnTo>
                <a:lnTo>
                  <a:pt x="5684" y="15679"/>
                </a:lnTo>
                <a:lnTo>
                  <a:pt x="5457" y="16890"/>
                </a:lnTo>
                <a:lnTo>
                  <a:pt x="4638" y="16284"/>
                </a:lnTo>
                <a:lnTo>
                  <a:pt x="4320" y="16217"/>
                </a:lnTo>
                <a:lnTo>
                  <a:pt x="3365" y="14736"/>
                </a:lnTo>
                <a:lnTo>
                  <a:pt x="3047" y="15006"/>
                </a:lnTo>
                <a:lnTo>
                  <a:pt x="3001" y="16419"/>
                </a:lnTo>
                <a:lnTo>
                  <a:pt x="1910" y="17697"/>
                </a:lnTo>
                <a:lnTo>
                  <a:pt x="1637" y="19312"/>
                </a:lnTo>
                <a:lnTo>
                  <a:pt x="0" y="2160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 name="Shape">
            <a:extLst>
              <a:ext uri="{FF2B5EF4-FFF2-40B4-BE49-F238E27FC236}">
                <a16:creationId xmlns:a16="http://schemas.microsoft.com/office/drawing/2014/main" id="{881A81E7-5ED2-4822-9FC9-7276BBB561CF}"/>
              </a:ext>
            </a:extLst>
          </p:cNvPr>
          <p:cNvSpPr/>
          <p:nvPr userDrawn="1"/>
        </p:nvSpPr>
        <p:spPr>
          <a:xfrm>
            <a:off x="14123988" y="4681538"/>
            <a:ext cx="47625" cy="103187"/>
          </a:xfrm>
          <a:custGeom>
            <a:avLst/>
            <a:gdLst/>
            <a:ahLst/>
            <a:cxnLst>
              <a:cxn ang="0">
                <a:pos x="wd2" y="hd2"/>
              </a:cxn>
              <a:cxn ang="5400000">
                <a:pos x="wd2" y="hd2"/>
              </a:cxn>
              <a:cxn ang="10800000">
                <a:pos x="wd2" y="hd2"/>
              </a:cxn>
              <a:cxn ang="16200000">
                <a:pos x="wd2" y="hd2"/>
              </a:cxn>
            </a:cxnLst>
            <a:rect l="0" t="0" r="r" b="b"/>
            <a:pathLst>
              <a:path w="21600" h="21600" extrusionOk="0">
                <a:moveTo>
                  <a:pt x="6172" y="0"/>
                </a:moveTo>
                <a:lnTo>
                  <a:pt x="2057" y="11270"/>
                </a:lnTo>
                <a:lnTo>
                  <a:pt x="0" y="18783"/>
                </a:lnTo>
                <a:lnTo>
                  <a:pt x="4114" y="21600"/>
                </a:lnTo>
                <a:lnTo>
                  <a:pt x="13371" y="17843"/>
                </a:lnTo>
                <a:lnTo>
                  <a:pt x="21600" y="6574"/>
                </a:lnTo>
                <a:lnTo>
                  <a:pt x="11314" y="2348"/>
                </a:lnTo>
                <a:lnTo>
                  <a:pt x="6172" y="0"/>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 name="Shape">
            <a:extLst>
              <a:ext uri="{FF2B5EF4-FFF2-40B4-BE49-F238E27FC236}">
                <a16:creationId xmlns:a16="http://schemas.microsoft.com/office/drawing/2014/main" id="{2ABF9D11-3169-4C80-91C5-EB15FB6C2030}"/>
              </a:ext>
            </a:extLst>
          </p:cNvPr>
          <p:cNvSpPr/>
          <p:nvPr userDrawn="1"/>
        </p:nvSpPr>
        <p:spPr>
          <a:xfrm>
            <a:off x="12741275" y="4211638"/>
            <a:ext cx="612775" cy="688975"/>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4" y="20901"/>
                </a:lnTo>
                <a:lnTo>
                  <a:pt x="7568" y="20901"/>
                </a:lnTo>
                <a:lnTo>
                  <a:pt x="11273" y="20551"/>
                </a:lnTo>
                <a:lnTo>
                  <a:pt x="12692" y="19992"/>
                </a:lnTo>
                <a:lnTo>
                  <a:pt x="13165" y="20621"/>
                </a:lnTo>
                <a:lnTo>
                  <a:pt x="13874" y="20691"/>
                </a:lnTo>
                <a:lnTo>
                  <a:pt x="14426" y="21460"/>
                </a:lnTo>
                <a:lnTo>
                  <a:pt x="15057" y="21600"/>
                </a:lnTo>
                <a:lnTo>
                  <a:pt x="16870" y="19643"/>
                </a:lnTo>
                <a:lnTo>
                  <a:pt x="16397" y="19083"/>
                </a:lnTo>
                <a:lnTo>
                  <a:pt x="16634" y="17965"/>
                </a:lnTo>
                <a:lnTo>
                  <a:pt x="17737" y="17616"/>
                </a:lnTo>
                <a:lnTo>
                  <a:pt x="17974" y="18315"/>
                </a:lnTo>
                <a:lnTo>
                  <a:pt x="18683" y="17546"/>
                </a:lnTo>
                <a:lnTo>
                  <a:pt x="18289" y="16637"/>
                </a:lnTo>
                <a:lnTo>
                  <a:pt x="17816" y="16008"/>
                </a:lnTo>
                <a:lnTo>
                  <a:pt x="18683" y="15449"/>
                </a:lnTo>
                <a:lnTo>
                  <a:pt x="20811" y="14471"/>
                </a:lnTo>
                <a:cubicBezTo>
                  <a:pt x="21153" y="13888"/>
                  <a:pt x="21258" y="12466"/>
                  <a:pt x="21600" y="11883"/>
                </a:cubicBezTo>
                <a:cubicBezTo>
                  <a:pt x="21574" y="10159"/>
                  <a:pt x="21547" y="8435"/>
                  <a:pt x="21521" y="6711"/>
                </a:cubicBezTo>
                <a:lnTo>
                  <a:pt x="19235" y="0"/>
                </a:lnTo>
                <a:lnTo>
                  <a:pt x="12771" y="4684"/>
                </a:lnTo>
                <a:lnTo>
                  <a:pt x="10958" y="5243"/>
                </a:lnTo>
                <a:lnTo>
                  <a:pt x="10091" y="5802"/>
                </a:lnTo>
                <a:lnTo>
                  <a:pt x="9223" y="4963"/>
                </a:lnTo>
                <a:lnTo>
                  <a:pt x="8120" y="5173"/>
                </a:lnTo>
                <a:lnTo>
                  <a:pt x="6385" y="4474"/>
                </a:lnTo>
                <a:lnTo>
                  <a:pt x="0" y="5942"/>
                </a:ln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 name="Rectangle">
            <a:extLst>
              <a:ext uri="{FF2B5EF4-FFF2-40B4-BE49-F238E27FC236}">
                <a16:creationId xmlns:a16="http://schemas.microsoft.com/office/drawing/2014/main" id="{C32F4B26-FB9B-47FC-9C28-3BC9C178C39F}"/>
              </a:ext>
            </a:extLst>
          </p:cNvPr>
          <p:cNvSpPr/>
          <p:nvPr userDrawn="1"/>
        </p:nvSpPr>
        <p:spPr>
          <a:xfrm>
            <a:off x="15251113" y="1530350"/>
            <a:ext cx="2106612" cy="2327275"/>
          </a:xfrm>
          <a:prstGeom prst="rect">
            <a:avLst/>
          </a:prstGeom>
          <a:ln w="12700">
            <a:solidFill>
              <a:srgbClr val="A9A9A9"/>
            </a:solidFill>
          </a:ln>
        </p:spPr>
        <p:txBody>
          <a:bodyPr lIns="34289" rIns="34289"/>
          <a:lstStyle/>
          <a:p>
            <a:pPr defTabSz="685783" eaLnBrk="1" fontAlgn="auto" hangingPunct="1">
              <a:spcBef>
                <a:spcPts val="0"/>
              </a:spcBef>
              <a:spcAft>
                <a:spcPts val="0"/>
              </a:spcAft>
              <a:defRPr sz="1800">
                <a:solidFill>
                  <a:srgbClr val="000000"/>
                </a:solidFill>
                <a:latin typeface="Calibri"/>
                <a:ea typeface="Calibri"/>
                <a:cs typeface="Calibri"/>
                <a:sym typeface="Calibri"/>
              </a:defRPr>
            </a:pPr>
            <a:endParaRPr sz="1350">
              <a:solidFill>
                <a:srgbClr val="000000"/>
              </a:solidFill>
              <a:latin typeface="Calibri"/>
              <a:ea typeface="Calibri"/>
              <a:cs typeface="Calibri"/>
              <a:sym typeface="Calibri"/>
            </a:endParaRPr>
          </a:p>
        </p:txBody>
      </p:sp>
      <p:sp>
        <p:nvSpPr>
          <p:cNvPr id="61" name="Rectangle">
            <a:extLst>
              <a:ext uri="{FF2B5EF4-FFF2-40B4-BE49-F238E27FC236}">
                <a16:creationId xmlns:a16="http://schemas.microsoft.com/office/drawing/2014/main" id="{5F28913A-F22D-43B3-93D3-2C4B1FE7C031}"/>
              </a:ext>
            </a:extLst>
          </p:cNvPr>
          <p:cNvSpPr/>
          <p:nvPr userDrawn="1"/>
        </p:nvSpPr>
        <p:spPr>
          <a:xfrm>
            <a:off x="15251113" y="4835525"/>
            <a:ext cx="2106612" cy="1404938"/>
          </a:xfrm>
          <a:prstGeom prst="rect">
            <a:avLst/>
          </a:prstGeom>
          <a:ln w="12700">
            <a:solidFill>
              <a:srgbClr val="A9A9A9"/>
            </a:solidFill>
          </a:ln>
        </p:spPr>
        <p:txBody>
          <a:bodyPr lIns="34289" rIns="34289"/>
          <a:lstStyle/>
          <a:p>
            <a:pPr defTabSz="685783" eaLnBrk="1" fontAlgn="auto" hangingPunct="1">
              <a:spcBef>
                <a:spcPts val="0"/>
              </a:spcBef>
              <a:spcAft>
                <a:spcPts val="0"/>
              </a:spcAft>
              <a:defRPr sz="1800">
                <a:solidFill>
                  <a:srgbClr val="000000"/>
                </a:solidFill>
                <a:latin typeface="Calibri"/>
                <a:ea typeface="Calibri"/>
                <a:cs typeface="Calibri"/>
                <a:sym typeface="Calibri"/>
              </a:defRPr>
            </a:pPr>
            <a:endParaRPr sz="1350">
              <a:solidFill>
                <a:srgbClr val="000000"/>
              </a:solidFill>
              <a:latin typeface="Calibri"/>
              <a:ea typeface="Calibri"/>
              <a:cs typeface="Calibri"/>
              <a:sym typeface="Calibri"/>
            </a:endParaRPr>
          </a:p>
        </p:txBody>
      </p:sp>
      <p:sp>
        <p:nvSpPr>
          <p:cNvPr id="62" name="Shape">
            <a:extLst>
              <a:ext uri="{FF2B5EF4-FFF2-40B4-BE49-F238E27FC236}">
                <a16:creationId xmlns:a16="http://schemas.microsoft.com/office/drawing/2014/main" id="{20EA3151-88A3-46FB-BB3D-81982D740DA7}"/>
              </a:ext>
            </a:extLst>
          </p:cNvPr>
          <p:cNvSpPr/>
          <p:nvPr userDrawn="1"/>
        </p:nvSpPr>
        <p:spPr>
          <a:xfrm rot="19404756">
            <a:off x="15628938" y="2120900"/>
            <a:ext cx="1300162" cy="1146175"/>
          </a:xfrm>
          <a:custGeom>
            <a:avLst/>
            <a:gdLst/>
            <a:ahLst/>
            <a:cxnLst>
              <a:cxn ang="0">
                <a:pos x="wd2" y="hd2"/>
              </a:cxn>
              <a:cxn ang="5400000">
                <a:pos x="wd2" y="hd2"/>
              </a:cxn>
              <a:cxn ang="10800000">
                <a:pos x="wd2" y="hd2"/>
              </a:cxn>
              <a:cxn ang="16200000">
                <a:pos x="wd2" y="hd2"/>
              </a:cxn>
            </a:cxnLst>
            <a:rect l="0" t="0" r="r" b="b"/>
            <a:pathLst>
              <a:path w="21600" h="21600" extrusionOk="0">
                <a:moveTo>
                  <a:pt x="0" y="11010"/>
                </a:moveTo>
                <a:lnTo>
                  <a:pt x="417" y="11953"/>
                </a:lnTo>
                <a:lnTo>
                  <a:pt x="1020" y="12425"/>
                </a:lnTo>
                <a:lnTo>
                  <a:pt x="1437" y="12635"/>
                </a:lnTo>
                <a:lnTo>
                  <a:pt x="2086" y="13159"/>
                </a:lnTo>
                <a:lnTo>
                  <a:pt x="3384" y="13946"/>
                </a:lnTo>
                <a:lnTo>
                  <a:pt x="3523" y="13736"/>
                </a:lnTo>
                <a:lnTo>
                  <a:pt x="3894" y="13893"/>
                </a:lnTo>
                <a:lnTo>
                  <a:pt x="4125" y="13683"/>
                </a:lnTo>
                <a:lnTo>
                  <a:pt x="4682" y="13946"/>
                </a:lnTo>
                <a:lnTo>
                  <a:pt x="5145" y="13631"/>
                </a:lnTo>
                <a:lnTo>
                  <a:pt x="5748" y="13946"/>
                </a:lnTo>
                <a:lnTo>
                  <a:pt x="6350" y="13736"/>
                </a:lnTo>
                <a:lnTo>
                  <a:pt x="6767" y="14155"/>
                </a:lnTo>
                <a:lnTo>
                  <a:pt x="7185" y="13736"/>
                </a:lnTo>
                <a:lnTo>
                  <a:pt x="7648" y="13841"/>
                </a:lnTo>
                <a:lnTo>
                  <a:pt x="7787" y="13526"/>
                </a:lnTo>
                <a:lnTo>
                  <a:pt x="7602" y="13159"/>
                </a:lnTo>
                <a:lnTo>
                  <a:pt x="8204" y="12950"/>
                </a:lnTo>
                <a:lnTo>
                  <a:pt x="9039" y="12950"/>
                </a:lnTo>
                <a:lnTo>
                  <a:pt x="9039" y="12583"/>
                </a:lnTo>
                <a:lnTo>
                  <a:pt x="9502" y="13002"/>
                </a:lnTo>
                <a:lnTo>
                  <a:pt x="9688" y="12583"/>
                </a:lnTo>
                <a:lnTo>
                  <a:pt x="10105" y="12687"/>
                </a:lnTo>
                <a:lnTo>
                  <a:pt x="10383" y="12583"/>
                </a:lnTo>
                <a:lnTo>
                  <a:pt x="10893" y="12583"/>
                </a:lnTo>
                <a:lnTo>
                  <a:pt x="11264" y="12950"/>
                </a:lnTo>
                <a:lnTo>
                  <a:pt x="11634" y="13054"/>
                </a:lnTo>
                <a:lnTo>
                  <a:pt x="11171" y="13264"/>
                </a:lnTo>
                <a:lnTo>
                  <a:pt x="11217" y="13683"/>
                </a:lnTo>
                <a:lnTo>
                  <a:pt x="10939" y="13474"/>
                </a:lnTo>
                <a:lnTo>
                  <a:pt x="10661" y="13054"/>
                </a:lnTo>
                <a:lnTo>
                  <a:pt x="9780" y="13421"/>
                </a:lnTo>
                <a:lnTo>
                  <a:pt x="9085" y="13683"/>
                </a:lnTo>
                <a:lnTo>
                  <a:pt x="9502" y="14103"/>
                </a:lnTo>
                <a:lnTo>
                  <a:pt x="9224" y="14260"/>
                </a:lnTo>
                <a:lnTo>
                  <a:pt x="8853" y="14103"/>
                </a:lnTo>
                <a:lnTo>
                  <a:pt x="9178" y="14575"/>
                </a:lnTo>
                <a:lnTo>
                  <a:pt x="9734" y="14575"/>
                </a:lnTo>
                <a:lnTo>
                  <a:pt x="10336" y="14732"/>
                </a:lnTo>
                <a:lnTo>
                  <a:pt x="10893" y="14784"/>
                </a:lnTo>
                <a:lnTo>
                  <a:pt x="11171" y="14942"/>
                </a:lnTo>
                <a:lnTo>
                  <a:pt x="11542" y="14470"/>
                </a:lnTo>
                <a:lnTo>
                  <a:pt x="11681" y="13946"/>
                </a:lnTo>
                <a:lnTo>
                  <a:pt x="11912" y="13893"/>
                </a:lnTo>
                <a:lnTo>
                  <a:pt x="12052" y="14260"/>
                </a:lnTo>
                <a:lnTo>
                  <a:pt x="12608" y="14522"/>
                </a:lnTo>
                <a:lnTo>
                  <a:pt x="12515" y="14837"/>
                </a:lnTo>
                <a:lnTo>
                  <a:pt x="12515" y="15414"/>
                </a:lnTo>
                <a:lnTo>
                  <a:pt x="12608" y="15676"/>
                </a:lnTo>
                <a:lnTo>
                  <a:pt x="13164" y="15728"/>
                </a:lnTo>
                <a:lnTo>
                  <a:pt x="13071" y="16095"/>
                </a:lnTo>
                <a:lnTo>
                  <a:pt x="13071" y="16672"/>
                </a:lnTo>
                <a:lnTo>
                  <a:pt x="13349" y="16934"/>
                </a:lnTo>
                <a:lnTo>
                  <a:pt x="13998" y="17039"/>
                </a:lnTo>
                <a:lnTo>
                  <a:pt x="14137" y="17720"/>
                </a:lnTo>
                <a:lnTo>
                  <a:pt x="14555" y="17773"/>
                </a:lnTo>
                <a:lnTo>
                  <a:pt x="14462" y="18192"/>
                </a:lnTo>
                <a:lnTo>
                  <a:pt x="14786" y="18454"/>
                </a:lnTo>
                <a:lnTo>
                  <a:pt x="15342" y="18507"/>
                </a:lnTo>
                <a:lnTo>
                  <a:pt x="15574" y="18717"/>
                </a:lnTo>
                <a:lnTo>
                  <a:pt x="15296" y="18926"/>
                </a:lnTo>
                <a:lnTo>
                  <a:pt x="15064" y="19293"/>
                </a:lnTo>
                <a:lnTo>
                  <a:pt x="15435" y="19555"/>
                </a:lnTo>
                <a:lnTo>
                  <a:pt x="15528" y="19922"/>
                </a:lnTo>
                <a:lnTo>
                  <a:pt x="15389" y="20184"/>
                </a:lnTo>
                <a:lnTo>
                  <a:pt x="15574" y="20604"/>
                </a:lnTo>
                <a:lnTo>
                  <a:pt x="15713" y="21233"/>
                </a:lnTo>
                <a:lnTo>
                  <a:pt x="16362" y="21600"/>
                </a:lnTo>
                <a:lnTo>
                  <a:pt x="16223" y="21181"/>
                </a:lnTo>
                <a:lnTo>
                  <a:pt x="16084" y="20499"/>
                </a:lnTo>
                <a:lnTo>
                  <a:pt x="15899" y="19975"/>
                </a:lnTo>
                <a:lnTo>
                  <a:pt x="15852" y="19450"/>
                </a:lnTo>
                <a:lnTo>
                  <a:pt x="15667" y="18926"/>
                </a:lnTo>
                <a:lnTo>
                  <a:pt x="15806" y="18402"/>
                </a:lnTo>
                <a:lnTo>
                  <a:pt x="15667" y="17983"/>
                </a:lnTo>
                <a:lnTo>
                  <a:pt x="15389" y="18140"/>
                </a:lnTo>
                <a:lnTo>
                  <a:pt x="15111" y="17878"/>
                </a:lnTo>
                <a:lnTo>
                  <a:pt x="14879" y="17563"/>
                </a:lnTo>
                <a:lnTo>
                  <a:pt x="21600" y="7235"/>
                </a:lnTo>
                <a:lnTo>
                  <a:pt x="21229" y="6344"/>
                </a:lnTo>
                <a:lnTo>
                  <a:pt x="20905" y="5767"/>
                </a:lnTo>
                <a:lnTo>
                  <a:pt x="20580" y="5715"/>
                </a:lnTo>
                <a:lnTo>
                  <a:pt x="19931" y="5085"/>
                </a:lnTo>
                <a:lnTo>
                  <a:pt x="19653" y="4614"/>
                </a:lnTo>
                <a:lnTo>
                  <a:pt x="19607" y="3880"/>
                </a:lnTo>
                <a:lnTo>
                  <a:pt x="19051" y="3722"/>
                </a:lnTo>
                <a:lnTo>
                  <a:pt x="18680" y="3513"/>
                </a:lnTo>
                <a:lnTo>
                  <a:pt x="18773" y="3198"/>
                </a:lnTo>
                <a:lnTo>
                  <a:pt x="18726" y="2674"/>
                </a:lnTo>
                <a:lnTo>
                  <a:pt x="18355" y="2307"/>
                </a:lnTo>
                <a:lnTo>
                  <a:pt x="18216" y="2412"/>
                </a:lnTo>
                <a:lnTo>
                  <a:pt x="18031" y="2307"/>
                </a:lnTo>
                <a:lnTo>
                  <a:pt x="18263" y="1887"/>
                </a:lnTo>
                <a:lnTo>
                  <a:pt x="18031" y="1783"/>
                </a:lnTo>
                <a:lnTo>
                  <a:pt x="17845" y="2097"/>
                </a:lnTo>
                <a:lnTo>
                  <a:pt x="17660" y="1887"/>
                </a:lnTo>
                <a:lnTo>
                  <a:pt x="17845" y="1520"/>
                </a:lnTo>
                <a:lnTo>
                  <a:pt x="18077" y="1468"/>
                </a:lnTo>
                <a:lnTo>
                  <a:pt x="18077" y="1206"/>
                </a:lnTo>
                <a:lnTo>
                  <a:pt x="17753" y="1153"/>
                </a:lnTo>
                <a:lnTo>
                  <a:pt x="17428" y="1311"/>
                </a:lnTo>
                <a:lnTo>
                  <a:pt x="16965" y="944"/>
                </a:lnTo>
                <a:lnTo>
                  <a:pt x="16918" y="682"/>
                </a:lnTo>
                <a:lnTo>
                  <a:pt x="16548" y="682"/>
                </a:lnTo>
                <a:lnTo>
                  <a:pt x="16316" y="944"/>
                </a:lnTo>
                <a:lnTo>
                  <a:pt x="16177" y="996"/>
                </a:lnTo>
                <a:lnTo>
                  <a:pt x="16038" y="629"/>
                </a:lnTo>
                <a:lnTo>
                  <a:pt x="15852" y="419"/>
                </a:lnTo>
                <a:lnTo>
                  <a:pt x="15250" y="262"/>
                </a:lnTo>
                <a:lnTo>
                  <a:pt x="14462" y="262"/>
                </a:lnTo>
                <a:lnTo>
                  <a:pt x="13952" y="629"/>
                </a:lnTo>
                <a:lnTo>
                  <a:pt x="13627" y="419"/>
                </a:lnTo>
                <a:lnTo>
                  <a:pt x="13164" y="105"/>
                </a:lnTo>
                <a:lnTo>
                  <a:pt x="12700" y="0"/>
                </a:lnTo>
                <a:lnTo>
                  <a:pt x="12144" y="157"/>
                </a:lnTo>
                <a:lnTo>
                  <a:pt x="12052" y="1363"/>
                </a:lnTo>
                <a:lnTo>
                  <a:pt x="12005" y="1783"/>
                </a:lnTo>
                <a:lnTo>
                  <a:pt x="11634" y="1992"/>
                </a:lnTo>
                <a:lnTo>
                  <a:pt x="11727" y="2517"/>
                </a:lnTo>
                <a:lnTo>
                  <a:pt x="12098" y="3041"/>
                </a:lnTo>
                <a:lnTo>
                  <a:pt x="11912" y="2988"/>
                </a:lnTo>
                <a:lnTo>
                  <a:pt x="11912" y="3303"/>
                </a:lnTo>
                <a:lnTo>
                  <a:pt x="12237" y="3670"/>
                </a:lnTo>
                <a:lnTo>
                  <a:pt x="12376" y="3984"/>
                </a:lnTo>
                <a:lnTo>
                  <a:pt x="12283" y="4194"/>
                </a:lnTo>
                <a:lnTo>
                  <a:pt x="11773" y="3827"/>
                </a:lnTo>
                <a:lnTo>
                  <a:pt x="11542" y="3617"/>
                </a:lnTo>
                <a:lnTo>
                  <a:pt x="11217" y="3670"/>
                </a:lnTo>
                <a:lnTo>
                  <a:pt x="11078" y="3355"/>
                </a:lnTo>
                <a:lnTo>
                  <a:pt x="10707" y="2779"/>
                </a:lnTo>
                <a:lnTo>
                  <a:pt x="10707" y="2464"/>
                </a:lnTo>
                <a:lnTo>
                  <a:pt x="10985" y="2254"/>
                </a:lnTo>
                <a:lnTo>
                  <a:pt x="10336" y="1625"/>
                </a:lnTo>
                <a:lnTo>
                  <a:pt x="10105" y="1887"/>
                </a:lnTo>
                <a:lnTo>
                  <a:pt x="8946" y="1153"/>
                </a:lnTo>
                <a:lnTo>
                  <a:pt x="8807" y="1520"/>
                </a:lnTo>
                <a:lnTo>
                  <a:pt x="8946" y="2097"/>
                </a:lnTo>
                <a:lnTo>
                  <a:pt x="8946" y="2412"/>
                </a:lnTo>
                <a:lnTo>
                  <a:pt x="8621" y="1940"/>
                </a:lnTo>
                <a:lnTo>
                  <a:pt x="8297" y="2779"/>
                </a:lnTo>
                <a:lnTo>
                  <a:pt x="8575" y="3513"/>
                </a:lnTo>
                <a:lnTo>
                  <a:pt x="8946" y="3670"/>
                </a:lnTo>
                <a:lnTo>
                  <a:pt x="9131" y="4037"/>
                </a:lnTo>
                <a:lnTo>
                  <a:pt x="9270" y="4614"/>
                </a:lnTo>
                <a:lnTo>
                  <a:pt x="9502" y="4299"/>
                </a:lnTo>
                <a:lnTo>
                  <a:pt x="9780" y="4614"/>
                </a:lnTo>
                <a:lnTo>
                  <a:pt x="10058" y="4666"/>
                </a:lnTo>
                <a:lnTo>
                  <a:pt x="9919" y="5085"/>
                </a:lnTo>
                <a:lnTo>
                  <a:pt x="9688" y="5033"/>
                </a:lnTo>
                <a:lnTo>
                  <a:pt x="9549" y="5348"/>
                </a:lnTo>
                <a:lnTo>
                  <a:pt x="9317" y="5610"/>
                </a:lnTo>
                <a:lnTo>
                  <a:pt x="8575" y="5767"/>
                </a:lnTo>
                <a:lnTo>
                  <a:pt x="8390" y="5610"/>
                </a:lnTo>
                <a:lnTo>
                  <a:pt x="8158" y="5295"/>
                </a:lnTo>
                <a:lnTo>
                  <a:pt x="7880" y="5400"/>
                </a:lnTo>
                <a:lnTo>
                  <a:pt x="7370" y="5033"/>
                </a:lnTo>
                <a:lnTo>
                  <a:pt x="7555" y="4823"/>
                </a:lnTo>
                <a:lnTo>
                  <a:pt x="7277" y="4561"/>
                </a:lnTo>
                <a:lnTo>
                  <a:pt x="6906" y="4666"/>
                </a:lnTo>
                <a:lnTo>
                  <a:pt x="6582" y="4876"/>
                </a:lnTo>
                <a:lnTo>
                  <a:pt x="6118" y="4561"/>
                </a:lnTo>
                <a:lnTo>
                  <a:pt x="5562" y="4981"/>
                </a:lnTo>
                <a:lnTo>
                  <a:pt x="5099" y="4666"/>
                </a:lnTo>
                <a:lnTo>
                  <a:pt x="5052" y="5610"/>
                </a:lnTo>
                <a:lnTo>
                  <a:pt x="5006" y="6186"/>
                </a:lnTo>
                <a:lnTo>
                  <a:pt x="5238" y="6763"/>
                </a:lnTo>
                <a:lnTo>
                  <a:pt x="5099" y="6920"/>
                </a:lnTo>
                <a:lnTo>
                  <a:pt x="5006" y="6449"/>
                </a:lnTo>
                <a:lnTo>
                  <a:pt x="4496" y="6291"/>
                </a:lnTo>
                <a:lnTo>
                  <a:pt x="4264" y="7078"/>
                </a:lnTo>
                <a:lnTo>
                  <a:pt x="4264" y="7392"/>
                </a:lnTo>
                <a:lnTo>
                  <a:pt x="4728" y="7864"/>
                </a:lnTo>
                <a:lnTo>
                  <a:pt x="5284" y="7602"/>
                </a:lnTo>
                <a:lnTo>
                  <a:pt x="5423" y="7864"/>
                </a:lnTo>
                <a:lnTo>
                  <a:pt x="4960" y="8388"/>
                </a:lnTo>
                <a:lnTo>
                  <a:pt x="4682" y="8755"/>
                </a:lnTo>
                <a:lnTo>
                  <a:pt x="4542" y="8965"/>
                </a:lnTo>
                <a:lnTo>
                  <a:pt x="4357" y="9017"/>
                </a:lnTo>
                <a:lnTo>
                  <a:pt x="3986" y="9489"/>
                </a:lnTo>
                <a:lnTo>
                  <a:pt x="4218" y="9699"/>
                </a:lnTo>
                <a:lnTo>
                  <a:pt x="4728" y="9647"/>
                </a:lnTo>
                <a:lnTo>
                  <a:pt x="4821" y="9909"/>
                </a:lnTo>
                <a:lnTo>
                  <a:pt x="4913" y="10433"/>
                </a:lnTo>
                <a:lnTo>
                  <a:pt x="5099" y="10800"/>
                </a:lnTo>
                <a:lnTo>
                  <a:pt x="4913" y="11429"/>
                </a:lnTo>
                <a:lnTo>
                  <a:pt x="5470" y="11010"/>
                </a:lnTo>
                <a:lnTo>
                  <a:pt x="5748" y="11010"/>
                </a:lnTo>
                <a:lnTo>
                  <a:pt x="5562" y="11429"/>
                </a:lnTo>
                <a:lnTo>
                  <a:pt x="6072" y="11953"/>
                </a:lnTo>
                <a:lnTo>
                  <a:pt x="5562" y="12111"/>
                </a:lnTo>
                <a:lnTo>
                  <a:pt x="5377" y="12163"/>
                </a:lnTo>
                <a:lnTo>
                  <a:pt x="5052" y="12478"/>
                </a:lnTo>
                <a:lnTo>
                  <a:pt x="4682" y="12897"/>
                </a:lnTo>
                <a:lnTo>
                  <a:pt x="4172" y="12583"/>
                </a:lnTo>
                <a:lnTo>
                  <a:pt x="3801" y="12897"/>
                </a:lnTo>
                <a:lnTo>
                  <a:pt x="3291" y="12635"/>
                </a:lnTo>
                <a:lnTo>
                  <a:pt x="2735" y="12373"/>
                </a:lnTo>
                <a:lnTo>
                  <a:pt x="2039" y="12635"/>
                </a:lnTo>
                <a:lnTo>
                  <a:pt x="1808" y="12320"/>
                </a:lnTo>
                <a:lnTo>
                  <a:pt x="1669" y="11953"/>
                </a:lnTo>
                <a:lnTo>
                  <a:pt x="1483" y="11901"/>
                </a:lnTo>
                <a:lnTo>
                  <a:pt x="1020" y="12058"/>
                </a:lnTo>
                <a:lnTo>
                  <a:pt x="0" y="11010"/>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3" name="Shape">
            <a:extLst>
              <a:ext uri="{FF2B5EF4-FFF2-40B4-BE49-F238E27FC236}">
                <a16:creationId xmlns:a16="http://schemas.microsoft.com/office/drawing/2014/main" id="{E7F4C778-10A6-4256-88DF-E69F119DE194}"/>
              </a:ext>
            </a:extLst>
          </p:cNvPr>
          <p:cNvSpPr/>
          <p:nvPr userDrawn="1"/>
        </p:nvSpPr>
        <p:spPr>
          <a:xfrm rot="19404756">
            <a:off x="15716250" y="2420938"/>
            <a:ext cx="36513" cy="98425"/>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0" y="4226"/>
                </a:lnTo>
                <a:lnTo>
                  <a:pt x="6353" y="10330"/>
                </a:lnTo>
                <a:lnTo>
                  <a:pt x="2541" y="18783"/>
                </a:lnTo>
                <a:lnTo>
                  <a:pt x="17789" y="21600"/>
                </a:lnTo>
                <a:lnTo>
                  <a:pt x="19059" y="16904"/>
                </a:lnTo>
                <a:lnTo>
                  <a:pt x="15247" y="14087"/>
                </a:lnTo>
                <a:lnTo>
                  <a:pt x="21600" y="9391"/>
                </a:lnTo>
                <a:lnTo>
                  <a:pt x="10165" y="0"/>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4" name="Shape">
            <a:extLst>
              <a:ext uri="{FF2B5EF4-FFF2-40B4-BE49-F238E27FC236}">
                <a16:creationId xmlns:a16="http://schemas.microsoft.com/office/drawing/2014/main" id="{65F215B5-4B17-45C7-8FE6-40DC06F9D364}"/>
              </a:ext>
            </a:extLst>
          </p:cNvPr>
          <p:cNvSpPr/>
          <p:nvPr userDrawn="1"/>
        </p:nvSpPr>
        <p:spPr>
          <a:xfrm rot="19404756">
            <a:off x="15755938" y="2697163"/>
            <a:ext cx="31750" cy="66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80" y="6503"/>
                  <a:pt x="960" y="13006"/>
                  <a:pt x="1440" y="19510"/>
                </a:cubicBezTo>
                <a:lnTo>
                  <a:pt x="17280" y="21600"/>
                </a:lnTo>
                <a:lnTo>
                  <a:pt x="21600" y="11845"/>
                </a:lnTo>
                <a:lnTo>
                  <a:pt x="10080" y="2787"/>
                </a:lnTo>
                <a:lnTo>
                  <a:pt x="0" y="0"/>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5" name="Shape">
            <a:extLst>
              <a:ext uri="{FF2B5EF4-FFF2-40B4-BE49-F238E27FC236}">
                <a16:creationId xmlns:a16="http://schemas.microsoft.com/office/drawing/2014/main" id="{C6D575F3-023D-4D49-8E7B-54B976A27790}"/>
              </a:ext>
            </a:extLst>
          </p:cNvPr>
          <p:cNvSpPr/>
          <p:nvPr userDrawn="1"/>
        </p:nvSpPr>
        <p:spPr>
          <a:xfrm rot="19404756">
            <a:off x="16165513" y="2990850"/>
            <a:ext cx="115887" cy="6350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131" y="8160"/>
                  <a:pt x="262" y="14160"/>
                  <a:pt x="393" y="20160"/>
                </a:cubicBezTo>
                <a:lnTo>
                  <a:pt x="3142" y="21600"/>
                </a:lnTo>
                <a:lnTo>
                  <a:pt x="5498" y="18720"/>
                </a:lnTo>
                <a:lnTo>
                  <a:pt x="9033" y="21600"/>
                </a:lnTo>
                <a:lnTo>
                  <a:pt x="11389" y="20880"/>
                </a:lnTo>
                <a:lnTo>
                  <a:pt x="14531" y="18720"/>
                </a:lnTo>
                <a:lnTo>
                  <a:pt x="15316" y="12960"/>
                </a:lnTo>
                <a:lnTo>
                  <a:pt x="12567" y="9360"/>
                </a:lnTo>
                <a:lnTo>
                  <a:pt x="17673" y="5040"/>
                </a:lnTo>
                <a:lnTo>
                  <a:pt x="21207" y="13680"/>
                </a:lnTo>
                <a:lnTo>
                  <a:pt x="21600" y="9360"/>
                </a:lnTo>
                <a:lnTo>
                  <a:pt x="19244" y="2160"/>
                </a:lnTo>
                <a:lnTo>
                  <a:pt x="14531" y="0"/>
                </a:lnTo>
                <a:lnTo>
                  <a:pt x="10996" y="6480"/>
                </a:lnTo>
                <a:lnTo>
                  <a:pt x="8640" y="5040"/>
                </a:lnTo>
                <a:lnTo>
                  <a:pt x="4713" y="4320"/>
                </a:lnTo>
                <a:lnTo>
                  <a:pt x="0" y="2160"/>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6" name="Shape">
            <a:extLst>
              <a:ext uri="{FF2B5EF4-FFF2-40B4-BE49-F238E27FC236}">
                <a16:creationId xmlns:a16="http://schemas.microsoft.com/office/drawing/2014/main" id="{59109A1E-2D57-4C5C-9E87-CF6190A606CC}"/>
              </a:ext>
            </a:extLst>
          </p:cNvPr>
          <p:cNvSpPr/>
          <p:nvPr userDrawn="1"/>
        </p:nvSpPr>
        <p:spPr>
          <a:xfrm rot="19404756">
            <a:off x="16956088" y="2828925"/>
            <a:ext cx="127000" cy="411163"/>
          </a:xfrm>
          <a:custGeom>
            <a:avLst/>
            <a:gdLst/>
            <a:ahLst/>
            <a:cxnLst>
              <a:cxn ang="0">
                <a:pos x="wd2" y="hd2"/>
              </a:cxn>
              <a:cxn ang="5400000">
                <a:pos x="wd2" y="hd2"/>
              </a:cxn>
              <a:cxn ang="10800000">
                <a:pos x="wd2" y="hd2"/>
              </a:cxn>
              <a:cxn ang="16200000">
                <a:pos x="wd2" y="hd2"/>
              </a:cxn>
            </a:cxnLst>
            <a:rect l="0" t="0" r="r" b="b"/>
            <a:pathLst>
              <a:path w="21600" h="21600" extrusionOk="0">
                <a:moveTo>
                  <a:pt x="0" y="445"/>
                </a:moveTo>
                <a:lnTo>
                  <a:pt x="3240" y="668"/>
                </a:lnTo>
                <a:lnTo>
                  <a:pt x="9360" y="0"/>
                </a:lnTo>
                <a:lnTo>
                  <a:pt x="11880" y="1670"/>
                </a:lnTo>
                <a:lnTo>
                  <a:pt x="12600" y="3452"/>
                </a:lnTo>
                <a:lnTo>
                  <a:pt x="14040" y="11802"/>
                </a:lnTo>
                <a:lnTo>
                  <a:pt x="14040" y="14140"/>
                </a:lnTo>
                <a:lnTo>
                  <a:pt x="21600" y="18037"/>
                </a:lnTo>
                <a:lnTo>
                  <a:pt x="16920" y="20487"/>
                </a:lnTo>
                <a:lnTo>
                  <a:pt x="9360" y="21600"/>
                </a:lnTo>
                <a:lnTo>
                  <a:pt x="13320" y="19596"/>
                </a:lnTo>
                <a:lnTo>
                  <a:pt x="15840" y="16478"/>
                </a:lnTo>
                <a:lnTo>
                  <a:pt x="12600" y="15699"/>
                </a:lnTo>
                <a:lnTo>
                  <a:pt x="11520" y="13918"/>
                </a:lnTo>
                <a:lnTo>
                  <a:pt x="12240" y="12693"/>
                </a:lnTo>
                <a:lnTo>
                  <a:pt x="10440" y="12247"/>
                </a:lnTo>
                <a:lnTo>
                  <a:pt x="11160" y="10800"/>
                </a:lnTo>
                <a:lnTo>
                  <a:pt x="9720" y="10800"/>
                </a:lnTo>
                <a:lnTo>
                  <a:pt x="10440" y="9353"/>
                </a:lnTo>
                <a:lnTo>
                  <a:pt x="11520" y="8907"/>
                </a:lnTo>
                <a:lnTo>
                  <a:pt x="9360" y="6792"/>
                </a:lnTo>
                <a:lnTo>
                  <a:pt x="8280" y="4565"/>
                </a:lnTo>
                <a:lnTo>
                  <a:pt x="9000" y="2895"/>
                </a:lnTo>
                <a:lnTo>
                  <a:pt x="7560" y="1225"/>
                </a:lnTo>
                <a:lnTo>
                  <a:pt x="0" y="445"/>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7" name="Shape">
            <a:extLst>
              <a:ext uri="{FF2B5EF4-FFF2-40B4-BE49-F238E27FC236}">
                <a16:creationId xmlns:a16="http://schemas.microsoft.com/office/drawing/2014/main" id="{8358F2B9-DAC0-49E3-83A6-59D9D1C2EF6B}"/>
              </a:ext>
            </a:extLst>
          </p:cNvPr>
          <p:cNvSpPr/>
          <p:nvPr userDrawn="1"/>
        </p:nvSpPr>
        <p:spPr>
          <a:xfrm rot="19404756">
            <a:off x="16870363" y="2901950"/>
            <a:ext cx="88900" cy="169863"/>
          </a:xfrm>
          <a:custGeom>
            <a:avLst/>
            <a:gdLst/>
            <a:ahLst/>
            <a:cxnLst>
              <a:cxn ang="0">
                <a:pos x="wd2" y="hd2"/>
              </a:cxn>
              <a:cxn ang="5400000">
                <a:pos x="wd2" y="hd2"/>
              </a:cxn>
              <a:cxn ang="10800000">
                <a:pos x="wd2" y="hd2"/>
              </a:cxn>
              <a:cxn ang="16200000">
                <a:pos x="wd2" y="hd2"/>
              </a:cxn>
            </a:cxnLst>
            <a:rect l="0" t="0" r="r" b="b"/>
            <a:pathLst>
              <a:path w="21600" h="21600" extrusionOk="0">
                <a:moveTo>
                  <a:pt x="8229" y="0"/>
                </a:moveTo>
                <a:lnTo>
                  <a:pt x="11314" y="9180"/>
                </a:lnTo>
                <a:lnTo>
                  <a:pt x="7200" y="8910"/>
                </a:lnTo>
                <a:lnTo>
                  <a:pt x="1543" y="8910"/>
                </a:lnTo>
                <a:lnTo>
                  <a:pt x="0" y="12420"/>
                </a:lnTo>
                <a:lnTo>
                  <a:pt x="0" y="16470"/>
                </a:lnTo>
                <a:lnTo>
                  <a:pt x="4629" y="16200"/>
                </a:lnTo>
                <a:lnTo>
                  <a:pt x="8229" y="13500"/>
                </a:lnTo>
                <a:lnTo>
                  <a:pt x="11829" y="12150"/>
                </a:lnTo>
                <a:lnTo>
                  <a:pt x="15943" y="16470"/>
                </a:lnTo>
                <a:lnTo>
                  <a:pt x="10800" y="21600"/>
                </a:lnTo>
                <a:lnTo>
                  <a:pt x="19029" y="19170"/>
                </a:lnTo>
                <a:lnTo>
                  <a:pt x="21600" y="16740"/>
                </a:lnTo>
                <a:lnTo>
                  <a:pt x="19029" y="10800"/>
                </a:lnTo>
                <a:lnTo>
                  <a:pt x="16457" y="6750"/>
                </a:lnTo>
                <a:lnTo>
                  <a:pt x="8229" y="0"/>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8" name="Shape">
            <a:extLst>
              <a:ext uri="{FF2B5EF4-FFF2-40B4-BE49-F238E27FC236}">
                <a16:creationId xmlns:a16="http://schemas.microsoft.com/office/drawing/2014/main" id="{2E236A0E-D99D-4267-8D98-DDAD781A73C6}"/>
              </a:ext>
            </a:extLst>
          </p:cNvPr>
          <p:cNvSpPr/>
          <p:nvPr userDrawn="1"/>
        </p:nvSpPr>
        <p:spPr>
          <a:xfrm rot="19404756">
            <a:off x="16914813" y="3038475"/>
            <a:ext cx="41275" cy="76200"/>
          </a:xfrm>
          <a:custGeom>
            <a:avLst/>
            <a:gdLst/>
            <a:ahLst/>
            <a:cxnLst>
              <a:cxn ang="0">
                <a:pos x="wd2" y="hd2"/>
              </a:cxn>
              <a:cxn ang="5400000">
                <a:pos x="wd2" y="hd2"/>
              </a:cxn>
              <a:cxn ang="10800000">
                <a:pos x="wd2" y="hd2"/>
              </a:cxn>
              <a:cxn ang="16200000">
                <a:pos x="wd2" y="hd2"/>
              </a:cxn>
            </a:cxnLst>
            <a:rect l="0" t="0" r="r" b="b"/>
            <a:pathLst>
              <a:path w="21600" h="21600" extrusionOk="0">
                <a:moveTo>
                  <a:pt x="11369" y="0"/>
                </a:moveTo>
                <a:lnTo>
                  <a:pt x="0" y="13200"/>
                </a:lnTo>
                <a:lnTo>
                  <a:pt x="12505" y="21600"/>
                </a:lnTo>
                <a:lnTo>
                  <a:pt x="21600" y="15600"/>
                </a:lnTo>
                <a:lnTo>
                  <a:pt x="11369" y="0"/>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 name="Shape">
            <a:extLst>
              <a:ext uri="{FF2B5EF4-FFF2-40B4-BE49-F238E27FC236}">
                <a16:creationId xmlns:a16="http://schemas.microsoft.com/office/drawing/2014/main" id="{0A057241-2949-40B2-A528-EDB8581A9FB0}"/>
              </a:ext>
            </a:extLst>
          </p:cNvPr>
          <p:cNvSpPr/>
          <p:nvPr userDrawn="1"/>
        </p:nvSpPr>
        <p:spPr>
          <a:xfrm rot="19404756">
            <a:off x="17033875" y="3109913"/>
            <a:ext cx="38100" cy="115887"/>
          </a:xfrm>
          <a:custGeom>
            <a:avLst/>
            <a:gdLst/>
            <a:ahLst/>
            <a:cxnLst>
              <a:cxn ang="0">
                <a:pos x="wd2" y="hd2"/>
              </a:cxn>
              <a:cxn ang="5400000">
                <a:pos x="wd2" y="hd2"/>
              </a:cxn>
              <a:cxn ang="10800000">
                <a:pos x="wd2" y="hd2"/>
              </a:cxn>
              <a:cxn ang="16200000">
                <a:pos x="wd2" y="hd2"/>
              </a:cxn>
            </a:cxnLst>
            <a:rect l="0" t="0" r="r" b="b"/>
            <a:pathLst>
              <a:path w="17415" h="21600" extrusionOk="0">
                <a:moveTo>
                  <a:pt x="10800" y="0"/>
                </a:moveTo>
                <a:lnTo>
                  <a:pt x="0" y="10331"/>
                </a:lnTo>
                <a:lnTo>
                  <a:pt x="3600" y="15496"/>
                </a:lnTo>
                <a:lnTo>
                  <a:pt x="3600" y="20661"/>
                </a:lnTo>
                <a:lnTo>
                  <a:pt x="10800" y="21600"/>
                </a:lnTo>
                <a:lnTo>
                  <a:pt x="14400" y="16904"/>
                </a:lnTo>
                <a:lnTo>
                  <a:pt x="10800" y="15496"/>
                </a:lnTo>
                <a:lnTo>
                  <a:pt x="14400" y="11739"/>
                </a:lnTo>
                <a:lnTo>
                  <a:pt x="10800" y="8922"/>
                </a:lnTo>
                <a:cubicBezTo>
                  <a:pt x="10800" y="7983"/>
                  <a:pt x="21600" y="2817"/>
                  <a:pt x="15600" y="6104"/>
                </a:cubicBezTo>
                <a:lnTo>
                  <a:pt x="10800" y="0"/>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 name="Alaska">
            <a:extLst>
              <a:ext uri="{FF2B5EF4-FFF2-40B4-BE49-F238E27FC236}">
                <a16:creationId xmlns:a16="http://schemas.microsoft.com/office/drawing/2014/main" id="{33A187BE-BA53-4940-AD2F-99AD89296EE3}"/>
              </a:ext>
            </a:extLst>
          </p:cNvPr>
          <p:cNvSpPr txBox="1">
            <a:spLocks noChangeArrowheads="1"/>
          </p:cNvSpPr>
          <p:nvPr userDrawn="1"/>
        </p:nvSpPr>
        <p:spPr bwMode="auto">
          <a:xfrm>
            <a:off x="15244763" y="4008438"/>
            <a:ext cx="21177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a:defRPr>
                <a:solidFill>
                  <a:schemeClr val="tx1"/>
                </a:solidFill>
                <a:latin typeface="Roboto" pitchFamily="2" charset="0"/>
                <a:ea typeface="Orkney"/>
                <a:cs typeface="Orkney"/>
              </a:defRPr>
            </a:lvl1pPr>
            <a:lvl2pPr marL="742950" indent="-285750">
              <a:defRPr>
                <a:solidFill>
                  <a:schemeClr val="tx1"/>
                </a:solidFill>
                <a:latin typeface="Roboto" pitchFamily="2" charset="0"/>
                <a:ea typeface="Orkney"/>
                <a:cs typeface="Orkney"/>
              </a:defRPr>
            </a:lvl2pPr>
            <a:lvl3pPr marL="1143000" indent="-228600">
              <a:defRPr>
                <a:solidFill>
                  <a:schemeClr val="tx1"/>
                </a:solidFill>
                <a:latin typeface="Roboto" pitchFamily="2" charset="0"/>
                <a:ea typeface="Orkney"/>
                <a:cs typeface="Orkney"/>
              </a:defRPr>
            </a:lvl3pPr>
            <a:lvl4pPr marL="1600200" indent="-228600">
              <a:defRPr>
                <a:solidFill>
                  <a:schemeClr val="tx1"/>
                </a:solidFill>
                <a:latin typeface="Roboto" pitchFamily="2" charset="0"/>
                <a:ea typeface="Orkney"/>
                <a:cs typeface="Orkney"/>
              </a:defRPr>
            </a:lvl4pPr>
            <a:lvl5pPr marL="2057400" indent="-228600">
              <a:defRPr>
                <a:solidFill>
                  <a:schemeClr val="tx1"/>
                </a:solidFill>
                <a:latin typeface="Roboto" pitchFamily="2" charset="0"/>
                <a:ea typeface="Orkney"/>
                <a:cs typeface="Orkney"/>
              </a:defRPr>
            </a:lvl5pPr>
            <a:lvl6pPr marL="2514600" indent="-228600" defTabSz="457200" fontAlgn="base">
              <a:spcBef>
                <a:spcPct val="0"/>
              </a:spcBef>
              <a:spcAft>
                <a:spcPct val="0"/>
              </a:spcAft>
              <a:defRPr>
                <a:solidFill>
                  <a:schemeClr val="tx1"/>
                </a:solidFill>
                <a:latin typeface="Roboto" pitchFamily="2" charset="0"/>
                <a:ea typeface="Orkney"/>
                <a:cs typeface="Orkney"/>
              </a:defRPr>
            </a:lvl6pPr>
            <a:lvl7pPr marL="2971800" indent="-228600" defTabSz="457200" fontAlgn="base">
              <a:spcBef>
                <a:spcPct val="0"/>
              </a:spcBef>
              <a:spcAft>
                <a:spcPct val="0"/>
              </a:spcAft>
              <a:defRPr>
                <a:solidFill>
                  <a:schemeClr val="tx1"/>
                </a:solidFill>
                <a:latin typeface="Roboto" pitchFamily="2" charset="0"/>
                <a:ea typeface="Orkney"/>
                <a:cs typeface="Orkney"/>
              </a:defRPr>
            </a:lvl7pPr>
            <a:lvl8pPr marL="3429000" indent="-228600" defTabSz="457200" fontAlgn="base">
              <a:spcBef>
                <a:spcPct val="0"/>
              </a:spcBef>
              <a:spcAft>
                <a:spcPct val="0"/>
              </a:spcAft>
              <a:defRPr>
                <a:solidFill>
                  <a:schemeClr val="tx1"/>
                </a:solidFill>
                <a:latin typeface="Roboto" pitchFamily="2" charset="0"/>
                <a:ea typeface="Orkney"/>
                <a:cs typeface="Orkney"/>
              </a:defRPr>
            </a:lvl8pPr>
            <a:lvl9pPr marL="3886200" indent="-228600" defTabSz="457200" fontAlgn="base">
              <a:spcBef>
                <a:spcPct val="0"/>
              </a:spcBef>
              <a:spcAft>
                <a:spcPct val="0"/>
              </a:spcAft>
              <a:defRPr>
                <a:solidFill>
                  <a:schemeClr val="tx1"/>
                </a:solidFill>
                <a:latin typeface="Roboto" pitchFamily="2" charset="0"/>
                <a:ea typeface="Orkney"/>
                <a:cs typeface="Orkney"/>
              </a:defRPr>
            </a:lvl9pPr>
          </a:lstStyle>
          <a:p>
            <a:pPr eaLnBrk="1" hangingPunct="1">
              <a:defRPr/>
            </a:pPr>
            <a:r>
              <a:rPr lang="en-US" altLang="en-US" sz="2200"/>
              <a:t>Alaska</a:t>
            </a:r>
          </a:p>
        </p:txBody>
      </p:sp>
      <p:sp>
        <p:nvSpPr>
          <p:cNvPr id="71" name="Hawaii">
            <a:extLst>
              <a:ext uri="{FF2B5EF4-FFF2-40B4-BE49-F238E27FC236}">
                <a16:creationId xmlns:a16="http://schemas.microsoft.com/office/drawing/2014/main" id="{7A2C23EF-994A-4CA6-B5F0-74873D7C39FC}"/>
              </a:ext>
            </a:extLst>
          </p:cNvPr>
          <p:cNvSpPr txBox="1">
            <a:spLocks noChangeArrowheads="1"/>
          </p:cNvSpPr>
          <p:nvPr userDrawn="1"/>
        </p:nvSpPr>
        <p:spPr bwMode="auto">
          <a:xfrm>
            <a:off x="15244763" y="6408738"/>
            <a:ext cx="21177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a:defRPr>
                <a:solidFill>
                  <a:schemeClr val="tx1"/>
                </a:solidFill>
                <a:latin typeface="Roboto" pitchFamily="2" charset="0"/>
                <a:ea typeface="Orkney"/>
                <a:cs typeface="Orkney"/>
              </a:defRPr>
            </a:lvl1pPr>
            <a:lvl2pPr marL="742950" indent="-285750">
              <a:defRPr>
                <a:solidFill>
                  <a:schemeClr val="tx1"/>
                </a:solidFill>
                <a:latin typeface="Roboto" pitchFamily="2" charset="0"/>
                <a:ea typeface="Orkney"/>
                <a:cs typeface="Orkney"/>
              </a:defRPr>
            </a:lvl2pPr>
            <a:lvl3pPr marL="1143000" indent="-228600">
              <a:defRPr>
                <a:solidFill>
                  <a:schemeClr val="tx1"/>
                </a:solidFill>
                <a:latin typeface="Roboto" pitchFamily="2" charset="0"/>
                <a:ea typeface="Orkney"/>
                <a:cs typeface="Orkney"/>
              </a:defRPr>
            </a:lvl3pPr>
            <a:lvl4pPr marL="1600200" indent="-228600">
              <a:defRPr>
                <a:solidFill>
                  <a:schemeClr val="tx1"/>
                </a:solidFill>
                <a:latin typeface="Roboto" pitchFamily="2" charset="0"/>
                <a:ea typeface="Orkney"/>
                <a:cs typeface="Orkney"/>
              </a:defRPr>
            </a:lvl4pPr>
            <a:lvl5pPr marL="2057400" indent="-228600">
              <a:defRPr>
                <a:solidFill>
                  <a:schemeClr val="tx1"/>
                </a:solidFill>
                <a:latin typeface="Roboto" pitchFamily="2" charset="0"/>
                <a:ea typeface="Orkney"/>
                <a:cs typeface="Orkney"/>
              </a:defRPr>
            </a:lvl5pPr>
            <a:lvl6pPr marL="2514600" indent="-228600" defTabSz="457200" fontAlgn="base">
              <a:spcBef>
                <a:spcPct val="0"/>
              </a:spcBef>
              <a:spcAft>
                <a:spcPct val="0"/>
              </a:spcAft>
              <a:defRPr>
                <a:solidFill>
                  <a:schemeClr val="tx1"/>
                </a:solidFill>
                <a:latin typeface="Roboto" pitchFamily="2" charset="0"/>
                <a:ea typeface="Orkney"/>
                <a:cs typeface="Orkney"/>
              </a:defRPr>
            </a:lvl6pPr>
            <a:lvl7pPr marL="2971800" indent="-228600" defTabSz="457200" fontAlgn="base">
              <a:spcBef>
                <a:spcPct val="0"/>
              </a:spcBef>
              <a:spcAft>
                <a:spcPct val="0"/>
              </a:spcAft>
              <a:defRPr>
                <a:solidFill>
                  <a:schemeClr val="tx1"/>
                </a:solidFill>
                <a:latin typeface="Roboto" pitchFamily="2" charset="0"/>
                <a:ea typeface="Orkney"/>
                <a:cs typeface="Orkney"/>
              </a:defRPr>
            </a:lvl7pPr>
            <a:lvl8pPr marL="3429000" indent="-228600" defTabSz="457200" fontAlgn="base">
              <a:spcBef>
                <a:spcPct val="0"/>
              </a:spcBef>
              <a:spcAft>
                <a:spcPct val="0"/>
              </a:spcAft>
              <a:defRPr>
                <a:solidFill>
                  <a:schemeClr val="tx1"/>
                </a:solidFill>
                <a:latin typeface="Roboto" pitchFamily="2" charset="0"/>
                <a:ea typeface="Orkney"/>
                <a:cs typeface="Orkney"/>
              </a:defRPr>
            </a:lvl8pPr>
            <a:lvl9pPr marL="3886200" indent="-228600" defTabSz="457200" fontAlgn="base">
              <a:spcBef>
                <a:spcPct val="0"/>
              </a:spcBef>
              <a:spcAft>
                <a:spcPct val="0"/>
              </a:spcAft>
              <a:defRPr>
                <a:solidFill>
                  <a:schemeClr val="tx1"/>
                </a:solidFill>
                <a:latin typeface="Roboto" pitchFamily="2" charset="0"/>
                <a:ea typeface="Orkney"/>
                <a:cs typeface="Orkney"/>
              </a:defRPr>
            </a:lvl9pPr>
          </a:lstStyle>
          <a:p>
            <a:pPr eaLnBrk="1" hangingPunct="1">
              <a:defRPr/>
            </a:pPr>
            <a:r>
              <a:rPr lang="en-US" altLang="en-US" sz="2200"/>
              <a:t>Hawaii</a:t>
            </a:r>
          </a:p>
        </p:txBody>
      </p:sp>
      <p:sp>
        <p:nvSpPr>
          <p:cNvPr id="72" name="Shape">
            <a:extLst>
              <a:ext uri="{FF2B5EF4-FFF2-40B4-BE49-F238E27FC236}">
                <a16:creationId xmlns:a16="http://schemas.microsoft.com/office/drawing/2014/main" id="{6A841145-A3C6-425F-8682-9DFEF83837AB}"/>
              </a:ext>
            </a:extLst>
          </p:cNvPr>
          <p:cNvSpPr/>
          <p:nvPr userDrawn="1"/>
        </p:nvSpPr>
        <p:spPr>
          <a:xfrm>
            <a:off x="16700500" y="5570538"/>
            <a:ext cx="323850" cy="384175"/>
          </a:xfrm>
          <a:custGeom>
            <a:avLst/>
            <a:gdLst/>
            <a:ahLst/>
            <a:cxnLst>
              <a:cxn ang="0">
                <a:pos x="wd2" y="hd2"/>
              </a:cxn>
              <a:cxn ang="5400000">
                <a:pos x="wd2" y="hd2"/>
              </a:cxn>
              <a:cxn ang="10800000">
                <a:pos x="wd2" y="hd2"/>
              </a:cxn>
              <a:cxn ang="16200000">
                <a:pos x="wd2" y="hd2"/>
              </a:cxn>
            </a:cxnLst>
            <a:rect l="0" t="0" r="r" b="b"/>
            <a:pathLst>
              <a:path w="21600" h="21600" extrusionOk="0">
                <a:moveTo>
                  <a:pt x="1662" y="0"/>
                </a:moveTo>
                <a:lnTo>
                  <a:pt x="3489" y="4348"/>
                </a:lnTo>
                <a:lnTo>
                  <a:pt x="997" y="7434"/>
                </a:lnTo>
                <a:lnTo>
                  <a:pt x="0" y="8977"/>
                </a:lnTo>
                <a:lnTo>
                  <a:pt x="2160" y="11501"/>
                </a:lnTo>
                <a:lnTo>
                  <a:pt x="3323" y="13745"/>
                </a:lnTo>
                <a:lnTo>
                  <a:pt x="4320" y="16130"/>
                </a:lnTo>
                <a:lnTo>
                  <a:pt x="3988" y="19636"/>
                </a:lnTo>
                <a:lnTo>
                  <a:pt x="9305" y="21600"/>
                </a:lnTo>
                <a:lnTo>
                  <a:pt x="10302" y="19216"/>
                </a:lnTo>
                <a:lnTo>
                  <a:pt x="10302" y="18234"/>
                </a:lnTo>
                <a:lnTo>
                  <a:pt x="13292" y="16270"/>
                </a:lnTo>
                <a:lnTo>
                  <a:pt x="14622" y="14868"/>
                </a:lnTo>
                <a:lnTo>
                  <a:pt x="16615" y="15429"/>
                </a:lnTo>
                <a:lnTo>
                  <a:pt x="20437" y="12062"/>
                </a:lnTo>
                <a:lnTo>
                  <a:pt x="21600" y="11081"/>
                </a:lnTo>
                <a:lnTo>
                  <a:pt x="21600" y="10239"/>
                </a:lnTo>
                <a:lnTo>
                  <a:pt x="19274" y="8696"/>
                </a:lnTo>
                <a:lnTo>
                  <a:pt x="17945" y="7153"/>
                </a:lnTo>
                <a:lnTo>
                  <a:pt x="16948" y="7294"/>
                </a:lnTo>
                <a:lnTo>
                  <a:pt x="15785" y="4348"/>
                </a:lnTo>
                <a:lnTo>
                  <a:pt x="12129" y="2805"/>
                </a:lnTo>
                <a:lnTo>
                  <a:pt x="8806" y="2104"/>
                </a:lnTo>
                <a:lnTo>
                  <a:pt x="6978" y="1823"/>
                </a:lnTo>
                <a:lnTo>
                  <a:pt x="1662" y="0"/>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3" name="Shape">
            <a:extLst>
              <a:ext uri="{FF2B5EF4-FFF2-40B4-BE49-F238E27FC236}">
                <a16:creationId xmlns:a16="http://schemas.microsoft.com/office/drawing/2014/main" id="{8C47508A-EED9-4DD3-AF2A-1ABD4DA5D9DC}"/>
              </a:ext>
            </a:extLst>
          </p:cNvPr>
          <p:cNvSpPr/>
          <p:nvPr userDrawn="1"/>
        </p:nvSpPr>
        <p:spPr>
          <a:xfrm>
            <a:off x="16505238" y="5386388"/>
            <a:ext cx="177800" cy="127000"/>
          </a:xfrm>
          <a:custGeom>
            <a:avLst/>
            <a:gdLst/>
            <a:ahLst/>
            <a:cxnLst>
              <a:cxn ang="0">
                <a:pos x="wd2" y="hd2"/>
              </a:cxn>
              <a:cxn ang="5400000">
                <a:pos x="wd2" y="hd2"/>
              </a:cxn>
              <a:cxn ang="10800000">
                <a:pos x="wd2" y="hd2"/>
              </a:cxn>
              <a:cxn ang="16200000">
                <a:pos x="wd2" y="hd2"/>
              </a:cxn>
            </a:cxnLst>
            <a:rect l="0" t="0" r="r" b="b"/>
            <a:pathLst>
              <a:path w="21600" h="21600" extrusionOk="0">
                <a:moveTo>
                  <a:pt x="10040" y="21600"/>
                </a:moveTo>
                <a:lnTo>
                  <a:pt x="6997" y="11012"/>
                </a:lnTo>
                <a:lnTo>
                  <a:pt x="3042" y="11012"/>
                </a:lnTo>
                <a:lnTo>
                  <a:pt x="0" y="3812"/>
                </a:lnTo>
                <a:lnTo>
                  <a:pt x="2130" y="0"/>
                </a:lnTo>
                <a:lnTo>
                  <a:pt x="7301" y="4235"/>
                </a:lnTo>
                <a:lnTo>
                  <a:pt x="13082" y="2541"/>
                </a:lnTo>
                <a:lnTo>
                  <a:pt x="15820" y="5082"/>
                </a:lnTo>
                <a:lnTo>
                  <a:pt x="21600" y="8471"/>
                </a:lnTo>
                <a:lnTo>
                  <a:pt x="21600" y="12706"/>
                </a:lnTo>
                <a:lnTo>
                  <a:pt x="18253" y="16941"/>
                </a:lnTo>
                <a:lnTo>
                  <a:pt x="10040" y="21600"/>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4" name="Shape">
            <a:extLst>
              <a:ext uri="{FF2B5EF4-FFF2-40B4-BE49-F238E27FC236}">
                <a16:creationId xmlns:a16="http://schemas.microsoft.com/office/drawing/2014/main" id="{F3CA82F8-A369-40A3-8811-0BFAD17506EA}"/>
              </a:ext>
            </a:extLst>
          </p:cNvPr>
          <p:cNvSpPr/>
          <p:nvPr userDrawn="1"/>
        </p:nvSpPr>
        <p:spPr>
          <a:xfrm>
            <a:off x="16094075" y="5233988"/>
            <a:ext cx="147638" cy="133350"/>
          </a:xfrm>
          <a:custGeom>
            <a:avLst/>
            <a:gdLst/>
            <a:ahLst/>
            <a:cxnLst>
              <a:cxn ang="0">
                <a:pos x="wd2" y="hd2"/>
              </a:cxn>
              <a:cxn ang="5400000">
                <a:pos x="wd2" y="hd2"/>
              </a:cxn>
              <a:cxn ang="10800000">
                <a:pos x="wd2" y="hd2"/>
              </a:cxn>
              <a:cxn ang="16200000">
                <a:pos x="wd2" y="hd2"/>
              </a:cxn>
            </a:cxnLst>
            <a:rect l="0" t="0" r="r" b="b"/>
            <a:pathLst>
              <a:path w="21600" h="21600" extrusionOk="0">
                <a:moveTo>
                  <a:pt x="0" y="6928"/>
                </a:moveTo>
                <a:lnTo>
                  <a:pt x="6590" y="20377"/>
                </a:lnTo>
                <a:lnTo>
                  <a:pt x="12814" y="21600"/>
                </a:lnTo>
                <a:lnTo>
                  <a:pt x="19770" y="19155"/>
                </a:lnTo>
                <a:lnTo>
                  <a:pt x="21234" y="17932"/>
                </a:lnTo>
                <a:lnTo>
                  <a:pt x="21600" y="15079"/>
                </a:lnTo>
                <a:lnTo>
                  <a:pt x="16475" y="11411"/>
                </a:lnTo>
                <a:lnTo>
                  <a:pt x="13912" y="5706"/>
                </a:lnTo>
                <a:lnTo>
                  <a:pt x="8787" y="0"/>
                </a:lnTo>
                <a:lnTo>
                  <a:pt x="6224" y="8151"/>
                </a:lnTo>
                <a:lnTo>
                  <a:pt x="0" y="6928"/>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5" name="Shape">
            <a:extLst>
              <a:ext uri="{FF2B5EF4-FFF2-40B4-BE49-F238E27FC236}">
                <a16:creationId xmlns:a16="http://schemas.microsoft.com/office/drawing/2014/main" id="{33D47850-DBF4-4E76-8108-113EC1FA646C}"/>
              </a:ext>
            </a:extLst>
          </p:cNvPr>
          <p:cNvSpPr/>
          <p:nvPr userDrawn="1"/>
        </p:nvSpPr>
        <p:spPr>
          <a:xfrm>
            <a:off x="15697200" y="5122863"/>
            <a:ext cx="112713" cy="104775"/>
          </a:xfrm>
          <a:custGeom>
            <a:avLst/>
            <a:gdLst/>
            <a:ahLst/>
            <a:cxnLst>
              <a:cxn ang="0">
                <a:pos x="wd2" y="hd2"/>
              </a:cxn>
              <a:cxn ang="5400000">
                <a:pos x="wd2" y="hd2"/>
              </a:cxn>
              <a:cxn ang="10800000">
                <a:pos x="wd2" y="hd2"/>
              </a:cxn>
              <a:cxn ang="16200000">
                <a:pos x="wd2" y="hd2"/>
              </a:cxn>
            </a:cxnLst>
            <a:rect l="0" t="0" r="r" b="b"/>
            <a:pathLst>
              <a:path w="21600" h="21600" extrusionOk="0">
                <a:moveTo>
                  <a:pt x="0" y="15943"/>
                </a:moveTo>
                <a:lnTo>
                  <a:pt x="12960" y="21600"/>
                </a:lnTo>
                <a:lnTo>
                  <a:pt x="20640" y="19029"/>
                </a:lnTo>
                <a:lnTo>
                  <a:pt x="21600" y="12343"/>
                </a:lnTo>
                <a:lnTo>
                  <a:pt x="21600" y="6171"/>
                </a:lnTo>
                <a:lnTo>
                  <a:pt x="18720" y="514"/>
                </a:lnTo>
                <a:lnTo>
                  <a:pt x="15840" y="1028"/>
                </a:lnTo>
                <a:lnTo>
                  <a:pt x="11520" y="2571"/>
                </a:lnTo>
                <a:lnTo>
                  <a:pt x="10560" y="0"/>
                </a:lnTo>
                <a:lnTo>
                  <a:pt x="3360" y="5143"/>
                </a:lnTo>
                <a:lnTo>
                  <a:pt x="0" y="15943"/>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6" name="Shape">
            <a:extLst>
              <a:ext uri="{FF2B5EF4-FFF2-40B4-BE49-F238E27FC236}">
                <a16:creationId xmlns:a16="http://schemas.microsoft.com/office/drawing/2014/main" id="{48E6ED01-1FD0-453B-9190-98B0ABC2E250}"/>
              </a:ext>
            </a:extLst>
          </p:cNvPr>
          <p:cNvSpPr/>
          <p:nvPr userDrawn="1"/>
        </p:nvSpPr>
        <p:spPr>
          <a:xfrm>
            <a:off x="14989175" y="5207000"/>
            <a:ext cx="46038" cy="76200"/>
          </a:xfrm>
          <a:custGeom>
            <a:avLst/>
            <a:gdLst/>
            <a:ahLst/>
            <a:cxnLst>
              <a:cxn ang="0">
                <a:pos x="wd2" y="hd2"/>
              </a:cxn>
              <a:cxn ang="5400000">
                <a:pos x="wd2" y="hd2"/>
              </a:cxn>
              <a:cxn ang="10800000">
                <a:pos x="wd2" y="hd2"/>
              </a:cxn>
              <a:cxn ang="16200000">
                <a:pos x="wd2" y="hd2"/>
              </a:cxn>
            </a:cxnLst>
            <a:rect l="0" t="0" r="r" b="b"/>
            <a:pathLst>
              <a:path w="18900" h="20658" extrusionOk="0">
                <a:moveTo>
                  <a:pt x="579" y="7329"/>
                </a:moveTo>
                <a:cubicBezTo>
                  <a:pt x="2772" y="3895"/>
                  <a:pt x="17623" y="-314"/>
                  <a:pt x="18804" y="18"/>
                </a:cubicBezTo>
                <a:cubicBezTo>
                  <a:pt x="19985" y="351"/>
                  <a:pt x="9860" y="5889"/>
                  <a:pt x="7666" y="9323"/>
                </a:cubicBezTo>
                <a:cubicBezTo>
                  <a:pt x="5473" y="12757"/>
                  <a:pt x="7666" y="21286"/>
                  <a:pt x="5641" y="20621"/>
                </a:cubicBezTo>
                <a:cubicBezTo>
                  <a:pt x="2941" y="18628"/>
                  <a:pt x="-1615" y="10763"/>
                  <a:pt x="579" y="7329"/>
                </a:cubicBezTo>
                <a:close/>
              </a:path>
            </a:pathLst>
          </a:custGeom>
          <a:solidFill>
            <a:schemeClr val="bg2">
              <a:lumMod val="90000"/>
            </a:schemeClr>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7" name="Shape">
            <a:extLst>
              <a:ext uri="{FF2B5EF4-FFF2-40B4-BE49-F238E27FC236}">
                <a16:creationId xmlns:a16="http://schemas.microsoft.com/office/drawing/2014/main" id="{FC3443C1-0190-40F2-BF75-3358EE9E191F}"/>
              </a:ext>
            </a:extLst>
          </p:cNvPr>
          <p:cNvSpPr/>
          <p:nvPr userDrawn="1"/>
        </p:nvSpPr>
        <p:spPr>
          <a:xfrm>
            <a:off x="16333788" y="5334000"/>
            <a:ext cx="157162" cy="52388"/>
          </a:xfrm>
          <a:custGeom>
            <a:avLst/>
            <a:gdLst/>
            <a:ahLst/>
            <a:cxnLst>
              <a:cxn ang="0">
                <a:pos x="wd2" y="hd2"/>
              </a:cxn>
              <a:cxn ang="5400000">
                <a:pos x="wd2" y="hd2"/>
              </a:cxn>
              <a:cxn ang="10800000">
                <a:pos x="wd2" y="hd2"/>
              </a:cxn>
              <a:cxn ang="16200000">
                <a:pos x="wd2" y="hd2"/>
              </a:cxn>
            </a:cxnLst>
            <a:rect l="0" t="0" r="r" b="b"/>
            <a:pathLst>
              <a:path w="21600" h="21600" extrusionOk="0">
                <a:moveTo>
                  <a:pt x="2400" y="4114"/>
                </a:moveTo>
                <a:lnTo>
                  <a:pt x="0" y="21600"/>
                </a:lnTo>
                <a:lnTo>
                  <a:pt x="7886" y="20572"/>
                </a:lnTo>
                <a:lnTo>
                  <a:pt x="10971" y="17486"/>
                </a:lnTo>
                <a:lnTo>
                  <a:pt x="13029" y="20572"/>
                </a:lnTo>
                <a:lnTo>
                  <a:pt x="16800" y="19543"/>
                </a:lnTo>
                <a:lnTo>
                  <a:pt x="21600" y="11314"/>
                </a:lnTo>
                <a:lnTo>
                  <a:pt x="19543" y="6172"/>
                </a:lnTo>
                <a:lnTo>
                  <a:pt x="14400" y="9257"/>
                </a:lnTo>
                <a:lnTo>
                  <a:pt x="11657" y="0"/>
                </a:lnTo>
                <a:lnTo>
                  <a:pt x="10629" y="8229"/>
                </a:lnTo>
                <a:lnTo>
                  <a:pt x="2400" y="4114"/>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 name="Shape">
            <a:extLst>
              <a:ext uri="{FF2B5EF4-FFF2-40B4-BE49-F238E27FC236}">
                <a16:creationId xmlns:a16="http://schemas.microsoft.com/office/drawing/2014/main" id="{45320CA2-13C3-4447-9BA6-F1C753ABB416}"/>
              </a:ext>
            </a:extLst>
          </p:cNvPr>
          <p:cNvSpPr/>
          <p:nvPr userDrawn="1"/>
        </p:nvSpPr>
        <p:spPr>
          <a:xfrm>
            <a:off x="16409988" y="5421313"/>
            <a:ext cx="68262" cy="60325"/>
          </a:xfrm>
          <a:custGeom>
            <a:avLst/>
            <a:gdLst/>
            <a:ahLst/>
            <a:cxnLst>
              <a:cxn ang="0">
                <a:pos x="wd2" y="hd2"/>
              </a:cxn>
              <a:cxn ang="5400000">
                <a:pos x="wd2" y="hd2"/>
              </a:cxn>
              <a:cxn ang="10800000">
                <a:pos x="wd2" y="hd2"/>
              </a:cxn>
              <a:cxn ang="16200000">
                <a:pos x="wd2" y="hd2"/>
              </a:cxn>
            </a:cxnLst>
            <a:rect l="0" t="0" r="r" b="b"/>
            <a:pathLst>
              <a:path w="21600" h="21600" extrusionOk="0">
                <a:moveTo>
                  <a:pt x="0" y="1800"/>
                </a:moveTo>
                <a:lnTo>
                  <a:pt x="7200" y="21600"/>
                </a:lnTo>
                <a:lnTo>
                  <a:pt x="14400" y="20700"/>
                </a:lnTo>
                <a:lnTo>
                  <a:pt x="21600" y="12600"/>
                </a:lnTo>
                <a:lnTo>
                  <a:pt x="9600" y="0"/>
                </a:lnTo>
                <a:lnTo>
                  <a:pt x="0" y="1800"/>
                </a:ln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9" name="Shape">
            <a:extLst>
              <a:ext uri="{FF2B5EF4-FFF2-40B4-BE49-F238E27FC236}">
                <a16:creationId xmlns:a16="http://schemas.microsoft.com/office/drawing/2014/main" id="{8B62EF57-84BD-4F88-B7B5-7D0B326090DF}"/>
              </a:ext>
            </a:extLst>
          </p:cNvPr>
          <p:cNvSpPr/>
          <p:nvPr userDrawn="1"/>
        </p:nvSpPr>
        <p:spPr>
          <a:xfrm>
            <a:off x="16514763" y="5500688"/>
            <a:ext cx="41275" cy="31750"/>
          </a:xfrm>
          <a:custGeom>
            <a:avLst/>
            <a:gdLst/>
            <a:ahLst/>
            <a:cxnLst>
              <a:cxn ang="0">
                <a:pos x="wd2" y="hd2"/>
              </a:cxn>
              <a:cxn ang="5400000">
                <a:pos x="wd2" y="hd2"/>
              </a:cxn>
              <a:cxn ang="10800000">
                <a:pos x="wd2" y="hd2"/>
              </a:cxn>
              <a:cxn ang="16200000">
                <a:pos x="wd2" y="hd2"/>
              </a:cxn>
            </a:cxnLst>
            <a:rect l="0" t="0" r="r" b="b"/>
            <a:pathLst>
              <a:path w="19038" h="19599" extrusionOk="0">
                <a:moveTo>
                  <a:pt x="10382" y="0"/>
                </a:moveTo>
                <a:cubicBezTo>
                  <a:pt x="13490" y="0"/>
                  <a:pt x="20483" y="13872"/>
                  <a:pt x="18773" y="16646"/>
                </a:cubicBezTo>
                <a:cubicBezTo>
                  <a:pt x="17064" y="19420"/>
                  <a:pt x="4786" y="21600"/>
                  <a:pt x="125" y="16646"/>
                </a:cubicBezTo>
                <a:cubicBezTo>
                  <a:pt x="-1117" y="7134"/>
                  <a:pt x="7274" y="0"/>
                  <a:pt x="10382" y="0"/>
                </a:cubicBezTo>
                <a:close/>
              </a:path>
            </a:pathLst>
          </a:custGeom>
          <a:solidFill>
            <a:srgbClr val="C5C5C5"/>
          </a:solidFill>
          <a:ln w="12700">
            <a:solidFill>
              <a:srgbClr val="FFFFFF"/>
            </a:solidFill>
            <a:miter lim="400000"/>
          </a:ln>
        </p:spPr>
        <p:txBody>
          <a:bodyPr lIns="28575" tIns="28575" rIns="28575" bIns="28575" anchor="ctr"/>
          <a:lstStyle/>
          <a:p>
            <a:pPr algn="ctr" defTabSz="342892" eaLnBrk="1" fontAlgn="auto" hangingPunct="1">
              <a:spcBef>
                <a:spcPts val="0"/>
              </a:spcBef>
              <a:spcAft>
                <a:spcPts val="0"/>
              </a:spcAft>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 name="Title 1"/>
          <p:cNvSpPr>
            <a:spLocks noGrp="1"/>
          </p:cNvSpPr>
          <p:nvPr>
            <p:ph type="title"/>
          </p:nvPr>
        </p:nvSpPr>
        <p:spPr>
          <a:xfrm>
            <a:off x="1371600" y="2133600"/>
            <a:ext cx="5347485"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5" name="Text Placeholder 8"/>
          <p:cNvSpPr>
            <a:spLocks noGrp="1"/>
          </p:cNvSpPr>
          <p:nvPr>
            <p:ph type="body" sz="quarter" idx="14"/>
          </p:nvPr>
        </p:nvSpPr>
        <p:spPr>
          <a:xfrm>
            <a:off x="1371600" y="4125205"/>
            <a:ext cx="5347485"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Text Placeholder 12"/>
          <p:cNvSpPr>
            <a:spLocks noGrp="1"/>
          </p:cNvSpPr>
          <p:nvPr>
            <p:ph type="body" sz="quarter" idx="15"/>
          </p:nvPr>
        </p:nvSpPr>
        <p:spPr>
          <a:xfrm>
            <a:off x="1371600" y="8367049"/>
            <a:ext cx="5347485"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7" name="Text Placeholder 2"/>
          <p:cNvSpPr>
            <a:spLocks noGrp="1"/>
          </p:cNvSpPr>
          <p:nvPr>
            <p:ph type="body" sz="quarter" idx="17"/>
          </p:nvPr>
        </p:nvSpPr>
        <p:spPr>
          <a:xfrm>
            <a:off x="1371600" y="1428750"/>
            <a:ext cx="5347485"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Tree>
    <p:extLst>
      <p:ext uri="{BB962C8B-B14F-4D97-AF65-F5344CB8AC3E}">
        <p14:creationId xmlns:p14="http://schemas.microsoft.com/office/powerpoint/2010/main" val="345202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7_Custom Layout">
    <p:bg>
      <p:bgPr>
        <a:solidFill>
          <a:schemeClr val="tx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248025" y="4456450"/>
            <a:ext cx="11791950" cy="1323439"/>
          </a:xfrm>
          <a:prstGeom prst="rect">
            <a:avLst/>
          </a:prstGeom>
        </p:spPr>
        <p:txBody>
          <a:bodyPr anchor="ctr" anchorCtr="1">
            <a:spAutoFit/>
          </a:bodyPr>
          <a:lstStyle>
            <a:lvl1pPr algn="ctr">
              <a:defRPr lang="sk-SK" sz="8000">
                <a:solidFill>
                  <a:schemeClr val="bg1"/>
                </a:solidFill>
              </a:defRPr>
            </a:lvl1pPr>
          </a:lstStyle>
          <a:p>
            <a:pPr lvl="0"/>
            <a:r>
              <a:rPr lang="en-US"/>
              <a:t>Click to edit Master title style</a:t>
            </a:r>
            <a:endParaRPr lang="sk-SK"/>
          </a:p>
        </p:txBody>
      </p:sp>
    </p:spTree>
    <p:extLst>
      <p:ext uri="{BB962C8B-B14F-4D97-AF65-F5344CB8AC3E}">
        <p14:creationId xmlns:p14="http://schemas.microsoft.com/office/powerpoint/2010/main" val="3613196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2_Rozloženie obsahu">
    <p:spTree>
      <p:nvGrpSpPr>
        <p:cNvPr id="1" name=""/>
        <p:cNvGrpSpPr/>
        <p:nvPr/>
      </p:nvGrpSpPr>
      <p:grpSpPr>
        <a:xfrm>
          <a:off x="0" y="0"/>
          <a:ext cx="0" cy="0"/>
          <a:chOff x="0" y="0"/>
          <a:chExt cx="0" cy="0"/>
        </a:xfrm>
      </p:grpSpPr>
      <p:sp>
        <p:nvSpPr>
          <p:cNvPr id="10" name="Line">
            <a:extLst>
              <a:ext uri="{FF2B5EF4-FFF2-40B4-BE49-F238E27FC236}">
                <a16:creationId xmlns:a16="http://schemas.microsoft.com/office/drawing/2014/main" id="{48BC734E-2AC3-47D9-952D-E813A030B66E}"/>
              </a:ext>
            </a:extLst>
          </p:cNvPr>
          <p:cNvSpPr>
            <a:spLocks noChangeShapeType="1"/>
          </p:cNvSpPr>
          <p:nvPr userDrawn="1"/>
        </p:nvSpPr>
        <p:spPr bwMode="auto">
          <a:xfrm>
            <a:off x="9791700" y="2601913"/>
            <a:ext cx="8667750" cy="0"/>
          </a:xfrm>
          <a:prstGeom prst="line">
            <a:avLst/>
          </a:prstGeom>
          <a:noFill/>
          <a:ln w="12700">
            <a:solidFill>
              <a:srgbClr val="D6D6D6"/>
            </a:solidFill>
            <a:miter lim="400000"/>
            <a:headEnd/>
            <a:tailEnd/>
          </a:ln>
          <a:extLst>
            <a:ext uri="{909E8E84-426E-40DD-AFC4-6F175D3DCCD1}">
              <a14:hiddenFill xmlns:a14="http://schemas.microsoft.com/office/drawing/2010/main">
                <a:noFill/>
              </a14:hiddenFill>
            </a:ext>
          </a:extLst>
        </p:spPr>
        <p:txBody>
          <a:bodyPr lIns="38100" tIns="38100" rIns="38100" bIns="38100" anchor="ctr"/>
          <a:lstStyle/>
          <a:p>
            <a:endParaRPr lang="en-US"/>
          </a:p>
        </p:txBody>
      </p:sp>
      <p:sp>
        <p:nvSpPr>
          <p:cNvPr id="31" name="Zástupný objekt pre obrázok 25"/>
          <p:cNvSpPr>
            <a:spLocks noGrp="1" noChangeAspect="1"/>
          </p:cNvSpPr>
          <p:nvPr>
            <p:ph type="pic" sz="quarter" idx="11"/>
          </p:nvPr>
        </p:nvSpPr>
        <p:spPr>
          <a:xfrm>
            <a:off x="6848475" y="1428750"/>
            <a:ext cx="3438732" cy="2315986"/>
          </a:xfrm>
          <a:prstGeom prst="parallelogram">
            <a:avLst/>
          </a:prstGeom>
        </p:spPr>
        <p:txBody>
          <a:bodyPr rtlCol="0">
            <a:noAutofit/>
          </a:bodyPr>
          <a:lstStyle>
            <a:lvl1pPr>
              <a:defRPr lang="en-US"/>
            </a:lvl1pPr>
          </a:lstStyle>
          <a:p>
            <a:pPr lvl="0"/>
            <a:endParaRPr lang="en-US" noProof="0"/>
          </a:p>
        </p:txBody>
      </p:sp>
      <p:sp>
        <p:nvSpPr>
          <p:cNvPr id="32" name="Zástupný objekt pre obrázok 25"/>
          <p:cNvSpPr>
            <a:spLocks noGrp="1" noChangeAspect="1"/>
          </p:cNvSpPr>
          <p:nvPr>
            <p:ph type="pic" sz="quarter" idx="12"/>
          </p:nvPr>
        </p:nvSpPr>
        <p:spPr>
          <a:xfrm>
            <a:off x="12315618" y="1428750"/>
            <a:ext cx="3438732" cy="2315986"/>
          </a:xfrm>
          <a:prstGeom prst="parallelogram">
            <a:avLst/>
          </a:prstGeom>
        </p:spPr>
        <p:txBody>
          <a:bodyPr rtlCol="0">
            <a:noAutofit/>
          </a:bodyPr>
          <a:lstStyle>
            <a:lvl1pPr>
              <a:defRPr lang="en-US"/>
            </a:lvl1pPr>
          </a:lstStyle>
          <a:p>
            <a:pPr lvl="0"/>
            <a:endParaRPr lang="en-US" noProof="0"/>
          </a:p>
        </p:txBody>
      </p:sp>
      <p:sp>
        <p:nvSpPr>
          <p:cNvPr id="9" name="Text Placeholder 2"/>
          <p:cNvSpPr>
            <a:spLocks noGrp="1"/>
          </p:cNvSpPr>
          <p:nvPr>
            <p:ph type="body" sz="quarter" idx="14"/>
          </p:nvPr>
        </p:nvSpPr>
        <p:spPr>
          <a:xfrm>
            <a:off x="6848475" y="5143499"/>
            <a:ext cx="4591050" cy="3714751"/>
          </a:xfrm>
        </p:spPr>
        <p:txBody>
          <a:bodyPr/>
          <a:lstStyle>
            <a:lvl1pPr>
              <a:defRPr sz="1600"/>
            </a:lvl1pPr>
          </a:lstStyle>
          <a:p>
            <a:pPr lvl="0"/>
            <a:r>
              <a:rPr lang="en-US"/>
              <a:t>Click to edit Master text styles</a:t>
            </a:r>
          </a:p>
        </p:txBody>
      </p:sp>
      <p:sp>
        <p:nvSpPr>
          <p:cNvPr id="12" name="Text Placeholder 2"/>
          <p:cNvSpPr>
            <a:spLocks noGrp="1"/>
          </p:cNvSpPr>
          <p:nvPr>
            <p:ph type="body" sz="quarter" idx="15"/>
          </p:nvPr>
        </p:nvSpPr>
        <p:spPr>
          <a:xfrm>
            <a:off x="12325350" y="5137479"/>
            <a:ext cx="4591050" cy="3714751"/>
          </a:xfrm>
        </p:spPr>
        <p:txBody>
          <a:bodyPr/>
          <a:lstStyle>
            <a:lvl1pPr>
              <a:defRPr sz="1600"/>
            </a:lvl1pPr>
          </a:lstStyle>
          <a:p>
            <a:pPr lvl="0"/>
            <a:r>
              <a:rPr lang="en-US"/>
              <a:t>Click to edit Master text styles</a:t>
            </a:r>
          </a:p>
        </p:txBody>
      </p:sp>
      <p:sp>
        <p:nvSpPr>
          <p:cNvPr id="16" name="Text Placeholder 2"/>
          <p:cNvSpPr>
            <a:spLocks noGrp="1"/>
          </p:cNvSpPr>
          <p:nvPr>
            <p:ph type="body" sz="quarter" idx="18"/>
          </p:nvPr>
        </p:nvSpPr>
        <p:spPr>
          <a:xfrm>
            <a:off x="6853341" y="4145848"/>
            <a:ext cx="4591050" cy="707225"/>
          </a:xfrm>
          <a:prstGeom prst="rect">
            <a:avLst/>
          </a:prstGeom>
        </p:spPr>
        <p:txBody>
          <a:bodyPr anchor="b">
            <a:noAutofit/>
          </a:bodyPr>
          <a:lstStyle>
            <a:lvl1pPr marL="0" indent="0" algn="l">
              <a:lnSpc>
                <a:spcPct val="100000"/>
              </a:lnSpc>
              <a:buClr>
                <a:schemeClr val="tx1"/>
              </a:buClr>
              <a:buSzPct val="100000"/>
              <a:buFont typeface="+mj-lt"/>
              <a:buNone/>
              <a:defRPr sz="2000" b="1" i="0" spc="0">
                <a:solidFill>
                  <a:schemeClr val="tx1"/>
                </a:solidFill>
              </a:defRPr>
            </a:lvl1pPr>
          </a:lstStyle>
          <a:p>
            <a:pPr lvl="0"/>
            <a:r>
              <a:rPr lang="en-US"/>
              <a:t>Click to edit Master text styles</a:t>
            </a:r>
          </a:p>
        </p:txBody>
      </p:sp>
      <p:sp>
        <p:nvSpPr>
          <p:cNvPr id="17" name="Text Placeholder 2"/>
          <p:cNvSpPr>
            <a:spLocks noGrp="1"/>
          </p:cNvSpPr>
          <p:nvPr>
            <p:ph type="body" sz="quarter" idx="19"/>
          </p:nvPr>
        </p:nvSpPr>
        <p:spPr>
          <a:xfrm>
            <a:off x="12325350" y="4125205"/>
            <a:ext cx="4591050" cy="707225"/>
          </a:xfrm>
          <a:prstGeom prst="rect">
            <a:avLst/>
          </a:prstGeom>
        </p:spPr>
        <p:txBody>
          <a:bodyPr rtlCol="0" anchor="b">
            <a:noAutofit/>
          </a:bodyPr>
          <a:lstStyle>
            <a:lvl1pPr>
              <a:defRPr lang="en-US" sz="2000" b="1" i="0" spc="0">
                <a:solidFill>
                  <a:schemeClr val="tx1"/>
                </a:solidFill>
              </a:defRPr>
            </a:lvl1pPr>
          </a:lstStyle>
          <a:p>
            <a:pPr lvl="0"/>
            <a:r>
              <a:rPr lang="en-US"/>
              <a:t>Click to edit Master text styles</a:t>
            </a:r>
          </a:p>
        </p:txBody>
      </p:sp>
      <p:sp>
        <p:nvSpPr>
          <p:cNvPr id="13" name="Title 1"/>
          <p:cNvSpPr>
            <a:spLocks noGrp="1"/>
          </p:cNvSpPr>
          <p:nvPr>
            <p:ph type="title"/>
          </p:nvPr>
        </p:nvSpPr>
        <p:spPr>
          <a:xfrm>
            <a:off x="1371601" y="2133599"/>
            <a:ext cx="4600782" cy="3003879"/>
          </a:xfrm>
          <a:prstGeom prst="rect">
            <a:avLst/>
          </a:prstGeom>
        </p:spPr>
        <p:txBody>
          <a:bodyPr anchor="t">
            <a:noAutofit/>
          </a:bodyPr>
          <a:lstStyle>
            <a:lvl1pPr>
              <a:defRPr lang="sk-SK" sz="6000"/>
            </a:lvl1pPr>
          </a:lstStyle>
          <a:p>
            <a:pPr lvl="0"/>
            <a:r>
              <a:rPr lang="en-US"/>
              <a:t>Click to edit Master title style</a:t>
            </a:r>
            <a:endParaRPr lang="sk-SK"/>
          </a:p>
        </p:txBody>
      </p:sp>
      <p:sp>
        <p:nvSpPr>
          <p:cNvPr id="19" name="Text Placeholder 2"/>
          <p:cNvSpPr>
            <a:spLocks noGrp="1"/>
          </p:cNvSpPr>
          <p:nvPr>
            <p:ph type="body" sz="quarter" idx="17"/>
          </p:nvPr>
        </p:nvSpPr>
        <p:spPr>
          <a:xfrm>
            <a:off x="1371601" y="1428750"/>
            <a:ext cx="4600782"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Tree>
    <p:extLst>
      <p:ext uri="{BB962C8B-B14F-4D97-AF65-F5344CB8AC3E}">
        <p14:creationId xmlns:p14="http://schemas.microsoft.com/office/powerpoint/2010/main" val="120451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5_Rozloženie obsahu">
    <p:spTree>
      <p:nvGrpSpPr>
        <p:cNvPr id="1" name=""/>
        <p:cNvGrpSpPr/>
        <p:nvPr/>
      </p:nvGrpSpPr>
      <p:grpSpPr>
        <a:xfrm>
          <a:off x="0" y="0"/>
          <a:ext cx="0" cy="0"/>
          <a:chOff x="0" y="0"/>
          <a:chExt cx="0" cy="0"/>
        </a:xfrm>
      </p:grpSpPr>
      <p:sp>
        <p:nvSpPr>
          <p:cNvPr id="13" name="Line">
            <a:extLst>
              <a:ext uri="{FF2B5EF4-FFF2-40B4-BE49-F238E27FC236}">
                <a16:creationId xmlns:a16="http://schemas.microsoft.com/office/drawing/2014/main" id="{EC8970AA-7062-412E-8A11-931471340601}"/>
              </a:ext>
            </a:extLst>
          </p:cNvPr>
          <p:cNvSpPr>
            <a:spLocks noChangeShapeType="1"/>
          </p:cNvSpPr>
          <p:nvPr userDrawn="1"/>
        </p:nvSpPr>
        <p:spPr bwMode="auto">
          <a:xfrm>
            <a:off x="-209550" y="2601913"/>
            <a:ext cx="18669000" cy="0"/>
          </a:xfrm>
          <a:prstGeom prst="line">
            <a:avLst/>
          </a:prstGeom>
          <a:noFill/>
          <a:ln w="12700">
            <a:solidFill>
              <a:srgbClr val="D6D6D6"/>
            </a:solidFill>
            <a:miter lim="400000"/>
            <a:headEnd/>
            <a:tailEnd/>
          </a:ln>
          <a:extLst>
            <a:ext uri="{909E8E84-426E-40DD-AFC4-6F175D3DCCD1}">
              <a14:hiddenFill xmlns:a14="http://schemas.microsoft.com/office/drawing/2010/main">
                <a:noFill/>
              </a14:hiddenFill>
            </a:ext>
          </a:extLst>
        </p:spPr>
        <p:txBody>
          <a:bodyPr lIns="38100" tIns="38100" rIns="38100" bIns="38100" anchor="ctr"/>
          <a:lstStyle/>
          <a:p>
            <a:endParaRPr lang="en-US"/>
          </a:p>
        </p:txBody>
      </p:sp>
      <p:sp>
        <p:nvSpPr>
          <p:cNvPr id="31" name="Zástupný objekt pre obrázok 25"/>
          <p:cNvSpPr>
            <a:spLocks noGrp="1" noChangeAspect="1"/>
          </p:cNvSpPr>
          <p:nvPr>
            <p:ph type="pic" sz="quarter" idx="11"/>
          </p:nvPr>
        </p:nvSpPr>
        <p:spPr>
          <a:xfrm>
            <a:off x="6848475" y="1428750"/>
            <a:ext cx="3438732" cy="2315986"/>
          </a:xfrm>
          <a:prstGeom prst="parallelogram">
            <a:avLst/>
          </a:prstGeom>
        </p:spPr>
        <p:txBody>
          <a:bodyPr rtlCol="0">
            <a:noAutofit/>
          </a:bodyPr>
          <a:lstStyle>
            <a:lvl1pPr>
              <a:defRPr lang="en-US"/>
            </a:lvl1pPr>
          </a:lstStyle>
          <a:p>
            <a:pPr lvl="0"/>
            <a:endParaRPr lang="en-US" noProof="0"/>
          </a:p>
        </p:txBody>
      </p:sp>
      <p:sp>
        <p:nvSpPr>
          <p:cNvPr id="32" name="Zástupný objekt pre obrázok 25"/>
          <p:cNvSpPr>
            <a:spLocks noGrp="1" noChangeAspect="1"/>
          </p:cNvSpPr>
          <p:nvPr>
            <p:ph type="pic" sz="quarter" idx="12"/>
          </p:nvPr>
        </p:nvSpPr>
        <p:spPr>
          <a:xfrm>
            <a:off x="12315618" y="1428750"/>
            <a:ext cx="3438732" cy="2315986"/>
          </a:xfrm>
          <a:prstGeom prst="parallelogram">
            <a:avLst/>
          </a:prstGeom>
        </p:spPr>
        <p:txBody>
          <a:bodyPr rtlCol="0">
            <a:noAutofit/>
          </a:bodyPr>
          <a:lstStyle>
            <a:lvl1pPr>
              <a:defRPr lang="en-US"/>
            </a:lvl1pPr>
          </a:lstStyle>
          <a:p>
            <a:pPr lvl="0"/>
            <a:endParaRPr lang="en-US" noProof="0"/>
          </a:p>
        </p:txBody>
      </p:sp>
      <p:sp>
        <p:nvSpPr>
          <p:cNvPr id="9" name="Text Placeholder 2"/>
          <p:cNvSpPr>
            <a:spLocks noGrp="1"/>
          </p:cNvSpPr>
          <p:nvPr>
            <p:ph type="body" sz="quarter" idx="14"/>
          </p:nvPr>
        </p:nvSpPr>
        <p:spPr>
          <a:xfrm>
            <a:off x="6848475" y="5143499"/>
            <a:ext cx="4591050" cy="3714751"/>
          </a:xfrm>
        </p:spPr>
        <p:txBody>
          <a:bodyPr/>
          <a:lstStyle>
            <a:lvl1pPr>
              <a:defRPr sz="1600"/>
            </a:lvl1pPr>
          </a:lstStyle>
          <a:p>
            <a:pPr lvl="0"/>
            <a:r>
              <a:rPr lang="en-US"/>
              <a:t>Click to edit Master text styles</a:t>
            </a:r>
          </a:p>
        </p:txBody>
      </p:sp>
      <p:sp>
        <p:nvSpPr>
          <p:cNvPr id="12" name="Text Placeholder 2"/>
          <p:cNvSpPr>
            <a:spLocks noGrp="1"/>
          </p:cNvSpPr>
          <p:nvPr>
            <p:ph type="body" sz="quarter" idx="15"/>
          </p:nvPr>
        </p:nvSpPr>
        <p:spPr>
          <a:xfrm>
            <a:off x="12325350" y="5137479"/>
            <a:ext cx="4591050" cy="3714751"/>
          </a:xfrm>
        </p:spPr>
        <p:txBody>
          <a:bodyPr/>
          <a:lstStyle>
            <a:lvl1pPr>
              <a:defRPr sz="1600"/>
            </a:lvl1pPr>
          </a:lstStyle>
          <a:p>
            <a:pPr lvl="0"/>
            <a:r>
              <a:rPr lang="en-US"/>
              <a:t>Click to edit Master text styles</a:t>
            </a:r>
          </a:p>
        </p:txBody>
      </p:sp>
      <p:sp>
        <p:nvSpPr>
          <p:cNvPr id="16" name="Text Placeholder 2"/>
          <p:cNvSpPr>
            <a:spLocks noGrp="1"/>
          </p:cNvSpPr>
          <p:nvPr>
            <p:ph type="body" sz="quarter" idx="18"/>
          </p:nvPr>
        </p:nvSpPr>
        <p:spPr>
          <a:xfrm>
            <a:off x="6853341" y="4145848"/>
            <a:ext cx="4591050" cy="707225"/>
          </a:xfrm>
          <a:prstGeom prst="rect">
            <a:avLst/>
          </a:prstGeom>
        </p:spPr>
        <p:txBody>
          <a:bodyPr rtlCol="0" anchor="b">
            <a:noAutofit/>
          </a:bodyPr>
          <a:lstStyle>
            <a:lvl1pPr>
              <a:defRPr lang="en-US" sz="2000" b="1" i="0" spc="0">
                <a:solidFill>
                  <a:schemeClr val="tx1"/>
                </a:solidFill>
              </a:defRPr>
            </a:lvl1pPr>
          </a:lstStyle>
          <a:p>
            <a:pPr lvl="0"/>
            <a:r>
              <a:rPr lang="en-US"/>
              <a:t>Click to edit Master text styles</a:t>
            </a:r>
          </a:p>
        </p:txBody>
      </p:sp>
      <p:sp>
        <p:nvSpPr>
          <p:cNvPr id="17" name="Text Placeholder 2"/>
          <p:cNvSpPr>
            <a:spLocks noGrp="1"/>
          </p:cNvSpPr>
          <p:nvPr>
            <p:ph type="body" sz="quarter" idx="19"/>
          </p:nvPr>
        </p:nvSpPr>
        <p:spPr>
          <a:xfrm>
            <a:off x="12325350" y="4125205"/>
            <a:ext cx="4591050" cy="707225"/>
          </a:xfrm>
          <a:prstGeom prst="rect">
            <a:avLst/>
          </a:prstGeom>
        </p:spPr>
        <p:txBody>
          <a:bodyPr rtlCol="0" anchor="b">
            <a:noAutofit/>
          </a:bodyPr>
          <a:lstStyle>
            <a:lvl1pPr>
              <a:defRPr lang="en-US" sz="2000" b="1" i="0" spc="0">
                <a:solidFill>
                  <a:schemeClr val="tx1"/>
                </a:solidFill>
              </a:defRPr>
            </a:lvl1pPr>
          </a:lstStyle>
          <a:p>
            <a:pPr lvl="0"/>
            <a:r>
              <a:rPr lang="en-US"/>
              <a:t>Click to edit Master text styles</a:t>
            </a:r>
          </a:p>
        </p:txBody>
      </p:sp>
      <p:sp>
        <p:nvSpPr>
          <p:cNvPr id="11" name="Zástupný objekt pre obrázok 25"/>
          <p:cNvSpPr>
            <a:spLocks noGrp="1" noChangeAspect="1"/>
          </p:cNvSpPr>
          <p:nvPr>
            <p:ph type="pic" sz="quarter" idx="20"/>
          </p:nvPr>
        </p:nvSpPr>
        <p:spPr>
          <a:xfrm>
            <a:off x="1366734" y="1428751"/>
            <a:ext cx="3438732" cy="2315986"/>
          </a:xfrm>
          <a:prstGeom prst="parallelogram">
            <a:avLst/>
          </a:prstGeom>
        </p:spPr>
        <p:txBody>
          <a:bodyPr rtlCol="0">
            <a:noAutofit/>
          </a:bodyPr>
          <a:lstStyle>
            <a:lvl1pPr>
              <a:defRPr lang="en-US"/>
            </a:lvl1pPr>
          </a:lstStyle>
          <a:p>
            <a:pPr lvl="0"/>
            <a:endParaRPr lang="en-US" noProof="0"/>
          </a:p>
        </p:txBody>
      </p:sp>
      <p:sp>
        <p:nvSpPr>
          <p:cNvPr id="14" name="Text Placeholder 2"/>
          <p:cNvSpPr>
            <a:spLocks noGrp="1"/>
          </p:cNvSpPr>
          <p:nvPr>
            <p:ph type="body" sz="quarter" idx="21"/>
          </p:nvPr>
        </p:nvSpPr>
        <p:spPr>
          <a:xfrm>
            <a:off x="1366734" y="5143500"/>
            <a:ext cx="4591050" cy="3714751"/>
          </a:xfrm>
        </p:spPr>
        <p:txBody>
          <a:bodyPr/>
          <a:lstStyle>
            <a:lvl1pPr>
              <a:defRPr sz="1600"/>
            </a:lvl1pPr>
          </a:lstStyle>
          <a:p>
            <a:pPr lvl="0"/>
            <a:r>
              <a:rPr lang="en-US"/>
              <a:t>Click to edit Master text styles</a:t>
            </a:r>
          </a:p>
        </p:txBody>
      </p:sp>
      <p:sp>
        <p:nvSpPr>
          <p:cNvPr id="15" name="Text Placeholder 2"/>
          <p:cNvSpPr>
            <a:spLocks noGrp="1"/>
          </p:cNvSpPr>
          <p:nvPr>
            <p:ph type="body" sz="quarter" idx="22"/>
          </p:nvPr>
        </p:nvSpPr>
        <p:spPr>
          <a:xfrm>
            <a:off x="1371600" y="4145849"/>
            <a:ext cx="4591050" cy="707225"/>
          </a:xfrm>
          <a:prstGeom prst="rect">
            <a:avLst/>
          </a:prstGeom>
        </p:spPr>
        <p:txBody>
          <a:bodyPr rtlCol="0" anchor="b">
            <a:noAutofit/>
          </a:bodyPr>
          <a:lstStyle>
            <a:lvl1pPr>
              <a:defRPr lang="en-US" sz="2000" b="1" i="0" spc="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289918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3_Rozloženie obsahu">
    <p:spTree>
      <p:nvGrpSpPr>
        <p:cNvPr id="1" name=""/>
        <p:cNvGrpSpPr/>
        <p:nvPr/>
      </p:nvGrpSpPr>
      <p:grpSpPr>
        <a:xfrm>
          <a:off x="0" y="0"/>
          <a:ext cx="0" cy="0"/>
          <a:chOff x="0" y="0"/>
          <a:chExt cx="0" cy="0"/>
        </a:xfrm>
      </p:grpSpPr>
      <p:sp>
        <p:nvSpPr>
          <p:cNvPr id="10" name="Line">
            <a:extLst>
              <a:ext uri="{FF2B5EF4-FFF2-40B4-BE49-F238E27FC236}">
                <a16:creationId xmlns:a16="http://schemas.microsoft.com/office/drawing/2014/main" id="{1CC8FCC9-D015-4F2E-8093-AC1B397236F1}"/>
              </a:ext>
            </a:extLst>
          </p:cNvPr>
          <p:cNvSpPr>
            <a:spLocks noChangeShapeType="1"/>
          </p:cNvSpPr>
          <p:nvPr userDrawn="1"/>
        </p:nvSpPr>
        <p:spPr bwMode="auto">
          <a:xfrm>
            <a:off x="-133350" y="2601913"/>
            <a:ext cx="7562850" cy="0"/>
          </a:xfrm>
          <a:prstGeom prst="line">
            <a:avLst/>
          </a:prstGeom>
          <a:noFill/>
          <a:ln w="12700">
            <a:solidFill>
              <a:srgbClr val="D6D6D6"/>
            </a:solidFill>
            <a:miter lim="400000"/>
            <a:headEnd/>
            <a:tailEnd/>
          </a:ln>
          <a:extLst>
            <a:ext uri="{909E8E84-426E-40DD-AFC4-6F175D3DCCD1}">
              <a14:hiddenFill xmlns:a14="http://schemas.microsoft.com/office/drawing/2010/main">
                <a:noFill/>
              </a14:hiddenFill>
            </a:ext>
          </a:extLst>
        </p:spPr>
        <p:txBody>
          <a:bodyPr lIns="38100" tIns="38100" rIns="38100" bIns="38100" anchor="ctr"/>
          <a:lstStyle/>
          <a:p>
            <a:endParaRPr lang="en-US"/>
          </a:p>
        </p:txBody>
      </p:sp>
      <p:sp>
        <p:nvSpPr>
          <p:cNvPr id="31" name="Zástupný objekt pre obrázok 25"/>
          <p:cNvSpPr>
            <a:spLocks noGrp="1" noChangeAspect="1"/>
          </p:cNvSpPr>
          <p:nvPr>
            <p:ph type="pic" sz="quarter" idx="11"/>
          </p:nvPr>
        </p:nvSpPr>
        <p:spPr>
          <a:xfrm>
            <a:off x="1371600" y="1428750"/>
            <a:ext cx="3438732" cy="2315986"/>
          </a:xfrm>
          <a:prstGeom prst="parallelogram">
            <a:avLst/>
          </a:prstGeom>
        </p:spPr>
        <p:txBody>
          <a:bodyPr rtlCol="0">
            <a:noAutofit/>
          </a:bodyPr>
          <a:lstStyle>
            <a:lvl1pPr>
              <a:defRPr lang="en-US"/>
            </a:lvl1pPr>
          </a:lstStyle>
          <a:p>
            <a:pPr lvl="0"/>
            <a:endParaRPr lang="en-US" noProof="0"/>
          </a:p>
        </p:txBody>
      </p:sp>
      <p:sp>
        <p:nvSpPr>
          <p:cNvPr id="32" name="Zástupný objekt pre obrázok 25"/>
          <p:cNvSpPr>
            <a:spLocks noGrp="1" noChangeAspect="1"/>
          </p:cNvSpPr>
          <p:nvPr>
            <p:ph type="pic" sz="quarter" idx="12"/>
          </p:nvPr>
        </p:nvSpPr>
        <p:spPr>
          <a:xfrm>
            <a:off x="6838743" y="1428750"/>
            <a:ext cx="3438732" cy="2315986"/>
          </a:xfrm>
          <a:prstGeom prst="parallelogram">
            <a:avLst/>
          </a:prstGeom>
        </p:spPr>
        <p:txBody>
          <a:bodyPr rtlCol="0">
            <a:noAutofit/>
          </a:bodyPr>
          <a:lstStyle>
            <a:lvl1pPr>
              <a:defRPr lang="en-US"/>
            </a:lvl1pPr>
          </a:lstStyle>
          <a:p>
            <a:pPr lvl="0"/>
            <a:endParaRPr lang="en-US" noProof="0"/>
          </a:p>
        </p:txBody>
      </p:sp>
      <p:sp>
        <p:nvSpPr>
          <p:cNvPr id="9" name="Text Placeholder 2"/>
          <p:cNvSpPr>
            <a:spLocks noGrp="1"/>
          </p:cNvSpPr>
          <p:nvPr>
            <p:ph type="body" sz="quarter" idx="14"/>
          </p:nvPr>
        </p:nvSpPr>
        <p:spPr>
          <a:xfrm>
            <a:off x="1371600" y="5143499"/>
            <a:ext cx="4591050" cy="3714751"/>
          </a:xfrm>
        </p:spPr>
        <p:txBody>
          <a:bodyPr/>
          <a:lstStyle>
            <a:lvl1pPr>
              <a:defRPr sz="1600"/>
            </a:lvl1pPr>
          </a:lstStyle>
          <a:p>
            <a:pPr lvl="0"/>
            <a:r>
              <a:rPr lang="en-US"/>
              <a:t>Click to edit Master text styles</a:t>
            </a:r>
          </a:p>
        </p:txBody>
      </p:sp>
      <p:sp>
        <p:nvSpPr>
          <p:cNvPr id="12" name="Text Placeholder 2"/>
          <p:cNvSpPr>
            <a:spLocks noGrp="1"/>
          </p:cNvSpPr>
          <p:nvPr>
            <p:ph type="body" sz="quarter" idx="15"/>
          </p:nvPr>
        </p:nvSpPr>
        <p:spPr>
          <a:xfrm>
            <a:off x="6848475" y="5137479"/>
            <a:ext cx="4591050" cy="3714751"/>
          </a:xfrm>
        </p:spPr>
        <p:txBody>
          <a:bodyPr/>
          <a:lstStyle>
            <a:lvl1pPr>
              <a:defRPr sz="1600"/>
            </a:lvl1pPr>
          </a:lstStyle>
          <a:p>
            <a:pPr lvl="0"/>
            <a:r>
              <a:rPr lang="en-US"/>
              <a:t>Click to edit Master text styles</a:t>
            </a:r>
          </a:p>
        </p:txBody>
      </p:sp>
      <p:sp>
        <p:nvSpPr>
          <p:cNvPr id="16" name="Text Placeholder 2"/>
          <p:cNvSpPr>
            <a:spLocks noGrp="1"/>
          </p:cNvSpPr>
          <p:nvPr>
            <p:ph type="body" sz="quarter" idx="18"/>
          </p:nvPr>
        </p:nvSpPr>
        <p:spPr>
          <a:xfrm>
            <a:off x="1376466" y="4145848"/>
            <a:ext cx="4591050" cy="707225"/>
          </a:xfrm>
          <a:prstGeom prst="rect">
            <a:avLst/>
          </a:prstGeom>
        </p:spPr>
        <p:txBody>
          <a:bodyPr rtlCol="0" anchor="b">
            <a:noAutofit/>
          </a:bodyPr>
          <a:lstStyle>
            <a:lvl1pPr>
              <a:defRPr lang="en-US" sz="2000" b="1" i="0" spc="0">
                <a:solidFill>
                  <a:schemeClr val="tx1"/>
                </a:solidFill>
              </a:defRPr>
            </a:lvl1pPr>
          </a:lstStyle>
          <a:p>
            <a:pPr lvl="0"/>
            <a:r>
              <a:rPr lang="en-US"/>
              <a:t>Click to edit Master text styles</a:t>
            </a:r>
          </a:p>
        </p:txBody>
      </p:sp>
      <p:sp>
        <p:nvSpPr>
          <p:cNvPr id="17" name="Text Placeholder 2"/>
          <p:cNvSpPr>
            <a:spLocks noGrp="1"/>
          </p:cNvSpPr>
          <p:nvPr>
            <p:ph type="body" sz="quarter" idx="19"/>
          </p:nvPr>
        </p:nvSpPr>
        <p:spPr>
          <a:xfrm>
            <a:off x="6848475" y="4125205"/>
            <a:ext cx="4591050" cy="707225"/>
          </a:xfrm>
          <a:prstGeom prst="rect">
            <a:avLst/>
          </a:prstGeom>
        </p:spPr>
        <p:txBody>
          <a:bodyPr rtlCol="0" anchor="b">
            <a:noAutofit/>
          </a:bodyPr>
          <a:lstStyle>
            <a:lvl1pPr>
              <a:defRPr lang="en-US" sz="2000" b="1" i="0" spc="0">
                <a:solidFill>
                  <a:schemeClr val="tx1"/>
                </a:solidFill>
              </a:defRPr>
            </a:lvl1pPr>
          </a:lstStyle>
          <a:p>
            <a:pPr lvl="0"/>
            <a:r>
              <a:rPr lang="en-US"/>
              <a:t>Click to edit Master text styles</a:t>
            </a:r>
          </a:p>
        </p:txBody>
      </p:sp>
      <p:sp>
        <p:nvSpPr>
          <p:cNvPr id="13" name="Title 1"/>
          <p:cNvSpPr>
            <a:spLocks noGrp="1"/>
          </p:cNvSpPr>
          <p:nvPr>
            <p:ph type="title"/>
          </p:nvPr>
        </p:nvSpPr>
        <p:spPr>
          <a:xfrm>
            <a:off x="12315618" y="2133599"/>
            <a:ext cx="4600782" cy="3003879"/>
          </a:xfrm>
          <a:prstGeom prst="rect">
            <a:avLst/>
          </a:prstGeom>
        </p:spPr>
        <p:txBody>
          <a:bodyPr anchor="t">
            <a:noAutofit/>
          </a:bodyPr>
          <a:lstStyle>
            <a:lvl1pPr>
              <a:defRPr lang="sk-SK" sz="6000"/>
            </a:lvl1pPr>
          </a:lstStyle>
          <a:p>
            <a:pPr lvl="0"/>
            <a:r>
              <a:rPr lang="en-US"/>
              <a:t>Click to edit Master title style</a:t>
            </a:r>
            <a:endParaRPr lang="sk-SK"/>
          </a:p>
        </p:txBody>
      </p:sp>
      <p:sp>
        <p:nvSpPr>
          <p:cNvPr id="19" name="Text Placeholder 2"/>
          <p:cNvSpPr>
            <a:spLocks noGrp="1"/>
          </p:cNvSpPr>
          <p:nvPr>
            <p:ph type="body" sz="quarter" idx="17"/>
          </p:nvPr>
        </p:nvSpPr>
        <p:spPr>
          <a:xfrm>
            <a:off x="12315618" y="1428750"/>
            <a:ext cx="4600782"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Tree>
    <p:extLst>
      <p:ext uri="{BB962C8B-B14F-4D97-AF65-F5344CB8AC3E}">
        <p14:creationId xmlns:p14="http://schemas.microsoft.com/office/powerpoint/2010/main" val="523465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14" name="iPhone Hands 2-small.png" descr="iPhone Hands 2-small.png">
            <a:extLst>
              <a:ext uri="{FF2B5EF4-FFF2-40B4-BE49-F238E27FC236}">
                <a16:creationId xmlns:a16="http://schemas.microsoft.com/office/drawing/2014/main" id="{A860D3A0-6774-4603-8C95-F7FEB0EF803A}"/>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235950" y="-1854200"/>
            <a:ext cx="7942263" cy="135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5" name="iPhone 6.png" descr="iPhone 6.png">
            <a:extLst>
              <a:ext uri="{FF2B5EF4-FFF2-40B4-BE49-F238E27FC236}">
                <a16:creationId xmlns:a16="http://schemas.microsoft.com/office/drawing/2014/main" id="{96656074-E9EC-4D13-99ED-E18DB3D66FD8}"/>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0750550" y="1527175"/>
            <a:ext cx="2887663" cy="588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6" name="Rectangle">
            <a:extLst>
              <a:ext uri="{FF2B5EF4-FFF2-40B4-BE49-F238E27FC236}">
                <a16:creationId xmlns:a16="http://schemas.microsoft.com/office/drawing/2014/main" id="{6FC39EA5-AF84-4AC2-8E5C-C23D50807828}"/>
              </a:ext>
            </a:extLst>
          </p:cNvPr>
          <p:cNvSpPr>
            <a:spLocks noChangeArrowheads="1"/>
          </p:cNvSpPr>
          <p:nvPr userDrawn="1"/>
        </p:nvSpPr>
        <p:spPr bwMode="auto">
          <a:xfrm>
            <a:off x="10950575" y="2257425"/>
            <a:ext cx="2487613" cy="4424363"/>
          </a:xfrm>
          <a:prstGeom prst="rect">
            <a:avLst/>
          </a:prstGeom>
          <a:solidFill>
            <a:srgbClr val="282828"/>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lvl1pPr defTabSz="341313">
              <a:defRPr>
                <a:solidFill>
                  <a:schemeClr val="tx1"/>
                </a:solidFill>
                <a:latin typeface="Roboto" pitchFamily="2" charset="0"/>
                <a:ea typeface="Orkney"/>
                <a:cs typeface="Orkney"/>
              </a:defRPr>
            </a:lvl1pPr>
            <a:lvl2pPr marL="742950" indent="-285750" defTabSz="341313">
              <a:defRPr>
                <a:solidFill>
                  <a:schemeClr val="tx1"/>
                </a:solidFill>
                <a:latin typeface="Roboto" pitchFamily="2" charset="0"/>
                <a:ea typeface="Orkney"/>
                <a:cs typeface="Orkney"/>
              </a:defRPr>
            </a:lvl2pPr>
            <a:lvl3pPr marL="1143000" indent="-228600" defTabSz="341313">
              <a:defRPr>
                <a:solidFill>
                  <a:schemeClr val="tx1"/>
                </a:solidFill>
                <a:latin typeface="Roboto" pitchFamily="2" charset="0"/>
                <a:ea typeface="Orkney"/>
                <a:cs typeface="Orkney"/>
              </a:defRPr>
            </a:lvl3pPr>
            <a:lvl4pPr marL="1600200" indent="-228600" defTabSz="341313">
              <a:defRPr>
                <a:solidFill>
                  <a:schemeClr val="tx1"/>
                </a:solidFill>
                <a:latin typeface="Roboto" pitchFamily="2" charset="0"/>
                <a:ea typeface="Orkney"/>
                <a:cs typeface="Orkney"/>
              </a:defRPr>
            </a:lvl4pPr>
            <a:lvl5pPr marL="2057400" indent="-228600" defTabSz="341313">
              <a:defRPr>
                <a:solidFill>
                  <a:schemeClr val="tx1"/>
                </a:solidFill>
                <a:latin typeface="Roboto" pitchFamily="2" charset="0"/>
                <a:ea typeface="Orkney"/>
                <a:cs typeface="Orkney"/>
              </a:defRPr>
            </a:lvl5pPr>
            <a:lvl6pPr marL="2514600" indent="-228600" defTabSz="341313" fontAlgn="base">
              <a:spcBef>
                <a:spcPct val="0"/>
              </a:spcBef>
              <a:spcAft>
                <a:spcPct val="0"/>
              </a:spcAft>
              <a:defRPr>
                <a:solidFill>
                  <a:schemeClr val="tx1"/>
                </a:solidFill>
                <a:latin typeface="Roboto" pitchFamily="2" charset="0"/>
                <a:ea typeface="Orkney"/>
                <a:cs typeface="Orkney"/>
              </a:defRPr>
            </a:lvl6pPr>
            <a:lvl7pPr marL="2971800" indent="-228600" defTabSz="341313" fontAlgn="base">
              <a:spcBef>
                <a:spcPct val="0"/>
              </a:spcBef>
              <a:spcAft>
                <a:spcPct val="0"/>
              </a:spcAft>
              <a:defRPr>
                <a:solidFill>
                  <a:schemeClr val="tx1"/>
                </a:solidFill>
                <a:latin typeface="Roboto" pitchFamily="2" charset="0"/>
                <a:ea typeface="Orkney"/>
                <a:cs typeface="Orkney"/>
              </a:defRPr>
            </a:lvl7pPr>
            <a:lvl8pPr marL="3429000" indent="-228600" defTabSz="341313" fontAlgn="base">
              <a:spcBef>
                <a:spcPct val="0"/>
              </a:spcBef>
              <a:spcAft>
                <a:spcPct val="0"/>
              </a:spcAft>
              <a:defRPr>
                <a:solidFill>
                  <a:schemeClr val="tx1"/>
                </a:solidFill>
                <a:latin typeface="Roboto" pitchFamily="2" charset="0"/>
                <a:ea typeface="Orkney"/>
                <a:cs typeface="Orkney"/>
              </a:defRPr>
            </a:lvl8pPr>
            <a:lvl9pPr marL="3886200" indent="-228600" defTabSz="341313" fontAlgn="base">
              <a:spcBef>
                <a:spcPct val="0"/>
              </a:spcBef>
              <a:spcAft>
                <a:spcPct val="0"/>
              </a:spcAft>
              <a:defRPr>
                <a:solidFill>
                  <a:schemeClr val="tx1"/>
                </a:solidFill>
                <a:latin typeface="Roboto" pitchFamily="2" charset="0"/>
                <a:ea typeface="Orkney"/>
                <a:cs typeface="Orkney"/>
              </a:defRPr>
            </a:lvl9pPr>
          </a:lstStyle>
          <a:p>
            <a:pPr algn="ctr" eaLnBrk="1" hangingPunct="1">
              <a:defRPr/>
            </a:pPr>
            <a:endParaRPr lang="en-US" altLang="en-US" sz="1500">
              <a:solidFill>
                <a:srgbClr val="FFFFFF"/>
              </a:solidFill>
              <a:latin typeface="Aileron"/>
              <a:ea typeface="Aileron"/>
              <a:cs typeface="Aileron"/>
              <a:sym typeface="Aileron"/>
            </a:endParaRPr>
          </a:p>
        </p:txBody>
      </p:sp>
      <p:sp>
        <p:nvSpPr>
          <p:cNvPr id="8" name="Zástupný objekt pre obrázok 23"/>
          <p:cNvSpPr>
            <a:spLocks noGrp="1"/>
          </p:cNvSpPr>
          <p:nvPr>
            <p:ph type="pic" sz="quarter" idx="10"/>
          </p:nvPr>
        </p:nvSpPr>
        <p:spPr>
          <a:xfrm>
            <a:off x="10949903" y="2256870"/>
            <a:ext cx="2488512" cy="4424919"/>
          </a:xfrm>
          <a:prstGeom prst="rect">
            <a:avLst/>
          </a:prstGeom>
        </p:spPr>
        <p:txBody>
          <a:bodyPr rtlCol="0">
            <a:noAutofit/>
          </a:bodyPr>
          <a:lstStyle/>
          <a:p>
            <a:pPr lvl="0"/>
            <a:endParaRPr lang="en-US" noProof="0"/>
          </a:p>
        </p:txBody>
      </p:sp>
      <p:sp>
        <p:nvSpPr>
          <p:cNvPr id="9" name="Title 1"/>
          <p:cNvSpPr>
            <a:spLocks noGrp="1"/>
          </p:cNvSpPr>
          <p:nvPr>
            <p:ph type="title"/>
          </p:nvPr>
        </p:nvSpPr>
        <p:spPr>
          <a:xfrm>
            <a:off x="1371600" y="2133600"/>
            <a:ext cx="5347485"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10" name="Text Placeholder 8"/>
          <p:cNvSpPr>
            <a:spLocks noGrp="1"/>
          </p:cNvSpPr>
          <p:nvPr>
            <p:ph type="body" sz="quarter" idx="14"/>
          </p:nvPr>
        </p:nvSpPr>
        <p:spPr>
          <a:xfrm>
            <a:off x="1371600" y="4125205"/>
            <a:ext cx="5347485"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11" name="Text Placeholder 12"/>
          <p:cNvSpPr>
            <a:spLocks noGrp="1"/>
          </p:cNvSpPr>
          <p:nvPr>
            <p:ph type="body" sz="quarter" idx="15"/>
          </p:nvPr>
        </p:nvSpPr>
        <p:spPr>
          <a:xfrm>
            <a:off x="1371600" y="8367049"/>
            <a:ext cx="5347485"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2" name="Text Placeholder 2"/>
          <p:cNvSpPr>
            <a:spLocks noGrp="1"/>
          </p:cNvSpPr>
          <p:nvPr>
            <p:ph type="body" sz="quarter" idx="17"/>
          </p:nvPr>
        </p:nvSpPr>
        <p:spPr>
          <a:xfrm>
            <a:off x="1371600" y="1428750"/>
            <a:ext cx="5347485"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
        <p:nvSpPr>
          <p:cNvPr id="3" name="Text Placeholder 2"/>
          <p:cNvSpPr>
            <a:spLocks noGrp="1"/>
          </p:cNvSpPr>
          <p:nvPr>
            <p:ph type="body" sz="quarter" idx="18"/>
          </p:nvPr>
        </p:nvSpPr>
        <p:spPr>
          <a:xfrm>
            <a:off x="11169084" y="3005971"/>
            <a:ext cx="2074862" cy="2946400"/>
          </a:xfrm>
        </p:spPr>
        <p:txBody>
          <a:bodyPr anchor="ctr"/>
          <a:lstStyle>
            <a:lvl1pPr algn="ctr">
              <a:defRPr sz="2800">
                <a:solidFill>
                  <a:schemeClr val="bg1"/>
                </a:solidFill>
              </a:defRPr>
            </a:lvl1pPr>
          </a:lstStyle>
          <a:p>
            <a:pPr lvl="0"/>
            <a:r>
              <a:rPr lang="en-US"/>
              <a:t>Click to edit Master text styles</a:t>
            </a:r>
          </a:p>
        </p:txBody>
      </p:sp>
      <p:sp>
        <p:nvSpPr>
          <p:cNvPr id="13" name="Text Placeholder 3"/>
          <p:cNvSpPr>
            <a:spLocks noGrp="1"/>
          </p:cNvSpPr>
          <p:nvPr>
            <p:ph type="body" sz="quarter" idx="19"/>
          </p:nvPr>
        </p:nvSpPr>
        <p:spPr>
          <a:xfrm>
            <a:off x="11295031" y="5893936"/>
            <a:ext cx="1822968" cy="525094"/>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182880" tIns="182880" rIns="182880" bIns="274320" spcCol="0" rtlCol="0" fromWordArt="0" anchor="ctr" anchorCtr="1" forceAA="0">
            <a:noAutofit/>
          </a:bodyPr>
          <a:lstStyle>
            <a:lvl1pPr marL="0" indent="0" algn="ctr">
              <a:buNone/>
              <a:defRPr lang="sk-SK" sz="20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97633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9144000" y="1428750"/>
            <a:ext cx="7772400" cy="742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Title 1"/>
          <p:cNvSpPr>
            <a:spLocks noGrp="1"/>
          </p:cNvSpPr>
          <p:nvPr>
            <p:ph type="title"/>
          </p:nvPr>
        </p:nvSpPr>
        <p:spPr>
          <a:xfrm>
            <a:off x="1371600" y="2133600"/>
            <a:ext cx="5347485"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8" name="Text Placeholder 8"/>
          <p:cNvSpPr>
            <a:spLocks noGrp="1"/>
          </p:cNvSpPr>
          <p:nvPr>
            <p:ph type="body" sz="quarter" idx="14"/>
          </p:nvPr>
        </p:nvSpPr>
        <p:spPr>
          <a:xfrm>
            <a:off x="1371600" y="4125205"/>
            <a:ext cx="5347485"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9" name="Text Placeholder 12"/>
          <p:cNvSpPr>
            <a:spLocks noGrp="1"/>
          </p:cNvSpPr>
          <p:nvPr>
            <p:ph type="body" sz="quarter" idx="15"/>
          </p:nvPr>
        </p:nvSpPr>
        <p:spPr>
          <a:xfrm>
            <a:off x="1371600" y="8367049"/>
            <a:ext cx="5347485"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0" name="Text Placeholder 2"/>
          <p:cNvSpPr>
            <a:spLocks noGrp="1"/>
          </p:cNvSpPr>
          <p:nvPr>
            <p:ph type="body" sz="quarter" idx="17"/>
          </p:nvPr>
        </p:nvSpPr>
        <p:spPr>
          <a:xfrm>
            <a:off x="1371600" y="1428750"/>
            <a:ext cx="5347485"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
        <p:nvSpPr>
          <p:cNvPr id="11" name="Text Placeholder 3"/>
          <p:cNvSpPr>
            <a:spLocks noGrp="1"/>
          </p:cNvSpPr>
          <p:nvPr>
            <p:ph type="body" sz="quarter" idx="28"/>
          </p:nvPr>
        </p:nvSpPr>
        <p:spPr>
          <a:xfrm flipH="1">
            <a:off x="9001439" y="1870859"/>
            <a:ext cx="2743200" cy="918200"/>
          </a:xfrm>
          <a:prstGeom prst="borderCallout1">
            <a:avLst>
              <a:gd name="adj1" fmla="val 101739"/>
              <a:gd name="adj2" fmla="val 52935"/>
              <a:gd name="adj3" fmla="val 278477"/>
              <a:gd name="adj4" fmla="val 6730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274320" tIns="274320" rIns="274320" bIns="274320" spcCol="0" rtlCol="0" fromWordArt="0" anchor="ctr" anchorCtr="1" forceAA="0">
            <a:noAutofit/>
          </a:bodyPr>
          <a:lstStyle>
            <a:lvl1pPr>
              <a:defRPr lang="sk-SK" sz="2000">
                <a:solidFill>
                  <a:schemeClr val="tx1"/>
                </a:solidFill>
              </a:defRPr>
            </a:lvl1pPr>
          </a:lstStyle>
          <a:p>
            <a:pPr lvl="0"/>
            <a:endParaRPr lang="sk-SK"/>
          </a:p>
        </p:txBody>
      </p:sp>
    </p:spTree>
    <p:extLst>
      <p:ext uri="{BB962C8B-B14F-4D97-AF65-F5344CB8AC3E}">
        <p14:creationId xmlns:p14="http://schemas.microsoft.com/office/powerpoint/2010/main" val="39482415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martArt Placeholder 3"/>
          <p:cNvSpPr>
            <a:spLocks noGrp="1"/>
          </p:cNvSpPr>
          <p:nvPr>
            <p:ph type="dgm" sz="quarter" idx="10"/>
          </p:nvPr>
        </p:nvSpPr>
        <p:spPr>
          <a:xfrm>
            <a:off x="7579895" y="1552075"/>
            <a:ext cx="9336504" cy="7182850"/>
          </a:xfrm>
        </p:spPr>
        <p:txBody>
          <a:bodyPr rtlCol="0">
            <a:noAutofit/>
          </a:bodyPr>
          <a:lstStyle/>
          <a:p>
            <a:pPr lvl="0"/>
            <a:endParaRPr lang="sk-SK" noProof="0"/>
          </a:p>
        </p:txBody>
      </p:sp>
      <p:sp>
        <p:nvSpPr>
          <p:cNvPr id="5" name="Text Placeholder 2"/>
          <p:cNvSpPr>
            <a:spLocks noGrp="1"/>
          </p:cNvSpPr>
          <p:nvPr>
            <p:ph type="body" sz="quarter" idx="15"/>
          </p:nvPr>
        </p:nvSpPr>
        <p:spPr>
          <a:xfrm>
            <a:off x="1371600" y="4124325"/>
            <a:ext cx="5347485" cy="4610600"/>
          </a:xfrm>
        </p:spPr>
        <p:txBody>
          <a:bodyPr/>
          <a:lstStyle>
            <a:lvl1pPr>
              <a:defRPr sz="1600"/>
            </a:lvl1pPr>
          </a:lstStyle>
          <a:p>
            <a:pPr lvl="0"/>
            <a:r>
              <a:rPr lang="en-US"/>
              <a:t>Click to edit Master text styles</a:t>
            </a:r>
          </a:p>
        </p:txBody>
      </p:sp>
      <p:sp>
        <p:nvSpPr>
          <p:cNvPr id="6" name="Title 1"/>
          <p:cNvSpPr>
            <a:spLocks noGrp="1"/>
          </p:cNvSpPr>
          <p:nvPr>
            <p:ph type="title"/>
          </p:nvPr>
        </p:nvSpPr>
        <p:spPr>
          <a:xfrm>
            <a:off x="1371600" y="2133600"/>
            <a:ext cx="5347485"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7" name="Text Placeholder 2"/>
          <p:cNvSpPr>
            <a:spLocks noGrp="1"/>
          </p:cNvSpPr>
          <p:nvPr>
            <p:ph type="body" sz="quarter" idx="17"/>
          </p:nvPr>
        </p:nvSpPr>
        <p:spPr>
          <a:xfrm>
            <a:off x="1371600" y="1428750"/>
            <a:ext cx="5347485"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Tree>
    <p:extLst>
      <p:ext uri="{BB962C8B-B14F-4D97-AF65-F5344CB8AC3E}">
        <p14:creationId xmlns:p14="http://schemas.microsoft.com/office/powerpoint/2010/main" val="3283158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6AA7-A9E8-9E4E-AAC8-3E6627177B23}"/>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CD43660B-92A0-2840-AC46-778C7FBC967A}"/>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ABB7F09E-39E9-4145-B31E-786018091107}"/>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5" name="Footer Placeholder 4">
            <a:extLst>
              <a:ext uri="{FF2B5EF4-FFF2-40B4-BE49-F238E27FC236}">
                <a16:creationId xmlns:a16="http://schemas.microsoft.com/office/drawing/2014/main" id="{A8CBCA7C-CAE2-8446-A93A-F9038CB65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09402-F23D-E746-A5B8-5626CDC9AC68}"/>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17161315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C39C-0B02-7346-8427-6ADC00E1B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84ABF-9C04-A74D-A999-9E0FF0E1C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08646-15B5-D442-A73E-A07697571322}"/>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5" name="Footer Placeholder 4">
            <a:extLst>
              <a:ext uri="{FF2B5EF4-FFF2-40B4-BE49-F238E27FC236}">
                <a16:creationId xmlns:a16="http://schemas.microsoft.com/office/drawing/2014/main" id="{482F7987-0D03-E14F-80FE-DE80FCF06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89A69-74EF-674F-B091-94615C1F0D2A}"/>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1535172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F3A6-74BA-F040-AB5C-526A8B76BA55}"/>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895239BF-7527-2042-AE45-D046786394AF}"/>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7EF4F1-B5E3-6541-AFC8-7BFEFC631320}"/>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5" name="Footer Placeholder 4">
            <a:extLst>
              <a:ext uri="{FF2B5EF4-FFF2-40B4-BE49-F238E27FC236}">
                <a16:creationId xmlns:a16="http://schemas.microsoft.com/office/drawing/2014/main" id="{A4ADDB00-F199-3D4B-B0D2-DE6C78009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F0130-D165-2A4B-BD0E-AD7F846BED6B}"/>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519429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A1B3-D2A6-1D48-ACBC-F7537028D4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A3727-25F3-F241-891F-B870DA1D9A8F}"/>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0D6717-5594-1245-909C-FFBF43132F55}"/>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9E96C8-2559-1748-B521-DBB9D5629C53}"/>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6" name="Footer Placeholder 5">
            <a:extLst>
              <a:ext uri="{FF2B5EF4-FFF2-40B4-BE49-F238E27FC236}">
                <a16:creationId xmlns:a16="http://schemas.microsoft.com/office/drawing/2014/main" id="{E3AA0977-F620-2444-9D90-B3C586269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FA65E-AEF0-1D44-B9E8-2A937B7512A3}"/>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258904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tx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248025" y="3084475"/>
            <a:ext cx="11791950" cy="2059025"/>
          </a:xfrm>
          <a:prstGeom prst="rect">
            <a:avLst/>
          </a:prstGeom>
          <a:ln w="12700">
            <a:miter lim="400000"/>
          </a:ln>
        </p:spPr>
        <p:txBody>
          <a:bodyPr lIns="0" tIns="0" rIns="0" bIns="0" anchor="ctr" anchorCtr="1">
            <a:spAutoFit/>
          </a:bodyPr>
          <a:lstStyle>
            <a:lvl1pPr>
              <a:defRPr lang="sk-SK" sz="22300" baseline="-9375">
                <a:solidFill>
                  <a:schemeClr val="bg1"/>
                </a:solidFill>
                <a:ea typeface="+mn-ea"/>
                <a:cs typeface="+mn-cs"/>
              </a:defRPr>
            </a:lvl1pPr>
          </a:lstStyle>
          <a:p>
            <a:pPr lvl="0"/>
            <a:r>
              <a:rPr lang="en-US"/>
              <a:t>Click to edit Master title style</a:t>
            </a:r>
            <a:endParaRPr lang="sk-SK"/>
          </a:p>
        </p:txBody>
      </p:sp>
      <p:sp>
        <p:nvSpPr>
          <p:cNvPr id="12" name="Text Placeholder 11"/>
          <p:cNvSpPr>
            <a:spLocks noGrp="1"/>
          </p:cNvSpPr>
          <p:nvPr>
            <p:ph type="body" sz="quarter" idx="10"/>
          </p:nvPr>
        </p:nvSpPr>
        <p:spPr>
          <a:xfrm>
            <a:off x="3248025" y="5346600"/>
            <a:ext cx="11791950" cy="830997"/>
          </a:xfrm>
          <a:prstGeom prst="rect">
            <a:avLst/>
          </a:prstGeom>
        </p:spPr>
        <p:txBody>
          <a:bodyPr anchor="ctr" anchorCtr="1">
            <a:spAutoFit/>
          </a:bodyPr>
          <a:lstStyle>
            <a:lvl1pPr>
              <a:lnSpc>
                <a:spcPct val="100000"/>
              </a:lnSpc>
              <a:defRPr sz="4800" b="1" spc="600">
                <a:solidFill>
                  <a:schemeClr val="bg1"/>
                </a:solidFill>
              </a:defRPr>
            </a:lvl1pPr>
            <a:lvl2pPr>
              <a:defRPr sz="7200"/>
            </a:lvl2pPr>
            <a:lvl3pPr>
              <a:defRPr sz="7200"/>
            </a:lvl3pPr>
            <a:lvl4pPr>
              <a:defRPr sz="7200"/>
            </a:lvl4pPr>
            <a:lvl5pPr>
              <a:defRPr sz="7200"/>
            </a:lvl5pPr>
          </a:lstStyle>
          <a:p>
            <a:pPr lvl="0"/>
            <a:r>
              <a:rPr lang="en-US"/>
              <a:t>Click to edit Master text styles</a:t>
            </a:r>
          </a:p>
        </p:txBody>
      </p:sp>
    </p:spTree>
    <p:extLst>
      <p:ext uri="{BB962C8B-B14F-4D97-AF65-F5344CB8AC3E}">
        <p14:creationId xmlns:p14="http://schemas.microsoft.com/office/powerpoint/2010/main" val="25223059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6644-F371-A94F-9608-7185BD323DEC}"/>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297F65-3D1C-D74E-A7D2-BD74CAE436F6}"/>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A2663214-9082-044C-9203-FC7B85B4CADF}"/>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F410F4-55FE-8D4F-BE23-8DDA63B7EB18}"/>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52986C91-3C6D-544A-8A2D-E7164DFE51DF}"/>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92DF76-B8C3-2C47-AA35-48FE14C80323}"/>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8" name="Footer Placeholder 7">
            <a:extLst>
              <a:ext uri="{FF2B5EF4-FFF2-40B4-BE49-F238E27FC236}">
                <a16:creationId xmlns:a16="http://schemas.microsoft.com/office/drawing/2014/main" id="{69A94B0F-1039-CE41-B364-1F9778A0FA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77802F-A14F-D64F-BA24-75372E268737}"/>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37220855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9173-5D22-444B-8A92-0C6CD8B187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0DFF15-0C70-E34F-92B1-AF88D583E0B5}"/>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4" name="Footer Placeholder 3">
            <a:extLst>
              <a:ext uri="{FF2B5EF4-FFF2-40B4-BE49-F238E27FC236}">
                <a16:creationId xmlns:a16="http://schemas.microsoft.com/office/drawing/2014/main" id="{B4F854EC-586F-164E-8721-219DCFEB5A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E2C302-478B-A14E-93B5-C6DB7ED81617}"/>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16966988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B0FD0-F262-A84B-BBA5-A017103607CF}"/>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3" name="Footer Placeholder 2">
            <a:extLst>
              <a:ext uri="{FF2B5EF4-FFF2-40B4-BE49-F238E27FC236}">
                <a16:creationId xmlns:a16="http://schemas.microsoft.com/office/drawing/2014/main" id="{D87B73CD-73EE-CA42-9D60-BE9699AEAE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CEA529-24A4-584C-B1DC-FD3772B875CE}"/>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28925504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9E84-2637-0B43-8E56-48AF921B3968}"/>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E9EB9C2-46FF-0C44-A2AB-71AB1DCF6107}"/>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1D1B3-D874-DD4C-821A-B7CFE7DDB7DB}"/>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A5674130-BE0F-0F46-A487-C44BFF7D90BC}"/>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6" name="Footer Placeholder 5">
            <a:extLst>
              <a:ext uri="{FF2B5EF4-FFF2-40B4-BE49-F238E27FC236}">
                <a16:creationId xmlns:a16="http://schemas.microsoft.com/office/drawing/2014/main" id="{2DB97634-AC88-154A-9BC3-6E8728BA6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C8BA5-908B-7642-8ABA-6F9240706636}"/>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3198658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B3F2-48B1-744C-9D71-0B006645A9CC}"/>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DABC33D3-F24E-194A-ADFD-9E13342885F7}"/>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E09F83DD-D9B9-2C40-9152-5C1F75819768}"/>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831E458D-1E68-3A4A-82C7-B32EC19A00E7}"/>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6" name="Footer Placeholder 5">
            <a:extLst>
              <a:ext uri="{FF2B5EF4-FFF2-40B4-BE49-F238E27FC236}">
                <a16:creationId xmlns:a16="http://schemas.microsoft.com/office/drawing/2014/main" id="{212BA178-A73A-9845-9CD2-7C473F747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BBBDA-E119-6F4D-BF28-0A62FECD3E61}"/>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21255454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3ED6-7721-FD45-8BB9-B488E0BC3E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4FBB04-8D36-144E-B452-200F7D9C47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66517-4B96-7343-90DB-AC38E3A41805}"/>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5" name="Footer Placeholder 4">
            <a:extLst>
              <a:ext uri="{FF2B5EF4-FFF2-40B4-BE49-F238E27FC236}">
                <a16:creationId xmlns:a16="http://schemas.microsoft.com/office/drawing/2014/main" id="{93135DC9-FD15-5444-9217-57E8C3132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AF9F9-B8B5-B042-81F0-15EFDF0C8EEE}"/>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38277044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37B0C-A89D-5643-A4D3-49F5263BBEFD}"/>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C2FB2-2103-FC45-9023-1662163C079F}"/>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AABB8-9210-8B40-9B98-0F974A72D617}"/>
              </a:ext>
            </a:extLst>
          </p:cNvPr>
          <p:cNvSpPr>
            <a:spLocks noGrp="1"/>
          </p:cNvSpPr>
          <p:nvPr>
            <p:ph type="dt" sz="half" idx="10"/>
          </p:nvPr>
        </p:nvSpPr>
        <p:spPr/>
        <p:txBody>
          <a:bodyPr/>
          <a:lstStyle/>
          <a:p>
            <a:fld id="{43FE4771-ECBE-C447-A539-8002586DF27F}" type="datetimeFigureOut">
              <a:rPr lang="en-US" smtClean="0"/>
              <a:t>5/19/2020</a:t>
            </a:fld>
            <a:endParaRPr lang="en-US"/>
          </a:p>
        </p:txBody>
      </p:sp>
      <p:sp>
        <p:nvSpPr>
          <p:cNvPr id="5" name="Footer Placeholder 4">
            <a:extLst>
              <a:ext uri="{FF2B5EF4-FFF2-40B4-BE49-F238E27FC236}">
                <a16:creationId xmlns:a16="http://schemas.microsoft.com/office/drawing/2014/main" id="{A4F7C61F-BE71-C84D-8759-E3C451F90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10D82-44DF-A348-A573-F244FF6270B2}"/>
              </a:ext>
            </a:extLst>
          </p:cNvPr>
          <p:cNvSpPr>
            <a:spLocks noGrp="1"/>
          </p:cNvSpPr>
          <p:nvPr>
            <p:ph type="sldNum" sz="quarter" idx="12"/>
          </p:nvPr>
        </p:nvSpPr>
        <p:spPr/>
        <p:txBody>
          <a:bodyPr/>
          <a:lstStyle/>
          <a:p>
            <a:fld id="{A8D66B3A-D1CD-A947-8279-B03CF9028DAF}" type="slidenum">
              <a:rPr lang="en-US" smtClean="0"/>
              <a:t>‹#›</a:t>
            </a:fld>
            <a:endParaRPr lang="en-US"/>
          </a:p>
        </p:txBody>
      </p:sp>
    </p:spTree>
    <p:extLst>
      <p:ext uri="{BB962C8B-B14F-4D97-AF65-F5344CB8AC3E}">
        <p14:creationId xmlns:p14="http://schemas.microsoft.com/office/powerpoint/2010/main" val="325745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789B3BC3-6409-4D3F-8AAB-D792BD37D925}"/>
              </a:ext>
            </a:extLst>
          </p:cNvPr>
          <p:cNvSpPr>
            <a:spLocks noChangeAspect="1"/>
          </p:cNvSpPr>
          <p:nvPr userDrawn="1"/>
        </p:nvSpPr>
        <p:spPr>
          <a:xfrm>
            <a:off x="-3168650" y="0"/>
            <a:ext cx="14884400" cy="10287000"/>
          </a:xfrm>
          <a:prstGeom prst="parallelogram">
            <a:avLst/>
          </a:prstGeom>
          <a:solidFill>
            <a:srgbClr val="3240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sk-SK" sz="2400" spc="300">
              <a:solidFill>
                <a:srgbClr val="CFAB4D"/>
              </a:solidFill>
            </a:endParaRPr>
          </a:p>
        </p:txBody>
      </p:sp>
      <p:sp>
        <p:nvSpPr>
          <p:cNvPr id="6" name="Parallelogram 5">
            <a:extLst>
              <a:ext uri="{FF2B5EF4-FFF2-40B4-BE49-F238E27FC236}">
                <a16:creationId xmlns:a16="http://schemas.microsoft.com/office/drawing/2014/main" id="{D582F4E7-9D8C-4D38-A25E-7739A1A18949}"/>
              </a:ext>
            </a:extLst>
          </p:cNvPr>
          <p:cNvSpPr>
            <a:spLocks noChangeAspect="1"/>
          </p:cNvSpPr>
          <p:nvPr userDrawn="1"/>
        </p:nvSpPr>
        <p:spPr>
          <a:xfrm>
            <a:off x="-465138" y="0"/>
            <a:ext cx="3717926" cy="855663"/>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spc="300"/>
              <a:t>COVID 19</a:t>
            </a:r>
            <a:endParaRPr lang="sk-SK" sz="2400" spc="300"/>
          </a:p>
        </p:txBody>
      </p:sp>
      <p:sp>
        <p:nvSpPr>
          <p:cNvPr id="2" name="Title 1"/>
          <p:cNvSpPr>
            <a:spLocks noGrp="1"/>
          </p:cNvSpPr>
          <p:nvPr>
            <p:ph type="title"/>
          </p:nvPr>
        </p:nvSpPr>
        <p:spPr>
          <a:xfrm>
            <a:off x="1393974" y="2133600"/>
            <a:ext cx="6721326" cy="6324600"/>
          </a:xfrm>
        </p:spPr>
        <p:txBody>
          <a:bodyPr anchor="t"/>
          <a:lstStyle>
            <a:lvl1pPr>
              <a:defRPr sz="5400">
                <a:solidFill>
                  <a:schemeClr val="bg1"/>
                </a:solidFill>
              </a:defRPr>
            </a:lvl1pPr>
          </a:lstStyle>
          <a:p>
            <a:r>
              <a:rPr lang="en-US"/>
              <a:t>Click to edit Master title style</a:t>
            </a:r>
            <a:endParaRPr lang="sk-SK"/>
          </a:p>
        </p:txBody>
      </p:sp>
      <p:sp>
        <p:nvSpPr>
          <p:cNvPr id="4" name="Text Placeholder 9"/>
          <p:cNvSpPr>
            <a:spLocks noGrp="1"/>
          </p:cNvSpPr>
          <p:nvPr>
            <p:ph type="body" sz="quarter" idx="15"/>
          </p:nvPr>
        </p:nvSpPr>
        <p:spPr>
          <a:xfrm flipH="1">
            <a:off x="12439650" y="2133600"/>
            <a:ext cx="4476750" cy="6324600"/>
          </a:xfrm>
          <a:prstGeom prst="rect">
            <a:avLst/>
          </a:prstGeom>
        </p:spPr>
        <p:txBody>
          <a:bodyPr rtlCol="0" anchor="b">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110720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CB216660-D5A4-474A-82A5-97BB5CCFBA3D}"/>
              </a:ext>
            </a:extLst>
          </p:cNvPr>
          <p:cNvSpPr>
            <a:spLocks noChangeAspect="1"/>
          </p:cNvSpPr>
          <p:nvPr userDrawn="1"/>
        </p:nvSpPr>
        <p:spPr>
          <a:xfrm>
            <a:off x="9144000" y="0"/>
            <a:ext cx="14884400" cy="10287000"/>
          </a:xfrm>
          <a:prstGeom prst="parallelogram">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sk-SK" sz="2400" spc="300">
              <a:solidFill>
                <a:srgbClr val="CFAB4D"/>
              </a:solidFill>
            </a:endParaRPr>
          </a:p>
        </p:txBody>
      </p:sp>
      <p:sp>
        <p:nvSpPr>
          <p:cNvPr id="7" name="Parallelogram 6">
            <a:extLst>
              <a:ext uri="{FF2B5EF4-FFF2-40B4-BE49-F238E27FC236}">
                <a16:creationId xmlns:a16="http://schemas.microsoft.com/office/drawing/2014/main" id="{A9B33A1D-E99C-4D5D-BAC6-6188AEF35F49}"/>
              </a:ext>
            </a:extLst>
          </p:cNvPr>
          <p:cNvSpPr>
            <a:spLocks noChangeAspect="1"/>
          </p:cNvSpPr>
          <p:nvPr userDrawn="1"/>
        </p:nvSpPr>
        <p:spPr>
          <a:xfrm>
            <a:off x="-465138" y="0"/>
            <a:ext cx="3717926" cy="855663"/>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spc="300"/>
              <a:t>COVID 19</a:t>
            </a:r>
            <a:endParaRPr lang="sk-SK" sz="2400" spc="300"/>
          </a:p>
        </p:txBody>
      </p:sp>
      <p:sp>
        <p:nvSpPr>
          <p:cNvPr id="2" name="Title 1"/>
          <p:cNvSpPr>
            <a:spLocks noGrp="1"/>
          </p:cNvSpPr>
          <p:nvPr>
            <p:ph type="title"/>
          </p:nvPr>
        </p:nvSpPr>
        <p:spPr>
          <a:xfrm>
            <a:off x="1393974" y="2133600"/>
            <a:ext cx="6721326" cy="6324599"/>
          </a:xfrm>
        </p:spPr>
        <p:txBody>
          <a:bodyPr anchor="t"/>
          <a:lstStyle>
            <a:lvl1pPr>
              <a:defRPr sz="5400">
                <a:solidFill>
                  <a:schemeClr val="tx2"/>
                </a:solidFill>
              </a:defRPr>
            </a:lvl1pPr>
          </a:lstStyle>
          <a:p>
            <a:r>
              <a:rPr lang="en-US"/>
              <a:t>Click to edit Master title style</a:t>
            </a:r>
            <a:endParaRPr lang="sk-SK"/>
          </a:p>
        </p:txBody>
      </p:sp>
      <p:sp>
        <p:nvSpPr>
          <p:cNvPr id="4" name="Text Placeholder 9"/>
          <p:cNvSpPr>
            <a:spLocks noGrp="1"/>
          </p:cNvSpPr>
          <p:nvPr>
            <p:ph type="body" sz="quarter" idx="15"/>
          </p:nvPr>
        </p:nvSpPr>
        <p:spPr>
          <a:xfrm flipH="1">
            <a:off x="12439650" y="3937942"/>
            <a:ext cx="4476750" cy="4520257"/>
          </a:xfrm>
          <a:prstGeom prst="rect">
            <a:avLst/>
          </a:prstGeom>
        </p:spPr>
        <p:txBody>
          <a:bodyPr rtlCol="0" anchor="b">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solidFill>
                  <a:schemeClr val="bg1"/>
                </a:solidFill>
              </a:defRPr>
            </a:lvl4pPr>
            <a:lvl5pPr>
              <a:defRPr lang="sk-SK">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Zástupný objekt pre obrázok 6"/>
          <p:cNvSpPr>
            <a:spLocks noGrp="1"/>
          </p:cNvSpPr>
          <p:nvPr>
            <p:ph type="pic" sz="quarter" idx="10"/>
          </p:nvPr>
        </p:nvSpPr>
        <p:spPr>
          <a:xfrm>
            <a:off x="9615948" y="0"/>
            <a:ext cx="7278078" cy="2890684"/>
          </a:xfrm>
          <a:prstGeom prst="parallelogram">
            <a:avLst/>
          </a:prstGeom>
        </p:spPr>
        <p:txBody>
          <a:bodyPr rtlCol="0">
            <a:noAutofit/>
          </a:bodyPr>
          <a:lstStyle>
            <a:lvl1pPr marL="0" indent="0">
              <a:buNone/>
              <a:defRPr/>
            </a:lvl1pPr>
          </a:lstStyle>
          <a:p>
            <a:pPr lvl="0"/>
            <a:endParaRPr lang="en-US" noProof="0"/>
          </a:p>
        </p:txBody>
      </p:sp>
    </p:spTree>
    <p:extLst>
      <p:ext uri="{BB962C8B-B14F-4D97-AF65-F5344CB8AC3E}">
        <p14:creationId xmlns:p14="http://schemas.microsoft.com/office/powerpoint/2010/main" val="411781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317EDE0F-D6AC-4F4F-9553-82F2F92C262A}"/>
              </a:ext>
            </a:extLst>
          </p:cNvPr>
          <p:cNvSpPr>
            <a:spLocks noChangeAspect="1"/>
          </p:cNvSpPr>
          <p:nvPr userDrawn="1"/>
        </p:nvSpPr>
        <p:spPr>
          <a:xfrm>
            <a:off x="-3168650" y="0"/>
            <a:ext cx="14884400" cy="10287000"/>
          </a:xfrm>
          <a:prstGeom prst="parallelogram">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sk-SK" sz="2400" spc="300">
              <a:solidFill>
                <a:srgbClr val="CFAB4D"/>
              </a:solidFill>
            </a:endParaRPr>
          </a:p>
        </p:txBody>
      </p:sp>
      <p:sp>
        <p:nvSpPr>
          <p:cNvPr id="9" name="Parallelogram 8">
            <a:extLst>
              <a:ext uri="{FF2B5EF4-FFF2-40B4-BE49-F238E27FC236}">
                <a16:creationId xmlns:a16="http://schemas.microsoft.com/office/drawing/2014/main" id="{6D7AF914-FB79-472C-AFC5-1854D4183245}"/>
              </a:ext>
            </a:extLst>
          </p:cNvPr>
          <p:cNvSpPr>
            <a:spLocks noChangeAspect="1"/>
          </p:cNvSpPr>
          <p:nvPr userDrawn="1"/>
        </p:nvSpPr>
        <p:spPr>
          <a:xfrm>
            <a:off x="-465138" y="0"/>
            <a:ext cx="3717926" cy="855663"/>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spc="300"/>
              <a:t>COVID 19</a:t>
            </a:r>
            <a:endParaRPr lang="sk-SK" sz="2400" spc="300"/>
          </a:p>
        </p:txBody>
      </p:sp>
      <p:sp>
        <p:nvSpPr>
          <p:cNvPr id="2" name="Title 1"/>
          <p:cNvSpPr>
            <a:spLocks noGrp="1"/>
          </p:cNvSpPr>
          <p:nvPr>
            <p:ph type="title"/>
          </p:nvPr>
        </p:nvSpPr>
        <p:spPr>
          <a:xfrm>
            <a:off x="1393974" y="2133600"/>
            <a:ext cx="6721326" cy="3009900"/>
          </a:xfrm>
        </p:spPr>
        <p:txBody>
          <a:bodyPr anchor="t"/>
          <a:lstStyle>
            <a:lvl1pPr>
              <a:defRPr sz="5400">
                <a:solidFill>
                  <a:schemeClr val="bg1"/>
                </a:solidFill>
              </a:defRPr>
            </a:lvl1pPr>
          </a:lstStyle>
          <a:p>
            <a:r>
              <a:rPr lang="en-US"/>
              <a:t>Click to edit Master title style</a:t>
            </a:r>
            <a:endParaRPr lang="sk-SK"/>
          </a:p>
        </p:txBody>
      </p:sp>
      <p:sp>
        <p:nvSpPr>
          <p:cNvPr id="4" name="Text Placeholder 9"/>
          <p:cNvSpPr>
            <a:spLocks noGrp="1"/>
          </p:cNvSpPr>
          <p:nvPr>
            <p:ph type="body" sz="quarter" idx="15"/>
          </p:nvPr>
        </p:nvSpPr>
        <p:spPr>
          <a:xfrm flipH="1">
            <a:off x="12417276" y="6076335"/>
            <a:ext cx="4476750" cy="238186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Zástupný objekt pre obrázok 6"/>
          <p:cNvSpPr>
            <a:spLocks noGrp="1"/>
          </p:cNvSpPr>
          <p:nvPr>
            <p:ph type="pic" sz="quarter" idx="10"/>
          </p:nvPr>
        </p:nvSpPr>
        <p:spPr>
          <a:xfrm>
            <a:off x="10428584" y="1"/>
            <a:ext cx="9219585" cy="5143500"/>
          </a:xfrm>
          <a:prstGeom prst="parallelogram">
            <a:avLst/>
          </a:prstGeom>
        </p:spPr>
        <p:txBody>
          <a:bodyPr rtlCol="0">
            <a:noAutofit/>
          </a:bodyPr>
          <a:lstStyle>
            <a:lvl1pPr marL="0" indent="0">
              <a:buNone/>
              <a:defRPr/>
            </a:lvl1pPr>
          </a:lstStyle>
          <a:p>
            <a:pPr lvl="0"/>
            <a:endParaRPr lang="en-US" noProof="0"/>
          </a:p>
        </p:txBody>
      </p:sp>
      <p:sp>
        <p:nvSpPr>
          <p:cNvPr id="7" name="Text Placeholder 9"/>
          <p:cNvSpPr>
            <a:spLocks noGrp="1"/>
          </p:cNvSpPr>
          <p:nvPr>
            <p:ph type="body" sz="quarter" idx="16"/>
          </p:nvPr>
        </p:nvSpPr>
        <p:spPr>
          <a:xfrm flipH="1">
            <a:off x="1371600" y="6076334"/>
            <a:ext cx="6743700" cy="2381865"/>
          </a:xfrm>
          <a:prstGeom prst="rect">
            <a:avLst/>
          </a:prstGeom>
        </p:spPr>
        <p:txBody>
          <a:bodyPr rtlCol="0">
            <a:noAutofit/>
          </a:bodyPr>
          <a:lstStyle>
            <a:lvl1pPr>
              <a:defRPr lang="en-US" sz="2400" i="1">
                <a:solidFill>
                  <a:schemeClr val="bg1"/>
                </a:solidFill>
              </a:defRPr>
            </a:lvl1pPr>
            <a:lvl2pPr>
              <a:defRPr lang="en-US" sz="2000">
                <a:solidFill>
                  <a:schemeClr val="bg1"/>
                </a:solidFill>
              </a:defRPr>
            </a:lvl2pPr>
            <a:lvl3pPr>
              <a:defRPr lang="en-US" sz="2000">
                <a:solidFill>
                  <a:schemeClr val="bg1"/>
                </a:solidFill>
              </a:defRPr>
            </a:lvl3pPr>
            <a:lvl4pPr>
              <a:defRPr lang="en-US" sz="2000">
                <a:solidFill>
                  <a:schemeClr val="bg1"/>
                </a:solidFill>
              </a:defRPr>
            </a:lvl4pPr>
            <a:lvl5pPr>
              <a:defRPr lang="sk-SK" sz="20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58320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3105149" y="2133600"/>
            <a:ext cx="9467850" cy="8153400"/>
          </a:xfrm>
          <a:prstGeom prst="parallelogram">
            <a:avLst/>
          </a:prstGeom>
        </p:spPr>
        <p:txBody>
          <a:bodyPr rtlCol="0">
            <a:noAutofit/>
          </a:bodyPr>
          <a:lstStyle/>
          <a:p>
            <a:pPr lvl="0"/>
            <a:endParaRPr lang="sk-SK" noProof="0"/>
          </a:p>
        </p:txBody>
      </p:sp>
      <p:sp>
        <p:nvSpPr>
          <p:cNvPr id="6" name="Title 1"/>
          <p:cNvSpPr>
            <a:spLocks noGrp="1"/>
          </p:cNvSpPr>
          <p:nvPr>
            <p:ph type="title"/>
          </p:nvPr>
        </p:nvSpPr>
        <p:spPr>
          <a:xfrm>
            <a:off x="7048500" y="2133600"/>
            <a:ext cx="9867900"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7" name="Text Placeholder 8"/>
          <p:cNvSpPr>
            <a:spLocks noGrp="1"/>
          </p:cNvSpPr>
          <p:nvPr>
            <p:ph type="body" sz="quarter" idx="12"/>
          </p:nvPr>
        </p:nvSpPr>
        <p:spPr>
          <a:xfrm>
            <a:off x="7048500" y="4125205"/>
            <a:ext cx="4476750"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9" name="Text Placeholder 12"/>
          <p:cNvSpPr>
            <a:spLocks noGrp="1"/>
          </p:cNvSpPr>
          <p:nvPr>
            <p:ph type="body" sz="quarter" idx="14"/>
          </p:nvPr>
        </p:nvSpPr>
        <p:spPr>
          <a:xfrm>
            <a:off x="7048500" y="8367049"/>
            <a:ext cx="9867900" cy="491201"/>
          </a:xfrm>
          <a:prstGeom prst="rect">
            <a:avLst/>
          </a:prstGeom>
        </p:spPr>
        <p:txBody>
          <a:bodyPr>
            <a:normAutofit/>
          </a:bodyPr>
          <a:lstStyle>
            <a:lvl1pPr marL="0" indent="0" algn="r">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0" name="Text Placeholder 9"/>
          <p:cNvSpPr>
            <a:spLocks noGrp="1"/>
          </p:cNvSpPr>
          <p:nvPr>
            <p:ph type="body" sz="quarter" idx="15"/>
          </p:nvPr>
        </p:nvSpPr>
        <p:spPr>
          <a:xfrm flipH="1">
            <a:off x="12439650" y="4125204"/>
            <a:ext cx="4476750"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13" name="Text Placeholder 2"/>
          <p:cNvSpPr>
            <a:spLocks noGrp="1"/>
          </p:cNvSpPr>
          <p:nvPr>
            <p:ph type="body" sz="quarter" idx="17"/>
          </p:nvPr>
        </p:nvSpPr>
        <p:spPr>
          <a:xfrm>
            <a:off x="7048500" y="1428750"/>
            <a:ext cx="9867900" cy="324381"/>
          </a:xfrm>
          <a:prstGeom prst="rect">
            <a:avLst/>
          </a:prstGeom>
        </p:spPr>
        <p:txBody>
          <a:bodyPr>
            <a:noAutofit/>
          </a:bodyPr>
          <a:lstStyle>
            <a:lvl1pPr marL="0" indent="0" algn="r">
              <a:lnSpc>
                <a:spcPct val="100000"/>
              </a:lnSpc>
              <a:buNone/>
              <a:defRPr sz="2000" b="0" i="0" spc="300"/>
            </a:lvl1pPr>
          </a:lstStyle>
          <a:p>
            <a:pPr lvl="0"/>
            <a:r>
              <a:rPr lang="en-US"/>
              <a:t>Click to edit Master text styles</a:t>
            </a:r>
          </a:p>
        </p:txBody>
      </p:sp>
    </p:spTree>
    <p:extLst>
      <p:ext uri="{BB962C8B-B14F-4D97-AF65-F5344CB8AC3E}">
        <p14:creationId xmlns:p14="http://schemas.microsoft.com/office/powerpoint/2010/main" val="3944472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1371600" y="1614288"/>
            <a:ext cx="15544800" cy="665340"/>
          </a:xfrm>
          <a:prstGeom prst="rect">
            <a:avLst/>
          </a:prstGeom>
        </p:spPr>
        <p:txBody>
          <a:bodyPr>
            <a:noAutofit/>
          </a:bodyPr>
          <a:lstStyle>
            <a:lvl1pPr algn="ctr">
              <a:defRPr lang="sk-SK" sz="3600"/>
            </a:lvl1pPr>
          </a:lstStyle>
          <a:p>
            <a:pPr lvl="0"/>
            <a:r>
              <a:rPr lang="en-US"/>
              <a:t>Click to edit Master title style</a:t>
            </a:r>
            <a:endParaRPr lang="sk-SK"/>
          </a:p>
        </p:txBody>
      </p:sp>
      <p:sp>
        <p:nvSpPr>
          <p:cNvPr id="7" name="Text Placeholder 8"/>
          <p:cNvSpPr>
            <a:spLocks noGrp="1"/>
          </p:cNvSpPr>
          <p:nvPr>
            <p:ph type="body" sz="quarter" idx="12"/>
          </p:nvPr>
        </p:nvSpPr>
        <p:spPr>
          <a:xfrm>
            <a:off x="1371600" y="3562350"/>
            <a:ext cx="7162800" cy="4424231"/>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9" name="Text Placeholder 12"/>
          <p:cNvSpPr>
            <a:spLocks noGrp="1"/>
          </p:cNvSpPr>
          <p:nvPr>
            <p:ph type="body" sz="quarter" idx="14"/>
          </p:nvPr>
        </p:nvSpPr>
        <p:spPr>
          <a:xfrm>
            <a:off x="1371600" y="8976117"/>
            <a:ext cx="7162800" cy="491201"/>
          </a:xfrm>
          <a:prstGeom prst="rect">
            <a:avLst/>
          </a:prstGeom>
        </p:spPr>
        <p:txBody>
          <a:bodyPr>
            <a:normAutofit/>
          </a:bodyPr>
          <a:lstStyle>
            <a:lvl1pPr marL="0" indent="0" algn="l">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3" name="Text Placeholder 2"/>
          <p:cNvSpPr>
            <a:spLocks noGrp="1"/>
          </p:cNvSpPr>
          <p:nvPr>
            <p:ph type="body" sz="quarter" idx="17"/>
          </p:nvPr>
        </p:nvSpPr>
        <p:spPr>
          <a:xfrm>
            <a:off x="6991350" y="819682"/>
            <a:ext cx="9925050" cy="495300"/>
          </a:xfrm>
          <a:prstGeom prst="rect">
            <a:avLst/>
          </a:prstGeom>
        </p:spPr>
        <p:txBody>
          <a:bodyPr>
            <a:noAutofit/>
          </a:bodyPr>
          <a:lstStyle>
            <a:lvl1pPr marL="0" indent="0" algn="r">
              <a:lnSpc>
                <a:spcPct val="100000"/>
              </a:lnSpc>
              <a:buNone/>
              <a:defRPr sz="2000" b="0" i="0" spc="300"/>
            </a:lvl1pPr>
          </a:lstStyle>
          <a:p>
            <a:pPr lvl="0"/>
            <a:r>
              <a:rPr lang="en-US"/>
              <a:t>Click to edit Master text styles</a:t>
            </a:r>
          </a:p>
        </p:txBody>
      </p:sp>
      <p:sp>
        <p:nvSpPr>
          <p:cNvPr id="3" name="Text Placeholder 2"/>
          <p:cNvSpPr>
            <a:spLocks noGrp="1"/>
          </p:cNvSpPr>
          <p:nvPr>
            <p:ph type="body" sz="quarter" idx="18"/>
          </p:nvPr>
        </p:nvSpPr>
        <p:spPr>
          <a:xfrm>
            <a:off x="1371600" y="2317728"/>
            <a:ext cx="15544800" cy="529376"/>
          </a:xfrm>
          <a:prstGeom prst="rect">
            <a:avLst/>
          </a:prstGeom>
        </p:spPr>
        <p:txBody>
          <a:bodyPr>
            <a:spAutoFit/>
          </a:bodyPr>
          <a:lstStyle>
            <a:lvl1pPr marL="0" indent="0" algn="ctr">
              <a:buNone/>
              <a:defRPr lang="en-US" sz="2400" i="1" smtClean="0"/>
            </a:lvl1pPr>
            <a:lvl2pPr>
              <a:defRPr lang="en-US" smtClean="0"/>
            </a:lvl2pPr>
            <a:lvl3pPr>
              <a:defRPr lang="en-US" smtClean="0"/>
            </a:lvl3pPr>
            <a:lvl4pPr>
              <a:defRPr lang="en-US" smtClean="0"/>
            </a:lvl4pPr>
            <a:lvl5pPr>
              <a:defRPr lang="sk-SK"/>
            </a:lvl5pPr>
          </a:lstStyle>
          <a:p>
            <a:pPr lvl="0"/>
            <a:r>
              <a:rPr lang="en-US"/>
              <a:t>Click to edit Master text styles</a:t>
            </a:r>
          </a:p>
        </p:txBody>
      </p:sp>
      <p:sp>
        <p:nvSpPr>
          <p:cNvPr id="16" name="Text Placeholder 8"/>
          <p:cNvSpPr>
            <a:spLocks noGrp="1"/>
          </p:cNvSpPr>
          <p:nvPr>
            <p:ph type="body" sz="quarter" idx="19"/>
          </p:nvPr>
        </p:nvSpPr>
        <p:spPr>
          <a:xfrm>
            <a:off x="9753602" y="3562349"/>
            <a:ext cx="7162800" cy="4424231"/>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309478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1239500" y="0"/>
            <a:ext cx="9467850" cy="7986579"/>
          </a:xfrm>
          <a:prstGeom prst="parallelogram">
            <a:avLst/>
          </a:prstGeom>
        </p:spPr>
        <p:txBody>
          <a:bodyPr rtlCol="0">
            <a:noAutofit/>
          </a:bodyPr>
          <a:lstStyle>
            <a:lvl1pPr marL="0" indent="0">
              <a:buNone/>
              <a:defRPr/>
            </a:lvl1pPr>
          </a:lstStyle>
          <a:p>
            <a:pPr lvl="0"/>
            <a:endParaRPr lang="sk-SK" noProof="0"/>
          </a:p>
        </p:txBody>
      </p:sp>
      <p:sp>
        <p:nvSpPr>
          <p:cNvPr id="6" name="Title 1"/>
          <p:cNvSpPr>
            <a:spLocks noGrp="1"/>
          </p:cNvSpPr>
          <p:nvPr>
            <p:ph type="title"/>
          </p:nvPr>
        </p:nvSpPr>
        <p:spPr>
          <a:xfrm>
            <a:off x="1371600" y="2138595"/>
            <a:ext cx="9867900" cy="1611136"/>
          </a:xfrm>
          <a:prstGeom prst="rect">
            <a:avLst/>
          </a:prstGeom>
        </p:spPr>
        <p:txBody>
          <a:bodyPr>
            <a:noAutofit/>
          </a:bodyPr>
          <a:lstStyle>
            <a:lvl1pPr>
              <a:defRPr lang="sk-SK" sz="3600"/>
            </a:lvl1pPr>
          </a:lstStyle>
          <a:p>
            <a:pPr lvl="0"/>
            <a:r>
              <a:rPr lang="en-US"/>
              <a:t>Click to edit Master title style</a:t>
            </a:r>
            <a:endParaRPr lang="sk-SK"/>
          </a:p>
        </p:txBody>
      </p:sp>
      <p:sp>
        <p:nvSpPr>
          <p:cNvPr id="7" name="Text Placeholder 8"/>
          <p:cNvSpPr>
            <a:spLocks noGrp="1"/>
          </p:cNvSpPr>
          <p:nvPr>
            <p:ph type="body" sz="quarter" idx="12"/>
          </p:nvPr>
        </p:nvSpPr>
        <p:spPr>
          <a:xfrm>
            <a:off x="1371600" y="4125205"/>
            <a:ext cx="4019550" cy="3861375"/>
          </a:xfrm>
          <a:prstGeom prst="rect">
            <a:avLst/>
          </a:prstGeom>
        </p:spPr>
        <p:txBody>
          <a:bodyPr rtlCol="0">
            <a:noAutofit/>
          </a:bodyPr>
          <a:lstStyle>
            <a:lvl1pPr>
              <a:defRPr lang="en-US"/>
            </a:lvl1pPr>
            <a:lvl2pPr>
              <a:defRPr lang="en-US"/>
            </a:lvl2pPr>
            <a:lvl3pPr>
              <a:defRPr lang="en-US"/>
            </a:lvl3pPr>
            <a:lvl4pPr>
              <a:defRPr lang="en-US"/>
            </a:lvl4pPr>
            <a:lvl5pPr>
              <a:defRPr lang="sk-SK"/>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9" name="Text Placeholder 12"/>
          <p:cNvSpPr>
            <a:spLocks noGrp="1"/>
          </p:cNvSpPr>
          <p:nvPr>
            <p:ph type="body" sz="quarter" idx="14"/>
          </p:nvPr>
        </p:nvSpPr>
        <p:spPr>
          <a:xfrm>
            <a:off x="1371599" y="8367049"/>
            <a:ext cx="8886825" cy="491201"/>
          </a:xfrm>
          <a:prstGeom prst="rect">
            <a:avLst/>
          </a:prstGeom>
        </p:spPr>
        <p:txBody>
          <a:bodyPr>
            <a:normAutofit/>
          </a:bodyPr>
          <a:lstStyle>
            <a:lvl1pPr marL="0" indent="0">
              <a:lnSpc>
                <a:spcPct val="100000"/>
              </a:lnSpc>
              <a:buNone/>
              <a:defRPr sz="1800" u="sng">
                <a:solidFill>
                  <a:schemeClr val="accent3"/>
                </a:solidFill>
              </a:defRPr>
            </a:lvl1pPr>
            <a:lvl2pPr>
              <a:defRPr sz="2400" u="sng">
                <a:solidFill>
                  <a:schemeClr val="accent3"/>
                </a:solidFill>
              </a:defRPr>
            </a:lvl2pPr>
            <a:lvl3pPr>
              <a:defRPr sz="2400" u="sng">
                <a:solidFill>
                  <a:schemeClr val="accent3"/>
                </a:solidFill>
              </a:defRPr>
            </a:lvl3pPr>
            <a:lvl4pPr>
              <a:defRPr sz="2400" u="sng">
                <a:solidFill>
                  <a:schemeClr val="accent3"/>
                </a:solidFill>
              </a:defRPr>
            </a:lvl4pPr>
            <a:lvl5pPr>
              <a:defRPr sz="2400" u="sng">
                <a:solidFill>
                  <a:schemeClr val="accent3"/>
                </a:solidFill>
              </a:defRPr>
            </a:lvl5pPr>
          </a:lstStyle>
          <a:p>
            <a:pPr lvl="0"/>
            <a:r>
              <a:rPr lang="en-US"/>
              <a:t>Click to edit Master text styles</a:t>
            </a:r>
          </a:p>
        </p:txBody>
      </p:sp>
      <p:sp>
        <p:nvSpPr>
          <p:cNvPr id="10" name="Text Placeholder 9"/>
          <p:cNvSpPr>
            <a:spLocks noGrp="1"/>
          </p:cNvSpPr>
          <p:nvPr>
            <p:ph type="body" sz="quarter" idx="15"/>
          </p:nvPr>
        </p:nvSpPr>
        <p:spPr>
          <a:xfrm>
            <a:off x="6372225" y="4125204"/>
            <a:ext cx="3886200" cy="3861375"/>
          </a:xfrm>
          <a:prstGeom prst="rect">
            <a:avLst/>
          </a:prstGeom>
        </p:spPr>
        <p:txBody>
          <a:bodyPr rtlCol="0">
            <a:noAutofit/>
          </a:bodyPr>
          <a:lstStyle>
            <a:lvl1pPr>
              <a:defRPr lang="en-US" dirty="0"/>
            </a:lvl1pPr>
            <a:lvl2pPr>
              <a:defRPr lang="en-US" dirty="0"/>
            </a:lvl2pPr>
            <a:lvl3pPr>
              <a:defRPr lang="en-US" dirty="0"/>
            </a:lvl3pPr>
            <a:lvl4pPr>
              <a:defRPr lang="en-US" dirty="0"/>
            </a:lvl4pPr>
            <a:lvl5pPr>
              <a:defRPr lang="sk-SK"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3" name="Text Placeholder 2"/>
          <p:cNvSpPr>
            <a:spLocks noGrp="1"/>
          </p:cNvSpPr>
          <p:nvPr>
            <p:ph type="body" sz="quarter" idx="16"/>
          </p:nvPr>
        </p:nvSpPr>
        <p:spPr>
          <a:xfrm>
            <a:off x="1371600" y="1650934"/>
            <a:ext cx="9867900" cy="324381"/>
          </a:xfrm>
          <a:prstGeom prst="rect">
            <a:avLst/>
          </a:prstGeom>
        </p:spPr>
        <p:txBody>
          <a:bodyPr>
            <a:noAutofit/>
          </a:bodyPr>
          <a:lstStyle>
            <a:lvl1pPr marL="0" indent="0" algn="l">
              <a:lnSpc>
                <a:spcPct val="100000"/>
              </a:lnSpc>
              <a:buNone/>
              <a:defRPr sz="2000" b="0" i="0" spc="300"/>
            </a:lvl1pPr>
          </a:lstStyle>
          <a:p>
            <a:pPr lvl="0"/>
            <a:r>
              <a:rPr lang="en-US"/>
              <a:t>Click to edit Master text styles</a:t>
            </a:r>
          </a:p>
        </p:txBody>
      </p:sp>
    </p:spTree>
    <p:extLst>
      <p:ext uri="{BB962C8B-B14F-4D97-AF65-F5344CB8AC3E}">
        <p14:creationId xmlns:p14="http://schemas.microsoft.com/office/powerpoint/2010/main" val="110539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Parallelogram 18">
            <a:extLst>
              <a:ext uri="{FF2B5EF4-FFF2-40B4-BE49-F238E27FC236}">
                <a16:creationId xmlns:a16="http://schemas.microsoft.com/office/drawing/2014/main" id="{768671D9-DFF0-2D49-A6E5-3F9405227F0B}"/>
              </a:ext>
            </a:extLst>
          </p:cNvPr>
          <p:cNvSpPr>
            <a:spLocks noChangeAspect="1"/>
          </p:cNvSpPr>
          <p:nvPr userDrawn="1"/>
        </p:nvSpPr>
        <p:spPr>
          <a:xfrm>
            <a:off x="-465138" y="0"/>
            <a:ext cx="3717926" cy="855663"/>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spc="300"/>
              <a:t>COVID 19</a:t>
            </a:r>
            <a:endParaRPr lang="sk-SK" sz="2400" spc="300"/>
          </a:p>
        </p:txBody>
      </p:sp>
      <p:sp>
        <p:nvSpPr>
          <p:cNvPr id="4" name="Parallelogram 3">
            <a:extLst>
              <a:ext uri="{FF2B5EF4-FFF2-40B4-BE49-F238E27FC236}">
                <a16:creationId xmlns:a16="http://schemas.microsoft.com/office/drawing/2014/main" id="{4E3358B4-56BF-6543-8278-535D58948BF7}"/>
              </a:ext>
            </a:extLst>
          </p:cNvPr>
          <p:cNvSpPr>
            <a:spLocks noChangeAspect="1"/>
          </p:cNvSpPr>
          <p:nvPr userDrawn="1"/>
        </p:nvSpPr>
        <p:spPr>
          <a:xfrm>
            <a:off x="14262100" y="9431338"/>
            <a:ext cx="4249738" cy="855662"/>
          </a:xfrm>
          <a:prstGeom prst="parallelogram">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fontAlgn="auto" hangingPunct="1">
              <a:spcBef>
                <a:spcPts val="0"/>
              </a:spcBef>
              <a:spcAft>
                <a:spcPts val="0"/>
              </a:spcAft>
              <a:defRPr/>
            </a:pPr>
            <a:r>
              <a:rPr lang="en-US" sz="2400" spc="300"/>
              <a:t>GUADLINES</a:t>
            </a:r>
            <a:endParaRPr lang="sk-SK" sz="2400" spc="300"/>
          </a:p>
        </p:txBody>
      </p:sp>
      <p:sp>
        <p:nvSpPr>
          <p:cNvPr id="1028" name="Text Placeholder 4">
            <a:extLst>
              <a:ext uri="{FF2B5EF4-FFF2-40B4-BE49-F238E27FC236}">
                <a16:creationId xmlns:a16="http://schemas.microsoft.com/office/drawing/2014/main" id="{DCEEA2BB-1A64-48FD-B574-7CD75B98BAB8}"/>
              </a:ext>
            </a:extLst>
          </p:cNvPr>
          <p:cNvSpPr>
            <a:spLocks noGrp="1" noChangeArrowheads="1"/>
          </p:cNvSpPr>
          <p:nvPr>
            <p:ph type="body" idx="1"/>
          </p:nvPr>
        </p:nvSpPr>
        <p:spPr bwMode="auto">
          <a:xfrm>
            <a:off x="1393825" y="4278313"/>
            <a:ext cx="7750175"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sk-SK" altLang="en-US"/>
          </a:p>
        </p:txBody>
      </p:sp>
      <p:sp>
        <p:nvSpPr>
          <p:cNvPr id="1029" name="Title Placeholder 2">
            <a:extLst>
              <a:ext uri="{FF2B5EF4-FFF2-40B4-BE49-F238E27FC236}">
                <a16:creationId xmlns:a16="http://schemas.microsoft.com/office/drawing/2014/main" id="{65AE8617-21CF-440A-9986-EF0F4CD6A831}"/>
              </a:ext>
            </a:extLst>
          </p:cNvPr>
          <p:cNvSpPr>
            <a:spLocks noGrp="1" noChangeArrowheads="1"/>
          </p:cNvSpPr>
          <p:nvPr>
            <p:ph type="title"/>
          </p:nvPr>
        </p:nvSpPr>
        <p:spPr bwMode="auto">
          <a:xfrm>
            <a:off x="1393825" y="2133600"/>
            <a:ext cx="7750175"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title</a:t>
            </a:r>
            <a:endParaRPr lang="sk-SK" altLang="en-US"/>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26" r:id="rId24"/>
    <p:sldLayoutId id="2147483827" r:id="rId25"/>
  </p:sldLayoutIdLst>
  <p:txStyles>
    <p:titleStyle>
      <a:lvl1pPr algn="l" defTabSz="685800" rtl="0" eaLnBrk="0" fontAlgn="base" hangingPunct="0">
        <a:spcBef>
          <a:spcPct val="0"/>
        </a:spcBef>
        <a:spcAft>
          <a:spcPct val="0"/>
        </a:spcAft>
        <a:defRPr lang="sk-SK" sz="3600" kern="1200">
          <a:solidFill>
            <a:schemeClr val="tx1"/>
          </a:solidFill>
          <a:latin typeface="+mj-lt"/>
          <a:ea typeface="+mj-ea"/>
          <a:cs typeface="+mj-cs"/>
        </a:defRPr>
      </a:lvl1pPr>
      <a:lvl2pPr algn="l" defTabSz="685800" rtl="0" eaLnBrk="0" fontAlgn="base" hangingPunct="0">
        <a:spcBef>
          <a:spcPct val="0"/>
        </a:spcBef>
        <a:spcAft>
          <a:spcPct val="0"/>
        </a:spcAft>
        <a:defRPr sz="3600">
          <a:solidFill>
            <a:schemeClr val="tx1"/>
          </a:solidFill>
          <a:latin typeface="Roboto Medium" pitchFamily="2" charset="0"/>
          <a:ea typeface="Orkney"/>
          <a:cs typeface="Orkney"/>
        </a:defRPr>
      </a:lvl2pPr>
      <a:lvl3pPr algn="l" defTabSz="685800" rtl="0" eaLnBrk="0" fontAlgn="base" hangingPunct="0">
        <a:spcBef>
          <a:spcPct val="0"/>
        </a:spcBef>
        <a:spcAft>
          <a:spcPct val="0"/>
        </a:spcAft>
        <a:defRPr sz="3600">
          <a:solidFill>
            <a:schemeClr val="tx1"/>
          </a:solidFill>
          <a:latin typeface="Roboto Medium" pitchFamily="2" charset="0"/>
          <a:ea typeface="Orkney"/>
          <a:cs typeface="Orkney"/>
        </a:defRPr>
      </a:lvl3pPr>
      <a:lvl4pPr algn="l" defTabSz="685800" rtl="0" eaLnBrk="0" fontAlgn="base" hangingPunct="0">
        <a:spcBef>
          <a:spcPct val="0"/>
        </a:spcBef>
        <a:spcAft>
          <a:spcPct val="0"/>
        </a:spcAft>
        <a:defRPr sz="3600">
          <a:solidFill>
            <a:schemeClr val="tx1"/>
          </a:solidFill>
          <a:latin typeface="Roboto Medium" pitchFamily="2" charset="0"/>
          <a:ea typeface="Orkney"/>
          <a:cs typeface="Orkney"/>
        </a:defRPr>
      </a:lvl4pPr>
      <a:lvl5pPr algn="l" defTabSz="685800" rtl="0" eaLnBrk="0" fontAlgn="base" hangingPunct="0">
        <a:spcBef>
          <a:spcPct val="0"/>
        </a:spcBef>
        <a:spcAft>
          <a:spcPct val="0"/>
        </a:spcAft>
        <a:defRPr sz="3600">
          <a:solidFill>
            <a:schemeClr val="tx1"/>
          </a:solidFill>
          <a:latin typeface="Roboto Medium" pitchFamily="2" charset="0"/>
          <a:ea typeface="Orkney"/>
          <a:cs typeface="Orkney"/>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685800" rtl="0" eaLnBrk="0" fontAlgn="base" hangingPunct="0">
        <a:lnSpc>
          <a:spcPct val="130000"/>
        </a:lnSpc>
        <a:spcBef>
          <a:spcPct val="20000"/>
        </a:spcBef>
        <a:spcAft>
          <a:spcPts val="900"/>
        </a:spcAft>
        <a:buClr>
          <a:schemeClr val="accent2"/>
        </a:buClr>
        <a:buSzPct val="95000"/>
        <a:defRPr lang="en-US" sz="1400" kern="1200">
          <a:solidFill>
            <a:schemeClr val="tx2"/>
          </a:solidFill>
          <a:latin typeface="+mn-lt"/>
          <a:ea typeface="+mn-ea"/>
          <a:cs typeface="+mn-cs"/>
        </a:defRPr>
      </a:lvl1pPr>
      <a:lvl2pPr marL="771525" indent="-285750" algn="l" defTabSz="685800" rtl="0" eaLnBrk="0" fontAlgn="base" hangingPunct="0">
        <a:lnSpc>
          <a:spcPct val="130000"/>
        </a:lnSpc>
        <a:spcBef>
          <a:spcPct val="20000"/>
        </a:spcBef>
        <a:spcAft>
          <a:spcPts val="900"/>
        </a:spcAft>
        <a:buClr>
          <a:schemeClr val="accent2"/>
        </a:buClr>
        <a:buSzPct val="95000"/>
        <a:buFont typeface="Wingdings" panose="05000000000000000000" pitchFamily="2" charset="2"/>
        <a:buChar char="§"/>
        <a:defRPr lang="en-US" sz="1400" kern="1200">
          <a:solidFill>
            <a:schemeClr val="tx2"/>
          </a:solidFill>
          <a:latin typeface="+mn-lt"/>
          <a:ea typeface="+mn-ea"/>
          <a:cs typeface="+mn-cs"/>
        </a:defRPr>
      </a:lvl2pPr>
      <a:lvl3pPr marL="1230313" indent="-285750" algn="l" defTabSz="685800" rtl="0" eaLnBrk="0" fontAlgn="base" hangingPunct="0">
        <a:lnSpc>
          <a:spcPct val="130000"/>
        </a:lnSpc>
        <a:spcBef>
          <a:spcPct val="20000"/>
        </a:spcBef>
        <a:spcAft>
          <a:spcPts val="900"/>
        </a:spcAft>
        <a:buClr>
          <a:schemeClr val="accent2"/>
        </a:buClr>
        <a:buSzPct val="95000"/>
        <a:buFont typeface="Wingdings" panose="05000000000000000000" pitchFamily="2" charset="2"/>
        <a:buChar char="§"/>
        <a:defRPr lang="en-US" sz="1400" kern="1200">
          <a:solidFill>
            <a:schemeClr val="tx2"/>
          </a:solidFill>
          <a:latin typeface="+mn-lt"/>
          <a:ea typeface="+mn-ea"/>
          <a:cs typeface="+mn-cs"/>
        </a:defRPr>
      </a:lvl3pPr>
      <a:lvl4pPr marL="1797050" indent="-285750" algn="l" defTabSz="685800" rtl="0" eaLnBrk="0" fontAlgn="base" hangingPunct="0">
        <a:lnSpc>
          <a:spcPct val="130000"/>
        </a:lnSpc>
        <a:spcBef>
          <a:spcPct val="20000"/>
        </a:spcBef>
        <a:spcAft>
          <a:spcPts val="900"/>
        </a:spcAft>
        <a:buClr>
          <a:schemeClr val="accent2"/>
        </a:buClr>
        <a:buSzPct val="95000"/>
        <a:buFont typeface="Wingdings" panose="05000000000000000000" pitchFamily="2" charset="2"/>
        <a:buChar char="§"/>
        <a:defRPr lang="en-US" sz="1400" kern="1200">
          <a:solidFill>
            <a:schemeClr val="tx2"/>
          </a:solidFill>
          <a:latin typeface="+mn-lt"/>
          <a:ea typeface="+mn-ea"/>
          <a:cs typeface="+mn-cs"/>
        </a:defRPr>
      </a:lvl4pPr>
      <a:lvl5pPr marL="2336800" indent="-285750" algn="l" defTabSz="685800" rtl="0" eaLnBrk="0" fontAlgn="base" hangingPunct="0">
        <a:lnSpc>
          <a:spcPct val="130000"/>
        </a:lnSpc>
        <a:spcBef>
          <a:spcPct val="20000"/>
        </a:spcBef>
        <a:spcAft>
          <a:spcPts val="900"/>
        </a:spcAft>
        <a:buClr>
          <a:schemeClr val="accent2"/>
        </a:buClr>
        <a:buSzPct val="95000"/>
        <a:buFont typeface="Wingdings" panose="05000000000000000000" pitchFamily="2" charset="2"/>
        <a:buChar char="§"/>
        <a:defRPr lang="sk-SK" sz="1400" kern="1200">
          <a:solidFill>
            <a:schemeClr val="tx2"/>
          </a:solidFill>
          <a:latin typeface="+mn-lt"/>
          <a:ea typeface="+mn-ea"/>
          <a:cs typeface="+mn-cs"/>
        </a:defRPr>
      </a:lvl5pPr>
      <a:lvl6pPr marL="285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6pPr>
      <a:lvl7pPr marL="330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7pPr>
      <a:lvl8pPr marL="375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8pPr>
      <a:lvl9pPr marL="420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019C3-97B4-624E-9E7C-E0223B03916E}"/>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B529A8-5585-D94E-BAF6-4F4E7EA7D720}"/>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A4803-8868-C446-88BC-B636A76792BD}"/>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43FE4771-ECBE-C447-A539-8002586DF27F}" type="datetimeFigureOut">
              <a:rPr lang="en-US" smtClean="0"/>
              <a:t>5/19/2020</a:t>
            </a:fld>
            <a:endParaRPr lang="en-US"/>
          </a:p>
        </p:txBody>
      </p:sp>
      <p:sp>
        <p:nvSpPr>
          <p:cNvPr id="5" name="Footer Placeholder 4">
            <a:extLst>
              <a:ext uri="{FF2B5EF4-FFF2-40B4-BE49-F238E27FC236}">
                <a16:creationId xmlns:a16="http://schemas.microsoft.com/office/drawing/2014/main" id="{8C079462-C693-9249-8430-F595FD0098B4}"/>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B6C90-39BC-0441-A9D7-0B7EC98D31BF}"/>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A8D66B3A-D1CD-A947-8279-B03CF9028DAF}" type="slidenum">
              <a:rPr lang="en-US" smtClean="0"/>
              <a:t>‹#›</a:t>
            </a:fld>
            <a:endParaRPr lang="en-US"/>
          </a:p>
        </p:txBody>
      </p:sp>
    </p:spTree>
    <p:extLst>
      <p:ext uri="{BB962C8B-B14F-4D97-AF65-F5344CB8AC3E}">
        <p14:creationId xmlns:p14="http://schemas.microsoft.com/office/powerpoint/2010/main" val="3570663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www.cdc.gov/nchs/fastats/copd.htm" TargetMode="External"/><Relationship Id="rId5" Type="http://schemas.openxmlformats.org/officeDocument/2006/relationships/hyperlink" Target="https://www.cdc.gov/nchs/fastats/heart-disease.htm" TargetMode="External"/><Relationship Id="rId4" Type="http://schemas.openxmlformats.org/officeDocument/2006/relationships/hyperlink" Target="https://www.cdc.gov/diabetes/basics/quick-fact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685800"/>
            <a:ext cx="5554980" cy="1424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220" y="680464"/>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2745"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2" descr="A close up of a coral&#10;&#10;Description generated with high confidence">
            <a:extLst>
              <a:ext uri="{FF2B5EF4-FFF2-40B4-BE49-F238E27FC236}">
                <a16:creationId xmlns:a16="http://schemas.microsoft.com/office/drawing/2014/main" id="{45363936-0501-416C-BFCB-3FB92F14CB26}"/>
              </a:ext>
            </a:extLst>
          </p:cNvPr>
          <p:cNvPicPr>
            <a:picLocks noChangeAspect="1"/>
          </p:cNvPicPr>
          <p:nvPr/>
        </p:nvPicPr>
        <p:blipFill rotWithShape="1">
          <a:blip r:embed="rId2"/>
          <a:srcRect/>
          <a:stretch/>
        </p:blipFill>
        <p:spPr>
          <a:xfrm>
            <a:off x="-300331" y="10"/>
            <a:ext cx="18287980" cy="10286990"/>
          </a:xfrm>
          <a:prstGeom prst="rect">
            <a:avLst/>
          </a:prstGeom>
        </p:spPr>
      </p:pic>
    </p:spTree>
    <p:extLst>
      <p:ext uri="{BB962C8B-B14F-4D97-AF65-F5344CB8AC3E}">
        <p14:creationId xmlns:p14="http://schemas.microsoft.com/office/powerpoint/2010/main" val="68801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685800"/>
            <a:ext cx="5554980" cy="1424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220" y="680464"/>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2745"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683133"/>
            <a:ext cx="5554980" cy="1424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511"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220" y="680464"/>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3" descr="A close up of a newspaper&#10;&#10;Description generated with high confidence">
            <a:extLst>
              <a:ext uri="{FF2B5EF4-FFF2-40B4-BE49-F238E27FC236}">
                <a16:creationId xmlns:a16="http://schemas.microsoft.com/office/drawing/2014/main" id="{FDD36677-A608-4040-B034-4BC0219C9800}"/>
              </a:ext>
            </a:extLst>
          </p:cNvPr>
          <p:cNvPicPr>
            <a:picLocks noChangeAspect="1"/>
          </p:cNvPicPr>
          <p:nvPr/>
        </p:nvPicPr>
        <p:blipFill>
          <a:blip r:embed="rId2"/>
          <a:stretch>
            <a:fillRect/>
          </a:stretch>
        </p:blipFill>
        <p:spPr>
          <a:xfrm>
            <a:off x="671789" y="1943053"/>
            <a:ext cx="16938214" cy="6563557"/>
          </a:xfrm>
          <a:prstGeom prst="rect">
            <a:avLst/>
          </a:prstGeom>
        </p:spPr>
      </p:pic>
      <p:sp>
        <p:nvSpPr>
          <p:cNvPr id="32" name="Rectangle 31">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799" y="8810512"/>
            <a:ext cx="16945100" cy="7753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2A2653BB-6BB6-42E1-801E-71EE78139F29}"/>
              </a:ext>
            </a:extLst>
          </p:cNvPr>
          <p:cNvSpPr txBox="1">
            <a:spLocks noChangeArrowheads="1"/>
          </p:cNvSpPr>
          <p:nvPr/>
        </p:nvSpPr>
        <p:spPr bwMode="auto">
          <a:xfrm>
            <a:off x="6631412" y="1022663"/>
            <a:ext cx="5429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Orkney"/>
                <a:cs typeface="Orkney"/>
              </a:defRPr>
            </a:lvl1pPr>
            <a:lvl2pPr marL="742950" indent="-285750">
              <a:defRPr>
                <a:solidFill>
                  <a:schemeClr val="tx1"/>
                </a:solidFill>
                <a:latin typeface="Roboto" pitchFamily="2" charset="0"/>
                <a:ea typeface="Orkney"/>
                <a:cs typeface="Orkney"/>
              </a:defRPr>
            </a:lvl2pPr>
            <a:lvl3pPr marL="1143000" indent="-228600">
              <a:defRPr>
                <a:solidFill>
                  <a:schemeClr val="tx1"/>
                </a:solidFill>
                <a:latin typeface="Roboto" pitchFamily="2" charset="0"/>
                <a:ea typeface="Orkney"/>
                <a:cs typeface="Orkney"/>
              </a:defRPr>
            </a:lvl3pPr>
            <a:lvl4pPr marL="1600200" indent="-228600">
              <a:defRPr>
                <a:solidFill>
                  <a:schemeClr val="tx1"/>
                </a:solidFill>
                <a:latin typeface="Roboto" pitchFamily="2" charset="0"/>
                <a:ea typeface="Orkney"/>
                <a:cs typeface="Orkney"/>
              </a:defRPr>
            </a:lvl4pPr>
            <a:lvl5pPr marL="2057400" indent="-228600">
              <a:defRPr>
                <a:solidFill>
                  <a:schemeClr val="tx1"/>
                </a:solidFill>
                <a:latin typeface="Roboto" pitchFamily="2" charset="0"/>
                <a:ea typeface="Orkney"/>
                <a:cs typeface="Orkney"/>
              </a:defRPr>
            </a:lvl5pPr>
            <a:lvl6pPr marL="2514600" indent="-228600" defTabSz="457200" eaLnBrk="0" fontAlgn="base" hangingPunct="0">
              <a:spcBef>
                <a:spcPct val="0"/>
              </a:spcBef>
              <a:spcAft>
                <a:spcPct val="0"/>
              </a:spcAft>
              <a:defRPr>
                <a:solidFill>
                  <a:schemeClr val="tx1"/>
                </a:solidFill>
                <a:latin typeface="Roboto" pitchFamily="2" charset="0"/>
                <a:ea typeface="Orkney"/>
                <a:cs typeface="Orkney"/>
              </a:defRPr>
            </a:lvl6pPr>
            <a:lvl7pPr marL="2971800" indent="-228600" defTabSz="457200" eaLnBrk="0" fontAlgn="base" hangingPunct="0">
              <a:spcBef>
                <a:spcPct val="0"/>
              </a:spcBef>
              <a:spcAft>
                <a:spcPct val="0"/>
              </a:spcAft>
              <a:defRPr>
                <a:solidFill>
                  <a:schemeClr val="tx1"/>
                </a:solidFill>
                <a:latin typeface="Roboto" pitchFamily="2" charset="0"/>
                <a:ea typeface="Orkney"/>
                <a:cs typeface="Orkney"/>
              </a:defRPr>
            </a:lvl7pPr>
            <a:lvl8pPr marL="3429000" indent="-228600" defTabSz="457200" eaLnBrk="0" fontAlgn="base" hangingPunct="0">
              <a:spcBef>
                <a:spcPct val="0"/>
              </a:spcBef>
              <a:spcAft>
                <a:spcPct val="0"/>
              </a:spcAft>
              <a:defRPr>
                <a:solidFill>
                  <a:schemeClr val="tx1"/>
                </a:solidFill>
                <a:latin typeface="Roboto" pitchFamily="2" charset="0"/>
                <a:ea typeface="Orkney"/>
                <a:cs typeface="Orkney"/>
              </a:defRPr>
            </a:lvl8pPr>
            <a:lvl9pPr marL="3886200" indent="-228600" defTabSz="457200" eaLnBrk="0" fontAlgn="base" hangingPunct="0">
              <a:spcBef>
                <a:spcPct val="0"/>
              </a:spcBef>
              <a:spcAft>
                <a:spcPct val="0"/>
              </a:spcAft>
              <a:defRPr>
                <a:solidFill>
                  <a:schemeClr val="tx1"/>
                </a:solidFill>
                <a:latin typeface="Roboto" pitchFamily="2" charset="0"/>
                <a:ea typeface="Orkney"/>
                <a:cs typeface="Orkney"/>
              </a:defRPr>
            </a:lvl9pPr>
          </a:lstStyle>
          <a:p>
            <a:r>
              <a:rPr lang="en-US" altLang="en-US" sz="5400" b="1">
                <a:solidFill>
                  <a:srgbClr val="0070C0"/>
                </a:solidFill>
              </a:rPr>
              <a:t>REFERENCES</a:t>
            </a:r>
          </a:p>
        </p:txBody>
      </p:sp>
    </p:spTree>
    <p:extLst>
      <p:ext uri="{BB962C8B-B14F-4D97-AF65-F5344CB8AC3E}">
        <p14:creationId xmlns:p14="http://schemas.microsoft.com/office/powerpoint/2010/main" val="222102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A63C76D7-C0EE-4D75-A68C-120B890A4CA5}"/>
              </a:ext>
            </a:extLst>
          </p:cNvPr>
          <p:cNvSpPr>
            <a:spLocks noGrp="1" noChangeArrowheads="1"/>
          </p:cNvSpPr>
          <p:nvPr>
            <p:ph type="title"/>
          </p:nvPr>
        </p:nvSpPr>
        <p:spPr>
          <a:xfrm>
            <a:off x="-622355" y="1242410"/>
            <a:ext cx="12489729" cy="1331913"/>
          </a:xfrm>
        </p:spPr>
        <p:txBody>
          <a:bodyPr/>
          <a:lstStyle/>
          <a:p>
            <a:pPr algn="ctr" eaLnBrk="1" hangingPunct="1"/>
            <a:r>
              <a:rPr lang="en-US" altLang="en-US" sz="7600" b="1"/>
              <a:t>PROBLEM STATEMENT</a:t>
            </a:r>
          </a:p>
        </p:txBody>
      </p:sp>
      <p:sp>
        <p:nvSpPr>
          <p:cNvPr id="16386" name="Text Placeholder 16">
            <a:extLst>
              <a:ext uri="{FF2B5EF4-FFF2-40B4-BE49-F238E27FC236}">
                <a16:creationId xmlns:a16="http://schemas.microsoft.com/office/drawing/2014/main" id="{F814101A-8A98-4536-A1C0-596DC0EA1C60}"/>
              </a:ext>
            </a:extLst>
          </p:cNvPr>
          <p:cNvSpPr>
            <a:spLocks noGrp="1" noChangeArrowheads="1"/>
          </p:cNvSpPr>
          <p:nvPr>
            <p:ph type="body" sz="quarter" idx="16"/>
          </p:nvPr>
        </p:nvSpPr>
        <p:spPr>
          <a:xfrm flipH="1">
            <a:off x="296759" y="2953782"/>
            <a:ext cx="9908841" cy="5056188"/>
          </a:xfrm>
        </p:spPr>
        <p:txBody>
          <a:bodyPr/>
          <a:lstStyle/>
          <a:p>
            <a:pPr marL="571500" indent="-571500" eaLnBrk="1" hangingPunct="1">
              <a:buFont typeface="Wingdings"/>
              <a:buChar char="Ø"/>
            </a:pPr>
            <a:r>
              <a:rPr lang="en-US" altLang="en-US" sz="4400" i="0"/>
              <a:t>Individuals with comorbidities are at higher risk of COVID-19</a:t>
            </a:r>
            <a:endParaRPr lang="en-US"/>
          </a:p>
          <a:p>
            <a:pPr marL="571500" indent="-571500">
              <a:buFont typeface="Wingdings"/>
              <a:buChar char="Ø"/>
            </a:pPr>
            <a:r>
              <a:rPr lang="en-US" altLang="en-US" sz="4400" i="0"/>
              <a:t>Determined hotspots via community risk stratification &amp; social distancing</a:t>
            </a:r>
          </a:p>
          <a:p>
            <a:pPr marL="571500" indent="-571500">
              <a:buFont typeface="Wingdings"/>
              <a:buChar char="Ø"/>
            </a:pPr>
            <a:r>
              <a:rPr lang="en-US" altLang="en-US" sz="4400" i="0"/>
              <a:t>Positive impact on hospital in preparedness</a:t>
            </a:r>
          </a:p>
          <a:p>
            <a:endParaRPr lang="en-US" altLang="en-US" sz="4400" i="0"/>
          </a:p>
          <a:p>
            <a:endParaRPr lang="en-US" altLang="en-US" sz="4400" i="0"/>
          </a:p>
        </p:txBody>
      </p:sp>
      <p:pic>
        <p:nvPicPr>
          <p:cNvPr id="16387" name="Picture 8">
            <a:extLst>
              <a:ext uri="{FF2B5EF4-FFF2-40B4-BE49-F238E27FC236}">
                <a16:creationId xmlns:a16="http://schemas.microsoft.com/office/drawing/2014/main" id="{B5B57869-1F8C-4BD1-AD91-D692E0433C86}"/>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5400000" flipV="1">
            <a:off x="12432506" y="-335756"/>
            <a:ext cx="467836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8EC5C87-59EF-4469-9E61-5224F4ED2214}"/>
              </a:ext>
            </a:extLst>
          </p:cNvPr>
          <p:cNvSpPr txBox="1"/>
          <p:nvPr/>
        </p:nvSpPr>
        <p:spPr>
          <a:xfrm>
            <a:off x="10777754" y="5591047"/>
            <a:ext cx="706774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solidFill>
                  <a:schemeClr val="accent6">
                    <a:lumMod val="75000"/>
                  </a:schemeClr>
                </a:solidFill>
                <a:latin typeface="Roboto"/>
              </a:rPr>
              <a:t>U.S. Comorbidities</a:t>
            </a:r>
            <a:endParaRPr lang="en-US" sz="6000">
              <a:solidFill>
                <a:schemeClr val="accent6">
                  <a:lumMod val="75000"/>
                </a:schemeClr>
              </a:solidFill>
            </a:endParaRPr>
          </a:p>
        </p:txBody>
      </p:sp>
      <p:graphicFrame>
        <p:nvGraphicFramePr>
          <p:cNvPr id="3" name="Table 3">
            <a:extLst>
              <a:ext uri="{FF2B5EF4-FFF2-40B4-BE49-F238E27FC236}">
                <a16:creationId xmlns:a16="http://schemas.microsoft.com/office/drawing/2014/main" id="{86F57EA3-9128-4628-A207-E69B5E3D3558}"/>
              </a:ext>
            </a:extLst>
          </p:cNvPr>
          <p:cNvGraphicFramePr>
            <a:graphicFrameLocks noGrp="1"/>
          </p:cNvGraphicFramePr>
          <p:nvPr>
            <p:extLst>
              <p:ext uri="{D42A27DB-BD31-4B8C-83A1-F6EECF244321}">
                <p14:modId xmlns:p14="http://schemas.microsoft.com/office/powerpoint/2010/main" val="733366217"/>
              </p:ext>
            </p:extLst>
          </p:nvPr>
        </p:nvGraphicFramePr>
        <p:xfrm>
          <a:off x="10940141" y="6731001"/>
          <a:ext cx="6768986" cy="1737360"/>
        </p:xfrm>
        <a:graphic>
          <a:graphicData uri="http://schemas.openxmlformats.org/drawingml/2006/table">
            <a:tbl>
              <a:tblPr firstRow="1" bandRow="1">
                <a:tableStyleId>{2D5ABB26-0587-4C30-8999-92F81FD0307C}</a:tableStyleId>
              </a:tblPr>
              <a:tblGrid>
                <a:gridCol w="2780611">
                  <a:extLst>
                    <a:ext uri="{9D8B030D-6E8A-4147-A177-3AD203B41FA5}">
                      <a16:colId xmlns:a16="http://schemas.microsoft.com/office/drawing/2014/main" val="523713318"/>
                    </a:ext>
                  </a:extLst>
                </a:gridCol>
                <a:gridCol w="3988375">
                  <a:extLst>
                    <a:ext uri="{9D8B030D-6E8A-4147-A177-3AD203B41FA5}">
                      <a16:colId xmlns:a16="http://schemas.microsoft.com/office/drawing/2014/main" val="1909744118"/>
                    </a:ext>
                  </a:extLst>
                </a:gridCol>
              </a:tblGrid>
              <a:tr h="370840">
                <a:tc>
                  <a:txBody>
                    <a:bodyPr/>
                    <a:lstStyle/>
                    <a:p>
                      <a:r>
                        <a:rPr lang="en-US" sz="3200" kern="1200">
                          <a:solidFill>
                            <a:schemeClr val="accent6">
                              <a:lumMod val="75000"/>
                            </a:schemeClr>
                          </a:solidFill>
                          <a:latin typeface="Roboto"/>
                        </a:rPr>
                        <a:t>Diabetes</a:t>
                      </a:r>
                    </a:p>
                  </a:txBody>
                  <a:tcPr/>
                </a:tc>
                <a:tc>
                  <a:txBody>
                    <a:bodyPr/>
                    <a:lstStyle/>
                    <a:p>
                      <a:r>
                        <a:rPr lang="en-US" sz="3200" kern="1200">
                          <a:solidFill>
                            <a:schemeClr val="accent6">
                              <a:lumMod val="75000"/>
                            </a:schemeClr>
                          </a:solidFill>
                          <a:latin typeface="Roboto"/>
                        </a:rPr>
                        <a:t>&gt; 34 million people</a:t>
                      </a:r>
                    </a:p>
                  </a:txBody>
                  <a:tcPr/>
                </a:tc>
                <a:extLst>
                  <a:ext uri="{0D108BD9-81ED-4DB2-BD59-A6C34878D82A}">
                    <a16:rowId xmlns:a16="http://schemas.microsoft.com/office/drawing/2014/main" val="1209198138"/>
                  </a:ext>
                </a:extLst>
              </a:tr>
              <a:tr h="370839">
                <a:tc>
                  <a:txBody>
                    <a:bodyPr/>
                    <a:lstStyle/>
                    <a:p>
                      <a:pPr lvl="0">
                        <a:buNone/>
                      </a:pPr>
                      <a:r>
                        <a:rPr lang="en-US" sz="3200" kern="1200">
                          <a:solidFill>
                            <a:schemeClr val="accent6">
                              <a:lumMod val="75000"/>
                            </a:schemeClr>
                          </a:solidFill>
                          <a:latin typeface="Roboto"/>
                        </a:rPr>
                        <a:t>Heart Disease</a:t>
                      </a:r>
                    </a:p>
                  </a:txBody>
                  <a:tcPr/>
                </a:tc>
                <a:tc>
                  <a:txBody>
                    <a:bodyPr/>
                    <a:lstStyle/>
                    <a:p>
                      <a:pPr lvl="0">
                        <a:buNone/>
                      </a:pPr>
                      <a:r>
                        <a:rPr lang="en-US" sz="3200" kern="1200">
                          <a:solidFill>
                            <a:schemeClr val="accent6">
                              <a:lumMod val="75000"/>
                            </a:schemeClr>
                          </a:solidFill>
                          <a:latin typeface="Roboto"/>
                        </a:rPr>
                        <a:t>30.4 million people</a:t>
                      </a:r>
                    </a:p>
                  </a:txBody>
                  <a:tcPr/>
                </a:tc>
                <a:extLst>
                  <a:ext uri="{0D108BD9-81ED-4DB2-BD59-A6C34878D82A}">
                    <a16:rowId xmlns:a16="http://schemas.microsoft.com/office/drawing/2014/main" val="619933821"/>
                  </a:ext>
                </a:extLst>
              </a:tr>
              <a:tr h="370840">
                <a:tc>
                  <a:txBody>
                    <a:bodyPr/>
                    <a:lstStyle/>
                    <a:p>
                      <a:r>
                        <a:rPr lang="en-US" sz="3200" kern="1200">
                          <a:solidFill>
                            <a:schemeClr val="accent6">
                              <a:lumMod val="75000"/>
                            </a:schemeClr>
                          </a:solidFill>
                          <a:latin typeface="Roboto"/>
                        </a:rPr>
                        <a:t>Lung Disease</a:t>
                      </a:r>
                    </a:p>
                  </a:txBody>
                  <a:tcPr/>
                </a:tc>
                <a:tc>
                  <a:txBody>
                    <a:bodyPr/>
                    <a:lstStyle/>
                    <a:p>
                      <a:r>
                        <a:rPr lang="en-US" sz="3200" kern="1200">
                          <a:solidFill>
                            <a:schemeClr val="accent6">
                              <a:lumMod val="75000"/>
                            </a:schemeClr>
                          </a:solidFill>
                          <a:latin typeface="Roboto"/>
                        </a:rPr>
                        <a:t>12.8 million people</a:t>
                      </a:r>
                    </a:p>
                  </a:txBody>
                  <a:tcPr/>
                </a:tc>
                <a:extLst>
                  <a:ext uri="{0D108BD9-81ED-4DB2-BD59-A6C34878D82A}">
                    <a16:rowId xmlns:a16="http://schemas.microsoft.com/office/drawing/2014/main" val="3646618916"/>
                  </a:ext>
                </a:extLst>
              </a:tr>
            </a:tbl>
          </a:graphicData>
        </a:graphic>
      </p:graphicFrame>
      <p:sp>
        <p:nvSpPr>
          <p:cNvPr id="4" name="TextBox 3">
            <a:extLst>
              <a:ext uri="{FF2B5EF4-FFF2-40B4-BE49-F238E27FC236}">
                <a16:creationId xmlns:a16="http://schemas.microsoft.com/office/drawing/2014/main" id="{52B2D757-C6D3-4F24-B955-A00013F0DCF5}"/>
              </a:ext>
            </a:extLst>
          </p:cNvPr>
          <p:cNvSpPr txBox="1"/>
          <p:nvPr/>
        </p:nvSpPr>
        <p:spPr>
          <a:xfrm>
            <a:off x="12300486" y="8938504"/>
            <a:ext cx="40181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a:hlinkClick r:id="rId4"/>
              </a:rPr>
              <a:t>https://www.cdc.gov/diabetes/basics/quick-facts.html</a:t>
            </a:r>
            <a:r>
              <a:rPr lang="en-US" sz="1200">
                <a:latin typeface="Roboto"/>
              </a:rPr>
              <a:t> </a:t>
            </a:r>
          </a:p>
          <a:p>
            <a:r>
              <a:rPr lang="en-US" sz="1200">
                <a:latin typeface="Roboto"/>
                <a:hlinkClick r:id="rId5"/>
              </a:rPr>
              <a:t>https://www.cdc.gov/nchs/fastats/heart-disease.htm</a:t>
            </a:r>
            <a:br>
              <a:rPr lang="en-US" sz="1200"/>
            </a:br>
            <a:r>
              <a:rPr lang="en-US" sz="1200">
                <a:latin typeface="Roboto"/>
              </a:rPr>
              <a:t> </a:t>
            </a:r>
            <a:r>
              <a:rPr lang="en-US" sz="1200">
                <a:latin typeface="Roboto"/>
                <a:hlinkClick r:id="rId6"/>
              </a:rPr>
              <a:t>https://www.cdc.gov/nchs/fastats/copd.htm</a:t>
            </a:r>
            <a:r>
              <a:rPr lang="en-US" sz="1200">
                <a:latin typeface="Roboto"/>
              </a:rPr>
              <a:t> </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ADC6C53-8D2D-419E-AB20-671255914ADE}"/>
              </a:ext>
            </a:extLst>
          </p:cNvPr>
          <p:cNvSpPr>
            <a:spLocks noGrp="1" noChangeArrowheads="1"/>
          </p:cNvSpPr>
          <p:nvPr>
            <p:ph type="title"/>
          </p:nvPr>
        </p:nvSpPr>
        <p:spPr>
          <a:xfrm>
            <a:off x="-557213" y="1174750"/>
            <a:ext cx="11728451" cy="1868488"/>
          </a:xfrm>
        </p:spPr>
        <p:txBody>
          <a:bodyPr/>
          <a:lstStyle/>
          <a:p>
            <a:pPr algn="ctr" eaLnBrk="1" hangingPunct="1"/>
            <a:r>
              <a:rPr lang="en-US" altLang="en-US" b="1"/>
              <a:t>MEDIAN VALUE</a:t>
            </a:r>
            <a:r>
              <a:rPr altLang="en-US" b="1"/>
              <a:t> SAVINGS </a:t>
            </a:r>
            <a:br>
              <a:rPr lang="en-US" altLang="en-US" b="1"/>
            </a:br>
            <a:r>
              <a:rPr altLang="en-US" b="1"/>
              <a:t>TO HOSPITALS</a:t>
            </a:r>
            <a:br>
              <a:rPr lang="en-US" altLang="en-US" b="1"/>
            </a:br>
            <a:endParaRPr lang="en-US" altLang="en-US"/>
          </a:p>
        </p:txBody>
      </p:sp>
      <p:sp>
        <p:nvSpPr>
          <p:cNvPr id="4" name="TextBox 3">
            <a:extLst>
              <a:ext uri="{FF2B5EF4-FFF2-40B4-BE49-F238E27FC236}">
                <a16:creationId xmlns:a16="http://schemas.microsoft.com/office/drawing/2014/main" id="{24AD4841-F26C-4E45-8F4F-588F2AE5BF86}"/>
              </a:ext>
            </a:extLst>
          </p:cNvPr>
          <p:cNvSpPr txBox="1"/>
          <p:nvPr/>
        </p:nvSpPr>
        <p:spPr>
          <a:xfrm>
            <a:off x="271243" y="3204846"/>
            <a:ext cx="9621838" cy="6463308"/>
          </a:xfrm>
          <a:prstGeom prst="rect">
            <a:avLst/>
          </a:prstGeom>
        </p:spPr>
        <p:txBody>
          <a:bodyPr anchor="t">
            <a:spAutoFit/>
          </a:bodyPr>
          <a:lstStyle/>
          <a:p>
            <a:pPr marL="571500" indent="-571500">
              <a:lnSpc>
                <a:spcPct val="150000"/>
              </a:lnSpc>
              <a:buFont typeface="Arial" panose="020B0604020202020204" pitchFamily="34" charset="0"/>
              <a:buChar char="•"/>
              <a:defRPr/>
            </a:pPr>
            <a:r>
              <a:rPr lang="en-US" sz="4400">
                <a:solidFill>
                  <a:schemeClr val="bg1"/>
                </a:solidFill>
                <a:latin typeface="Roboto"/>
              </a:rPr>
              <a:t>Single Hospitalized Patient $14,366</a:t>
            </a:r>
            <a:endParaRPr lang="en-US">
              <a:solidFill>
                <a:schemeClr val="bg1"/>
              </a:solidFill>
            </a:endParaRPr>
          </a:p>
          <a:p>
            <a:pPr marL="571500" indent="-571500">
              <a:lnSpc>
                <a:spcPct val="150000"/>
              </a:lnSpc>
              <a:buFont typeface="Arial" panose="020B0604020202020204" pitchFamily="34" charset="0"/>
              <a:buChar char="•"/>
              <a:defRPr/>
            </a:pPr>
            <a:r>
              <a:rPr lang="en-US" sz="4400">
                <a:solidFill>
                  <a:schemeClr val="bg1"/>
                </a:solidFill>
                <a:latin typeface="Roboto"/>
              </a:rPr>
              <a:t>ICU Admission $14,991</a:t>
            </a:r>
          </a:p>
          <a:p>
            <a:pPr marL="571500" indent="-571500">
              <a:lnSpc>
                <a:spcPct val="150000"/>
              </a:lnSpc>
              <a:buFont typeface="Arial" panose="020B0604020202020204" pitchFamily="34" charset="0"/>
              <a:buChar char="•"/>
              <a:defRPr/>
            </a:pPr>
            <a:r>
              <a:rPr lang="en-US" sz="4400">
                <a:solidFill>
                  <a:schemeClr val="bg1"/>
                </a:solidFill>
                <a:latin typeface="Roboto"/>
              </a:rPr>
              <a:t>$9,763 for patients without  comorbidities </a:t>
            </a:r>
          </a:p>
          <a:p>
            <a:pPr marL="571500" indent="-571500">
              <a:lnSpc>
                <a:spcPct val="150000"/>
              </a:lnSpc>
              <a:buFont typeface="Arial" panose="020B0604020202020204" pitchFamily="34" charset="0"/>
              <a:buChar char="•"/>
              <a:defRPr/>
            </a:pPr>
            <a:r>
              <a:rPr lang="en-US" sz="4400">
                <a:solidFill>
                  <a:schemeClr val="bg1"/>
                </a:solidFill>
                <a:latin typeface="Roboto"/>
              </a:rPr>
              <a:t>80% attack rate corresponds to a median cost of $654.0 billion</a:t>
            </a:r>
          </a:p>
          <a:p>
            <a:pPr>
              <a:defRPr/>
            </a:pPr>
            <a:endParaRPr lang="en-US">
              <a:solidFill>
                <a:schemeClr val="tx2"/>
              </a:solidFill>
            </a:endParaRPr>
          </a:p>
        </p:txBody>
      </p:sp>
      <p:pic>
        <p:nvPicPr>
          <p:cNvPr id="35844" name="Picture 5">
            <a:extLst>
              <a:ext uri="{FF2B5EF4-FFF2-40B4-BE49-F238E27FC236}">
                <a16:creationId xmlns:a16="http://schemas.microsoft.com/office/drawing/2014/main" id="{16D16F4F-6F3E-4379-99A3-CAB06471D2A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5400000">
            <a:off x="11967850" y="1985146"/>
            <a:ext cx="5275504" cy="606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2890A7E-3FEC-457C-8F75-C647710B4AA4}"/>
              </a:ext>
            </a:extLst>
          </p:cNvPr>
          <p:cNvSpPr txBox="1"/>
          <p:nvPr/>
        </p:nvSpPr>
        <p:spPr>
          <a:xfrm>
            <a:off x="571199" y="9663840"/>
            <a:ext cx="79954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Roboto"/>
              </a:rPr>
              <a:t>(Bartsch et al., 2020; Ray et al., 2020; Reynolds, 2020)</a:t>
            </a:r>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685800"/>
            <a:ext cx="5554980" cy="1424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220" y="680464"/>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2745"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3" descr="A screenshot of a cell phone&#10;&#10;Description generated with very high confidence">
            <a:extLst>
              <a:ext uri="{FF2B5EF4-FFF2-40B4-BE49-F238E27FC236}">
                <a16:creationId xmlns:a16="http://schemas.microsoft.com/office/drawing/2014/main" id="{40505E64-BA5C-4A20-97BF-99A1DFC07317}"/>
              </a:ext>
            </a:extLst>
          </p:cNvPr>
          <p:cNvPicPr>
            <a:picLocks noChangeAspect="1"/>
          </p:cNvPicPr>
          <p:nvPr/>
        </p:nvPicPr>
        <p:blipFill rotWithShape="1">
          <a:blip r:embed="rId3"/>
          <a:srcRect/>
          <a:stretch/>
        </p:blipFill>
        <p:spPr>
          <a:xfrm>
            <a:off x="-164572" y="-54854"/>
            <a:ext cx="18287980" cy="10433294"/>
          </a:xfrm>
          <a:prstGeom prst="rect">
            <a:avLst/>
          </a:prstGeom>
        </p:spPr>
      </p:pic>
      <p:pic>
        <p:nvPicPr>
          <p:cNvPr id="4" name="Picture 4" descr="A picture containing text, map&#10;&#10;Description generated with very high confidence">
            <a:extLst>
              <a:ext uri="{FF2B5EF4-FFF2-40B4-BE49-F238E27FC236}">
                <a16:creationId xmlns:a16="http://schemas.microsoft.com/office/drawing/2014/main" id="{40E7313B-FB65-423B-8AA6-F41D1EB2F0B7}"/>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r="-3383"/>
          <a:stretch/>
        </p:blipFill>
        <p:spPr>
          <a:xfrm>
            <a:off x="-163903" y="4133786"/>
            <a:ext cx="10565697" cy="5780904"/>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D47548D7-204B-4512-AAAE-02FE1D66D374}"/>
              </a:ext>
            </a:extLst>
          </p:cNvPr>
          <p:cNvPicPr>
            <a:picLocks noChangeAspect="1"/>
          </p:cNvPicPr>
          <p:nvPr/>
        </p:nvPicPr>
        <p:blipFill>
          <a:blip r:embed="rId5"/>
          <a:stretch>
            <a:fillRect/>
          </a:stretch>
        </p:blipFill>
        <p:spPr>
          <a:xfrm>
            <a:off x="10222301" y="5755886"/>
            <a:ext cx="7893170" cy="4598058"/>
          </a:xfrm>
          <a:prstGeom prst="rect">
            <a:avLst/>
          </a:prstGeom>
        </p:spPr>
      </p:pic>
      <p:sp>
        <p:nvSpPr>
          <p:cNvPr id="6" name="TextBox 5">
            <a:extLst>
              <a:ext uri="{FF2B5EF4-FFF2-40B4-BE49-F238E27FC236}">
                <a16:creationId xmlns:a16="http://schemas.microsoft.com/office/drawing/2014/main" id="{1C9BF26F-0D34-4857-9A95-E09C7EDE8382}"/>
              </a:ext>
            </a:extLst>
          </p:cNvPr>
          <p:cNvSpPr txBox="1"/>
          <p:nvPr/>
        </p:nvSpPr>
        <p:spPr>
          <a:xfrm>
            <a:off x="11460192" y="5173692"/>
            <a:ext cx="541738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i="1">
                <a:solidFill>
                  <a:schemeClr val="tx2"/>
                </a:solidFill>
                <a:latin typeface="Roboto"/>
              </a:rPr>
              <a:t>Predicted Hotspots</a:t>
            </a:r>
          </a:p>
        </p:txBody>
      </p:sp>
    </p:spTree>
    <p:extLst>
      <p:ext uri="{BB962C8B-B14F-4D97-AF65-F5344CB8AC3E}">
        <p14:creationId xmlns:p14="http://schemas.microsoft.com/office/powerpoint/2010/main" val="74461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685800"/>
            <a:ext cx="5554980" cy="1424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220" y="680464"/>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2745"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2" descr="A close up of a map&#10;&#10;Description generated with very high confidence">
            <a:extLst>
              <a:ext uri="{FF2B5EF4-FFF2-40B4-BE49-F238E27FC236}">
                <a16:creationId xmlns:a16="http://schemas.microsoft.com/office/drawing/2014/main" id="{678FE50E-216C-4709-84AF-BBC776F94D3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 y="10"/>
            <a:ext cx="18287980" cy="10286990"/>
          </a:xfrm>
          <a:prstGeom prst="rect">
            <a:avLst/>
          </a:prstGeom>
        </p:spPr>
      </p:pic>
      <p:pic>
        <p:nvPicPr>
          <p:cNvPr id="3" name="Picture 3" descr="A close up of a map&#10;&#10;Description generated with high confidence">
            <a:extLst>
              <a:ext uri="{FF2B5EF4-FFF2-40B4-BE49-F238E27FC236}">
                <a16:creationId xmlns:a16="http://schemas.microsoft.com/office/drawing/2014/main" id="{4737AB89-352E-4537-8740-A3349AE24B69}"/>
              </a:ext>
            </a:extLst>
          </p:cNvPr>
          <p:cNvPicPr>
            <a:picLocks noChangeAspect="1"/>
          </p:cNvPicPr>
          <p:nvPr/>
        </p:nvPicPr>
        <p:blipFill>
          <a:blip r:embed="rId4"/>
          <a:stretch>
            <a:fillRect/>
          </a:stretch>
        </p:blipFill>
        <p:spPr>
          <a:xfrm>
            <a:off x="-137886" y="-5204"/>
            <a:ext cx="18273485" cy="10297404"/>
          </a:xfrm>
          <a:prstGeom prst="rect">
            <a:avLst/>
          </a:prstGeom>
        </p:spPr>
      </p:pic>
    </p:spTree>
    <p:extLst>
      <p:ext uri="{BB962C8B-B14F-4D97-AF65-F5344CB8AC3E}">
        <p14:creationId xmlns:p14="http://schemas.microsoft.com/office/powerpoint/2010/main" val="83567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77628"/>
            <a:ext cx="18288000" cy="1104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41E68-CBFF-49F2-BB5D-A6FA33D31028}"/>
              </a:ext>
            </a:extLst>
          </p:cNvPr>
          <p:cNvSpPr>
            <a:spLocks noGrp="1"/>
          </p:cNvSpPr>
          <p:nvPr>
            <p:ph type="title"/>
          </p:nvPr>
        </p:nvSpPr>
        <p:spPr>
          <a:xfrm>
            <a:off x="834798" y="965200"/>
            <a:ext cx="16816387" cy="1117254"/>
          </a:xfrm>
        </p:spPr>
        <p:txBody>
          <a:bodyPr>
            <a:normAutofit/>
          </a:bodyPr>
          <a:lstStyle/>
          <a:p>
            <a:pPr algn="ctr"/>
            <a:r>
              <a:rPr lang="sk-SK" sz="4800" b="1">
                <a:solidFill>
                  <a:schemeClr val="bg1"/>
                </a:solidFill>
                <a:ea typeface="+mj-lt"/>
                <a:cs typeface="+mj-lt"/>
              </a:rPr>
              <a:t>  MARKET RESEARCH </a:t>
            </a:r>
            <a:endParaRPr lang="en-US" sz="4800">
              <a:solidFill>
                <a:schemeClr val="bg1"/>
              </a:solidFill>
            </a:endParaRPr>
          </a:p>
        </p:txBody>
      </p:sp>
      <p:pic>
        <p:nvPicPr>
          <p:cNvPr id="3" name="Picture 3" descr="A screenshot of a cell phone&#10;&#10;Description generated with very high confidence">
            <a:extLst>
              <a:ext uri="{FF2B5EF4-FFF2-40B4-BE49-F238E27FC236}">
                <a16:creationId xmlns:a16="http://schemas.microsoft.com/office/drawing/2014/main" id="{DE413181-08E5-478E-AF55-570480A7BEB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1"/>
          <a:stretch/>
        </p:blipFill>
        <p:spPr>
          <a:xfrm>
            <a:off x="4206" y="2085785"/>
            <a:ext cx="18279587" cy="8136233"/>
          </a:xfrm>
          <a:prstGeom prst="rect">
            <a:avLst/>
          </a:prstGeom>
        </p:spPr>
      </p:pic>
    </p:spTree>
    <p:extLst>
      <p:ext uri="{BB962C8B-B14F-4D97-AF65-F5344CB8AC3E}">
        <p14:creationId xmlns:p14="http://schemas.microsoft.com/office/powerpoint/2010/main" val="48915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4565" y="1533525"/>
            <a:ext cx="1064418" cy="314325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4565" y="1256616"/>
            <a:ext cx="604837" cy="2558146"/>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6990" y="961341"/>
            <a:ext cx="252412" cy="2569792"/>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22807" y="953574"/>
            <a:ext cx="492918" cy="261354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19">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6082" y="953572"/>
            <a:ext cx="10549643" cy="231218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580C3D6-A1A4-4CE4-B27A-61F458FA9C8E}"/>
              </a:ext>
            </a:extLst>
          </p:cNvPr>
          <p:cNvSpPr>
            <a:spLocks noGrp="1"/>
          </p:cNvSpPr>
          <p:nvPr>
            <p:ph type="ctrTitle" idx="4294967295"/>
          </p:nvPr>
        </p:nvSpPr>
        <p:spPr>
          <a:xfrm>
            <a:off x="1447140" y="1206492"/>
            <a:ext cx="9136968" cy="1808731"/>
          </a:xfrm>
        </p:spPr>
        <p:txBody>
          <a:bodyPr vert="horz" lIns="91440" tIns="45720" rIns="91440" bIns="45720" rtlCol="0" anchor="ctr">
            <a:normAutofit/>
          </a:bodyPr>
          <a:lstStyle/>
          <a:p>
            <a:pPr defTabSz="914400"/>
            <a:r>
              <a:rPr lang="en-US" sz="6000" b="1">
                <a:solidFill>
                  <a:srgbClr val="FEFFFF"/>
                </a:solidFill>
              </a:rPr>
              <a:t>         TESTIMONIAL</a:t>
            </a:r>
            <a:endParaRPr lang="en-US" sz="6000">
              <a:solidFill>
                <a:srgbClr val="FEFFFF"/>
              </a:solidFill>
            </a:endParaRPr>
          </a:p>
        </p:txBody>
      </p:sp>
      <p:sp>
        <p:nvSpPr>
          <p:cNvPr id="3" name="Subtitle 2">
            <a:extLst>
              <a:ext uri="{FF2B5EF4-FFF2-40B4-BE49-F238E27FC236}">
                <a16:creationId xmlns:a16="http://schemas.microsoft.com/office/drawing/2014/main" id="{4E0F5642-6969-42D7-8E9D-01ADABECFCAB}"/>
              </a:ext>
            </a:extLst>
          </p:cNvPr>
          <p:cNvSpPr>
            <a:spLocks noGrp="1"/>
          </p:cNvSpPr>
          <p:nvPr>
            <p:ph type="subTitle" idx="4294967295"/>
          </p:nvPr>
        </p:nvSpPr>
        <p:spPr>
          <a:xfrm>
            <a:off x="1864163" y="4234347"/>
            <a:ext cx="10414738" cy="5462980"/>
          </a:xfrm>
        </p:spPr>
        <p:txBody>
          <a:bodyPr vert="horz" lIns="91440" tIns="45720" rIns="91440" bIns="45720" rtlCol="0" anchor="t">
            <a:normAutofit fontScale="92500" lnSpcReduction="20000"/>
          </a:bodyPr>
          <a:lstStyle/>
          <a:p>
            <a:pPr marL="114300" indent="0" defTabSz="914400">
              <a:buNone/>
            </a:pPr>
            <a:r>
              <a:rPr lang="en-US" sz="3200"/>
              <a:t>"</a:t>
            </a:r>
            <a:r>
              <a:rPr lang="en-US" sz="3200" i="1"/>
              <a:t>Yes, this interactive tool will be useful to our organization in order to better allocate resources such as ICU beds, PPE, staff and hopefully we will be able reduce deaths and improve healthcare outcomes</a:t>
            </a:r>
            <a:r>
              <a:rPr lang="en-US" sz="3200"/>
              <a:t>"</a:t>
            </a:r>
          </a:p>
          <a:p>
            <a:pPr marL="114300" indent="0" defTabSz="914400">
              <a:buNone/>
            </a:pPr>
            <a:r>
              <a:rPr lang="en-US" sz="3200" b="1"/>
              <a:t>Nicolette Fiore-Lopez, PhD., RN</a:t>
            </a:r>
            <a:endParaRPr lang="en-US" sz="3200"/>
          </a:p>
          <a:p>
            <a:pPr marL="114300" indent="0" defTabSz="914400">
              <a:buNone/>
            </a:pPr>
            <a:r>
              <a:rPr lang="en-US" sz="3200"/>
              <a:t>Chief Nursing Officer, St. Charles Hospital, NY</a:t>
            </a:r>
            <a:endParaRPr lang="en-US" sz="3200">
              <a:cs typeface="Calibri" panose="020F0502020204030204"/>
            </a:endParaRPr>
          </a:p>
          <a:p>
            <a:pPr indent="-228600" defTabSz="914400"/>
            <a:endParaRPr lang="en-US" sz="3200"/>
          </a:p>
          <a:p>
            <a:pPr indent="-228600" defTabSz="914400"/>
            <a:endParaRPr lang="en-US" sz="3200"/>
          </a:p>
          <a:p>
            <a:pPr marL="114300" indent="0" defTabSz="914400">
              <a:buNone/>
            </a:pPr>
            <a:r>
              <a:rPr lang="en-US" sz="3200"/>
              <a:t>"</a:t>
            </a:r>
            <a:r>
              <a:rPr lang="en-US" sz="3200" i="1"/>
              <a:t>I think the model would be useful. It also sounds like your model would be more granular. "</a:t>
            </a:r>
            <a:endParaRPr lang="en-US" sz="3200" i="1">
              <a:cs typeface="Calibri"/>
            </a:endParaRPr>
          </a:p>
          <a:p>
            <a:pPr marL="114300" indent="0" defTabSz="914400">
              <a:buNone/>
            </a:pPr>
            <a:r>
              <a:rPr lang="en-US" sz="3200" b="1"/>
              <a:t>Anna Morgan, MD</a:t>
            </a:r>
            <a:endParaRPr lang="en-US" sz="3200"/>
          </a:p>
          <a:p>
            <a:pPr marL="114300" indent="0" defTabSz="914400">
              <a:buNone/>
            </a:pPr>
            <a:r>
              <a:rPr lang="en-US" sz="3200"/>
              <a:t>Penn Medicine, Medical Director, COVID Watch </a:t>
            </a:r>
            <a:endParaRPr lang="en-US" sz="3200">
              <a:cs typeface="Calibri"/>
            </a:endParaRPr>
          </a:p>
          <a:p>
            <a:pPr indent="-228600" defTabSz="914400"/>
            <a:endParaRPr lang="en-US" sz="3200"/>
          </a:p>
        </p:txBody>
      </p:sp>
      <p:pic>
        <p:nvPicPr>
          <p:cNvPr id="4" name="Picture 5" descr="A person smiling for the camera&#10;&#10;Description generated with very high confidence">
            <a:extLst>
              <a:ext uri="{FF2B5EF4-FFF2-40B4-BE49-F238E27FC236}">
                <a16:creationId xmlns:a16="http://schemas.microsoft.com/office/drawing/2014/main" id="{9B28E193-C809-41D0-9E10-952898FE6A80}"/>
              </a:ext>
            </a:extLst>
          </p:cNvPr>
          <p:cNvPicPr>
            <a:picLocks noChangeAspect="1"/>
          </p:cNvPicPr>
          <p:nvPr/>
        </p:nvPicPr>
        <p:blipFill>
          <a:blip r:embed="rId3"/>
          <a:stretch>
            <a:fillRect/>
          </a:stretch>
        </p:blipFill>
        <p:spPr>
          <a:xfrm>
            <a:off x="13164736" y="6192812"/>
            <a:ext cx="3114480" cy="3784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5" descr="A person smiling for the camera&#10;&#10;Description generated with very high confidence">
            <a:extLst>
              <a:ext uri="{FF2B5EF4-FFF2-40B4-BE49-F238E27FC236}">
                <a16:creationId xmlns:a16="http://schemas.microsoft.com/office/drawing/2014/main" id="{5D763A9D-169A-41D0-8B4E-82E531E1177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r="5253" b="-3"/>
          <a:stretch/>
        </p:blipFill>
        <p:spPr>
          <a:xfrm>
            <a:off x="13157229" y="1542340"/>
            <a:ext cx="3124921" cy="3663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974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1">
            <a:extLst>
              <a:ext uri="{FF2B5EF4-FFF2-40B4-BE49-F238E27FC236}">
                <a16:creationId xmlns:a16="http://schemas.microsoft.com/office/drawing/2014/main" id="{00F22283-2035-4828-B5FC-1DC8AADA6F29}"/>
              </a:ext>
            </a:extLst>
          </p:cNvPr>
          <p:cNvSpPr txBox="1">
            <a:spLocks noChangeArrowheads="1"/>
          </p:cNvSpPr>
          <p:nvPr/>
        </p:nvSpPr>
        <p:spPr bwMode="auto">
          <a:xfrm>
            <a:off x="5543550" y="342900"/>
            <a:ext cx="58785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boto" pitchFamily="2" charset="0"/>
                <a:ea typeface="Orkney"/>
                <a:cs typeface="Orkney"/>
              </a:defRPr>
            </a:lvl1pPr>
            <a:lvl2pPr marL="742950" indent="-285750">
              <a:defRPr>
                <a:solidFill>
                  <a:schemeClr val="tx1"/>
                </a:solidFill>
                <a:latin typeface="Roboto" pitchFamily="2" charset="0"/>
                <a:ea typeface="Orkney"/>
                <a:cs typeface="Orkney"/>
              </a:defRPr>
            </a:lvl2pPr>
            <a:lvl3pPr marL="1143000" indent="-228600">
              <a:defRPr>
                <a:solidFill>
                  <a:schemeClr val="tx1"/>
                </a:solidFill>
                <a:latin typeface="Roboto" pitchFamily="2" charset="0"/>
                <a:ea typeface="Orkney"/>
                <a:cs typeface="Orkney"/>
              </a:defRPr>
            </a:lvl3pPr>
            <a:lvl4pPr marL="1600200" indent="-228600">
              <a:defRPr>
                <a:solidFill>
                  <a:schemeClr val="tx1"/>
                </a:solidFill>
                <a:latin typeface="Roboto" pitchFamily="2" charset="0"/>
                <a:ea typeface="Orkney"/>
                <a:cs typeface="Orkney"/>
              </a:defRPr>
            </a:lvl4pPr>
            <a:lvl5pPr marL="2057400" indent="-228600">
              <a:defRPr>
                <a:solidFill>
                  <a:schemeClr val="tx1"/>
                </a:solidFill>
                <a:latin typeface="Roboto" pitchFamily="2" charset="0"/>
                <a:ea typeface="Orkney"/>
                <a:cs typeface="Orkney"/>
              </a:defRPr>
            </a:lvl5pPr>
            <a:lvl6pPr marL="2514600" indent="-228600" defTabSz="457200" eaLnBrk="0" fontAlgn="base" hangingPunct="0">
              <a:spcBef>
                <a:spcPct val="0"/>
              </a:spcBef>
              <a:spcAft>
                <a:spcPct val="0"/>
              </a:spcAft>
              <a:defRPr>
                <a:solidFill>
                  <a:schemeClr val="tx1"/>
                </a:solidFill>
                <a:latin typeface="Roboto" pitchFamily="2" charset="0"/>
                <a:ea typeface="Orkney"/>
                <a:cs typeface="Orkney"/>
              </a:defRPr>
            </a:lvl6pPr>
            <a:lvl7pPr marL="2971800" indent="-228600" defTabSz="457200" eaLnBrk="0" fontAlgn="base" hangingPunct="0">
              <a:spcBef>
                <a:spcPct val="0"/>
              </a:spcBef>
              <a:spcAft>
                <a:spcPct val="0"/>
              </a:spcAft>
              <a:defRPr>
                <a:solidFill>
                  <a:schemeClr val="tx1"/>
                </a:solidFill>
                <a:latin typeface="Roboto" pitchFamily="2" charset="0"/>
                <a:ea typeface="Orkney"/>
                <a:cs typeface="Orkney"/>
              </a:defRPr>
            </a:lvl7pPr>
            <a:lvl8pPr marL="3429000" indent="-228600" defTabSz="457200" eaLnBrk="0" fontAlgn="base" hangingPunct="0">
              <a:spcBef>
                <a:spcPct val="0"/>
              </a:spcBef>
              <a:spcAft>
                <a:spcPct val="0"/>
              </a:spcAft>
              <a:defRPr>
                <a:solidFill>
                  <a:schemeClr val="tx1"/>
                </a:solidFill>
                <a:latin typeface="Roboto" pitchFamily="2" charset="0"/>
                <a:ea typeface="Orkney"/>
                <a:cs typeface="Orkney"/>
              </a:defRPr>
            </a:lvl8pPr>
            <a:lvl9pPr marL="3886200" indent="-228600" defTabSz="457200" eaLnBrk="0" fontAlgn="base" hangingPunct="0">
              <a:spcBef>
                <a:spcPct val="0"/>
              </a:spcBef>
              <a:spcAft>
                <a:spcPct val="0"/>
              </a:spcAft>
              <a:defRPr>
                <a:solidFill>
                  <a:schemeClr val="tx1"/>
                </a:solidFill>
                <a:latin typeface="Roboto" pitchFamily="2" charset="0"/>
                <a:ea typeface="Orkney"/>
                <a:cs typeface="Orkney"/>
              </a:defRPr>
            </a:lvl9pPr>
          </a:lstStyle>
          <a:p>
            <a:r>
              <a:rPr lang="en-US" altLang="en-US" sz="5400" b="1">
                <a:solidFill>
                  <a:srgbClr val="0070C0"/>
                </a:solidFill>
              </a:rPr>
              <a:t>TEAM MEMBERS</a:t>
            </a:r>
          </a:p>
        </p:txBody>
      </p:sp>
      <p:sp>
        <p:nvSpPr>
          <p:cNvPr id="38914" name="TextBox 2">
            <a:extLst>
              <a:ext uri="{FF2B5EF4-FFF2-40B4-BE49-F238E27FC236}">
                <a16:creationId xmlns:a16="http://schemas.microsoft.com/office/drawing/2014/main" id="{F8A1B5F1-AD8F-4FBA-B3DF-BDF5934FA05A}"/>
              </a:ext>
            </a:extLst>
          </p:cNvPr>
          <p:cNvSpPr txBox="1">
            <a:spLocks noChangeArrowheads="1"/>
          </p:cNvSpPr>
          <p:nvPr/>
        </p:nvSpPr>
        <p:spPr bwMode="auto">
          <a:xfrm>
            <a:off x="828675" y="1543050"/>
            <a:ext cx="16830675" cy="775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a:solidFill>
                  <a:schemeClr val="tx1"/>
                </a:solidFill>
                <a:latin typeface="Roboto" pitchFamily="2" charset="0"/>
                <a:ea typeface="Orkney"/>
                <a:cs typeface="Orkney"/>
              </a:defRPr>
            </a:lvl1pPr>
            <a:lvl2pPr marL="742950" indent="-285750">
              <a:defRPr>
                <a:solidFill>
                  <a:schemeClr val="tx1"/>
                </a:solidFill>
                <a:latin typeface="Roboto" pitchFamily="2" charset="0"/>
                <a:ea typeface="Orkney"/>
                <a:cs typeface="Orkney"/>
              </a:defRPr>
            </a:lvl2pPr>
            <a:lvl3pPr marL="1143000" indent="-228600">
              <a:defRPr>
                <a:solidFill>
                  <a:schemeClr val="tx1"/>
                </a:solidFill>
                <a:latin typeface="Roboto" pitchFamily="2" charset="0"/>
                <a:ea typeface="Orkney"/>
                <a:cs typeface="Orkney"/>
              </a:defRPr>
            </a:lvl3pPr>
            <a:lvl4pPr marL="1600200" indent="-228600">
              <a:defRPr>
                <a:solidFill>
                  <a:schemeClr val="tx1"/>
                </a:solidFill>
                <a:latin typeface="Roboto" pitchFamily="2" charset="0"/>
                <a:ea typeface="Orkney"/>
                <a:cs typeface="Orkney"/>
              </a:defRPr>
            </a:lvl4pPr>
            <a:lvl5pPr marL="2057400" indent="-228600">
              <a:defRPr>
                <a:solidFill>
                  <a:schemeClr val="tx1"/>
                </a:solidFill>
                <a:latin typeface="Roboto" pitchFamily="2" charset="0"/>
                <a:ea typeface="Orkney"/>
                <a:cs typeface="Orkney"/>
              </a:defRPr>
            </a:lvl5pPr>
            <a:lvl6pPr marL="2514600" indent="-228600" defTabSz="457200" eaLnBrk="0" fontAlgn="base" hangingPunct="0">
              <a:spcBef>
                <a:spcPct val="0"/>
              </a:spcBef>
              <a:spcAft>
                <a:spcPct val="0"/>
              </a:spcAft>
              <a:defRPr>
                <a:solidFill>
                  <a:schemeClr val="tx1"/>
                </a:solidFill>
                <a:latin typeface="Roboto" pitchFamily="2" charset="0"/>
                <a:ea typeface="Orkney"/>
                <a:cs typeface="Orkney"/>
              </a:defRPr>
            </a:lvl6pPr>
            <a:lvl7pPr marL="2971800" indent="-228600" defTabSz="457200" eaLnBrk="0" fontAlgn="base" hangingPunct="0">
              <a:spcBef>
                <a:spcPct val="0"/>
              </a:spcBef>
              <a:spcAft>
                <a:spcPct val="0"/>
              </a:spcAft>
              <a:defRPr>
                <a:solidFill>
                  <a:schemeClr val="tx1"/>
                </a:solidFill>
                <a:latin typeface="Roboto" pitchFamily="2" charset="0"/>
                <a:ea typeface="Orkney"/>
                <a:cs typeface="Orkney"/>
              </a:defRPr>
            </a:lvl7pPr>
            <a:lvl8pPr marL="3429000" indent="-228600" defTabSz="457200" eaLnBrk="0" fontAlgn="base" hangingPunct="0">
              <a:spcBef>
                <a:spcPct val="0"/>
              </a:spcBef>
              <a:spcAft>
                <a:spcPct val="0"/>
              </a:spcAft>
              <a:defRPr>
                <a:solidFill>
                  <a:schemeClr val="tx1"/>
                </a:solidFill>
                <a:latin typeface="Roboto" pitchFamily="2" charset="0"/>
                <a:ea typeface="Orkney"/>
                <a:cs typeface="Orkney"/>
              </a:defRPr>
            </a:lvl8pPr>
            <a:lvl9pPr marL="3886200" indent="-228600" defTabSz="457200" eaLnBrk="0" fontAlgn="base" hangingPunct="0">
              <a:spcBef>
                <a:spcPct val="0"/>
              </a:spcBef>
              <a:spcAft>
                <a:spcPct val="0"/>
              </a:spcAft>
              <a:defRPr>
                <a:solidFill>
                  <a:schemeClr val="tx1"/>
                </a:solidFill>
                <a:latin typeface="Roboto" pitchFamily="2" charset="0"/>
                <a:ea typeface="Orkney"/>
                <a:cs typeface="Orkney"/>
              </a:defRPr>
            </a:lvl9pPr>
          </a:lstStyle>
          <a:p>
            <a:r>
              <a:rPr lang="en-US" altLang="en-US" sz="4000">
                <a:latin typeface="Roboto"/>
              </a:rPr>
              <a:t>Kimberly Farley, MSN, AGPCNP-BC (Philadelphia, Pa.)​</a:t>
            </a:r>
          </a:p>
          <a:p>
            <a:r>
              <a:rPr lang="en-US" altLang="en-US" sz="4000">
                <a:latin typeface="Roboto"/>
              </a:rPr>
              <a:t>Jenna Cody, MS, Senior Statistician (New Jersey)​</a:t>
            </a:r>
          </a:p>
          <a:p>
            <a:r>
              <a:rPr lang="en-US" altLang="en-US" sz="4000">
                <a:latin typeface="Roboto"/>
              </a:rPr>
              <a:t>Fraser Gutteridge, Systems Programmer IV, University of Delaware (DE)​</a:t>
            </a:r>
          </a:p>
          <a:p>
            <a:r>
              <a:rPr lang="en-US" altLang="en-US" sz="4000">
                <a:latin typeface="Roboto"/>
              </a:rPr>
              <a:t>Wendy Pelton, MSN, Informatics, RN, CPAN (Virginia) ​</a:t>
            </a:r>
          </a:p>
          <a:p>
            <a:r>
              <a:rPr lang="en-US" altLang="en-US" sz="4000">
                <a:latin typeface="Roboto"/>
              </a:rPr>
              <a:t>Mary Phillips, MSN, RN, CCRN (North Carolina)​</a:t>
            </a:r>
          </a:p>
          <a:p>
            <a:r>
              <a:rPr lang="en-US" altLang="en-US" sz="4000">
                <a:latin typeface="Roboto"/>
              </a:rPr>
              <a:t>Anna </a:t>
            </a:r>
            <a:r>
              <a:rPr lang="en-US" altLang="en-US" sz="4000" err="1">
                <a:latin typeface="Roboto"/>
              </a:rPr>
              <a:t>Schoenbaum</a:t>
            </a:r>
            <a:r>
              <a:rPr lang="en-US" altLang="en-US" sz="4000">
                <a:latin typeface="Roboto"/>
              </a:rPr>
              <a:t>, DNP, MS, RN, (Philadelphia, Pa.)​</a:t>
            </a:r>
          </a:p>
          <a:p>
            <a:r>
              <a:rPr lang="en-US" altLang="en-US" sz="4000">
                <a:latin typeface="Roboto"/>
              </a:rPr>
              <a:t>Megan Yuan, MSN Student, BSN, RN (New Jersey)​</a:t>
            </a:r>
          </a:p>
          <a:p>
            <a:r>
              <a:rPr lang="en-US" altLang="en-US" sz="4000">
                <a:latin typeface="Roboto"/>
              </a:rPr>
              <a:t>Olga Kagan, PhD, RN (New York) ​</a:t>
            </a:r>
          </a:p>
          <a:p>
            <a:r>
              <a:rPr lang="en-US" altLang="en-US" sz="4000">
                <a:latin typeface="Roboto"/>
              </a:rPr>
              <a:t>Olivia Velez, PhD MS MPH RN (New York) ​</a:t>
            </a:r>
          </a:p>
          <a:p>
            <a:r>
              <a:rPr lang="en-US" altLang="en-US" sz="4000">
                <a:latin typeface="Roboto"/>
              </a:rPr>
              <a:t>Mary Anne Schultz PhD MBA MSN ​</a:t>
            </a:r>
          </a:p>
          <a:p>
            <a:r>
              <a:rPr lang="en-US" altLang="en-US" sz="4000" err="1">
                <a:latin typeface="Roboto"/>
              </a:rPr>
              <a:t>Denika</a:t>
            </a:r>
            <a:r>
              <a:rPr lang="en-US" altLang="en-US" sz="4000">
                <a:latin typeface="Roboto"/>
              </a:rPr>
              <a:t> McPherson, MN-NP Student, BScN, RN, CNCC(C) (Toronto)​</a:t>
            </a:r>
          </a:p>
          <a:p>
            <a:r>
              <a:rPr lang="en-US" altLang="en-US" sz="4000">
                <a:latin typeface="Roboto"/>
              </a:rPr>
              <a:t>Kelly Ayala, DNP, BSN (Milwaukee)​</a:t>
            </a:r>
          </a:p>
          <a:p>
            <a:endParaRPr lang="en-US" altLang="en-US">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AB3072A1-5628-482C-A9A6-2EF2373834D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5400000">
            <a:off x="2283619" y="-2483644"/>
            <a:ext cx="13520738" cy="184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Parallelogram 37">
            <a:extLst>
              <a:ext uri="{FF2B5EF4-FFF2-40B4-BE49-F238E27FC236}">
                <a16:creationId xmlns:a16="http://schemas.microsoft.com/office/drawing/2014/main" id="{A8CB5450-410C-C942-ABA9-DB73152C6984}"/>
              </a:ext>
            </a:extLst>
          </p:cNvPr>
          <p:cNvSpPr>
            <a:spLocks noChangeAspect="1"/>
          </p:cNvSpPr>
          <p:nvPr/>
        </p:nvSpPr>
        <p:spPr>
          <a:xfrm>
            <a:off x="484188" y="879475"/>
            <a:ext cx="3717925" cy="855663"/>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spc="300"/>
              <a:t>COVID 19</a:t>
            </a:r>
            <a:endParaRPr lang="sk-SK" sz="2800" spc="300"/>
          </a:p>
        </p:txBody>
      </p:sp>
      <p:sp>
        <p:nvSpPr>
          <p:cNvPr id="18436" name="TextBox 3">
            <a:extLst>
              <a:ext uri="{FF2B5EF4-FFF2-40B4-BE49-F238E27FC236}">
                <a16:creationId xmlns:a16="http://schemas.microsoft.com/office/drawing/2014/main" id="{6CD1054B-171B-4E77-B69A-959D33B2FBE7}"/>
              </a:ext>
            </a:extLst>
          </p:cNvPr>
          <p:cNvSpPr txBox="1">
            <a:spLocks noChangeArrowheads="1"/>
          </p:cNvSpPr>
          <p:nvPr/>
        </p:nvSpPr>
        <p:spPr bwMode="auto">
          <a:xfrm>
            <a:off x="909638" y="3894138"/>
            <a:ext cx="74818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boto" pitchFamily="2" charset="0"/>
                <a:ea typeface="Orkney"/>
                <a:cs typeface="Orkney"/>
              </a:defRPr>
            </a:lvl1pPr>
            <a:lvl2pPr marL="742950" indent="-285750">
              <a:defRPr>
                <a:solidFill>
                  <a:schemeClr val="tx1"/>
                </a:solidFill>
                <a:latin typeface="Roboto" pitchFamily="2" charset="0"/>
                <a:ea typeface="Orkney"/>
                <a:cs typeface="Orkney"/>
              </a:defRPr>
            </a:lvl2pPr>
            <a:lvl3pPr marL="1143000" indent="-228600">
              <a:defRPr>
                <a:solidFill>
                  <a:schemeClr val="tx1"/>
                </a:solidFill>
                <a:latin typeface="Roboto" pitchFamily="2" charset="0"/>
                <a:ea typeface="Orkney"/>
                <a:cs typeface="Orkney"/>
              </a:defRPr>
            </a:lvl3pPr>
            <a:lvl4pPr marL="1600200" indent="-228600">
              <a:defRPr>
                <a:solidFill>
                  <a:schemeClr val="tx1"/>
                </a:solidFill>
                <a:latin typeface="Roboto" pitchFamily="2" charset="0"/>
                <a:ea typeface="Orkney"/>
                <a:cs typeface="Orkney"/>
              </a:defRPr>
            </a:lvl4pPr>
            <a:lvl5pPr marL="2057400" indent="-228600">
              <a:defRPr>
                <a:solidFill>
                  <a:schemeClr val="tx1"/>
                </a:solidFill>
                <a:latin typeface="Roboto" pitchFamily="2" charset="0"/>
                <a:ea typeface="Orkney"/>
                <a:cs typeface="Orkney"/>
              </a:defRPr>
            </a:lvl5pPr>
            <a:lvl6pPr marL="2514600" indent="-228600" defTabSz="457200" eaLnBrk="0" fontAlgn="base" hangingPunct="0">
              <a:spcBef>
                <a:spcPct val="0"/>
              </a:spcBef>
              <a:spcAft>
                <a:spcPct val="0"/>
              </a:spcAft>
              <a:defRPr>
                <a:solidFill>
                  <a:schemeClr val="tx1"/>
                </a:solidFill>
                <a:latin typeface="Roboto" pitchFamily="2" charset="0"/>
                <a:ea typeface="Orkney"/>
                <a:cs typeface="Orkney"/>
              </a:defRPr>
            </a:lvl6pPr>
            <a:lvl7pPr marL="2971800" indent="-228600" defTabSz="457200" eaLnBrk="0" fontAlgn="base" hangingPunct="0">
              <a:spcBef>
                <a:spcPct val="0"/>
              </a:spcBef>
              <a:spcAft>
                <a:spcPct val="0"/>
              </a:spcAft>
              <a:defRPr>
                <a:solidFill>
                  <a:schemeClr val="tx1"/>
                </a:solidFill>
                <a:latin typeface="Roboto" pitchFamily="2" charset="0"/>
                <a:ea typeface="Orkney"/>
                <a:cs typeface="Orkney"/>
              </a:defRPr>
            </a:lvl7pPr>
            <a:lvl8pPr marL="3429000" indent="-228600" defTabSz="457200" eaLnBrk="0" fontAlgn="base" hangingPunct="0">
              <a:spcBef>
                <a:spcPct val="0"/>
              </a:spcBef>
              <a:spcAft>
                <a:spcPct val="0"/>
              </a:spcAft>
              <a:defRPr>
                <a:solidFill>
                  <a:schemeClr val="tx1"/>
                </a:solidFill>
                <a:latin typeface="Roboto" pitchFamily="2" charset="0"/>
                <a:ea typeface="Orkney"/>
                <a:cs typeface="Orkney"/>
              </a:defRPr>
            </a:lvl8pPr>
            <a:lvl9pPr marL="3886200" indent="-228600" defTabSz="457200" eaLnBrk="0" fontAlgn="base" hangingPunct="0">
              <a:spcBef>
                <a:spcPct val="0"/>
              </a:spcBef>
              <a:spcAft>
                <a:spcPct val="0"/>
              </a:spcAft>
              <a:defRPr>
                <a:solidFill>
                  <a:schemeClr val="tx1"/>
                </a:solidFill>
                <a:latin typeface="Roboto" pitchFamily="2" charset="0"/>
                <a:ea typeface="Orkney"/>
                <a:cs typeface="Orkney"/>
              </a:defRPr>
            </a:lvl9pPr>
          </a:lstStyle>
          <a:p>
            <a:r>
              <a:rPr lang="en-US" altLang="en-US" sz="9600" b="1">
                <a:solidFill>
                  <a:schemeClr val="bg1"/>
                </a:solidFill>
              </a:rPr>
              <a:t>THANK YOU</a:t>
            </a:r>
          </a:p>
        </p:txBody>
      </p:sp>
    </p:spTree>
  </p:cSld>
  <p:clrMapOvr>
    <a:masterClrMapping/>
  </p:clrMapOvr>
  <p:transition spd="slow">
    <p:push dir="u"/>
  </p:transition>
</p:sld>
</file>

<file path=ppt/theme/theme1.xml><?xml version="1.0" encoding="utf-8"?>
<a:theme xmlns:a="http://schemas.openxmlformats.org/drawingml/2006/main" name="Dividend">
  <a:themeElements>
    <a:clrScheme name="Covid">
      <a:dk1>
        <a:srgbClr val="262632"/>
      </a:dk1>
      <a:lt1>
        <a:srgbClr val="FFFFFF"/>
      </a:lt1>
      <a:dk2>
        <a:srgbClr val="454551"/>
      </a:dk2>
      <a:lt2>
        <a:srgbClr val="D8D9DC"/>
      </a:lt2>
      <a:accent1>
        <a:srgbClr val="36B8B2"/>
      </a:accent1>
      <a:accent2>
        <a:srgbClr val="32409A"/>
      </a:accent2>
      <a:accent3>
        <a:srgbClr val="E3AA88"/>
      </a:accent3>
      <a:accent4>
        <a:srgbClr val="756383"/>
      </a:accent4>
      <a:accent5>
        <a:srgbClr val="D54773"/>
      </a:accent5>
      <a:accent6>
        <a:srgbClr val="4775E7"/>
      </a:accent6>
      <a:hlink>
        <a:srgbClr val="D54773"/>
      </a:hlink>
      <a:folHlink>
        <a:srgbClr val="8971E1"/>
      </a:folHlink>
    </a:clrScheme>
    <a:fontScheme name="Covid">
      <a:majorFont>
        <a:latin typeface="Roboto Medium"/>
        <a:ea typeface="Orkney"/>
        <a:cs typeface="Orkney"/>
      </a:majorFont>
      <a:minorFont>
        <a:latin typeface="Roboto"/>
        <a:ea typeface="Orkney"/>
        <a:cs typeface="Orkney"/>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txDef>
      <a:spPr/>
      <a:bodyPr wrap="square">
        <a:spAutoFit/>
      </a:bodyPr>
      <a:lstStyle>
        <a:defPPr algn="l">
          <a:defRPr smtClean="0">
            <a:solidFill>
              <a:schemeClr val="tx2"/>
            </a:solidFill>
          </a:defRPr>
        </a:defPPr>
      </a:lstStyle>
    </a:txDef>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FF3129-AC42-472C-9E36-F31132EC724F}">
  <ds:schemaRefs>
    <ds:schemaRef ds:uri="c559991b-f02c-4c14-9d90-11006b84b263"/>
    <ds:schemaRef ds:uri="e24a63f3-eb78-4c02-b427-e40ea3e015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F8906DB-9987-4012-A261-CF436A4AA9AD}">
  <ds:schemaRefs>
    <ds:schemaRef ds:uri="http://schemas.microsoft.com/sharepoint/v3/contenttype/forms"/>
  </ds:schemaRefs>
</ds:datastoreItem>
</file>

<file path=customXml/itemProps3.xml><?xml version="1.0" encoding="utf-8"?>
<ds:datastoreItem xmlns:ds="http://schemas.openxmlformats.org/officeDocument/2006/customXml" ds:itemID="{69458EFF-3214-462E-86EE-AED23CE5C26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0</TotalTime>
  <Words>205</Words>
  <Application>Microsoft Office PowerPoint</Application>
  <PresentationFormat>Custom</PresentationFormat>
  <Paragraphs>79</Paragraphs>
  <Slides>10</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Aileron</vt:lpstr>
      <vt:lpstr>Arial</vt:lpstr>
      <vt:lpstr>Calibri</vt:lpstr>
      <vt:lpstr>Calibri Light</vt:lpstr>
      <vt:lpstr>Gill Sans</vt:lpstr>
      <vt:lpstr>Helvetica Light</vt:lpstr>
      <vt:lpstr>Roboto</vt:lpstr>
      <vt:lpstr>Roboto Medium</vt:lpstr>
      <vt:lpstr>Wingdings</vt:lpstr>
      <vt:lpstr>Wingdings 2</vt:lpstr>
      <vt:lpstr>Dividend</vt:lpstr>
      <vt:lpstr>Office Theme</vt:lpstr>
      <vt:lpstr>PowerPoint Presentation</vt:lpstr>
      <vt:lpstr>PROBLEM STATEMENT</vt:lpstr>
      <vt:lpstr>MEDIAN VALUE SAVINGS  TO HOSPITALS </vt:lpstr>
      <vt:lpstr>PowerPoint Presentation</vt:lpstr>
      <vt:lpstr>PowerPoint Presentation</vt:lpstr>
      <vt:lpstr>  MARKET RESEARCH </vt:lpstr>
      <vt:lpstr>         TESTIMONIAL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GoaShape</dc:creator>
  <cp:lastModifiedBy>Jeffrey Fattic</cp:lastModifiedBy>
  <cp:revision>2</cp:revision>
  <dcterms:created xsi:type="dcterms:W3CDTF">2020-03-24T12:21:22Z</dcterms:created>
  <dcterms:modified xsi:type="dcterms:W3CDTF">2020-05-19T21:44:25Z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