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notesMasterIdLst>
    <p:notesMasterId r:id="rId12"/>
  </p:notesMasterIdLst>
  <p:sldIdLst>
    <p:sldId id="256" r:id="rId5"/>
    <p:sldId id="261" r:id="rId6"/>
    <p:sldId id="269" r:id="rId7"/>
    <p:sldId id="277" r:id="rId8"/>
    <p:sldId id="280" r:id="rId9"/>
    <p:sldId id="279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yaladnp" initials="ka" lastIdx="3" clrIdx="0">
    <p:extLst>
      <p:ext uri="{19B8F6BF-5375-455C-9EA6-DF929625EA0E}">
        <p15:presenceInfo xmlns:p15="http://schemas.microsoft.com/office/powerpoint/2012/main" userId="S::kayaladnp_gmail.com#ext#@devupconforg2.onmicrosoft.com::5b3ef4b3-a3ea-4a45-8127-80b52ea82b3a" providerId="AD"/>
      </p:ext>
    </p:extLst>
  </p:cmAuthor>
  <p:cmAuthor id="2" name="janebreardon" initials="ja" lastIdx="2" clrIdx="1">
    <p:extLst>
      <p:ext uri="{19B8F6BF-5375-455C-9EA6-DF929625EA0E}">
        <p15:presenceInfo xmlns:p15="http://schemas.microsoft.com/office/powerpoint/2012/main" userId="S::janebreardon_gmail.com#ext#@devupconforg2.onmicrosoft.com::73f07310-e611-4983-8754-e3ef572738c8" providerId="AD"/>
      </p:ext>
    </p:extLst>
  </p:cmAuthor>
  <p:cmAuthor id="3" name="sabineclasen1" initials="sa" lastIdx="7" clrIdx="2">
    <p:extLst>
      <p:ext uri="{19B8F6BF-5375-455C-9EA6-DF929625EA0E}">
        <p15:presenceInfo xmlns:p15="http://schemas.microsoft.com/office/powerpoint/2012/main" userId="S::sabineclasen1_gmail.com#ext#@devupconforg2.onmicrosoft.com::247f8e5d-4c19-456a-b682-9282e55ea29a" providerId="AD"/>
      </p:ext>
    </p:extLst>
  </p:cmAuthor>
  <p:cmAuthor id="4" name="mollycecere" initials="mo" lastIdx="1" clrIdx="3">
    <p:extLst>
      <p:ext uri="{19B8F6BF-5375-455C-9EA6-DF929625EA0E}">
        <p15:presenceInfo xmlns:p15="http://schemas.microsoft.com/office/powerpoint/2012/main" userId="S::mollycecere_yahoo.com#ext#@devupconforg2.onmicrosoft.com::f6a519c0-460c-4593-8d18-b05ab6bb933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2121"/>
    <a:srgbClr val="F24949"/>
    <a:srgbClr val="C904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0DA65F-EC19-4680-A0A8-C06D671F926F}" v="3" dt="2020-05-17T14:25:50.717"/>
    <p1510:client id="{07B7776D-3C9E-4E4B-A738-47397BC6B8FA}" v="7" dt="2020-05-16T19:27:02.437"/>
    <p1510:client id="{0DF3AA50-CF43-4CC7-B7D1-C3288F32E8DE}" v="50" dt="2020-05-16T17:35:52.987"/>
    <p1510:client id="{0E5C7FD2-2F14-426C-94E9-C12B8B2956BF}" v="510" dt="2020-05-17T13:31:28.125"/>
    <p1510:client id="{0E6EA739-31DC-4D3C-86E4-3C84A7756FE2}" v="17" dt="2020-05-16T20:17:30.373"/>
    <p1510:client id="{0F71ED05-8C68-4B4B-B7F8-37917004A9D1}" v="102" dt="2020-05-17T15:39:55.600"/>
    <p1510:client id="{149E2D9A-10C7-47F1-9905-2B9615921D6A}" v="2946" dt="2020-05-16T17:50:51.316"/>
    <p1510:client id="{1568D64A-0AA1-4B6F-B1D3-412F3FA78F88}" v="14" dt="2020-05-17T15:40:04.957"/>
    <p1510:client id="{163F40B5-166C-419B-B11E-32416933FBD3}" v="392" dt="2020-05-17T12:57:40.810"/>
    <p1510:client id="{18CB43CB-CEE1-4909-BFE3-D441B5895EAA}" v="119" dt="2020-05-16T18:13:02.182"/>
    <p1510:client id="{1ED36463-7C11-4CA5-A018-EA8EFD68FF97}" v="1" dt="2020-05-16T18:28:47.718"/>
    <p1510:client id="{1FCDA61E-C76E-4815-B314-CFAEA315E72B}" v="9" dt="2020-05-17T14:47:11.794"/>
    <p1510:client id="{21C06D3A-FFCA-47D4-91D1-027A61C84D65}" v="31" dt="2020-05-16T18:17:58.605"/>
    <p1510:client id="{2211C624-A438-4F64-97EE-B435CD6F34DF}" v="44" dt="2020-05-17T13:29:33.835"/>
    <p1510:client id="{235BE093-92C7-40DA-B50B-C4487FFAB81A}" v="6" dt="2020-05-16T20:02:59.984"/>
    <p1510:client id="{240E2F14-6782-4CF9-A20E-9F4AFA6A9A29}" v="1" dt="2020-05-16T19:52:25.841"/>
    <p1510:client id="{25CE29E2-3A78-4C74-93B4-D8868450066C}" v="533" dt="2020-05-17T12:29:27.386"/>
    <p1510:client id="{26CA8E5C-4C7A-4EDB-B1EA-FC1E62384E1A}" v="6" dt="2020-05-17T15:47:46.981"/>
    <p1510:client id="{376F709A-FA26-4F40-A17F-58CD508C8FBC}" v="51" dt="2020-05-16T17:53:13.765"/>
    <p1510:client id="{391DCF3F-4D74-4C3D-B450-648C69F90F0B}" v="155" dt="2020-05-17T01:09:39.185"/>
    <p1510:client id="{397F3141-F808-4EAB-9358-7C2296626950}" v="1332" dt="2020-05-17T03:25:13.611"/>
    <p1510:client id="{39BBF2F6-C8B5-498B-A46F-EB0FC67A084F}" v="19" dt="2020-05-17T15:45:37.272"/>
    <p1510:client id="{3CB13140-352A-40E0-8367-5A7C3266DD6D}" v="244" dt="2020-05-17T14:44:05.246"/>
    <p1510:client id="{3CB91BE9-B16E-41EC-8FCC-923B5E4264D4}" v="108" dt="2020-05-16T19:40:42.089"/>
    <p1510:client id="{3DC1AF63-220F-4B27-838B-0CCA4B549130}" v="23" dt="2020-05-16T18:21:29.487"/>
    <p1510:client id="{40C6A463-7A6F-4731-9E75-7F35779EB445}" v="29" dt="2020-05-16T17:51:46.238"/>
    <p1510:client id="{41223BCF-374E-415E-9FF8-ED9609E71B29}" v="487" dt="2020-05-17T01:39:09.494"/>
    <p1510:client id="{42FFC4A4-035E-49B3-B2D9-8F773DFB8ACB}" v="7" dt="2020-05-17T02:29:37.469"/>
    <p1510:client id="{47551D47-2BAE-47DE-8234-D7AA9B4C7E16}" v="2" dt="2020-05-16T20:29:22.566"/>
    <p1510:client id="{49BC82EA-2408-461C-AE34-25E6E28E0118}" v="198" dt="2020-05-17T15:39:41.053"/>
    <p1510:client id="{4A957613-C1C3-4944-8017-49AEC6B3E1A2}" v="10" dt="2020-05-17T15:17:05.048"/>
    <p1510:client id="{4AC29FDC-4728-45F6-93B9-4E84F3192429}" v="1" dt="2020-05-17T13:39:10.577"/>
    <p1510:client id="{4AC40D9E-095A-4E67-9086-4083C5AD0CE5}" v="112" dt="2020-05-17T01:48:27.028"/>
    <p1510:client id="{5036CA27-FA6E-4381-93F2-53DEC4C26FD6}" v="126" dt="2020-05-17T14:39:46.332"/>
    <p1510:client id="{503B45D3-A8DD-4A18-9F4B-EE5C4B66EDDE}" v="933" dt="2020-05-17T01:07:31.358"/>
    <p1510:client id="{51578F07-AAE2-4EC1-B6AA-05B9B9FF3051}" v="4" dt="2020-05-16T19:17:52.889"/>
    <p1510:client id="{5416711F-A0AF-48BD-82C2-D361CF8BE158}" v="7" dt="2020-05-16T20:30:28.285"/>
    <p1510:client id="{542F74FA-48A2-413C-9820-28EF04FB176A}" v="1" dt="2020-05-17T15:14:50.749"/>
    <p1510:client id="{590CEEA6-1291-4EEE-884F-42723D77F13C}" v="8" dt="2020-05-16T20:30:56.654"/>
    <p1510:client id="{60513FB1-36F3-4935-91A4-3F7CD78AF888}" v="4" dt="2020-05-17T14:14:07.381"/>
    <p1510:client id="{66F3DBD1-D2BF-4626-BE57-0E081C70DCDC}" v="43" dt="2020-05-16T18:00:35.134"/>
    <p1510:client id="{6915A510-0083-4DE1-967D-394E18B7560C}" v="2" dt="2020-05-16T19:33:56.703"/>
    <p1510:client id="{6961B97F-F034-4D5D-A014-BF492362D0DE}" v="3596" dt="2020-05-16T19:05:20.470"/>
    <p1510:client id="{6962696D-8176-419C-9DF9-28A7B39C585D}" v="21" dt="2020-05-17T13:53:06.848"/>
    <p1510:client id="{6AB7535A-3CA9-4569-9B84-3225D9F6C75F}" v="65" dt="2020-05-16T19:27:01.062"/>
    <p1510:client id="{6CA42979-CC1F-4ACA-A998-EF87A1A6FA45}" v="28" dt="2020-05-16T19:29:09.550"/>
    <p1510:client id="{6EC8B12B-7D48-45A8-BA46-37A04E84ED8F}" v="20" dt="2020-05-17T15:25:30.172"/>
    <p1510:client id="{70442CDE-2A22-4A01-91F4-D89DE406F607}" v="7" dt="2020-05-17T15:27:47.922"/>
    <p1510:client id="{76A3F7DD-E62F-46D7-A66E-D5B6EEDBAFB5}" v="276" dt="2020-05-17T04:09:20.363"/>
    <p1510:client id="{7A5CF76B-294F-460A-A400-FDD0C319A8DC}" v="20" dt="2020-05-16T18:23:56.383"/>
    <p1510:client id="{82752A6F-8B01-4AD2-81E9-09F424BF3B5A}" v="375" dt="2020-05-17T01:56:53.302"/>
    <p1510:client id="{859BF54C-11DE-43C5-8651-60CB42641487}" v="81" dt="2020-05-16T18:43:10.346"/>
    <p1510:client id="{86766D6D-184D-4FCD-8F6E-FDABE8086094}" v="18" dt="2020-05-16T19:43:36.939"/>
    <p1510:client id="{87D1DF52-DB9C-449E-9C7D-EEA5F3A94E14}" v="1" dt="2020-05-16T18:33:45.666"/>
    <p1510:client id="{88BAD91E-AB56-433C-8324-74794B81CDFC}" v="33" dt="2020-05-17T12:03:35.581"/>
    <p1510:client id="{89E2F99A-2F0C-4FFE-B44A-A90417BBB4FC}" v="39" dt="2020-05-17T15:27:32.105"/>
    <p1510:client id="{8A627179-3D2F-4067-9DE5-6FE54924E889}" v="26" dt="2020-05-16T20:24:26.795"/>
    <p1510:client id="{8A8C9333-6108-4586-ABD8-A09D1E2D2A41}" v="283" dt="2020-05-17T02:42:48.620"/>
    <p1510:client id="{8B2D573E-E5A7-4CCF-B541-CE2644EA9576}" v="94" dt="2020-05-16T17:52:17.334"/>
    <p1510:client id="{928375EF-B79C-419F-9DD0-7698CC18D3D4}" v="20" dt="2020-05-16T19:01:14.776"/>
    <p1510:client id="{9580762C-A1D8-499E-BCEA-E1C00914B501}" v="96" dt="2020-05-17T14:05:03.958"/>
    <p1510:client id="{9A8BD790-C105-4D75-A889-8DE042BC1296}" v="11" dt="2020-05-17T01:21:35.789"/>
    <p1510:client id="{9C57128E-8ABC-4F33-82A3-42469F1E81A1}" v="2" dt="2020-05-16T18:16:45.663"/>
    <p1510:client id="{A3A2FAD7-E8E8-4BE4-871C-2D224E973924}" v="30" dt="2020-05-17T14:30:54.797"/>
    <p1510:client id="{AF20A9B3-E3BC-4D01-B786-37F3E5A4D05D}" v="138" dt="2020-05-16T20:24:34.739"/>
    <p1510:client id="{B3ED18A7-4008-4424-A2DC-7F945444CD4E}" v="37" dt="2020-05-16T20:26:07.853"/>
    <p1510:client id="{B4377ACA-D2DC-4899-89AA-D13867A025C2}" v="1531" dt="2020-05-17T13:25:08.899"/>
    <p1510:client id="{B47EDB0F-83C4-4F86-9D8B-52CA2E3BF854}" v="52" dt="2020-05-16T19:47:49.841"/>
    <p1510:client id="{B7D9E814-C36C-48CB-BB9F-A15A28B296A7}" v="316" dt="2020-05-16T19:47:26.167"/>
    <p1510:client id="{B8C20BC7-21B7-447C-9236-A673B77D12E0}" v="560" dt="2020-05-16T18:54:53.145"/>
    <p1510:client id="{BAB57AC6-0F2E-4556-AEA8-7159673CF743}" v="143" dt="2020-05-16T19:17:09.281"/>
    <p1510:client id="{BDE31126-3C62-4D6D-987C-78A621CEE075}" v="176" dt="2020-05-17T02:05:32.401"/>
    <p1510:client id="{BDF6A458-9C32-4EA2-9496-93A9CD4EB186}" v="6" dt="2020-05-16T20:16:21.538"/>
    <p1510:client id="{C18F36CC-6287-478A-AE48-E1C212ACCCF3}" v="1" dt="2020-05-17T04:21:06.743"/>
    <p1510:client id="{C2FC28B9-13ED-4C41-B0E3-B543ADF54D65}" v="575" dt="2020-05-17T15:30:56.036"/>
    <p1510:client id="{C42797F4-9AB6-4350-A4CD-4E390AA8D701}" v="14" dt="2020-05-16T18:08:35.643"/>
    <p1510:client id="{D1623B94-D614-4546-BEE9-416C6C177733}" v="69" dt="2020-05-17T14:43:25.186"/>
    <p1510:client id="{D55F2C1A-7559-4B4F-99CB-D0509E7AD48B}" v="17" dt="2020-05-16T20:16:28.848"/>
    <p1510:client id="{D6957FAF-A227-4B9C-9C70-A6625EB1037F}" v="324" dt="2020-05-16T19:05:17.422"/>
    <p1510:client id="{D8B76E12-9BC1-45F0-AC7A-93A48A957229}" v="45" dt="2020-05-17T03:57:34.235"/>
    <p1510:client id="{DB2BD534-FDFE-410A-8A3F-52BF9BAE66C9}" v="50" dt="2020-05-16T20:06:43.860"/>
    <p1510:client id="{DB8C7C91-5DB7-4171-97FB-C33752DFB858}" v="1" dt="2020-05-16T17:21:44.024"/>
    <p1510:client id="{DBB45336-D927-4871-B1D7-B6690B93CF19}" v="1175" dt="2020-05-16T20:24:30.439"/>
    <p1510:client id="{DBE63C95-DCC5-48A7-BED6-0CFAB3DB8EC1}" v="131" dt="2020-05-16T20:56:39.623"/>
    <p1510:client id="{DD3326A9-CA17-4B95-9B23-98850EE46560}" v="24" dt="2020-05-17T15:05:03.609"/>
    <p1510:client id="{E07A2AFA-E9B9-4F1F-A8E5-2B8CABD800BC}" v="17" dt="2020-05-16T17:22:57.780"/>
    <p1510:client id="{E30F9595-99A7-4884-91DF-284254974C65}" v="18" dt="2020-05-17T04:31:44.253"/>
    <p1510:client id="{E71FA72C-0F82-4510-BD9D-35920FB88069}" v="73" dt="2020-05-16T19:06:16.260"/>
    <p1510:client id="{E81FF437-7026-427F-BC88-FF1E576D5F60}" v="63" dt="2020-05-16T20:06:04.926"/>
    <p1510:client id="{EA83265D-8E96-4062-9C82-4556D83AE40E}" v="267" dt="2020-05-17T01:39:22.935"/>
    <p1510:client id="{F5BD97A9-0DE5-4B70-9D6B-441524309A9E}" v="4" dt="2020-05-16T20:20:18.177"/>
    <p1510:client id="{F787623D-00B6-4C1D-84E0-82B9DB4773DE}" v="85" dt="2020-05-16T18:33:58.350"/>
    <p1510:client id="{F7F735FA-9468-46E1-AFC3-99F5561E3673}" v="2" dt="2020-05-17T14:54:07.422"/>
    <p1510:client id="{FD79DAC0-0F22-4260-BE62-EFCFB066474A}" v="57" dt="2020-05-16T19:18:07.972"/>
    <p1510:client id="{FFAC9825-81E3-4909-BD43-AD6FBC2DD5C3}" v="223" dt="2020-05-16T20:02:27.7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llycecere" userId="S::mollycecere_yahoo.com#ext#@devupconforg2.onmicrosoft.com::f6a519c0-460c-4593-8d18-b05ab6bb933c" providerId="AD" clId="Web-{26CA8E5C-4C7A-4EDB-B1EA-FC1E62384E1A}"/>
    <pc:docChg chg="modSld">
      <pc:chgData name="mollycecere" userId="S::mollycecere_yahoo.com#ext#@devupconforg2.onmicrosoft.com::f6a519c0-460c-4593-8d18-b05ab6bb933c" providerId="AD" clId="Web-{26CA8E5C-4C7A-4EDB-B1EA-FC1E62384E1A}" dt="2020-05-17T15:47:46.981" v="5" actId="20577"/>
      <pc:docMkLst>
        <pc:docMk/>
      </pc:docMkLst>
      <pc:sldChg chg="modSp">
        <pc:chgData name="mollycecere" userId="S::mollycecere_yahoo.com#ext#@devupconforg2.onmicrosoft.com::f6a519c0-460c-4593-8d18-b05ab6bb933c" providerId="AD" clId="Web-{26CA8E5C-4C7A-4EDB-B1EA-FC1E62384E1A}" dt="2020-05-17T15:47:46.965" v="4" actId="20577"/>
        <pc:sldMkLst>
          <pc:docMk/>
          <pc:sldMk cId="2699346469" sldId="261"/>
        </pc:sldMkLst>
        <pc:spChg chg="mod">
          <ac:chgData name="mollycecere" userId="S::mollycecere_yahoo.com#ext#@devupconforg2.onmicrosoft.com::f6a519c0-460c-4593-8d18-b05ab6bb933c" providerId="AD" clId="Web-{26CA8E5C-4C7A-4EDB-B1EA-FC1E62384E1A}" dt="2020-05-17T15:47:46.965" v="4" actId="20577"/>
          <ac:spMkLst>
            <pc:docMk/>
            <pc:sldMk cId="2699346469" sldId="261"/>
            <ac:spMk id="3" creationId="{063BAF79-63F8-4B90-9B54-D1B44C40374C}"/>
          </ac:spMkLst>
        </pc:spChg>
      </pc:sldChg>
    </pc:docChg>
  </pc:docChgLst>
  <pc:docChgLst>
    <pc:chgData name="kayaladnp" userId="S::kayaladnp_gmail.com#ext#@devupconforg2.onmicrosoft.com::5b3ef4b3-a3ea-4a45-8127-80b52ea82b3a" providerId="AD" clId="Web-{9580762C-A1D8-499E-BCEA-E1C00914B501}"/>
    <pc:docChg chg="modSld">
      <pc:chgData name="kayaladnp" userId="S::kayaladnp_gmail.com#ext#@devupconforg2.onmicrosoft.com::5b3ef4b3-a3ea-4a45-8127-80b52ea82b3a" providerId="AD" clId="Web-{9580762C-A1D8-499E-BCEA-E1C00914B501}" dt="2020-05-17T14:05:03.958" v="93" actId="20577"/>
      <pc:docMkLst>
        <pc:docMk/>
      </pc:docMkLst>
      <pc:sldChg chg="modSp">
        <pc:chgData name="kayaladnp" userId="S::kayaladnp_gmail.com#ext#@devupconforg2.onmicrosoft.com::5b3ef4b3-a3ea-4a45-8127-80b52ea82b3a" providerId="AD" clId="Web-{9580762C-A1D8-499E-BCEA-E1C00914B501}" dt="2020-05-17T14:05:03.958" v="92" actId="20577"/>
        <pc:sldMkLst>
          <pc:docMk/>
          <pc:sldMk cId="1986386308" sldId="266"/>
        </pc:sldMkLst>
        <pc:spChg chg="mod">
          <ac:chgData name="kayaladnp" userId="S::kayaladnp_gmail.com#ext#@devupconforg2.onmicrosoft.com::5b3ef4b3-a3ea-4a45-8127-80b52ea82b3a" providerId="AD" clId="Web-{9580762C-A1D8-499E-BCEA-E1C00914B501}" dt="2020-05-17T14:05:03.958" v="92" actId="20577"/>
          <ac:spMkLst>
            <pc:docMk/>
            <pc:sldMk cId="1986386308" sldId="266"/>
            <ac:spMk id="2" creationId="{8F6AA65F-3072-4870-8882-DA5F3A23E24C}"/>
          </ac:spMkLst>
        </pc:spChg>
        <pc:spChg chg="mod">
          <ac:chgData name="kayaladnp" userId="S::kayaladnp_gmail.com#ext#@devupconforg2.onmicrosoft.com::5b3ef4b3-a3ea-4a45-8127-80b52ea82b3a" providerId="AD" clId="Web-{9580762C-A1D8-499E-BCEA-E1C00914B501}" dt="2020-05-17T14:03:20.911" v="81" actId="20577"/>
          <ac:spMkLst>
            <pc:docMk/>
            <pc:sldMk cId="1986386308" sldId="266"/>
            <ac:spMk id="3" creationId="{EA3FB2C8-3EBB-4AC2-9E3A-1E559B4F7221}"/>
          </ac:spMkLst>
        </pc:spChg>
      </pc:sldChg>
      <pc:sldChg chg="modSp">
        <pc:chgData name="kayaladnp" userId="S::kayaladnp_gmail.com#ext#@devupconforg2.onmicrosoft.com::5b3ef4b3-a3ea-4a45-8127-80b52ea82b3a" providerId="AD" clId="Web-{9580762C-A1D8-499E-BCEA-E1C00914B501}" dt="2020-05-17T13:52:48.504" v="17" actId="20577"/>
        <pc:sldMkLst>
          <pc:docMk/>
          <pc:sldMk cId="4147064633" sldId="267"/>
        </pc:sldMkLst>
        <pc:spChg chg="mod">
          <ac:chgData name="kayaladnp" userId="S::kayaladnp_gmail.com#ext#@devupconforg2.onmicrosoft.com::5b3ef4b3-a3ea-4a45-8127-80b52ea82b3a" providerId="AD" clId="Web-{9580762C-A1D8-499E-BCEA-E1C00914B501}" dt="2020-05-17T13:52:48.504" v="17" actId="20577"/>
          <ac:spMkLst>
            <pc:docMk/>
            <pc:sldMk cId="4147064633" sldId="267"/>
            <ac:spMk id="2" creationId="{8B5A7DC3-667E-4BB2-9641-7504610FF15F}"/>
          </ac:spMkLst>
        </pc:spChg>
      </pc:sldChg>
    </pc:docChg>
  </pc:docChgLst>
  <pc:docChgLst>
    <pc:chgData name="kayaladnp" userId="S::kayaladnp_gmail.com#ext#@devupconforg2.onmicrosoft.com::5b3ef4b3-a3ea-4a45-8127-80b52ea82b3a" providerId="AD" clId="Web-{070DA65F-EC19-4680-A0A8-C06D671F926F}"/>
    <pc:docChg chg="modSld">
      <pc:chgData name="kayaladnp" userId="S::kayaladnp_gmail.com#ext#@devupconforg2.onmicrosoft.com::5b3ef4b3-a3ea-4a45-8127-80b52ea82b3a" providerId="AD" clId="Web-{070DA65F-EC19-4680-A0A8-C06D671F926F}" dt="2020-05-17T14:25:47.342" v="1" actId="20577"/>
      <pc:docMkLst>
        <pc:docMk/>
      </pc:docMkLst>
      <pc:sldChg chg="modSp">
        <pc:chgData name="kayaladnp" userId="S::kayaladnp_gmail.com#ext#@devupconforg2.onmicrosoft.com::5b3ef4b3-a3ea-4a45-8127-80b52ea82b3a" providerId="AD" clId="Web-{070DA65F-EC19-4680-A0A8-C06D671F926F}" dt="2020-05-17T14:25:47.342" v="1" actId="20577"/>
        <pc:sldMkLst>
          <pc:docMk/>
          <pc:sldMk cId="4147064633" sldId="267"/>
        </pc:sldMkLst>
        <pc:spChg chg="mod">
          <ac:chgData name="kayaladnp" userId="S::kayaladnp_gmail.com#ext#@devupconforg2.onmicrosoft.com::5b3ef4b3-a3ea-4a45-8127-80b52ea82b3a" providerId="AD" clId="Web-{070DA65F-EC19-4680-A0A8-C06D671F926F}" dt="2020-05-17T14:25:47.342" v="1" actId="20577"/>
          <ac:spMkLst>
            <pc:docMk/>
            <pc:sldMk cId="4147064633" sldId="267"/>
            <ac:spMk id="2" creationId="{8B5A7DC3-667E-4BB2-9641-7504610FF15F}"/>
          </ac:spMkLst>
        </pc:spChg>
      </pc:sldChg>
    </pc:docChg>
  </pc:docChgLst>
  <pc:docChgLst>
    <pc:chgData name="sabineclasen1" userId="S::sabineclasen1_gmail.com#ext#@devupconforg2.onmicrosoft.com::247f8e5d-4c19-456a-b682-9282e55ea29a" providerId="AD" clId="Web-{0E5C7FD2-2F14-426C-94E9-C12B8B2956BF}"/>
    <pc:docChg chg="addSld delSld modSld">
      <pc:chgData name="sabineclasen1" userId="S::sabineclasen1_gmail.com#ext#@devupconforg2.onmicrosoft.com::247f8e5d-4c19-456a-b682-9282e55ea29a" providerId="AD" clId="Web-{0E5C7FD2-2F14-426C-94E9-C12B8B2956BF}" dt="2020-05-17T13:31:28.125" v="513"/>
      <pc:docMkLst>
        <pc:docMk/>
      </pc:docMkLst>
      <pc:sldChg chg="mod modShow">
        <pc:chgData name="sabineclasen1" userId="S::sabineclasen1_gmail.com#ext#@devupconforg2.onmicrosoft.com::247f8e5d-4c19-456a-b682-9282e55ea29a" providerId="AD" clId="Web-{0E5C7FD2-2F14-426C-94E9-C12B8B2956BF}" dt="2020-05-17T13:15:17.834" v="507"/>
        <pc:sldMkLst>
          <pc:docMk/>
          <pc:sldMk cId="3584908040" sldId="260"/>
        </pc:sldMkLst>
      </pc:sldChg>
      <pc:sldChg chg="mod modShow">
        <pc:chgData name="sabineclasen1" userId="S::sabineclasen1_gmail.com#ext#@devupconforg2.onmicrosoft.com::247f8e5d-4c19-456a-b682-9282e55ea29a" providerId="AD" clId="Web-{0E5C7FD2-2F14-426C-94E9-C12B8B2956BF}" dt="2020-05-17T12:50:59.228" v="14"/>
        <pc:sldMkLst>
          <pc:docMk/>
          <pc:sldMk cId="3717181148" sldId="265"/>
        </pc:sldMkLst>
      </pc:sldChg>
      <pc:sldChg chg="addSp delSp modSp">
        <pc:chgData name="sabineclasen1" userId="S::sabineclasen1_gmail.com#ext#@devupconforg2.onmicrosoft.com::247f8e5d-4c19-456a-b682-9282e55ea29a" providerId="AD" clId="Web-{0E5C7FD2-2F14-426C-94E9-C12B8B2956BF}" dt="2020-05-17T13:16:15.085" v="510"/>
        <pc:sldMkLst>
          <pc:docMk/>
          <pc:sldMk cId="1986386308" sldId="266"/>
        </pc:sldMkLst>
        <pc:spChg chg="add del mod">
          <ac:chgData name="sabineclasen1" userId="S::sabineclasen1_gmail.com#ext#@devupconforg2.onmicrosoft.com::247f8e5d-4c19-456a-b682-9282e55ea29a" providerId="AD" clId="Web-{0E5C7FD2-2F14-426C-94E9-C12B8B2956BF}" dt="2020-05-17T13:16:15.085" v="510"/>
          <ac:spMkLst>
            <pc:docMk/>
            <pc:sldMk cId="1986386308" sldId="266"/>
            <ac:spMk id="2" creationId="{8F6AA65F-3072-4870-8882-DA5F3A23E24C}"/>
          </ac:spMkLst>
        </pc:spChg>
      </pc:sldChg>
      <pc:sldChg chg="addSp delSp modSp add replId">
        <pc:chgData name="sabineclasen1" userId="S::sabineclasen1_gmail.com#ext#@devupconforg2.onmicrosoft.com::247f8e5d-4c19-456a-b682-9282e55ea29a" providerId="AD" clId="Web-{0E5C7FD2-2F14-426C-94E9-C12B8B2956BF}" dt="2020-05-17T12:49:45.683" v="13" actId="14100"/>
        <pc:sldMkLst>
          <pc:docMk/>
          <pc:sldMk cId="2393331487" sldId="268"/>
        </pc:sldMkLst>
        <pc:picChg chg="del">
          <ac:chgData name="sabineclasen1" userId="S::sabineclasen1_gmail.com#ext#@devupconforg2.onmicrosoft.com::247f8e5d-4c19-456a-b682-9282e55ea29a" providerId="AD" clId="Web-{0E5C7FD2-2F14-426C-94E9-C12B8B2956BF}" dt="2020-05-17T12:44:06.802" v="1"/>
          <ac:picMkLst>
            <pc:docMk/>
            <pc:sldMk cId="2393331487" sldId="268"/>
            <ac:picMk id="2" creationId="{5490628F-56C9-4DBF-9469-B3E23F073694}"/>
          </ac:picMkLst>
        </pc:picChg>
        <pc:picChg chg="add del mod">
          <ac:chgData name="sabineclasen1" userId="S::sabineclasen1_gmail.com#ext#@devupconforg2.onmicrosoft.com::247f8e5d-4c19-456a-b682-9282e55ea29a" providerId="AD" clId="Web-{0E5C7FD2-2F14-426C-94E9-C12B8B2956BF}" dt="2020-05-17T12:45:11.787" v="7"/>
          <ac:picMkLst>
            <pc:docMk/>
            <pc:sldMk cId="2393331487" sldId="268"/>
            <ac:picMk id="3" creationId="{3B069A84-4A2B-464B-9BC5-3F222696997B}"/>
          </ac:picMkLst>
        </pc:picChg>
        <pc:picChg chg="add mod">
          <ac:chgData name="sabineclasen1" userId="S::sabineclasen1_gmail.com#ext#@devupconforg2.onmicrosoft.com::247f8e5d-4c19-456a-b682-9282e55ea29a" providerId="AD" clId="Web-{0E5C7FD2-2F14-426C-94E9-C12B8B2956BF}" dt="2020-05-17T12:49:45.683" v="13" actId="14100"/>
          <ac:picMkLst>
            <pc:docMk/>
            <pc:sldMk cId="2393331487" sldId="268"/>
            <ac:picMk id="5" creationId="{3660F495-707D-4272-91DB-C32F14E134A1}"/>
          </ac:picMkLst>
        </pc:picChg>
      </pc:sldChg>
      <pc:sldChg chg="addSp delSp modSp add replId">
        <pc:chgData name="sabineclasen1" userId="S::sabineclasen1_gmail.com#ext#@devupconforg2.onmicrosoft.com::247f8e5d-4c19-456a-b682-9282e55ea29a" providerId="AD" clId="Web-{0E5C7FD2-2F14-426C-94E9-C12B8B2956BF}" dt="2020-05-17T13:15:06.865" v="506"/>
        <pc:sldMkLst>
          <pc:docMk/>
          <pc:sldMk cId="3888601988" sldId="269"/>
        </pc:sldMkLst>
        <pc:spChg chg="mod">
          <ac:chgData name="sabineclasen1" userId="S::sabineclasen1_gmail.com#ext#@devupconforg2.onmicrosoft.com::247f8e5d-4c19-456a-b682-9282e55ea29a" providerId="AD" clId="Web-{0E5C7FD2-2F14-426C-94E9-C12B8B2956BF}" dt="2020-05-17T13:11:54.426" v="502" actId="20577"/>
          <ac:spMkLst>
            <pc:docMk/>
            <pc:sldMk cId="3888601988" sldId="269"/>
            <ac:spMk id="2" creationId="{5D621CD2-F6FD-4EBC-BF4C-557FDB2A3179}"/>
          </ac:spMkLst>
        </pc:spChg>
        <pc:spChg chg="add mod">
          <ac:chgData name="sabineclasen1" userId="S::sabineclasen1_gmail.com#ext#@devupconforg2.onmicrosoft.com::247f8e5d-4c19-456a-b682-9282e55ea29a" providerId="AD" clId="Web-{0E5C7FD2-2F14-426C-94E9-C12B8B2956BF}" dt="2020-05-17T13:10:48.769" v="496" actId="14100"/>
          <ac:spMkLst>
            <pc:docMk/>
            <pc:sldMk cId="3888601988" sldId="269"/>
            <ac:spMk id="34" creationId="{8E7F24A1-A770-42E9-8852-56438071FEF6}"/>
          </ac:spMkLst>
        </pc:spChg>
        <pc:spChg chg="add mod">
          <ac:chgData name="sabineclasen1" userId="S::sabineclasen1_gmail.com#ext#@devupconforg2.onmicrosoft.com::247f8e5d-4c19-456a-b682-9282e55ea29a" providerId="AD" clId="Web-{0E5C7FD2-2F14-426C-94E9-C12B8B2956BF}" dt="2020-05-17T13:15:06.865" v="506"/>
          <ac:spMkLst>
            <pc:docMk/>
            <pc:sldMk cId="3888601988" sldId="269"/>
            <ac:spMk id="2197" creationId="{5F9DE60A-E5C5-43A7-8949-DB8A9A5DC510}"/>
          </ac:spMkLst>
        </pc:spChg>
        <pc:spChg chg="add del mod">
          <ac:chgData name="sabineclasen1" userId="S::sabineclasen1_gmail.com#ext#@devupconforg2.onmicrosoft.com::247f8e5d-4c19-456a-b682-9282e55ea29a" providerId="AD" clId="Web-{0E5C7FD2-2F14-426C-94E9-C12B8B2956BF}" dt="2020-05-17T13:01:11.514" v="329"/>
          <ac:spMkLst>
            <pc:docMk/>
            <pc:sldMk cId="3888601988" sldId="269"/>
            <ac:spMk id="2214" creationId="{A2368A5C-D263-44F3-A896-887A281753FB}"/>
          </ac:spMkLst>
        </pc:spChg>
        <pc:spChg chg="add mod">
          <ac:chgData name="sabineclasen1" userId="S::sabineclasen1_gmail.com#ext#@devupconforg2.onmicrosoft.com::247f8e5d-4c19-456a-b682-9282e55ea29a" providerId="AD" clId="Web-{0E5C7FD2-2F14-426C-94E9-C12B8B2956BF}" dt="2020-05-17T13:04:06.344" v="366" actId="20577"/>
          <ac:spMkLst>
            <pc:docMk/>
            <pc:sldMk cId="3888601988" sldId="269"/>
            <ac:spMk id="2215" creationId="{D523F844-F599-42B8-B8DF-5D79A197D3E2}"/>
          </ac:spMkLst>
        </pc:spChg>
        <pc:graphicFrameChg chg="mod modGraphic">
          <ac:chgData name="sabineclasen1" userId="S::sabineclasen1_gmail.com#ext#@devupconforg2.onmicrosoft.com::247f8e5d-4c19-456a-b682-9282e55ea29a" providerId="AD" clId="Web-{0E5C7FD2-2F14-426C-94E9-C12B8B2956BF}" dt="2020-05-17T13:05:47.313" v="379" actId="20577"/>
          <ac:graphicFrameMkLst>
            <pc:docMk/>
            <pc:sldMk cId="3888601988" sldId="269"/>
            <ac:graphicFrameMk id="14" creationId="{B7F9617F-20F7-47E6-97EB-AE2CC52806DF}"/>
          </ac:graphicFrameMkLst>
        </pc:graphicFrameChg>
      </pc:sldChg>
      <pc:sldChg chg="add del replId">
        <pc:chgData name="sabineclasen1" userId="S::sabineclasen1_gmail.com#ext#@devupconforg2.onmicrosoft.com::247f8e5d-4c19-456a-b682-9282e55ea29a" providerId="AD" clId="Web-{0E5C7FD2-2F14-426C-94E9-C12B8B2956BF}" dt="2020-05-17T13:31:22.906" v="512"/>
        <pc:sldMkLst>
          <pc:docMk/>
          <pc:sldMk cId="869603903" sldId="270"/>
        </pc:sldMkLst>
      </pc:sldChg>
      <pc:sldChg chg="new">
        <pc:chgData name="sabineclasen1" userId="S::sabineclasen1_gmail.com#ext#@devupconforg2.onmicrosoft.com::247f8e5d-4c19-456a-b682-9282e55ea29a" providerId="AD" clId="Web-{0E5C7FD2-2F14-426C-94E9-C12B8B2956BF}" dt="2020-05-17T13:31:28.125" v="513"/>
        <pc:sldMkLst>
          <pc:docMk/>
          <pc:sldMk cId="3397757620" sldId="270"/>
        </pc:sldMkLst>
      </pc:sldChg>
    </pc:docChg>
  </pc:docChgLst>
  <pc:docChgLst>
    <pc:chgData name="kayaladnp" userId="S::kayaladnp_gmail.com#ext#@devupconforg2.onmicrosoft.com::5b3ef4b3-a3ea-4a45-8127-80b52ea82b3a" providerId="AD" clId="Web-{DD3326A9-CA17-4B95-9B23-98850EE46560}"/>
    <pc:docChg chg="modSld">
      <pc:chgData name="kayaladnp" userId="S::kayaladnp_gmail.com#ext#@devupconforg2.onmicrosoft.com::5b3ef4b3-a3ea-4a45-8127-80b52ea82b3a" providerId="AD" clId="Web-{DD3326A9-CA17-4B95-9B23-98850EE46560}" dt="2020-05-17T15:05:03.609" v="22" actId="20577"/>
      <pc:docMkLst>
        <pc:docMk/>
      </pc:docMkLst>
      <pc:sldChg chg="modSp">
        <pc:chgData name="kayaladnp" userId="S::kayaladnp_gmail.com#ext#@devupconforg2.onmicrosoft.com::5b3ef4b3-a3ea-4a45-8127-80b52ea82b3a" providerId="AD" clId="Web-{DD3326A9-CA17-4B95-9B23-98850EE46560}" dt="2020-05-17T15:05:03.594" v="21" actId="20577"/>
        <pc:sldMkLst>
          <pc:docMk/>
          <pc:sldMk cId="1986386308" sldId="266"/>
        </pc:sldMkLst>
        <pc:spChg chg="mod">
          <ac:chgData name="kayaladnp" userId="S::kayaladnp_gmail.com#ext#@devupconforg2.onmicrosoft.com::5b3ef4b3-a3ea-4a45-8127-80b52ea82b3a" providerId="AD" clId="Web-{DD3326A9-CA17-4B95-9B23-98850EE46560}" dt="2020-05-17T15:05:03.594" v="21" actId="20577"/>
          <ac:spMkLst>
            <pc:docMk/>
            <pc:sldMk cId="1986386308" sldId="266"/>
            <ac:spMk id="3" creationId="{EA3FB2C8-3EBB-4AC2-9E3A-1E559B4F7221}"/>
          </ac:spMkLst>
        </pc:spChg>
        <pc:spChg chg="mod">
          <ac:chgData name="kayaladnp" userId="S::kayaladnp_gmail.com#ext#@devupconforg2.onmicrosoft.com::5b3ef4b3-a3ea-4a45-8127-80b52ea82b3a" providerId="AD" clId="Web-{DD3326A9-CA17-4B95-9B23-98850EE46560}" dt="2020-05-17T15:04:31.124" v="12" actId="1076"/>
          <ac:spMkLst>
            <pc:docMk/>
            <pc:sldMk cId="1986386308" sldId="266"/>
            <ac:spMk id="4" creationId="{AAAE7680-96A1-4D8D-8D42-AF2E064E0896}"/>
          </ac:spMkLst>
        </pc:spChg>
        <pc:spChg chg="mod">
          <ac:chgData name="kayaladnp" userId="S::kayaladnp_gmail.com#ext#@devupconforg2.onmicrosoft.com::5b3ef4b3-a3ea-4a45-8127-80b52ea82b3a" providerId="AD" clId="Web-{DD3326A9-CA17-4B95-9B23-98850EE46560}" dt="2020-05-17T15:04:26.108" v="9" actId="20577"/>
          <ac:spMkLst>
            <pc:docMk/>
            <pc:sldMk cId="1986386308" sldId="266"/>
            <ac:spMk id="5" creationId="{CA69EE39-C319-4D8C-A580-DD2996C53483}"/>
          </ac:spMkLst>
        </pc:spChg>
      </pc:sldChg>
    </pc:docChg>
  </pc:docChgLst>
  <pc:docChgLst>
    <pc:chgData name="kayaladnp" userId="S::kayaladnp_gmail.com#ext#@devupconforg2.onmicrosoft.com::5b3ef4b3-a3ea-4a45-8127-80b52ea82b3a" providerId="AD" clId="Web-{70442CDE-2A22-4A01-91F4-D89DE406F607}"/>
    <pc:docChg chg="modSld">
      <pc:chgData name="kayaladnp" userId="S::kayaladnp_gmail.com#ext#@devupconforg2.onmicrosoft.com::5b3ef4b3-a3ea-4a45-8127-80b52ea82b3a" providerId="AD" clId="Web-{70442CDE-2A22-4A01-91F4-D89DE406F607}" dt="2020-05-17T15:27:47.922" v="6" actId="20577"/>
      <pc:docMkLst>
        <pc:docMk/>
      </pc:docMkLst>
      <pc:sldChg chg="modSp delCm">
        <pc:chgData name="kayaladnp" userId="S::kayaladnp_gmail.com#ext#@devupconforg2.onmicrosoft.com::5b3ef4b3-a3ea-4a45-8127-80b52ea82b3a" providerId="AD" clId="Web-{70442CDE-2A22-4A01-91F4-D89DE406F607}" dt="2020-05-17T15:27:47.907" v="5" actId="20577"/>
        <pc:sldMkLst>
          <pc:docMk/>
          <pc:sldMk cId="2699346469" sldId="261"/>
        </pc:sldMkLst>
        <pc:spChg chg="mod">
          <ac:chgData name="kayaladnp" userId="S::kayaladnp_gmail.com#ext#@devupconforg2.onmicrosoft.com::5b3ef4b3-a3ea-4a45-8127-80b52ea82b3a" providerId="AD" clId="Web-{70442CDE-2A22-4A01-91F4-D89DE406F607}" dt="2020-05-17T15:27:47.907" v="5" actId="20577"/>
          <ac:spMkLst>
            <pc:docMk/>
            <pc:sldMk cId="2699346469" sldId="261"/>
            <ac:spMk id="3" creationId="{063BAF79-63F8-4B90-9B54-D1B44C40374C}"/>
          </ac:spMkLst>
        </pc:spChg>
      </pc:sldChg>
    </pc:docChg>
  </pc:docChgLst>
  <pc:docChgLst>
    <pc:chgData name="mollycecere" userId="S::mollycecere_yahoo.com#ext#@devupconforg2.onmicrosoft.com::f6a519c0-460c-4593-8d18-b05ab6bb933c" providerId="AD" clId="Web-{A3A2FAD7-E8E8-4BE4-871C-2D224E973924}"/>
    <pc:docChg chg="modSld">
      <pc:chgData name="mollycecere" userId="S::mollycecere_yahoo.com#ext#@devupconforg2.onmicrosoft.com::f6a519c0-460c-4593-8d18-b05ab6bb933c" providerId="AD" clId="Web-{A3A2FAD7-E8E8-4BE4-871C-2D224E973924}" dt="2020-05-17T14:30:54.797" v="29"/>
      <pc:docMkLst>
        <pc:docMk/>
      </pc:docMkLst>
      <pc:sldChg chg="addSp">
        <pc:chgData name="mollycecere" userId="S::mollycecere_yahoo.com#ext#@devupconforg2.onmicrosoft.com::f6a519c0-460c-4593-8d18-b05ab6bb933c" providerId="AD" clId="Web-{A3A2FAD7-E8E8-4BE4-871C-2D224E973924}" dt="2020-05-17T14:30:54.797" v="29"/>
        <pc:sldMkLst>
          <pc:docMk/>
          <pc:sldMk cId="2361431953" sldId="258"/>
        </pc:sldMkLst>
        <pc:spChg chg="add">
          <ac:chgData name="mollycecere" userId="S::mollycecere_yahoo.com#ext#@devupconforg2.onmicrosoft.com::f6a519c0-460c-4593-8d18-b05ab6bb933c" providerId="AD" clId="Web-{A3A2FAD7-E8E8-4BE4-871C-2D224E973924}" dt="2020-05-17T14:30:54.797" v="29"/>
          <ac:spMkLst>
            <pc:docMk/>
            <pc:sldMk cId="2361431953" sldId="258"/>
            <ac:spMk id="4" creationId="{39C22012-07E5-4640-9903-1AAB58DE9AB5}"/>
          </ac:spMkLst>
        </pc:spChg>
      </pc:sldChg>
      <pc:sldChg chg="modSp">
        <pc:chgData name="mollycecere" userId="S::mollycecere_yahoo.com#ext#@devupconforg2.onmicrosoft.com::f6a519c0-460c-4593-8d18-b05ab6bb933c" providerId="AD" clId="Web-{A3A2FAD7-E8E8-4BE4-871C-2D224E973924}" dt="2020-05-17T14:25:55.857" v="27" actId="20577"/>
        <pc:sldMkLst>
          <pc:docMk/>
          <pc:sldMk cId="1856153045" sldId="274"/>
        </pc:sldMkLst>
        <pc:spChg chg="mod">
          <ac:chgData name="mollycecere" userId="S::mollycecere_yahoo.com#ext#@devupconforg2.onmicrosoft.com::f6a519c0-460c-4593-8d18-b05ab6bb933c" providerId="AD" clId="Web-{A3A2FAD7-E8E8-4BE4-871C-2D224E973924}" dt="2020-05-17T14:25:55.857" v="27" actId="20577"/>
          <ac:spMkLst>
            <pc:docMk/>
            <pc:sldMk cId="1856153045" sldId="274"/>
            <ac:spMk id="6" creationId="{557C2C73-1F3D-403E-989A-93E3B424AFB3}"/>
          </ac:spMkLst>
        </pc:spChg>
        <pc:spChg chg="mod">
          <ac:chgData name="mollycecere" userId="S::mollycecere_yahoo.com#ext#@devupconforg2.onmicrosoft.com::f6a519c0-460c-4593-8d18-b05ab6bb933c" providerId="AD" clId="Web-{A3A2FAD7-E8E8-4BE4-871C-2D224E973924}" dt="2020-05-17T14:21:54.870" v="1" actId="14100"/>
          <ac:spMkLst>
            <pc:docMk/>
            <pc:sldMk cId="1856153045" sldId="274"/>
            <ac:spMk id="8" creationId="{1DC58B91-0D48-4F87-BDFD-1687FA5DB346}"/>
          </ac:spMkLst>
        </pc:spChg>
      </pc:sldChg>
    </pc:docChg>
  </pc:docChgLst>
  <pc:docChgLst>
    <pc:chgData name="mollycecere" userId="S::mollycecere_yahoo.com#ext#@devupconforg2.onmicrosoft.com::f6a519c0-460c-4593-8d18-b05ab6bb933c" providerId="AD" clId="Web-{88BAD91E-AB56-433C-8324-74794B81CDFC}"/>
    <pc:docChg chg="modSld">
      <pc:chgData name="mollycecere" userId="S::mollycecere_yahoo.com#ext#@devupconforg2.onmicrosoft.com::f6a519c0-460c-4593-8d18-b05ab6bb933c" providerId="AD" clId="Web-{88BAD91E-AB56-433C-8324-74794B81CDFC}" dt="2020-05-17T12:03:35.581" v="32" actId="20577"/>
      <pc:docMkLst>
        <pc:docMk/>
      </pc:docMkLst>
      <pc:sldChg chg="modSp">
        <pc:chgData name="mollycecere" userId="S::mollycecere_yahoo.com#ext#@devupconforg2.onmicrosoft.com::f6a519c0-460c-4593-8d18-b05ab6bb933c" providerId="AD" clId="Web-{88BAD91E-AB56-433C-8324-74794B81CDFC}" dt="2020-05-17T12:03:35.581" v="32" actId="20577"/>
        <pc:sldMkLst>
          <pc:docMk/>
          <pc:sldMk cId="4224535197" sldId="259"/>
        </pc:sldMkLst>
        <pc:graphicFrameChg chg="modGraphic">
          <ac:chgData name="mollycecere" userId="S::mollycecere_yahoo.com#ext#@devupconforg2.onmicrosoft.com::f6a519c0-460c-4593-8d18-b05ab6bb933c" providerId="AD" clId="Web-{88BAD91E-AB56-433C-8324-74794B81CDFC}" dt="2020-05-17T12:03:35.581" v="32" actId="20577"/>
          <ac:graphicFrameMkLst>
            <pc:docMk/>
            <pc:sldMk cId="4224535197" sldId="259"/>
            <ac:graphicFrameMk id="5" creationId="{91FB151A-6AF2-4ECD-97BF-1F7DD7403BC5}"/>
          </ac:graphicFrameMkLst>
        </pc:graphicFrameChg>
      </pc:sldChg>
    </pc:docChg>
  </pc:docChgLst>
  <pc:docChgLst>
    <pc:chgData name="mollycecere" userId="S::mollycecere_yahoo.com#ext#@devupconforg2.onmicrosoft.com::f6a519c0-460c-4593-8d18-b05ab6bb933c" providerId="AD" clId="Web-{B4377ACA-D2DC-4899-89AA-D13867A025C2}"/>
    <pc:docChg chg="modSld">
      <pc:chgData name="mollycecere" userId="S::mollycecere_yahoo.com#ext#@devupconforg2.onmicrosoft.com::f6a519c0-460c-4593-8d18-b05ab6bb933c" providerId="AD" clId="Web-{B4377ACA-D2DC-4899-89AA-D13867A025C2}" dt="2020-05-17T13:25:06.055" v="1530" actId="20577"/>
      <pc:docMkLst>
        <pc:docMk/>
      </pc:docMkLst>
      <pc:sldChg chg="modSp">
        <pc:chgData name="mollycecere" userId="S::mollycecere_yahoo.com#ext#@devupconforg2.onmicrosoft.com::f6a519c0-460c-4593-8d18-b05ab6bb933c" providerId="AD" clId="Web-{B4377ACA-D2DC-4899-89AA-D13867A025C2}" dt="2020-05-17T13:05:25.949" v="0" actId="1076"/>
        <pc:sldMkLst>
          <pc:docMk/>
          <pc:sldMk cId="3584908040" sldId="260"/>
        </pc:sldMkLst>
        <pc:graphicFrameChg chg="mod">
          <ac:chgData name="mollycecere" userId="S::mollycecere_yahoo.com#ext#@devupconforg2.onmicrosoft.com::f6a519c0-460c-4593-8d18-b05ab6bb933c" providerId="AD" clId="Web-{B4377ACA-D2DC-4899-89AA-D13867A025C2}" dt="2020-05-17T13:05:25.949" v="0" actId="1076"/>
          <ac:graphicFrameMkLst>
            <pc:docMk/>
            <pc:sldMk cId="3584908040" sldId="260"/>
            <ac:graphicFrameMk id="14" creationId="{B7F9617F-20F7-47E6-97EB-AE2CC52806DF}"/>
          </ac:graphicFrameMkLst>
        </pc:graphicFrameChg>
      </pc:sldChg>
      <pc:sldChg chg="modSp">
        <pc:chgData name="mollycecere" userId="S::mollycecere_yahoo.com#ext#@devupconforg2.onmicrosoft.com::f6a519c0-460c-4593-8d18-b05ab6bb933c" providerId="AD" clId="Web-{B4377ACA-D2DC-4899-89AA-D13867A025C2}" dt="2020-05-17T13:25:06.055" v="1530" actId="20577"/>
        <pc:sldMkLst>
          <pc:docMk/>
          <pc:sldMk cId="4147064633" sldId="267"/>
        </pc:sldMkLst>
        <pc:spChg chg="mod">
          <ac:chgData name="mollycecere" userId="S::mollycecere_yahoo.com#ext#@devupconforg2.onmicrosoft.com::f6a519c0-460c-4593-8d18-b05ab6bb933c" providerId="AD" clId="Web-{B4377ACA-D2DC-4899-89AA-D13867A025C2}" dt="2020-05-17T13:25:06.055" v="1530" actId="20577"/>
          <ac:spMkLst>
            <pc:docMk/>
            <pc:sldMk cId="4147064633" sldId="267"/>
            <ac:spMk id="2" creationId="{8B5A7DC3-667E-4BB2-9641-7504610FF15F}"/>
          </ac:spMkLst>
        </pc:spChg>
        <pc:spChg chg="mod">
          <ac:chgData name="mollycecere" userId="S::mollycecere_yahoo.com#ext#@devupconforg2.onmicrosoft.com::f6a519c0-460c-4593-8d18-b05ab6bb933c" providerId="AD" clId="Web-{B4377ACA-D2DC-4899-89AA-D13867A025C2}" dt="2020-05-17T13:20:10.931" v="1379" actId="20577"/>
          <ac:spMkLst>
            <pc:docMk/>
            <pc:sldMk cId="4147064633" sldId="267"/>
            <ac:spMk id="3" creationId="{B93BD343-E13C-452F-B536-94CAB271D3CF}"/>
          </ac:spMkLst>
        </pc:spChg>
      </pc:sldChg>
      <pc:sldChg chg="modSp">
        <pc:chgData name="mollycecere" userId="S::mollycecere_yahoo.com#ext#@devupconforg2.onmicrosoft.com::f6a519c0-460c-4593-8d18-b05ab6bb933c" providerId="AD" clId="Web-{B4377ACA-D2DC-4899-89AA-D13867A025C2}" dt="2020-05-17T13:15:33.416" v="228" actId="20577"/>
        <pc:sldMkLst>
          <pc:docMk/>
          <pc:sldMk cId="3888601988" sldId="269"/>
        </pc:sldMkLst>
        <pc:spChg chg="mod">
          <ac:chgData name="mollycecere" userId="S::mollycecere_yahoo.com#ext#@devupconforg2.onmicrosoft.com::f6a519c0-460c-4593-8d18-b05ab6bb933c" providerId="AD" clId="Web-{B4377ACA-D2DC-4899-89AA-D13867A025C2}" dt="2020-05-17T13:15:33.416" v="228" actId="20577"/>
          <ac:spMkLst>
            <pc:docMk/>
            <pc:sldMk cId="3888601988" sldId="269"/>
            <ac:spMk id="2" creationId="{5D621CD2-F6FD-4EBC-BF4C-557FDB2A3179}"/>
          </ac:spMkLst>
        </pc:spChg>
        <pc:graphicFrameChg chg="mod modGraphic">
          <ac:chgData name="mollycecere" userId="S::mollycecere_yahoo.com#ext#@devupconforg2.onmicrosoft.com::f6a519c0-460c-4593-8d18-b05ab6bb933c" providerId="AD" clId="Web-{B4377ACA-D2DC-4899-89AA-D13867A025C2}" dt="2020-05-17T13:15:19.791" v="227" actId="14100"/>
          <ac:graphicFrameMkLst>
            <pc:docMk/>
            <pc:sldMk cId="3888601988" sldId="269"/>
            <ac:graphicFrameMk id="14" creationId="{B7F9617F-20F7-47E6-97EB-AE2CC52806DF}"/>
          </ac:graphicFrameMkLst>
        </pc:graphicFrameChg>
      </pc:sldChg>
    </pc:docChg>
  </pc:docChgLst>
  <pc:docChgLst>
    <pc:chgData name="kayaladnp" userId="S::kayaladnp_gmail.com#ext#@devupconforg2.onmicrosoft.com::5b3ef4b3-a3ea-4a45-8127-80b52ea82b3a" providerId="AD" clId="Web-{4A957613-C1C3-4944-8017-49AEC6B3E1A2}"/>
    <pc:docChg chg="modSld">
      <pc:chgData name="kayaladnp" userId="S::kayaladnp_gmail.com#ext#@devupconforg2.onmicrosoft.com::5b3ef4b3-a3ea-4a45-8127-80b52ea82b3a" providerId="AD" clId="Web-{4A957613-C1C3-4944-8017-49AEC6B3E1A2}" dt="2020-05-17T15:17:05.048" v="9" actId="1076"/>
      <pc:docMkLst>
        <pc:docMk/>
      </pc:docMkLst>
      <pc:sldChg chg="modSp">
        <pc:chgData name="kayaladnp" userId="S::kayaladnp_gmail.com#ext#@devupconforg2.onmicrosoft.com::5b3ef4b3-a3ea-4a45-8127-80b52ea82b3a" providerId="AD" clId="Web-{4A957613-C1C3-4944-8017-49AEC6B3E1A2}" dt="2020-05-17T15:17:05.048" v="9" actId="1076"/>
        <pc:sldMkLst>
          <pc:docMk/>
          <pc:sldMk cId="776667844" sldId="277"/>
        </pc:sldMkLst>
        <pc:spChg chg="mod">
          <ac:chgData name="kayaladnp" userId="S::kayaladnp_gmail.com#ext#@devupconforg2.onmicrosoft.com::5b3ef4b3-a3ea-4a45-8127-80b52ea82b3a" providerId="AD" clId="Web-{4A957613-C1C3-4944-8017-49AEC6B3E1A2}" dt="2020-05-17T15:17:02.689" v="8" actId="20577"/>
          <ac:spMkLst>
            <pc:docMk/>
            <pc:sldMk cId="776667844" sldId="277"/>
            <ac:spMk id="2" creationId="{E5F49663-B546-46B9-BFF9-006EB55025C2}"/>
          </ac:spMkLst>
        </pc:spChg>
        <pc:spChg chg="mod">
          <ac:chgData name="kayaladnp" userId="S::kayaladnp_gmail.com#ext#@devupconforg2.onmicrosoft.com::5b3ef4b3-a3ea-4a45-8127-80b52ea82b3a" providerId="AD" clId="Web-{4A957613-C1C3-4944-8017-49AEC6B3E1A2}" dt="2020-05-17T15:17:05.048" v="9" actId="1076"/>
          <ac:spMkLst>
            <pc:docMk/>
            <pc:sldMk cId="776667844" sldId="277"/>
            <ac:spMk id="13" creationId="{1599FE32-14C2-4606-936D-4406DBEC9BD4}"/>
          </ac:spMkLst>
        </pc:spChg>
      </pc:sldChg>
    </pc:docChg>
  </pc:docChgLst>
  <pc:docChgLst>
    <pc:chgData name="kayaladnp" userId="S::kayaladnp_gmail.com#ext#@devupconforg2.onmicrosoft.com::5b3ef4b3-a3ea-4a45-8127-80b52ea82b3a" providerId="AD" clId="Web-{4AC29FDC-4728-45F6-93B9-4E84F3192429}"/>
    <pc:docChg chg="">
      <pc:chgData name="kayaladnp" userId="S::kayaladnp_gmail.com#ext#@devupconforg2.onmicrosoft.com::5b3ef4b3-a3ea-4a45-8127-80b52ea82b3a" providerId="AD" clId="Web-{4AC29FDC-4728-45F6-93B9-4E84F3192429}" dt="2020-05-17T13:39:10.577" v="0"/>
      <pc:docMkLst>
        <pc:docMk/>
      </pc:docMkLst>
      <pc:sldChg chg="addCm">
        <pc:chgData name="kayaladnp" userId="S::kayaladnp_gmail.com#ext#@devupconforg2.onmicrosoft.com::5b3ef4b3-a3ea-4a45-8127-80b52ea82b3a" providerId="AD" clId="Web-{4AC29FDC-4728-45F6-93B9-4E84F3192429}" dt="2020-05-17T13:39:10.577" v="0"/>
        <pc:sldMkLst>
          <pc:docMk/>
          <pc:sldMk cId="2699346469" sldId="261"/>
        </pc:sldMkLst>
      </pc:sldChg>
    </pc:docChg>
  </pc:docChgLst>
  <pc:docChgLst>
    <pc:chgData name="Rosemarie Yetman" userId="S::rosemarieyetman_gmail.com#ext#@devupconforg2.onmicrosoft.com::847396ea-0ef5-4c77-b99f-e26facd115fd" providerId="AD" clId="Web-{2211C624-A438-4F64-97EE-B435CD6F34DF}"/>
    <pc:docChg chg="modSld">
      <pc:chgData name="Rosemarie Yetman" userId="S::rosemarieyetman_gmail.com#ext#@devupconforg2.onmicrosoft.com::847396ea-0ef5-4c77-b99f-e26facd115fd" providerId="AD" clId="Web-{2211C624-A438-4F64-97EE-B435CD6F34DF}" dt="2020-05-17T13:29:32.335" v="43" actId="20577"/>
      <pc:docMkLst>
        <pc:docMk/>
      </pc:docMkLst>
      <pc:sldChg chg="modSp">
        <pc:chgData name="Rosemarie Yetman" userId="S::rosemarieyetman_gmail.com#ext#@devupconforg2.onmicrosoft.com::847396ea-0ef5-4c77-b99f-e26facd115fd" providerId="AD" clId="Web-{2211C624-A438-4F64-97EE-B435CD6F34DF}" dt="2020-05-17T13:29:32.320" v="42" actId="20577"/>
        <pc:sldMkLst>
          <pc:docMk/>
          <pc:sldMk cId="2699346469" sldId="261"/>
        </pc:sldMkLst>
        <pc:spChg chg="mod">
          <ac:chgData name="Rosemarie Yetman" userId="S::rosemarieyetman_gmail.com#ext#@devupconforg2.onmicrosoft.com::847396ea-0ef5-4c77-b99f-e26facd115fd" providerId="AD" clId="Web-{2211C624-A438-4F64-97EE-B435CD6F34DF}" dt="2020-05-17T13:29:32.320" v="42" actId="20577"/>
          <ac:spMkLst>
            <pc:docMk/>
            <pc:sldMk cId="2699346469" sldId="261"/>
            <ac:spMk id="3" creationId="{063BAF79-63F8-4B90-9B54-D1B44C40374C}"/>
          </ac:spMkLst>
        </pc:spChg>
      </pc:sldChg>
      <pc:sldChg chg="modSp">
        <pc:chgData name="Rosemarie Yetman" userId="S::rosemarieyetman_gmail.com#ext#@devupconforg2.onmicrosoft.com::847396ea-0ef5-4c77-b99f-e26facd115fd" providerId="AD" clId="Web-{2211C624-A438-4F64-97EE-B435CD6F34DF}" dt="2020-05-17T13:11:32.740" v="1" actId="1076"/>
        <pc:sldMkLst>
          <pc:docMk/>
          <pc:sldMk cId="3888601988" sldId="269"/>
        </pc:sldMkLst>
        <pc:spChg chg="mod">
          <ac:chgData name="Rosemarie Yetman" userId="S::rosemarieyetman_gmail.com#ext#@devupconforg2.onmicrosoft.com::847396ea-0ef5-4c77-b99f-e26facd115fd" providerId="AD" clId="Web-{2211C624-A438-4F64-97EE-B435CD6F34DF}" dt="2020-05-17T13:11:32.740" v="1" actId="1076"/>
          <ac:spMkLst>
            <pc:docMk/>
            <pc:sldMk cId="3888601988" sldId="269"/>
            <ac:spMk id="34" creationId="{8E7F24A1-A770-42E9-8852-56438071FEF6}"/>
          </ac:spMkLst>
        </pc:spChg>
        <pc:graphicFrameChg chg="mod">
          <ac:chgData name="Rosemarie Yetman" userId="S::rosemarieyetman_gmail.com#ext#@devupconforg2.onmicrosoft.com::847396ea-0ef5-4c77-b99f-e26facd115fd" providerId="AD" clId="Web-{2211C624-A438-4F64-97EE-B435CD6F34DF}" dt="2020-05-17T13:11:26.147" v="0" actId="1076"/>
          <ac:graphicFrameMkLst>
            <pc:docMk/>
            <pc:sldMk cId="3888601988" sldId="269"/>
            <ac:graphicFrameMk id="14" creationId="{B7F9617F-20F7-47E6-97EB-AE2CC52806DF}"/>
          </ac:graphicFrameMkLst>
        </pc:graphicFrameChg>
      </pc:sldChg>
    </pc:docChg>
  </pc:docChgLst>
  <pc:docChgLst>
    <pc:chgData name="sabineclasen1" userId="S::sabineclasen1_gmail.com#ext#@devupconforg2.onmicrosoft.com::247f8e5d-4c19-456a-b682-9282e55ea29a" providerId="AD" clId="Web-{C2FC28B9-13ED-4C41-B0E3-B543ADF54D65}"/>
    <pc:docChg chg="addSld delSld modSld sldOrd">
      <pc:chgData name="sabineclasen1" userId="S::sabineclasen1_gmail.com#ext#@devupconforg2.onmicrosoft.com::247f8e5d-4c19-456a-b682-9282e55ea29a" providerId="AD" clId="Web-{C2FC28B9-13ED-4C41-B0E3-B543ADF54D65}" dt="2020-05-17T15:30:56.036" v="575" actId="14100"/>
      <pc:docMkLst>
        <pc:docMk/>
      </pc:docMkLst>
      <pc:sldChg chg="modSp mod modShow">
        <pc:chgData name="sabineclasen1" userId="S::sabineclasen1_gmail.com#ext#@devupconforg2.onmicrosoft.com::247f8e5d-4c19-456a-b682-9282e55ea29a" providerId="AD" clId="Web-{C2FC28B9-13ED-4C41-B0E3-B543ADF54D65}" dt="2020-05-17T15:13:52.404" v="537"/>
        <pc:sldMkLst>
          <pc:docMk/>
          <pc:sldMk cId="2361431953" sldId="258"/>
        </pc:sldMkLst>
        <pc:spChg chg="mod">
          <ac:chgData name="sabineclasen1" userId="S::sabineclasen1_gmail.com#ext#@devupconforg2.onmicrosoft.com::247f8e5d-4c19-456a-b682-9282e55ea29a" providerId="AD" clId="Web-{C2FC28B9-13ED-4C41-B0E3-B543ADF54D65}" dt="2020-05-17T14:54:40.236" v="252" actId="14100"/>
          <ac:spMkLst>
            <pc:docMk/>
            <pc:sldMk cId="2361431953" sldId="258"/>
            <ac:spMk id="3" creationId="{16AD8C4F-13FD-491D-945B-BEB4A56C5272}"/>
          </ac:spMkLst>
        </pc:spChg>
      </pc:sldChg>
      <pc:sldChg chg="mod modShow">
        <pc:chgData name="sabineclasen1" userId="S::sabineclasen1_gmail.com#ext#@devupconforg2.onmicrosoft.com::247f8e5d-4c19-456a-b682-9282e55ea29a" providerId="AD" clId="Web-{C2FC28B9-13ED-4C41-B0E3-B543ADF54D65}" dt="2020-05-17T13:37:05.500" v="20"/>
        <pc:sldMkLst>
          <pc:docMk/>
          <pc:sldMk cId="4147064633" sldId="267"/>
        </pc:sldMkLst>
      </pc:sldChg>
      <pc:sldChg chg="modSp">
        <pc:chgData name="sabineclasen1" userId="S::sabineclasen1_gmail.com#ext#@devupconforg2.onmicrosoft.com::247f8e5d-4c19-456a-b682-9282e55ea29a" providerId="AD" clId="Web-{C2FC28B9-13ED-4C41-B0E3-B543ADF54D65}" dt="2020-05-17T14:43:03.538" v="221" actId="20577"/>
        <pc:sldMkLst>
          <pc:docMk/>
          <pc:sldMk cId="3888601988" sldId="269"/>
        </pc:sldMkLst>
        <pc:graphicFrameChg chg="modGraphic">
          <ac:chgData name="sabineclasen1" userId="S::sabineclasen1_gmail.com#ext#@devupconforg2.onmicrosoft.com::247f8e5d-4c19-456a-b682-9282e55ea29a" providerId="AD" clId="Web-{C2FC28B9-13ED-4C41-B0E3-B543ADF54D65}" dt="2020-05-17T14:43:03.538" v="221" actId="20577"/>
          <ac:graphicFrameMkLst>
            <pc:docMk/>
            <pc:sldMk cId="3888601988" sldId="269"/>
            <ac:graphicFrameMk id="14" creationId="{B7F9617F-20F7-47E6-97EB-AE2CC52806DF}"/>
          </ac:graphicFrameMkLst>
        </pc:graphicFrameChg>
      </pc:sldChg>
      <pc:sldChg chg="del">
        <pc:chgData name="sabineclasen1" userId="S::sabineclasen1_gmail.com#ext#@devupconforg2.onmicrosoft.com::247f8e5d-4c19-456a-b682-9282e55ea29a" providerId="AD" clId="Web-{C2FC28B9-13ED-4C41-B0E3-B543ADF54D65}" dt="2020-05-17T13:36:56.219" v="19"/>
        <pc:sldMkLst>
          <pc:docMk/>
          <pc:sldMk cId="3397757620" sldId="270"/>
        </pc:sldMkLst>
      </pc:sldChg>
      <pc:sldChg chg="addSp delSp modSp new ord">
        <pc:chgData name="sabineclasen1" userId="S::sabineclasen1_gmail.com#ext#@devupconforg2.onmicrosoft.com::247f8e5d-4c19-456a-b682-9282e55ea29a" providerId="AD" clId="Web-{C2FC28B9-13ED-4C41-B0E3-B543ADF54D65}" dt="2020-05-17T13:44:06.969" v="23"/>
        <pc:sldMkLst>
          <pc:docMk/>
          <pc:sldMk cId="840918090" sldId="271"/>
        </pc:sldMkLst>
        <pc:spChg chg="del mod">
          <ac:chgData name="sabineclasen1" userId="S::sabineclasen1_gmail.com#ext#@devupconforg2.onmicrosoft.com::247f8e5d-4c19-456a-b682-9282e55ea29a" providerId="AD" clId="Web-{C2FC28B9-13ED-4C41-B0E3-B543ADF54D65}" dt="2020-05-17T13:33:45.602" v="11"/>
          <ac:spMkLst>
            <pc:docMk/>
            <pc:sldMk cId="840918090" sldId="271"/>
            <ac:spMk id="2" creationId="{00ECE664-A344-423C-A5BF-29EA86075E8A}"/>
          </ac:spMkLst>
        </pc:spChg>
        <pc:spChg chg="del">
          <ac:chgData name="sabineclasen1" userId="S::sabineclasen1_gmail.com#ext#@devupconforg2.onmicrosoft.com::247f8e5d-4c19-456a-b682-9282e55ea29a" providerId="AD" clId="Web-{C2FC28B9-13ED-4C41-B0E3-B543ADF54D65}" dt="2020-05-17T13:32:48.460" v="1"/>
          <ac:spMkLst>
            <pc:docMk/>
            <pc:sldMk cId="840918090" sldId="271"/>
            <ac:spMk id="3" creationId="{8685B6B6-1DBB-4B3D-A780-8DED18EE1AF0}"/>
          </ac:spMkLst>
        </pc:spChg>
        <pc:spChg chg="add del mod">
          <ac:chgData name="sabineclasen1" userId="S::sabineclasen1_gmail.com#ext#@devupconforg2.onmicrosoft.com::247f8e5d-4c19-456a-b682-9282e55ea29a" providerId="AD" clId="Web-{C2FC28B9-13ED-4C41-B0E3-B543ADF54D65}" dt="2020-05-17T13:43:30.905" v="22"/>
          <ac:spMkLst>
            <pc:docMk/>
            <pc:sldMk cId="840918090" sldId="271"/>
            <ac:spMk id="6" creationId="{57BE9AF9-A465-4325-958C-92C5399AFE5F}"/>
          </ac:spMkLst>
        </pc:spChg>
        <pc:picChg chg="add del mod ord">
          <ac:chgData name="sabineclasen1" userId="S::sabineclasen1_gmail.com#ext#@devupconforg2.onmicrosoft.com::247f8e5d-4c19-456a-b682-9282e55ea29a" providerId="AD" clId="Web-{C2FC28B9-13ED-4C41-B0E3-B543ADF54D65}" dt="2020-05-17T13:43:30.905" v="22"/>
          <ac:picMkLst>
            <pc:docMk/>
            <pc:sldMk cId="840918090" sldId="271"/>
            <ac:picMk id="4" creationId="{9E32A5FD-97DD-410A-B9E2-51D1C92B9B7F}"/>
          </ac:picMkLst>
        </pc:picChg>
      </pc:sldChg>
      <pc:sldChg chg="addSp delSp modSp add replId">
        <pc:chgData name="sabineclasen1" userId="S::sabineclasen1_gmail.com#ext#@devupconforg2.onmicrosoft.com::247f8e5d-4c19-456a-b682-9282e55ea29a" providerId="AD" clId="Web-{C2FC28B9-13ED-4C41-B0E3-B543ADF54D65}" dt="2020-05-17T14:04:26.952" v="51" actId="1076"/>
        <pc:sldMkLst>
          <pc:docMk/>
          <pc:sldMk cId="183209860" sldId="272"/>
        </pc:sldMkLst>
        <pc:spChg chg="add mod">
          <ac:chgData name="sabineclasen1" userId="S::sabineclasen1_gmail.com#ext#@devupconforg2.onmicrosoft.com::247f8e5d-4c19-456a-b682-9282e55ea29a" providerId="AD" clId="Web-{C2FC28B9-13ED-4C41-B0E3-B543ADF54D65}" dt="2020-05-17T13:44:58.549" v="26" actId="14100"/>
          <ac:spMkLst>
            <pc:docMk/>
            <pc:sldMk cId="183209860" sldId="272"/>
            <ac:spMk id="3" creationId="{993400ED-C19D-49C4-B98A-C7238336FC9B}"/>
          </ac:spMkLst>
        </pc:spChg>
        <pc:spChg chg="add del">
          <ac:chgData name="sabineclasen1" userId="S::sabineclasen1_gmail.com#ext#@devupconforg2.onmicrosoft.com::247f8e5d-4c19-456a-b682-9282e55ea29a" providerId="AD" clId="Web-{C2FC28B9-13ED-4C41-B0E3-B543ADF54D65}" dt="2020-05-17T13:46:10.068" v="28"/>
          <ac:spMkLst>
            <pc:docMk/>
            <pc:sldMk cId="183209860" sldId="272"/>
            <ac:spMk id="5" creationId="{2D4A3E75-FE5A-4175-AAA1-FC5D26973D43}"/>
          </ac:spMkLst>
        </pc:spChg>
        <pc:spChg chg="add mod">
          <ac:chgData name="sabineclasen1" userId="S::sabineclasen1_gmail.com#ext#@devupconforg2.onmicrosoft.com::247f8e5d-4c19-456a-b682-9282e55ea29a" providerId="AD" clId="Web-{C2FC28B9-13ED-4C41-B0E3-B543ADF54D65}" dt="2020-05-17T13:46:44.897" v="30"/>
          <ac:spMkLst>
            <pc:docMk/>
            <pc:sldMk cId="183209860" sldId="272"/>
            <ac:spMk id="6" creationId="{894D9909-9835-4C59-8CDD-70A6FBE22ED0}"/>
          </ac:spMkLst>
        </pc:spChg>
        <pc:spChg chg="mod">
          <ac:chgData name="sabineclasen1" userId="S::sabineclasen1_gmail.com#ext#@devupconforg2.onmicrosoft.com::247f8e5d-4c19-456a-b682-9282e55ea29a" providerId="AD" clId="Web-{C2FC28B9-13ED-4C41-B0E3-B543ADF54D65}" dt="2020-05-17T14:04:26.952" v="51" actId="1076"/>
          <ac:spMkLst>
            <pc:docMk/>
            <pc:sldMk cId="183209860" sldId="272"/>
            <ac:spMk id="9" creationId="{DBCB2EA8-5AB5-442D-9DA5-25FD1BB0EBB3}"/>
          </ac:spMkLst>
        </pc:spChg>
        <pc:picChg chg="del">
          <ac:chgData name="sabineclasen1" userId="S::sabineclasen1_gmail.com#ext#@devupconforg2.onmicrosoft.com::247f8e5d-4c19-456a-b682-9282e55ea29a" providerId="AD" clId="Web-{C2FC28B9-13ED-4C41-B0E3-B543ADF54D65}" dt="2020-05-17T13:44:52.815" v="25"/>
          <ac:picMkLst>
            <pc:docMk/>
            <pc:sldMk cId="183209860" sldId="272"/>
            <ac:picMk id="4" creationId="{9E32A5FD-97DD-410A-B9E2-51D1C92B9B7F}"/>
          </ac:picMkLst>
        </pc:picChg>
      </pc:sldChg>
      <pc:sldChg chg="addSp delSp modSp new mod setBg">
        <pc:chgData name="sabineclasen1" userId="S::sabineclasen1_gmail.com#ext#@devupconforg2.onmicrosoft.com::247f8e5d-4c19-456a-b682-9282e55ea29a" providerId="AD" clId="Web-{C2FC28B9-13ED-4C41-B0E3-B543ADF54D65}" dt="2020-05-17T14:26:42.252" v="200" actId="1076"/>
        <pc:sldMkLst>
          <pc:docMk/>
          <pc:sldMk cId="1930548938" sldId="273"/>
        </pc:sldMkLst>
        <pc:spChg chg="del">
          <ac:chgData name="sabineclasen1" userId="S::sabineclasen1_gmail.com#ext#@devupconforg2.onmicrosoft.com::247f8e5d-4c19-456a-b682-9282e55ea29a" providerId="AD" clId="Web-{C2FC28B9-13ED-4C41-B0E3-B543ADF54D65}" dt="2020-05-17T13:56:58.545" v="33"/>
          <ac:spMkLst>
            <pc:docMk/>
            <pc:sldMk cId="1930548938" sldId="273"/>
            <ac:spMk id="2" creationId="{5B973718-741B-49C2-8591-EE8357C1A2D0}"/>
          </ac:spMkLst>
        </pc:spChg>
        <pc:spChg chg="del">
          <ac:chgData name="sabineclasen1" userId="S::sabineclasen1_gmail.com#ext#@devupconforg2.onmicrosoft.com::247f8e5d-4c19-456a-b682-9282e55ea29a" providerId="AD" clId="Web-{C2FC28B9-13ED-4C41-B0E3-B543ADF54D65}" dt="2020-05-17T13:56:54.888" v="32"/>
          <ac:spMkLst>
            <pc:docMk/>
            <pc:sldMk cId="1930548938" sldId="273"/>
            <ac:spMk id="3" creationId="{F716457E-7FF4-4005-8E90-09963DC8416E}"/>
          </ac:spMkLst>
        </pc:spChg>
        <pc:spChg chg="add del">
          <ac:chgData name="sabineclasen1" userId="S::sabineclasen1_gmail.com#ext#@devupconforg2.onmicrosoft.com::247f8e5d-4c19-456a-b682-9282e55ea29a" providerId="AD" clId="Web-{C2FC28B9-13ED-4C41-B0E3-B543ADF54D65}" dt="2020-05-17T13:59:15.894" v="47"/>
          <ac:spMkLst>
            <pc:docMk/>
            <pc:sldMk cId="1930548938" sldId="273"/>
            <ac:spMk id="6" creationId="{673E9FC8-2143-48A2-9DEE-AABBC7E301A8}"/>
          </ac:spMkLst>
        </pc:spChg>
        <pc:spChg chg="add del">
          <ac:chgData name="sabineclasen1" userId="S::sabineclasen1_gmail.com#ext#@devupconforg2.onmicrosoft.com::247f8e5d-4c19-456a-b682-9282e55ea29a" providerId="AD" clId="Web-{C2FC28B9-13ED-4C41-B0E3-B543ADF54D65}" dt="2020-05-17T13:59:29.957" v="49"/>
          <ac:spMkLst>
            <pc:docMk/>
            <pc:sldMk cId="1930548938" sldId="273"/>
            <ac:spMk id="7" creationId="{E30408B7-02B2-4EC4-8EE8-B53E74642A86}"/>
          </ac:spMkLst>
        </pc:spChg>
        <pc:spChg chg="add del">
          <ac:chgData name="sabineclasen1" userId="S::sabineclasen1_gmail.com#ext#@devupconforg2.onmicrosoft.com::247f8e5d-4c19-456a-b682-9282e55ea29a" providerId="AD" clId="Web-{C2FC28B9-13ED-4C41-B0E3-B543ADF54D65}" dt="2020-05-17T13:57:42.359" v="43"/>
          <ac:spMkLst>
            <pc:docMk/>
            <pc:sldMk cId="1930548938" sldId="273"/>
            <ac:spMk id="9" creationId="{A2509F26-B5DC-4BA7-B476-4CB044237A2E}"/>
          </ac:spMkLst>
        </pc:spChg>
        <pc:spChg chg="add del">
          <ac:chgData name="sabineclasen1" userId="S::sabineclasen1_gmail.com#ext#@devupconforg2.onmicrosoft.com::247f8e5d-4c19-456a-b682-9282e55ea29a" providerId="AD" clId="Web-{C2FC28B9-13ED-4C41-B0E3-B543ADF54D65}" dt="2020-05-17T13:57:42.359" v="43"/>
          <ac:spMkLst>
            <pc:docMk/>
            <pc:sldMk cId="1930548938" sldId="273"/>
            <ac:spMk id="11" creationId="{DB103EB1-B135-4526-B883-33228FC27FF1}"/>
          </ac:spMkLst>
        </pc:spChg>
        <pc:grpChg chg="add del">
          <ac:chgData name="sabineclasen1" userId="S::sabineclasen1_gmail.com#ext#@devupconforg2.onmicrosoft.com::247f8e5d-4c19-456a-b682-9282e55ea29a" providerId="AD" clId="Web-{C2FC28B9-13ED-4C41-B0E3-B543ADF54D65}" dt="2020-05-17T13:59:29.957" v="49"/>
          <ac:grpSpMkLst>
            <pc:docMk/>
            <pc:sldMk cId="1930548938" sldId="273"/>
            <ac:grpSpMk id="8" creationId="{3CA30F3A-949D-4014-A5BD-809F81E84132}"/>
          </ac:grpSpMkLst>
        </pc:grpChg>
        <pc:picChg chg="add mod ord">
          <ac:chgData name="sabineclasen1" userId="S::sabineclasen1_gmail.com#ext#@devupconforg2.onmicrosoft.com::247f8e5d-4c19-456a-b682-9282e55ea29a" providerId="AD" clId="Web-{C2FC28B9-13ED-4C41-B0E3-B543ADF54D65}" dt="2020-05-17T14:26:42.252" v="200" actId="1076"/>
          <ac:picMkLst>
            <pc:docMk/>
            <pc:sldMk cId="1930548938" sldId="273"/>
            <ac:picMk id="4" creationId="{92F4C2ED-C0EF-4DBC-8533-68721AEFF5EF}"/>
          </ac:picMkLst>
        </pc:picChg>
      </pc:sldChg>
      <pc:sldChg chg="addSp delSp modSp new del mod setBg setClrOvrMap modShow">
        <pc:chgData name="sabineclasen1" userId="S::sabineclasen1_gmail.com#ext#@devupconforg2.onmicrosoft.com::247f8e5d-4c19-456a-b682-9282e55ea29a" providerId="AD" clId="Web-{C2FC28B9-13ED-4C41-B0E3-B543ADF54D65}" dt="2020-05-17T15:13:27.544" v="534"/>
        <pc:sldMkLst>
          <pc:docMk/>
          <pc:sldMk cId="1856153045" sldId="274"/>
        </pc:sldMkLst>
        <pc:spChg chg="del">
          <ac:chgData name="sabineclasen1" userId="S::sabineclasen1_gmail.com#ext#@devupconforg2.onmicrosoft.com::247f8e5d-4c19-456a-b682-9282e55ea29a" providerId="AD" clId="Web-{C2FC28B9-13ED-4C41-B0E3-B543ADF54D65}" dt="2020-05-17T14:10:48.544" v="54"/>
          <ac:spMkLst>
            <pc:docMk/>
            <pc:sldMk cId="1856153045" sldId="274"/>
            <ac:spMk id="2" creationId="{3BAC064C-D6B4-40D4-9C50-4F96E8CD4080}"/>
          </ac:spMkLst>
        </pc:spChg>
        <pc:spChg chg="del">
          <ac:chgData name="sabineclasen1" userId="S::sabineclasen1_gmail.com#ext#@devupconforg2.onmicrosoft.com::247f8e5d-4c19-456a-b682-9282e55ea29a" providerId="AD" clId="Web-{C2FC28B9-13ED-4C41-B0E3-B543ADF54D65}" dt="2020-05-17T14:10:45.013" v="53"/>
          <ac:spMkLst>
            <pc:docMk/>
            <pc:sldMk cId="1856153045" sldId="274"/>
            <ac:spMk id="3" creationId="{0C22EA91-E40B-41D3-ABEE-EF1122C81C2C}"/>
          </ac:spMkLst>
        </pc:spChg>
        <pc:spChg chg="add mod">
          <ac:chgData name="sabineclasen1" userId="S::sabineclasen1_gmail.com#ext#@devupconforg2.onmicrosoft.com::247f8e5d-4c19-456a-b682-9282e55ea29a" providerId="AD" clId="Web-{C2FC28B9-13ED-4C41-B0E3-B543ADF54D65}" dt="2020-05-17T14:14:58.603" v="133" actId="20577"/>
          <ac:spMkLst>
            <pc:docMk/>
            <pc:sldMk cId="1856153045" sldId="274"/>
            <ac:spMk id="5" creationId="{2EC7D0DF-0431-4B35-8C1F-6B9F257F3108}"/>
          </ac:spMkLst>
        </pc:spChg>
        <pc:spChg chg="add mod">
          <ac:chgData name="sabineclasen1" userId="S::sabineclasen1_gmail.com#ext#@devupconforg2.onmicrosoft.com::247f8e5d-4c19-456a-b682-9282e55ea29a" providerId="AD" clId="Web-{C2FC28B9-13ED-4C41-B0E3-B543ADF54D65}" dt="2020-05-17T14:14:22.771" v="130" actId="14100"/>
          <ac:spMkLst>
            <pc:docMk/>
            <pc:sldMk cId="1856153045" sldId="274"/>
            <ac:spMk id="6" creationId="{557C2C73-1F3D-403E-989A-93E3B424AFB3}"/>
          </ac:spMkLst>
        </pc:spChg>
        <pc:spChg chg="add mod">
          <ac:chgData name="sabineclasen1" userId="S::sabineclasen1_gmail.com#ext#@devupconforg2.onmicrosoft.com::247f8e5d-4c19-456a-b682-9282e55ea29a" providerId="AD" clId="Web-{C2FC28B9-13ED-4C41-B0E3-B543ADF54D65}" dt="2020-05-17T14:15:40.665" v="140" actId="14100"/>
          <ac:spMkLst>
            <pc:docMk/>
            <pc:sldMk cId="1856153045" sldId="274"/>
            <ac:spMk id="7" creationId="{A889231F-9D62-4A68-8AAB-BF43A9D73620}"/>
          </ac:spMkLst>
        </pc:spChg>
        <pc:spChg chg="add mod">
          <ac:chgData name="sabineclasen1" userId="S::sabineclasen1_gmail.com#ext#@devupconforg2.onmicrosoft.com::247f8e5d-4c19-456a-b682-9282e55ea29a" providerId="AD" clId="Web-{C2FC28B9-13ED-4C41-B0E3-B543ADF54D65}" dt="2020-05-17T14:17:08.527" v="191" actId="14100"/>
          <ac:spMkLst>
            <pc:docMk/>
            <pc:sldMk cId="1856153045" sldId="274"/>
            <ac:spMk id="8" creationId="{1DC58B91-0D48-4F87-BDFD-1687FA5DB346}"/>
          </ac:spMkLst>
        </pc:spChg>
        <pc:spChg chg="add">
          <ac:chgData name="sabineclasen1" userId="S::sabineclasen1_gmail.com#ext#@devupconforg2.onmicrosoft.com::247f8e5d-4c19-456a-b682-9282e55ea29a" providerId="AD" clId="Web-{C2FC28B9-13ED-4C41-B0E3-B543ADF54D65}" dt="2020-05-17T14:11:29.483" v="63"/>
          <ac:spMkLst>
            <pc:docMk/>
            <pc:sldMk cId="1856153045" sldId="274"/>
            <ac:spMk id="9" creationId="{673E9FC8-2143-48A2-9DEE-AABBC7E301A8}"/>
          </ac:spMkLst>
        </pc:spChg>
        <pc:spChg chg="add del mod">
          <ac:chgData name="sabineclasen1" userId="S::sabineclasen1_gmail.com#ext#@devupconforg2.onmicrosoft.com::247f8e5d-4c19-456a-b682-9282e55ea29a" providerId="AD" clId="Web-{C2FC28B9-13ED-4C41-B0E3-B543ADF54D65}" dt="2020-05-17T14:18:29.655" v="199"/>
          <ac:spMkLst>
            <pc:docMk/>
            <pc:sldMk cId="1856153045" sldId="274"/>
            <ac:spMk id="10" creationId="{879BDF0E-8259-4832-96E1-E6E5F9224BCD}"/>
          </ac:spMkLst>
        </pc:spChg>
        <pc:picChg chg="add mod ord">
          <ac:chgData name="sabineclasen1" userId="S::sabineclasen1_gmail.com#ext#@devupconforg2.onmicrosoft.com::247f8e5d-4c19-456a-b682-9282e55ea29a" providerId="AD" clId="Web-{C2FC28B9-13ED-4C41-B0E3-B543ADF54D65}" dt="2020-05-17T14:18:00.451" v="193" actId="14100"/>
          <ac:picMkLst>
            <pc:docMk/>
            <pc:sldMk cId="1856153045" sldId="274"/>
            <ac:picMk id="4" creationId="{66A04642-A90F-4879-81E2-901D1457ECDA}"/>
          </ac:picMkLst>
        </pc:picChg>
      </pc:sldChg>
      <pc:sldChg chg="addSp delSp modSp new del mod setBg">
        <pc:chgData name="sabineclasen1" userId="S::sabineclasen1_gmail.com#ext#@devupconforg2.onmicrosoft.com::247f8e5d-4c19-456a-b682-9282e55ea29a" providerId="AD" clId="Web-{C2FC28B9-13ED-4C41-B0E3-B543ADF54D65}" dt="2020-05-17T14:53:33.108" v="248"/>
        <pc:sldMkLst>
          <pc:docMk/>
          <pc:sldMk cId="183842283" sldId="275"/>
        </pc:sldMkLst>
        <pc:spChg chg="del">
          <ac:chgData name="sabineclasen1" userId="S::sabineclasen1_gmail.com#ext#@devupconforg2.onmicrosoft.com::247f8e5d-4c19-456a-b682-9282e55ea29a" providerId="AD" clId="Web-{C2FC28B9-13ED-4C41-B0E3-B543ADF54D65}" dt="2020-05-17T14:49:10.333" v="224"/>
          <ac:spMkLst>
            <pc:docMk/>
            <pc:sldMk cId="183842283" sldId="275"/>
            <ac:spMk id="2" creationId="{D1DCD2C9-38BD-4B14-9C48-DBE97E12A2CA}"/>
          </ac:spMkLst>
        </pc:spChg>
        <pc:spChg chg="del">
          <ac:chgData name="sabineclasen1" userId="S::sabineclasen1_gmail.com#ext#@devupconforg2.onmicrosoft.com::247f8e5d-4c19-456a-b682-9282e55ea29a" providerId="AD" clId="Web-{C2FC28B9-13ED-4C41-B0E3-B543ADF54D65}" dt="2020-05-17T14:49:08.021" v="223"/>
          <ac:spMkLst>
            <pc:docMk/>
            <pc:sldMk cId="183842283" sldId="275"/>
            <ac:spMk id="3" creationId="{35A069D8-6C71-4065-81DB-B0C2D57EC0B6}"/>
          </ac:spMkLst>
        </pc:spChg>
        <pc:spChg chg="add del">
          <ac:chgData name="sabineclasen1" userId="S::sabineclasen1_gmail.com#ext#@devupconforg2.onmicrosoft.com::247f8e5d-4c19-456a-b682-9282e55ea29a" providerId="AD" clId="Web-{C2FC28B9-13ED-4C41-B0E3-B543ADF54D65}" dt="2020-05-17T14:49:26.521" v="229"/>
          <ac:spMkLst>
            <pc:docMk/>
            <pc:sldMk cId="183842283" sldId="275"/>
            <ac:spMk id="9" creationId="{14995E8B-DB3C-4E23-9186-1613402BFDCF}"/>
          </ac:spMkLst>
        </pc:spChg>
        <pc:spChg chg="add del">
          <ac:chgData name="sabineclasen1" userId="S::sabineclasen1_gmail.com#ext#@devupconforg2.onmicrosoft.com::247f8e5d-4c19-456a-b682-9282e55ea29a" providerId="AD" clId="Web-{C2FC28B9-13ED-4C41-B0E3-B543ADF54D65}" dt="2020-05-17T14:49:26.521" v="229"/>
          <ac:spMkLst>
            <pc:docMk/>
            <pc:sldMk cId="183842283" sldId="275"/>
            <ac:spMk id="11" creationId="{CF21E7C5-2080-4549-97AA-9A6688257789}"/>
          </ac:spMkLst>
        </pc:spChg>
        <pc:spChg chg="add del">
          <ac:chgData name="sabineclasen1" userId="S::sabineclasen1_gmail.com#ext#@devupconforg2.onmicrosoft.com::247f8e5d-4c19-456a-b682-9282e55ea29a" providerId="AD" clId="Web-{C2FC28B9-13ED-4C41-B0E3-B543ADF54D65}" dt="2020-05-17T14:49:26.521" v="229"/>
          <ac:spMkLst>
            <pc:docMk/>
            <pc:sldMk cId="183842283" sldId="275"/>
            <ac:spMk id="21" creationId="{57957B04-C024-4B5F-B7C3-20FAE3F1D3CA}"/>
          </ac:spMkLst>
        </pc:spChg>
        <pc:spChg chg="add del">
          <ac:chgData name="sabineclasen1" userId="S::sabineclasen1_gmail.com#ext#@devupconforg2.onmicrosoft.com::247f8e5d-4c19-456a-b682-9282e55ea29a" providerId="AD" clId="Web-{C2FC28B9-13ED-4C41-B0E3-B543ADF54D65}" dt="2020-05-17T14:49:26.521" v="229"/>
          <ac:spMkLst>
            <pc:docMk/>
            <pc:sldMk cId="183842283" sldId="275"/>
            <ac:spMk id="23" creationId="{C6FBFCE4-B693-49EB-9CE1-4420332195E7}"/>
          </ac:spMkLst>
        </pc:spChg>
        <pc:grpChg chg="add del">
          <ac:chgData name="sabineclasen1" userId="S::sabineclasen1_gmail.com#ext#@devupconforg2.onmicrosoft.com::247f8e5d-4c19-456a-b682-9282e55ea29a" providerId="AD" clId="Web-{C2FC28B9-13ED-4C41-B0E3-B543ADF54D65}" dt="2020-05-17T14:49:26.521" v="229"/>
          <ac:grpSpMkLst>
            <pc:docMk/>
            <pc:sldMk cId="183842283" sldId="275"/>
            <ac:grpSpMk id="13" creationId="{58454601-8C5B-41C4-8012-BF42AE4E16F2}"/>
          </ac:grpSpMkLst>
        </pc:grpChg>
        <pc:grpChg chg="add del">
          <ac:chgData name="sabineclasen1" userId="S::sabineclasen1_gmail.com#ext#@devupconforg2.onmicrosoft.com::247f8e5d-4c19-456a-b682-9282e55ea29a" providerId="AD" clId="Web-{C2FC28B9-13ED-4C41-B0E3-B543ADF54D65}" dt="2020-05-17T14:49:26.521" v="229"/>
          <ac:grpSpMkLst>
            <pc:docMk/>
            <pc:sldMk cId="183842283" sldId="275"/>
            <ac:grpSpMk id="25" creationId="{8FFC4225-9683-4D55-8686-FCDDB8BCBF38}"/>
          </ac:grpSpMkLst>
        </pc:grpChg>
        <pc:grpChg chg="add del">
          <ac:chgData name="sabineclasen1" userId="S::sabineclasen1_gmail.com#ext#@devupconforg2.onmicrosoft.com::247f8e5d-4c19-456a-b682-9282e55ea29a" providerId="AD" clId="Web-{C2FC28B9-13ED-4C41-B0E3-B543ADF54D65}" dt="2020-05-17T14:49:26.521" v="229"/>
          <ac:grpSpMkLst>
            <pc:docMk/>
            <pc:sldMk cId="183842283" sldId="275"/>
            <ac:grpSpMk id="31" creationId="{2993EE7D-6C2F-43A3-9C60-0C79DB9E529F}"/>
          </ac:grpSpMkLst>
        </pc:grpChg>
        <pc:picChg chg="add mod ord">
          <ac:chgData name="sabineclasen1" userId="S::sabineclasen1_gmail.com#ext#@devupconforg2.onmicrosoft.com::247f8e5d-4c19-456a-b682-9282e55ea29a" providerId="AD" clId="Web-{C2FC28B9-13ED-4C41-B0E3-B543ADF54D65}" dt="2020-05-17T14:49:26.521" v="230"/>
          <ac:picMkLst>
            <pc:docMk/>
            <pc:sldMk cId="183842283" sldId="275"/>
            <ac:picMk id="4" creationId="{87F53C32-F027-4719-833A-E412CCCE2491}"/>
          </ac:picMkLst>
        </pc:picChg>
      </pc:sldChg>
      <pc:sldChg chg="addSp delSp modSp new mod setBg">
        <pc:chgData name="sabineclasen1" userId="S::sabineclasen1_gmail.com#ext#@devupconforg2.onmicrosoft.com::247f8e5d-4c19-456a-b682-9282e55ea29a" providerId="AD" clId="Web-{C2FC28B9-13ED-4C41-B0E3-B543ADF54D65}" dt="2020-05-17T14:53:41.749" v="251"/>
        <pc:sldMkLst>
          <pc:docMk/>
          <pc:sldMk cId="601641626" sldId="276"/>
        </pc:sldMkLst>
        <pc:spChg chg="del">
          <ac:chgData name="sabineclasen1" userId="S::sabineclasen1_gmail.com#ext#@devupconforg2.onmicrosoft.com::247f8e5d-4c19-456a-b682-9282e55ea29a" providerId="AD" clId="Web-{C2FC28B9-13ED-4C41-B0E3-B543ADF54D65}" dt="2020-05-17T14:52:03.230" v="234"/>
          <ac:spMkLst>
            <pc:docMk/>
            <pc:sldMk cId="601641626" sldId="276"/>
            <ac:spMk id="2" creationId="{7F0774B9-D9F2-4A3C-AB96-35C880B22233}"/>
          </ac:spMkLst>
        </pc:spChg>
        <pc:spChg chg="del">
          <ac:chgData name="sabineclasen1" userId="S::sabineclasen1_gmail.com#ext#@devupconforg2.onmicrosoft.com::247f8e5d-4c19-456a-b682-9282e55ea29a" providerId="AD" clId="Web-{C2FC28B9-13ED-4C41-B0E3-B543ADF54D65}" dt="2020-05-17T14:52:00.011" v="233"/>
          <ac:spMkLst>
            <pc:docMk/>
            <pc:sldMk cId="601641626" sldId="276"/>
            <ac:spMk id="3" creationId="{6A622FCE-5DC6-47C6-A49A-436B9143A8AE}"/>
          </ac:spMkLst>
        </pc:spChg>
        <pc:spChg chg="add del mod">
          <ac:chgData name="sabineclasen1" userId="S::sabineclasen1_gmail.com#ext#@devupconforg2.onmicrosoft.com::247f8e5d-4c19-456a-b682-9282e55ea29a" providerId="AD" clId="Web-{C2FC28B9-13ED-4C41-B0E3-B543ADF54D65}" dt="2020-05-17T14:53:00.873" v="240"/>
          <ac:spMkLst>
            <pc:docMk/>
            <pc:sldMk cId="601641626" sldId="276"/>
            <ac:spMk id="6" creationId="{6EA66C5D-1A43-4DA8-AE41-2793C68347E4}"/>
          </ac:spMkLst>
        </pc:spChg>
        <pc:spChg chg="add del">
          <ac:chgData name="sabineclasen1" userId="S::sabineclasen1_gmail.com#ext#@devupconforg2.onmicrosoft.com::247f8e5d-4c19-456a-b682-9282e55ea29a" providerId="AD" clId="Web-{C2FC28B9-13ED-4C41-B0E3-B543ADF54D65}" dt="2020-05-17T14:53:41.749" v="250"/>
          <ac:spMkLst>
            <pc:docMk/>
            <pc:sldMk cId="601641626" sldId="276"/>
            <ac:spMk id="12" creationId="{A2509F26-B5DC-4BA7-B476-4CB044237A2E}"/>
          </ac:spMkLst>
        </pc:spChg>
        <pc:spChg chg="add del">
          <ac:chgData name="sabineclasen1" userId="S::sabineclasen1_gmail.com#ext#@devupconforg2.onmicrosoft.com::247f8e5d-4c19-456a-b682-9282e55ea29a" providerId="AD" clId="Web-{C2FC28B9-13ED-4C41-B0E3-B543ADF54D65}" dt="2020-05-17T14:53:41.749" v="250"/>
          <ac:spMkLst>
            <pc:docMk/>
            <pc:sldMk cId="601641626" sldId="276"/>
            <ac:spMk id="14" creationId="{DB103EB1-B135-4526-B883-33228FC27FF1}"/>
          </ac:spMkLst>
        </pc:spChg>
        <pc:picChg chg="add del mod ord">
          <ac:chgData name="sabineclasen1" userId="S::sabineclasen1_gmail.com#ext#@devupconforg2.onmicrosoft.com::247f8e5d-4c19-456a-b682-9282e55ea29a" providerId="AD" clId="Web-{C2FC28B9-13ED-4C41-B0E3-B543ADF54D65}" dt="2020-05-17T14:52:42.654" v="239"/>
          <ac:picMkLst>
            <pc:docMk/>
            <pc:sldMk cId="601641626" sldId="276"/>
            <ac:picMk id="4" creationId="{FA640E17-F176-4365-AD29-FA886499C2D9}"/>
          </ac:picMkLst>
        </pc:picChg>
        <pc:picChg chg="add mod ord">
          <ac:chgData name="sabineclasen1" userId="S::sabineclasen1_gmail.com#ext#@devupconforg2.onmicrosoft.com::247f8e5d-4c19-456a-b682-9282e55ea29a" providerId="AD" clId="Web-{C2FC28B9-13ED-4C41-B0E3-B543ADF54D65}" dt="2020-05-17T14:53:41.749" v="251"/>
          <ac:picMkLst>
            <pc:docMk/>
            <pc:sldMk cId="601641626" sldId="276"/>
            <ac:picMk id="7" creationId="{2A8C53AA-811D-44AA-8ADC-378F770D419C}"/>
          </ac:picMkLst>
        </pc:picChg>
      </pc:sldChg>
      <pc:sldChg chg="addSp delSp modSp add replId">
        <pc:chgData name="sabineclasen1" userId="S::sabineclasen1_gmail.com#ext#@devupconforg2.onmicrosoft.com::247f8e5d-4c19-456a-b682-9282e55ea29a" providerId="AD" clId="Web-{C2FC28B9-13ED-4C41-B0E3-B543ADF54D65}" dt="2020-05-17T15:12:29.338" v="533" actId="14100"/>
        <pc:sldMkLst>
          <pc:docMk/>
          <pc:sldMk cId="776667844" sldId="277"/>
        </pc:sldMkLst>
        <pc:spChg chg="add mod">
          <ac:chgData name="sabineclasen1" userId="S::sabineclasen1_gmail.com#ext#@devupconforg2.onmicrosoft.com::247f8e5d-4c19-456a-b682-9282e55ea29a" providerId="AD" clId="Web-{C2FC28B9-13ED-4C41-B0E3-B543ADF54D65}" dt="2020-05-17T15:12:20.963" v="531" actId="14100"/>
          <ac:spMkLst>
            <pc:docMk/>
            <pc:sldMk cId="776667844" sldId="277"/>
            <ac:spMk id="2" creationId="{E5F49663-B546-46B9-BFF9-006EB55025C2}"/>
          </ac:spMkLst>
        </pc:spChg>
        <pc:spChg chg="mod">
          <ac:chgData name="sabineclasen1" userId="S::sabineclasen1_gmail.com#ext#@devupconforg2.onmicrosoft.com::247f8e5d-4c19-456a-b682-9282e55ea29a" providerId="AD" clId="Web-{C2FC28B9-13ED-4C41-B0E3-B543ADF54D65}" dt="2020-05-17T14:58:02.494" v="289" actId="20577"/>
          <ac:spMkLst>
            <pc:docMk/>
            <pc:sldMk cId="776667844" sldId="277"/>
            <ac:spMk id="3" creationId="{16AD8C4F-13FD-491D-945B-BEB4A56C5272}"/>
          </ac:spMkLst>
        </pc:spChg>
        <pc:spChg chg="add del mod">
          <ac:chgData name="sabineclasen1" userId="S::sabineclasen1_gmail.com#ext#@devupconforg2.onmicrosoft.com::247f8e5d-4c19-456a-b682-9282e55ea29a" providerId="AD" clId="Web-{C2FC28B9-13ED-4C41-B0E3-B543ADF54D65}" dt="2020-05-17T14:58:22.697" v="297"/>
          <ac:spMkLst>
            <pc:docMk/>
            <pc:sldMk cId="776667844" sldId="277"/>
            <ac:spMk id="4" creationId="{14C468EB-9F03-4F3F-9639-F2931DFB59BF}"/>
          </ac:spMkLst>
        </pc:spChg>
        <pc:spChg chg="add del mod">
          <ac:chgData name="sabineclasen1" userId="S::sabineclasen1_gmail.com#ext#@devupconforg2.onmicrosoft.com::247f8e5d-4c19-456a-b682-9282e55ea29a" providerId="AD" clId="Web-{C2FC28B9-13ED-4C41-B0E3-B543ADF54D65}" dt="2020-05-17T15:11:40.243" v="527"/>
          <ac:spMkLst>
            <pc:docMk/>
            <pc:sldMk cId="776667844" sldId="277"/>
            <ac:spMk id="6" creationId="{424583E4-712B-4851-9958-33300B04BBBC}"/>
          </ac:spMkLst>
        </pc:spChg>
        <pc:spChg chg="mod">
          <ac:chgData name="sabineclasen1" userId="S::sabineclasen1_gmail.com#ext#@devupconforg2.onmicrosoft.com::247f8e5d-4c19-456a-b682-9282e55ea29a" providerId="AD" clId="Web-{C2FC28B9-13ED-4C41-B0E3-B543ADF54D65}" dt="2020-05-17T14:56:36.053" v="264" actId="1076"/>
          <ac:spMkLst>
            <pc:docMk/>
            <pc:sldMk cId="776667844" sldId="277"/>
            <ac:spMk id="7" creationId="{3E2806C8-788F-445A-98EC-19FD5EEAE753}"/>
          </ac:spMkLst>
        </pc:spChg>
        <pc:spChg chg="add mod">
          <ac:chgData name="sabineclasen1" userId="S::sabineclasen1_gmail.com#ext#@devupconforg2.onmicrosoft.com::247f8e5d-4c19-456a-b682-9282e55ea29a" providerId="AD" clId="Web-{C2FC28B9-13ED-4C41-B0E3-B543ADF54D65}" dt="2020-05-17T15:12:29.338" v="533" actId="14100"/>
          <ac:spMkLst>
            <pc:docMk/>
            <pc:sldMk cId="776667844" sldId="277"/>
            <ac:spMk id="9" creationId="{A3E85B2D-43B8-4D4C-A6BE-F378E5129E43}"/>
          </ac:spMkLst>
        </pc:spChg>
        <pc:spChg chg="add mod">
          <ac:chgData name="sabineclasen1" userId="S::sabineclasen1_gmail.com#ext#@devupconforg2.onmicrosoft.com::247f8e5d-4c19-456a-b682-9282e55ea29a" providerId="AD" clId="Web-{C2FC28B9-13ED-4C41-B0E3-B543ADF54D65}" dt="2020-05-17T15:10:10.039" v="502" actId="1076"/>
          <ac:spMkLst>
            <pc:docMk/>
            <pc:sldMk cId="776667844" sldId="277"/>
            <ac:spMk id="10" creationId="{06DCF92A-22FA-4065-9D20-BADC82EDDDF0}"/>
          </ac:spMkLst>
        </pc:spChg>
        <pc:spChg chg="add mod">
          <ac:chgData name="sabineclasen1" userId="S::sabineclasen1_gmail.com#ext#@devupconforg2.onmicrosoft.com::247f8e5d-4c19-456a-b682-9282e55ea29a" providerId="AD" clId="Web-{C2FC28B9-13ED-4C41-B0E3-B543ADF54D65}" dt="2020-05-17T15:12:23.979" v="532" actId="1076"/>
          <ac:spMkLst>
            <pc:docMk/>
            <pc:sldMk cId="776667844" sldId="277"/>
            <ac:spMk id="13" creationId="{1599FE32-14C2-4606-936D-4406DBEC9BD4}"/>
          </ac:spMkLst>
        </pc:spChg>
      </pc:sldChg>
      <pc:sldChg chg="addSp modSp new del ord">
        <pc:chgData name="sabineclasen1" userId="S::sabineclasen1_gmail.com#ext#@devupconforg2.onmicrosoft.com::247f8e5d-4c19-456a-b682-9282e55ea29a" providerId="AD" clId="Web-{C2FC28B9-13ED-4C41-B0E3-B543ADF54D65}" dt="2020-05-17T15:15:59.627" v="543"/>
        <pc:sldMkLst>
          <pc:docMk/>
          <pc:sldMk cId="3166413314" sldId="278"/>
        </pc:sldMkLst>
        <pc:picChg chg="add mod">
          <ac:chgData name="sabineclasen1" userId="S::sabineclasen1_gmail.com#ext#@devupconforg2.onmicrosoft.com::247f8e5d-4c19-456a-b682-9282e55ea29a" providerId="AD" clId="Web-{C2FC28B9-13ED-4C41-B0E3-B543ADF54D65}" dt="2020-05-17T15:15:29.376" v="539"/>
          <ac:picMkLst>
            <pc:docMk/>
            <pc:sldMk cId="3166413314" sldId="278"/>
            <ac:picMk id="2" creationId="{F9ED9275-8871-4B7E-8919-0941EF55082C}"/>
          </ac:picMkLst>
        </pc:picChg>
      </pc:sldChg>
      <pc:sldChg chg="addSp delSp modSp add replId">
        <pc:chgData name="sabineclasen1" userId="S::sabineclasen1_gmail.com#ext#@devupconforg2.onmicrosoft.com::247f8e5d-4c19-456a-b682-9282e55ea29a" providerId="AD" clId="Web-{C2FC28B9-13ED-4C41-B0E3-B543ADF54D65}" dt="2020-05-17T15:30:56.036" v="575" actId="14100"/>
        <pc:sldMkLst>
          <pc:docMk/>
          <pc:sldMk cId="2904034109" sldId="279"/>
        </pc:sldMkLst>
        <pc:spChg chg="mod">
          <ac:chgData name="sabineclasen1" userId="S::sabineclasen1_gmail.com#ext#@devupconforg2.onmicrosoft.com::247f8e5d-4c19-456a-b682-9282e55ea29a" providerId="AD" clId="Web-{C2FC28B9-13ED-4C41-B0E3-B543ADF54D65}" dt="2020-05-17T15:16:54.959" v="555" actId="14100"/>
          <ac:spMkLst>
            <pc:docMk/>
            <pc:sldMk cId="2904034109" sldId="279"/>
            <ac:spMk id="4" creationId="{DFFBD61A-EE32-443D-818F-6DCAB5738C53}"/>
          </ac:spMkLst>
        </pc:spChg>
        <pc:picChg chg="add del mod">
          <ac:chgData name="sabineclasen1" userId="S::sabineclasen1_gmail.com#ext#@devupconforg2.onmicrosoft.com::247f8e5d-4c19-456a-b682-9282e55ea29a" providerId="AD" clId="Web-{C2FC28B9-13ED-4C41-B0E3-B543ADF54D65}" dt="2020-05-17T15:19:43.808" v="556"/>
          <ac:picMkLst>
            <pc:docMk/>
            <pc:sldMk cId="2904034109" sldId="279"/>
            <ac:picMk id="2" creationId="{CCFEBB89-FE5C-41DA-A5C3-013E6CDBC046}"/>
          </ac:picMkLst>
        </pc:picChg>
        <pc:picChg chg="add del mod">
          <ac:chgData name="sabineclasen1" userId="S::sabineclasen1_gmail.com#ext#@devupconforg2.onmicrosoft.com::247f8e5d-4c19-456a-b682-9282e55ea29a" providerId="AD" clId="Web-{C2FC28B9-13ED-4C41-B0E3-B543ADF54D65}" dt="2020-05-17T15:28:21.499" v="564"/>
          <ac:picMkLst>
            <pc:docMk/>
            <pc:sldMk cId="2904034109" sldId="279"/>
            <ac:picMk id="3" creationId="{EC8E9F0B-1A43-4D33-92E7-BE371310E62E}"/>
          </ac:picMkLst>
        </pc:picChg>
        <pc:picChg chg="del">
          <ac:chgData name="sabineclasen1" userId="S::sabineclasen1_gmail.com#ext#@devupconforg2.onmicrosoft.com::247f8e5d-4c19-456a-b682-9282e55ea29a" providerId="AD" clId="Web-{C2FC28B9-13ED-4C41-B0E3-B543ADF54D65}" dt="2020-05-17T15:15:49.689" v="541"/>
          <ac:picMkLst>
            <pc:docMk/>
            <pc:sldMk cId="2904034109" sldId="279"/>
            <ac:picMk id="5" creationId="{3660F495-707D-4272-91DB-C32F14E134A1}"/>
          </ac:picMkLst>
        </pc:picChg>
        <pc:picChg chg="add mod">
          <ac:chgData name="sabineclasen1" userId="S::sabineclasen1_gmail.com#ext#@devupconforg2.onmicrosoft.com::247f8e5d-4c19-456a-b682-9282e55ea29a" providerId="AD" clId="Web-{C2FC28B9-13ED-4C41-B0E3-B543ADF54D65}" dt="2020-05-17T15:30:56.036" v="575" actId="14100"/>
          <ac:picMkLst>
            <pc:docMk/>
            <pc:sldMk cId="2904034109" sldId="279"/>
            <ac:picMk id="6" creationId="{7E798672-D006-4941-9613-52E252A9EC80}"/>
          </ac:picMkLst>
        </pc:picChg>
      </pc:sldChg>
    </pc:docChg>
  </pc:docChgLst>
  <pc:docChgLst>
    <pc:chgData name="mollycecere" userId="S::mollycecere_yahoo.com#ext#@devupconforg2.onmicrosoft.com::f6a519c0-460c-4593-8d18-b05ab6bb933c" providerId="AD" clId="Web-{6962696D-8176-419C-9DF9-28A7B39C585D}"/>
    <pc:docChg chg="modSld">
      <pc:chgData name="mollycecere" userId="S::mollycecere_yahoo.com#ext#@devupconforg2.onmicrosoft.com::f6a519c0-460c-4593-8d18-b05ab6bb933c" providerId="AD" clId="Web-{6962696D-8176-419C-9DF9-28A7B39C585D}" dt="2020-05-17T13:53:06.848" v="20" actId="20577"/>
      <pc:docMkLst>
        <pc:docMk/>
      </pc:docMkLst>
      <pc:sldChg chg="modSp">
        <pc:chgData name="mollycecere" userId="S::mollycecere_yahoo.com#ext#@devupconforg2.onmicrosoft.com::f6a519c0-460c-4593-8d18-b05ab6bb933c" providerId="AD" clId="Web-{6962696D-8176-419C-9DF9-28A7B39C585D}" dt="2020-05-17T13:53:06.238" v="18" actId="20577"/>
        <pc:sldMkLst>
          <pc:docMk/>
          <pc:sldMk cId="2361431953" sldId="258"/>
        </pc:sldMkLst>
        <pc:spChg chg="mod">
          <ac:chgData name="mollycecere" userId="S::mollycecere_yahoo.com#ext#@devupconforg2.onmicrosoft.com::f6a519c0-460c-4593-8d18-b05ab6bb933c" providerId="AD" clId="Web-{6962696D-8176-419C-9DF9-28A7B39C585D}" dt="2020-05-17T13:53:06.238" v="18" actId="20577"/>
          <ac:spMkLst>
            <pc:docMk/>
            <pc:sldMk cId="2361431953" sldId="258"/>
            <ac:spMk id="2" creationId="{105B4210-7618-4AE9-BF4D-70F05F08AE3E}"/>
          </ac:spMkLst>
        </pc:spChg>
      </pc:sldChg>
    </pc:docChg>
  </pc:docChgLst>
  <pc:docChgLst>
    <pc:chgData name="kayaladnp" userId="S::kayaladnp_gmail.com#ext#@devupconforg2.onmicrosoft.com::5b3ef4b3-a3ea-4a45-8127-80b52ea82b3a" providerId="AD" clId="Web-{F7F735FA-9468-46E1-AFC3-99F5561E3673}"/>
    <pc:docChg chg="modSld">
      <pc:chgData name="kayaladnp" userId="S::kayaladnp_gmail.com#ext#@devupconforg2.onmicrosoft.com::5b3ef4b3-a3ea-4a45-8127-80b52ea82b3a" providerId="AD" clId="Web-{F7F735FA-9468-46E1-AFC3-99F5561E3673}" dt="2020-05-17T14:54:07.422" v="1" actId="14100"/>
      <pc:docMkLst>
        <pc:docMk/>
      </pc:docMkLst>
      <pc:sldChg chg="modSp">
        <pc:chgData name="kayaladnp" userId="S::kayaladnp_gmail.com#ext#@devupconforg2.onmicrosoft.com::5b3ef4b3-a3ea-4a45-8127-80b52ea82b3a" providerId="AD" clId="Web-{F7F735FA-9468-46E1-AFC3-99F5561E3673}" dt="2020-05-17T14:54:07.422" v="1" actId="14100"/>
        <pc:sldMkLst>
          <pc:docMk/>
          <pc:sldMk cId="2361431953" sldId="258"/>
        </pc:sldMkLst>
        <pc:spChg chg="mod">
          <ac:chgData name="kayaladnp" userId="S::kayaladnp_gmail.com#ext#@devupconforg2.onmicrosoft.com::5b3ef4b3-a3ea-4a45-8127-80b52ea82b3a" providerId="AD" clId="Web-{F7F735FA-9468-46E1-AFC3-99F5561E3673}" dt="2020-05-17T14:54:07.422" v="1" actId="14100"/>
          <ac:spMkLst>
            <pc:docMk/>
            <pc:sldMk cId="2361431953" sldId="258"/>
            <ac:spMk id="3" creationId="{16AD8C4F-13FD-491D-945B-BEB4A56C5272}"/>
          </ac:spMkLst>
        </pc:spChg>
      </pc:sldChg>
    </pc:docChg>
  </pc:docChgLst>
  <pc:docChgLst>
    <pc:chgData name="mollycecere" userId="S::mollycecere_yahoo.com#ext#@devupconforg2.onmicrosoft.com::f6a519c0-460c-4593-8d18-b05ab6bb933c" providerId="AD" clId="Web-{1568D64A-0AA1-4B6F-B1D3-412F3FA78F88}"/>
    <pc:docChg chg="modSld">
      <pc:chgData name="mollycecere" userId="S::mollycecere_yahoo.com#ext#@devupconforg2.onmicrosoft.com::f6a519c0-460c-4593-8d18-b05ab6bb933c" providerId="AD" clId="Web-{1568D64A-0AA1-4B6F-B1D3-412F3FA78F88}" dt="2020-05-17T15:40:04.957" v="12" actId="20577"/>
      <pc:docMkLst>
        <pc:docMk/>
      </pc:docMkLst>
      <pc:sldChg chg="modSp">
        <pc:chgData name="mollycecere" userId="S::mollycecere_yahoo.com#ext#@devupconforg2.onmicrosoft.com::f6a519c0-460c-4593-8d18-b05ab6bb933c" providerId="AD" clId="Web-{1568D64A-0AA1-4B6F-B1D3-412F3FA78F88}" dt="2020-05-17T15:37:42.972" v="6" actId="20577"/>
        <pc:sldMkLst>
          <pc:docMk/>
          <pc:sldMk cId="1986386308" sldId="266"/>
        </pc:sldMkLst>
        <pc:spChg chg="mod">
          <ac:chgData name="mollycecere" userId="S::mollycecere_yahoo.com#ext#@devupconforg2.onmicrosoft.com::f6a519c0-460c-4593-8d18-b05ab6bb933c" providerId="AD" clId="Web-{1568D64A-0AA1-4B6F-B1D3-412F3FA78F88}" dt="2020-05-17T15:37:42.972" v="6" actId="20577"/>
          <ac:spMkLst>
            <pc:docMk/>
            <pc:sldMk cId="1986386308" sldId="266"/>
            <ac:spMk id="3" creationId="{EA3FB2C8-3EBB-4AC2-9E3A-1E559B4F7221}"/>
          </ac:spMkLst>
        </pc:spChg>
      </pc:sldChg>
      <pc:sldChg chg="addSp modSp">
        <pc:chgData name="mollycecere" userId="S::mollycecere_yahoo.com#ext#@devupconforg2.onmicrosoft.com::f6a519c0-460c-4593-8d18-b05ab6bb933c" providerId="AD" clId="Web-{1568D64A-0AA1-4B6F-B1D3-412F3FA78F88}" dt="2020-05-17T15:38:07.394" v="9" actId="1076"/>
        <pc:sldMkLst>
          <pc:docMk/>
          <pc:sldMk cId="601641626" sldId="276"/>
        </pc:sldMkLst>
        <pc:spChg chg="mod">
          <ac:chgData name="mollycecere" userId="S::mollycecere_yahoo.com#ext#@devupconforg2.onmicrosoft.com::f6a519c0-460c-4593-8d18-b05ab6bb933c" providerId="AD" clId="Web-{1568D64A-0AA1-4B6F-B1D3-412F3FA78F88}" dt="2020-05-17T15:38:07.394" v="9" actId="1076"/>
          <ac:spMkLst>
            <pc:docMk/>
            <pc:sldMk cId="601641626" sldId="276"/>
            <ac:spMk id="3" creationId="{8BE6795D-1692-46CF-97D9-779D3A8077ED}"/>
          </ac:spMkLst>
        </pc:spChg>
        <pc:spChg chg="add">
          <ac:chgData name="mollycecere" userId="S::mollycecere_yahoo.com#ext#@devupconforg2.onmicrosoft.com::f6a519c0-460c-4593-8d18-b05ab6bb933c" providerId="AD" clId="Web-{1568D64A-0AA1-4B6F-B1D3-412F3FA78F88}" dt="2020-05-17T15:37:49.550" v="8"/>
          <ac:spMkLst>
            <pc:docMk/>
            <pc:sldMk cId="601641626" sldId="276"/>
            <ac:spMk id="4" creationId="{06AA3F16-2C7A-4AD1-855B-52C7D2DD4DC0}"/>
          </ac:spMkLst>
        </pc:spChg>
      </pc:sldChg>
      <pc:sldChg chg="modSp">
        <pc:chgData name="mollycecere" userId="S::mollycecere_yahoo.com#ext#@devupconforg2.onmicrosoft.com::f6a519c0-460c-4593-8d18-b05ab6bb933c" providerId="AD" clId="Web-{1568D64A-0AA1-4B6F-B1D3-412F3FA78F88}" dt="2020-05-17T15:35:51.986" v="3" actId="20577"/>
        <pc:sldMkLst>
          <pc:docMk/>
          <pc:sldMk cId="776667844" sldId="277"/>
        </pc:sldMkLst>
        <pc:spChg chg="mod">
          <ac:chgData name="mollycecere" userId="S::mollycecere_yahoo.com#ext#@devupconforg2.onmicrosoft.com::f6a519c0-460c-4593-8d18-b05ab6bb933c" providerId="AD" clId="Web-{1568D64A-0AA1-4B6F-B1D3-412F3FA78F88}" dt="2020-05-17T15:35:51.986" v="3" actId="20577"/>
          <ac:spMkLst>
            <pc:docMk/>
            <pc:sldMk cId="776667844" sldId="277"/>
            <ac:spMk id="10" creationId="{06DCF92A-22FA-4065-9D20-BADC82EDDDF0}"/>
          </ac:spMkLst>
        </pc:spChg>
      </pc:sldChg>
      <pc:sldChg chg="modSp">
        <pc:chgData name="mollycecere" userId="S::mollycecere_yahoo.com#ext#@devupconforg2.onmicrosoft.com::f6a519c0-460c-4593-8d18-b05ab6bb933c" providerId="AD" clId="Web-{1568D64A-0AA1-4B6F-B1D3-412F3FA78F88}" dt="2020-05-17T15:39:50.660" v="10" actId="20577"/>
        <pc:sldMkLst>
          <pc:docMk/>
          <pc:sldMk cId="488178504" sldId="280"/>
        </pc:sldMkLst>
        <pc:spChg chg="mod">
          <ac:chgData name="mollycecere" userId="S::mollycecere_yahoo.com#ext#@devupconforg2.onmicrosoft.com::f6a519c0-460c-4593-8d18-b05ab6bb933c" providerId="AD" clId="Web-{1568D64A-0AA1-4B6F-B1D3-412F3FA78F88}" dt="2020-05-17T15:39:50.660" v="10" actId="20577"/>
          <ac:spMkLst>
            <pc:docMk/>
            <pc:sldMk cId="488178504" sldId="280"/>
            <ac:spMk id="3" creationId="{6832228F-3580-469E-BBE6-C421AFDB95E1}"/>
          </ac:spMkLst>
        </pc:spChg>
      </pc:sldChg>
    </pc:docChg>
  </pc:docChgLst>
  <pc:docChgLst>
    <pc:chgData name="kayaladnp" userId="S::kayaladnp_gmail.com#ext#@devupconforg2.onmicrosoft.com::5b3ef4b3-a3ea-4a45-8127-80b52ea82b3a" providerId="AD" clId="Web-{6EC8B12B-7D48-45A8-BA46-37A04E84ED8F}"/>
    <pc:docChg chg="modSld">
      <pc:chgData name="kayaladnp" userId="S::kayaladnp_gmail.com#ext#@devupconforg2.onmicrosoft.com::5b3ef4b3-a3ea-4a45-8127-80b52ea82b3a" providerId="AD" clId="Web-{6EC8B12B-7D48-45A8-BA46-37A04E84ED8F}" dt="2020-05-17T15:25:30.172" v="19" actId="20577"/>
      <pc:docMkLst>
        <pc:docMk/>
      </pc:docMkLst>
      <pc:sldChg chg="modSp">
        <pc:chgData name="kayaladnp" userId="S::kayaladnp_gmail.com#ext#@devupconforg2.onmicrosoft.com::5b3ef4b3-a3ea-4a45-8127-80b52ea82b3a" providerId="AD" clId="Web-{6EC8B12B-7D48-45A8-BA46-37A04E84ED8F}" dt="2020-05-17T15:25:30.172" v="19" actId="20577"/>
        <pc:sldMkLst>
          <pc:docMk/>
          <pc:sldMk cId="1986386308" sldId="266"/>
        </pc:sldMkLst>
        <pc:spChg chg="mod">
          <ac:chgData name="kayaladnp" userId="S::kayaladnp_gmail.com#ext#@devupconforg2.onmicrosoft.com::5b3ef4b3-a3ea-4a45-8127-80b52ea82b3a" providerId="AD" clId="Web-{6EC8B12B-7D48-45A8-BA46-37A04E84ED8F}" dt="2020-05-17T15:25:30.172" v="19" actId="20577"/>
          <ac:spMkLst>
            <pc:docMk/>
            <pc:sldMk cId="1986386308" sldId="266"/>
            <ac:spMk id="3" creationId="{EA3FB2C8-3EBB-4AC2-9E3A-1E559B4F7221}"/>
          </ac:spMkLst>
        </pc:spChg>
        <pc:spChg chg="mod">
          <ac:chgData name="kayaladnp" userId="S::kayaladnp_gmail.com#ext#@devupconforg2.onmicrosoft.com::5b3ef4b3-a3ea-4a45-8127-80b52ea82b3a" providerId="AD" clId="Web-{6EC8B12B-7D48-45A8-BA46-37A04E84ED8F}" dt="2020-05-17T15:24:15.530" v="0" actId="1076"/>
          <ac:spMkLst>
            <pc:docMk/>
            <pc:sldMk cId="1986386308" sldId="266"/>
            <ac:spMk id="4" creationId="{AAAE7680-96A1-4D8D-8D42-AF2E064E0896}"/>
          </ac:spMkLst>
        </pc:spChg>
        <pc:spChg chg="mod">
          <ac:chgData name="kayaladnp" userId="S::kayaladnp_gmail.com#ext#@devupconforg2.onmicrosoft.com::5b3ef4b3-a3ea-4a45-8127-80b52ea82b3a" providerId="AD" clId="Web-{6EC8B12B-7D48-45A8-BA46-37A04E84ED8F}" dt="2020-05-17T15:25:19.968" v="7" actId="20577"/>
          <ac:spMkLst>
            <pc:docMk/>
            <pc:sldMk cId="1986386308" sldId="266"/>
            <ac:spMk id="29" creationId="{07027C52-EAEF-417D-B99C-DBFD6D1345AE}"/>
          </ac:spMkLst>
        </pc:spChg>
      </pc:sldChg>
    </pc:docChg>
  </pc:docChgLst>
  <pc:docChgLst>
    <pc:chgData name="mollycecere" userId="S::mollycecere_yahoo.com#ext#@devupconforg2.onmicrosoft.com::f6a519c0-460c-4593-8d18-b05ab6bb933c" providerId="AD" clId="Web-{D1623B94-D614-4546-BEE9-416C6C177733}"/>
    <pc:docChg chg="modSld">
      <pc:chgData name="mollycecere" userId="S::mollycecere_yahoo.com#ext#@devupconforg2.onmicrosoft.com::f6a519c0-460c-4593-8d18-b05ab6bb933c" providerId="AD" clId="Web-{D1623B94-D614-4546-BEE9-416C6C177733}" dt="2020-05-17T14:43:23.170" v="67" actId="20577"/>
      <pc:docMkLst>
        <pc:docMk/>
      </pc:docMkLst>
      <pc:sldChg chg="modSp">
        <pc:chgData name="mollycecere" userId="S::mollycecere_yahoo.com#ext#@devupconforg2.onmicrosoft.com::f6a519c0-460c-4593-8d18-b05ab6bb933c" providerId="AD" clId="Web-{D1623B94-D614-4546-BEE9-416C6C177733}" dt="2020-05-17T14:43:23.155" v="66" actId="20577"/>
        <pc:sldMkLst>
          <pc:docMk/>
          <pc:sldMk cId="2699346469" sldId="261"/>
        </pc:sldMkLst>
        <pc:spChg chg="mod">
          <ac:chgData name="mollycecere" userId="S::mollycecere_yahoo.com#ext#@devupconforg2.onmicrosoft.com::f6a519c0-460c-4593-8d18-b05ab6bb933c" providerId="AD" clId="Web-{D1623B94-D614-4546-BEE9-416C6C177733}" dt="2020-05-17T14:43:23.155" v="66" actId="20577"/>
          <ac:spMkLst>
            <pc:docMk/>
            <pc:sldMk cId="2699346469" sldId="261"/>
            <ac:spMk id="3" creationId="{063BAF79-63F8-4B90-9B54-D1B44C40374C}"/>
          </ac:spMkLst>
        </pc:spChg>
      </pc:sldChg>
    </pc:docChg>
  </pc:docChgLst>
  <pc:docChgLst>
    <pc:chgData name="mollycecere" userId="S::mollycecere_yahoo.com#ext#@devupconforg2.onmicrosoft.com::f6a519c0-460c-4593-8d18-b05ab6bb933c" providerId="AD" clId="Web-{163F40B5-166C-419B-B11E-32416933FBD3}"/>
    <pc:docChg chg="modSld">
      <pc:chgData name="mollycecere" userId="S::mollycecere_yahoo.com#ext#@devupconforg2.onmicrosoft.com::f6a519c0-460c-4593-8d18-b05ab6bb933c" providerId="AD" clId="Web-{163F40B5-166C-419B-B11E-32416933FBD3}" dt="2020-05-17T12:57:40.810" v="386" actId="20577"/>
      <pc:docMkLst>
        <pc:docMk/>
      </pc:docMkLst>
      <pc:sldChg chg="modSp">
        <pc:chgData name="mollycecere" userId="S::mollycecere_yahoo.com#ext#@devupconforg2.onmicrosoft.com::f6a519c0-460c-4593-8d18-b05ab6bb933c" providerId="AD" clId="Web-{163F40B5-166C-419B-B11E-32416933FBD3}" dt="2020-05-17T12:57:04.122" v="354" actId="14100"/>
        <pc:sldMkLst>
          <pc:docMk/>
          <pc:sldMk cId="3353526144" sldId="256"/>
        </pc:sldMkLst>
        <pc:spChg chg="mod">
          <ac:chgData name="mollycecere" userId="S::mollycecere_yahoo.com#ext#@devupconforg2.onmicrosoft.com::f6a519c0-460c-4593-8d18-b05ab6bb933c" providerId="AD" clId="Web-{163F40B5-166C-419B-B11E-32416933FBD3}" dt="2020-05-17T12:56:57.809" v="350" actId="20577"/>
          <ac:spMkLst>
            <pc:docMk/>
            <pc:sldMk cId="3353526144" sldId="256"/>
            <ac:spMk id="2" creationId="{76F19CB1-16AA-4B04-80A7-31A36EF34534}"/>
          </ac:spMkLst>
        </pc:spChg>
        <pc:spChg chg="mod">
          <ac:chgData name="mollycecere" userId="S::mollycecere_yahoo.com#ext#@devupconforg2.onmicrosoft.com::f6a519c0-460c-4593-8d18-b05ab6bb933c" providerId="AD" clId="Web-{163F40B5-166C-419B-B11E-32416933FBD3}" dt="2020-05-17T12:57:04.122" v="354" actId="14100"/>
          <ac:spMkLst>
            <pc:docMk/>
            <pc:sldMk cId="3353526144" sldId="256"/>
            <ac:spMk id="3" creationId="{9407B859-5072-4DA7-944E-CADB094EE794}"/>
          </ac:spMkLst>
        </pc:spChg>
      </pc:sldChg>
      <pc:sldChg chg="modSp">
        <pc:chgData name="mollycecere" userId="S::mollycecere_yahoo.com#ext#@devupconforg2.onmicrosoft.com::f6a519c0-460c-4593-8d18-b05ab6bb933c" providerId="AD" clId="Web-{163F40B5-166C-419B-B11E-32416933FBD3}" dt="2020-05-17T12:50:06.105" v="306" actId="20577"/>
        <pc:sldMkLst>
          <pc:docMk/>
          <pc:sldMk cId="2361431953" sldId="258"/>
        </pc:sldMkLst>
        <pc:spChg chg="mod">
          <ac:chgData name="mollycecere" userId="S::mollycecere_yahoo.com#ext#@devupconforg2.onmicrosoft.com::f6a519c0-460c-4593-8d18-b05ab6bb933c" providerId="AD" clId="Web-{163F40B5-166C-419B-B11E-32416933FBD3}" dt="2020-05-17T12:50:06.105" v="306" actId="20577"/>
          <ac:spMkLst>
            <pc:docMk/>
            <pc:sldMk cId="2361431953" sldId="258"/>
            <ac:spMk id="2" creationId="{105B4210-7618-4AE9-BF4D-70F05F08AE3E}"/>
          </ac:spMkLst>
        </pc:spChg>
        <pc:spChg chg="mod">
          <ac:chgData name="mollycecere" userId="S::mollycecere_yahoo.com#ext#@devupconforg2.onmicrosoft.com::f6a519c0-460c-4593-8d18-b05ab6bb933c" providerId="AD" clId="Web-{163F40B5-166C-419B-B11E-32416933FBD3}" dt="2020-05-17T12:50:03.855" v="302" actId="20577"/>
          <ac:spMkLst>
            <pc:docMk/>
            <pc:sldMk cId="2361431953" sldId="258"/>
            <ac:spMk id="3" creationId="{16AD8C4F-13FD-491D-945B-BEB4A56C5272}"/>
          </ac:spMkLst>
        </pc:spChg>
      </pc:sldChg>
      <pc:sldChg chg="modSp">
        <pc:chgData name="mollycecere" userId="S::mollycecere_yahoo.com#ext#@devupconforg2.onmicrosoft.com::f6a519c0-460c-4593-8d18-b05ab6bb933c" providerId="AD" clId="Web-{163F40B5-166C-419B-B11E-32416933FBD3}" dt="2020-05-17T12:41:59.535" v="21" actId="20577"/>
        <pc:sldMkLst>
          <pc:docMk/>
          <pc:sldMk cId="2699346469" sldId="261"/>
        </pc:sldMkLst>
        <pc:spChg chg="mod">
          <ac:chgData name="mollycecere" userId="S::mollycecere_yahoo.com#ext#@devupconforg2.onmicrosoft.com::f6a519c0-460c-4593-8d18-b05ab6bb933c" providerId="AD" clId="Web-{163F40B5-166C-419B-B11E-32416933FBD3}" dt="2020-05-17T12:41:59.535" v="21" actId="20577"/>
          <ac:spMkLst>
            <pc:docMk/>
            <pc:sldMk cId="2699346469" sldId="261"/>
            <ac:spMk id="3" creationId="{063BAF79-63F8-4B90-9B54-D1B44C40374C}"/>
          </ac:spMkLst>
        </pc:spChg>
      </pc:sldChg>
      <pc:sldChg chg="modSp">
        <pc:chgData name="mollycecere" userId="S::mollycecere_yahoo.com#ext#@devupconforg2.onmicrosoft.com::f6a519c0-460c-4593-8d18-b05ab6bb933c" providerId="AD" clId="Web-{163F40B5-166C-419B-B11E-32416933FBD3}" dt="2020-05-17T12:57:40.810" v="385" actId="20577"/>
        <pc:sldMkLst>
          <pc:docMk/>
          <pc:sldMk cId="4147064633" sldId="267"/>
        </pc:sldMkLst>
        <pc:spChg chg="mod">
          <ac:chgData name="mollycecere" userId="S::mollycecere_yahoo.com#ext#@devupconforg2.onmicrosoft.com::f6a519c0-460c-4593-8d18-b05ab6bb933c" providerId="AD" clId="Web-{163F40B5-166C-419B-B11E-32416933FBD3}" dt="2020-05-17T12:57:40.810" v="385" actId="20577"/>
          <ac:spMkLst>
            <pc:docMk/>
            <pc:sldMk cId="4147064633" sldId="267"/>
            <ac:spMk id="2" creationId="{8B5A7DC3-667E-4BB2-9641-7504610FF15F}"/>
          </ac:spMkLst>
        </pc:spChg>
        <pc:spChg chg="mod">
          <ac:chgData name="mollycecere" userId="S::mollycecere_yahoo.com#ext#@devupconforg2.onmicrosoft.com::f6a519c0-460c-4593-8d18-b05ab6bb933c" providerId="AD" clId="Web-{163F40B5-166C-419B-B11E-32416933FBD3}" dt="2020-05-17T12:44:01.802" v="33" actId="20577"/>
          <ac:spMkLst>
            <pc:docMk/>
            <pc:sldMk cId="4147064633" sldId="267"/>
            <ac:spMk id="3" creationId="{B93BD343-E13C-452F-B536-94CAB271D3CF}"/>
          </ac:spMkLst>
        </pc:spChg>
      </pc:sldChg>
    </pc:docChg>
  </pc:docChgLst>
  <pc:docChgLst>
    <pc:chgData name="Rosemarie Yetman" userId="S::rosemarieyetman_gmail.com#ext#@devupconforg2.onmicrosoft.com::847396ea-0ef5-4c77-b99f-e26facd115fd" providerId="AD" clId="Web-{3CB13140-352A-40E0-8367-5A7C3266DD6D}"/>
    <pc:docChg chg="addSld delSld modSld sldOrd">
      <pc:chgData name="Rosemarie Yetman" userId="S::rosemarieyetman_gmail.com#ext#@devupconforg2.onmicrosoft.com::847396ea-0ef5-4c77-b99f-e26facd115fd" providerId="AD" clId="Web-{3CB13140-352A-40E0-8367-5A7C3266DD6D}" dt="2020-05-17T14:44:05.246" v="245"/>
      <pc:docMkLst>
        <pc:docMk/>
      </pc:docMkLst>
      <pc:sldChg chg="modSp">
        <pc:chgData name="Rosemarie Yetman" userId="S::rosemarieyetman_gmail.com#ext#@devupconforg2.onmicrosoft.com::847396ea-0ef5-4c77-b99f-e26facd115fd" providerId="AD" clId="Web-{3CB13140-352A-40E0-8367-5A7C3266DD6D}" dt="2020-05-17T13:56:16.719" v="60" actId="20577"/>
        <pc:sldMkLst>
          <pc:docMk/>
          <pc:sldMk cId="3353526144" sldId="256"/>
        </pc:sldMkLst>
        <pc:spChg chg="mod">
          <ac:chgData name="Rosemarie Yetman" userId="S::rosemarieyetman_gmail.com#ext#@devupconforg2.onmicrosoft.com::847396ea-0ef5-4c77-b99f-e26facd115fd" providerId="AD" clId="Web-{3CB13140-352A-40E0-8367-5A7C3266DD6D}" dt="2020-05-17T13:56:16.719" v="60" actId="20577"/>
          <ac:spMkLst>
            <pc:docMk/>
            <pc:sldMk cId="3353526144" sldId="256"/>
            <ac:spMk id="2" creationId="{76F19CB1-16AA-4B04-80A7-31A36EF34534}"/>
          </ac:spMkLst>
        </pc:spChg>
      </pc:sldChg>
      <pc:sldChg chg="del">
        <pc:chgData name="Rosemarie Yetman" userId="S::rosemarieyetman_gmail.com#ext#@devupconforg2.onmicrosoft.com::847396ea-0ef5-4c77-b99f-e26facd115fd" providerId="AD" clId="Web-{3CB13140-352A-40E0-8367-5A7C3266DD6D}" dt="2020-05-17T14:31:15.833" v="240"/>
        <pc:sldMkLst>
          <pc:docMk/>
          <pc:sldMk cId="914586866" sldId="257"/>
        </pc:sldMkLst>
      </pc:sldChg>
      <pc:sldChg chg="addSp delSp modSp del">
        <pc:chgData name="Rosemarie Yetman" userId="S::rosemarieyetman_gmail.com#ext#@devupconforg2.onmicrosoft.com::847396ea-0ef5-4c77-b99f-e26facd115fd" providerId="AD" clId="Web-{3CB13140-352A-40E0-8367-5A7C3266DD6D}" dt="2020-05-17T14:30:15.301" v="237"/>
        <pc:sldMkLst>
          <pc:docMk/>
          <pc:sldMk cId="4224535197" sldId="259"/>
        </pc:sldMkLst>
        <pc:spChg chg="mod">
          <ac:chgData name="Rosemarie Yetman" userId="S::rosemarieyetman_gmail.com#ext#@devupconforg2.onmicrosoft.com::847396ea-0ef5-4c77-b99f-e26facd115fd" providerId="AD" clId="Web-{3CB13140-352A-40E0-8367-5A7C3266DD6D}" dt="2020-05-17T13:44:11.228" v="9"/>
          <ac:spMkLst>
            <pc:docMk/>
            <pc:sldMk cId="4224535197" sldId="259"/>
            <ac:spMk id="2" creationId="{21C3B9D5-C7E9-45A4-B696-4326727C2D61}"/>
          </ac:spMkLst>
        </pc:spChg>
        <pc:spChg chg="add del">
          <ac:chgData name="Rosemarie Yetman" userId="S::rosemarieyetman_gmail.com#ext#@devupconforg2.onmicrosoft.com::847396ea-0ef5-4c77-b99f-e26facd115fd" providerId="AD" clId="Web-{3CB13140-352A-40E0-8367-5A7C3266DD6D}" dt="2020-05-17T13:44:11.228" v="9"/>
          <ac:spMkLst>
            <pc:docMk/>
            <pc:sldMk cId="4224535197" sldId="259"/>
            <ac:spMk id="9" creationId="{37E32B78-23DD-4E77-8B9C-7779E3BF20C2}"/>
          </ac:spMkLst>
        </pc:spChg>
        <pc:spChg chg="add del">
          <ac:chgData name="Rosemarie Yetman" userId="S::rosemarieyetman_gmail.com#ext#@devupconforg2.onmicrosoft.com::847396ea-0ef5-4c77-b99f-e26facd115fd" providerId="AD" clId="Web-{3CB13140-352A-40E0-8367-5A7C3266DD6D}" dt="2020-05-17T13:44:11.228" v="9"/>
          <ac:spMkLst>
            <pc:docMk/>
            <pc:sldMk cId="4224535197" sldId="259"/>
            <ac:spMk id="11" creationId="{3A5B4632-C963-4296-86F0-79AA9EA5AE98}"/>
          </ac:spMkLst>
        </pc:spChg>
        <pc:spChg chg="add del">
          <ac:chgData name="Rosemarie Yetman" userId="S::rosemarieyetman_gmail.com#ext#@devupconforg2.onmicrosoft.com::847396ea-0ef5-4c77-b99f-e26facd115fd" providerId="AD" clId="Web-{3CB13140-352A-40E0-8367-5A7C3266DD6D}" dt="2020-05-17T13:44:06.807" v="7"/>
          <ac:spMkLst>
            <pc:docMk/>
            <pc:sldMk cId="4224535197" sldId="259"/>
            <ac:spMk id="13" creationId="{42285737-90EE-47DC-AC80-8AE156B11969}"/>
          </ac:spMkLst>
        </pc:spChg>
        <pc:spChg chg="add del">
          <ac:chgData name="Rosemarie Yetman" userId="S::rosemarieyetman_gmail.com#ext#@devupconforg2.onmicrosoft.com::847396ea-0ef5-4c77-b99f-e26facd115fd" providerId="AD" clId="Web-{3CB13140-352A-40E0-8367-5A7C3266DD6D}" dt="2020-05-17T13:42:51.321" v="1"/>
          <ac:spMkLst>
            <pc:docMk/>
            <pc:sldMk cId="4224535197" sldId="259"/>
            <ac:spMk id="14" creationId="{7301F447-EEF7-48F5-AF73-7566EE7F64AD}"/>
          </ac:spMkLst>
        </pc:spChg>
        <pc:spChg chg="add del">
          <ac:chgData name="Rosemarie Yetman" userId="S::rosemarieyetman_gmail.com#ext#@devupconforg2.onmicrosoft.com::847396ea-0ef5-4c77-b99f-e26facd115fd" providerId="AD" clId="Web-{3CB13140-352A-40E0-8367-5A7C3266DD6D}" dt="2020-05-17T13:42:51.321" v="1"/>
          <ac:spMkLst>
            <pc:docMk/>
            <pc:sldMk cId="4224535197" sldId="259"/>
            <ac:spMk id="16" creationId="{F7117410-A2A4-4085-9ADC-46744551DBDE}"/>
          </ac:spMkLst>
        </pc:spChg>
        <pc:spChg chg="add del">
          <ac:chgData name="Rosemarie Yetman" userId="S::rosemarieyetman_gmail.com#ext#@devupconforg2.onmicrosoft.com::847396ea-0ef5-4c77-b99f-e26facd115fd" providerId="AD" clId="Web-{3CB13140-352A-40E0-8367-5A7C3266DD6D}" dt="2020-05-17T13:42:51.321" v="1"/>
          <ac:spMkLst>
            <pc:docMk/>
            <pc:sldMk cId="4224535197" sldId="259"/>
            <ac:spMk id="18" creationId="{99F74EB5-E547-4FB4-95F5-BCC788F3C4A0}"/>
          </ac:spMkLst>
        </pc:spChg>
        <pc:grpChg chg="add del">
          <ac:chgData name="Rosemarie Yetman" userId="S::rosemarieyetman_gmail.com#ext#@devupconforg2.onmicrosoft.com::847396ea-0ef5-4c77-b99f-e26facd115fd" providerId="AD" clId="Web-{3CB13140-352A-40E0-8367-5A7C3266DD6D}" dt="2020-05-17T13:44:06.807" v="7"/>
          <ac:grpSpMkLst>
            <pc:docMk/>
            <pc:sldMk cId="4224535197" sldId="259"/>
            <ac:grpSpMk id="15" creationId="{B57BDC17-F1B3-455F-BBF1-680AA1F25C06}"/>
          </ac:grpSpMkLst>
        </pc:grpChg>
        <pc:graphicFrameChg chg="mod modGraphic">
          <ac:chgData name="Rosemarie Yetman" userId="S::rosemarieyetman_gmail.com#ext#@devupconforg2.onmicrosoft.com::847396ea-0ef5-4c77-b99f-e26facd115fd" providerId="AD" clId="Web-{3CB13140-352A-40E0-8367-5A7C3266DD6D}" dt="2020-05-17T13:44:11.228" v="9"/>
          <ac:graphicFrameMkLst>
            <pc:docMk/>
            <pc:sldMk cId="4224535197" sldId="259"/>
            <ac:graphicFrameMk id="5" creationId="{91FB151A-6AF2-4ECD-97BF-1F7DD7403BC5}"/>
          </ac:graphicFrameMkLst>
        </pc:graphicFrameChg>
      </pc:sldChg>
      <pc:sldChg chg="del">
        <pc:chgData name="Rosemarie Yetman" userId="S::rosemarieyetman_gmail.com#ext#@devupconforg2.onmicrosoft.com::847396ea-0ef5-4c77-b99f-e26facd115fd" providerId="AD" clId="Web-{3CB13140-352A-40E0-8367-5A7C3266DD6D}" dt="2020-05-17T14:29:21.831" v="234"/>
        <pc:sldMkLst>
          <pc:docMk/>
          <pc:sldMk cId="3584908040" sldId="260"/>
        </pc:sldMkLst>
      </pc:sldChg>
      <pc:sldChg chg="del">
        <pc:chgData name="Rosemarie Yetman" userId="S::rosemarieyetman_gmail.com#ext#@devupconforg2.onmicrosoft.com::847396ea-0ef5-4c77-b99f-e26facd115fd" providerId="AD" clId="Web-{3CB13140-352A-40E0-8367-5A7C3266DD6D}" dt="2020-05-17T14:31:57.380" v="242"/>
        <pc:sldMkLst>
          <pc:docMk/>
          <pc:sldMk cId="1834220745" sldId="262"/>
        </pc:sldMkLst>
      </pc:sldChg>
      <pc:sldChg chg="del">
        <pc:chgData name="Rosemarie Yetman" userId="S::rosemarieyetman_gmail.com#ext#@devupconforg2.onmicrosoft.com::847396ea-0ef5-4c77-b99f-e26facd115fd" providerId="AD" clId="Web-{3CB13140-352A-40E0-8367-5A7C3266DD6D}" dt="2020-05-17T14:31:10.223" v="239"/>
        <pc:sldMkLst>
          <pc:docMk/>
          <pc:sldMk cId="1983739077" sldId="263"/>
        </pc:sldMkLst>
      </pc:sldChg>
      <pc:sldChg chg="del">
        <pc:chgData name="Rosemarie Yetman" userId="S::rosemarieyetman_gmail.com#ext#@devupconforg2.onmicrosoft.com::847396ea-0ef5-4c77-b99f-e26facd115fd" providerId="AD" clId="Web-{3CB13140-352A-40E0-8367-5A7C3266DD6D}" dt="2020-05-17T14:31:29.458" v="241"/>
        <pc:sldMkLst>
          <pc:docMk/>
          <pc:sldMk cId="3717181148" sldId="265"/>
        </pc:sldMkLst>
      </pc:sldChg>
      <pc:sldChg chg="addSp delSp modSp">
        <pc:chgData name="Rosemarie Yetman" userId="S::rosemarieyetman_gmail.com#ext#@devupconforg2.onmicrosoft.com::847396ea-0ef5-4c77-b99f-e26facd115fd" providerId="AD" clId="Web-{3CB13140-352A-40E0-8367-5A7C3266DD6D}" dt="2020-05-17T14:15:37.199" v="230" actId="14100"/>
        <pc:sldMkLst>
          <pc:docMk/>
          <pc:sldMk cId="1986386308" sldId="266"/>
        </pc:sldMkLst>
        <pc:spChg chg="add del mod">
          <ac:chgData name="Rosemarie Yetman" userId="S::rosemarieyetman_gmail.com#ext#@devupconforg2.onmicrosoft.com::847396ea-0ef5-4c77-b99f-e26facd115fd" providerId="AD" clId="Web-{3CB13140-352A-40E0-8367-5A7C3266DD6D}" dt="2020-05-17T14:07:17.819" v="83"/>
          <ac:spMkLst>
            <pc:docMk/>
            <pc:sldMk cId="1986386308" sldId="266"/>
            <ac:spMk id="2" creationId="{8F6AA65F-3072-4870-8882-DA5F3A23E24C}"/>
          </ac:spMkLst>
        </pc:spChg>
        <pc:spChg chg="mod">
          <ac:chgData name="Rosemarie Yetman" userId="S::rosemarieyetman_gmail.com#ext#@devupconforg2.onmicrosoft.com::847396ea-0ef5-4c77-b99f-e26facd115fd" providerId="AD" clId="Web-{3CB13140-352A-40E0-8367-5A7C3266DD6D}" dt="2020-05-17T14:15:37.199" v="230" actId="14100"/>
          <ac:spMkLst>
            <pc:docMk/>
            <pc:sldMk cId="1986386308" sldId="266"/>
            <ac:spMk id="3" creationId="{EA3FB2C8-3EBB-4AC2-9E3A-1E559B4F7221}"/>
          </ac:spMkLst>
        </pc:spChg>
        <pc:spChg chg="add mod">
          <ac:chgData name="Rosemarie Yetman" userId="S::rosemarieyetman_gmail.com#ext#@devupconforg2.onmicrosoft.com::847396ea-0ef5-4c77-b99f-e26facd115fd" providerId="AD" clId="Web-{3CB13140-352A-40E0-8367-5A7C3266DD6D}" dt="2020-05-17T14:12:35.135" v="199" actId="14100"/>
          <ac:spMkLst>
            <pc:docMk/>
            <pc:sldMk cId="1986386308" sldId="266"/>
            <ac:spMk id="4" creationId="{AAAE7680-96A1-4D8D-8D42-AF2E064E0896}"/>
          </ac:spMkLst>
        </pc:spChg>
        <pc:spChg chg="add mod">
          <ac:chgData name="Rosemarie Yetman" userId="S::rosemarieyetman_gmail.com#ext#@devupconforg2.onmicrosoft.com::847396ea-0ef5-4c77-b99f-e26facd115fd" providerId="AD" clId="Web-{3CB13140-352A-40E0-8367-5A7C3266DD6D}" dt="2020-05-17T14:14:53.323" v="222" actId="14100"/>
          <ac:spMkLst>
            <pc:docMk/>
            <pc:sldMk cId="1986386308" sldId="266"/>
            <ac:spMk id="5" creationId="{CA69EE39-C319-4D8C-A580-DD2996C53483}"/>
          </ac:spMkLst>
        </pc:spChg>
      </pc:sldChg>
      <pc:sldChg chg="del">
        <pc:chgData name="Rosemarie Yetman" userId="S::rosemarieyetman_gmail.com#ext#@devupconforg2.onmicrosoft.com::847396ea-0ef5-4c77-b99f-e26facd115fd" providerId="AD" clId="Web-{3CB13140-352A-40E0-8367-5A7C3266DD6D}" dt="2020-05-17T14:28:31.222" v="231"/>
        <pc:sldMkLst>
          <pc:docMk/>
          <pc:sldMk cId="4147064633" sldId="267"/>
        </pc:sldMkLst>
      </pc:sldChg>
      <pc:sldChg chg="modSp">
        <pc:chgData name="Rosemarie Yetman" userId="S::rosemarieyetman_gmail.com#ext#@devupconforg2.onmicrosoft.com::847396ea-0ef5-4c77-b99f-e26facd115fd" providerId="AD" clId="Web-{3CB13140-352A-40E0-8367-5A7C3266DD6D}" dt="2020-05-17T14:42:20.682" v="244" actId="1076"/>
        <pc:sldMkLst>
          <pc:docMk/>
          <pc:sldMk cId="3888601988" sldId="269"/>
        </pc:sldMkLst>
        <pc:graphicFrameChg chg="mod">
          <ac:chgData name="Rosemarie Yetman" userId="S::rosemarieyetman_gmail.com#ext#@devupconforg2.onmicrosoft.com::847396ea-0ef5-4c77-b99f-e26facd115fd" providerId="AD" clId="Web-{3CB13140-352A-40E0-8367-5A7C3266DD6D}" dt="2020-05-17T14:42:20.682" v="244" actId="1076"/>
          <ac:graphicFrameMkLst>
            <pc:docMk/>
            <pc:sldMk cId="3888601988" sldId="269"/>
            <ac:graphicFrameMk id="14" creationId="{B7F9617F-20F7-47E6-97EB-AE2CC52806DF}"/>
          </ac:graphicFrameMkLst>
        </pc:graphicFrameChg>
      </pc:sldChg>
      <pc:sldChg chg="del mod modShow">
        <pc:chgData name="Rosemarie Yetman" userId="S::rosemarieyetman_gmail.com#ext#@devupconforg2.onmicrosoft.com::847396ea-0ef5-4c77-b99f-e26facd115fd" providerId="AD" clId="Web-{3CB13140-352A-40E0-8367-5A7C3266DD6D}" dt="2020-05-17T14:44:05.246" v="245"/>
        <pc:sldMkLst>
          <pc:docMk/>
          <pc:sldMk cId="840918090" sldId="271"/>
        </pc:sldMkLst>
      </pc:sldChg>
      <pc:sldChg chg="addSp delSp modSp del ord">
        <pc:chgData name="Rosemarie Yetman" userId="S::rosemarieyetman_gmail.com#ext#@devupconforg2.onmicrosoft.com::847396ea-0ef5-4c77-b99f-e26facd115fd" providerId="AD" clId="Web-{3CB13140-352A-40E0-8367-5A7C3266DD6D}" dt="2020-05-17T14:29:47.472" v="236"/>
        <pc:sldMkLst>
          <pc:docMk/>
          <pc:sldMk cId="183209860" sldId="272"/>
        </pc:sldMkLst>
        <pc:spChg chg="add mod">
          <ac:chgData name="Rosemarie Yetman" userId="S::rosemarieyetman_gmail.com#ext#@devupconforg2.onmicrosoft.com::847396ea-0ef5-4c77-b99f-e26facd115fd" providerId="AD" clId="Web-{3CB13140-352A-40E0-8367-5A7C3266DD6D}" dt="2020-05-17T13:52:32.327" v="58"/>
          <ac:spMkLst>
            <pc:docMk/>
            <pc:sldMk cId="183209860" sldId="272"/>
            <ac:spMk id="2" creationId="{9600B221-5B34-4027-A64D-B8618F0C13D9}"/>
          </ac:spMkLst>
        </pc:spChg>
        <pc:spChg chg="del">
          <ac:chgData name="Rosemarie Yetman" userId="S::rosemarieyetman_gmail.com#ext#@devupconforg2.onmicrosoft.com::847396ea-0ef5-4c77-b99f-e26facd115fd" providerId="AD" clId="Web-{3CB13140-352A-40E0-8367-5A7C3266DD6D}" dt="2020-05-17T13:47:09.136" v="10"/>
          <ac:spMkLst>
            <pc:docMk/>
            <pc:sldMk cId="183209860" sldId="272"/>
            <ac:spMk id="6" creationId="{894D9909-9835-4C59-8CDD-70A6FBE22ED0}"/>
          </ac:spMkLst>
        </pc:spChg>
        <pc:spChg chg="add mod">
          <ac:chgData name="Rosemarie Yetman" userId="S::rosemarieyetman_gmail.com#ext#@devupconforg2.onmicrosoft.com::847396ea-0ef5-4c77-b99f-e26facd115fd" providerId="AD" clId="Web-{3CB13140-352A-40E0-8367-5A7C3266DD6D}" dt="2020-05-17T13:51:55.670" v="53"/>
          <ac:spMkLst>
            <pc:docMk/>
            <pc:sldMk cId="183209860" sldId="272"/>
            <ac:spMk id="7" creationId="{490768EC-52EA-448A-8FA4-64297A3CDE7F}"/>
          </ac:spMkLst>
        </pc:spChg>
        <pc:spChg chg="add mod">
          <ac:chgData name="Rosemarie Yetman" userId="S::rosemarieyetman_gmail.com#ext#@devupconforg2.onmicrosoft.com::847396ea-0ef5-4c77-b99f-e26facd115fd" providerId="AD" clId="Web-{3CB13140-352A-40E0-8367-5A7C3266DD6D}" dt="2020-05-17T13:51:10.779" v="47"/>
          <ac:spMkLst>
            <pc:docMk/>
            <pc:sldMk cId="183209860" sldId="272"/>
            <ac:spMk id="8" creationId="{892ADA55-E593-45CA-8E56-FB59BBCA179E}"/>
          </ac:spMkLst>
        </pc:spChg>
        <pc:spChg chg="add mod">
          <ac:chgData name="Rosemarie Yetman" userId="S::rosemarieyetman_gmail.com#ext#@devupconforg2.onmicrosoft.com::847396ea-0ef5-4c77-b99f-e26facd115fd" providerId="AD" clId="Web-{3CB13140-352A-40E0-8367-5A7C3266DD6D}" dt="2020-05-17T13:51:46.920" v="52"/>
          <ac:spMkLst>
            <pc:docMk/>
            <pc:sldMk cId="183209860" sldId="272"/>
            <ac:spMk id="9" creationId="{DBCB2EA8-5AB5-442D-9DA5-25FD1BB0EBB3}"/>
          </ac:spMkLst>
        </pc:spChg>
        <pc:spChg chg="add mod">
          <ac:chgData name="Rosemarie Yetman" userId="S::rosemarieyetman_gmail.com#ext#@devupconforg2.onmicrosoft.com::847396ea-0ef5-4c77-b99f-e26facd115fd" providerId="AD" clId="Web-{3CB13140-352A-40E0-8367-5A7C3266DD6D}" dt="2020-05-17T13:51:20.607" v="49"/>
          <ac:spMkLst>
            <pc:docMk/>
            <pc:sldMk cId="183209860" sldId="272"/>
            <ac:spMk id="10" creationId="{C6701664-57A6-4C30-86D7-0880A5F7A851}"/>
          </ac:spMkLst>
        </pc:spChg>
        <pc:spChg chg="add mod">
          <ac:chgData name="Rosemarie Yetman" userId="S::rosemarieyetman_gmail.com#ext#@devupconforg2.onmicrosoft.com::847396ea-0ef5-4c77-b99f-e26facd115fd" providerId="AD" clId="Web-{3CB13140-352A-40E0-8367-5A7C3266DD6D}" dt="2020-05-17T13:51:39.483" v="51"/>
          <ac:spMkLst>
            <pc:docMk/>
            <pc:sldMk cId="183209860" sldId="272"/>
            <ac:spMk id="11" creationId="{D9038AF7-C8B9-4D61-B353-9D2711F447E5}"/>
          </ac:spMkLst>
        </pc:spChg>
      </pc:sldChg>
      <pc:sldChg chg="new del">
        <pc:chgData name="Rosemarie Yetman" userId="S::rosemarieyetman_gmail.com#ext#@devupconforg2.onmicrosoft.com::847396ea-0ef5-4c77-b99f-e26facd115fd" providerId="AD" clId="Web-{3CB13140-352A-40E0-8367-5A7C3266DD6D}" dt="2020-05-17T13:44:08.463" v="8"/>
        <pc:sldMkLst>
          <pc:docMk/>
          <pc:sldMk cId="197687704" sldId="272"/>
        </pc:sldMkLst>
      </pc:sldChg>
      <pc:sldChg chg="modSp del">
        <pc:chgData name="Rosemarie Yetman" userId="S::rosemarieyetman_gmail.com#ext#@devupconforg2.onmicrosoft.com::847396ea-0ef5-4c77-b99f-e26facd115fd" providerId="AD" clId="Web-{3CB13140-352A-40E0-8367-5A7C3266DD6D}" dt="2020-05-17T14:30:23.676" v="238"/>
        <pc:sldMkLst>
          <pc:docMk/>
          <pc:sldMk cId="1930548938" sldId="273"/>
        </pc:sldMkLst>
        <pc:picChg chg="mod">
          <ac:chgData name="Rosemarie Yetman" userId="S::rosemarieyetman_gmail.com#ext#@devupconforg2.onmicrosoft.com::847396ea-0ef5-4c77-b99f-e26facd115fd" providerId="AD" clId="Web-{3CB13140-352A-40E0-8367-5A7C3266DD6D}" dt="2020-05-17T14:00:00.456" v="63" actId="1076"/>
          <ac:picMkLst>
            <pc:docMk/>
            <pc:sldMk cId="1930548938" sldId="273"/>
            <ac:picMk id="4" creationId="{92F4C2ED-C0EF-4DBC-8533-68721AEFF5EF}"/>
          </ac:picMkLst>
        </pc:picChg>
      </pc:sldChg>
      <pc:sldChg chg="add del replId">
        <pc:chgData name="Rosemarie Yetman" userId="S::rosemarieyetman_gmail.com#ext#@devupconforg2.onmicrosoft.com::847396ea-0ef5-4c77-b99f-e26facd115fd" providerId="AD" clId="Web-{3CB13140-352A-40E0-8367-5A7C3266DD6D}" dt="2020-05-17T14:29:02.613" v="233"/>
        <pc:sldMkLst>
          <pc:docMk/>
          <pc:sldMk cId="3696036806" sldId="275"/>
        </pc:sldMkLst>
      </pc:sldChg>
    </pc:docChg>
  </pc:docChgLst>
  <pc:docChgLst>
    <pc:chgData name="kayaladnp" userId="S::kayaladnp_gmail.com#ext#@devupconforg2.onmicrosoft.com::5b3ef4b3-a3ea-4a45-8127-80b52ea82b3a" providerId="AD" clId="Web-{5036CA27-FA6E-4381-93F2-53DEC4C26FD6}"/>
    <pc:docChg chg="modSld">
      <pc:chgData name="kayaladnp" userId="S::kayaladnp_gmail.com#ext#@devupconforg2.onmicrosoft.com::5b3ef4b3-a3ea-4a45-8127-80b52ea82b3a" providerId="AD" clId="Web-{5036CA27-FA6E-4381-93F2-53DEC4C26FD6}" dt="2020-05-17T14:39:45.879" v="122" actId="20577"/>
      <pc:docMkLst>
        <pc:docMk/>
      </pc:docMkLst>
      <pc:sldChg chg="modSp">
        <pc:chgData name="kayaladnp" userId="S::kayaladnp_gmail.com#ext#@devupconforg2.onmicrosoft.com::5b3ef4b3-a3ea-4a45-8127-80b52ea82b3a" providerId="AD" clId="Web-{5036CA27-FA6E-4381-93F2-53DEC4C26FD6}" dt="2020-05-17T14:39:45.879" v="121" actId="20577"/>
        <pc:sldMkLst>
          <pc:docMk/>
          <pc:sldMk cId="3353526144" sldId="256"/>
        </pc:sldMkLst>
        <pc:spChg chg="mod">
          <ac:chgData name="kayaladnp" userId="S::kayaladnp_gmail.com#ext#@devupconforg2.onmicrosoft.com::5b3ef4b3-a3ea-4a45-8127-80b52ea82b3a" providerId="AD" clId="Web-{5036CA27-FA6E-4381-93F2-53DEC4C26FD6}" dt="2020-05-17T14:39:45.879" v="121" actId="20577"/>
          <ac:spMkLst>
            <pc:docMk/>
            <pc:sldMk cId="3353526144" sldId="256"/>
            <ac:spMk id="3" creationId="{9407B859-5072-4DA7-944E-CADB094EE794}"/>
          </ac:spMkLst>
        </pc:spChg>
      </pc:sldChg>
      <pc:sldChg chg="addSp delSp modSp">
        <pc:chgData name="kayaladnp" userId="S::kayaladnp_gmail.com#ext#@devupconforg2.onmicrosoft.com::5b3ef4b3-a3ea-4a45-8127-80b52ea82b3a" providerId="AD" clId="Web-{5036CA27-FA6E-4381-93F2-53DEC4C26FD6}" dt="2020-05-17T14:34:32.782" v="71" actId="14100"/>
        <pc:sldMkLst>
          <pc:docMk/>
          <pc:sldMk cId="2361431953" sldId="258"/>
        </pc:sldMkLst>
        <pc:spChg chg="del">
          <ac:chgData name="kayaladnp" userId="S::kayaladnp_gmail.com#ext#@devupconforg2.onmicrosoft.com::5b3ef4b3-a3ea-4a45-8127-80b52ea82b3a" providerId="AD" clId="Web-{5036CA27-FA6E-4381-93F2-53DEC4C26FD6}" dt="2020-05-17T14:34:01.782" v="68"/>
          <ac:spMkLst>
            <pc:docMk/>
            <pc:sldMk cId="2361431953" sldId="258"/>
            <ac:spMk id="2" creationId="{105B4210-7618-4AE9-BF4D-70F05F08AE3E}"/>
          </ac:spMkLst>
        </pc:spChg>
        <pc:spChg chg="mod">
          <ac:chgData name="kayaladnp" userId="S::kayaladnp_gmail.com#ext#@devupconforg2.onmicrosoft.com::5b3ef4b3-a3ea-4a45-8127-80b52ea82b3a" providerId="AD" clId="Web-{5036CA27-FA6E-4381-93F2-53DEC4C26FD6}" dt="2020-05-17T14:34:13.485" v="69" actId="1076"/>
          <ac:spMkLst>
            <pc:docMk/>
            <pc:sldMk cId="2361431953" sldId="258"/>
            <ac:spMk id="3" creationId="{16AD8C4F-13FD-491D-945B-BEB4A56C5272}"/>
          </ac:spMkLst>
        </pc:spChg>
        <pc:spChg chg="del mod">
          <ac:chgData name="kayaladnp" userId="S::kayaladnp_gmail.com#ext#@devupconforg2.onmicrosoft.com::5b3ef4b3-a3ea-4a45-8127-80b52ea82b3a" providerId="AD" clId="Web-{5036CA27-FA6E-4381-93F2-53DEC4C26FD6}" dt="2020-05-17T14:33:08.360" v="51"/>
          <ac:spMkLst>
            <pc:docMk/>
            <pc:sldMk cId="2361431953" sldId="258"/>
            <ac:spMk id="4" creationId="{39C22012-07E5-4640-9903-1AAB58DE9AB5}"/>
          </ac:spMkLst>
        </pc:spChg>
        <pc:spChg chg="add mod">
          <ac:chgData name="kayaladnp" userId="S::kayaladnp_gmail.com#ext#@devupconforg2.onmicrosoft.com::5b3ef4b3-a3ea-4a45-8127-80b52ea82b3a" providerId="AD" clId="Web-{5036CA27-FA6E-4381-93F2-53DEC4C26FD6}" dt="2020-05-17T14:33:50.985" v="65" actId="20577"/>
          <ac:spMkLst>
            <pc:docMk/>
            <pc:sldMk cId="2361431953" sldId="258"/>
            <ac:spMk id="5" creationId="{5F53468E-6583-452C-B90A-E5D87F3DE5F1}"/>
          </ac:spMkLst>
        </pc:spChg>
        <pc:spChg chg="add mod">
          <ac:chgData name="kayaladnp" userId="S::kayaladnp_gmail.com#ext#@devupconforg2.onmicrosoft.com::5b3ef4b3-a3ea-4a45-8127-80b52ea82b3a" providerId="AD" clId="Web-{5036CA27-FA6E-4381-93F2-53DEC4C26FD6}" dt="2020-05-17T14:34:32.782" v="71" actId="14100"/>
          <ac:spMkLst>
            <pc:docMk/>
            <pc:sldMk cId="2361431953" sldId="258"/>
            <ac:spMk id="7" creationId="{3E2806C8-788F-445A-98EC-19FD5EEAE753}"/>
          </ac:spMkLst>
        </pc:spChg>
      </pc:sldChg>
      <pc:sldChg chg="modSp">
        <pc:chgData name="kayaladnp" userId="S::kayaladnp_gmail.com#ext#@devupconforg2.onmicrosoft.com::5b3ef4b3-a3ea-4a45-8127-80b52ea82b3a" providerId="AD" clId="Web-{5036CA27-FA6E-4381-93F2-53DEC4C26FD6}" dt="2020-05-17T14:37:23.816" v="95" actId="20577"/>
        <pc:sldMkLst>
          <pc:docMk/>
          <pc:sldMk cId="1986386308" sldId="266"/>
        </pc:sldMkLst>
        <pc:spChg chg="mod">
          <ac:chgData name="kayaladnp" userId="S::kayaladnp_gmail.com#ext#@devupconforg2.onmicrosoft.com::5b3ef4b3-a3ea-4a45-8127-80b52ea82b3a" providerId="AD" clId="Web-{5036CA27-FA6E-4381-93F2-53DEC4C26FD6}" dt="2020-05-17T14:37:23.816" v="95" actId="20577"/>
          <ac:spMkLst>
            <pc:docMk/>
            <pc:sldMk cId="1986386308" sldId="266"/>
            <ac:spMk id="3" creationId="{EA3FB2C8-3EBB-4AC2-9E3A-1E559B4F7221}"/>
          </ac:spMkLst>
        </pc:spChg>
      </pc:sldChg>
    </pc:docChg>
  </pc:docChgLst>
  <pc:docChgLst>
    <pc:chgData name="sabineclasen1" userId="S::sabineclasen1_gmail.com#ext#@devupconforg2.onmicrosoft.com::247f8e5d-4c19-456a-b682-9282e55ea29a" providerId="AD" clId="Web-{39BBF2F6-C8B5-498B-A46F-EB0FC67A084F}"/>
    <pc:docChg chg="addSld delSld modSld">
      <pc:chgData name="sabineclasen1" userId="S::sabineclasen1_gmail.com#ext#@devupconforg2.onmicrosoft.com::247f8e5d-4c19-456a-b682-9282e55ea29a" providerId="AD" clId="Web-{39BBF2F6-C8B5-498B-A46F-EB0FC67A084F}" dt="2020-05-17T15:45:37.272" v="17"/>
      <pc:docMkLst>
        <pc:docMk/>
      </pc:docMkLst>
      <pc:sldChg chg="del">
        <pc:chgData name="sabineclasen1" userId="S::sabineclasen1_gmail.com#ext#@devupconforg2.onmicrosoft.com::247f8e5d-4c19-456a-b682-9282e55ea29a" providerId="AD" clId="Web-{39BBF2F6-C8B5-498B-A46F-EB0FC67A084F}" dt="2020-05-17T15:45:37.272" v="17"/>
        <pc:sldMkLst>
          <pc:docMk/>
          <pc:sldMk cId="2361431953" sldId="258"/>
        </pc:sldMkLst>
      </pc:sldChg>
      <pc:sldChg chg="del">
        <pc:chgData name="sabineclasen1" userId="S::sabineclasen1_gmail.com#ext#@devupconforg2.onmicrosoft.com::247f8e5d-4c19-456a-b682-9282e55ea29a" providerId="AD" clId="Web-{39BBF2F6-C8B5-498B-A46F-EB0FC67A084F}" dt="2020-05-17T15:36:46.536" v="0"/>
        <pc:sldMkLst>
          <pc:docMk/>
          <pc:sldMk cId="2393331487" sldId="268"/>
        </pc:sldMkLst>
      </pc:sldChg>
      <pc:sldChg chg="del mod modShow">
        <pc:chgData name="sabineclasen1" userId="S::sabineclasen1_gmail.com#ext#@devupconforg2.onmicrosoft.com::247f8e5d-4c19-456a-b682-9282e55ea29a" providerId="AD" clId="Web-{39BBF2F6-C8B5-498B-A46F-EB0FC67A084F}" dt="2020-05-17T15:45:09.756" v="16"/>
        <pc:sldMkLst>
          <pc:docMk/>
          <pc:sldMk cId="601641626" sldId="276"/>
        </pc:sldMkLst>
      </pc:sldChg>
      <pc:sldChg chg="addSp delSp modSp new">
        <pc:chgData name="sabineclasen1" userId="S::sabineclasen1_gmail.com#ext#@devupconforg2.onmicrosoft.com::247f8e5d-4c19-456a-b682-9282e55ea29a" providerId="AD" clId="Web-{39BBF2F6-C8B5-498B-A46F-EB0FC67A084F}" dt="2020-05-17T15:43:03.834" v="14" actId="14100"/>
        <pc:sldMkLst>
          <pc:docMk/>
          <pc:sldMk cId="488178504" sldId="280"/>
        </pc:sldMkLst>
        <pc:spChg chg="del">
          <ac:chgData name="sabineclasen1" userId="S::sabineclasen1_gmail.com#ext#@devupconforg2.onmicrosoft.com::247f8e5d-4c19-456a-b682-9282e55ea29a" providerId="AD" clId="Web-{39BBF2F6-C8B5-498B-A46F-EB0FC67A084F}" dt="2020-05-17T15:42:34.943" v="5"/>
          <ac:spMkLst>
            <pc:docMk/>
            <pc:sldMk cId="488178504" sldId="280"/>
            <ac:spMk id="2" creationId="{07C8F424-0D9D-4128-BA3B-524BB4921B17}"/>
          </ac:spMkLst>
        </pc:spChg>
        <pc:spChg chg="del mod">
          <ac:chgData name="sabineclasen1" userId="S::sabineclasen1_gmail.com#ext#@devupconforg2.onmicrosoft.com::247f8e5d-4c19-456a-b682-9282e55ea29a" providerId="AD" clId="Web-{39BBF2F6-C8B5-498B-A46F-EB0FC67A084F}" dt="2020-05-17T15:42:44.350" v="10"/>
          <ac:spMkLst>
            <pc:docMk/>
            <pc:sldMk cId="488178504" sldId="280"/>
            <ac:spMk id="3" creationId="{6832228F-3580-469E-BBE6-C421AFDB95E1}"/>
          </ac:spMkLst>
        </pc:spChg>
        <pc:picChg chg="add mod ord">
          <ac:chgData name="sabineclasen1" userId="S::sabineclasen1_gmail.com#ext#@devupconforg2.onmicrosoft.com::247f8e5d-4c19-456a-b682-9282e55ea29a" providerId="AD" clId="Web-{39BBF2F6-C8B5-498B-A46F-EB0FC67A084F}" dt="2020-05-17T15:43:03.834" v="14" actId="14100"/>
          <ac:picMkLst>
            <pc:docMk/>
            <pc:sldMk cId="488178504" sldId="280"/>
            <ac:picMk id="4" creationId="{CC0B105F-971B-460E-8509-9DF7E25F4CA1}"/>
          </ac:picMkLst>
        </pc:picChg>
      </pc:sldChg>
    </pc:docChg>
  </pc:docChgLst>
  <pc:docChgLst>
    <pc:chgData name="mollycecere" userId="S::mollycecere_yahoo.com#ext#@devupconforg2.onmicrosoft.com::f6a519c0-460c-4593-8d18-b05ab6bb933c" providerId="AD" clId="Web-{60513FB1-36F3-4935-91A4-3F7CD78AF888}"/>
    <pc:docChg chg="modSld">
      <pc:chgData name="mollycecere" userId="S::mollycecere_yahoo.com#ext#@devupconforg2.onmicrosoft.com::f6a519c0-460c-4593-8d18-b05ab6bb933c" providerId="AD" clId="Web-{60513FB1-36F3-4935-91A4-3F7CD78AF888}" dt="2020-05-17T14:14:07.381" v="3" actId="1076"/>
      <pc:docMkLst>
        <pc:docMk/>
      </pc:docMkLst>
      <pc:sldChg chg="modSp">
        <pc:chgData name="mollycecere" userId="S::mollycecere_yahoo.com#ext#@devupconforg2.onmicrosoft.com::f6a519c0-460c-4593-8d18-b05ab6bb933c" providerId="AD" clId="Web-{60513FB1-36F3-4935-91A4-3F7CD78AF888}" dt="2020-05-17T14:13:41.131" v="2" actId="1076"/>
        <pc:sldMkLst>
          <pc:docMk/>
          <pc:sldMk cId="2361431953" sldId="258"/>
        </pc:sldMkLst>
        <pc:spChg chg="mod">
          <ac:chgData name="mollycecere" userId="S::mollycecere_yahoo.com#ext#@devupconforg2.onmicrosoft.com::f6a519c0-460c-4593-8d18-b05ab6bb933c" providerId="AD" clId="Web-{60513FB1-36F3-4935-91A4-3F7CD78AF888}" dt="2020-05-17T14:13:41.131" v="2" actId="1076"/>
          <ac:spMkLst>
            <pc:docMk/>
            <pc:sldMk cId="2361431953" sldId="258"/>
            <ac:spMk id="2" creationId="{105B4210-7618-4AE9-BF4D-70F05F08AE3E}"/>
          </ac:spMkLst>
        </pc:spChg>
      </pc:sldChg>
      <pc:sldChg chg="modSp">
        <pc:chgData name="mollycecere" userId="S::mollycecere_yahoo.com#ext#@devupconforg2.onmicrosoft.com::f6a519c0-460c-4593-8d18-b05ab6bb933c" providerId="AD" clId="Web-{60513FB1-36F3-4935-91A4-3F7CD78AF888}" dt="2020-05-17T14:14:07.381" v="3" actId="1076"/>
        <pc:sldMkLst>
          <pc:docMk/>
          <pc:sldMk cId="1986386308" sldId="266"/>
        </pc:sldMkLst>
        <pc:spChg chg="mod">
          <ac:chgData name="mollycecere" userId="S::mollycecere_yahoo.com#ext#@devupconforg2.onmicrosoft.com::f6a519c0-460c-4593-8d18-b05ab6bb933c" providerId="AD" clId="Web-{60513FB1-36F3-4935-91A4-3F7CD78AF888}" dt="2020-05-17T14:14:07.381" v="3" actId="1076"/>
          <ac:spMkLst>
            <pc:docMk/>
            <pc:sldMk cId="1986386308" sldId="266"/>
            <ac:spMk id="5" creationId="{CA69EE39-C319-4D8C-A580-DD2996C53483}"/>
          </ac:spMkLst>
        </pc:spChg>
      </pc:sldChg>
    </pc:docChg>
  </pc:docChgLst>
  <pc:docChgLst>
    <pc:chgData name="mollycecere" userId="S::mollycecere_yahoo.com#ext#@devupconforg2.onmicrosoft.com::f6a519c0-460c-4593-8d18-b05ab6bb933c" providerId="AD" clId="Web-{25CE29E2-3A78-4C74-93B4-D8868450066C}"/>
    <pc:docChg chg="modSld">
      <pc:chgData name="mollycecere" userId="S::mollycecere_yahoo.com#ext#@devupconforg2.onmicrosoft.com::f6a519c0-460c-4593-8d18-b05ab6bb933c" providerId="AD" clId="Web-{25CE29E2-3A78-4C74-93B4-D8868450066C}" dt="2020-05-17T12:29:27.386" v="527" actId="20577"/>
      <pc:docMkLst>
        <pc:docMk/>
      </pc:docMkLst>
      <pc:sldChg chg="modSp">
        <pc:chgData name="mollycecere" userId="S::mollycecere_yahoo.com#ext#@devupconforg2.onmicrosoft.com::f6a519c0-460c-4593-8d18-b05ab6bb933c" providerId="AD" clId="Web-{25CE29E2-3A78-4C74-93B4-D8868450066C}" dt="2020-05-17T12:29:27.386" v="527" actId="20577"/>
        <pc:sldMkLst>
          <pc:docMk/>
          <pc:sldMk cId="4224535197" sldId="259"/>
        </pc:sldMkLst>
        <pc:graphicFrameChg chg="modGraphic">
          <ac:chgData name="mollycecere" userId="S::mollycecere_yahoo.com#ext#@devupconforg2.onmicrosoft.com::f6a519c0-460c-4593-8d18-b05ab6bb933c" providerId="AD" clId="Web-{25CE29E2-3A78-4C74-93B4-D8868450066C}" dt="2020-05-17T12:29:27.386" v="527" actId="20577"/>
          <ac:graphicFrameMkLst>
            <pc:docMk/>
            <pc:sldMk cId="4224535197" sldId="259"/>
            <ac:graphicFrameMk id="5" creationId="{91FB151A-6AF2-4ECD-97BF-1F7DD7403BC5}"/>
          </ac:graphicFrameMkLst>
        </pc:graphicFrameChg>
      </pc:sldChg>
      <pc:sldChg chg="addSp modSp">
        <pc:chgData name="mollycecere" userId="S::mollycecere_yahoo.com#ext#@devupconforg2.onmicrosoft.com::f6a519c0-460c-4593-8d18-b05ab6bb933c" providerId="AD" clId="Web-{25CE29E2-3A78-4C74-93B4-D8868450066C}" dt="2020-05-17T12:26:31.073" v="496" actId="14100"/>
        <pc:sldMkLst>
          <pc:docMk/>
          <pc:sldMk cId="1986386308" sldId="266"/>
        </pc:sldMkLst>
        <pc:spChg chg="mod">
          <ac:chgData name="mollycecere" userId="S::mollycecere_yahoo.com#ext#@devupconforg2.onmicrosoft.com::f6a519c0-460c-4593-8d18-b05ab6bb933c" providerId="AD" clId="Web-{25CE29E2-3A78-4C74-93B4-D8868450066C}" dt="2020-05-17T12:26:31.073" v="496" actId="14100"/>
          <ac:spMkLst>
            <pc:docMk/>
            <pc:sldMk cId="1986386308" sldId="266"/>
            <ac:spMk id="2" creationId="{8F6AA65F-3072-4870-8882-DA5F3A23E24C}"/>
          </ac:spMkLst>
        </pc:spChg>
        <pc:spChg chg="add mod">
          <ac:chgData name="mollycecere" userId="S::mollycecere_yahoo.com#ext#@devupconforg2.onmicrosoft.com::f6a519c0-460c-4593-8d18-b05ab6bb933c" providerId="AD" clId="Web-{25CE29E2-3A78-4C74-93B4-D8868450066C}" dt="2020-05-17T12:25:43.026" v="482" actId="20577"/>
          <ac:spMkLst>
            <pc:docMk/>
            <pc:sldMk cId="1986386308" sldId="266"/>
            <ac:spMk id="3" creationId="{EA3FB2C8-3EBB-4AC2-9E3A-1E559B4F7221}"/>
          </ac:spMkLst>
        </pc:spChg>
      </pc:sldChg>
    </pc:docChg>
  </pc:docChgLst>
  <pc:docChgLst>
    <pc:chgData name="mollycecere" userId="S::mollycecere_yahoo.com#ext#@devupconforg2.onmicrosoft.com::f6a519c0-460c-4593-8d18-b05ab6bb933c" providerId="AD" clId="Web-{89E2F99A-2F0C-4FFE-B44A-A90417BBB4FC}"/>
    <pc:docChg chg="modSld">
      <pc:chgData name="mollycecere" userId="S::mollycecere_yahoo.com#ext#@devupconforg2.onmicrosoft.com::f6a519c0-460c-4593-8d18-b05ab6bb933c" providerId="AD" clId="Web-{89E2F99A-2F0C-4FFE-B44A-A90417BBB4FC}" dt="2020-05-17T15:27:31.527" v="35"/>
      <pc:docMkLst>
        <pc:docMk/>
      </pc:docMkLst>
      <pc:sldChg chg="modSp">
        <pc:chgData name="mollycecere" userId="S::mollycecere_yahoo.com#ext#@devupconforg2.onmicrosoft.com::f6a519c0-460c-4593-8d18-b05ab6bb933c" providerId="AD" clId="Web-{89E2F99A-2F0C-4FFE-B44A-A90417BBB4FC}" dt="2020-05-17T15:24:34.324" v="28" actId="20577"/>
        <pc:sldMkLst>
          <pc:docMk/>
          <pc:sldMk cId="1986386308" sldId="266"/>
        </pc:sldMkLst>
        <pc:spChg chg="mod">
          <ac:chgData name="mollycecere" userId="S::mollycecere_yahoo.com#ext#@devupconforg2.onmicrosoft.com::f6a519c0-460c-4593-8d18-b05ab6bb933c" providerId="AD" clId="Web-{89E2F99A-2F0C-4FFE-B44A-A90417BBB4FC}" dt="2020-05-17T15:24:20.464" v="24" actId="1076"/>
          <ac:spMkLst>
            <pc:docMk/>
            <pc:sldMk cId="1986386308" sldId="266"/>
            <ac:spMk id="3" creationId="{EA3FB2C8-3EBB-4AC2-9E3A-1E559B4F7221}"/>
          </ac:spMkLst>
        </pc:spChg>
        <pc:spChg chg="mod">
          <ac:chgData name="mollycecere" userId="S::mollycecere_yahoo.com#ext#@devupconforg2.onmicrosoft.com::f6a519c0-460c-4593-8d18-b05ab6bb933c" providerId="AD" clId="Web-{89E2F99A-2F0C-4FFE-B44A-A90417BBB4FC}" dt="2020-05-17T15:23:54.930" v="11" actId="1076"/>
          <ac:spMkLst>
            <pc:docMk/>
            <pc:sldMk cId="1986386308" sldId="266"/>
            <ac:spMk id="4" creationId="{AAAE7680-96A1-4D8D-8D42-AF2E064E0896}"/>
          </ac:spMkLst>
        </pc:spChg>
        <pc:spChg chg="mod">
          <ac:chgData name="mollycecere" userId="S::mollycecere_yahoo.com#ext#@devupconforg2.onmicrosoft.com::f6a519c0-460c-4593-8d18-b05ab6bb933c" providerId="AD" clId="Web-{89E2F99A-2F0C-4FFE-B44A-A90417BBB4FC}" dt="2020-05-17T15:24:34.324" v="28" actId="20577"/>
          <ac:spMkLst>
            <pc:docMk/>
            <pc:sldMk cId="1986386308" sldId="266"/>
            <ac:spMk id="5" creationId="{CA69EE39-C319-4D8C-A580-DD2996C53483}"/>
          </ac:spMkLst>
        </pc:spChg>
      </pc:sldChg>
      <pc:sldChg chg="addSp delSp modSp">
        <pc:chgData name="mollycecere" userId="S::mollycecere_yahoo.com#ext#@devupconforg2.onmicrosoft.com::f6a519c0-460c-4593-8d18-b05ab6bb933c" providerId="AD" clId="Web-{89E2F99A-2F0C-4FFE-B44A-A90417BBB4FC}" dt="2020-05-17T15:27:31.527" v="35"/>
        <pc:sldMkLst>
          <pc:docMk/>
          <pc:sldMk cId="601641626" sldId="276"/>
        </pc:sldMkLst>
        <pc:spChg chg="add mod">
          <ac:chgData name="mollycecere" userId="S::mollycecere_yahoo.com#ext#@devupconforg2.onmicrosoft.com::f6a519c0-460c-4593-8d18-b05ab6bb933c" providerId="AD" clId="Web-{89E2F99A-2F0C-4FFE-B44A-A90417BBB4FC}" dt="2020-05-17T15:27:00.118" v="33" actId="1076"/>
          <ac:spMkLst>
            <pc:docMk/>
            <pc:sldMk cId="601641626" sldId="276"/>
            <ac:spMk id="2" creationId="{3A3FD3C0-E5F9-48CF-9A20-079B65F180B6}"/>
          </ac:spMkLst>
        </pc:spChg>
        <pc:spChg chg="add del mod">
          <ac:chgData name="mollycecere" userId="S::mollycecere_yahoo.com#ext#@devupconforg2.onmicrosoft.com::f6a519c0-460c-4593-8d18-b05ab6bb933c" providerId="AD" clId="Web-{89E2F99A-2F0C-4FFE-B44A-A90417BBB4FC}" dt="2020-05-17T15:27:31.527" v="35"/>
          <ac:spMkLst>
            <pc:docMk/>
            <pc:sldMk cId="601641626" sldId="276"/>
            <ac:spMk id="4" creationId="{E5D4C374-09B4-4C41-88DC-A8FB24F78F82}"/>
          </ac:spMkLst>
        </pc:spChg>
        <pc:picChg chg="add del">
          <ac:chgData name="mollycecere" userId="S::mollycecere_yahoo.com#ext#@devupconforg2.onmicrosoft.com::f6a519c0-460c-4593-8d18-b05ab6bb933c" providerId="AD" clId="Web-{89E2F99A-2F0C-4FFE-B44A-A90417BBB4FC}" dt="2020-05-17T15:27:31.527" v="35"/>
          <ac:picMkLst>
            <pc:docMk/>
            <pc:sldMk cId="601641626" sldId="276"/>
            <ac:picMk id="7" creationId="{2A8C53AA-811D-44AA-8ADC-378F770D419C}"/>
          </ac:picMkLst>
        </pc:picChg>
      </pc:sldChg>
      <pc:sldChg chg="modSp">
        <pc:chgData name="mollycecere" userId="S::mollycecere_yahoo.com#ext#@devupconforg2.onmicrosoft.com::f6a519c0-460c-4593-8d18-b05ab6bb933c" providerId="AD" clId="Web-{89E2F99A-2F0C-4FFE-B44A-A90417BBB4FC}" dt="2020-05-17T15:16:40.785" v="10" actId="20577"/>
        <pc:sldMkLst>
          <pc:docMk/>
          <pc:sldMk cId="776667844" sldId="277"/>
        </pc:sldMkLst>
        <pc:spChg chg="mod">
          <ac:chgData name="mollycecere" userId="S::mollycecere_yahoo.com#ext#@devupconforg2.onmicrosoft.com::f6a519c0-460c-4593-8d18-b05ab6bb933c" providerId="AD" clId="Web-{89E2F99A-2F0C-4FFE-B44A-A90417BBB4FC}" dt="2020-05-17T15:16:40.785" v="10" actId="20577"/>
          <ac:spMkLst>
            <pc:docMk/>
            <pc:sldMk cId="776667844" sldId="277"/>
            <ac:spMk id="9" creationId="{A3E85B2D-43B8-4D4C-A6BE-F378E5129E43}"/>
          </ac:spMkLst>
        </pc:spChg>
        <pc:spChg chg="mod">
          <ac:chgData name="mollycecere" userId="S::mollycecere_yahoo.com#ext#@devupconforg2.onmicrosoft.com::f6a519c0-460c-4593-8d18-b05ab6bb933c" providerId="AD" clId="Web-{89E2F99A-2F0C-4FFE-B44A-A90417BBB4FC}" dt="2020-05-17T15:15:57.359" v="8" actId="20577"/>
          <ac:spMkLst>
            <pc:docMk/>
            <pc:sldMk cId="776667844" sldId="277"/>
            <ac:spMk id="10" creationId="{06DCF92A-22FA-4065-9D20-BADC82EDDDF0}"/>
          </ac:spMkLst>
        </pc:spChg>
      </pc:sldChg>
    </pc:docChg>
  </pc:docChgLst>
  <pc:docChgLst>
    <pc:chgData name="kayaladnp" userId="S::kayaladnp_gmail.com#ext#@devupconforg2.onmicrosoft.com::5b3ef4b3-a3ea-4a45-8127-80b52ea82b3a" providerId="AD" clId="Web-{0F71ED05-8C68-4B4B-B7F8-37917004A9D1}"/>
    <pc:docChg chg="modSld">
      <pc:chgData name="kayaladnp" userId="S::kayaladnp_gmail.com#ext#@devupconforg2.onmicrosoft.com::5b3ef4b3-a3ea-4a45-8127-80b52ea82b3a" providerId="AD" clId="Web-{0F71ED05-8C68-4B4B-B7F8-37917004A9D1}" dt="2020-05-17T15:39:55.256" v="97" actId="20577"/>
      <pc:docMkLst>
        <pc:docMk/>
      </pc:docMkLst>
      <pc:sldChg chg="modSp">
        <pc:chgData name="kayaladnp" userId="S::kayaladnp_gmail.com#ext#@devupconforg2.onmicrosoft.com::5b3ef4b3-a3ea-4a45-8127-80b52ea82b3a" providerId="AD" clId="Web-{0F71ED05-8C68-4B4B-B7F8-37917004A9D1}" dt="2020-05-17T15:34:12.944" v="16" actId="20577"/>
        <pc:sldMkLst>
          <pc:docMk/>
          <pc:sldMk cId="2699346469" sldId="261"/>
        </pc:sldMkLst>
        <pc:spChg chg="mod">
          <ac:chgData name="kayaladnp" userId="S::kayaladnp_gmail.com#ext#@devupconforg2.onmicrosoft.com::5b3ef4b3-a3ea-4a45-8127-80b52ea82b3a" providerId="AD" clId="Web-{0F71ED05-8C68-4B4B-B7F8-37917004A9D1}" dt="2020-05-17T15:34:12.944" v="16" actId="20577"/>
          <ac:spMkLst>
            <pc:docMk/>
            <pc:sldMk cId="2699346469" sldId="261"/>
            <ac:spMk id="3" creationId="{063BAF79-63F8-4B90-9B54-D1B44C40374C}"/>
          </ac:spMkLst>
        </pc:spChg>
      </pc:sldChg>
      <pc:sldChg chg="delSp modSp">
        <pc:chgData name="kayaladnp" userId="S::kayaladnp_gmail.com#ext#@devupconforg2.onmicrosoft.com::5b3ef4b3-a3ea-4a45-8127-80b52ea82b3a" providerId="AD" clId="Web-{0F71ED05-8C68-4B4B-B7F8-37917004A9D1}" dt="2020-05-17T15:39:54.272" v="95" actId="20577"/>
        <pc:sldMkLst>
          <pc:docMk/>
          <pc:sldMk cId="1986386308" sldId="266"/>
        </pc:sldMkLst>
        <pc:spChg chg="del mod">
          <ac:chgData name="kayaladnp" userId="S::kayaladnp_gmail.com#ext#@devupconforg2.onmicrosoft.com::5b3ef4b3-a3ea-4a45-8127-80b52ea82b3a" providerId="AD" clId="Web-{0F71ED05-8C68-4B4B-B7F8-37917004A9D1}" dt="2020-05-17T15:38:19.080" v="87"/>
          <ac:spMkLst>
            <pc:docMk/>
            <pc:sldMk cId="1986386308" sldId="266"/>
            <ac:spMk id="3" creationId="{EA3FB2C8-3EBB-4AC2-9E3A-1E559B4F7221}"/>
          </ac:spMkLst>
        </pc:spChg>
        <pc:spChg chg="mod">
          <ac:chgData name="kayaladnp" userId="S::kayaladnp_gmail.com#ext#@devupconforg2.onmicrosoft.com::5b3ef4b3-a3ea-4a45-8127-80b52ea82b3a" providerId="AD" clId="Web-{0F71ED05-8C68-4B4B-B7F8-37917004A9D1}" dt="2020-05-17T15:38:36.534" v="89" actId="20577"/>
          <ac:spMkLst>
            <pc:docMk/>
            <pc:sldMk cId="1986386308" sldId="266"/>
            <ac:spMk id="4" creationId="{AAAE7680-96A1-4D8D-8D42-AF2E064E0896}"/>
          </ac:spMkLst>
        </pc:spChg>
        <pc:spChg chg="mod">
          <ac:chgData name="kayaladnp" userId="S::kayaladnp_gmail.com#ext#@devupconforg2.onmicrosoft.com::5b3ef4b3-a3ea-4a45-8127-80b52ea82b3a" providerId="AD" clId="Web-{0F71ED05-8C68-4B4B-B7F8-37917004A9D1}" dt="2020-05-17T15:39:54.272" v="95" actId="20577"/>
          <ac:spMkLst>
            <pc:docMk/>
            <pc:sldMk cId="1986386308" sldId="266"/>
            <ac:spMk id="5" creationId="{CA69EE39-C319-4D8C-A580-DD2996C53483}"/>
          </ac:spMkLst>
        </pc:spChg>
      </pc:sldChg>
      <pc:sldChg chg="modSp">
        <pc:chgData name="kayaladnp" userId="S::kayaladnp_gmail.com#ext#@devupconforg2.onmicrosoft.com::5b3ef4b3-a3ea-4a45-8127-80b52ea82b3a" providerId="AD" clId="Web-{0F71ED05-8C68-4B4B-B7F8-37917004A9D1}" dt="2020-05-17T15:35:06.634" v="25" actId="20577"/>
        <pc:sldMkLst>
          <pc:docMk/>
          <pc:sldMk cId="776667844" sldId="277"/>
        </pc:sldMkLst>
        <pc:spChg chg="mod">
          <ac:chgData name="kayaladnp" userId="S::kayaladnp_gmail.com#ext#@devupconforg2.onmicrosoft.com::5b3ef4b3-a3ea-4a45-8127-80b52ea82b3a" providerId="AD" clId="Web-{0F71ED05-8C68-4B4B-B7F8-37917004A9D1}" dt="2020-05-17T15:35:06.634" v="25" actId="20577"/>
          <ac:spMkLst>
            <pc:docMk/>
            <pc:sldMk cId="776667844" sldId="277"/>
            <ac:spMk id="10" creationId="{06DCF92A-22FA-4065-9D20-BADC82EDDDF0}"/>
          </ac:spMkLst>
        </pc:spChg>
      </pc:sldChg>
    </pc:docChg>
  </pc:docChgLst>
  <pc:docChgLst>
    <pc:chgData name="kayaladnp" userId="S::kayaladnp_gmail.com#ext#@devupconforg2.onmicrosoft.com::5b3ef4b3-a3ea-4a45-8127-80b52ea82b3a" providerId="AD" clId="Web-{542F74FA-48A2-413C-9820-28EF04FB176A}"/>
    <pc:docChg chg="modSld">
      <pc:chgData name="kayaladnp" userId="S::kayaladnp_gmail.com#ext#@devupconforg2.onmicrosoft.com::5b3ef4b3-a3ea-4a45-8127-80b52ea82b3a" providerId="AD" clId="Web-{542F74FA-48A2-413C-9820-28EF04FB176A}" dt="2020-05-17T15:14:50.749" v="0" actId="1076"/>
      <pc:docMkLst>
        <pc:docMk/>
      </pc:docMkLst>
      <pc:sldChg chg="modSp">
        <pc:chgData name="kayaladnp" userId="S::kayaladnp_gmail.com#ext#@devupconforg2.onmicrosoft.com::5b3ef4b3-a3ea-4a45-8127-80b52ea82b3a" providerId="AD" clId="Web-{542F74FA-48A2-413C-9820-28EF04FB176A}" dt="2020-05-17T15:14:50.749" v="0" actId="1076"/>
        <pc:sldMkLst>
          <pc:docMk/>
          <pc:sldMk cId="2393331487" sldId="268"/>
        </pc:sldMkLst>
        <pc:picChg chg="mod">
          <ac:chgData name="kayaladnp" userId="S::kayaladnp_gmail.com#ext#@devupconforg2.onmicrosoft.com::5b3ef4b3-a3ea-4a45-8127-80b52ea82b3a" providerId="AD" clId="Web-{542F74FA-48A2-413C-9820-28EF04FB176A}" dt="2020-05-17T15:14:50.749" v="0" actId="1076"/>
          <ac:picMkLst>
            <pc:docMk/>
            <pc:sldMk cId="2393331487" sldId="268"/>
            <ac:picMk id="5" creationId="{3660F495-707D-4272-91DB-C32F14E134A1}"/>
          </ac:picMkLst>
        </pc:picChg>
      </pc:sldChg>
    </pc:docChg>
  </pc:docChgLst>
  <pc:docChgLst>
    <pc:chgData name="mollycecere" userId="S::mollycecere_yahoo.com#ext#@devupconforg2.onmicrosoft.com::f6a519c0-460c-4593-8d18-b05ab6bb933c" providerId="AD" clId="Web-{1FCDA61E-C76E-4815-B314-CFAEA315E72B}"/>
    <pc:docChg chg="modSld">
      <pc:chgData name="mollycecere" userId="S::mollycecere_yahoo.com#ext#@devupconforg2.onmicrosoft.com::f6a519c0-460c-4593-8d18-b05ab6bb933c" providerId="AD" clId="Web-{1FCDA61E-C76E-4815-B314-CFAEA315E72B}" dt="2020-05-17T14:47:11.794" v="8" actId="20577"/>
      <pc:docMkLst>
        <pc:docMk/>
      </pc:docMkLst>
      <pc:sldChg chg="modSp">
        <pc:chgData name="mollycecere" userId="S::mollycecere_yahoo.com#ext#@devupconforg2.onmicrosoft.com::f6a519c0-460c-4593-8d18-b05ab6bb933c" providerId="AD" clId="Web-{1FCDA61E-C76E-4815-B314-CFAEA315E72B}" dt="2020-05-17T14:47:00.638" v="6" actId="20577"/>
        <pc:sldMkLst>
          <pc:docMk/>
          <pc:sldMk cId="2361431953" sldId="258"/>
        </pc:sldMkLst>
        <pc:spChg chg="mod">
          <ac:chgData name="mollycecere" userId="S::mollycecere_yahoo.com#ext#@devupconforg2.onmicrosoft.com::f6a519c0-460c-4593-8d18-b05ab6bb933c" providerId="AD" clId="Web-{1FCDA61E-C76E-4815-B314-CFAEA315E72B}" dt="2020-05-17T14:47:00.638" v="6" actId="20577"/>
          <ac:spMkLst>
            <pc:docMk/>
            <pc:sldMk cId="2361431953" sldId="258"/>
            <ac:spMk id="7" creationId="{3E2806C8-788F-445A-98EC-19FD5EEAE753}"/>
          </ac:spMkLst>
        </pc:spChg>
      </pc:sldChg>
    </pc:docChg>
  </pc:docChgLst>
  <pc:docChgLst>
    <pc:chgData name="Rosemarie Yetman" userId="S::rosemarieyetman_gmail.com#ext#@devupconforg2.onmicrosoft.com::847396ea-0ef5-4c77-b99f-e26facd115fd" providerId="AD" clId="Web-{49BC82EA-2408-461C-AE34-25E6E28E0118}"/>
    <pc:docChg chg="modSld">
      <pc:chgData name="Rosemarie Yetman" userId="S::rosemarieyetman_gmail.com#ext#@devupconforg2.onmicrosoft.com::847396ea-0ef5-4c77-b99f-e26facd115fd" providerId="AD" clId="Web-{49BC82EA-2408-461C-AE34-25E6E28E0118}" dt="2020-05-17T15:39:41.053" v="195" actId="20577"/>
      <pc:docMkLst>
        <pc:docMk/>
      </pc:docMkLst>
      <pc:sldChg chg="addSp delSp modSp">
        <pc:chgData name="Rosemarie Yetman" userId="S::rosemarieyetman_gmail.com#ext#@devupconforg2.onmicrosoft.com::847396ea-0ef5-4c77-b99f-e26facd115fd" providerId="AD" clId="Web-{49BC82EA-2408-461C-AE34-25E6E28E0118}" dt="2020-05-17T15:39:38.490" v="193" actId="20577"/>
        <pc:sldMkLst>
          <pc:docMk/>
          <pc:sldMk cId="601641626" sldId="276"/>
        </pc:sldMkLst>
        <pc:spChg chg="mod">
          <ac:chgData name="Rosemarie Yetman" userId="S::rosemarieyetman_gmail.com#ext#@devupconforg2.onmicrosoft.com::847396ea-0ef5-4c77-b99f-e26facd115fd" providerId="AD" clId="Web-{49BC82EA-2408-461C-AE34-25E6E28E0118}" dt="2020-05-17T15:36:21.584" v="139" actId="20577"/>
          <ac:spMkLst>
            <pc:docMk/>
            <pc:sldMk cId="601641626" sldId="276"/>
            <ac:spMk id="2" creationId="{3A3FD3C0-E5F9-48CF-9A20-079B65F180B6}"/>
          </ac:spMkLst>
        </pc:spChg>
        <pc:spChg chg="add del mod">
          <ac:chgData name="Rosemarie Yetman" userId="S::rosemarieyetman_gmail.com#ext#@devupconforg2.onmicrosoft.com::847396ea-0ef5-4c77-b99f-e26facd115fd" providerId="AD" clId="Web-{49BC82EA-2408-461C-AE34-25E6E28E0118}" dt="2020-05-17T15:38:07.615" v="153"/>
          <ac:spMkLst>
            <pc:docMk/>
            <pc:sldMk cId="601641626" sldId="276"/>
            <ac:spMk id="3" creationId="{8BE6795D-1692-46CF-97D9-779D3A8077ED}"/>
          </ac:spMkLst>
        </pc:spChg>
        <pc:spChg chg="mod">
          <ac:chgData name="Rosemarie Yetman" userId="S::rosemarieyetman_gmail.com#ext#@devupconforg2.onmicrosoft.com::847396ea-0ef5-4c77-b99f-e26facd115fd" providerId="AD" clId="Web-{49BC82EA-2408-461C-AE34-25E6E28E0118}" dt="2020-05-17T15:39:38.490" v="193" actId="20577"/>
          <ac:spMkLst>
            <pc:docMk/>
            <pc:sldMk cId="601641626" sldId="276"/>
            <ac:spMk id="4" creationId="{06AA3F16-2C7A-4AD1-855B-52C7D2DD4DC0}"/>
          </ac:spMkLst>
        </pc:spChg>
        <pc:spChg chg="add del">
          <ac:chgData name="Rosemarie Yetman" userId="S::rosemarieyetman_gmail.com#ext#@devupconforg2.onmicrosoft.com::847396ea-0ef5-4c77-b99f-e26facd115fd" providerId="AD" clId="Web-{49BC82EA-2408-461C-AE34-25E6E28E0118}" dt="2020-05-17T15:37:49.772" v="146"/>
          <ac:spMkLst>
            <pc:docMk/>
            <pc:sldMk cId="601641626" sldId="276"/>
            <ac:spMk id="5" creationId="{AD8B4FFE-F950-41D9-B480-0DE7A12DAEAA}"/>
          </ac:spMkLst>
        </pc:spChg>
        <pc:picChg chg="mod">
          <ac:chgData name="Rosemarie Yetman" userId="S::rosemarieyetman_gmail.com#ext#@devupconforg2.onmicrosoft.com::847396ea-0ef5-4c77-b99f-e26facd115fd" providerId="AD" clId="Web-{49BC82EA-2408-461C-AE34-25E6E28E0118}" dt="2020-05-17T15:37:35.507" v="144" actId="1076"/>
          <ac:picMkLst>
            <pc:docMk/>
            <pc:sldMk cId="601641626" sldId="276"/>
            <ac:picMk id="7" creationId="{2A8C53AA-811D-44AA-8ADC-378F770D419C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B232B2-D910-4730-8C99-474708F67DB5}" type="doc">
      <dgm:prSet loTypeId="urn:microsoft.com/office/officeart/2005/8/layout/radial2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FEE4F83-E72E-461D-A27C-70E5AE16E1B6}">
      <dgm:prSet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  Participation is</a:t>
          </a:r>
          <a:r>
            <a:rPr lang="en-US" b="0" i="0" u="none" strike="noStrike" cap="none" baseline="0" noProof="0">
              <a:solidFill>
                <a:srgbClr val="010000"/>
              </a:solidFill>
              <a:latin typeface="Calibri Light"/>
              <a:cs typeface="Calibri Light"/>
            </a:rPr>
            <a:t> </a:t>
          </a:r>
          <a:r>
            <a:rPr lang="en-US" b="0" i="0" u="none" strike="noStrike" cap="none" baseline="0" noProof="0">
              <a:latin typeface="Calibri Light"/>
              <a:cs typeface="Calibri Light"/>
            </a:rPr>
            <a:t>limited</a:t>
          </a:r>
          <a:r>
            <a:rPr lang="en-US" b="0" i="0" u="none" strike="noStrike" cap="none" baseline="0" noProof="0">
              <a:solidFill>
                <a:srgbClr val="010000"/>
              </a:solidFill>
              <a:latin typeface="Calibri Light"/>
              <a:cs typeface="Calibri Light"/>
            </a:rPr>
            <a:t> </a:t>
          </a:r>
        </a:p>
      </dgm:t>
    </dgm:pt>
    <dgm:pt modelId="{EF22C2E1-9C31-41C4-A355-3522C67C02C9}" type="parTrans" cxnId="{D861F13C-796F-4CE1-8AF5-FA373F2753B8}">
      <dgm:prSet/>
      <dgm:spPr/>
    </dgm:pt>
    <dgm:pt modelId="{4B4BD779-011F-4CE9-B767-FF2A667AC2A5}" type="sibTrans" cxnId="{D861F13C-796F-4CE1-8AF5-FA373F2753B8}">
      <dgm:prSet/>
      <dgm:spPr/>
    </dgm:pt>
    <dgm:pt modelId="{445F4980-1BAC-4442-9524-4F6F2B05D14E}">
      <dgm:prSet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 Timing isn't  ideal for patient, family and nurse </a:t>
          </a:r>
        </a:p>
      </dgm:t>
    </dgm:pt>
    <dgm:pt modelId="{17FE8776-4A1B-45CF-8B10-ED798C121853}" type="parTrans" cxnId="{F6F20FD6-99B6-4268-93A5-4E3B4D100FD5}">
      <dgm:prSet/>
      <dgm:spPr/>
    </dgm:pt>
    <dgm:pt modelId="{2C998169-E234-4DCC-A06F-DA48B980EBDB}" type="sibTrans" cxnId="{F6F20FD6-99B6-4268-93A5-4E3B4D100FD5}">
      <dgm:prSet/>
      <dgm:spPr/>
    </dgm:pt>
    <dgm:pt modelId="{80424220-DAD2-471B-936D-67C8EF417DEF}">
      <dgm:prSet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 Takes time to coordinate </a:t>
          </a:r>
        </a:p>
      </dgm:t>
    </dgm:pt>
    <dgm:pt modelId="{FA5867E5-0804-4CF5-B5CB-85E51A1CB5B2}" type="parTrans" cxnId="{D36693EE-A94A-44A9-8178-6445A7935559}">
      <dgm:prSet/>
      <dgm:spPr/>
    </dgm:pt>
    <dgm:pt modelId="{9C951D32-28BB-4428-A097-B2BF7DEF9EE0}" type="sibTrans" cxnId="{D36693EE-A94A-44A9-8178-6445A7935559}">
      <dgm:prSet/>
      <dgm:spPr/>
    </dgm:pt>
    <dgm:pt modelId="{51B90DFC-E76F-4851-998A-9997B040C7C9}" type="pres">
      <dgm:prSet presAssocID="{BBB232B2-D910-4730-8C99-474708F67DB5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476492AD-BF85-43EF-9FBE-FB612A38D532}" type="pres">
      <dgm:prSet presAssocID="{BBB232B2-D910-4730-8C99-474708F67DB5}" presName="cycle" presStyleCnt="0"/>
      <dgm:spPr/>
    </dgm:pt>
    <dgm:pt modelId="{30237F53-4F50-4DFE-9E8C-9F6E2DF2D553}" type="pres">
      <dgm:prSet presAssocID="{BBB232B2-D910-4730-8C99-474708F67DB5}" presName="centerShape" presStyleCnt="0"/>
      <dgm:spPr/>
    </dgm:pt>
    <dgm:pt modelId="{AEC2B63A-4A87-41AA-A7E6-E09B5755F172}" type="pres">
      <dgm:prSet presAssocID="{BBB232B2-D910-4730-8C99-474708F67DB5}" presName="connSite" presStyleLbl="node1" presStyleIdx="0" presStyleCnt="4"/>
      <dgm:spPr/>
    </dgm:pt>
    <dgm:pt modelId="{00CCD1E8-B670-4E95-A566-8976246D3AC9}" type="pres">
      <dgm:prSet presAssocID="{BBB232B2-D910-4730-8C99-474708F67DB5}" presName="visible" presStyleLbl="node1" presStyleIdx="0" presStyleCnt="4"/>
      <dgm:spPr/>
    </dgm:pt>
    <dgm:pt modelId="{064396E7-21EF-4FD1-9610-6606169B66A3}" type="pres">
      <dgm:prSet presAssocID="{EF22C2E1-9C31-41C4-A355-3522C67C02C9}" presName="Name25" presStyleLbl="parChTrans1D1" presStyleIdx="0" presStyleCnt="3"/>
      <dgm:spPr/>
    </dgm:pt>
    <dgm:pt modelId="{9AFD7FF9-59A3-4BD9-AEEB-218D88207CE9}" type="pres">
      <dgm:prSet presAssocID="{0FEE4F83-E72E-461D-A27C-70E5AE16E1B6}" presName="node" presStyleCnt="0"/>
      <dgm:spPr/>
    </dgm:pt>
    <dgm:pt modelId="{60E9972C-3564-466C-ABCF-F687C25879B4}" type="pres">
      <dgm:prSet presAssocID="{0FEE4F83-E72E-461D-A27C-70E5AE16E1B6}" presName="parentNode" presStyleLbl="node1" presStyleIdx="1" presStyleCnt="4">
        <dgm:presLayoutVars>
          <dgm:chMax val="1"/>
          <dgm:bulletEnabled val="1"/>
        </dgm:presLayoutVars>
      </dgm:prSet>
      <dgm:spPr/>
    </dgm:pt>
    <dgm:pt modelId="{78086979-814D-4467-87EC-04398A725168}" type="pres">
      <dgm:prSet presAssocID="{0FEE4F83-E72E-461D-A27C-70E5AE16E1B6}" presName="childNode" presStyleLbl="revTx" presStyleIdx="0" presStyleCnt="0">
        <dgm:presLayoutVars>
          <dgm:bulletEnabled val="1"/>
        </dgm:presLayoutVars>
      </dgm:prSet>
      <dgm:spPr/>
    </dgm:pt>
    <dgm:pt modelId="{0FBFB081-1140-480F-9EC5-DCA5B9996CA4}" type="pres">
      <dgm:prSet presAssocID="{17FE8776-4A1B-45CF-8B10-ED798C121853}" presName="Name25" presStyleLbl="parChTrans1D1" presStyleIdx="1" presStyleCnt="3"/>
      <dgm:spPr/>
    </dgm:pt>
    <dgm:pt modelId="{4C01C871-AC35-4E03-A419-E960829B5F07}" type="pres">
      <dgm:prSet presAssocID="{445F4980-1BAC-4442-9524-4F6F2B05D14E}" presName="node" presStyleCnt="0"/>
      <dgm:spPr/>
    </dgm:pt>
    <dgm:pt modelId="{BF08B4FF-FC1F-4719-A434-22E0067DC120}" type="pres">
      <dgm:prSet presAssocID="{445F4980-1BAC-4442-9524-4F6F2B05D14E}" presName="parentNode" presStyleLbl="node1" presStyleIdx="2" presStyleCnt="4">
        <dgm:presLayoutVars>
          <dgm:chMax val="1"/>
          <dgm:bulletEnabled val="1"/>
        </dgm:presLayoutVars>
      </dgm:prSet>
      <dgm:spPr/>
    </dgm:pt>
    <dgm:pt modelId="{7CEAB1FE-DB35-4F9B-8943-03EFD41E3FBE}" type="pres">
      <dgm:prSet presAssocID="{445F4980-1BAC-4442-9524-4F6F2B05D14E}" presName="childNode" presStyleLbl="revTx" presStyleIdx="0" presStyleCnt="0">
        <dgm:presLayoutVars>
          <dgm:bulletEnabled val="1"/>
        </dgm:presLayoutVars>
      </dgm:prSet>
      <dgm:spPr/>
    </dgm:pt>
    <dgm:pt modelId="{7C085EBF-BD84-43B6-9B51-1E49B4092495}" type="pres">
      <dgm:prSet presAssocID="{FA5867E5-0804-4CF5-B5CB-85E51A1CB5B2}" presName="Name25" presStyleLbl="parChTrans1D1" presStyleIdx="2" presStyleCnt="3"/>
      <dgm:spPr/>
    </dgm:pt>
    <dgm:pt modelId="{F64CDC58-3DB9-410C-8F2D-F44C8F4249EE}" type="pres">
      <dgm:prSet presAssocID="{80424220-DAD2-471B-936D-67C8EF417DEF}" presName="node" presStyleCnt="0"/>
      <dgm:spPr/>
    </dgm:pt>
    <dgm:pt modelId="{BFE2BF45-180E-408E-971D-59C2930F2904}" type="pres">
      <dgm:prSet presAssocID="{80424220-DAD2-471B-936D-67C8EF417DEF}" presName="parentNode" presStyleLbl="node1" presStyleIdx="3" presStyleCnt="4">
        <dgm:presLayoutVars>
          <dgm:chMax val="1"/>
          <dgm:bulletEnabled val="1"/>
        </dgm:presLayoutVars>
      </dgm:prSet>
      <dgm:spPr/>
    </dgm:pt>
    <dgm:pt modelId="{C3F4CD73-25B0-4AAB-9856-CC766EF81723}" type="pres">
      <dgm:prSet presAssocID="{80424220-DAD2-471B-936D-67C8EF417DEF}" presName="childNode" presStyleLbl="revTx" presStyleIdx="0" presStyleCnt="0">
        <dgm:presLayoutVars>
          <dgm:bulletEnabled val="1"/>
        </dgm:presLayoutVars>
      </dgm:prSet>
      <dgm:spPr/>
    </dgm:pt>
  </dgm:ptLst>
  <dgm:cxnLst>
    <dgm:cxn modelId="{60909F29-1A60-4DF3-AD05-2FEBB4EF8BB6}" type="presOf" srcId="{BBB232B2-D910-4730-8C99-474708F67DB5}" destId="{51B90DFC-E76F-4851-998A-9997B040C7C9}" srcOrd="0" destOrd="0" presId="urn:microsoft.com/office/officeart/2005/8/layout/radial2"/>
    <dgm:cxn modelId="{D861F13C-796F-4CE1-8AF5-FA373F2753B8}" srcId="{BBB232B2-D910-4730-8C99-474708F67DB5}" destId="{0FEE4F83-E72E-461D-A27C-70E5AE16E1B6}" srcOrd="0" destOrd="0" parTransId="{EF22C2E1-9C31-41C4-A355-3522C67C02C9}" sibTransId="{4B4BD779-011F-4CE9-B767-FF2A667AC2A5}"/>
    <dgm:cxn modelId="{69B72F5E-7135-4C07-B9D9-4602A969A800}" type="presOf" srcId="{FA5867E5-0804-4CF5-B5CB-85E51A1CB5B2}" destId="{7C085EBF-BD84-43B6-9B51-1E49B4092495}" srcOrd="0" destOrd="0" presId="urn:microsoft.com/office/officeart/2005/8/layout/radial2"/>
    <dgm:cxn modelId="{3A036242-0A42-46D7-8C47-B562372A1B79}" type="presOf" srcId="{0FEE4F83-E72E-461D-A27C-70E5AE16E1B6}" destId="{60E9972C-3564-466C-ABCF-F687C25879B4}" srcOrd="0" destOrd="0" presId="urn:microsoft.com/office/officeart/2005/8/layout/radial2"/>
    <dgm:cxn modelId="{8AE251C6-CDC4-4405-B639-D547AD8FB3EE}" type="presOf" srcId="{17FE8776-4A1B-45CF-8B10-ED798C121853}" destId="{0FBFB081-1140-480F-9EC5-DCA5B9996CA4}" srcOrd="0" destOrd="0" presId="urn:microsoft.com/office/officeart/2005/8/layout/radial2"/>
    <dgm:cxn modelId="{2DAB36CE-E987-4358-9CD2-B20BB84B760C}" type="presOf" srcId="{445F4980-1BAC-4442-9524-4F6F2B05D14E}" destId="{BF08B4FF-FC1F-4719-A434-22E0067DC120}" srcOrd="0" destOrd="0" presId="urn:microsoft.com/office/officeart/2005/8/layout/radial2"/>
    <dgm:cxn modelId="{9D949BD5-9D03-474D-81A6-BC9554C9E73D}" type="presOf" srcId="{EF22C2E1-9C31-41C4-A355-3522C67C02C9}" destId="{064396E7-21EF-4FD1-9610-6606169B66A3}" srcOrd="0" destOrd="0" presId="urn:microsoft.com/office/officeart/2005/8/layout/radial2"/>
    <dgm:cxn modelId="{F6F20FD6-99B6-4268-93A5-4E3B4D100FD5}" srcId="{BBB232B2-D910-4730-8C99-474708F67DB5}" destId="{445F4980-1BAC-4442-9524-4F6F2B05D14E}" srcOrd="1" destOrd="0" parTransId="{17FE8776-4A1B-45CF-8B10-ED798C121853}" sibTransId="{2C998169-E234-4DCC-A06F-DA48B980EBDB}"/>
    <dgm:cxn modelId="{913405ED-A5D5-41A0-9462-15BC4A5DFCB5}" type="presOf" srcId="{80424220-DAD2-471B-936D-67C8EF417DEF}" destId="{BFE2BF45-180E-408E-971D-59C2930F2904}" srcOrd="0" destOrd="0" presId="urn:microsoft.com/office/officeart/2005/8/layout/radial2"/>
    <dgm:cxn modelId="{D36693EE-A94A-44A9-8178-6445A7935559}" srcId="{BBB232B2-D910-4730-8C99-474708F67DB5}" destId="{80424220-DAD2-471B-936D-67C8EF417DEF}" srcOrd="2" destOrd="0" parTransId="{FA5867E5-0804-4CF5-B5CB-85E51A1CB5B2}" sibTransId="{9C951D32-28BB-4428-A097-B2BF7DEF9EE0}"/>
    <dgm:cxn modelId="{85A32E12-48CF-4C82-9891-7EBD00F665BC}" type="presParOf" srcId="{51B90DFC-E76F-4851-998A-9997B040C7C9}" destId="{476492AD-BF85-43EF-9FBE-FB612A38D532}" srcOrd="0" destOrd="0" presId="urn:microsoft.com/office/officeart/2005/8/layout/radial2"/>
    <dgm:cxn modelId="{8BDB0A99-0E29-4BB5-AEA8-880733EEA652}" type="presParOf" srcId="{476492AD-BF85-43EF-9FBE-FB612A38D532}" destId="{30237F53-4F50-4DFE-9E8C-9F6E2DF2D553}" srcOrd="0" destOrd="0" presId="urn:microsoft.com/office/officeart/2005/8/layout/radial2"/>
    <dgm:cxn modelId="{F3DA3F50-F518-4AA9-950C-7B253EE95DC1}" type="presParOf" srcId="{30237F53-4F50-4DFE-9E8C-9F6E2DF2D553}" destId="{AEC2B63A-4A87-41AA-A7E6-E09B5755F172}" srcOrd="0" destOrd="0" presId="urn:microsoft.com/office/officeart/2005/8/layout/radial2"/>
    <dgm:cxn modelId="{03FF3A55-34A3-4F0C-9CAB-18B45BC0A5BF}" type="presParOf" srcId="{30237F53-4F50-4DFE-9E8C-9F6E2DF2D553}" destId="{00CCD1E8-B670-4E95-A566-8976246D3AC9}" srcOrd="1" destOrd="0" presId="urn:microsoft.com/office/officeart/2005/8/layout/radial2"/>
    <dgm:cxn modelId="{557CC9F7-BD49-498E-A881-483C84EE3E8A}" type="presParOf" srcId="{476492AD-BF85-43EF-9FBE-FB612A38D532}" destId="{064396E7-21EF-4FD1-9610-6606169B66A3}" srcOrd="1" destOrd="0" presId="urn:microsoft.com/office/officeart/2005/8/layout/radial2"/>
    <dgm:cxn modelId="{BF451C22-7C59-41DD-8700-70CB075DDD83}" type="presParOf" srcId="{476492AD-BF85-43EF-9FBE-FB612A38D532}" destId="{9AFD7FF9-59A3-4BD9-AEEB-218D88207CE9}" srcOrd="2" destOrd="0" presId="urn:microsoft.com/office/officeart/2005/8/layout/radial2"/>
    <dgm:cxn modelId="{364C0FAD-4679-4863-9A3E-D73BFC071546}" type="presParOf" srcId="{9AFD7FF9-59A3-4BD9-AEEB-218D88207CE9}" destId="{60E9972C-3564-466C-ABCF-F687C25879B4}" srcOrd="0" destOrd="0" presId="urn:microsoft.com/office/officeart/2005/8/layout/radial2"/>
    <dgm:cxn modelId="{7CD3C421-B94A-470A-AC85-B3DFEFB00895}" type="presParOf" srcId="{9AFD7FF9-59A3-4BD9-AEEB-218D88207CE9}" destId="{78086979-814D-4467-87EC-04398A725168}" srcOrd="1" destOrd="0" presId="urn:microsoft.com/office/officeart/2005/8/layout/radial2"/>
    <dgm:cxn modelId="{2BD67B84-57E1-4CA5-AF11-CA0BE969ECDD}" type="presParOf" srcId="{476492AD-BF85-43EF-9FBE-FB612A38D532}" destId="{0FBFB081-1140-480F-9EC5-DCA5B9996CA4}" srcOrd="3" destOrd="0" presId="urn:microsoft.com/office/officeart/2005/8/layout/radial2"/>
    <dgm:cxn modelId="{B4BB418F-4D78-45B5-BDC7-68B308F2717B}" type="presParOf" srcId="{476492AD-BF85-43EF-9FBE-FB612A38D532}" destId="{4C01C871-AC35-4E03-A419-E960829B5F07}" srcOrd="4" destOrd="0" presId="urn:microsoft.com/office/officeart/2005/8/layout/radial2"/>
    <dgm:cxn modelId="{E35E46E1-7946-4321-8854-68EF28BE3491}" type="presParOf" srcId="{4C01C871-AC35-4E03-A419-E960829B5F07}" destId="{BF08B4FF-FC1F-4719-A434-22E0067DC120}" srcOrd="0" destOrd="0" presId="urn:microsoft.com/office/officeart/2005/8/layout/radial2"/>
    <dgm:cxn modelId="{D5695CB8-7CDE-465B-A347-A9BA43E4BCA5}" type="presParOf" srcId="{4C01C871-AC35-4E03-A419-E960829B5F07}" destId="{7CEAB1FE-DB35-4F9B-8943-03EFD41E3FBE}" srcOrd="1" destOrd="0" presId="urn:microsoft.com/office/officeart/2005/8/layout/radial2"/>
    <dgm:cxn modelId="{5BB91A6D-31F8-4AFB-A5B6-6ADCD7801E3C}" type="presParOf" srcId="{476492AD-BF85-43EF-9FBE-FB612A38D532}" destId="{7C085EBF-BD84-43B6-9B51-1E49B4092495}" srcOrd="5" destOrd="0" presId="urn:microsoft.com/office/officeart/2005/8/layout/radial2"/>
    <dgm:cxn modelId="{5F56DD11-6C88-430E-99AE-164D930FD226}" type="presParOf" srcId="{476492AD-BF85-43EF-9FBE-FB612A38D532}" destId="{F64CDC58-3DB9-410C-8F2D-F44C8F4249EE}" srcOrd="6" destOrd="0" presId="urn:microsoft.com/office/officeart/2005/8/layout/radial2"/>
    <dgm:cxn modelId="{287F6957-74B1-47C8-AE48-F548167D6A7F}" type="presParOf" srcId="{F64CDC58-3DB9-410C-8F2D-F44C8F4249EE}" destId="{BFE2BF45-180E-408E-971D-59C2930F2904}" srcOrd="0" destOrd="0" presId="urn:microsoft.com/office/officeart/2005/8/layout/radial2"/>
    <dgm:cxn modelId="{FC233DE4-1CCC-4291-ACEA-D7944B0CB92C}" type="presParOf" srcId="{F64CDC58-3DB9-410C-8F2D-F44C8F4249EE}" destId="{C3F4CD73-25B0-4AAB-9856-CC766EF81723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085EBF-BD84-43B6-9B51-1E49B4092495}">
      <dsp:nvSpPr>
        <dsp:cNvPr id="0" name=""/>
        <dsp:cNvSpPr/>
      </dsp:nvSpPr>
      <dsp:spPr>
        <a:xfrm rot="2563045">
          <a:off x="4442396" y="3571909"/>
          <a:ext cx="766621" cy="37661"/>
        </a:xfrm>
        <a:custGeom>
          <a:avLst/>
          <a:gdLst/>
          <a:ahLst/>
          <a:cxnLst/>
          <a:rect l="0" t="0" r="0" b="0"/>
          <a:pathLst>
            <a:path>
              <a:moveTo>
                <a:pt x="0" y="18830"/>
              </a:moveTo>
              <a:lnTo>
                <a:pt x="766621" y="1883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BFB081-1140-480F-9EC5-DCA5B9996CA4}">
      <dsp:nvSpPr>
        <dsp:cNvPr id="0" name=""/>
        <dsp:cNvSpPr/>
      </dsp:nvSpPr>
      <dsp:spPr>
        <a:xfrm>
          <a:off x="4544086" y="2522427"/>
          <a:ext cx="852918" cy="37661"/>
        </a:xfrm>
        <a:custGeom>
          <a:avLst/>
          <a:gdLst/>
          <a:ahLst/>
          <a:cxnLst/>
          <a:rect l="0" t="0" r="0" b="0"/>
          <a:pathLst>
            <a:path>
              <a:moveTo>
                <a:pt x="0" y="18830"/>
              </a:moveTo>
              <a:lnTo>
                <a:pt x="852918" y="1883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4396E7-21EF-4FD1-9610-6606169B66A3}">
      <dsp:nvSpPr>
        <dsp:cNvPr id="0" name=""/>
        <dsp:cNvSpPr/>
      </dsp:nvSpPr>
      <dsp:spPr>
        <a:xfrm rot="19036955">
          <a:off x="4442396" y="1472945"/>
          <a:ext cx="766621" cy="37661"/>
        </a:xfrm>
        <a:custGeom>
          <a:avLst/>
          <a:gdLst/>
          <a:ahLst/>
          <a:cxnLst/>
          <a:rect l="0" t="0" r="0" b="0"/>
          <a:pathLst>
            <a:path>
              <a:moveTo>
                <a:pt x="0" y="18830"/>
              </a:moveTo>
              <a:lnTo>
                <a:pt x="766621" y="1883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CCD1E8-B670-4E95-A566-8976246D3AC9}">
      <dsp:nvSpPr>
        <dsp:cNvPr id="0" name=""/>
        <dsp:cNvSpPr/>
      </dsp:nvSpPr>
      <dsp:spPr>
        <a:xfrm>
          <a:off x="2467662" y="1319832"/>
          <a:ext cx="2442850" cy="244285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E9972C-3564-466C-ABCF-F687C25879B4}">
      <dsp:nvSpPr>
        <dsp:cNvPr id="0" name=""/>
        <dsp:cNvSpPr/>
      </dsp:nvSpPr>
      <dsp:spPr>
        <a:xfrm>
          <a:off x="4912909" y="1732"/>
          <a:ext cx="1465710" cy="146571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Calibri Light" panose="020F0302020204030204"/>
            </a:rPr>
            <a:t>  Participation is</a:t>
          </a:r>
          <a:r>
            <a:rPr lang="en-US" sz="1400" b="0" i="0" u="none" strike="noStrike" kern="1200" cap="none" baseline="0" noProof="0">
              <a:solidFill>
                <a:srgbClr val="010000"/>
              </a:solidFill>
              <a:latin typeface="Calibri Light" panose="020F0302020204030204"/>
              <a:cs typeface="Calibri Light"/>
            </a:rPr>
            <a:t> </a:t>
          </a:r>
          <a:r>
            <a:rPr lang="en-US" sz="1400" b="0" i="0" u="none" strike="noStrike" kern="1200" cap="none" baseline="0" noProof="0">
              <a:latin typeface="Calibri Light" panose="020F0302020204030204"/>
              <a:cs typeface="Calibri Light"/>
            </a:rPr>
            <a:t>limited</a:t>
          </a:r>
          <a:r>
            <a:rPr lang="en-US" sz="1400" b="0" i="0" u="none" strike="noStrike" kern="1200" cap="none" baseline="0" noProof="0">
              <a:solidFill>
                <a:srgbClr val="010000"/>
              </a:solidFill>
              <a:latin typeface="Calibri Light" panose="020F0302020204030204"/>
              <a:cs typeface="Calibri Light"/>
            </a:rPr>
            <a:t> </a:t>
          </a:r>
        </a:p>
      </dsp:txBody>
      <dsp:txXfrm>
        <a:off x="5127557" y="216380"/>
        <a:ext cx="1036414" cy="1036414"/>
      </dsp:txXfrm>
    </dsp:sp>
    <dsp:sp modelId="{BF08B4FF-FC1F-4719-A434-22E0067DC120}">
      <dsp:nvSpPr>
        <dsp:cNvPr id="0" name=""/>
        <dsp:cNvSpPr/>
      </dsp:nvSpPr>
      <dsp:spPr>
        <a:xfrm>
          <a:off x="5397004" y="1808402"/>
          <a:ext cx="1465710" cy="146571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Calibri Light" panose="020F0302020204030204"/>
            </a:rPr>
            <a:t> Timing isn't  ideal for patient, family and nurse </a:t>
          </a:r>
        </a:p>
      </dsp:txBody>
      <dsp:txXfrm>
        <a:off x="5611652" y="2023050"/>
        <a:ext cx="1036414" cy="1036414"/>
      </dsp:txXfrm>
    </dsp:sp>
    <dsp:sp modelId="{BFE2BF45-180E-408E-971D-59C2930F2904}">
      <dsp:nvSpPr>
        <dsp:cNvPr id="0" name=""/>
        <dsp:cNvSpPr/>
      </dsp:nvSpPr>
      <dsp:spPr>
        <a:xfrm>
          <a:off x="4912909" y="3615072"/>
          <a:ext cx="1465710" cy="146571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Calibri Light" panose="020F0302020204030204"/>
            </a:rPr>
            <a:t> Takes time to coordinate </a:t>
          </a:r>
        </a:p>
      </dsp:txBody>
      <dsp:txXfrm>
        <a:off x="5127557" y="3829720"/>
        <a:ext cx="1036414" cy="10364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B38E36-B5F8-4BCD-8BAD-28EEA7ADF134}" type="datetimeFigureOut">
              <a:rPr lang="en-US"/>
              <a:t>5/17/2020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649C23-5E18-4E61-9B89-34BDA82A1DD6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30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649C23-5E18-4E61-9B89-34BDA82A1DD6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464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Healthcare proxy can curate the messages coming into the patient.  </a:t>
            </a:r>
          </a:p>
          <a:p>
            <a:r>
              <a:rPr lang="en-US">
                <a:cs typeface="Calibri"/>
              </a:rPr>
              <a:t>Messages are gatekept by healthcare proxies &amp; healthcare providers.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649C23-5E18-4E61-9B89-34BDA82A1DD6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5739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 </a:t>
            </a: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649C23-5E18-4E61-9B89-34BDA82A1DD6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960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916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997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952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199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847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930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82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636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892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043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862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836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421721" cy="6858000"/>
          </a:xfrm>
          <a:prstGeom prst="rect">
            <a:avLst/>
          </a:prstGeom>
          <a:gradFill>
            <a:gsLst>
              <a:gs pos="0">
                <a:schemeClr val="accent2"/>
              </a:gs>
              <a:gs pos="25000">
                <a:schemeClr val="accent2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6F19CB1-16AA-4B04-80A7-31A36EF345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1467" y="581159"/>
            <a:ext cx="5182125" cy="4983788"/>
          </a:xfrm>
        </p:spPr>
        <p:txBody>
          <a:bodyPr anchor="t">
            <a:normAutofit/>
          </a:bodyPr>
          <a:lstStyle/>
          <a:p>
            <a:pPr algn="l"/>
            <a:r>
              <a:rPr lang="en-US" sz="4100">
                <a:solidFill>
                  <a:srgbClr val="000000"/>
                </a:solidFill>
                <a:cs typeface="Calibri Light"/>
              </a:rPr>
              <a:t>Team 26: </a:t>
            </a:r>
            <a:r>
              <a:rPr lang="en-US" sz="4100" b="1">
                <a:solidFill>
                  <a:srgbClr val="0070C0"/>
                </a:solidFill>
                <a:cs typeface="Calibri Light"/>
              </a:rPr>
              <a:t>HEAR NOW</a:t>
            </a:r>
            <a:endParaRPr lang="en-US" sz="4100" b="1">
              <a:solidFill>
                <a:srgbClr val="0070C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07B859-5072-4DA7-944E-CADB094EE7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07043" y="2985419"/>
            <a:ext cx="5881757" cy="1722048"/>
          </a:xfrm>
        </p:spPr>
        <p:txBody>
          <a:bodyPr vert="horz" lIns="91440" tIns="45720" rIns="91440" bIns="45720" rtlCol="0" anchor="b">
            <a:normAutofit fontScale="92500"/>
          </a:bodyPr>
          <a:lstStyle/>
          <a:p>
            <a:pPr algn="l">
              <a:lnSpc>
                <a:spcPct val="150000"/>
              </a:lnSpc>
            </a:pPr>
            <a:r>
              <a:rPr lang="en-US" b="1">
                <a:solidFill>
                  <a:srgbClr val="000000"/>
                </a:solidFill>
                <a:cs typeface="Calibri"/>
              </a:rPr>
              <a:t>As nurses, we fundamentally believe that our patients benefit when they see the images and hear the voices of their loved ones.  </a:t>
            </a:r>
            <a:endParaRPr lang="en-US">
              <a:solidFill>
                <a:srgbClr val="000000"/>
              </a:solidFill>
              <a:cs typeface="Calibri"/>
            </a:endParaRPr>
          </a:p>
        </p:txBody>
      </p:sp>
      <p:sp>
        <p:nvSpPr>
          <p:cNvPr id="14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2"/>
                </a:gs>
                <a:gs pos="23000">
                  <a:schemeClr val="accent2"/>
                </a:gs>
                <a:gs pos="83000">
                  <a:schemeClr val="accent1"/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picture containing colorful, kite, knot&#10;&#10;Description automatically generated">
            <a:extLst>
              <a:ext uri="{FF2B5EF4-FFF2-40B4-BE49-F238E27FC236}">
                <a16:creationId xmlns:a16="http://schemas.microsoft.com/office/drawing/2014/main" id="{B852B1E4-802A-4B5A-BE5F-DD5271E521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663" r="6588" b="2"/>
          <a:stretch/>
        </p:blipFill>
        <p:spPr>
          <a:xfrm>
            <a:off x="340470" y="1815331"/>
            <a:ext cx="4141760" cy="4141738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353526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2"/>
              </a:gs>
              <a:gs pos="25000">
                <a:schemeClr val="accent2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A4F291-C63C-4993-909E-AF682C678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  <a:cs typeface="Calibri Light"/>
              </a:rPr>
              <a:t>Team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BAF79-63F8-4B90-9B54-D1B44C403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133" y="2753936"/>
            <a:ext cx="11107962" cy="3277384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sz="2400">
                <a:solidFill>
                  <a:srgbClr val="000000"/>
                </a:solidFill>
                <a:cs typeface="Calibri"/>
              </a:rPr>
              <a:t>Molly Higgins, RN, BSN Team Lead    </a:t>
            </a:r>
            <a:r>
              <a:rPr lang="en-US" sz="2400">
                <a:solidFill>
                  <a:srgbClr val="000000"/>
                </a:solidFill>
                <a:ea typeface="+mn-lt"/>
                <a:cs typeface="+mn-lt"/>
              </a:rPr>
              <a:t>Hematology</a:t>
            </a:r>
            <a:r>
              <a:rPr lang="en-US" sz="2400">
                <a:solidFill>
                  <a:srgbClr val="000000"/>
                </a:solidFill>
                <a:cs typeface="Calibri"/>
              </a:rPr>
              <a:t>/Oncology/Bone Marrow Transplant</a:t>
            </a:r>
            <a:endParaRPr lang="en-US" sz="2400">
              <a:solidFill>
                <a:srgbClr val="000000"/>
              </a:solidFill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2400">
                <a:solidFill>
                  <a:srgbClr val="000000"/>
                </a:solidFill>
                <a:cs typeface="Calibri"/>
              </a:rPr>
              <a:t>Kelly Ayala, DNP, BSN                          Adult Gero NP, ICU Nurse</a:t>
            </a:r>
          </a:p>
          <a:p>
            <a:pPr>
              <a:lnSpc>
                <a:spcPct val="150000"/>
              </a:lnSpc>
            </a:pPr>
            <a:r>
              <a:rPr lang="en-US" sz="2400">
                <a:solidFill>
                  <a:srgbClr val="000000"/>
                </a:solidFill>
                <a:cs typeface="Calibri"/>
              </a:rPr>
              <a:t>Rosemarie </a:t>
            </a:r>
            <a:r>
              <a:rPr lang="en-US" sz="2400" err="1">
                <a:solidFill>
                  <a:srgbClr val="000000"/>
                </a:solidFill>
                <a:cs typeface="Calibri"/>
              </a:rPr>
              <a:t>Yetman</a:t>
            </a:r>
            <a:r>
              <a:rPr lang="en-US" sz="2400">
                <a:solidFill>
                  <a:srgbClr val="000000"/>
                </a:solidFill>
                <a:cs typeface="Calibri"/>
              </a:rPr>
              <a:t> MSc, RN               Emergency Nurse, RN Strategist  </a:t>
            </a:r>
          </a:p>
          <a:p>
            <a:pPr>
              <a:lnSpc>
                <a:spcPct val="150000"/>
              </a:lnSpc>
            </a:pPr>
            <a:r>
              <a:rPr lang="en-US" sz="2400">
                <a:solidFill>
                  <a:srgbClr val="000000"/>
                </a:solidFill>
                <a:cs typeface="Calibri"/>
              </a:rPr>
              <a:t>Sabine Clasen, MSN, RN, CHPN         Palliative Care Nurse</a:t>
            </a:r>
          </a:p>
          <a:p>
            <a:pPr>
              <a:lnSpc>
                <a:spcPct val="150000"/>
              </a:lnSpc>
            </a:pPr>
            <a:endParaRPr lang="en-US" sz="2400">
              <a:solidFill>
                <a:srgbClr val="000000"/>
              </a:solidFill>
              <a:cs typeface="Calibri"/>
            </a:endParaRPr>
          </a:p>
          <a:p>
            <a:pPr marL="0" indent="0">
              <a:buNone/>
            </a:pPr>
            <a:r>
              <a:rPr lang="en-US" sz="3500">
                <a:solidFill>
                  <a:srgbClr val="000000"/>
                </a:solidFill>
                <a:cs typeface="Calibri"/>
              </a:rPr>
              <a:t>                             THANK YOU, MENTORS! </a:t>
            </a:r>
          </a:p>
          <a:p>
            <a:endParaRPr lang="en-US" sz="3500">
              <a:solidFill>
                <a:srgbClr val="000000"/>
              </a:solidFill>
              <a:cs typeface="Calibri"/>
            </a:endParaRPr>
          </a:p>
          <a:p>
            <a:endParaRPr lang="en-US" sz="2000">
              <a:solidFill>
                <a:srgbClr val="00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99346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21CD2-F6FD-4EBC-BF4C-557FDB2A3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369" y="164892"/>
            <a:ext cx="11038431" cy="1047461"/>
          </a:xfrm>
        </p:spPr>
        <p:txBody>
          <a:bodyPr>
            <a:normAutofit fontScale="90000"/>
          </a:bodyPr>
          <a:lstStyle/>
          <a:p>
            <a:r>
              <a:rPr lang="en-US" b="1">
                <a:cs typeface="Calibri Light"/>
              </a:rPr>
              <a:t>Problem:    </a:t>
            </a:r>
            <a:br>
              <a:rPr lang="en-US" b="1">
                <a:latin typeface="Calibri Light"/>
                <a:cs typeface="Calibri Light"/>
              </a:rPr>
            </a:br>
            <a:r>
              <a:rPr lang="en-US" sz="2800">
                <a:solidFill>
                  <a:schemeClr val="accent4"/>
                </a:solidFill>
                <a:latin typeface="Calibri"/>
                <a:cs typeface="Calibri"/>
              </a:rPr>
              <a:t>Due to visitor restrictions, families are unable to be at their loved one's bedside.</a:t>
            </a:r>
            <a:endParaRPr lang="en-US" sz="2800" b="1">
              <a:solidFill>
                <a:schemeClr val="accent4"/>
              </a:solidFill>
              <a:cs typeface="Calibri Light"/>
            </a:endParaRPr>
          </a:p>
        </p:txBody>
      </p:sp>
      <p:graphicFrame>
        <p:nvGraphicFramePr>
          <p:cNvPr id="14" name="Subtitle 2">
            <a:extLst>
              <a:ext uri="{FF2B5EF4-FFF2-40B4-BE49-F238E27FC236}">
                <a16:creationId xmlns:a16="http://schemas.microsoft.com/office/drawing/2014/main" id="{B7F9617F-20F7-47E6-97EB-AE2CC52806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3220590"/>
              </p:ext>
            </p:extLst>
          </p:nvPr>
        </p:nvGraphicFramePr>
        <p:xfrm>
          <a:off x="-1962754" y="1346118"/>
          <a:ext cx="11675515" cy="50825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8E7F24A1-A770-42E9-8852-56438071FEF6}"/>
              </a:ext>
            </a:extLst>
          </p:cNvPr>
          <p:cNvSpPr txBox="1"/>
          <p:nvPr/>
        </p:nvSpPr>
        <p:spPr>
          <a:xfrm>
            <a:off x="521399" y="3439754"/>
            <a:ext cx="2253741" cy="8002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>
                <a:ea typeface="+mn-lt"/>
                <a:cs typeface="+mn-lt"/>
              </a:rPr>
              <a:t> The only options are scheduled video and phone calls</a:t>
            </a:r>
            <a:r>
              <a:rPr lang="en-US">
                <a:ea typeface="+mn-lt"/>
                <a:cs typeface="+mn-lt"/>
              </a:rPr>
              <a:t> </a:t>
            </a:r>
            <a:endParaRPr lang="en-US">
              <a:cs typeface="Calibri"/>
            </a:endParaRPr>
          </a:p>
        </p:txBody>
      </p:sp>
      <p:sp>
        <p:nvSpPr>
          <p:cNvPr id="2197" name="Arrow: Right 2196">
            <a:extLst>
              <a:ext uri="{FF2B5EF4-FFF2-40B4-BE49-F238E27FC236}">
                <a16:creationId xmlns:a16="http://schemas.microsoft.com/office/drawing/2014/main" id="{5F9DE60A-E5C5-43A7-8949-DB8A9A5DC510}"/>
              </a:ext>
            </a:extLst>
          </p:cNvPr>
          <p:cNvSpPr/>
          <p:nvPr/>
        </p:nvSpPr>
        <p:spPr>
          <a:xfrm>
            <a:off x="5061716" y="3531530"/>
            <a:ext cx="912174" cy="622948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5" name="Hexagon 2214">
            <a:extLst>
              <a:ext uri="{FF2B5EF4-FFF2-40B4-BE49-F238E27FC236}">
                <a16:creationId xmlns:a16="http://schemas.microsoft.com/office/drawing/2014/main" id="{D523F844-F599-42B8-B8DF-5D79A197D3E2}"/>
              </a:ext>
            </a:extLst>
          </p:cNvPr>
          <p:cNvSpPr/>
          <p:nvPr/>
        </p:nvSpPr>
        <p:spPr>
          <a:xfrm>
            <a:off x="6340858" y="2773652"/>
            <a:ext cx="2708714" cy="2224816"/>
          </a:xfrm>
          <a:prstGeom prst="hexagon">
            <a:avLst/>
          </a:prstGeom>
          <a:solidFill>
            <a:srgbClr val="F2494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Vital Connections Are Missed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601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8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2"/>
              </a:gs>
              <a:gs pos="25000">
                <a:schemeClr val="accent2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0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3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2"/>
                </a:gs>
                <a:gs pos="23000">
                  <a:schemeClr val="accent2"/>
                </a:gs>
                <a:gs pos="83000">
                  <a:schemeClr val="accent1"/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AD8C4F-13FD-491D-945B-BEB4A56C5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4045" y="2861340"/>
            <a:ext cx="5517578" cy="193252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endParaRPr lang="en-US" sz="2000">
              <a:solidFill>
                <a:srgbClr val="000000"/>
              </a:solidFill>
              <a:cs typeface="Calibri"/>
            </a:endParaRPr>
          </a:p>
          <a:p>
            <a:pPr marL="0" indent="0">
              <a:buNone/>
            </a:pPr>
            <a:endParaRPr lang="en-US" sz="2000">
              <a:cs typeface="Calibri"/>
            </a:endParaRP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 sz="2000">
              <a:solidFill>
                <a:srgbClr val="000000"/>
              </a:solidFill>
              <a:cs typeface="Calibri"/>
            </a:endParaRPr>
          </a:p>
          <a:p>
            <a:pPr marL="0" indent="0">
              <a:buNone/>
            </a:pPr>
            <a:endParaRPr lang="en-US" sz="2000">
              <a:solidFill>
                <a:srgbClr val="000000"/>
              </a:solidFill>
              <a:cs typeface="Calibri"/>
            </a:endParaRPr>
          </a:p>
          <a:p>
            <a:pPr marL="0" indent="0">
              <a:buNone/>
            </a:pPr>
            <a:endParaRPr lang="en-US" sz="2000">
              <a:solidFill>
                <a:srgbClr val="000000"/>
              </a:solidFill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53468E-6583-452C-B90A-E5D87F3DE5F1}"/>
              </a:ext>
            </a:extLst>
          </p:cNvPr>
          <p:cNvSpPr txBox="1"/>
          <p:nvPr/>
        </p:nvSpPr>
        <p:spPr>
          <a:xfrm>
            <a:off x="132348" y="2378243"/>
            <a:ext cx="4507831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0"/>
              <a:t>Solution</a:t>
            </a:r>
            <a:r>
              <a:rPr lang="en-US" sz="6000">
                <a:ea typeface="+mn-lt"/>
                <a:cs typeface="+mn-lt"/>
              </a:rPr>
              <a:t>: </a:t>
            </a:r>
            <a:endParaRPr lang="en-US"/>
          </a:p>
          <a:p>
            <a:pPr algn="ctr"/>
            <a:r>
              <a:rPr lang="en-US" sz="6000" b="1">
                <a:ea typeface="+mn-lt"/>
                <a:cs typeface="+mn-lt"/>
              </a:rPr>
              <a:t>Hear Now</a:t>
            </a:r>
            <a:endParaRPr lang="en-US" sz="6000">
              <a:cs typeface="Calibri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E2806C8-788F-445A-98EC-19FD5EEAE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0936" y="353125"/>
            <a:ext cx="5662864" cy="6148220"/>
          </a:xfrm>
        </p:spPr>
        <p:txBody>
          <a:bodyPr/>
          <a:lstStyle/>
          <a:p>
            <a:br>
              <a:rPr lang="en-US">
                <a:cs typeface="Calibri Light"/>
              </a:rPr>
            </a:br>
            <a:br>
              <a:rPr lang="en-US">
                <a:cs typeface="Calibri Light"/>
              </a:rPr>
            </a:br>
            <a:br>
              <a:rPr lang="en-US">
                <a:cs typeface="Calibri Light"/>
              </a:rPr>
            </a:br>
            <a:br>
              <a:rPr lang="en-US">
                <a:cs typeface="Calibri Light"/>
              </a:rPr>
            </a:br>
            <a:endParaRPr lang="en-US"/>
          </a:p>
        </p:txBody>
      </p:sp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E5F49663-B546-46B9-BFF9-006EB55025C2}"/>
              </a:ext>
            </a:extLst>
          </p:cNvPr>
          <p:cNvSpPr/>
          <p:nvPr/>
        </p:nvSpPr>
        <p:spPr>
          <a:xfrm>
            <a:off x="5081400" y="92400"/>
            <a:ext cx="3780000" cy="3330000"/>
          </a:xfrm>
          <a:prstGeom prst="flowChartConnecto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  <a:cs typeface="Calibri"/>
              </a:rPr>
              <a:t> </a:t>
            </a:r>
            <a:r>
              <a:rPr lang="en-US" sz="1600" b="1">
                <a:solidFill>
                  <a:srgbClr val="8A2121"/>
                </a:solidFill>
                <a:cs typeface="Calibri"/>
              </a:rPr>
              <a:t>Any family member:</a:t>
            </a:r>
            <a:endParaRPr lang="en-US" sz="1600">
              <a:solidFill>
                <a:srgbClr val="FFFFFF"/>
              </a:solidFill>
              <a:cs typeface="Calibri"/>
            </a:endParaRPr>
          </a:p>
          <a:p>
            <a:pPr algn="ctr"/>
            <a:r>
              <a:rPr lang="en-US" sz="1600" b="1">
                <a:solidFill>
                  <a:srgbClr val="8A2121"/>
                </a:solidFill>
                <a:cs typeface="Calibri"/>
              </a:rPr>
              <a:t> Capture and record multiple messages and videos         upload  them into a universal communication</a:t>
            </a:r>
            <a:endParaRPr lang="en-US" sz="1600">
              <a:cs typeface="Calibri" panose="020F0502020204030204"/>
            </a:endParaRPr>
          </a:p>
          <a:p>
            <a:pPr algn="ctr"/>
            <a:r>
              <a:rPr lang="en-US" sz="1600" b="1">
                <a:solidFill>
                  <a:srgbClr val="8A2121"/>
                </a:solidFill>
                <a:cs typeface="Calibri"/>
              </a:rPr>
              <a:t> platform. </a:t>
            </a:r>
            <a:r>
              <a:rPr lang="en-US" sz="1600" b="1">
                <a:solidFill>
                  <a:schemeClr val="tx1"/>
                </a:solidFill>
                <a:cs typeface="Calibri"/>
              </a:rPr>
              <a:t> </a:t>
            </a: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A3E85B2D-43B8-4D4C-A6BE-F378E5129E43}"/>
              </a:ext>
            </a:extLst>
          </p:cNvPr>
          <p:cNvSpPr/>
          <p:nvPr/>
        </p:nvSpPr>
        <p:spPr>
          <a:xfrm>
            <a:off x="6789642" y="3317151"/>
            <a:ext cx="3678000" cy="3354000"/>
          </a:xfrm>
          <a:prstGeom prst="flowChartConnecto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endParaRPr lang="en-US" sz="1400">
              <a:solidFill>
                <a:srgbClr val="000000"/>
              </a:solidFill>
              <a:ea typeface="+mn-lt"/>
              <a:cs typeface="+mn-lt"/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1600" b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Accessed and played at a time optimal for the patient and the nurse while providing patient care. </a:t>
            </a:r>
            <a:endParaRPr lang="en-US" sz="140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endParaRPr lang="en-US" sz="1600" b="1">
              <a:ea typeface="+mn-lt"/>
              <a:cs typeface="+mn-lt"/>
            </a:endParaRPr>
          </a:p>
          <a:p>
            <a:pPr algn="ctr"/>
            <a:endParaRPr lang="en-US">
              <a:cs typeface="Calibri"/>
            </a:endParaRP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06DCF92A-22FA-4065-9D20-BADC82EDDDF0}"/>
              </a:ext>
            </a:extLst>
          </p:cNvPr>
          <p:cNvSpPr/>
          <p:nvPr/>
        </p:nvSpPr>
        <p:spPr>
          <a:xfrm>
            <a:off x="8952899" y="806400"/>
            <a:ext cx="3166500" cy="2760000"/>
          </a:xfrm>
          <a:prstGeom prst="flowChartConnecto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accent4"/>
                </a:solidFill>
                <a:latin typeface="Calibri"/>
              </a:rPr>
              <a:t>Messages and videos are compiled throughout the day by friends and family members.</a:t>
            </a:r>
            <a:endParaRPr lang="en-US" sz="1600" b="1">
              <a:solidFill>
                <a:schemeClr val="accent4"/>
              </a:solidFill>
              <a:ea typeface="+mn-lt"/>
              <a:cs typeface="+mn-lt"/>
            </a:endParaRPr>
          </a:p>
          <a:p>
            <a:pPr algn="ctr"/>
            <a:endParaRPr lang="en-US" sz="1600" b="1">
              <a:solidFill>
                <a:schemeClr val="tx1"/>
              </a:solidFill>
              <a:cs typeface="Calibri"/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1599FE32-14C2-4606-936D-4406DBEC9BD4}"/>
              </a:ext>
            </a:extLst>
          </p:cNvPr>
          <p:cNvSpPr/>
          <p:nvPr/>
        </p:nvSpPr>
        <p:spPr>
          <a:xfrm>
            <a:off x="6763379" y="1642267"/>
            <a:ext cx="216000" cy="228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667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C0B105F-971B-460E-8509-9DF7E25F4C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97303" y="-95590"/>
            <a:ext cx="12397240" cy="7049633"/>
          </a:xfrm>
        </p:spPr>
      </p:pic>
    </p:spTree>
    <p:extLst>
      <p:ext uri="{BB962C8B-B14F-4D97-AF65-F5344CB8AC3E}">
        <p14:creationId xmlns:p14="http://schemas.microsoft.com/office/powerpoint/2010/main" val="488178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D41CCBED-E4E1-4997-A072-94D325AE3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599"/>
            <a:ext cx="12192000" cy="6248400"/>
          </a:xfrm>
          <a:prstGeom prst="rect">
            <a:avLst/>
          </a:prstGeom>
          <a:gradFill>
            <a:gsLst>
              <a:gs pos="0">
                <a:schemeClr val="accent2"/>
              </a:gs>
              <a:gs pos="25000">
                <a:schemeClr val="accent2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FBD61A-EE32-443D-818F-6DCAB5738C53}"/>
              </a:ext>
            </a:extLst>
          </p:cNvPr>
          <p:cNvSpPr txBox="1"/>
          <p:nvPr/>
        </p:nvSpPr>
        <p:spPr>
          <a:xfrm>
            <a:off x="383505" y="6239670"/>
            <a:ext cx="11982397" cy="68606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Although loved ones cannot be here</a:t>
            </a:r>
            <a:r>
              <a:rPr lang="en-US" sz="2800" b="1" i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 </a:t>
            </a:r>
            <a:r>
              <a:rPr lang="en-US" sz="28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now, patients can always HEAR them NOW</a:t>
            </a:r>
            <a:endParaRPr lang="en-US" sz="28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4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227F50A4-96DC-44F7-8805-D1713FA4C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33968"/>
          <a:stretch/>
        </p:blipFill>
        <p:spPr>
          <a:xfrm flipV="1">
            <a:off x="0" y="4030580"/>
            <a:ext cx="12192000" cy="1393277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7657922F-06FC-4A81-9EC2-4047535D1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417495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6">
            <a:extLst>
              <a:ext uri="{FF2B5EF4-FFF2-40B4-BE49-F238E27FC236}">
                <a16:creationId xmlns:a16="http://schemas.microsoft.com/office/drawing/2014/main" id="{7E798672-D006-4941-9613-52E252A9EC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58670" y="-2938"/>
            <a:ext cx="7817960" cy="6349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034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07027C52-EAEF-417D-B99C-DBFD6D1345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9400" y="0"/>
            <a:ext cx="11912600" cy="6858000"/>
          </a:xfrm>
          <a:prstGeom prst="rect">
            <a:avLst/>
          </a:prstGeom>
          <a:gradFill>
            <a:gsLst>
              <a:gs pos="0">
                <a:schemeClr val="accent2"/>
              </a:gs>
              <a:gs pos="25000">
                <a:schemeClr val="accent2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F0977BDD-F21B-4E52-8FAE-69AA18080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33" t="3964" b="3964"/>
          <a:stretch/>
        </p:blipFill>
        <p:spPr>
          <a:xfrm flipH="1">
            <a:off x="5562194" y="1"/>
            <a:ext cx="6629806" cy="6857999"/>
          </a:xfrm>
          <a:custGeom>
            <a:avLst/>
            <a:gdLst>
              <a:gd name="connsiteX0" fmla="*/ 0 w 7554138"/>
              <a:gd name="connsiteY0" fmla="*/ 0 h 6857999"/>
              <a:gd name="connsiteX1" fmla="*/ 7554138 w 7554138"/>
              <a:gd name="connsiteY1" fmla="*/ 0 h 6857999"/>
              <a:gd name="connsiteX2" fmla="*/ 7554138 w 7554138"/>
              <a:gd name="connsiteY2" fmla="*/ 6857999 h 6857999"/>
              <a:gd name="connsiteX3" fmla="*/ 0 w 7554138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4138" h="6857999">
                <a:moveTo>
                  <a:pt x="0" y="0"/>
                </a:moveTo>
                <a:lnTo>
                  <a:pt x="7554138" y="0"/>
                </a:lnTo>
                <a:lnTo>
                  <a:pt x="7554138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9FF39A25-DBCE-442D-A2E3-C0FE3312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0073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AE7680-96A1-4D8D-8D42-AF2E064E0896}"/>
              </a:ext>
            </a:extLst>
          </p:cNvPr>
          <p:cNvSpPr txBox="1"/>
          <p:nvPr/>
        </p:nvSpPr>
        <p:spPr>
          <a:xfrm>
            <a:off x="7731640" y="2861042"/>
            <a:ext cx="4773064" cy="18833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en-US" sz="3200" b="1">
                <a:latin typeface="Calibri Light"/>
                <a:cs typeface="Calibri Light"/>
              </a:rPr>
              <a:t>Covid-19 may isolate us, </a:t>
            </a:r>
            <a:endParaRPr lang="en-US" sz="3200" b="1">
              <a:ea typeface="+mn-lt"/>
              <a:cs typeface="+mn-lt"/>
            </a:endParaRPr>
          </a:p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en-US" sz="3200" b="1" i="1">
                <a:latin typeface="Calibri Light"/>
                <a:cs typeface="Calibri Light"/>
              </a:rPr>
              <a:t>but it does not have to </a:t>
            </a:r>
            <a:endParaRPr lang="en-US" sz="3200" b="1">
              <a:ea typeface="+mn-lt"/>
              <a:cs typeface="+mn-lt"/>
            </a:endParaRPr>
          </a:p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en-US" sz="3200" b="1" i="1">
                <a:latin typeface="Calibri Light"/>
                <a:cs typeface="Calibri Light"/>
              </a:rPr>
              <a:t>disconnect us. </a:t>
            </a:r>
            <a:endParaRPr lang="en-US" sz="2400" b="1">
              <a:cs typeface="Calibri" panose="020F050202020403020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69EE39-C319-4D8C-A580-DD2996C53483}"/>
              </a:ext>
            </a:extLst>
          </p:cNvPr>
          <p:cNvSpPr txBox="1"/>
          <p:nvPr/>
        </p:nvSpPr>
        <p:spPr>
          <a:xfrm>
            <a:off x="13530" y="1250897"/>
            <a:ext cx="7438818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8800">
                <a:solidFill>
                  <a:schemeClr val="accent2"/>
                </a:solidFill>
                <a:ea typeface="+mn-lt"/>
                <a:cs typeface="+mn-lt"/>
              </a:rPr>
              <a:t>"</a:t>
            </a:r>
            <a:r>
              <a:rPr lang="en-US" sz="8800">
                <a:solidFill>
                  <a:schemeClr val="accent2"/>
                </a:solidFill>
                <a:cs typeface="Calibri"/>
              </a:rPr>
              <a:t>Be Hear, Now."</a:t>
            </a:r>
            <a:endParaRPr lang="en-US">
              <a:solidFill>
                <a:schemeClr val="accent2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86386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1069735E0F1C74AB6DE44E4AEF283E0" ma:contentTypeVersion="12" ma:contentTypeDescription="Create a new document." ma:contentTypeScope="" ma:versionID="ac6123f928cf1c47568d38e9349e77a6">
  <xsd:schema xmlns:xsd="http://www.w3.org/2001/XMLSchema" xmlns:xs="http://www.w3.org/2001/XMLSchema" xmlns:p="http://schemas.microsoft.com/office/2006/metadata/properties" xmlns:ns2="e24a63f3-eb78-4c02-b427-e40ea3e01532" xmlns:ns3="c559991b-f02c-4c14-9d90-11006b84b263" targetNamespace="http://schemas.microsoft.com/office/2006/metadata/properties" ma:root="true" ma:fieldsID="36cec160b7d6c9e1afd0a50828794281" ns2:_="" ns3:_="">
    <xsd:import namespace="e24a63f3-eb78-4c02-b427-e40ea3e01532"/>
    <xsd:import namespace="c559991b-f02c-4c14-9d90-11006b84b26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4a63f3-eb78-4c02-b427-e40ea3e0153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59991b-f02c-4c14-9d90-11006b84b263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CC88E49-B270-41D8-93B2-DFA69A1A9B6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005D469-4AE9-430F-B007-9889E02E57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28506ED-18DE-41E8-B863-E18DCE20ECD3}">
  <ds:schemaRefs>
    <ds:schemaRef ds:uri="c559991b-f02c-4c14-9d90-11006b84b263"/>
    <ds:schemaRef ds:uri="e24a63f3-eb78-4c02-b427-e40ea3e0153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7</Slides>
  <Notes>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Team 26: HEAR NOW</vt:lpstr>
      <vt:lpstr>Team Members</vt:lpstr>
      <vt:lpstr>Problem:     Due to visitor restrictions, families are unable to be at their loved one's bedside.</vt:lpstr>
      <vt:lpstr>   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26:   HEAR NOW</dc:title>
  <dc:creator>Sabine Clasen</dc:creator>
  <cp:revision>1</cp:revision>
  <dcterms:created xsi:type="dcterms:W3CDTF">2020-05-17T11:38:50Z</dcterms:created>
  <dcterms:modified xsi:type="dcterms:W3CDTF">2020-05-17T15:48:31Z</dcterms:modified>
</cp:coreProperties>
</file>