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66" r:id="rId7"/>
    <p:sldId id="267" r:id="rId8"/>
    <p:sldId id="258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1727" autoAdjust="0"/>
  </p:normalViewPr>
  <p:slideViewPr>
    <p:cSldViewPr snapToGrid="0">
      <p:cViewPr varScale="1">
        <p:scale>
          <a:sx n="92" d="100"/>
          <a:sy n="92" d="100"/>
        </p:scale>
        <p:origin x="13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1B3C7-8A61-4C25-8944-962F4CEFF87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12927-6A0E-43D9-AF0E-3704D01A6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7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Scene 1</a:t>
            </a:r>
          </a:p>
          <a:p>
            <a:r>
              <a:rPr lang="en-US" dirty="0"/>
              <a:t>So we are Team 20 and our Project for the nurse hackathon is called ICU Helper.</a:t>
            </a:r>
          </a:p>
          <a:p>
            <a:r>
              <a:rPr lang="en-US" dirty="0"/>
              <a:t>The Challenge Area we are focused </a:t>
            </a:r>
            <a:r>
              <a:rPr lang="en-US"/>
              <a:t>on tis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12927-6A0E-43D9-AF0E-3704D01A66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2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DAE2-954E-468C-9853-31C86D221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B711F-3B46-422A-98DB-1E18429FD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8FF4E-11D4-4E69-9FE7-0E5FDC26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2D32-4FDF-4250-A335-905EEC0345C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4B808-4874-4E2B-B77D-8152F604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A1071-D11D-44D6-9140-EA560F42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3AAA-013A-4F50-9B59-475C7DD2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FD24-CA81-4F8B-A87F-7FAA7E70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57E21-3B96-4AD0-A9C8-A23E321A0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1343-5D21-4881-B5E8-594E9D5A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2D32-4FDF-4250-A335-905EEC0345C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86BCA-6DC3-4A51-9B27-DE8826DA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A2686-B32C-469E-A40E-6732BBE0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3AAA-013A-4F50-9B59-475C7DD2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1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220E4-D719-460E-91ED-5FB2C9C69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A53F3-4DAB-484C-AD9B-CBB33648B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0878D-9675-42B0-964C-D077173C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2D32-4FDF-4250-A335-905EEC0345C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52F6A-4E1C-4815-98B7-60BB75C7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747CD-E8B1-4025-9CE3-E194F6EE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3AAA-013A-4F50-9B59-475C7DD2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9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98E3-27CD-44FC-8FF8-085F445C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88AF-D4E0-455A-A54C-3203050E4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D1407-9A6F-4358-AF72-544F5E70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2D32-4FDF-4250-A335-905EEC0345C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D5CBD-E45F-4C11-AB70-26B8045C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9932F-3ED4-4968-BE13-A0FFD71B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3AAA-013A-4F50-9B59-475C7DD2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036C-2FE8-49FA-A52D-B9E67847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1EBA9-1442-4A57-A8EA-EFCBE9D1B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57410-4408-44A8-B839-BB96EF65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2D32-4FDF-4250-A335-905EEC0345C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12568-2D17-40BE-8B84-BE022106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92F0D-E349-4EC9-A1DF-64ECCCDC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3AAA-013A-4F50-9B59-475C7DD2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8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0297-73EE-43D8-80D1-DC30F5D5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D26D4-DB8E-49DB-A088-72FE92667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A32C6-190C-4440-9B6A-2E81C1A7A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5585E-2C97-4359-B24D-4B191DF6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2D32-4FDF-4250-A335-905EEC0345C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70A49-E8E8-40E1-82EC-62F639778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EC590-81C2-4A5D-A9D9-3F3AB2D9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3AAA-013A-4F50-9B59-475C7DD2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1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9AF5-0FEB-4CC5-ACAB-4898EB917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415DE-FCD1-4430-B376-89089F45B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86599-834F-4336-9B2C-64198E872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BE794-3352-42F9-A080-615DA8855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31B2E-0E19-4B8B-A335-F74C93029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5C9C0-46C0-45F8-9F40-F553256D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2D32-4FDF-4250-A335-905EEC0345C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1DEBF-87BF-42EC-845B-48327429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72641-83D8-499C-96DC-F0DEA680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3AAA-013A-4F50-9B59-475C7DD2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0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BEE5-52DC-40EA-8964-9C59F3FB4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C8D4E-A711-4CEB-929B-E66DF4DB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2D32-4FDF-4250-A335-905EEC0345C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F23FE-969B-4040-B739-F15042D7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0562B-9523-40DA-913C-6D6D802B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3AAA-013A-4F50-9B59-475C7DD2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D04A5A-BE52-427F-9D80-1A1C0307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2D32-4FDF-4250-A335-905EEC0345C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6B9EC-17FB-44D7-8DE7-69A7D45A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7F319-EEF3-4F42-83EB-75B23A84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3AAA-013A-4F50-9B59-475C7DD2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7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0570-0902-436D-A63F-0D7128954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6B7EB-D2AC-4C27-A4A8-A3E1F2674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E883D-8D14-4ADF-BA43-9518D63DF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6DF90-E4EC-4F64-B897-7CF894B4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2D32-4FDF-4250-A335-905EEC0345C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C25ED-7F8F-491B-A5C7-046EDBAE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F1014-BB14-4818-B36D-D5265247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3AAA-013A-4F50-9B59-475C7DD2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4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70F6-8D1C-4D14-A22A-766CDE5D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581B8-EA0F-4ADB-B087-D90C69C92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691EB-95B0-4812-B5EA-72EEB14A2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7007A-76B5-4D5C-8537-0A7C4C949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2D32-4FDF-4250-A335-905EEC0345C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1B63E-2791-48AA-BB29-887637BF3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B42B5-D251-46AB-BAD8-E9F5E013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3AAA-013A-4F50-9B59-475C7DD2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3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5233F-6BF4-464C-BAA3-4E767CAE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0A9D9-2277-4EEB-89DA-35E08E535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E7F6A-F6F6-4507-B6F9-CEE16E61E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42D32-4FDF-4250-A335-905EEC0345C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BDAA8-2711-4351-93DE-86684EF8F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3D19-063E-4D80-9B64-57D0E4C2B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73AAA-013A-4F50-9B59-475C7DD2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4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rseHack4Health/ICUHelp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99DE-5A60-4B16-B1FE-B6593D2DD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85D1F-E21B-42E2-992B-27294E9FB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8162"/>
            <a:ext cx="9144000" cy="17430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chemeClr val="bg1"/>
                </a:solidFill>
              </a:rPr>
              <a:t>NURSE HACK 4 HEALTH – VIRTUAL HACKATHON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Team 20 – ICU Helper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D9A4955-7EE8-4C5C-B6DA-5AE4C2424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2184" y="895351"/>
            <a:ext cx="8719604" cy="261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1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090A-69E4-4558-A0BF-FA8E75D4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B19B35-9EBF-4B0D-902B-501EFA181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Demonstration video removed due to file size limitations of GitHub</a:t>
            </a:r>
          </a:p>
        </p:txBody>
      </p:sp>
    </p:spTree>
    <p:extLst>
      <p:ext uri="{BB962C8B-B14F-4D97-AF65-F5344CB8AC3E}">
        <p14:creationId xmlns:p14="http://schemas.microsoft.com/office/powerpoint/2010/main" val="415800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F073-1375-479C-AB0D-698843B8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3AB8F5-247E-49EC-80C6-883F48947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76057"/>
            <a:ext cx="12192000" cy="6934057"/>
          </a:xfrm>
        </p:spPr>
      </p:pic>
    </p:spTree>
    <p:extLst>
      <p:ext uri="{BB962C8B-B14F-4D97-AF65-F5344CB8AC3E}">
        <p14:creationId xmlns:p14="http://schemas.microsoft.com/office/powerpoint/2010/main" val="1015246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F073-1375-479C-AB0D-698843B8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EC2AE-4425-4F47-8717-ACA0EFF5E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FE0FB-5A5E-44EF-A91C-E7DA39469A6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09" y="0"/>
            <a:ext cx="12084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3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">
            <a:extLst>
              <a:ext uri="{FF2B5EF4-FFF2-40B4-BE49-F238E27FC236}">
                <a16:creationId xmlns:a16="http://schemas.microsoft.com/office/drawing/2014/main" id="{7D2D1699-CE7E-4E07-B666-04F4073AA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4" y="633973"/>
            <a:ext cx="12107051" cy="5590053"/>
          </a:xfrm>
        </p:spPr>
      </p:pic>
    </p:spTree>
    <p:extLst>
      <p:ext uri="{BB962C8B-B14F-4D97-AF65-F5344CB8AC3E}">
        <p14:creationId xmlns:p14="http://schemas.microsoft.com/office/powerpoint/2010/main" val="307104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F073-1375-479C-AB0D-698843B8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F09B54-62E1-4EC5-A97E-718F07D1D85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188" y="298701"/>
            <a:ext cx="11647623" cy="6260598"/>
          </a:xfrm>
        </p:spPr>
      </p:pic>
    </p:spTree>
    <p:extLst>
      <p:ext uri="{BB962C8B-B14F-4D97-AF65-F5344CB8AC3E}">
        <p14:creationId xmlns:p14="http://schemas.microsoft.com/office/powerpoint/2010/main" val="413106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ACF38D8-F70E-443F-BFD4-FE2FAF89F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8331" y="168145"/>
            <a:ext cx="9395338" cy="6521710"/>
          </a:xfrm>
        </p:spPr>
      </p:pic>
    </p:spTree>
    <p:extLst>
      <p:ext uri="{BB962C8B-B14F-4D97-AF65-F5344CB8AC3E}">
        <p14:creationId xmlns:p14="http://schemas.microsoft.com/office/powerpoint/2010/main" val="284612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F073-1375-479C-AB0D-698843B8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64DF78-9446-43ED-84EF-F0A526BC8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1" y="131503"/>
            <a:ext cx="10515599" cy="6594994"/>
          </a:xfrm>
        </p:spPr>
      </p:pic>
    </p:spTree>
    <p:extLst>
      <p:ext uri="{BB962C8B-B14F-4D97-AF65-F5344CB8AC3E}">
        <p14:creationId xmlns:p14="http://schemas.microsoft.com/office/powerpoint/2010/main" val="319787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F073-1375-479C-AB0D-698843B8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GitHub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EC2AE-4425-4F47-8717-ACA0EFF5E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https://github.com/NurseHack4Health/ICUHelper</a:t>
            </a:r>
            <a:endParaRPr lang="en-US" b="1" cap="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44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069735E0F1C74AB6DE44E4AEF283E0" ma:contentTypeVersion="12" ma:contentTypeDescription="Create a new document." ma:contentTypeScope="" ma:versionID="ac6123f928cf1c47568d38e9349e77a6">
  <xsd:schema xmlns:xsd="http://www.w3.org/2001/XMLSchema" xmlns:xs="http://www.w3.org/2001/XMLSchema" xmlns:p="http://schemas.microsoft.com/office/2006/metadata/properties" xmlns:ns2="e24a63f3-eb78-4c02-b427-e40ea3e01532" xmlns:ns3="c559991b-f02c-4c14-9d90-11006b84b263" targetNamespace="http://schemas.microsoft.com/office/2006/metadata/properties" ma:root="true" ma:fieldsID="36cec160b7d6c9e1afd0a50828794281" ns2:_="" ns3:_="">
    <xsd:import namespace="e24a63f3-eb78-4c02-b427-e40ea3e01532"/>
    <xsd:import namespace="c559991b-f02c-4c14-9d90-11006b84b2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a63f3-eb78-4c02-b427-e40ea3e015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59991b-f02c-4c14-9d90-11006b84b26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62717F-3D38-40D0-A772-24CC2DBC72B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4551977-87C8-4686-959A-35EDF75DC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4a63f3-eb78-4c02-b427-e40ea3e01532"/>
    <ds:schemaRef ds:uri="c559991b-f02c-4c14-9d90-11006b84b2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4E2D16-8810-4000-9D72-FDE17FB30F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61</Words>
  <Application>Microsoft Office PowerPoint</Application>
  <PresentationFormat>Widescreen</PresentationFormat>
  <Paragraphs>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</dc:creator>
  <cp:lastModifiedBy>Jeffrey Fattic</cp:lastModifiedBy>
  <cp:revision>5</cp:revision>
  <dcterms:created xsi:type="dcterms:W3CDTF">2020-05-17T15:27:50Z</dcterms:created>
  <dcterms:modified xsi:type="dcterms:W3CDTF">2020-05-19T21:47:19Z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0x01010041069735E0F1C74AB6DE44E4AEF283E0</vt:lpwstr>
  </property>
</Properties>
</file>