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4"/>
  </p:sldMasterIdLst>
  <p:notesMasterIdLst>
    <p:notesMasterId r:id="rId20"/>
  </p:notesMasterIdLst>
  <p:sldIdLst>
    <p:sldId id="256" r:id="rId5"/>
    <p:sldId id="257" r:id="rId6"/>
    <p:sldId id="258" r:id="rId7"/>
    <p:sldId id="259" r:id="rId8"/>
    <p:sldId id="260" r:id="rId9"/>
    <p:sldId id="261" r:id="rId10"/>
    <p:sldId id="263" r:id="rId11"/>
    <p:sldId id="270" r:id="rId12"/>
    <p:sldId id="271" r:id="rId13"/>
    <p:sldId id="272" r:id="rId14"/>
    <p:sldId id="273" r:id="rId15"/>
    <p:sldId id="262" r:id="rId16"/>
    <p:sldId id="266" r:id="rId17"/>
    <p:sldId id="267" r:id="rId18"/>
    <p:sldId id="269" r:id="rId19"/>
  </p:sldIdLst>
  <p:sldSz cx="12192000" cy="6858000"/>
  <p:notesSz cx="6858000" cy="29813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92FF"/>
    <a:srgbClr val="FFA8A9"/>
    <a:srgbClr val="6E44FF"/>
    <a:srgbClr val="FFD6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3478DE-FE1F-4CDC-B779-A5CBA48A5372}" v="28" dt="2020-05-17T15:41:31.604"/>
    <p1510:client id="{14F95BFC-2047-46DA-8DFD-5CF5F3B4A3B5}" v="10" dt="2020-05-17T15:30:18.174"/>
    <p1510:client id="{19F62E7B-7F94-423F-9E96-41115D2C82B2}" v="229" dt="2020-05-17T14:09:14.781"/>
    <p1510:client id="{24735480-0FF4-4DFC-9D47-3D208DD85A70}" v="3" dt="2020-05-17T14:28:55.691"/>
    <p1510:client id="{28172449-7DA5-46A8-B85A-D1CB07720044}" v="87" dt="2020-05-17T13:54:31.488"/>
    <p1510:client id="{281E83A1-566D-434C-BBDE-E3382D5E4843}" v="14" dt="2020-05-17T13:38:47.885"/>
    <p1510:client id="{2D9DC739-D9BB-4631-AFA2-C3ECF29CBD6C}" v="5" dt="2020-05-17T15:38:22.823"/>
    <p1510:client id="{2E6DEDC4-0834-41B5-90B8-9F4D192190FB}" v="6" dt="2020-05-17T15:48:07.765"/>
    <p1510:client id="{2F662715-CE90-4BEB-94A5-BB0904C01634}" v="1" dt="2020-05-17T15:16:49.656"/>
    <p1510:client id="{3E5CB3F7-A0AF-47BD-A892-DF306CB7FB97}" v="294" dt="2020-05-17T14:20:25.844"/>
    <p1510:client id="{45EBDF06-F456-4E56-8103-C2D20F420438}" v="1" dt="2020-05-17T16:02:52.134"/>
    <p1510:client id="{48B8B0C9-24A3-4C6E-8CBA-2F0F55429FA5}" v="15" dt="2020-05-17T14:58:34.464"/>
    <p1510:client id="{51802288-1A02-4371-8D93-947862EF428A}" v="8" dt="2020-05-17T15:10:10.703"/>
    <p1510:client id="{5C240E42-8587-4C4F-A07A-01662759CEDA}" v="305" dt="2020-05-17T14:49:05.424"/>
    <p1510:client id="{5DE93E96-69B2-4E42-A780-F9E32AE11C5D}" v="1" dt="2020-05-17T15:26:00.922"/>
    <p1510:client id="{60859CC8-CD6A-481E-AB16-2426CF0C1F28}" v="3" dt="2020-05-17T14:09:44.749"/>
    <p1510:client id="{6AFFEB1B-8AE0-45C8-B454-EA65CA90F58D}" v="60" dt="2020-05-17T13:46:31.409"/>
    <p1510:client id="{6EFF50B9-2687-41BA-9369-3E31DBD74719}" v="2" dt="2020-05-17T15:48:53.944"/>
    <p1510:client id="{744F9FD9-F372-4AA3-9224-189329699E96}" v="49" dt="2020-05-17T13:51:58.751"/>
    <p1510:client id="{7781EEC0-6918-4314-9DA0-2EB940F41C6F}" v="1" dt="2020-05-17T15:05:48.594"/>
    <p1510:client id="{80AF753F-C12D-429A-B5BE-0661BD1F1178}" v="19" dt="2020-05-17T15:44:26.412"/>
    <p1510:client id="{8724ECFF-034C-452C-83AA-74F731A95540}" v="8" dt="2020-05-17T15:12:31.526"/>
    <p1510:client id="{8E17D4A8-39E3-4A3B-A71C-A0C7F38EBA9C}" v="59" dt="2020-05-17T14:54:49.233"/>
    <p1510:client id="{8F715FD9-4E66-4D86-BB13-800F316CBBFE}" v="2" dt="2020-05-17T15:49:11.456"/>
    <p1510:client id="{984AD09C-0BC1-41F9-8C09-D1FC57E0740D}" v="9" dt="2020-05-17T15:10:05.500"/>
    <p1510:client id="{9D3808AA-46B5-4500-A940-7C78E772D640}" v="2" dt="2020-05-17T15:04:32.509"/>
    <p1510:client id="{A37C0467-36C3-48AC-B7A5-223A3836BAF8}" v="1" dt="2020-05-17T15:18:45.225"/>
    <p1510:client id="{B53480CF-74BF-474E-A697-E93CA76D5E3F}" v="41" dt="2020-05-17T15:15:18.554"/>
    <p1510:client id="{CFB611C0-F75F-4BB5-8E52-84C57DD67639}" v="61" dt="2020-05-17T15:41:50.915"/>
    <p1510:client id="{D29A2C07-E25A-4880-BAA2-6320FB4A367D}" v="4" dt="2020-05-17T15:01:23.441"/>
    <p1510:client id="{E7E27C18-68BC-4080-B775-F348C83C6AEB}" v="7" dt="2020-05-17T15:44:04.376"/>
    <p1510:client id="{F99EBF60-158B-48F8-BE3F-6A456C267CD2}" v="126" dt="2020-05-17T14:00:58.6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91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sh.porter" userId="S::tash.porter_gmail.com#ext#@devupconforg2.onmicrosoft.com::ec51e32d-ccf7-4682-9f39-5eda606be95c" providerId="AD" clId="Web-{19F62E7B-7F94-423F-9E96-41115D2C82B2}"/>
    <pc:docChg chg="addSld delSld modSld">
      <pc:chgData name="tash.porter" userId="S::tash.porter_gmail.com#ext#@devupconforg2.onmicrosoft.com::ec51e32d-ccf7-4682-9f39-5eda606be95c" providerId="AD" clId="Web-{19F62E7B-7F94-423F-9E96-41115D2C82B2}" dt="2020-05-17T14:09:12.953" v="219" actId="20577"/>
      <pc:docMkLst>
        <pc:docMk/>
      </pc:docMkLst>
      <pc:sldChg chg="modSp">
        <pc:chgData name="tash.porter" userId="S::tash.porter_gmail.com#ext#@devupconforg2.onmicrosoft.com::ec51e32d-ccf7-4682-9f39-5eda606be95c" providerId="AD" clId="Web-{19F62E7B-7F94-423F-9E96-41115D2C82B2}" dt="2020-05-17T14:04:43.067" v="65" actId="1076"/>
        <pc:sldMkLst>
          <pc:docMk/>
          <pc:sldMk cId="4014990041" sldId="257"/>
        </pc:sldMkLst>
        <pc:spChg chg="mod">
          <ac:chgData name="tash.porter" userId="S::tash.porter_gmail.com#ext#@devupconforg2.onmicrosoft.com::ec51e32d-ccf7-4682-9f39-5eda606be95c" providerId="AD" clId="Web-{19F62E7B-7F94-423F-9E96-41115D2C82B2}" dt="2020-05-17T14:04:43.067" v="65" actId="1076"/>
          <ac:spMkLst>
            <pc:docMk/>
            <pc:sldMk cId="4014990041" sldId="257"/>
            <ac:spMk id="2" creationId="{7FCDC09E-9784-4B97-AB7F-00EDCBBAB7F1}"/>
          </ac:spMkLst>
        </pc:spChg>
        <pc:picChg chg="mod">
          <ac:chgData name="tash.porter" userId="S::tash.porter_gmail.com#ext#@devupconforg2.onmicrosoft.com::ec51e32d-ccf7-4682-9f39-5eda606be95c" providerId="AD" clId="Web-{19F62E7B-7F94-423F-9E96-41115D2C82B2}" dt="2020-05-17T14:04:43.051" v="64" actId="1076"/>
          <ac:picMkLst>
            <pc:docMk/>
            <pc:sldMk cId="4014990041" sldId="257"/>
            <ac:picMk id="5" creationId="{9EE8D411-3BA6-43CC-A424-C31B941B3996}"/>
          </ac:picMkLst>
        </pc:picChg>
      </pc:sldChg>
      <pc:sldChg chg="addSp delSp modSp modNotes">
        <pc:chgData name="tash.porter" userId="S::tash.porter_gmail.com#ext#@devupconforg2.onmicrosoft.com::ec51e32d-ccf7-4682-9f39-5eda606be95c" providerId="AD" clId="Web-{19F62E7B-7F94-423F-9E96-41115D2C82B2}" dt="2020-05-17T14:05:11.958" v="90" actId="1076"/>
        <pc:sldMkLst>
          <pc:docMk/>
          <pc:sldMk cId="2003226648" sldId="258"/>
        </pc:sldMkLst>
        <pc:spChg chg="del mod">
          <ac:chgData name="tash.porter" userId="S::tash.porter_gmail.com#ext#@devupconforg2.onmicrosoft.com::ec51e32d-ccf7-4682-9f39-5eda606be95c" providerId="AD" clId="Web-{19F62E7B-7F94-423F-9E96-41115D2C82B2}" dt="2020-05-17T14:05:03.177" v="88"/>
          <ac:spMkLst>
            <pc:docMk/>
            <pc:sldMk cId="2003226648" sldId="258"/>
            <ac:spMk id="2" creationId="{D1B002CB-C7B0-476A-A2F1-AA8B5CFFF001}"/>
          </ac:spMkLst>
        </pc:spChg>
        <pc:spChg chg="mod">
          <ac:chgData name="tash.porter" userId="S::tash.porter_gmail.com#ext#@devupconforg2.onmicrosoft.com::ec51e32d-ccf7-4682-9f39-5eda606be95c" providerId="AD" clId="Web-{19F62E7B-7F94-423F-9E96-41115D2C82B2}" dt="2020-05-17T14:05:11.958" v="90" actId="1076"/>
          <ac:spMkLst>
            <pc:docMk/>
            <pc:sldMk cId="2003226648" sldId="258"/>
            <ac:spMk id="3" creationId="{F95108FA-DE7C-4C2A-9682-5BCE2749C1A2}"/>
          </ac:spMkLst>
        </pc:spChg>
        <pc:spChg chg="add mod">
          <ac:chgData name="tash.porter" userId="S::tash.porter_gmail.com#ext#@devupconforg2.onmicrosoft.com::ec51e32d-ccf7-4682-9f39-5eda606be95c" providerId="AD" clId="Web-{19F62E7B-7F94-423F-9E96-41115D2C82B2}" dt="2020-05-17T14:04:55.333" v="80" actId="20577"/>
          <ac:spMkLst>
            <pc:docMk/>
            <pc:sldMk cId="2003226648" sldId="258"/>
            <ac:spMk id="4" creationId="{23B54C96-8A25-4498-BDAC-3A8C8D7ABBCF}"/>
          </ac:spMkLst>
        </pc:spChg>
        <pc:spChg chg="add del mod">
          <ac:chgData name="tash.porter" userId="S::tash.porter_gmail.com#ext#@devupconforg2.onmicrosoft.com::ec51e32d-ccf7-4682-9f39-5eda606be95c" providerId="AD" clId="Web-{19F62E7B-7F94-423F-9E96-41115D2C82B2}" dt="2020-05-17T14:05:05.974" v="89"/>
          <ac:spMkLst>
            <pc:docMk/>
            <pc:sldMk cId="2003226648" sldId="258"/>
            <ac:spMk id="12" creationId="{02F32543-4D0E-4F50-9DF6-4E1C5D208D54}"/>
          </ac:spMkLst>
        </pc:spChg>
        <pc:picChg chg="add">
          <ac:chgData name="tash.porter" userId="S::tash.porter_gmail.com#ext#@devupconforg2.onmicrosoft.com::ec51e32d-ccf7-4682-9f39-5eda606be95c" providerId="AD" clId="Web-{19F62E7B-7F94-423F-9E96-41115D2C82B2}" dt="2020-05-17T14:04:51.661" v="67"/>
          <ac:picMkLst>
            <pc:docMk/>
            <pc:sldMk cId="2003226648" sldId="258"/>
            <ac:picMk id="6" creationId="{5BEDE5E9-238D-4B85-A4F0-F3E0F7603365}"/>
          </ac:picMkLst>
        </pc:picChg>
      </pc:sldChg>
      <pc:sldChg chg="addSp delSp modSp new">
        <pc:chgData name="tash.porter" userId="S::tash.porter_gmail.com#ext#@devupconforg2.onmicrosoft.com::ec51e32d-ccf7-4682-9f39-5eda606be95c" providerId="AD" clId="Web-{19F62E7B-7F94-423F-9E96-41115D2C82B2}" dt="2020-05-17T14:07:29.152" v="167"/>
        <pc:sldMkLst>
          <pc:docMk/>
          <pc:sldMk cId="1626081778" sldId="259"/>
        </pc:sldMkLst>
        <pc:spChg chg="add del mod">
          <ac:chgData name="tash.porter" userId="S::tash.porter_gmail.com#ext#@devupconforg2.onmicrosoft.com::ec51e32d-ccf7-4682-9f39-5eda606be95c" providerId="AD" clId="Web-{19F62E7B-7F94-423F-9E96-41115D2C82B2}" dt="2020-05-17T14:02:54.297" v="27"/>
          <ac:spMkLst>
            <pc:docMk/>
            <pc:sldMk cId="1626081778" sldId="259"/>
            <ac:spMk id="3" creationId="{1A635E36-21E3-419C-A525-00C9E2C9281E}"/>
          </ac:spMkLst>
        </pc:spChg>
        <pc:spChg chg="add del mod">
          <ac:chgData name="tash.porter" userId="S::tash.porter_gmail.com#ext#@devupconforg2.onmicrosoft.com::ec51e32d-ccf7-4682-9f39-5eda606be95c" providerId="AD" clId="Web-{19F62E7B-7F94-423F-9E96-41115D2C82B2}" dt="2020-05-17T14:02:24.467" v="25"/>
          <ac:spMkLst>
            <pc:docMk/>
            <pc:sldMk cId="1626081778" sldId="259"/>
            <ac:spMk id="5" creationId="{C351CB8D-2A7C-476B-A4BB-E5A10CFDE586}"/>
          </ac:spMkLst>
        </pc:spChg>
        <pc:spChg chg="add del mod">
          <ac:chgData name="tash.porter" userId="S::tash.porter_gmail.com#ext#@devupconforg2.onmicrosoft.com::ec51e32d-ccf7-4682-9f39-5eda606be95c" providerId="AD" clId="Web-{19F62E7B-7F94-423F-9E96-41115D2C82B2}" dt="2020-05-17T14:02:21.545" v="24"/>
          <ac:spMkLst>
            <pc:docMk/>
            <pc:sldMk cId="1626081778" sldId="259"/>
            <ac:spMk id="7" creationId="{4F471624-17F2-453A-9957-D7C9ADBA011F}"/>
          </ac:spMkLst>
        </pc:spChg>
        <pc:spChg chg="add del mod">
          <ac:chgData name="tash.porter" userId="S::tash.porter_gmail.com#ext#@devupconforg2.onmicrosoft.com::ec51e32d-ccf7-4682-9f39-5eda606be95c" providerId="AD" clId="Web-{19F62E7B-7F94-423F-9E96-41115D2C82B2}" dt="2020-05-17T14:05:21.490" v="91"/>
          <ac:spMkLst>
            <pc:docMk/>
            <pc:sldMk cId="1626081778" sldId="259"/>
            <ac:spMk id="9" creationId="{B00009D6-DE86-4F20-8EC9-D409F483FCE1}"/>
          </ac:spMkLst>
        </pc:spChg>
        <pc:spChg chg="add mod ord">
          <ac:chgData name="tash.porter" userId="S::tash.porter_gmail.com#ext#@devupconforg2.onmicrosoft.com::ec51e32d-ccf7-4682-9f39-5eda606be95c" providerId="AD" clId="Web-{19F62E7B-7F94-423F-9E96-41115D2C82B2}" dt="2020-05-17T14:07:12.229" v="164"/>
          <ac:spMkLst>
            <pc:docMk/>
            <pc:sldMk cId="1626081778" sldId="259"/>
            <ac:spMk id="12" creationId="{679615F9-3A28-4E03-85DF-A3C402C69D85}"/>
          </ac:spMkLst>
        </pc:spChg>
        <pc:spChg chg="add mod">
          <ac:chgData name="tash.porter" userId="S::tash.porter_gmail.com#ext#@devupconforg2.onmicrosoft.com::ec51e32d-ccf7-4682-9f39-5eda606be95c" providerId="AD" clId="Web-{19F62E7B-7F94-423F-9E96-41115D2C82B2}" dt="2020-05-17T14:05:29.538" v="96" actId="20577"/>
          <ac:spMkLst>
            <pc:docMk/>
            <pc:sldMk cId="1626081778" sldId="259"/>
            <ac:spMk id="15" creationId="{C1D9634A-69DA-4C96-AFDC-FC045259B6DE}"/>
          </ac:spMkLst>
        </pc:spChg>
        <pc:spChg chg="add mod">
          <ac:chgData name="tash.porter" userId="S::tash.porter_gmail.com#ext#@devupconforg2.onmicrosoft.com::ec51e32d-ccf7-4682-9f39-5eda606be95c" providerId="AD" clId="Web-{19F62E7B-7F94-423F-9E96-41115D2C82B2}" dt="2020-05-17T14:07:29.152" v="167"/>
          <ac:spMkLst>
            <pc:docMk/>
            <pc:sldMk cId="1626081778" sldId="259"/>
            <ac:spMk id="18" creationId="{D64E6FD8-7EFF-45A5-9D0D-8A2962D86C68}"/>
          </ac:spMkLst>
        </pc:spChg>
        <pc:picChg chg="add del">
          <ac:chgData name="tash.porter" userId="S::tash.porter_gmail.com#ext#@devupconforg2.onmicrosoft.com::ec51e32d-ccf7-4682-9f39-5eda606be95c" providerId="AD" clId="Web-{19F62E7B-7F94-423F-9E96-41115D2C82B2}" dt="2020-05-17T14:05:29.647" v="98"/>
          <ac:picMkLst>
            <pc:docMk/>
            <pc:sldMk cId="1626081778" sldId="259"/>
            <ac:picMk id="11" creationId="{4DAF5717-4777-410C-A170-675F50F87870}"/>
          </ac:picMkLst>
        </pc:picChg>
        <pc:picChg chg="add mod">
          <ac:chgData name="tash.porter" userId="S::tash.porter_gmail.com#ext#@devupconforg2.onmicrosoft.com::ec51e32d-ccf7-4682-9f39-5eda606be95c" providerId="AD" clId="Web-{19F62E7B-7F94-423F-9E96-41115D2C82B2}" dt="2020-05-17T14:05:31.069" v="99" actId="1076"/>
          <ac:picMkLst>
            <pc:docMk/>
            <pc:sldMk cId="1626081778" sldId="259"/>
            <ac:picMk id="13" creationId="{83391319-FA83-4B45-A802-D5A62AC28508}"/>
          </ac:picMkLst>
        </pc:picChg>
        <pc:picChg chg="add">
          <ac:chgData name="tash.porter" userId="S::tash.porter_gmail.com#ext#@devupconforg2.onmicrosoft.com::ec51e32d-ccf7-4682-9f39-5eda606be95c" providerId="AD" clId="Web-{19F62E7B-7F94-423F-9E96-41115D2C82B2}" dt="2020-05-17T14:05:27.693" v="93"/>
          <ac:picMkLst>
            <pc:docMk/>
            <pc:sldMk cId="1626081778" sldId="259"/>
            <ac:picMk id="17" creationId="{83C7DD70-FFB3-44D5-9062-87228A465D28}"/>
          </ac:picMkLst>
        </pc:picChg>
      </pc:sldChg>
      <pc:sldChg chg="del">
        <pc:chgData name="tash.porter" userId="S::tash.porter_gmail.com#ext#@devupconforg2.onmicrosoft.com::ec51e32d-ccf7-4682-9f39-5eda606be95c" providerId="AD" clId="Web-{19F62E7B-7F94-423F-9E96-41115D2C82B2}" dt="2020-05-17T14:01:33.871" v="2"/>
        <pc:sldMkLst>
          <pc:docMk/>
          <pc:sldMk cId="3046699257" sldId="259"/>
        </pc:sldMkLst>
      </pc:sldChg>
      <pc:sldChg chg="addSp delSp modSp new">
        <pc:chgData name="tash.porter" userId="S::tash.porter_gmail.com#ext#@devupconforg2.onmicrosoft.com::ec51e32d-ccf7-4682-9f39-5eda606be95c" providerId="AD" clId="Web-{19F62E7B-7F94-423F-9E96-41115D2C82B2}" dt="2020-05-17T14:09:12.953" v="218" actId="20577"/>
        <pc:sldMkLst>
          <pc:docMk/>
          <pc:sldMk cId="1162061367" sldId="260"/>
        </pc:sldMkLst>
        <pc:spChg chg="add mod">
          <ac:chgData name="tash.porter" userId="S::tash.porter_gmail.com#ext#@devupconforg2.onmicrosoft.com::ec51e32d-ccf7-4682-9f39-5eda606be95c" providerId="AD" clId="Web-{19F62E7B-7F94-423F-9E96-41115D2C82B2}" dt="2020-05-17T14:07:53.277" v="179" actId="20577"/>
          <ac:spMkLst>
            <pc:docMk/>
            <pc:sldMk cId="1162061367" sldId="260"/>
            <ac:spMk id="3" creationId="{846B395F-53F8-42E0-8E22-A8FEBBDD030A}"/>
          </ac:spMkLst>
        </pc:spChg>
        <pc:spChg chg="add mod">
          <ac:chgData name="tash.porter" userId="S::tash.porter_gmail.com#ext#@devupconforg2.onmicrosoft.com::ec51e32d-ccf7-4682-9f39-5eda606be95c" providerId="AD" clId="Web-{19F62E7B-7F94-423F-9E96-41115D2C82B2}" dt="2020-05-17T14:08:48.014" v="204" actId="1076"/>
          <ac:spMkLst>
            <pc:docMk/>
            <pc:sldMk cId="1162061367" sldId="260"/>
            <ac:spMk id="6" creationId="{CA2D5DC3-1B8A-4B70-A0F1-B5A2B982EF4A}"/>
          </ac:spMkLst>
        </pc:spChg>
        <pc:spChg chg="add del">
          <ac:chgData name="tash.porter" userId="S::tash.porter_gmail.com#ext#@devupconforg2.onmicrosoft.com::ec51e32d-ccf7-4682-9f39-5eda606be95c" providerId="AD" clId="Web-{19F62E7B-7F94-423F-9E96-41115D2C82B2}" dt="2020-05-17T14:08:22.138" v="189"/>
          <ac:spMkLst>
            <pc:docMk/>
            <pc:sldMk cId="1162061367" sldId="260"/>
            <ac:spMk id="8" creationId="{AE21CFF8-99FB-4027-998D-4BC7C0247483}"/>
          </ac:spMkLst>
        </pc:spChg>
        <pc:spChg chg="add mod">
          <ac:chgData name="tash.porter" userId="S::tash.porter_gmail.com#ext#@devupconforg2.onmicrosoft.com::ec51e32d-ccf7-4682-9f39-5eda606be95c" providerId="AD" clId="Web-{19F62E7B-7F94-423F-9E96-41115D2C82B2}" dt="2020-05-17T14:09:01.421" v="213" actId="1076"/>
          <ac:spMkLst>
            <pc:docMk/>
            <pc:sldMk cId="1162061367" sldId="260"/>
            <ac:spMk id="11" creationId="{144CD419-1767-4F82-8E9F-E8E0FB101D2C}"/>
          </ac:spMkLst>
        </pc:spChg>
        <pc:spChg chg="add mod">
          <ac:chgData name="tash.porter" userId="S::tash.porter_gmail.com#ext#@devupconforg2.onmicrosoft.com::ec51e32d-ccf7-4682-9f39-5eda606be95c" providerId="AD" clId="Web-{19F62E7B-7F94-423F-9E96-41115D2C82B2}" dt="2020-05-17T14:09:12.953" v="218" actId="20577"/>
          <ac:spMkLst>
            <pc:docMk/>
            <pc:sldMk cId="1162061367" sldId="260"/>
            <ac:spMk id="12" creationId="{EC64C57F-A348-4E1A-8326-67836264E623}"/>
          </ac:spMkLst>
        </pc:spChg>
        <pc:picChg chg="add">
          <ac:chgData name="tash.porter" userId="S::tash.porter_gmail.com#ext#@devupconforg2.onmicrosoft.com::ec51e32d-ccf7-4682-9f39-5eda606be95c" providerId="AD" clId="Web-{19F62E7B-7F94-423F-9E96-41115D2C82B2}" dt="2020-05-17T14:07:48.309" v="170"/>
          <ac:picMkLst>
            <pc:docMk/>
            <pc:sldMk cId="1162061367" sldId="260"/>
            <ac:picMk id="5" creationId="{9BC2D88C-B3AF-4BCD-BE0F-CA390DC3D163}"/>
          </ac:picMkLst>
        </pc:picChg>
        <pc:picChg chg="add del">
          <ac:chgData name="tash.porter" userId="S::tash.porter_gmail.com#ext#@devupconforg2.onmicrosoft.com::ec51e32d-ccf7-4682-9f39-5eda606be95c" providerId="AD" clId="Web-{19F62E7B-7F94-423F-9E96-41115D2C82B2}" dt="2020-05-17T14:08:22.138" v="188"/>
          <ac:picMkLst>
            <pc:docMk/>
            <pc:sldMk cId="1162061367" sldId="260"/>
            <ac:picMk id="10" creationId="{B8D32490-C2B8-482F-9315-BF3DA3A0BF10}"/>
          </ac:picMkLst>
        </pc:picChg>
      </pc:sldChg>
    </pc:docChg>
  </pc:docChgLst>
  <pc:docChgLst>
    <pc:chgData name="tash.porter" userId="S::tash.porter_gmail.com#ext#@devupconforg2.onmicrosoft.com::ec51e32d-ccf7-4682-9f39-5eda606be95c" providerId="AD" clId="Web-{F99EBF60-158B-48F8-BE3F-6A456C267CD2}"/>
    <pc:docChg chg="addSld modSld">
      <pc:chgData name="tash.porter" userId="S::tash.porter_gmail.com#ext#@devupconforg2.onmicrosoft.com::ec51e32d-ccf7-4682-9f39-5eda606be95c" providerId="AD" clId="Web-{F99EBF60-158B-48F8-BE3F-6A456C267CD2}" dt="2020-05-17T14:00:58.644" v="126" actId="20577"/>
      <pc:docMkLst>
        <pc:docMk/>
      </pc:docMkLst>
      <pc:sldChg chg="modNotes">
        <pc:chgData name="tash.porter" userId="S::tash.porter_gmail.com#ext#@devupconforg2.onmicrosoft.com::ec51e32d-ccf7-4682-9f39-5eda606be95c" providerId="AD" clId="Web-{F99EBF60-158B-48F8-BE3F-6A456C267CD2}" dt="2020-05-17T13:55:05.783" v="3"/>
        <pc:sldMkLst>
          <pc:docMk/>
          <pc:sldMk cId="109857222" sldId="256"/>
        </pc:sldMkLst>
      </pc:sldChg>
      <pc:sldChg chg="modSp modNotes">
        <pc:chgData name="tash.porter" userId="S::tash.porter_gmail.com#ext#@devupconforg2.onmicrosoft.com::ec51e32d-ccf7-4682-9f39-5eda606be95c" providerId="AD" clId="Web-{F99EBF60-158B-48F8-BE3F-6A456C267CD2}" dt="2020-05-17T13:55:11.736" v="4" actId="20577"/>
        <pc:sldMkLst>
          <pc:docMk/>
          <pc:sldMk cId="4014990041" sldId="257"/>
        </pc:sldMkLst>
        <pc:spChg chg="mod">
          <ac:chgData name="tash.porter" userId="S::tash.porter_gmail.com#ext#@devupconforg2.onmicrosoft.com::ec51e32d-ccf7-4682-9f39-5eda606be95c" providerId="AD" clId="Web-{F99EBF60-158B-48F8-BE3F-6A456C267CD2}" dt="2020-05-17T13:55:11.736" v="4" actId="20577"/>
          <ac:spMkLst>
            <pc:docMk/>
            <pc:sldMk cId="4014990041" sldId="257"/>
            <ac:spMk id="2" creationId="{7FCDC09E-9784-4B97-AB7F-00EDCBBAB7F1}"/>
          </ac:spMkLst>
        </pc:spChg>
      </pc:sldChg>
      <pc:sldChg chg="addSp delSp modSp new mod setBg setClrOvrMap">
        <pc:chgData name="tash.porter" userId="S::tash.porter_gmail.com#ext#@devupconforg2.onmicrosoft.com::ec51e32d-ccf7-4682-9f39-5eda606be95c" providerId="AD" clId="Web-{F99EBF60-158B-48F8-BE3F-6A456C267CD2}" dt="2020-05-17T14:00:58.316" v="124" actId="20577"/>
        <pc:sldMkLst>
          <pc:docMk/>
          <pc:sldMk cId="2003226648" sldId="258"/>
        </pc:sldMkLst>
        <pc:spChg chg="mod ord">
          <ac:chgData name="tash.porter" userId="S::tash.porter_gmail.com#ext#@devupconforg2.onmicrosoft.com::ec51e32d-ccf7-4682-9f39-5eda606be95c" providerId="AD" clId="Web-{F99EBF60-158B-48F8-BE3F-6A456C267CD2}" dt="2020-05-17T14:00:58.316" v="124" actId="20577"/>
          <ac:spMkLst>
            <pc:docMk/>
            <pc:sldMk cId="2003226648" sldId="258"/>
            <ac:spMk id="2" creationId="{D1B002CB-C7B0-476A-A2F1-AA8B5CFFF001}"/>
          </ac:spMkLst>
        </pc:spChg>
        <pc:spChg chg="mod ord">
          <ac:chgData name="tash.porter" userId="S::tash.porter_gmail.com#ext#@devupconforg2.onmicrosoft.com::ec51e32d-ccf7-4682-9f39-5eda606be95c" providerId="AD" clId="Web-{F99EBF60-158B-48F8-BE3F-6A456C267CD2}" dt="2020-05-17T14:00:51.237" v="123"/>
          <ac:spMkLst>
            <pc:docMk/>
            <pc:sldMk cId="2003226648" sldId="258"/>
            <ac:spMk id="3" creationId="{F95108FA-DE7C-4C2A-9682-5BCE2749C1A2}"/>
          </ac:spMkLst>
        </pc:spChg>
        <pc:spChg chg="add del">
          <ac:chgData name="tash.porter" userId="S::tash.porter_gmail.com#ext#@devupconforg2.onmicrosoft.com::ec51e32d-ccf7-4682-9f39-5eda606be95c" providerId="AD" clId="Web-{F99EBF60-158B-48F8-BE3F-6A456C267CD2}" dt="2020-05-17T13:56:33.674" v="54"/>
          <ac:spMkLst>
            <pc:docMk/>
            <pc:sldMk cId="2003226648" sldId="258"/>
            <ac:spMk id="8" creationId="{DFF2AC85-FAA0-4844-813F-83C04D7382E2}"/>
          </ac:spMkLst>
        </pc:spChg>
        <pc:spChg chg="add del">
          <ac:chgData name="tash.porter" userId="S::tash.porter_gmail.com#ext#@devupconforg2.onmicrosoft.com::ec51e32d-ccf7-4682-9f39-5eda606be95c" providerId="AD" clId="Web-{F99EBF60-158B-48F8-BE3F-6A456C267CD2}" dt="2020-05-17T13:56:33.674" v="54"/>
          <ac:spMkLst>
            <pc:docMk/>
            <pc:sldMk cId="2003226648" sldId="258"/>
            <ac:spMk id="10" creationId="{89CC0F1E-BAA2-47B1-8F83-7ECB9FD9E009}"/>
          </ac:spMkLst>
        </pc:spChg>
        <pc:spChg chg="add del">
          <ac:chgData name="tash.porter" userId="S::tash.porter_gmail.com#ext#@devupconforg2.onmicrosoft.com::ec51e32d-ccf7-4682-9f39-5eda606be95c" providerId="AD" clId="Web-{F99EBF60-158B-48F8-BE3F-6A456C267CD2}" dt="2020-05-17T14:00:51.237" v="123"/>
          <ac:spMkLst>
            <pc:docMk/>
            <pc:sldMk cId="2003226648" sldId="258"/>
            <ac:spMk id="14" creationId="{63AB00AE-4340-440F-82E1-9F69D1D5519F}"/>
          </ac:spMkLst>
        </pc:spChg>
        <pc:picChg chg="add del">
          <ac:chgData name="tash.porter" userId="S::tash.porter_gmail.com#ext#@devupconforg2.onmicrosoft.com::ec51e32d-ccf7-4682-9f39-5eda606be95c" providerId="AD" clId="Web-{F99EBF60-158B-48F8-BE3F-6A456C267CD2}" dt="2020-05-17T13:57:50.674" v="74"/>
          <ac:picMkLst>
            <pc:docMk/>
            <pc:sldMk cId="2003226648" sldId="258"/>
            <ac:picMk id="4" creationId="{7C945ECF-A90F-422C-A476-07A98953DEC4}"/>
          </ac:picMkLst>
        </pc:picChg>
        <pc:picChg chg="add mod ord">
          <ac:chgData name="tash.porter" userId="S::tash.porter_gmail.com#ext#@devupconforg2.onmicrosoft.com::ec51e32d-ccf7-4682-9f39-5eda606be95c" providerId="AD" clId="Web-{F99EBF60-158B-48F8-BE3F-6A456C267CD2}" dt="2020-05-17T14:00:51.237" v="123"/>
          <ac:picMkLst>
            <pc:docMk/>
            <pc:sldMk cId="2003226648" sldId="258"/>
            <ac:picMk id="5" creationId="{0C0809E6-0A41-409A-B423-A1DF785F15DD}"/>
          </ac:picMkLst>
        </pc:picChg>
        <pc:picChg chg="add del mod">
          <ac:chgData name="tash.porter" userId="S::tash.porter_gmail.com#ext#@devupconforg2.onmicrosoft.com::ec51e32d-ccf7-4682-9f39-5eda606be95c" providerId="AD" clId="Web-{F99EBF60-158B-48F8-BE3F-6A456C267CD2}" dt="2020-05-17T14:00:35.940" v="119"/>
          <ac:picMkLst>
            <pc:docMk/>
            <pc:sldMk cId="2003226648" sldId="258"/>
            <ac:picMk id="9" creationId="{6DE04BDA-CF56-417B-B117-57F79DDBF11D}"/>
          </ac:picMkLst>
        </pc:picChg>
        <pc:picChg chg="add del">
          <ac:chgData name="tash.porter" userId="S::tash.porter_gmail.com#ext#@devupconforg2.onmicrosoft.com::ec51e32d-ccf7-4682-9f39-5eda606be95c" providerId="AD" clId="Web-{F99EBF60-158B-48F8-BE3F-6A456C267CD2}" dt="2020-05-17T14:00:51.237" v="123"/>
          <ac:picMkLst>
            <pc:docMk/>
            <pc:sldMk cId="2003226648" sldId="258"/>
            <ac:picMk id="16" creationId="{22901FED-4FC9-4ED5-8123-C98BCD1616BA}"/>
          </ac:picMkLst>
        </pc:picChg>
        <pc:cxnChg chg="add del">
          <ac:chgData name="tash.porter" userId="S::tash.porter_gmail.com#ext#@devupconforg2.onmicrosoft.com::ec51e32d-ccf7-4682-9f39-5eda606be95c" providerId="AD" clId="Web-{F99EBF60-158B-48F8-BE3F-6A456C267CD2}" dt="2020-05-17T14:00:25.456" v="112"/>
          <ac:cxnSpMkLst>
            <pc:docMk/>
            <pc:sldMk cId="2003226648" sldId="258"/>
            <ac:cxnSpMk id="7" creationId="{A7F400EE-A8A5-48AF-B4D6-291B52C6F0B0}"/>
          </ac:cxnSpMkLst>
        </pc:cxnChg>
      </pc:sldChg>
      <pc:sldChg chg="addSp delSp modSp new">
        <pc:chgData name="tash.porter" userId="S::tash.porter_gmail.com#ext#@devupconforg2.onmicrosoft.com::ec51e32d-ccf7-4682-9f39-5eda606be95c" providerId="AD" clId="Web-{F99EBF60-158B-48F8-BE3F-6A456C267CD2}" dt="2020-05-17T14:00:03.300" v="110" actId="20577"/>
        <pc:sldMkLst>
          <pc:docMk/>
          <pc:sldMk cId="3046699257" sldId="259"/>
        </pc:sldMkLst>
        <pc:spChg chg="add del mod">
          <ac:chgData name="tash.porter" userId="S::tash.porter_gmail.com#ext#@devupconforg2.onmicrosoft.com::ec51e32d-ccf7-4682-9f39-5eda606be95c" providerId="AD" clId="Web-{F99EBF60-158B-48F8-BE3F-6A456C267CD2}" dt="2020-05-17T13:58:53.315" v="88"/>
          <ac:spMkLst>
            <pc:docMk/>
            <pc:sldMk cId="3046699257" sldId="259"/>
            <ac:spMk id="3" creationId="{6C403C61-69CC-458C-A1DD-B8855207248A}"/>
          </ac:spMkLst>
        </pc:spChg>
        <pc:spChg chg="add mod">
          <ac:chgData name="tash.porter" userId="S::tash.porter_gmail.com#ext#@devupconforg2.onmicrosoft.com::ec51e32d-ccf7-4682-9f39-5eda606be95c" providerId="AD" clId="Web-{F99EBF60-158B-48F8-BE3F-6A456C267CD2}" dt="2020-05-17T13:58:58.815" v="99" actId="20577"/>
          <ac:spMkLst>
            <pc:docMk/>
            <pc:sldMk cId="3046699257" sldId="259"/>
            <ac:spMk id="5" creationId="{685B474E-A17C-448C-9635-95A3BD419051}"/>
          </ac:spMkLst>
        </pc:spChg>
        <pc:spChg chg="add mod">
          <ac:chgData name="tash.porter" userId="S::tash.porter_gmail.com#ext#@devupconforg2.onmicrosoft.com::ec51e32d-ccf7-4682-9f39-5eda606be95c" providerId="AD" clId="Web-{F99EBF60-158B-48F8-BE3F-6A456C267CD2}" dt="2020-05-17T14:00:03.300" v="110" actId="20577"/>
          <ac:spMkLst>
            <pc:docMk/>
            <pc:sldMk cId="3046699257" sldId="259"/>
            <ac:spMk id="9" creationId="{33CF26C3-AFD0-4365-86FE-4E009EE6B83E}"/>
          </ac:spMkLst>
        </pc:spChg>
        <pc:picChg chg="add mod">
          <ac:chgData name="tash.porter" userId="S::tash.porter_gmail.com#ext#@devupconforg2.onmicrosoft.com::ec51e32d-ccf7-4682-9f39-5eda606be95c" providerId="AD" clId="Web-{F99EBF60-158B-48F8-BE3F-6A456C267CD2}" dt="2020-05-17T13:59:21.253" v="103" actId="1076"/>
          <ac:picMkLst>
            <pc:docMk/>
            <pc:sldMk cId="3046699257" sldId="259"/>
            <ac:picMk id="7" creationId="{EBF81B86-D38E-45DB-89DB-F7E90DA310E4}"/>
          </ac:picMkLst>
        </pc:picChg>
        <pc:picChg chg="add">
          <ac:chgData name="tash.porter" userId="S::tash.porter_gmail.com#ext#@devupconforg2.onmicrosoft.com::ec51e32d-ccf7-4682-9f39-5eda606be95c" providerId="AD" clId="Web-{F99EBF60-158B-48F8-BE3F-6A456C267CD2}" dt="2020-05-17T13:59:42.315" v="108"/>
          <ac:picMkLst>
            <pc:docMk/>
            <pc:sldMk cId="3046699257" sldId="259"/>
            <ac:picMk id="11" creationId="{7F47C94A-3762-4B0D-8217-371680DA3D3B}"/>
          </ac:picMkLst>
        </pc:picChg>
      </pc:sldChg>
    </pc:docChg>
  </pc:docChgLst>
  <pc:docChgLst>
    <pc:chgData name="Serena Bumpus" userId="S::sbumpus_texasnurses.org#ext#@devupconforg2.onmicrosoft.com::18968382-117a-40c5-ad6e-6ee8903e05cf" providerId="AD" clId="Web-{45EBDF06-F456-4E56-8103-C2D20F420438}"/>
    <pc:docChg chg="modSld">
      <pc:chgData name="Serena Bumpus" userId="S::sbumpus_texasnurses.org#ext#@devupconforg2.onmicrosoft.com::18968382-117a-40c5-ad6e-6ee8903e05cf" providerId="AD" clId="Web-{45EBDF06-F456-4E56-8103-C2D20F420438}" dt="2020-05-17T16:06:03.776" v="100"/>
      <pc:docMkLst>
        <pc:docMk/>
      </pc:docMkLst>
      <pc:sldChg chg="modNotes">
        <pc:chgData name="Serena Bumpus" userId="S::sbumpus_texasnurses.org#ext#@devupconforg2.onmicrosoft.com::18968382-117a-40c5-ad6e-6ee8903e05cf" providerId="AD" clId="Web-{45EBDF06-F456-4E56-8103-C2D20F420438}" dt="2020-05-17T16:03:29.588" v="21"/>
        <pc:sldMkLst>
          <pc:docMk/>
          <pc:sldMk cId="2003226648" sldId="258"/>
        </pc:sldMkLst>
      </pc:sldChg>
      <pc:sldChg chg="modNotes">
        <pc:chgData name="Serena Bumpus" userId="S::sbumpus_texasnurses.org#ext#@devupconforg2.onmicrosoft.com::18968382-117a-40c5-ad6e-6ee8903e05cf" providerId="AD" clId="Web-{45EBDF06-F456-4E56-8103-C2D20F420438}" dt="2020-05-17T16:05:16.354" v="84"/>
        <pc:sldMkLst>
          <pc:docMk/>
          <pc:sldMk cId="1162061367" sldId="260"/>
        </pc:sldMkLst>
      </pc:sldChg>
      <pc:sldChg chg="modNotes">
        <pc:chgData name="Serena Bumpus" userId="S::sbumpus_texasnurses.org#ext#@devupconforg2.onmicrosoft.com::18968382-117a-40c5-ad6e-6ee8903e05cf" providerId="AD" clId="Web-{45EBDF06-F456-4E56-8103-C2D20F420438}" dt="2020-05-17T16:05:49.416" v="98"/>
        <pc:sldMkLst>
          <pc:docMk/>
          <pc:sldMk cId="1357194518" sldId="270"/>
        </pc:sldMkLst>
      </pc:sldChg>
      <pc:sldChg chg="modNotes">
        <pc:chgData name="Serena Bumpus" userId="S::sbumpus_texasnurses.org#ext#@devupconforg2.onmicrosoft.com::18968382-117a-40c5-ad6e-6ee8903e05cf" providerId="AD" clId="Web-{45EBDF06-F456-4E56-8103-C2D20F420438}" dt="2020-05-17T16:06:03.776" v="100"/>
        <pc:sldMkLst>
          <pc:docMk/>
          <pc:sldMk cId="358401761" sldId="271"/>
        </pc:sldMkLst>
      </pc:sldChg>
    </pc:docChg>
  </pc:docChgLst>
  <pc:docChgLst>
    <pc:chgData name="mollienordgren" userId="S::mollienordgren_yahoo.com#ext#@devupconforg2.onmicrosoft.com::f8da65d8-2794-4ae3-a9fc-f90b48705b19" providerId="AD" clId="Web-{B53480CF-74BF-474E-A697-E93CA76D5E3F}"/>
    <pc:docChg chg="modSld">
      <pc:chgData name="mollienordgren" userId="S::mollienordgren_yahoo.com#ext#@devupconforg2.onmicrosoft.com::f8da65d8-2794-4ae3-a9fc-f90b48705b19" providerId="AD" clId="Web-{B53480CF-74BF-474E-A697-E93CA76D5E3F}" dt="2020-05-17T15:15:18.554" v="39" actId="20577"/>
      <pc:docMkLst>
        <pc:docMk/>
      </pc:docMkLst>
      <pc:sldChg chg="modSp">
        <pc:chgData name="mollienordgren" userId="S::mollienordgren_yahoo.com#ext#@devupconforg2.onmicrosoft.com::f8da65d8-2794-4ae3-a9fc-f90b48705b19" providerId="AD" clId="Web-{B53480CF-74BF-474E-A697-E93CA76D5E3F}" dt="2020-05-17T15:14:17.990" v="25" actId="1076"/>
        <pc:sldMkLst>
          <pc:docMk/>
          <pc:sldMk cId="1626081778" sldId="259"/>
        </pc:sldMkLst>
        <pc:spChg chg="mod">
          <ac:chgData name="mollienordgren" userId="S::mollienordgren_yahoo.com#ext#@devupconforg2.onmicrosoft.com::f8da65d8-2794-4ae3-a9fc-f90b48705b19" providerId="AD" clId="Web-{B53480CF-74BF-474E-A697-E93CA76D5E3F}" dt="2020-05-17T15:14:01.630" v="24" actId="1076"/>
          <ac:spMkLst>
            <pc:docMk/>
            <pc:sldMk cId="1626081778" sldId="259"/>
            <ac:spMk id="12" creationId="{679615F9-3A28-4E03-85DF-A3C402C69D85}"/>
          </ac:spMkLst>
        </pc:spChg>
        <pc:spChg chg="mod">
          <ac:chgData name="mollienordgren" userId="S::mollienordgren_yahoo.com#ext#@devupconforg2.onmicrosoft.com::f8da65d8-2794-4ae3-a9fc-f90b48705b19" providerId="AD" clId="Web-{B53480CF-74BF-474E-A697-E93CA76D5E3F}" dt="2020-05-17T15:14:17.990" v="25" actId="1076"/>
          <ac:spMkLst>
            <pc:docMk/>
            <pc:sldMk cId="1626081778" sldId="259"/>
            <ac:spMk id="18" creationId="{D64E6FD8-7EFF-45A5-9D0D-8A2962D86C68}"/>
          </ac:spMkLst>
        </pc:spChg>
      </pc:sldChg>
      <pc:sldChg chg="modSp">
        <pc:chgData name="mollienordgren" userId="S::mollienordgren_yahoo.com#ext#@devupconforg2.onmicrosoft.com::f8da65d8-2794-4ae3-a9fc-f90b48705b19" providerId="AD" clId="Web-{B53480CF-74BF-474E-A697-E93CA76D5E3F}" dt="2020-05-17T15:15:17.116" v="38" actId="20577"/>
        <pc:sldMkLst>
          <pc:docMk/>
          <pc:sldMk cId="1162061367" sldId="260"/>
        </pc:sldMkLst>
        <pc:spChg chg="mod">
          <ac:chgData name="mollienordgren" userId="S::mollienordgren_yahoo.com#ext#@devupconforg2.onmicrosoft.com::f8da65d8-2794-4ae3-a9fc-f90b48705b19" providerId="AD" clId="Web-{B53480CF-74BF-474E-A697-E93CA76D5E3F}" dt="2020-05-17T15:15:17.116" v="38" actId="20577"/>
          <ac:spMkLst>
            <pc:docMk/>
            <pc:sldMk cId="1162061367" sldId="260"/>
            <ac:spMk id="8" creationId="{2F9D5170-3F47-41A5-9548-41117BD088FC}"/>
          </ac:spMkLst>
        </pc:spChg>
      </pc:sldChg>
    </pc:docChg>
  </pc:docChgLst>
  <pc:docChgLst>
    <pc:chgData name="mollienordgren" userId="S::mollienordgren_yahoo.com#ext#@devupconforg2.onmicrosoft.com::f8da65d8-2794-4ae3-a9fc-f90b48705b19" providerId="AD" clId="Web-{984AD09C-0BC1-41F9-8C09-D1FC57E0740D}"/>
    <pc:docChg chg="modSld">
      <pc:chgData name="mollienordgren" userId="S::mollienordgren_yahoo.com#ext#@devupconforg2.onmicrosoft.com::f8da65d8-2794-4ae3-a9fc-f90b48705b19" providerId="AD" clId="Web-{984AD09C-0BC1-41F9-8C09-D1FC57E0740D}" dt="2020-05-17T15:10:05.500" v="6" actId="14100"/>
      <pc:docMkLst>
        <pc:docMk/>
      </pc:docMkLst>
      <pc:sldChg chg="addSp modSp">
        <pc:chgData name="mollienordgren" userId="S::mollienordgren_yahoo.com#ext#@devupconforg2.onmicrosoft.com::f8da65d8-2794-4ae3-a9fc-f90b48705b19" providerId="AD" clId="Web-{984AD09C-0BC1-41F9-8C09-D1FC57E0740D}" dt="2020-05-17T15:10:05.500" v="6" actId="14100"/>
        <pc:sldMkLst>
          <pc:docMk/>
          <pc:sldMk cId="1126407198" sldId="267"/>
        </pc:sldMkLst>
        <pc:picChg chg="add mod">
          <ac:chgData name="mollienordgren" userId="S::mollienordgren_yahoo.com#ext#@devupconforg2.onmicrosoft.com::f8da65d8-2794-4ae3-a9fc-f90b48705b19" providerId="AD" clId="Web-{984AD09C-0BC1-41F9-8C09-D1FC57E0740D}" dt="2020-05-17T15:09:36.108" v="3" actId="1076"/>
          <ac:picMkLst>
            <pc:docMk/>
            <pc:sldMk cId="1126407198" sldId="267"/>
            <ac:picMk id="2" creationId="{6B7CD693-D95D-47BC-AD19-09F2C0916A07}"/>
          </ac:picMkLst>
        </pc:picChg>
        <pc:picChg chg="add mod">
          <ac:chgData name="mollienordgren" userId="S::mollienordgren_yahoo.com#ext#@devupconforg2.onmicrosoft.com::f8da65d8-2794-4ae3-a9fc-f90b48705b19" providerId="AD" clId="Web-{984AD09C-0BC1-41F9-8C09-D1FC57E0740D}" dt="2020-05-17T15:10:05.500" v="6" actId="14100"/>
          <ac:picMkLst>
            <pc:docMk/>
            <pc:sldMk cId="1126407198" sldId="267"/>
            <ac:picMk id="4" creationId="{76C1FCC9-A7BB-4AFE-B58A-3CB27C2DF7AD}"/>
          </ac:picMkLst>
        </pc:picChg>
      </pc:sldChg>
    </pc:docChg>
  </pc:docChgLst>
  <pc:docChgLst>
    <pc:chgData name="mollienordgren" userId="S::mollienordgren_yahoo.com#ext#@devupconforg2.onmicrosoft.com::f8da65d8-2794-4ae3-a9fc-f90b48705b19" providerId="AD" clId="Web-{48B8B0C9-24A3-4C6E-8CBA-2F0F55429FA5}"/>
    <pc:docChg chg="modSld">
      <pc:chgData name="mollienordgren" userId="S::mollienordgren_yahoo.com#ext#@devupconforg2.onmicrosoft.com::f8da65d8-2794-4ae3-a9fc-f90b48705b19" providerId="AD" clId="Web-{48B8B0C9-24A3-4C6E-8CBA-2F0F55429FA5}" dt="2020-05-17T14:58:34.464" v="14" actId="20577"/>
      <pc:docMkLst>
        <pc:docMk/>
      </pc:docMkLst>
      <pc:sldChg chg="modSp">
        <pc:chgData name="mollienordgren" userId="S::mollienordgren_yahoo.com#ext#@devupconforg2.onmicrosoft.com::f8da65d8-2794-4ae3-a9fc-f90b48705b19" providerId="AD" clId="Web-{48B8B0C9-24A3-4C6E-8CBA-2F0F55429FA5}" dt="2020-05-17T14:58:21.745" v="5" actId="1076"/>
        <pc:sldMkLst>
          <pc:docMk/>
          <pc:sldMk cId="1626081778" sldId="259"/>
        </pc:sldMkLst>
        <pc:picChg chg="mod">
          <ac:chgData name="mollienordgren" userId="S::mollienordgren_yahoo.com#ext#@devupconforg2.onmicrosoft.com::f8da65d8-2794-4ae3-a9fc-f90b48705b19" providerId="AD" clId="Web-{48B8B0C9-24A3-4C6E-8CBA-2F0F55429FA5}" dt="2020-05-17T14:58:21.745" v="5" actId="1076"/>
          <ac:picMkLst>
            <pc:docMk/>
            <pc:sldMk cId="1626081778" sldId="259"/>
            <ac:picMk id="13" creationId="{83391319-FA83-4B45-A802-D5A62AC28508}"/>
          </ac:picMkLst>
        </pc:picChg>
      </pc:sldChg>
      <pc:sldChg chg="modSp">
        <pc:chgData name="mollienordgren" userId="S::mollienordgren_yahoo.com#ext#@devupconforg2.onmicrosoft.com::f8da65d8-2794-4ae3-a9fc-f90b48705b19" providerId="AD" clId="Web-{48B8B0C9-24A3-4C6E-8CBA-2F0F55429FA5}" dt="2020-05-17T14:58:31.558" v="13" actId="20577"/>
        <pc:sldMkLst>
          <pc:docMk/>
          <pc:sldMk cId="1162061367" sldId="260"/>
        </pc:sldMkLst>
        <pc:spChg chg="mod">
          <ac:chgData name="mollienordgren" userId="S::mollienordgren_yahoo.com#ext#@devupconforg2.onmicrosoft.com::f8da65d8-2794-4ae3-a9fc-f90b48705b19" providerId="AD" clId="Web-{48B8B0C9-24A3-4C6E-8CBA-2F0F55429FA5}" dt="2020-05-17T14:58:31.558" v="13" actId="20577"/>
          <ac:spMkLst>
            <pc:docMk/>
            <pc:sldMk cId="1162061367" sldId="260"/>
            <ac:spMk id="8" creationId="{2F9D5170-3F47-41A5-9548-41117BD088FC}"/>
          </ac:spMkLst>
        </pc:spChg>
      </pc:sldChg>
    </pc:docChg>
  </pc:docChgLst>
  <pc:docChgLst>
    <pc:chgData name="tash.porter" userId="S::tash.porter_gmail.com#ext#@devupconforg2.onmicrosoft.com::ec51e32d-ccf7-4682-9f39-5eda606be95c" providerId="AD" clId="Web-{6EFF50B9-2687-41BA-9369-3E31DBD74719}"/>
    <pc:docChg chg="modSld">
      <pc:chgData name="tash.porter" userId="S::tash.porter_gmail.com#ext#@devupconforg2.onmicrosoft.com::ec51e32d-ccf7-4682-9f39-5eda606be95c" providerId="AD" clId="Web-{6EFF50B9-2687-41BA-9369-3E31DBD74719}" dt="2020-05-17T15:48:53.928" v="1"/>
      <pc:docMkLst>
        <pc:docMk/>
      </pc:docMkLst>
      <pc:sldChg chg="modSp">
        <pc:chgData name="tash.porter" userId="S::tash.porter_gmail.com#ext#@devupconforg2.onmicrosoft.com::ec51e32d-ccf7-4682-9f39-5eda606be95c" providerId="AD" clId="Web-{6EFF50B9-2687-41BA-9369-3E31DBD74719}" dt="2020-05-17T15:48:53.928" v="1"/>
        <pc:sldMkLst>
          <pc:docMk/>
          <pc:sldMk cId="2027139033" sldId="263"/>
        </pc:sldMkLst>
        <pc:picChg chg="mod">
          <ac:chgData name="tash.porter" userId="S::tash.porter_gmail.com#ext#@devupconforg2.onmicrosoft.com::ec51e32d-ccf7-4682-9f39-5eda606be95c" providerId="AD" clId="Web-{6EFF50B9-2687-41BA-9369-3E31DBD74719}" dt="2020-05-17T15:48:53.928" v="1"/>
          <ac:picMkLst>
            <pc:docMk/>
            <pc:sldMk cId="2027139033" sldId="263"/>
            <ac:picMk id="7" creationId="{388E67E8-A2C3-4237-9845-FB40E49940BB}"/>
          </ac:picMkLst>
        </pc:picChg>
      </pc:sldChg>
    </pc:docChg>
  </pc:docChgLst>
  <pc:docChgLst>
    <pc:chgData name="alexandra.h.harris" userId="S::alexandra.h.harris_gmail.com#ext#@devupconforg2.onmicrosoft.com::489d76fe-c2c5-4e6a-b064-a5fea912dc8b" providerId="AD" clId="Web-{51802288-1A02-4371-8D93-947862EF428A}"/>
    <pc:docChg chg="modSld">
      <pc:chgData name="alexandra.h.harris" userId="S::alexandra.h.harris_gmail.com#ext#@devupconforg2.onmicrosoft.com::489d76fe-c2c5-4e6a-b064-a5fea912dc8b" providerId="AD" clId="Web-{51802288-1A02-4371-8D93-947862EF428A}" dt="2020-05-17T15:10:05.218" v="40"/>
      <pc:docMkLst>
        <pc:docMk/>
      </pc:docMkLst>
      <pc:sldChg chg="modNotes">
        <pc:chgData name="alexandra.h.harris" userId="S::alexandra.h.harris_gmail.com#ext#@devupconforg2.onmicrosoft.com::489d76fe-c2c5-4e6a-b064-a5fea912dc8b" providerId="AD" clId="Web-{51802288-1A02-4371-8D93-947862EF428A}" dt="2020-05-17T15:07:56.671" v="0"/>
        <pc:sldMkLst>
          <pc:docMk/>
          <pc:sldMk cId="2003226648" sldId="258"/>
        </pc:sldMkLst>
      </pc:sldChg>
      <pc:sldChg chg="modNotes">
        <pc:chgData name="alexandra.h.harris" userId="S::alexandra.h.harris_gmail.com#ext#@devupconforg2.onmicrosoft.com::489d76fe-c2c5-4e6a-b064-a5fea912dc8b" providerId="AD" clId="Web-{51802288-1A02-4371-8D93-947862EF428A}" dt="2020-05-17T15:09:43.031" v="31"/>
        <pc:sldMkLst>
          <pc:docMk/>
          <pc:sldMk cId="1284793246" sldId="261"/>
        </pc:sldMkLst>
      </pc:sldChg>
      <pc:sldChg chg="modNotes">
        <pc:chgData name="alexandra.h.harris" userId="S::alexandra.h.harris_gmail.com#ext#@devupconforg2.onmicrosoft.com::489d76fe-c2c5-4e6a-b064-a5fea912dc8b" providerId="AD" clId="Web-{51802288-1A02-4371-8D93-947862EF428A}" dt="2020-05-17T15:08:22.187" v="3"/>
        <pc:sldMkLst>
          <pc:docMk/>
          <pc:sldMk cId="2027139033" sldId="263"/>
        </pc:sldMkLst>
      </pc:sldChg>
      <pc:sldChg chg="modNotes">
        <pc:chgData name="alexandra.h.harris" userId="S::alexandra.h.harris_gmail.com#ext#@devupconforg2.onmicrosoft.com::489d76fe-c2c5-4e6a-b064-a5fea912dc8b" providerId="AD" clId="Web-{51802288-1A02-4371-8D93-947862EF428A}" dt="2020-05-17T15:10:05.218" v="40"/>
        <pc:sldMkLst>
          <pc:docMk/>
          <pc:sldMk cId="1126407198" sldId="267"/>
        </pc:sldMkLst>
      </pc:sldChg>
      <pc:sldChg chg="modNotes">
        <pc:chgData name="alexandra.h.harris" userId="S::alexandra.h.harris_gmail.com#ext#@devupconforg2.onmicrosoft.com::489d76fe-c2c5-4e6a-b064-a5fea912dc8b" providerId="AD" clId="Web-{51802288-1A02-4371-8D93-947862EF428A}" dt="2020-05-17T15:08:40.593" v="9"/>
        <pc:sldMkLst>
          <pc:docMk/>
          <pc:sldMk cId="1357194518" sldId="270"/>
        </pc:sldMkLst>
      </pc:sldChg>
      <pc:sldChg chg="modNotes">
        <pc:chgData name="alexandra.h.harris" userId="S::alexandra.h.harris_gmail.com#ext#@devupconforg2.onmicrosoft.com::489d76fe-c2c5-4e6a-b064-a5fea912dc8b" providerId="AD" clId="Web-{51802288-1A02-4371-8D93-947862EF428A}" dt="2020-05-17T15:09:10.546" v="17"/>
        <pc:sldMkLst>
          <pc:docMk/>
          <pc:sldMk cId="358401761" sldId="271"/>
        </pc:sldMkLst>
      </pc:sldChg>
      <pc:sldChg chg="modNotes">
        <pc:chgData name="alexandra.h.harris" userId="S::alexandra.h.harris_gmail.com#ext#@devupconforg2.onmicrosoft.com::489d76fe-c2c5-4e6a-b064-a5fea912dc8b" providerId="AD" clId="Web-{51802288-1A02-4371-8D93-947862EF428A}" dt="2020-05-17T15:09:22.968" v="20"/>
        <pc:sldMkLst>
          <pc:docMk/>
          <pc:sldMk cId="1819268344" sldId="272"/>
        </pc:sldMkLst>
      </pc:sldChg>
      <pc:sldChg chg="modNotes">
        <pc:chgData name="alexandra.h.harris" userId="S::alexandra.h.harris_gmail.com#ext#@devupconforg2.onmicrosoft.com::489d76fe-c2c5-4e6a-b064-a5fea912dc8b" providerId="AD" clId="Web-{51802288-1A02-4371-8D93-947862EF428A}" dt="2020-05-17T15:09:29.937" v="22"/>
        <pc:sldMkLst>
          <pc:docMk/>
          <pc:sldMk cId="1679030634" sldId="273"/>
        </pc:sldMkLst>
      </pc:sldChg>
    </pc:docChg>
  </pc:docChgLst>
  <pc:docChgLst>
    <pc:chgData name="tash.porter" userId="S::tash.porter_gmail.com#ext#@devupconforg2.onmicrosoft.com::ec51e32d-ccf7-4682-9f39-5eda606be95c" providerId="AD" clId="Web-{6AFFEB1B-8AE0-45C8-B454-EA65CA90F58D}"/>
    <pc:docChg chg="addSld modSld addMainMaster delMainMaster modMainMaster">
      <pc:chgData name="tash.porter" userId="S::tash.porter_gmail.com#ext#@devupconforg2.onmicrosoft.com::ec51e32d-ccf7-4682-9f39-5eda606be95c" providerId="AD" clId="Web-{6AFFEB1B-8AE0-45C8-B454-EA65CA90F58D}" dt="2020-05-17T13:46:31.409" v="60"/>
      <pc:docMkLst>
        <pc:docMk/>
      </pc:docMkLst>
      <pc:sldChg chg="addSp delSp modSp mod setBg modClrScheme setClrOvrMap delDesignElem modShow chgLayout">
        <pc:chgData name="tash.porter" userId="S::tash.porter_gmail.com#ext#@devupconforg2.onmicrosoft.com::ec51e32d-ccf7-4682-9f39-5eda606be95c" providerId="AD" clId="Web-{6AFFEB1B-8AE0-45C8-B454-EA65CA90F58D}" dt="2020-05-17T13:46:31.409" v="60"/>
        <pc:sldMkLst>
          <pc:docMk/>
          <pc:sldMk cId="109857222" sldId="256"/>
        </pc:sldMkLst>
        <pc:spChg chg="mod ord">
          <ac:chgData name="tash.porter" userId="S::tash.porter_gmail.com#ext#@devupconforg2.onmicrosoft.com::ec51e32d-ccf7-4682-9f39-5eda606be95c" providerId="AD" clId="Web-{6AFFEB1B-8AE0-45C8-B454-EA65CA90F58D}" dt="2020-05-17T13:46:21.222" v="59"/>
          <ac:spMkLst>
            <pc:docMk/>
            <pc:sldMk cId="109857222" sldId="256"/>
            <ac:spMk id="2" creationId="{00000000-0000-0000-0000-000000000000}"/>
          </ac:spMkLst>
        </pc:spChg>
        <pc:spChg chg="mod ord">
          <ac:chgData name="tash.porter" userId="S::tash.porter_gmail.com#ext#@devupconforg2.onmicrosoft.com::ec51e32d-ccf7-4682-9f39-5eda606be95c" providerId="AD" clId="Web-{6AFFEB1B-8AE0-45C8-B454-EA65CA90F58D}" dt="2020-05-17T13:46:21.222" v="59"/>
          <ac:spMkLst>
            <pc:docMk/>
            <pc:sldMk cId="109857222" sldId="256"/>
            <ac:spMk id="3" creationId="{00000000-0000-0000-0000-000000000000}"/>
          </ac:spMkLst>
        </pc:spChg>
        <pc:spChg chg="add del mod">
          <ac:chgData name="tash.porter" userId="S::tash.porter_gmail.com#ext#@devupconforg2.onmicrosoft.com::ec51e32d-ccf7-4682-9f39-5eda606be95c" providerId="AD" clId="Web-{6AFFEB1B-8AE0-45C8-B454-EA65CA90F58D}" dt="2020-05-17T13:43:10.003" v="50"/>
          <ac:spMkLst>
            <pc:docMk/>
            <pc:sldMk cId="109857222" sldId="256"/>
            <ac:spMk id="5" creationId="{068915C0-074B-446A-98E1-F0F31F60CEA0}"/>
          </ac:spMkLst>
        </pc:spChg>
        <pc:spChg chg="add">
          <ac:chgData name="tash.porter" userId="S::tash.porter_gmail.com#ext#@devupconforg2.onmicrosoft.com::ec51e32d-ccf7-4682-9f39-5eda606be95c" providerId="AD" clId="Web-{6AFFEB1B-8AE0-45C8-B454-EA65CA90F58D}" dt="2020-05-17T13:46:21.222" v="59"/>
          <ac:spMkLst>
            <pc:docMk/>
            <pc:sldMk cId="109857222" sldId="256"/>
            <ac:spMk id="8" creationId="{B219AE65-9B94-44EA-BEF3-EF4BFA169C81}"/>
          </ac:spMkLst>
        </pc:spChg>
        <pc:spChg chg="add del">
          <ac:chgData name="tash.porter" userId="S::tash.porter_gmail.com#ext#@devupconforg2.onmicrosoft.com::ec51e32d-ccf7-4682-9f39-5eda606be95c" providerId="AD" clId="Web-{6AFFEB1B-8AE0-45C8-B454-EA65CA90F58D}" dt="2020-05-17T13:40:11.785" v="40"/>
          <ac:spMkLst>
            <pc:docMk/>
            <pc:sldMk cId="109857222" sldId="256"/>
            <ac:spMk id="9" creationId="{6B695AA2-4B70-477F-AF90-536B720A1343}"/>
          </ac:spMkLst>
        </pc:spChg>
        <pc:spChg chg="add">
          <ac:chgData name="tash.porter" userId="S::tash.porter_gmail.com#ext#@devupconforg2.onmicrosoft.com::ec51e32d-ccf7-4682-9f39-5eda606be95c" providerId="AD" clId="Web-{6AFFEB1B-8AE0-45C8-B454-EA65CA90F58D}" dt="2020-05-17T13:46:21.222" v="59"/>
          <ac:spMkLst>
            <pc:docMk/>
            <pc:sldMk cId="109857222" sldId="256"/>
            <ac:spMk id="10" creationId="{F0C81A57-9CD5-461B-8FFE-4A8CB6CFBE01}"/>
          </ac:spMkLst>
        </pc:spChg>
        <pc:spChg chg="add del">
          <ac:chgData name="tash.porter" userId="S::tash.porter_gmail.com#ext#@devupconforg2.onmicrosoft.com::ec51e32d-ccf7-4682-9f39-5eda606be95c" providerId="AD" clId="Web-{6AFFEB1B-8AE0-45C8-B454-EA65CA90F58D}" dt="2020-05-17T13:40:11.785" v="40"/>
          <ac:spMkLst>
            <pc:docMk/>
            <pc:sldMk cId="109857222" sldId="256"/>
            <ac:spMk id="11" creationId="{F789D439-D937-4847-B1C2-C6DD2B6A6348}"/>
          </ac:spMkLst>
        </pc:spChg>
        <pc:grpChg chg="add">
          <ac:chgData name="tash.porter" userId="S::tash.porter_gmail.com#ext#@devupconforg2.onmicrosoft.com::ec51e32d-ccf7-4682-9f39-5eda606be95c" providerId="AD" clId="Web-{6AFFEB1B-8AE0-45C8-B454-EA65CA90F58D}" dt="2020-05-17T13:46:21.222" v="59"/>
          <ac:grpSpMkLst>
            <pc:docMk/>
            <pc:sldMk cId="109857222" sldId="256"/>
            <ac:grpSpMk id="12" creationId="{3086C462-37F4-494D-8292-CCB95221CC1A}"/>
          </ac:grpSpMkLst>
        </pc:grpChg>
        <pc:picChg chg="add del mod">
          <ac:chgData name="tash.porter" userId="S::tash.porter_gmail.com#ext#@devupconforg2.onmicrosoft.com::ec51e32d-ccf7-4682-9f39-5eda606be95c" providerId="AD" clId="Web-{6AFFEB1B-8AE0-45C8-B454-EA65CA90F58D}" dt="2020-05-17T13:41:14.941" v="44"/>
          <ac:picMkLst>
            <pc:docMk/>
            <pc:sldMk cId="109857222" sldId="256"/>
            <ac:picMk id="4" creationId="{FEC46681-5793-40A2-9839-50F44858C1EE}"/>
          </ac:picMkLst>
        </pc:picChg>
      </pc:sldChg>
      <pc:sldChg chg="modSp new mod modClrScheme chgLayout">
        <pc:chgData name="tash.porter" userId="S::tash.porter_gmail.com#ext#@devupconforg2.onmicrosoft.com::ec51e32d-ccf7-4682-9f39-5eda606be95c" providerId="AD" clId="Web-{6AFFEB1B-8AE0-45C8-B454-EA65CA90F58D}" dt="2020-05-17T13:46:05.003" v="58"/>
        <pc:sldMkLst>
          <pc:docMk/>
          <pc:sldMk cId="2688313472" sldId="257"/>
        </pc:sldMkLst>
        <pc:spChg chg="mod ord">
          <ac:chgData name="tash.porter" userId="S::tash.porter_gmail.com#ext#@devupconforg2.onmicrosoft.com::ec51e32d-ccf7-4682-9f39-5eda606be95c" providerId="AD" clId="Web-{6AFFEB1B-8AE0-45C8-B454-EA65CA90F58D}" dt="2020-05-17T13:46:05.003" v="58"/>
          <ac:spMkLst>
            <pc:docMk/>
            <pc:sldMk cId="2688313472" sldId="257"/>
            <ac:spMk id="2" creationId="{26ECE1CF-9FCF-470A-8A4F-2C141F2BECCD}"/>
          </ac:spMkLst>
        </pc:spChg>
        <pc:spChg chg="mod ord">
          <ac:chgData name="tash.porter" userId="S::tash.porter_gmail.com#ext#@devupconforg2.onmicrosoft.com::ec51e32d-ccf7-4682-9f39-5eda606be95c" providerId="AD" clId="Web-{6AFFEB1B-8AE0-45C8-B454-EA65CA90F58D}" dt="2020-05-17T13:46:05.003" v="58"/>
          <ac:spMkLst>
            <pc:docMk/>
            <pc:sldMk cId="2688313472" sldId="257"/>
            <ac:spMk id="3" creationId="{5AB6D3A2-E523-4C9F-BA80-6BE8806FF89D}"/>
          </ac:spMkLst>
        </pc:spChg>
      </pc:sldChg>
      <pc:sldMasterChg chg="del delSldLayout">
        <pc:chgData name="tash.porter" userId="S::tash.porter_gmail.com#ext#@devupconforg2.onmicrosoft.com::ec51e32d-ccf7-4682-9f39-5eda606be95c" providerId="AD" clId="Web-{6AFFEB1B-8AE0-45C8-B454-EA65CA90F58D}" dt="2020-05-17T13:39:51.566" v="39"/>
        <pc:sldMasterMkLst>
          <pc:docMk/>
          <pc:sldMasterMk cId="2460954070" sldId="2147483660"/>
        </pc:sldMasterMkLst>
        <pc:sldLayoutChg chg="del">
          <pc:chgData name="tash.porter" userId="S::tash.porter_gmail.com#ext#@devupconforg2.onmicrosoft.com::ec51e32d-ccf7-4682-9f39-5eda606be95c" providerId="AD" clId="Web-{6AFFEB1B-8AE0-45C8-B454-EA65CA90F58D}" dt="2020-05-17T13:39:51.566" v="39"/>
          <pc:sldLayoutMkLst>
            <pc:docMk/>
            <pc:sldMasterMk cId="2460954070" sldId="2147483660"/>
            <pc:sldLayoutMk cId="2385387890" sldId="2147483661"/>
          </pc:sldLayoutMkLst>
        </pc:sldLayoutChg>
        <pc:sldLayoutChg chg="del">
          <pc:chgData name="tash.porter" userId="S::tash.porter_gmail.com#ext#@devupconforg2.onmicrosoft.com::ec51e32d-ccf7-4682-9f39-5eda606be95c" providerId="AD" clId="Web-{6AFFEB1B-8AE0-45C8-B454-EA65CA90F58D}" dt="2020-05-17T13:39:51.566" v="39"/>
          <pc:sldLayoutMkLst>
            <pc:docMk/>
            <pc:sldMasterMk cId="2460954070" sldId="2147483660"/>
            <pc:sldLayoutMk cId="949138452" sldId="2147483662"/>
          </pc:sldLayoutMkLst>
        </pc:sldLayoutChg>
        <pc:sldLayoutChg chg="del">
          <pc:chgData name="tash.porter" userId="S::tash.porter_gmail.com#ext#@devupconforg2.onmicrosoft.com::ec51e32d-ccf7-4682-9f39-5eda606be95c" providerId="AD" clId="Web-{6AFFEB1B-8AE0-45C8-B454-EA65CA90F58D}" dt="2020-05-17T13:39:51.566" v="39"/>
          <pc:sldLayoutMkLst>
            <pc:docMk/>
            <pc:sldMasterMk cId="2460954070" sldId="2147483660"/>
            <pc:sldLayoutMk cId="2591524520" sldId="2147483663"/>
          </pc:sldLayoutMkLst>
        </pc:sldLayoutChg>
        <pc:sldLayoutChg chg="del">
          <pc:chgData name="tash.porter" userId="S::tash.porter_gmail.com#ext#@devupconforg2.onmicrosoft.com::ec51e32d-ccf7-4682-9f39-5eda606be95c" providerId="AD" clId="Web-{6AFFEB1B-8AE0-45C8-B454-EA65CA90F58D}" dt="2020-05-17T13:39:51.566" v="39"/>
          <pc:sldLayoutMkLst>
            <pc:docMk/>
            <pc:sldMasterMk cId="2460954070" sldId="2147483660"/>
            <pc:sldLayoutMk cId="1203092039" sldId="2147483664"/>
          </pc:sldLayoutMkLst>
        </pc:sldLayoutChg>
        <pc:sldLayoutChg chg="del">
          <pc:chgData name="tash.porter" userId="S::tash.porter_gmail.com#ext#@devupconforg2.onmicrosoft.com::ec51e32d-ccf7-4682-9f39-5eda606be95c" providerId="AD" clId="Web-{6AFFEB1B-8AE0-45C8-B454-EA65CA90F58D}" dt="2020-05-17T13:39:51.566" v="39"/>
          <pc:sldLayoutMkLst>
            <pc:docMk/>
            <pc:sldMasterMk cId="2460954070" sldId="2147483660"/>
            <pc:sldLayoutMk cId="3733172339" sldId="2147483665"/>
          </pc:sldLayoutMkLst>
        </pc:sldLayoutChg>
        <pc:sldLayoutChg chg="del">
          <pc:chgData name="tash.porter" userId="S::tash.porter_gmail.com#ext#@devupconforg2.onmicrosoft.com::ec51e32d-ccf7-4682-9f39-5eda606be95c" providerId="AD" clId="Web-{6AFFEB1B-8AE0-45C8-B454-EA65CA90F58D}" dt="2020-05-17T13:39:51.566" v="39"/>
          <pc:sldLayoutMkLst>
            <pc:docMk/>
            <pc:sldMasterMk cId="2460954070" sldId="2147483660"/>
            <pc:sldLayoutMk cId="3210312558" sldId="2147483666"/>
          </pc:sldLayoutMkLst>
        </pc:sldLayoutChg>
        <pc:sldLayoutChg chg="del">
          <pc:chgData name="tash.porter" userId="S::tash.porter_gmail.com#ext#@devupconforg2.onmicrosoft.com::ec51e32d-ccf7-4682-9f39-5eda606be95c" providerId="AD" clId="Web-{6AFFEB1B-8AE0-45C8-B454-EA65CA90F58D}" dt="2020-05-17T13:39:51.566" v="39"/>
          <pc:sldLayoutMkLst>
            <pc:docMk/>
            <pc:sldMasterMk cId="2460954070" sldId="2147483660"/>
            <pc:sldLayoutMk cId="3146388984" sldId="2147483667"/>
          </pc:sldLayoutMkLst>
        </pc:sldLayoutChg>
        <pc:sldLayoutChg chg="del">
          <pc:chgData name="tash.porter" userId="S::tash.porter_gmail.com#ext#@devupconforg2.onmicrosoft.com::ec51e32d-ccf7-4682-9f39-5eda606be95c" providerId="AD" clId="Web-{6AFFEB1B-8AE0-45C8-B454-EA65CA90F58D}" dt="2020-05-17T13:39:51.566" v="39"/>
          <pc:sldLayoutMkLst>
            <pc:docMk/>
            <pc:sldMasterMk cId="2460954070" sldId="2147483660"/>
            <pc:sldLayoutMk cId="3171841454" sldId="2147483668"/>
          </pc:sldLayoutMkLst>
        </pc:sldLayoutChg>
        <pc:sldLayoutChg chg="del">
          <pc:chgData name="tash.porter" userId="S::tash.porter_gmail.com#ext#@devupconforg2.onmicrosoft.com::ec51e32d-ccf7-4682-9f39-5eda606be95c" providerId="AD" clId="Web-{6AFFEB1B-8AE0-45C8-B454-EA65CA90F58D}" dt="2020-05-17T13:39:51.566" v="39"/>
          <pc:sldLayoutMkLst>
            <pc:docMk/>
            <pc:sldMasterMk cId="2460954070" sldId="2147483660"/>
            <pc:sldLayoutMk cId="1718958274" sldId="2147483669"/>
          </pc:sldLayoutMkLst>
        </pc:sldLayoutChg>
        <pc:sldLayoutChg chg="del">
          <pc:chgData name="tash.porter" userId="S::tash.porter_gmail.com#ext#@devupconforg2.onmicrosoft.com::ec51e32d-ccf7-4682-9f39-5eda606be95c" providerId="AD" clId="Web-{6AFFEB1B-8AE0-45C8-B454-EA65CA90F58D}" dt="2020-05-17T13:39:51.566" v="39"/>
          <pc:sldLayoutMkLst>
            <pc:docMk/>
            <pc:sldMasterMk cId="2460954070" sldId="2147483660"/>
            <pc:sldLayoutMk cId="2202905451" sldId="2147483670"/>
          </pc:sldLayoutMkLst>
        </pc:sldLayoutChg>
        <pc:sldLayoutChg chg="del">
          <pc:chgData name="tash.porter" userId="S::tash.porter_gmail.com#ext#@devupconforg2.onmicrosoft.com::ec51e32d-ccf7-4682-9f39-5eda606be95c" providerId="AD" clId="Web-{6AFFEB1B-8AE0-45C8-B454-EA65CA90F58D}" dt="2020-05-17T13:39:51.566" v="39"/>
          <pc:sldLayoutMkLst>
            <pc:docMk/>
            <pc:sldMasterMk cId="2460954070" sldId="2147483660"/>
            <pc:sldLayoutMk cId="3479445657" sldId="2147483671"/>
          </pc:sldLayoutMkLst>
        </pc:sldLayoutChg>
      </pc:sldMasterChg>
      <pc:sldMasterChg chg="add del replId addSldLayout delSldLayout">
        <pc:chgData name="tash.porter" userId="S::tash.porter_gmail.com#ext#@devupconforg2.onmicrosoft.com::ec51e32d-ccf7-4682-9f39-5eda606be95c" providerId="AD" clId="Web-{6AFFEB1B-8AE0-45C8-B454-EA65CA90F58D}" dt="2020-05-17T13:40:11.785" v="40"/>
        <pc:sldMasterMkLst>
          <pc:docMk/>
          <pc:sldMasterMk cId="920785606" sldId="2147483672"/>
        </pc:sldMasterMkLst>
        <pc:sldLayoutChg chg="add del replId">
          <pc:chgData name="tash.porter" userId="S::tash.porter_gmail.com#ext#@devupconforg2.onmicrosoft.com::ec51e32d-ccf7-4682-9f39-5eda606be95c" providerId="AD" clId="Web-{6AFFEB1B-8AE0-45C8-B454-EA65CA90F58D}" dt="2020-05-17T13:40:11.785" v="40"/>
          <pc:sldLayoutMkLst>
            <pc:docMk/>
            <pc:sldMasterMk cId="920785606" sldId="2147483672"/>
            <pc:sldLayoutMk cId="2420437282" sldId="2147483673"/>
          </pc:sldLayoutMkLst>
        </pc:sldLayoutChg>
      </pc:sldMasterChg>
      <pc:sldMasterChg chg="add del addSldLayout delSldLayout modSldLayout">
        <pc:chgData name="tash.porter" userId="S::tash.porter_gmail.com#ext#@devupconforg2.onmicrosoft.com::ec51e32d-ccf7-4682-9f39-5eda606be95c" providerId="AD" clId="Web-{6AFFEB1B-8AE0-45C8-B454-EA65CA90F58D}" dt="2020-05-17T13:43:23.847" v="51"/>
        <pc:sldMasterMkLst>
          <pc:docMk/>
          <pc:sldMasterMk cId="1087843925" sldId="2147483674"/>
        </pc:sldMasterMkLst>
        <pc:sldLayoutChg chg="add del mod replId">
          <pc:chgData name="tash.porter" userId="S::tash.porter_gmail.com#ext#@devupconforg2.onmicrosoft.com::ec51e32d-ccf7-4682-9f39-5eda606be95c" providerId="AD" clId="Web-{6AFFEB1B-8AE0-45C8-B454-EA65CA90F58D}" dt="2020-05-17T13:43:23.847" v="51"/>
          <pc:sldLayoutMkLst>
            <pc:docMk/>
            <pc:sldMasterMk cId="1087843925" sldId="2147483674"/>
            <pc:sldLayoutMk cId="1850141701" sldId="2147483675"/>
          </pc:sldLayoutMkLst>
        </pc:sldLayoutChg>
        <pc:sldLayoutChg chg="add del mod replId">
          <pc:chgData name="tash.porter" userId="S::tash.porter_gmail.com#ext#@devupconforg2.onmicrosoft.com::ec51e32d-ccf7-4682-9f39-5eda606be95c" providerId="AD" clId="Web-{6AFFEB1B-8AE0-45C8-B454-EA65CA90F58D}" dt="2020-05-17T13:43:23.847" v="51"/>
          <pc:sldLayoutMkLst>
            <pc:docMk/>
            <pc:sldMasterMk cId="1087843925" sldId="2147483674"/>
            <pc:sldLayoutMk cId="3551027462" sldId="2147483676"/>
          </pc:sldLayoutMkLst>
        </pc:sldLayoutChg>
        <pc:sldLayoutChg chg="add del mod replId">
          <pc:chgData name="tash.porter" userId="S::tash.porter_gmail.com#ext#@devupconforg2.onmicrosoft.com::ec51e32d-ccf7-4682-9f39-5eda606be95c" providerId="AD" clId="Web-{6AFFEB1B-8AE0-45C8-B454-EA65CA90F58D}" dt="2020-05-17T13:43:23.847" v="51"/>
          <pc:sldLayoutMkLst>
            <pc:docMk/>
            <pc:sldMasterMk cId="1087843925" sldId="2147483674"/>
            <pc:sldLayoutMk cId="1040581963" sldId="2147483677"/>
          </pc:sldLayoutMkLst>
        </pc:sldLayoutChg>
        <pc:sldLayoutChg chg="add del mod replId">
          <pc:chgData name="tash.porter" userId="S::tash.porter_gmail.com#ext#@devupconforg2.onmicrosoft.com::ec51e32d-ccf7-4682-9f39-5eda606be95c" providerId="AD" clId="Web-{6AFFEB1B-8AE0-45C8-B454-EA65CA90F58D}" dt="2020-05-17T13:43:23.847" v="51"/>
          <pc:sldLayoutMkLst>
            <pc:docMk/>
            <pc:sldMasterMk cId="1087843925" sldId="2147483674"/>
            <pc:sldLayoutMk cId="1214435681" sldId="2147483678"/>
          </pc:sldLayoutMkLst>
        </pc:sldLayoutChg>
        <pc:sldLayoutChg chg="add del mod replId">
          <pc:chgData name="tash.porter" userId="S::tash.porter_gmail.com#ext#@devupconforg2.onmicrosoft.com::ec51e32d-ccf7-4682-9f39-5eda606be95c" providerId="AD" clId="Web-{6AFFEB1B-8AE0-45C8-B454-EA65CA90F58D}" dt="2020-05-17T13:43:23.847" v="51"/>
          <pc:sldLayoutMkLst>
            <pc:docMk/>
            <pc:sldMasterMk cId="1087843925" sldId="2147483674"/>
            <pc:sldLayoutMk cId="2183935193" sldId="2147483679"/>
          </pc:sldLayoutMkLst>
        </pc:sldLayoutChg>
        <pc:sldLayoutChg chg="add del mod replId">
          <pc:chgData name="tash.porter" userId="S::tash.porter_gmail.com#ext#@devupconforg2.onmicrosoft.com::ec51e32d-ccf7-4682-9f39-5eda606be95c" providerId="AD" clId="Web-{6AFFEB1B-8AE0-45C8-B454-EA65CA90F58D}" dt="2020-05-17T13:43:23.847" v="51"/>
          <pc:sldLayoutMkLst>
            <pc:docMk/>
            <pc:sldMasterMk cId="1087843925" sldId="2147483674"/>
            <pc:sldLayoutMk cId="1033763839" sldId="2147483680"/>
          </pc:sldLayoutMkLst>
        </pc:sldLayoutChg>
        <pc:sldLayoutChg chg="add del mod replId">
          <pc:chgData name="tash.porter" userId="S::tash.porter_gmail.com#ext#@devupconforg2.onmicrosoft.com::ec51e32d-ccf7-4682-9f39-5eda606be95c" providerId="AD" clId="Web-{6AFFEB1B-8AE0-45C8-B454-EA65CA90F58D}" dt="2020-05-17T13:43:23.847" v="51"/>
          <pc:sldLayoutMkLst>
            <pc:docMk/>
            <pc:sldMasterMk cId="1087843925" sldId="2147483674"/>
            <pc:sldLayoutMk cId="1652181220" sldId="2147483681"/>
          </pc:sldLayoutMkLst>
        </pc:sldLayoutChg>
        <pc:sldLayoutChg chg="add del mod replId">
          <pc:chgData name="tash.porter" userId="S::tash.porter_gmail.com#ext#@devupconforg2.onmicrosoft.com::ec51e32d-ccf7-4682-9f39-5eda606be95c" providerId="AD" clId="Web-{6AFFEB1B-8AE0-45C8-B454-EA65CA90F58D}" dt="2020-05-17T13:43:23.847" v="51"/>
          <pc:sldLayoutMkLst>
            <pc:docMk/>
            <pc:sldMasterMk cId="1087843925" sldId="2147483674"/>
            <pc:sldLayoutMk cId="1493901620" sldId="2147483682"/>
          </pc:sldLayoutMkLst>
        </pc:sldLayoutChg>
        <pc:sldLayoutChg chg="add del mod replId">
          <pc:chgData name="tash.porter" userId="S::tash.porter_gmail.com#ext#@devupconforg2.onmicrosoft.com::ec51e32d-ccf7-4682-9f39-5eda606be95c" providerId="AD" clId="Web-{6AFFEB1B-8AE0-45C8-B454-EA65CA90F58D}" dt="2020-05-17T13:43:23.847" v="51"/>
          <pc:sldLayoutMkLst>
            <pc:docMk/>
            <pc:sldMasterMk cId="1087843925" sldId="2147483674"/>
            <pc:sldLayoutMk cId="3936038243" sldId="2147483683"/>
          </pc:sldLayoutMkLst>
        </pc:sldLayoutChg>
        <pc:sldLayoutChg chg="add del mod replId">
          <pc:chgData name="tash.porter" userId="S::tash.porter_gmail.com#ext#@devupconforg2.onmicrosoft.com::ec51e32d-ccf7-4682-9f39-5eda606be95c" providerId="AD" clId="Web-{6AFFEB1B-8AE0-45C8-B454-EA65CA90F58D}" dt="2020-05-17T13:43:23.847" v="51"/>
          <pc:sldLayoutMkLst>
            <pc:docMk/>
            <pc:sldMasterMk cId="1087843925" sldId="2147483674"/>
            <pc:sldLayoutMk cId="4078791518" sldId="2147483684"/>
          </pc:sldLayoutMkLst>
        </pc:sldLayoutChg>
        <pc:sldLayoutChg chg="add del mod replId">
          <pc:chgData name="tash.porter" userId="S::tash.porter_gmail.com#ext#@devupconforg2.onmicrosoft.com::ec51e32d-ccf7-4682-9f39-5eda606be95c" providerId="AD" clId="Web-{6AFFEB1B-8AE0-45C8-B454-EA65CA90F58D}" dt="2020-05-17T13:43:23.847" v="51"/>
          <pc:sldLayoutMkLst>
            <pc:docMk/>
            <pc:sldMasterMk cId="1087843925" sldId="2147483674"/>
            <pc:sldLayoutMk cId="1218064218" sldId="2147483685"/>
          </pc:sldLayoutMkLst>
        </pc:sldLayoutChg>
      </pc:sldMasterChg>
      <pc:sldMasterChg chg="add del mod setBg addSldLayout delSldLayout modSldLayout">
        <pc:chgData name="tash.porter" userId="S::tash.porter_gmail.com#ext#@devupconforg2.onmicrosoft.com::ec51e32d-ccf7-4682-9f39-5eda606be95c" providerId="AD" clId="Web-{6AFFEB1B-8AE0-45C8-B454-EA65CA90F58D}" dt="2020-05-17T13:46:01.034" v="57"/>
        <pc:sldMasterMkLst>
          <pc:docMk/>
          <pc:sldMasterMk cId="3225382520" sldId="2147483686"/>
        </pc:sldMasterMkLst>
        <pc:sldLayoutChg chg="add del mod replId setBg setFolMasterObjs">
          <pc:chgData name="tash.porter" userId="S::tash.porter_gmail.com#ext#@devupconforg2.onmicrosoft.com::ec51e32d-ccf7-4682-9f39-5eda606be95c" providerId="AD" clId="Web-{6AFFEB1B-8AE0-45C8-B454-EA65CA90F58D}" dt="2020-05-17T13:46:01.034" v="57"/>
          <pc:sldLayoutMkLst>
            <pc:docMk/>
            <pc:sldMasterMk cId="3225382520" sldId="2147483686"/>
            <pc:sldLayoutMk cId="1132212097" sldId="2147483687"/>
          </pc:sldLayoutMkLst>
        </pc:sldLayoutChg>
        <pc:sldLayoutChg chg="add del mod replId setBg">
          <pc:chgData name="tash.porter" userId="S::tash.porter_gmail.com#ext#@devupconforg2.onmicrosoft.com::ec51e32d-ccf7-4682-9f39-5eda606be95c" providerId="AD" clId="Web-{6AFFEB1B-8AE0-45C8-B454-EA65CA90F58D}" dt="2020-05-17T13:46:01.034" v="57"/>
          <pc:sldLayoutMkLst>
            <pc:docMk/>
            <pc:sldMasterMk cId="3225382520" sldId="2147483686"/>
            <pc:sldLayoutMk cId="2157563376" sldId="2147483688"/>
          </pc:sldLayoutMkLst>
        </pc:sldLayoutChg>
        <pc:sldLayoutChg chg="add del mod replId setBg setFolMasterObjs">
          <pc:chgData name="tash.porter" userId="S::tash.porter_gmail.com#ext#@devupconforg2.onmicrosoft.com::ec51e32d-ccf7-4682-9f39-5eda606be95c" providerId="AD" clId="Web-{6AFFEB1B-8AE0-45C8-B454-EA65CA90F58D}" dt="2020-05-17T13:46:01.034" v="57"/>
          <pc:sldLayoutMkLst>
            <pc:docMk/>
            <pc:sldMasterMk cId="3225382520" sldId="2147483686"/>
            <pc:sldLayoutMk cId="1987585666" sldId="2147483689"/>
          </pc:sldLayoutMkLst>
        </pc:sldLayoutChg>
        <pc:sldLayoutChg chg="add del mod replId setBg">
          <pc:chgData name="tash.porter" userId="S::tash.porter_gmail.com#ext#@devupconforg2.onmicrosoft.com::ec51e32d-ccf7-4682-9f39-5eda606be95c" providerId="AD" clId="Web-{6AFFEB1B-8AE0-45C8-B454-EA65CA90F58D}" dt="2020-05-17T13:46:01.034" v="57"/>
          <pc:sldLayoutMkLst>
            <pc:docMk/>
            <pc:sldMasterMk cId="3225382520" sldId="2147483686"/>
            <pc:sldLayoutMk cId="1573185803" sldId="2147483690"/>
          </pc:sldLayoutMkLst>
        </pc:sldLayoutChg>
        <pc:sldLayoutChg chg="add del mod replId setBg">
          <pc:chgData name="tash.porter" userId="S::tash.porter_gmail.com#ext#@devupconforg2.onmicrosoft.com::ec51e32d-ccf7-4682-9f39-5eda606be95c" providerId="AD" clId="Web-{6AFFEB1B-8AE0-45C8-B454-EA65CA90F58D}" dt="2020-05-17T13:46:01.034" v="57"/>
          <pc:sldLayoutMkLst>
            <pc:docMk/>
            <pc:sldMasterMk cId="3225382520" sldId="2147483686"/>
            <pc:sldLayoutMk cId="1828422513" sldId="2147483691"/>
          </pc:sldLayoutMkLst>
        </pc:sldLayoutChg>
        <pc:sldLayoutChg chg="add del mod replId setBg">
          <pc:chgData name="tash.porter" userId="S::tash.porter_gmail.com#ext#@devupconforg2.onmicrosoft.com::ec51e32d-ccf7-4682-9f39-5eda606be95c" providerId="AD" clId="Web-{6AFFEB1B-8AE0-45C8-B454-EA65CA90F58D}" dt="2020-05-17T13:46:01.034" v="57"/>
          <pc:sldLayoutMkLst>
            <pc:docMk/>
            <pc:sldMasterMk cId="3225382520" sldId="2147483686"/>
            <pc:sldLayoutMk cId="3674666855" sldId="2147483692"/>
          </pc:sldLayoutMkLst>
        </pc:sldLayoutChg>
        <pc:sldLayoutChg chg="add del mod replId setBg setFolMasterObjs">
          <pc:chgData name="tash.porter" userId="S::tash.porter_gmail.com#ext#@devupconforg2.onmicrosoft.com::ec51e32d-ccf7-4682-9f39-5eda606be95c" providerId="AD" clId="Web-{6AFFEB1B-8AE0-45C8-B454-EA65CA90F58D}" dt="2020-05-17T13:46:01.034" v="57"/>
          <pc:sldLayoutMkLst>
            <pc:docMk/>
            <pc:sldMasterMk cId="3225382520" sldId="2147483686"/>
            <pc:sldLayoutMk cId="1464829844" sldId="2147483693"/>
          </pc:sldLayoutMkLst>
        </pc:sldLayoutChg>
        <pc:sldLayoutChg chg="add del mod replId setBg setFolMasterObjs">
          <pc:chgData name="tash.porter" userId="S::tash.porter_gmail.com#ext#@devupconforg2.onmicrosoft.com::ec51e32d-ccf7-4682-9f39-5eda606be95c" providerId="AD" clId="Web-{6AFFEB1B-8AE0-45C8-B454-EA65CA90F58D}" dt="2020-05-17T13:46:01.034" v="57"/>
          <pc:sldLayoutMkLst>
            <pc:docMk/>
            <pc:sldMasterMk cId="3225382520" sldId="2147483686"/>
            <pc:sldLayoutMk cId="3336052935" sldId="2147483694"/>
          </pc:sldLayoutMkLst>
        </pc:sldLayoutChg>
        <pc:sldLayoutChg chg="add del mod replId setBg setFolMasterObjs">
          <pc:chgData name="tash.porter" userId="S::tash.porter_gmail.com#ext#@devupconforg2.onmicrosoft.com::ec51e32d-ccf7-4682-9f39-5eda606be95c" providerId="AD" clId="Web-{6AFFEB1B-8AE0-45C8-B454-EA65CA90F58D}" dt="2020-05-17T13:46:01.034" v="57"/>
          <pc:sldLayoutMkLst>
            <pc:docMk/>
            <pc:sldMasterMk cId="3225382520" sldId="2147483686"/>
            <pc:sldLayoutMk cId="3150043527" sldId="2147483695"/>
          </pc:sldLayoutMkLst>
        </pc:sldLayoutChg>
        <pc:sldLayoutChg chg="add del mod replId setBg">
          <pc:chgData name="tash.porter" userId="S::tash.porter_gmail.com#ext#@devupconforg2.onmicrosoft.com::ec51e32d-ccf7-4682-9f39-5eda606be95c" providerId="AD" clId="Web-{6AFFEB1B-8AE0-45C8-B454-EA65CA90F58D}" dt="2020-05-17T13:46:01.034" v="57"/>
          <pc:sldLayoutMkLst>
            <pc:docMk/>
            <pc:sldMasterMk cId="3225382520" sldId="2147483686"/>
            <pc:sldLayoutMk cId="1923139156" sldId="2147483696"/>
          </pc:sldLayoutMkLst>
        </pc:sldLayoutChg>
        <pc:sldLayoutChg chg="add del mod replId setBg setFolMasterObjs">
          <pc:chgData name="tash.porter" userId="S::tash.porter_gmail.com#ext#@devupconforg2.onmicrosoft.com::ec51e32d-ccf7-4682-9f39-5eda606be95c" providerId="AD" clId="Web-{6AFFEB1B-8AE0-45C8-B454-EA65CA90F58D}" dt="2020-05-17T13:46:01.034" v="57"/>
          <pc:sldLayoutMkLst>
            <pc:docMk/>
            <pc:sldMasterMk cId="3225382520" sldId="2147483686"/>
            <pc:sldLayoutMk cId="2980935796" sldId="2147483697"/>
          </pc:sldLayoutMkLst>
        </pc:sldLayoutChg>
        <pc:sldLayoutChg chg="add del mod replId setBg setFolMasterObjs">
          <pc:chgData name="tash.porter" userId="S::tash.porter_gmail.com#ext#@devupconforg2.onmicrosoft.com::ec51e32d-ccf7-4682-9f39-5eda606be95c" providerId="AD" clId="Web-{6AFFEB1B-8AE0-45C8-B454-EA65CA90F58D}" dt="2020-05-17T13:46:01.034" v="57"/>
          <pc:sldLayoutMkLst>
            <pc:docMk/>
            <pc:sldMasterMk cId="3225382520" sldId="2147483686"/>
            <pc:sldLayoutMk cId="1133901194" sldId="2147483698"/>
          </pc:sldLayoutMkLst>
        </pc:sldLayoutChg>
        <pc:sldLayoutChg chg="add del mod replId setBg setFolMasterObjs">
          <pc:chgData name="tash.porter" userId="S::tash.porter_gmail.com#ext#@devupconforg2.onmicrosoft.com::ec51e32d-ccf7-4682-9f39-5eda606be95c" providerId="AD" clId="Web-{6AFFEB1B-8AE0-45C8-B454-EA65CA90F58D}" dt="2020-05-17T13:46:01.034" v="57"/>
          <pc:sldLayoutMkLst>
            <pc:docMk/>
            <pc:sldMasterMk cId="3225382520" sldId="2147483686"/>
            <pc:sldLayoutMk cId="2342179221" sldId="2147483699"/>
          </pc:sldLayoutMkLst>
        </pc:sldLayoutChg>
        <pc:sldLayoutChg chg="add del mod replId setBg">
          <pc:chgData name="tash.porter" userId="S::tash.porter_gmail.com#ext#@devupconforg2.onmicrosoft.com::ec51e32d-ccf7-4682-9f39-5eda606be95c" providerId="AD" clId="Web-{6AFFEB1B-8AE0-45C8-B454-EA65CA90F58D}" dt="2020-05-17T13:46:01.034" v="57"/>
          <pc:sldLayoutMkLst>
            <pc:docMk/>
            <pc:sldMasterMk cId="3225382520" sldId="2147483686"/>
            <pc:sldLayoutMk cId="1468857322" sldId="2147483700"/>
          </pc:sldLayoutMkLst>
        </pc:sldLayoutChg>
        <pc:sldLayoutChg chg="add del mod replId setBg">
          <pc:chgData name="tash.porter" userId="S::tash.porter_gmail.com#ext#@devupconforg2.onmicrosoft.com::ec51e32d-ccf7-4682-9f39-5eda606be95c" providerId="AD" clId="Web-{6AFFEB1B-8AE0-45C8-B454-EA65CA90F58D}" dt="2020-05-17T13:46:01.034" v="57"/>
          <pc:sldLayoutMkLst>
            <pc:docMk/>
            <pc:sldMasterMk cId="3225382520" sldId="2147483686"/>
            <pc:sldLayoutMk cId="4066013880" sldId="2147483701"/>
          </pc:sldLayoutMkLst>
        </pc:sldLayoutChg>
        <pc:sldLayoutChg chg="add del mod replId setBg">
          <pc:chgData name="tash.porter" userId="S::tash.porter_gmail.com#ext#@devupconforg2.onmicrosoft.com::ec51e32d-ccf7-4682-9f39-5eda606be95c" providerId="AD" clId="Web-{6AFFEB1B-8AE0-45C8-B454-EA65CA90F58D}" dt="2020-05-17T13:46:01.034" v="57"/>
          <pc:sldLayoutMkLst>
            <pc:docMk/>
            <pc:sldMasterMk cId="3225382520" sldId="2147483686"/>
            <pc:sldLayoutMk cId="3427515037" sldId="2147483702"/>
          </pc:sldLayoutMkLst>
        </pc:sldLayoutChg>
        <pc:sldLayoutChg chg="add del mod replId setBg setFolMasterObjs">
          <pc:chgData name="tash.porter" userId="S::tash.porter_gmail.com#ext#@devupconforg2.onmicrosoft.com::ec51e32d-ccf7-4682-9f39-5eda606be95c" providerId="AD" clId="Web-{6AFFEB1B-8AE0-45C8-B454-EA65CA90F58D}" dt="2020-05-17T13:46:01.034" v="57"/>
          <pc:sldLayoutMkLst>
            <pc:docMk/>
            <pc:sldMasterMk cId="3225382520" sldId="2147483686"/>
            <pc:sldLayoutMk cId="1395275388" sldId="2147483703"/>
          </pc:sldLayoutMkLst>
        </pc:sldLayoutChg>
      </pc:sldMasterChg>
      <pc:sldMasterChg chg="add del addSldLayout delSldLayout modSldLayout">
        <pc:chgData name="tash.porter" userId="S::tash.porter_gmail.com#ext#@devupconforg2.onmicrosoft.com::ec51e32d-ccf7-4682-9f39-5eda606be95c" providerId="AD" clId="Web-{6AFFEB1B-8AE0-45C8-B454-EA65CA90F58D}" dt="2020-05-17T13:46:05.003" v="58"/>
        <pc:sldMasterMkLst>
          <pc:docMk/>
          <pc:sldMasterMk cId="2308631960" sldId="2147483704"/>
        </pc:sldMasterMkLst>
        <pc:sldLayoutChg chg="add del mod replId">
          <pc:chgData name="tash.porter" userId="S::tash.porter_gmail.com#ext#@devupconforg2.onmicrosoft.com::ec51e32d-ccf7-4682-9f39-5eda606be95c" providerId="AD" clId="Web-{6AFFEB1B-8AE0-45C8-B454-EA65CA90F58D}" dt="2020-05-17T13:46:05.003" v="58"/>
          <pc:sldLayoutMkLst>
            <pc:docMk/>
            <pc:sldMasterMk cId="2308631960" sldId="2147483704"/>
            <pc:sldLayoutMk cId="2071670932" sldId="2147483705"/>
          </pc:sldLayoutMkLst>
        </pc:sldLayoutChg>
        <pc:sldLayoutChg chg="add del mod replId">
          <pc:chgData name="tash.porter" userId="S::tash.porter_gmail.com#ext#@devupconforg2.onmicrosoft.com::ec51e32d-ccf7-4682-9f39-5eda606be95c" providerId="AD" clId="Web-{6AFFEB1B-8AE0-45C8-B454-EA65CA90F58D}" dt="2020-05-17T13:46:05.003" v="58"/>
          <pc:sldLayoutMkLst>
            <pc:docMk/>
            <pc:sldMasterMk cId="2308631960" sldId="2147483704"/>
            <pc:sldLayoutMk cId="4076331584" sldId="2147483706"/>
          </pc:sldLayoutMkLst>
        </pc:sldLayoutChg>
        <pc:sldLayoutChg chg="add del mod replId">
          <pc:chgData name="tash.porter" userId="S::tash.porter_gmail.com#ext#@devupconforg2.onmicrosoft.com::ec51e32d-ccf7-4682-9f39-5eda606be95c" providerId="AD" clId="Web-{6AFFEB1B-8AE0-45C8-B454-EA65CA90F58D}" dt="2020-05-17T13:46:05.003" v="58"/>
          <pc:sldLayoutMkLst>
            <pc:docMk/>
            <pc:sldMasterMk cId="2308631960" sldId="2147483704"/>
            <pc:sldLayoutMk cId="3943902629" sldId="2147483707"/>
          </pc:sldLayoutMkLst>
        </pc:sldLayoutChg>
        <pc:sldLayoutChg chg="add del mod replId">
          <pc:chgData name="tash.porter" userId="S::tash.porter_gmail.com#ext#@devupconforg2.onmicrosoft.com::ec51e32d-ccf7-4682-9f39-5eda606be95c" providerId="AD" clId="Web-{6AFFEB1B-8AE0-45C8-B454-EA65CA90F58D}" dt="2020-05-17T13:46:05.003" v="58"/>
          <pc:sldLayoutMkLst>
            <pc:docMk/>
            <pc:sldMasterMk cId="2308631960" sldId="2147483704"/>
            <pc:sldLayoutMk cId="4000624387" sldId="2147483708"/>
          </pc:sldLayoutMkLst>
        </pc:sldLayoutChg>
        <pc:sldLayoutChg chg="add del mod replId">
          <pc:chgData name="tash.porter" userId="S::tash.porter_gmail.com#ext#@devupconforg2.onmicrosoft.com::ec51e32d-ccf7-4682-9f39-5eda606be95c" providerId="AD" clId="Web-{6AFFEB1B-8AE0-45C8-B454-EA65CA90F58D}" dt="2020-05-17T13:46:05.003" v="58"/>
          <pc:sldLayoutMkLst>
            <pc:docMk/>
            <pc:sldMasterMk cId="2308631960" sldId="2147483704"/>
            <pc:sldLayoutMk cId="3171572544" sldId="2147483709"/>
          </pc:sldLayoutMkLst>
        </pc:sldLayoutChg>
        <pc:sldLayoutChg chg="add del mod replId">
          <pc:chgData name="tash.porter" userId="S::tash.porter_gmail.com#ext#@devupconforg2.onmicrosoft.com::ec51e32d-ccf7-4682-9f39-5eda606be95c" providerId="AD" clId="Web-{6AFFEB1B-8AE0-45C8-B454-EA65CA90F58D}" dt="2020-05-17T13:46:05.003" v="58"/>
          <pc:sldLayoutMkLst>
            <pc:docMk/>
            <pc:sldMasterMk cId="2308631960" sldId="2147483704"/>
            <pc:sldLayoutMk cId="794577373" sldId="2147483710"/>
          </pc:sldLayoutMkLst>
        </pc:sldLayoutChg>
        <pc:sldLayoutChg chg="add del mod replId">
          <pc:chgData name="tash.porter" userId="S::tash.porter_gmail.com#ext#@devupconforg2.onmicrosoft.com::ec51e32d-ccf7-4682-9f39-5eda606be95c" providerId="AD" clId="Web-{6AFFEB1B-8AE0-45C8-B454-EA65CA90F58D}" dt="2020-05-17T13:46:05.003" v="58"/>
          <pc:sldLayoutMkLst>
            <pc:docMk/>
            <pc:sldMasterMk cId="2308631960" sldId="2147483704"/>
            <pc:sldLayoutMk cId="4104301253" sldId="2147483711"/>
          </pc:sldLayoutMkLst>
        </pc:sldLayoutChg>
        <pc:sldLayoutChg chg="add del mod replId">
          <pc:chgData name="tash.porter" userId="S::tash.porter_gmail.com#ext#@devupconforg2.onmicrosoft.com::ec51e32d-ccf7-4682-9f39-5eda606be95c" providerId="AD" clId="Web-{6AFFEB1B-8AE0-45C8-B454-EA65CA90F58D}" dt="2020-05-17T13:46:05.003" v="58"/>
          <pc:sldLayoutMkLst>
            <pc:docMk/>
            <pc:sldMasterMk cId="2308631960" sldId="2147483704"/>
            <pc:sldLayoutMk cId="3881126324" sldId="2147483712"/>
          </pc:sldLayoutMkLst>
        </pc:sldLayoutChg>
        <pc:sldLayoutChg chg="add del mod replId">
          <pc:chgData name="tash.porter" userId="S::tash.porter_gmail.com#ext#@devupconforg2.onmicrosoft.com::ec51e32d-ccf7-4682-9f39-5eda606be95c" providerId="AD" clId="Web-{6AFFEB1B-8AE0-45C8-B454-EA65CA90F58D}" dt="2020-05-17T13:46:05.003" v="58"/>
          <pc:sldLayoutMkLst>
            <pc:docMk/>
            <pc:sldMasterMk cId="2308631960" sldId="2147483704"/>
            <pc:sldLayoutMk cId="2512432790" sldId="2147483713"/>
          </pc:sldLayoutMkLst>
        </pc:sldLayoutChg>
        <pc:sldLayoutChg chg="add del mod replId">
          <pc:chgData name="tash.porter" userId="S::tash.porter_gmail.com#ext#@devupconforg2.onmicrosoft.com::ec51e32d-ccf7-4682-9f39-5eda606be95c" providerId="AD" clId="Web-{6AFFEB1B-8AE0-45C8-B454-EA65CA90F58D}" dt="2020-05-17T13:46:05.003" v="58"/>
          <pc:sldLayoutMkLst>
            <pc:docMk/>
            <pc:sldMasterMk cId="2308631960" sldId="2147483704"/>
            <pc:sldLayoutMk cId="472827779" sldId="2147483714"/>
          </pc:sldLayoutMkLst>
        </pc:sldLayoutChg>
        <pc:sldLayoutChg chg="add del mod replId">
          <pc:chgData name="tash.porter" userId="S::tash.porter_gmail.com#ext#@devupconforg2.onmicrosoft.com::ec51e32d-ccf7-4682-9f39-5eda606be95c" providerId="AD" clId="Web-{6AFFEB1B-8AE0-45C8-B454-EA65CA90F58D}" dt="2020-05-17T13:46:05.003" v="58"/>
          <pc:sldLayoutMkLst>
            <pc:docMk/>
            <pc:sldMasterMk cId="2308631960" sldId="2147483704"/>
            <pc:sldLayoutMk cId="4097502186" sldId="2147483715"/>
          </pc:sldLayoutMkLst>
        </pc:sldLayoutChg>
        <pc:sldLayoutChg chg="add del mod replId">
          <pc:chgData name="tash.porter" userId="S::tash.porter_gmail.com#ext#@devupconforg2.onmicrosoft.com::ec51e32d-ccf7-4682-9f39-5eda606be95c" providerId="AD" clId="Web-{6AFFEB1B-8AE0-45C8-B454-EA65CA90F58D}" dt="2020-05-17T13:46:05.003" v="58"/>
          <pc:sldLayoutMkLst>
            <pc:docMk/>
            <pc:sldMasterMk cId="2308631960" sldId="2147483704"/>
            <pc:sldLayoutMk cId="793312732" sldId="2147483716"/>
          </pc:sldLayoutMkLst>
        </pc:sldLayoutChg>
        <pc:sldLayoutChg chg="add del mod replId">
          <pc:chgData name="tash.porter" userId="S::tash.porter_gmail.com#ext#@devupconforg2.onmicrosoft.com::ec51e32d-ccf7-4682-9f39-5eda606be95c" providerId="AD" clId="Web-{6AFFEB1B-8AE0-45C8-B454-EA65CA90F58D}" dt="2020-05-17T13:46:05.003" v="58"/>
          <pc:sldLayoutMkLst>
            <pc:docMk/>
            <pc:sldMasterMk cId="2308631960" sldId="2147483704"/>
            <pc:sldLayoutMk cId="1804158836" sldId="2147483717"/>
          </pc:sldLayoutMkLst>
        </pc:sldLayoutChg>
        <pc:sldLayoutChg chg="add del mod replId">
          <pc:chgData name="tash.porter" userId="S::tash.porter_gmail.com#ext#@devupconforg2.onmicrosoft.com::ec51e32d-ccf7-4682-9f39-5eda606be95c" providerId="AD" clId="Web-{6AFFEB1B-8AE0-45C8-B454-EA65CA90F58D}" dt="2020-05-17T13:46:05.003" v="58"/>
          <pc:sldLayoutMkLst>
            <pc:docMk/>
            <pc:sldMasterMk cId="2308631960" sldId="2147483704"/>
            <pc:sldLayoutMk cId="1076645207" sldId="2147483718"/>
          </pc:sldLayoutMkLst>
        </pc:sldLayoutChg>
        <pc:sldLayoutChg chg="add del mod replId">
          <pc:chgData name="tash.porter" userId="S::tash.porter_gmail.com#ext#@devupconforg2.onmicrosoft.com::ec51e32d-ccf7-4682-9f39-5eda606be95c" providerId="AD" clId="Web-{6AFFEB1B-8AE0-45C8-B454-EA65CA90F58D}" dt="2020-05-17T13:46:05.003" v="58"/>
          <pc:sldLayoutMkLst>
            <pc:docMk/>
            <pc:sldMasterMk cId="2308631960" sldId="2147483704"/>
            <pc:sldLayoutMk cId="4192905436" sldId="2147483719"/>
          </pc:sldLayoutMkLst>
        </pc:sldLayoutChg>
        <pc:sldLayoutChg chg="add del mod replId">
          <pc:chgData name="tash.porter" userId="S::tash.porter_gmail.com#ext#@devupconforg2.onmicrosoft.com::ec51e32d-ccf7-4682-9f39-5eda606be95c" providerId="AD" clId="Web-{6AFFEB1B-8AE0-45C8-B454-EA65CA90F58D}" dt="2020-05-17T13:46:05.003" v="58"/>
          <pc:sldLayoutMkLst>
            <pc:docMk/>
            <pc:sldMasterMk cId="2308631960" sldId="2147483704"/>
            <pc:sldLayoutMk cId="548665101" sldId="2147483720"/>
          </pc:sldLayoutMkLst>
        </pc:sldLayoutChg>
        <pc:sldLayoutChg chg="add del mod replId">
          <pc:chgData name="tash.porter" userId="S::tash.porter_gmail.com#ext#@devupconforg2.onmicrosoft.com::ec51e32d-ccf7-4682-9f39-5eda606be95c" providerId="AD" clId="Web-{6AFFEB1B-8AE0-45C8-B454-EA65CA90F58D}" dt="2020-05-17T13:46:05.003" v="58"/>
          <pc:sldLayoutMkLst>
            <pc:docMk/>
            <pc:sldMasterMk cId="2308631960" sldId="2147483704"/>
            <pc:sldLayoutMk cId="1082555883" sldId="2147483721"/>
          </pc:sldLayoutMkLst>
        </pc:sldLayoutChg>
      </pc:sldMasterChg>
      <pc:sldMasterChg chg="add addSldLayout modSldLayout">
        <pc:chgData name="tash.porter" userId="S::tash.porter_gmail.com#ext#@devupconforg2.onmicrosoft.com::ec51e32d-ccf7-4682-9f39-5eda606be95c" providerId="AD" clId="Web-{6AFFEB1B-8AE0-45C8-B454-EA65CA90F58D}" dt="2020-05-17T13:46:05.003" v="58"/>
        <pc:sldMasterMkLst>
          <pc:docMk/>
          <pc:sldMasterMk cId="3311540433" sldId="2147483722"/>
        </pc:sldMasterMkLst>
        <pc:sldLayoutChg chg="add mod replId">
          <pc:chgData name="tash.porter" userId="S::tash.porter_gmail.com#ext#@devupconforg2.onmicrosoft.com::ec51e32d-ccf7-4682-9f39-5eda606be95c" providerId="AD" clId="Web-{6AFFEB1B-8AE0-45C8-B454-EA65CA90F58D}" dt="2020-05-17T13:46:05.003" v="58"/>
          <pc:sldLayoutMkLst>
            <pc:docMk/>
            <pc:sldMasterMk cId="3311540433" sldId="2147483722"/>
            <pc:sldLayoutMk cId="4227305480" sldId="2147483723"/>
          </pc:sldLayoutMkLst>
        </pc:sldLayoutChg>
        <pc:sldLayoutChg chg="add mod replId">
          <pc:chgData name="tash.porter" userId="S::tash.porter_gmail.com#ext#@devupconforg2.onmicrosoft.com::ec51e32d-ccf7-4682-9f39-5eda606be95c" providerId="AD" clId="Web-{6AFFEB1B-8AE0-45C8-B454-EA65CA90F58D}" dt="2020-05-17T13:46:05.003" v="58"/>
          <pc:sldLayoutMkLst>
            <pc:docMk/>
            <pc:sldMasterMk cId="3311540433" sldId="2147483722"/>
            <pc:sldLayoutMk cId="1073043875" sldId="2147483724"/>
          </pc:sldLayoutMkLst>
        </pc:sldLayoutChg>
        <pc:sldLayoutChg chg="add mod replId">
          <pc:chgData name="tash.porter" userId="S::tash.porter_gmail.com#ext#@devupconforg2.onmicrosoft.com::ec51e32d-ccf7-4682-9f39-5eda606be95c" providerId="AD" clId="Web-{6AFFEB1B-8AE0-45C8-B454-EA65CA90F58D}" dt="2020-05-17T13:46:05.003" v="58"/>
          <pc:sldLayoutMkLst>
            <pc:docMk/>
            <pc:sldMasterMk cId="3311540433" sldId="2147483722"/>
            <pc:sldLayoutMk cId="1251302418" sldId="2147483725"/>
          </pc:sldLayoutMkLst>
        </pc:sldLayoutChg>
        <pc:sldLayoutChg chg="add mod replId">
          <pc:chgData name="tash.porter" userId="S::tash.porter_gmail.com#ext#@devupconforg2.onmicrosoft.com::ec51e32d-ccf7-4682-9f39-5eda606be95c" providerId="AD" clId="Web-{6AFFEB1B-8AE0-45C8-B454-EA65CA90F58D}" dt="2020-05-17T13:46:05.003" v="58"/>
          <pc:sldLayoutMkLst>
            <pc:docMk/>
            <pc:sldMasterMk cId="3311540433" sldId="2147483722"/>
            <pc:sldLayoutMk cId="4018134685" sldId="2147483726"/>
          </pc:sldLayoutMkLst>
        </pc:sldLayoutChg>
        <pc:sldLayoutChg chg="add mod replId">
          <pc:chgData name="tash.porter" userId="S::tash.porter_gmail.com#ext#@devupconforg2.onmicrosoft.com::ec51e32d-ccf7-4682-9f39-5eda606be95c" providerId="AD" clId="Web-{6AFFEB1B-8AE0-45C8-B454-EA65CA90F58D}" dt="2020-05-17T13:46:05.003" v="58"/>
          <pc:sldLayoutMkLst>
            <pc:docMk/>
            <pc:sldMasterMk cId="3311540433" sldId="2147483722"/>
            <pc:sldLayoutMk cId="1427461319" sldId="2147483727"/>
          </pc:sldLayoutMkLst>
        </pc:sldLayoutChg>
        <pc:sldLayoutChg chg="add mod replId">
          <pc:chgData name="tash.porter" userId="S::tash.porter_gmail.com#ext#@devupconforg2.onmicrosoft.com::ec51e32d-ccf7-4682-9f39-5eda606be95c" providerId="AD" clId="Web-{6AFFEB1B-8AE0-45C8-B454-EA65CA90F58D}" dt="2020-05-17T13:46:05.003" v="58"/>
          <pc:sldLayoutMkLst>
            <pc:docMk/>
            <pc:sldMasterMk cId="3311540433" sldId="2147483722"/>
            <pc:sldLayoutMk cId="2369328826" sldId="2147483728"/>
          </pc:sldLayoutMkLst>
        </pc:sldLayoutChg>
        <pc:sldLayoutChg chg="add mod replId">
          <pc:chgData name="tash.porter" userId="S::tash.porter_gmail.com#ext#@devupconforg2.onmicrosoft.com::ec51e32d-ccf7-4682-9f39-5eda606be95c" providerId="AD" clId="Web-{6AFFEB1B-8AE0-45C8-B454-EA65CA90F58D}" dt="2020-05-17T13:46:05.003" v="58"/>
          <pc:sldLayoutMkLst>
            <pc:docMk/>
            <pc:sldMasterMk cId="3311540433" sldId="2147483722"/>
            <pc:sldLayoutMk cId="2751923120" sldId="2147483729"/>
          </pc:sldLayoutMkLst>
        </pc:sldLayoutChg>
        <pc:sldLayoutChg chg="add mod replId">
          <pc:chgData name="tash.porter" userId="S::tash.porter_gmail.com#ext#@devupconforg2.onmicrosoft.com::ec51e32d-ccf7-4682-9f39-5eda606be95c" providerId="AD" clId="Web-{6AFFEB1B-8AE0-45C8-B454-EA65CA90F58D}" dt="2020-05-17T13:46:05.003" v="58"/>
          <pc:sldLayoutMkLst>
            <pc:docMk/>
            <pc:sldMasterMk cId="3311540433" sldId="2147483722"/>
            <pc:sldLayoutMk cId="383486314" sldId="2147483730"/>
          </pc:sldLayoutMkLst>
        </pc:sldLayoutChg>
        <pc:sldLayoutChg chg="add mod replId">
          <pc:chgData name="tash.porter" userId="S::tash.porter_gmail.com#ext#@devupconforg2.onmicrosoft.com::ec51e32d-ccf7-4682-9f39-5eda606be95c" providerId="AD" clId="Web-{6AFFEB1B-8AE0-45C8-B454-EA65CA90F58D}" dt="2020-05-17T13:46:05.003" v="58"/>
          <pc:sldLayoutMkLst>
            <pc:docMk/>
            <pc:sldMasterMk cId="3311540433" sldId="2147483722"/>
            <pc:sldLayoutMk cId="4194716226" sldId="2147483731"/>
          </pc:sldLayoutMkLst>
        </pc:sldLayoutChg>
        <pc:sldLayoutChg chg="add mod replId">
          <pc:chgData name="tash.porter" userId="S::tash.porter_gmail.com#ext#@devupconforg2.onmicrosoft.com::ec51e32d-ccf7-4682-9f39-5eda606be95c" providerId="AD" clId="Web-{6AFFEB1B-8AE0-45C8-B454-EA65CA90F58D}" dt="2020-05-17T13:46:05.003" v="58"/>
          <pc:sldLayoutMkLst>
            <pc:docMk/>
            <pc:sldMasterMk cId="3311540433" sldId="2147483722"/>
            <pc:sldLayoutMk cId="577308980" sldId="2147483732"/>
          </pc:sldLayoutMkLst>
        </pc:sldLayoutChg>
        <pc:sldLayoutChg chg="add mod replId">
          <pc:chgData name="tash.porter" userId="S::tash.porter_gmail.com#ext#@devupconforg2.onmicrosoft.com::ec51e32d-ccf7-4682-9f39-5eda606be95c" providerId="AD" clId="Web-{6AFFEB1B-8AE0-45C8-B454-EA65CA90F58D}" dt="2020-05-17T13:46:05.003" v="58"/>
          <pc:sldLayoutMkLst>
            <pc:docMk/>
            <pc:sldMasterMk cId="3311540433" sldId="2147483722"/>
            <pc:sldLayoutMk cId="3711373537" sldId="2147483733"/>
          </pc:sldLayoutMkLst>
        </pc:sldLayoutChg>
        <pc:sldLayoutChg chg="add mod replId">
          <pc:chgData name="tash.porter" userId="S::tash.porter_gmail.com#ext#@devupconforg2.onmicrosoft.com::ec51e32d-ccf7-4682-9f39-5eda606be95c" providerId="AD" clId="Web-{6AFFEB1B-8AE0-45C8-B454-EA65CA90F58D}" dt="2020-05-17T13:46:05.003" v="58"/>
          <pc:sldLayoutMkLst>
            <pc:docMk/>
            <pc:sldMasterMk cId="3311540433" sldId="2147483722"/>
            <pc:sldLayoutMk cId="2724148604" sldId="2147483734"/>
          </pc:sldLayoutMkLst>
        </pc:sldLayoutChg>
        <pc:sldLayoutChg chg="add mod replId">
          <pc:chgData name="tash.porter" userId="S::tash.porter_gmail.com#ext#@devupconforg2.onmicrosoft.com::ec51e32d-ccf7-4682-9f39-5eda606be95c" providerId="AD" clId="Web-{6AFFEB1B-8AE0-45C8-B454-EA65CA90F58D}" dt="2020-05-17T13:46:05.003" v="58"/>
          <pc:sldLayoutMkLst>
            <pc:docMk/>
            <pc:sldMasterMk cId="3311540433" sldId="2147483722"/>
            <pc:sldLayoutMk cId="2691077799" sldId="2147483735"/>
          </pc:sldLayoutMkLst>
        </pc:sldLayoutChg>
        <pc:sldLayoutChg chg="add mod replId">
          <pc:chgData name="tash.porter" userId="S::tash.porter_gmail.com#ext#@devupconforg2.onmicrosoft.com::ec51e32d-ccf7-4682-9f39-5eda606be95c" providerId="AD" clId="Web-{6AFFEB1B-8AE0-45C8-B454-EA65CA90F58D}" dt="2020-05-17T13:46:05.003" v="58"/>
          <pc:sldLayoutMkLst>
            <pc:docMk/>
            <pc:sldMasterMk cId="3311540433" sldId="2147483722"/>
            <pc:sldLayoutMk cId="2568036667" sldId="2147483736"/>
          </pc:sldLayoutMkLst>
        </pc:sldLayoutChg>
        <pc:sldLayoutChg chg="add mod replId">
          <pc:chgData name="tash.porter" userId="S::tash.porter_gmail.com#ext#@devupconforg2.onmicrosoft.com::ec51e32d-ccf7-4682-9f39-5eda606be95c" providerId="AD" clId="Web-{6AFFEB1B-8AE0-45C8-B454-EA65CA90F58D}" dt="2020-05-17T13:46:05.003" v="58"/>
          <pc:sldLayoutMkLst>
            <pc:docMk/>
            <pc:sldMasterMk cId="3311540433" sldId="2147483722"/>
            <pc:sldLayoutMk cId="1104373050" sldId="2147483737"/>
          </pc:sldLayoutMkLst>
        </pc:sldLayoutChg>
        <pc:sldLayoutChg chg="add mod replId">
          <pc:chgData name="tash.porter" userId="S::tash.porter_gmail.com#ext#@devupconforg2.onmicrosoft.com::ec51e32d-ccf7-4682-9f39-5eda606be95c" providerId="AD" clId="Web-{6AFFEB1B-8AE0-45C8-B454-EA65CA90F58D}" dt="2020-05-17T13:46:05.003" v="58"/>
          <pc:sldLayoutMkLst>
            <pc:docMk/>
            <pc:sldMasterMk cId="3311540433" sldId="2147483722"/>
            <pc:sldLayoutMk cId="2195734912" sldId="2147483738"/>
          </pc:sldLayoutMkLst>
        </pc:sldLayoutChg>
        <pc:sldLayoutChg chg="add mod replId">
          <pc:chgData name="tash.porter" userId="S::tash.porter_gmail.com#ext#@devupconforg2.onmicrosoft.com::ec51e32d-ccf7-4682-9f39-5eda606be95c" providerId="AD" clId="Web-{6AFFEB1B-8AE0-45C8-B454-EA65CA90F58D}" dt="2020-05-17T13:46:05.003" v="58"/>
          <pc:sldLayoutMkLst>
            <pc:docMk/>
            <pc:sldMasterMk cId="3311540433" sldId="2147483722"/>
            <pc:sldLayoutMk cId="124876934" sldId="2147483739"/>
          </pc:sldLayoutMkLst>
        </pc:sldLayoutChg>
      </pc:sldMasterChg>
    </pc:docChg>
  </pc:docChgLst>
  <pc:docChgLst>
    <pc:chgData name="tash.porter" userId="S::tash.porter_gmail.com#ext#@devupconforg2.onmicrosoft.com::ec51e32d-ccf7-4682-9f39-5eda606be95c" providerId="AD" clId="Web-{0B3478DE-FE1F-4CDC-B779-A5CBA48A5372}"/>
    <pc:docChg chg="modSld">
      <pc:chgData name="tash.porter" userId="S::tash.porter_gmail.com#ext#@devupconforg2.onmicrosoft.com::ec51e32d-ccf7-4682-9f39-5eda606be95c" providerId="AD" clId="Web-{0B3478DE-FE1F-4CDC-B779-A5CBA48A5372}" dt="2020-05-17T15:41:31.604" v="27"/>
      <pc:docMkLst>
        <pc:docMk/>
      </pc:docMkLst>
      <pc:sldChg chg="modSp">
        <pc:chgData name="tash.porter" userId="S::tash.porter_gmail.com#ext#@devupconforg2.onmicrosoft.com::ec51e32d-ccf7-4682-9f39-5eda606be95c" providerId="AD" clId="Web-{0B3478DE-FE1F-4CDC-B779-A5CBA48A5372}" dt="2020-05-17T15:40:15.072" v="7" actId="1076"/>
        <pc:sldMkLst>
          <pc:docMk/>
          <pc:sldMk cId="1626081778" sldId="259"/>
        </pc:sldMkLst>
        <pc:spChg chg="mod">
          <ac:chgData name="tash.porter" userId="S::tash.porter_gmail.com#ext#@devupconforg2.onmicrosoft.com::ec51e32d-ccf7-4682-9f39-5eda606be95c" providerId="AD" clId="Web-{0B3478DE-FE1F-4CDC-B779-A5CBA48A5372}" dt="2020-05-17T15:40:15.072" v="7" actId="1076"/>
          <ac:spMkLst>
            <pc:docMk/>
            <pc:sldMk cId="1626081778" sldId="259"/>
            <ac:spMk id="18" creationId="{D64E6FD8-7EFF-45A5-9D0D-8A2962D86C68}"/>
          </ac:spMkLst>
        </pc:spChg>
        <pc:picChg chg="mod">
          <ac:chgData name="tash.porter" userId="S::tash.porter_gmail.com#ext#@devupconforg2.onmicrosoft.com::ec51e32d-ccf7-4682-9f39-5eda606be95c" providerId="AD" clId="Web-{0B3478DE-FE1F-4CDC-B779-A5CBA48A5372}" dt="2020-05-17T15:39:55.947" v="3" actId="1076"/>
          <ac:picMkLst>
            <pc:docMk/>
            <pc:sldMk cId="1626081778" sldId="259"/>
            <ac:picMk id="13" creationId="{83391319-FA83-4B45-A802-D5A62AC28508}"/>
          </ac:picMkLst>
        </pc:picChg>
      </pc:sldChg>
      <pc:sldChg chg="modSp">
        <pc:chgData name="tash.porter" userId="S::tash.porter_gmail.com#ext#@devupconforg2.onmicrosoft.com::ec51e32d-ccf7-4682-9f39-5eda606be95c" providerId="AD" clId="Web-{0B3478DE-FE1F-4CDC-B779-A5CBA48A5372}" dt="2020-05-17T15:40:55.073" v="17" actId="20577"/>
        <pc:sldMkLst>
          <pc:docMk/>
          <pc:sldMk cId="1162061367" sldId="260"/>
        </pc:sldMkLst>
        <pc:spChg chg="mod">
          <ac:chgData name="tash.porter" userId="S::tash.porter_gmail.com#ext#@devupconforg2.onmicrosoft.com::ec51e32d-ccf7-4682-9f39-5eda606be95c" providerId="AD" clId="Web-{0B3478DE-FE1F-4CDC-B779-A5CBA48A5372}" dt="2020-05-17T15:40:55.073" v="17" actId="20577"/>
          <ac:spMkLst>
            <pc:docMk/>
            <pc:sldMk cId="1162061367" sldId="260"/>
            <ac:spMk id="8" creationId="{2F9D5170-3F47-41A5-9548-41117BD088FC}"/>
          </ac:spMkLst>
        </pc:spChg>
      </pc:sldChg>
      <pc:sldChg chg="addSp modSp">
        <pc:chgData name="tash.porter" userId="S::tash.porter_gmail.com#ext#@devupconforg2.onmicrosoft.com::ec51e32d-ccf7-4682-9f39-5eda606be95c" providerId="AD" clId="Web-{0B3478DE-FE1F-4CDC-B779-A5CBA48A5372}" dt="2020-05-17T15:41:31.604" v="27"/>
        <pc:sldMkLst>
          <pc:docMk/>
          <pc:sldMk cId="1126407198" sldId="267"/>
        </pc:sldMkLst>
        <pc:grpChg chg="add">
          <ac:chgData name="tash.porter" userId="S::tash.porter_gmail.com#ext#@devupconforg2.onmicrosoft.com::ec51e32d-ccf7-4682-9f39-5eda606be95c" providerId="AD" clId="Web-{0B3478DE-FE1F-4CDC-B779-A5CBA48A5372}" dt="2020-05-17T15:41:31.604" v="27"/>
          <ac:grpSpMkLst>
            <pc:docMk/>
            <pc:sldMk cId="1126407198" sldId="267"/>
            <ac:grpSpMk id="6" creationId="{F2D97A7A-A53E-4588-8F7F-E6C79ADF6BB4}"/>
          </ac:grpSpMkLst>
        </pc:grpChg>
        <pc:picChg chg="mod">
          <ac:chgData name="tash.porter" userId="S::tash.porter_gmail.com#ext#@devupconforg2.onmicrosoft.com::ec51e32d-ccf7-4682-9f39-5eda606be95c" providerId="AD" clId="Web-{0B3478DE-FE1F-4CDC-B779-A5CBA48A5372}" dt="2020-05-17T15:41:30.213" v="25" actId="1076"/>
          <ac:picMkLst>
            <pc:docMk/>
            <pc:sldMk cId="1126407198" sldId="267"/>
            <ac:picMk id="2" creationId="{6B7CD693-D95D-47BC-AD19-09F2C0916A07}"/>
          </ac:picMkLst>
        </pc:picChg>
        <pc:picChg chg="mod">
          <ac:chgData name="tash.porter" userId="S::tash.porter_gmail.com#ext#@devupconforg2.onmicrosoft.com::ec51e32d-ccf7-4682-9f39-5eda606be95c" providerId="AD" clId="Web-{0B3478DE-FE1F-4CDC-B779-A5CBA48A5372}" dt="2020-05-17T15:41:30.229" v="26" actId="1076"/>
          <ac:picMkLst>
            <pc:docMk/>
            <pc:sldMk cId="1126407198" sldId="267"/>
            <ac:picMk id="4" creationId="{76C1FCC9-A7BB-4AFE-B58A-3CB27C2DF7AD}"/>
          </ac:picMkLst>
        </pc:picChg>
        <pc:picChg chg="mod">
          <ac:chgData name="tash.porter" userId="S::tash.porter_gmail.com#ext#@devupconforg2.onmicrosoft.com::ec51e32d-ccf7-4682-9f39-5eda606be95c" providerId="AD" clId="Web-{0B3478DE-FE1F-4CDC-B779-A5CBA48A5372}" dt="2020-05-17T15:41:30.182" v="23" actId="1076"/>
          <ac:picMkLst>
            <pc:docMk/>
            <pc:sldMk cId="1126407198" sldId="267"/>
            <ac:picMk id="29" creationId="{CBEE0EFD-FEBB-47C7-B5A9-76B45E6A9B69}"/>
          </ac:picMkLst>
        </pc:picChg>
        <pc:picChg chg="mod">
          <ac:chgData name="tash.porter" userId="S::tash.porter_gmail.com#ext#@devupconforg2.onmicrosoft.com::ec51e32d-ccf7-4682-9f39-5eda606be95c" providerId="AD" clId="Web-{0B3478DE-FE1F-4CDC-B779-A5CBA48A5372}" dt="2020-05-17T15:41:30.198" v="24" actId="1076"/>
          <ac:picMkLst>
            <pc:docMk/>
            <pc:sldMk cId="1126407198" sldId="267"/>
            <ac:picMk id="30" creationId="{ED874904-B303-4C4C-8B8C-707424BB2C3E}"/>
          </ac:picMkLst>
        </pc:picChg>
      </pc:sldChg>
    </pc:docChg>
  </pc:docChgLst>
  <pc:docChgLst>
    <pc:chgData name="tash.porter" userId="S::tash.porter_gmail.com#ext#@devupconforg2.onmicrosoft.com::ec51e32d-ccf7-4682-9f39-5eda606be95c" providerId="AD" clId="Web-{281E83A1-566D-434C-BBDE-E3382D5E4843}"/>
    <pc:docChg chg="modSld">
      <pc:chgData name="tash.porter" userId="S::tash.porter_gmail.com#ext#@devupconforg2.onmicrosoft.com::ec51e32d-ccf7-4682-9f39-5eda606be95c" providerId="AD" clId="Web-{281E83A1-566D-434C-BBDE-E3382D5E4843}" dt="2020-05-17T13:38:47.885" v="12" actId="20577"/>
      <pc:docMkLst>
        <pc:docMk/>
      </pc:docMkLst>
      <pc:sldChg chg="modSp">
        <pc:chgData name="tash.porter" userId="S::tash.porter_gmail.com#ext#@devupconforg2.onmicrosoft.com::ec51e32d-ccf7-4682-9f39-5eda606be95c" providerId="AD" clId="Web-{281E83A1-566D-434C-BBDE-E3382D5E4843}" dt="2020-05-17T13:38:47.885" v="11" actId="20577"/>
        <pc:sldMkLst>
          <pc:docMk/>
          <pc:sldMk cId="109857222" sldId="256"/>
        </pc:sldMkLst>
        <pc:spChg chg="mod">
          <ac:chgData name="tash.porter" userId="S::tash.porter_gmail.com#ext#@devupconforg2.onmicrosoft.com::ec51e32d-ccf7-4682-9f39-5eda606be95c" providerId="AD" clId="Web-{281E83A1-566D-434C-BBDE-E3382D5E4843}" dt="2020-05-17T13:38:39.823" v="2" actId="20577"/>
          <ac:spMkLst>
            <pc:docMk/>
            <pc:sldMk cId="109857222" sldId="256"/>
            <ac:spMk id="2" creationId="{00000000-0000-0000-0000-000000000000}"/>
          </ac:spMkLst>
        </pc:spChg>
        <pc:spChg chg="mod">
          <ac:chgData name="tash.porter" userId="S::tash.porter_gmail.com#ext#@devupconforg2.onmicrosoft.com::ec51e32d-ccf7-4682-9f39-5eda606be95c" providerId="AD" clId="Web-{281E83A1-566D-434C-BBDE-E3382D5E4843}" dt="2020-05-17T13:38:47.885" v="11" actId="20577"/>
          <ac:spMkLst>
            <pc:docMk/>
            <pc:sldMk cId="109857222" sldId="256"/>
            <ac:spMk id="3" creationId="{00000000-0000-0000-0000-000000000000}"/>
          </ac:spMkLst>
        </pc:spChg>
      </pc:sldChg>
    </pc:docChg>
  </pc:docChgLst>
  <pc:docChgLst>
    <pc:chgData name="tash.porter" userId="S::tash.porter_gmail.com#ext#@devupconforg2.onmicrosoft.com::ec51e32d-ccf7-4682-9f39-5eda606be95c" providerId="AD" clId="Web-{744F9FD9-F372-4AA3-9224-189329699E96}"/>
    <pc:docChg chg="addSld delSld modSld addMainMaster delMainMaster">
      <pc:chgData name="tash.porter" userId="S::tash.porter_gmail.com#ext#@devupconforg2.onmicrosoft.com::ec51e32d-ccf7-4682-9f39-5eda606be95c" providerId="AD" clId="Web-{744F9FD9-F372-4AA3-9224-189329699E96}" dt="2020-05-17T13:51:58.751" v="44" actId="1076"/>
      <pc:docMkLst>
        <pc:docMk/>
      </pc:docMkLst>
      <pc:sldChg chg="addSp delSp modSp mod setBg modClrScheme delDesignElem modShow chgLayout">
        <pc:chgData name="tash.porter" userId="S::tash.porter_gmail.com#ext#@devupconforg2.onmicrosoft.com::ec51e32d-ccf7-4682-9f39-5eda606be95c" providerId="AD" clId="Web-{744F9FD9-F372-4AA3-9224-189329699E96}" dt="2020-05-17T13:51:58.751" v="44" actId="1076"/>
        <pc:sldMkLst>
          <pc:docMk/>
          <pc:sldMk cId="109857222" sldId="256"/>
        </pc:sldMkLst>
        <pc:spChg chg="mod ord">
          <ac:chgData name="tash.porter" userId="S::tash.porter_gmail.com#ext#@devupconforg2.onmicrosoft.com::ec51e32d-ccf7-4682-9f39-5eda606be95c" providerId="AD" clId="Web-{744F9FD9-F372-4AA3-9224-189329699E96}" dt="2020-05-17T13:51:54.423" v="43" actId="1076"/>
          <ac:spMkLst>
            <pc:docMk/>
            <pc:sldMk cId="109857222" sldId="256"/>
            <ac:spMk id="2" creationId="{00000000-0000-0000-0000-000000000000}"/>
          </ac:spMkLst>
        </pc:spChg>
        <pc:spChg chg="mod ord">
          <ac:chgData name="tash.porter" userId="S::tash.porter_gmail.com#ext#@devupconforg2.onmicrosoft.com::ec51e32d-ccf7-4682-9f39-5eda606be95c" providerId="AD" clId="Web-{744F9FD9-F372-4AA3-9224-189329699E96}" dt="2020-05-17T13:51:58.751" v="44" actId="1076"/>
          <ac:spMkLst>
            <pc:docMk/>
            <pc:sldMk cId="109857222" sldId="256"/>
            <ac:spMk id="3" creationId="{00000000-0000-0000-0000-000000000000}"/>
          </ac:spMkLst>
        </pc:spChg>
        <pc:spChg chg="del">
          <ac:chgData name="tash.porter" userId="S::tash.porter_gmail.com#ext#@devupconforg2.onmicrosoft.com::ec51e32d-ccf7-4682-9f39-5eda606be95c" providerId="AD" clId="Web-{744F9FD9-F372-4AA3-9224-189329699E96}" dt="2020-05-17T13:47:27.504" v="3"/>
          <ac:spMkLst>
            <pc:docMk/>
            <pc:sldMk cId="109857222" sldId="256"/>
            <ac:spMk id="8" creationId="{B219AE65-9B94-44EA-BEF3-EF4BFA169C81}"/>
          </ac:spMkLst>
        </pc:spChg>
        <pc:spChg chg="del">
          <ac:chgData name="tash.porter" userId="S::tash.porter_gmail.com#ext#@devupconforg2.onmicrosoft.com::ec51e32d-ccf7-4682-9f39-5eda606be95c" providerId="AD" clId="Web-{744F9FD9-F372-4AA3-9224-189329699E96}" dt="2020-05-17T13:47:27.504" v="3"/>
          <ac:spMkLst>
            <pc:docMk/>
            <pc:sldMk cId="109857222" sldId="256"/>
            <ac:spMk id="10" creationId="{F0C81A57-9CD5-461B-8FFE-4A8CB6CFBE01}"/>
          </ac:spMkLst>
        </pc:spChg>
        <pc:spChg chg="add del">
          <ac:chgData name="tash.porter" userId="S::tash.porter_gmail.com#ext#@devupconforg2.onmicrosoft.com::ec51e32d-ccf7-4682-9f39-5eda606be95c" providerId="AD" clId="Web-{744F9FD9-F372-4AA3-9224-189329699E96}" dt="2020-05-17T13:49:15.962" v="17"/>
          <ac:spMkLst>
            <pc:docMk/>
            <pc:sldMk cId="109857222" sldId="256"/>
            <ac:spMk id="13" creationId="{B8144315-1C5A-4185-A952-25D98D303D46}"/>
          </ac:spMkLst>
        </pc:spChg>
        <pc:spChg chg="add del">
          <ac:chgData name="tash.porter" userId="S::tash.porter_gmail.com#ext#@devupconforg2.onmicrosoft.com::ec51e32d-ccf7-4682-9f39-5eda606be95c" providerId="AD" clId="Web-{744F9FD9-F372-4AA3-9224-189329699E96}" dt="2020-05-17T13:49:15.962" v="17"/>
          <ac:spMkLst>
            <pc:docMk/>
            <pc:sldMk cId="109857222" sldId="256"/>
            <ac:spMk id="15" creationId="{4E212B76-74CB-461F-90A3-EF4F2397A883}"/>
          </ac:spMkLst>
        </pc:spChg>
        <pc:spChg chg="add del">
          <ac:chgData name="tash.porter" userId="S::tash.porter_gmail.com#ext#@devupconforg2.onmicrosoft.com::ec51e32d-ccf7-4682-9f39-5eda606be95c" providerId="AD" clId="Web-{744F9FD9-F372-4AA3-9224-189329699E96}" dt="2020-05-17T13:49:15.962" v="17"/>
          <ac:spMkLst>
            <pc:docMk/>
            <pc:sldMk cId="109857222" sldId="256"/>
            <ac:spMk id="17" creationId="{81E746D0-4B37-4869-B2EF-79D5F0FFFBC9}"/>
          </ac:spMkLst>
        </pc:spChg>
        <pc:spChg chg="add del">
          <ac:chgData name="tash.porter" userId="S::tash.porter_gmail.com#ext#@devupconforg2.onmicrosoft.com::ec51e32d-ccf7-4682-9f39-5eda606be95c" providerId="AD" clId="Web-{744F9FD9-F372-4AA3-9224-189329699E96}" dt="2020-05-17T13:49:22.916" v="18"/>
          <ac:spMkLst>
            <pc:docMk/>
            <pc:sldMk cId="109857222" sldId="256"/>
            <ac:spMk id="26" creationId="{B8144315-1C5A-4185-A952-25D98D303D46}"/>
          </ac:spMkLst>
        </pc:spChg>
        <pc:spChg chg="add del">
          <ac:chgData name="tash.porter" userId="S::tash.porter_gmail.com#ext#@devupconforg2.onmicrosoft.com::ec51e32d-ccf7-4682-9f39-5eda606be95c" providerId="AD" clId="Web-{744F9FD9-F372-4AA3-9224-189329699E96}" dt="2020-05-17T13:49:22.916" v="18"/>
          <ac:spMkLst>
            <pc:docMk/>
            <pc:sldMk cId="109857222" sldId="256"/>
            <ac:spMk id="28" creationId="{2B109C5B-3B98-48EB-A942-8D11CEA374B6}"/>
          </ac:spMkLst>
        </pc:spChg>
        <pc:spChg chg="add del">
          <ac:chgData name="tash.porter" userId="S::tash.porter_gmail.com#ext#@devupconforg2.onmicrosoft.com::ec51e32d-ccf7-4682-9f39-5eda606be95c" providerId="AD" clId="Web-{744F9FD9-F372-4AA3-9224-189329699E96}" dt="2020-05-17T13:49:22.916" v="18"/>
          <ac:spMkLst>
            <pc:docMk/>
            <pc:sldMk cId="109857222" sldId="256"/>
            <ac:spMk id="30" creationId="{A9C389E4-003E-40C9-AC9E-ED821C16F525}"/>
          </ac:spMkLst>
        </pc:spChg>
        <pc:spChg chg="add del">
          <ac:chgData name="tash.porter" userId="S::tash.porter_gmail.com#ext#@devupconforg2.onmicrosoft.com::ec51e32d-ccf7-4682-9f39-5eda606be95c" providerId="AD" clId="Web-{744F9FD9-F372-4AA3-9224-189329699E96}" dt="2020-05-17T13:49:22.916" v="18"/>
          <ac:spMkLst>
            <pc:docMk/>
            <pc:sldMk cId="109857222" sldId="256"/>
            <ac:spMk id="32" creationId="{6C042684-2705-40BD-9104-A6B24CE1CA45}"/>
          </ac:spMkLst>
        </pc:spChg>
        <pc:grpChg chg="add del">
          <ac:chgData name="tash.porter" userId="S::tash.porter_gmail.com#ext#@devupconforg2.onmicrosoft.com::ec51e32d-ccf7-4682-9f39-5eda606be95c" providerId="AD" clId="Web-{744F9FD9-F372-4AA3-9224-189329699E96}" dt="2020-05-17T13:49:15.962" v="17"/>
          <ac:grpSpMkLst>
            <pc:docMk/>
            <pc:sldMk cId="109857222" sldId="256"/>
            <ac:grpSpMk id="6" creationId="{4091D54B-59AB-4A5E-8E9E-0421BD66D4FB}"/>
          </ac:grpSpMkLst>
        </pc:grpChg>
        <pc:grpChg chg="del">
          <ac:chgData name="tash.porter" userId="S::tash.porter_gmail.com#ext#@devupconforg2.onmicrosoft.com::ec51e32d-ccf7-4682-9f39-5eda606be95c" providerId="AD" clId="Web-{744F9FD9-F372-4AA3-9224-189329699E96}" dt="2020-05-17T13:47:27.504" v="3"/>
          <ac:grpSpMkLst>
            <pc:docMk/>
            <pc:sldMk cId="109857222" sldId="256"/>
            <ac:grpSpMk id="12" creationId="{3086C462-37F4-494D-8292-CCB95221CC1A}"/>
          </ac:grpSpMkLst>
        </pc:grpChg>
        <pc:grpChg chg="add del">
          <ac:chgData name="tash.porter" userId="S::tash.porter_gmail.com#ext#@devupconforg2.onmicrosoft.com::ec51e32d-ccf7-4682-9f39-5eda606be95c" providerId="AD" clId="Web-{744F9FD9-F372-4AA3-9224-189329699E96}" dt="2020-05-17T13:49:22.916" v="18"/>
          <ac:grpSpMkLst>
            <pc:docMk/>
            <pc:sldMk cId="109857222" sldId="256"/>
            <ac:grpSpMk id="22" creationId="{4091D54B-59AB-4A5E-8E9E-0421BD66D4FB}"/>
          </ac:grpSpMkLst>
        </pc:grpChg>
        <pc:picChg chg="add del mod">
          <ac:chgData name="tash.porter" userId="S::tash.porter_gmail.com#ext#@devupconforg2.onmicrosoft.com::ec51e32d-ccf7-4682-9f39-5eda606be95c" providerId="AD" clId="Web-{744F9FD9-F372-4AA3-9224-189329699E96}" dt="2020-05-17T13:49:49.667" v="22"/>
          <ac:picMkLst>
            <pc:docMk/>
            <pc:sldMk cId="109857222" sldId="256"/>
            <ac:picMk id="4" creationId="{B61936E3-E943-4FD4-8A5A-096F3B95BC2C}"/>
          </ac:picMkLst>
        </pc:picChg>
        <pc:picChg chg="add mod">
          <ac:chgData name="tash.porter" userId="S::tash.porter_gmail.com#ext#@devupconforg2.onmicrosoft.com::ec51e32d-ccf7-4682-9f39-5eda606be95c" providerId="AD" clId="Web-{744F9FD9-F372-4AA3-9224-189329699E96}" dt="2020-05-17T13:50:02.543" v="24" actId="1076"/>
          <ac:picMkLst>
            <pc:docMk/>
            <pc:sldMk cId="109857222" sldId="256"/>
            <ac:picMk id="5" creationId="{2311DF1E-D791-4B75-AD80-2A6703A79177}"/>
          </ac:picMkLst>
        </pc:picChg>
      </pc:sldChg>
      <pc:sldChg chg="del">
        <pc:chgData name="tash.porter" userId="S::tash.porter_gmail.com#ext#@devupconforg2.onmicrosoft.com::ec51e32d-ccf7-4682-9f39-5eda606be95c" providerId="AD" clId="Web-{744F9FD9-F372-4AA3-9224-189329699E96}" dt="2020-05-17T13:48:33.882" v="15"/>
        <pc:sldMkLst>
          <pc:docMk/>
          <pc:sldMk cId="2688313472" sldId="257"/>
        </pc:sldMkLst>
      </pc:sldChg>
      <pc:sldChg chg="new">
        <pc:chgData name="tash.porter" userId="S::tash.porter_gmail.com#ext#@devupconforg2.onmicrosoft.com::ec51e32d-ccf7-4682-9f39-5eda606be95c" providerId="AD" clId="Web-{744F9FD9-F372-4AA3-9224-189329699E96}" dt="2020-05-17T13:50:58.858" v="31"/>
        <pc:sldMkLst>
          <pc:docMk/>
          <pc:sldMk cId="4014990041" sldId="257"/>
        </pc:sldMkLst>
      </pc:sldChg>
      <pc:sldMasterChg chg="del delSldLayout">
        <pc:chgData name="tash.porter" userId="S::tash.porter_gmail.com#ext#@devupconforg2.onmicrosoft.com::ec51e32d-ccf7-4682-9f39-5eda606be95c" providerId="AD" clId="Web-{744F9FD9-F372-4AA3-9224-189329699E96}" dt="2020-05-17T13:49:22.916" v="18"/>
        <pc:sldMasterMkLst>
          <pc:docMk/>
          <pc:sldMasterMk cId="3311540433" sldId="2147483722"/>
        </pc:sldMasterMkLst>
        <pc:sldLayoutChg chg="del">
          <pc:chgData name="tash.porter" userId="S::tash.porter_gmail.com#ext#@devupconforg2.onmicrosoft.com::ec51e32d-ccf7-4682-9f39-5eda606be95c" providerId="AD" clId="Web-{744F9FD9-F372-4AA3-9224-189329699E96}" dt="2020-05-17T13:49:22.916" v="18"/>
          <pc:sldLayoutMkLst>
            <pc:docMk/>
            <pc:sldMasterMk cId="3311540433" sldId="2147483722"/>
            <pc:sldLayoutMk cId="4227305480" sldId="2147483723"/>
          </pc:sldLayoutMkLst>
        </pc:sldLayoutChg>
        <pc:sldLayoutChg chg="del">
          <pc:chgData name="tash.porter" userId="S::tash.porter_gmail.com#ext#@devupconforg2.onmicrosoft.com::ec51e32d-ccf7-4682-9f39-5eda606be95c" providerId="AD" clId="Web-{744F9FD9-F372-4AA3-9224-189329699E96}" dt="2020-05-17T13:49:22.916" v="18"/>
          <pc:sldLayoutMkLst>
            <pc:docMk/>
            <pc:sldMasterMk cId="3311540433" sldId="2147483722"/>
            <pc:sldLayoutMk cId="1073043875" sldId="2147483724"/>
          </pc:sldLayoutMkLst>
        </pc:sldLayoutChg>
        <pc:sldLayoutChg chg="del">
          <pc:chgData name="tash.porter" userId="S::tash.porter_gmail.com#ext#@devupconforg2.onmicrosoft.com::ec51e32d-ccf7-4682-9f39-5eda606be95c" providerId="AD" clId="Web-{744F9FD9-F372-4AA3-9224-189329699E96}" dt="2020-05-17T13:49:22.916" v="18"/>
          <pc:sldLayoutMkLst>
            <pc:docMk/>
            <pc:sldMasterMk cId="3311540433" sldId="2147483722"/>
            <pc:sldLayoutMk cId="1251302418" sldId="2147483725"/>
          </pc:sldLayoutMkLst>
        </pc:sldLayoutChg>
        <pc:sldLayoutChg chg="del">
          <pc:chgData name="tash.porter" userId="S::tash.porter_gmail.com#ext#@devupconforg2.onmicrosoft.com::ec51e32d-ccf7-4682-9f39-5eda606be95c" providerId="AD" clId="Web-{744F9FD9-F372-4AA3-9224-189329699E96}" dt="2020-05-17T13:49:22.916" v="18"/>
          <pc:sldLayoutMkLst>
            <pc:docMk/>
            <pc:sldMasterMk cId="3311540433" sldId="2147483722"/>
            <pc:sldLayoutMk cId="4018134685" sldId="2147483726"/>
          </pc:sldLayoutMkLst>
        </pc:sldLayoutChg>
        <pc:sldLayoutChg chg="del">
          <pc:chgData name="tash.porter" userId="S::tash.porter_gmail.com#ext#@devupconforg2.onmicrosoft.com::ec51e32d-ccf7-4682-9f39-5eda606be95c" providerId="AD" clId="Web-{744F9FD9-F372-4AA3-9224-189329699E96}" dt="2020-05-17T13:49:22.916" v="18"/>
          <pc:sldLayoutMkLst>
            <pc:docMk/>
            <pc:sldMasterMk cId="3311540433" sldId="2147483722"/>
            <pc:sldLayoutMk cId="1427461319" sldId="2147483727"/>
          </pc:sldLayoutMkLst>
        </pc:sldLayoutChg>
        <pc:sldLayoutChg chg="del">
          <pc:chgData name="tash.porter" userId="S::tash.porter_gmail.com#ext#@devupconforg2.onmicrosoft.com::ec51e32d-ccf7-4682-9f39-5eda606be95c" providerId="AD" clId="Web-{744F9FD9-F372-4AA3-9224-189329699E96}" dt="2020-05-17T13:49:22.916" v="18"/>
          <pc:sldLayoutMkLst>
            <pc:docMk/>
            <pc:sldMasterMk cId="3311540433" sldId="2147483722"/>
            <pc:sldLayoutMk cId="2369328826" sldId="2147483728"/>
          </pc:sldLayoutMkLst>
        </pc:sldLayoutChg>
        <pc:sldLayoutChg chg="del">
          <pc:chgData name="tash.porter" userId="S::tash.porter_gmail.com#ext#@devupconforg2.onmicrosoft.com::ec51e32d-ccf7-4682-9f39-5eda606be95c" providerId="AD" clId="Web-{744F9FD9-F372-4AA3-9224-189329699E96}" dt="2020-05-17T13:49:22.916" v="18"/>
          <pc:sldLayoutMkLst>
            <pc:docMk/>
            <pc:sldMasterMk cId="3311540433" sldId="2147483722"/>
            <pc:sldLayoutMk cId="2751923120" sldId="2147483729"/>
          </pc:sldLayoutMkLst>
        </pc:sldLayoutChg>
        <pc:sldLayoutChg chg="del">
          <pc:chgData name="tash.porter" userId="S::tash.porter_gmail.com#ext#@devupconforg2.onmicrosoft.com::ec51e32d-ccf7-4682-9f39-5eda606be95c" providerId="AD" clId="Web-{744F9FD9-F372-4AA3-9224-189329699E96}" dt="2020-05-17T13:49:22.916" v="18"/>
          <pc:sldLayoutMkLst>
            <pc:docMk/>
            <pc:sldMasterMk cId="3311540433" sldId="2147483722"/>
            <pc:sldLayoutMk cId="383486314" sldId="2147483730"/>
          </pc:sldLayoutMkLst>
        </pc:sldLayoutChg>
        <pc:sldLayoutChg chg="del">
          <pc:chgData name="tash.porter" userId="S::tash.porter_gmail.com#ext#@devupconforg2.onmicrosoft.com::ec51e32d-ccf7-4682-9f39-5eda606be95c" providerId="AD" clId="Web-{744F9FD9-F372-4AA3-9224-189329699E96}" dt="2020-05-17T13:49:22.916" v="18"/>
          <pc:sldLayoutMkLst>
            <pc:docMk/>
            <pc:sldMasterMk cId="3311540433" sldId="2147483722"/>
            <pc:sldLayoutMk cId="4194716226" sldId="2147483731"/>
          </pc:sldLayoutMkLst>
        </pc:sldLayoutChg>
        <pc:sldLayoutChg chg="del">
          <pc:chgData name="tash.porter" userId="S::tash.porter_gmail.com#ext#@devupconforg2.onmicrosoft.com::ec51e32d-ccf7-4682-9f39-5eda606be95c" providerId="AD" clId="Web-{744F9FD9-F372-4AA3-9224-189329699E96}" dt="2020-05-17T13:49:22.916" v="18"/>
          <pc:sldLayoutMkLst>
            <pc:docMk/>
            <pc:sldMasterMk cId="3311540433" sldId="2147483722"/>
            <pc:sldLayoutMk cId="577308980" sldId="2147483732"/>
          </pc:sldLayoutMkLst>
        </pc:sldLayoutChg>
        <pc:sldLayoutChg chg="del">
          <pc:chgData name="tash.porter" userId="S::tash.porter_gmail.com#ext#@devupconforg2.onmicrosoft.com::ec51e32d-ccf7-4682-9f39-5eda606be95c" providerId="AD" clId="Web-{744F9FD9-F372-4AA3-9224-189329699E96}" dt="2020-05-17T13:49:22.916" v="18"/>
          <pc:sldLayoutMkLst>
            <pc:docMk/>
            <pc:sldMasterMk cId="3311540433" sldId="2147483722"/>
            <pc:sldLayoutMk cId="3711373537" sldId="2147483733"/>
          </pc:sldLayoutMkLst>
        </pc:sldLayoutChg>
        <pc:sldLayoutChg chg="del">
          <pc:chgData name="tash.porter" userId="S::tash.porter_gmail.com#ext#@devupconforg2.onmicrosoft.com::ec51e32d-ccf7-4682-9f39-5eda606be95c" providerId="AD" clId="Web-{744F9FD9-F372-4AA3-9224-189329699E96}" dt="2020-05-17T13:49:22.916" v="18"/>
          <pc:sldLayoutMkLst>
            <pc:docMk/>
            <pc:sldMasterMk cId="3311540433" sldId="2147483722"/>
            <pc:sldLayoutMk cId="2724148604" sldId="2147483734"/>
          </pc:sldLayoutMkLst>
        </pc:sldLayoutChg>
        <pc:sldLayoutChg chg="del">
          <pc:chgData name="tash.porter" userId="S::tash.porter_gmail.com#ext#@devupconforg2.onmicrosoft.com::ec51e32d-ccf7-4682-9f39-5eda606be95c" providerId="AD" clId="Web-{744F9FD9-F372-4AA3-9224-189329699E96}" dt="2020-05-17T13:49:22.916" v="18"/>
          <pc:sldLayoutMkLst>
            <pc:docMk/>
            <pc:sldMasterMk cId="3311540433" sldId="2147483722"/>
            <pc:sldLayoutMk cId="2691077799" sldId="2147483735"/>
          </pc:sldLayoutMkLst>
        </pc:sldLayoutChg>
        <pc:sldLayoutChg chg="del">
          <pc:chgData name="tash.porter" userId="S::tash.porter_gmail.com#ext#@devupconforg2.onmicrosoft.com::ec51e32d-ccf7-4682-9f39-5eda606be95c" providerId="AD" clId="Web-{744F9FD9-F372-4AA3-9224-189329699E96}" dt="2020-05-17T13:49:22.916" v="18"/>
          <pc:sldLayoutMkLst>
            <pc:docMk/>
            <pc:sldMasterMk cId="3311540433" sldId="2147483722"/>
            <pc:sldLayoutMk cId="2568036667" sldId="2147483736"/>
          </pc:sldLayoutMkLst>
        </pc:sldLayoutChg>
        <pc:sldLayoutChg chg="del">
          <pc:chgData name="tash.porter" userId="S::tash.porter_gmail.com#ext#@devupconforg2.onmicrosoft.com::ec51e32d-ccf7-4682-9f39-5eda606be95c" providerId="AD" clId="Web-{744F9FD9-F372-4AA3-9224-189329699E96}" dt="2020-05-17T13:49:22.916" v="18"/>
          <pc:sldLayoutMkLst>
            <pc:docMk/>
            <pc:sldMasterMk cId="3311540433" sldId="2147483722"/>
            <pc:sldLayoutMk cId="1104373050" sldId="2147483737"/>
          </pc:sldLayoutMkLst>
        </pc:sldLayoutChg>
        <pc:sldLayoutChg chg="del">
          <pc:chgData name="tash.porter" userId="S::tash.porter_gmail.com#ext#@devupconforg2.onmicrosoft.com::ec51e32d-ccf7-4682-9f39-5eda606be95c" providerId="AD" clId="Web-{744F9FD9-F372-4AA3-9224-189329699E96}" dt="2020-05-17T13:49:22.916" v="18"/>
          <pc:sldLayoutMkLst>
            <pc:docMk/>
            <pc:sldMasterMk cId="3311540433" sldId="2147483722"/>
            <pc:sldLayoutMk cId="2195734912" sldId="2147483738"/>
          </pc:sldLayoutMkLst>
        </pc:sldLayoutChg>
        <pc:sldLayoutChg chg="del">
          <pc:chgData name="tash.porter" userId="S::tash.porter_gmail.com#ext#@devupconforg2.onmicrosoft.com::ec51e32d-ccf7-4682-9f39-5eda606be95c" providerId="AD" clId="Web-{744F9FD9-F372-4AA3-9224-189329699E96}" dt="2020-05-17T13:49:22.916" v="18"/>
          <pc:sldLayoutMkLst>
            <pc:docMk/>
            <pc:sldMasterMk cId="3311540433" sldId="2147483722"/>
            <pc:sldLayoutMk cId="124876934" sldId="2147483739"/>
          </pc:sldLayoutMkLst>
        </pc:sldLayoutChg>
      </pc:sldMasterChg>
      <pc:sldMasterChg chg="add del addSldLayout delSldLayout modSldLayout">
        <pc:chgData name="tash.porter" userId="S::tash.porter_gmail.com#ext#@devupconforg2.onmicrosoft.com::ec51e32d-ccf7-4682-9f39-5eda606be95c" providerId="AD" clId="Web-{744F9FD9-F372-4AA3-9224-189329699E96}" dt="2020-05-17T13:49:35.292" v="19"/>
        <pc:sldMasterMkLst>
          <pc:docMk/>
          <pc:sldMasterMk cId="3144934323" sldId="2147483740"/>
        </pc:sldMasterMkLst>
        <pc:sldLayoutChg chg="add del mod replId">
          <pc:chgData name="tash.porter" userId="S::tash.porter_gmail.com#ext#@devupconforg2.onmicrosoft.com::ec51e32d-ccf7-4682-9f39-5eda606be95c" providerId="AD" clId="Web-{744F9FD9-F372-4AA3-9224-189329699E96}" dt="2020-05-17T13:49:35.292" v="19"/>
          <pc:sldLayoutMkLst>
            <pc:docMk/>
            <pc:sldMasterMk cId="3144934323" sldId="2147483740"/>
            <pc:sldLayoutMk cId="357153968" sldId="2147483741"/>
          </pc:sldLayoutMkLst>
        </pc:sldLayoutChg>
        <pc:sldLayoutChg chg="add del mod replId">
          <pc:chgData name="tash.porter" userId="S::tash.porter_gmail.com#ext#@devupconforg2.onmicrosoft.com::ec51e32d-ccf7-4682-9f39-5eda606be95c" providerId="AD" clId="Web-{744F9FD9-F372-4AA3-9224-189329699E96}" dt="2020-05-17T13:49:35.292" v="19"/>
          <pc:sldLayoutMkLst>
            <pc:docMk/>
            <pc:sldMasterMk cId="3144934323" sldId="2147483740"/>
            <pc:sldLayoutMk cId="854453122" sldId="2147483742"/>
          </pc:sldLayoutMkLst>
        </pc:sldLayoutChg>
        <pc:sldLayoutChg chg="add del mod replId">
          <pc:chgData name="tash.porter" userId="S::tash.porter_gmail.com#ext#@devupconforg2.onmicrosoft.com::ec51e32d-ccf7-4682-9f39-5eda606be95c" providerId="AD" clId="Web-{744F9FD9-F372-4AA3-9224-189329699E96}" dt="2020-05-17T13:49:35.292" v="19"/>
          <pc:sldLayoutMkLst>
            <pc:docMk/>
            <pc:sldMasterMk cId="3144934323" sldId="2147483740"/>
            <pc:sldLayoutMk cId="2385330491" sldId="2147483743"/>
          </pc:sldLayoutMkLst>
        </pc:sldLayoutChg>
        <pc:sldLayoutChg chg="add del mod replId">
          <pc:chgData name="tash.porter" userId="S::tash.porter_gmail.com#ext#@devupconforg2.onmicrosoft.com::ec51e32d-ccf7-4682-9f39-5eda606be95c" providerId="AD" clId="Web-{744F9FD9-F372-4AA3-9224-189329699E96}" dt="2020-05-17T13:49:35.292" v="19"/>
          <pc:sldLayoutMkLst>
            <pc:docMk/>
            <pc:sldMasterMk cId="3144934323" sldId="2147483740"/>
            <pc:sldLayoutMk cId="727226434" sldId="2147483744"/>
          </pc:sldLayoutMkLst>
        </pc:sldLayoutChg>
        <pc:sldLayoutChg chg="add del mod replId">
          <pc:chgData name="tash.porter" userId="S::tash.porter_gmail.com#ext#@devupconforg2.onmicrosoft.com::ec51e32d-ccf7-4682-9f39-5eda606be95c" providerId="AD" clId="Web-{744F9FD9-F372-4AA3-9224-189329699E96}" dt="2020-05-17T13:49:35.292" v="19"/>
          <pc:sldLayoutMkLst>
            <pc:docMk/>
            <pc:sldMasterMk cId="3144934323" sldId="2147483740"/>
            <pc:sldLayoutMk cId="2245603170" sldId="2147483745"/>
          </pc:sldLayoutMkLst>
        </pc:sldLayoutChg>
        <pc:sldLayoutChg chg="add del mod replId">
          <pc:chgData name="tash.porter" userId="S::tash.porter_gmail.com#ext#@devupconforg2.onmicrosoft.com::ec51e32d-ccf7-4682-9f39-5eda606be95c" providerId="AD" clId="Web-{744F9FD9-F372-4AA3-9224-189329699E96}" dt="2020-05-17T13:49:35.292" v="19"/>
          <pc:sldLayoutMkLst>
            <pc:docMk/>
            <pc:sldMasterMk cId="3144934323" sldId="2147483740"/>
            <pc:sldLayoutMk cId="3237190122" sldId="2147483746"/>
          </pc:sldLayoutMkLst>
        </pc:sldLayoutChg>
        <pc:sldLayoutChg chg="add del mod replId">
          <pc:chgData name="tash.porter" userId="S::tash.porter_gmail.com#ext#@devupconforg2.onmicrosoft.com::ec51e32d-ccf7-4682-9f39-5eda606be95c" providerId="AD" clId="Web-{744F9FD9-F372-4AA3-9224-189329699E96}" dt="2020-05-17T13:49:35.292" v="19"/>
          <pc:sldLayoutMkLst>
            <pc:docMk/>
            <pc:sldMasterMk cId="3144934323" sldId="2147483740"/>
            <pc:sldLayoutMk cId="3689977606" sldId="2147483747"/>
          </pc:sldLayoutMkLst>
        </pc:sldLayoutChg>
        <pc:sldLayoutChg chg="add del mod replId">
          <pc:chgData name="tash.porter" userId="S::tash.porter_gmail.com#ext#@devupconforg2.onmicrosoft.com::ec51e32d-ccf7-4682-9f39-5eda606be95c" providerId="AD" clId="Web-{744F9FD9-F372-4AA3-9224-189329699E96}" dt="2020-05-17T13:49:35.292" v="19"/>
          <pc:sldLayoutMkLst>
            <pc:docMk/>
            <pc:sldMasterMk cId="3144934323" sldId="2147483740"/>
            <pc:sldLayoutMk cId="2239974309" sldId="2147483748"/>
          </pc:sldLayoutMkLst>
        </pc:sldLayoutChg>
        <pc:sldLayoutChg chg="add del mod replId">
          <pc:chgData name="tash.porter" userId="S::tash.porter_gmail.com#ext#@devupconforg2.onmicrosoft.com::ec51e32d-ccf7-4682-9f39-5eda606be95c" providerId="AD" clId="Web-{744F9FD9-F372-4AA3-9224-189329699E96}" dt="2020-05-17T13:49:35.292" v="19"/>
          <pc:sldLayoutMkLst>
            <pc:docMk/>
            <pc:sldMasterMk cId="3144934323" sldId="2147483740"/>
            <pc:sldLayoutMk cId="3201619400" sldId="2147483749"/>
          </pc:sldLayoutMkLst>
        </pc:sldLayoutChg>
        <pc:sldLayoutChg chg="add del mod replId">
          <pc:chgData name="tash.porter" userId="S::tash.porter_gmail.com#ext#@devupconforg2.onmicrosoft.com::ec51e32d-ccf7-4682-9f39-5eda606be95c" providerId="AD" clId="Web-{744F9FD9-F372-4AA3-9224-189329699E96}" dt="2020-05-17T13:49:35.292" v="19"/>
          <pc:sldLayoutMkLst>
            <pc:docMk/>
            <pc:sldMasterMk cId="3144934323" sldId="2147483740"/>
            <pc:sldLayoutMk cId="3914464626" sldId="2147483750"/>
          </pc:sldLayoutMkLst>
        </pc:sldLayoutChg>
        <pc:sldLayoutChg chg="add del mod replId">
          <pc:chgData name="tash.porter" userId="S::tash.porter_gmail.com#ext#@devupconforg2.onmicrosoft.com::ec51e32d-ccf7-4682-9f39-5eda606be95c" providerId="AD" clId="Web-{744F9FD9-F372-4AA3-9224-189329699E96}" dt="2020-05-17T13:49:35.292" v="19"/>
          <pc:sldLayoutMkLst>
            <pc:docMk/>
            <pc:sldMasterMk cId="3144934323" sldId="2147483740"/>
            <pc:sldLayoutMk cId="2804633802" sldId="2147483751"/>
          </pc:sldLayoutMkLst>
        </pc:sldLayoutChg>
      </pc:sldMasterChg>
      <pc:sldMasterChg chg="add del addSldLayout delSldLayout modSldLayout">
        <pc:chgData name="tash.porter" userId="S::tash.porter_gmail.com#ext#@devupconforg2.onmicrosoft.com::ec51e32d-ccf7-4682-9f39-5eda606be95c" providerId="AD" clId="Web-{744F9FD9-F372-4AA3-9224-189329699E96}" dt="2020-05-17T13:49:39.417" v="20"/>
        <pc:sldMasterMkLst>
          <pc:docMk/>
          <pc:sldMasterMk cId="2229376761" sldId="2147483752"/>
        </pc:sldMasterMkLst>
        <pc:sldLayoutChg chg="add del mod replId">
          <pc:chgData name="tash.porter" userId="S::tash.porter_gmail.com#ext#@devupconforg2.onmicrosoft.com::ec51e32d-ccf7-4682-9f39-5eda606be95c" providerId="AD" clId="Web-{744F9FD9-F372-4AA3-9224-189329699E96}" dt="2020-05-17T13:49:39.417" v="20"/>
          <pc:sldLayoutMkLst>
            <pc:docMk/>
            <pc:sldMasterMk cId="2229376761" sldId="2147483752"/>
            <pc:sldLayoutMk cId="679503241" sldId="2147483753"/>
          </pc:sldLayoutMkLst>
        </pc:sldLayoutChg>
        <pc:sldLayoutChg chg="add del mod replId">
          <pc:chgData name="tash.porter" userId="S::tash.porter_gmail.com#ext#@devupconforg2.onmicrosoft.com::ec51e32d-ccf7-4682-9f39-5eda606be95c" providerId="AD" clId="Web-{744F9FD9-F372-4AA3-9224-189329699E96}" dt="2020-05-17T13:49:39.417" v="20"/>
          <pc:sldLayoutMkLst>
            <pc:docMk/>
            <pc:sldMasterMk cId="2229376761" sldId="2147483752"/>
            <pc:sldLayoutMk cId="4064050537" sldId="2147483754"/>
          </pc:sldLayoutMkLst>
        </pc:sldLayoutChg>
        <pc:sldLayoutChg chg="add del mod replId">
          <pc:chgData name="tash.porter" userId="S::tash.porter_gmail.com#ext#@devupconforg2.onmicrosoft.com::ec51e32d-ccf7-4682-9f39-5eda606be95c" providerId="AD" clId="Web-{744F9FD9-F372-4AA3-9224-189329699E96}" dt="2020-05-17T13:49:39.417" v="20"/>
          <pc:sldLayoutMkLst>
            <pc:docMk/>
            <pc:sldMasterMk cId="2229376761" sldId="2147483752"/>
            <pc:sldLayoutMk cId="4088453551" sldId="2147483755"/>
          </pc:sldLayoutMkLst>
        </pc:sldLayoutChg>
        <pc:sldLayoutChg chg="add del mod replId">
          <pc:chgData name="tash.porter" userId="S::tash.porter_gmail.com#ext#@devupconforg2.onmicrosoft.com::ec51e32d-ccf7-4682-9f39-5eda606be95c" providerId="AD" clId="Web-{744F9FD9-F372-4AA3-9224-189329699E96}" dt="2020-05-17T13:49:39.417" v="20"/>
          <pc:sldLayoutMkLst>
            <pc:docMk/>
            <pc:sldMasterMk cId="2229376761" sldId="2147483752"/>
            <pc:sldLayoutMk cId="3747937739" sldId="2147483756"/>
          </pc:sldLayoutMkLst>
        </pc:sldLayoutChg>
        <pc:sldLayoutChg chg="add del mod replId">
          <pc:chgData name="tash.porter" userId="S::tash.porter_gmail.com#ext#@devupconforg2.onmicrosoft.com::ec51e32d-ccf7-4682-9f39-5eda606be95c" providerId="AD" clId="Web-{744F9FD9-F372-4AA3-9224-189329699E96}" dt="2020-05-17T13:49:39.417" v="20"/>
          <pc:sldLayoutMkLst>
            <pc:docMk/>
            <pc:sldMasterMk cId="2229376761" sldId="2147483752"/>
            <pc:sldLayoutMk cId="2557462935" sldId="2147483757"/>
          </pc:sldLayoutMkLst>
        </pc:sldLayoutChg>
        <pc:sldLayoutChg chg="add del mod replId">
          <pc:chgData name="tash.porter" userId="S::tash.porter_gmail.com#ext#@devupconforg2.onmicrosoft.com::ec51e32d-ccf7-4682-9f39-5eda606be95c" providerId="AD" clId="Web-{744F9FD9-F372-4AA3-9224-189329699E96}" dt="2020-05-17T13:49:39.417" v="20"/>
          <pc:sldLayoutMkLst>
            <pc:docMk/>
            <pc:sldMasterMk cId="2229376761" sldId="2147483752"/>
            <pc:sldLayoutMk cId="3339491940" sldId="2147483758"/>
          </pc:sldLayoutMkLst>
        </pc:sldLayoutChg>
        <pc:sldLayoutChg chg="add del mod replId">
          <pc:chgData name="tash.porter" userId="S::tash.porter_gmail.com#ext#@devupconforg2.onmicrosoft.com::ec51e32d-ccf7-4682-9f39-5eda606be95c" providerId="AD" clId="Web-{744F9FD9-F372-4AA3-9224-189329699E96}" dt="2020-05-17T13:49:39.417" v="20"/>
          <pc:sldLayoutMkLst>
            <pc:docMk/>
            <pc:sldMasterMk cId="2229376761" sldId="2147483752"/>
            <pc:sldLayoutMk cId="893614133" sldId="2147483759"/>
          </pc:sldLayoutMkLst>
        </pc:sldLayoutChg>
        <pc:sldLayoutChg chg="add del mod replId">
          <pc:chgData name="tash.porter" userId="S::tash.porter_gmail.com#ext#@devupconforg2.onmicrosoft.com::ec51e32d-ccf7-4682-9f39-5eda606be95c" providerId="AD" clId="Web-{744F9FD9-F372-4AA3-9224-189329699E96}" dt="2020-05-17T13:49:39.417" v="20"/>
          <pc:sldLayoutMkLst>
            <pc:docMk/>
            <pc:sldMasterMk cId="2229376761" sldId="2147483752"/>
            <pc:sldLayoutMk cId="1819741563" sldId="2147483760"/>
          </pc:sldLayoutMkLst>
        </pc:sldLayoutChg>
        <pc:sldLayoutChg chg="add del mod replId">
          <pc:chgData name="tash.porter" userId="S::tash.porter_gmail.com#ext#@devupconforg2.onmicrosoft.com::ec51e32d-ccf7-4682-9f39-5eda606be95c" providerId="AD" clId="Web-{744F9FD9-F372-4AA3-9224-189329699E96}" dt="2020-05-17T13:49:39.417" v="20"/>
          <pc:sldLayoutMkLst>
            <pc:docMk/>
            <pc:sldMasterMk cId="2229376761" sldId="2147483752"/>
            <pc:sldLayoutMk cId="534541880" sldId="2147483761"/>
          </pc:sldLayoutMkLst>
        </pc:sldLayoutChg>
        <pc:sldLayoutChg chg="add del mod replId">
          <pc:chgData name="tash.porter" userId="S::tash.porter_gmail.com#ext#@devupconforg2.onmicrosoft.com::ec51e32d-ccf7-4682-9f39-5eda606be95c" providerId="AD" clId="Web-{744F9FD9-F372-4AA3-9224-189329699E96}" dt="2020-05-17T13:49:39.417" v="20"/>
          <pc:sldLayoutMkLst>
            <pc:docMk/>
            <pc:sldMasterMk cId="2229376761" sldId="2147483752"/>
            <pc:sldLayoutMk cId="2288764496" sldId="2147483762"/>
          </pc:sldLayoutMkLst>
        </pc:sldLayoutChg>
        <pc:sldLayoutChg chg="add del mod replId">
          <pc:chgData name="tash.porter" userId="S::tash.porter_gmail.com#ext#@devupconforg2.onmicrosoft.com::ec51e32d-ccf7-4682-9f39-5eda606be95c" providerId="AD" clId="Web-{744F9FD9-F372-4AA3-9224-189329699E96}" dt="2020-05-17T13:49:39.417" v="20"/>
          <pc:sldLayoutMkLst>
            <pc:docMk/>
            <pc:sldMasterMk cId="2229376761" sldId="2147483752"/>
            <pc:sldLayoutMk cId="1091607556" sldId="2147483763"/>
          </pc:sldLayoutMkLst>
        </pc:sldLayoutChg>
      </pc:sldMasterChg>
      <pc:sldMasterChg chg="add addSldLayout modSldLayout">
        <pc:chgData name="tash.porter" userId="S::tash.porter_gmail.com#ext#@devupconforg2.onmicrosoft.com::ec51e32d-ccf7-4682-9f39-5eda606be95c" providerId="AD" clId="Web-{744F9FD9-F372-4AA3-9224-189329699E96}" dt="2020-05-17T13:49:39.417" v="20"/>
        <pc:sldMasterMkLst>
          <pc:docMk/>
          <pc:sldMasterMk cId="3676376720" sldId="2147483764"/>
        </pc:sldMasterMkLst>
        <pc:sldLayoutChg chg="add mod replId">
          <pc:chgData name="tash.porter" userId="S::tash.porter_gmail.com#ext#@devupconforg2.onmicrosoft.com::ec51e32d-ccf7-4682-9f39-5eda606be95c" providerId="AD" clId="Web-{744F9FD9-F372-4AA3-9224-189329699E96}" dt="2020-05-17T13:49:39.417" v="20"/>
          <pc:sldLayoutMkLst>
            <pc:docMk/>
            <pc:sldMasterMk cId="3676376720" sldId="2147483764"/>
            <pc:sldLayoutMk cId="153296" sldId="2147483765"/>
          </pc:sldLayoutMkLst>
        </pc:sldLayoutChg>
        <pc:sldLayoutChg chg="add mod replId">
          <pc:chgData name="tash.porter" userId="S::tash.porter_gmail.com#ext#@devupconforg2.onmicrosoft.com::ec51e32d-ccf7-4682-9f39-5eda606be95c" providerId="AD" clId="Web-{744F9FD9-F372-4AA3-9224-189329699E96}" dt="2020-05-17T13:49:39.417" v="20"/>
          <pc:sldLayoutMkLst>
            <pc:docMk/>
            <pc:sldMasterMk cId="3676376720" sldId="2147483764"/>
            <pc:sldLayoutMk cId="3728886960" sldId="2147483766"/>
          </pc:sldLayoutMkLst>
        </pc:sldLayoutChg>
        <pc:sldLayoutChg chg="add mod replId">
          <pc:chgData name="tash.porter" userId="S::tash.porter_gmail.com#ext#@devupconforg2.onmicrosoft.com::ec51e32d-ccf7-4682-9f39-5eda606be95c" providerId="AD" clId="Web-{744F9FD9-F372-4AA3-9224-189329699E96}" dt="2020-05-17T13:49:39.417" v="20"/>
          <pc:sldLayoutMkLst>
            <pc:docMk/>
            <pc:sldMasterMk cId="3676376720" sldId="2147483764"/>
            <pc:sldLayoutMk cId="811816667" sldId="2147483767"/>
          </pc:sldLayoutMkLst>
        </pc:sldLayoutChg>
        <pc:sldLayoutChg chg="add mod replId">
          <pc:chgData name="tash.porter" userId="S::tash.porter_gmail.com#ext#@devupconforg2.onmicrosoft.com::ec51e32d-ccf7-4682-9f39-5eda606be95c" providerId="AD" clId="Web-{744F9FD9-F372-4AA3-9224-189329699E96}" dt="2020-05-17T13:49:39.417" v="20"/>
          <pc:sldLayoutMkLst>
            <pc:docMk/>
            <pc:sldMasterMk cId="3676376720" sldId="2147483764"/>
            <pc:sldLayoutMk cId="5810256" sldId="2147483768"/>
          </pc:sldLayoutMkLst>
        </pc:sldLayoutChg>
        <pc:sldLayoutChg chg="add mod replId">
          <pc:chgData name="tash.porter" userId="S::tash.porter_gmail.com#ext#@devupconforg2.onmicrosoft.com::ec51e32d-ccf7-4682-9f39-5eda606be95c" providerId="AD" clId="Web-{744F9FD9-F372-4AA3-9224-189329699E96}" dt="2020-05-17T13:49:39.417" v="20"/>
          <pc:sldLayoutMkLst>
            <pc:docMk/>
            <pc:sldMasterMk cId="3676376720" sldId="2147483764"/>
            <pc:sldLayoutMk cId="878638602" sldId="2147483769"/>
          </pc:sldLayoutMkLst>
        </pc:sldLayoutChg>
        <pc:sldLayoutChg chg="add mod replId">
          <pc:chgData name="tash.porter" userId="S::tash.porter_gmail.com#ext#@devupconforg2.onmicrosoft.com::ec51e32d-ccf7-4682-9f39-5eda606be95c" providerId="AD" clId="Web-{744F9FD9-F372-4AA3-9224-189329699E96}" dt="2020-05-17T13:49:39.417" v="20"/>
          <pc:sldLayoutMkLst>
            <pc:docMk/>
            <pc:sldMasterMk cId="3676376720" sldId="2147483764"/>
            <pc:sldLayoutMk cId="186270556" sldId="2147483770"/>
          </pc:sldLayoutMkLst>
        </pc:sldLayoutChg>
        <pc:sldLayoutChg chg="add mod replId">
          <pc:chgData name="tash.porter" userId="S::tash.porter_gmail.com#ext#@devupconforg2.onmicrosoft.com::ec51e32d-ccf7-4682-9f39-5eda606be95c" providerId="AD" clId="Web-{744F9FD9-F372-4AA3-9224-189329699E96}" dt="2020-05-17T13:49:39.417" v="20"/>
          <pc:sldLayoutMkLst>
            <pc:docMk/>
            <pc:sldMasterMk cId="3676376720" sldId="2147483764"/>
            <pc:sldLayoutMk cId="2251367252" sldId="2147483771"/>
          </pc:sldLayoutMkLst>
        </pc:sldLayoutChg>
        <pc:sldLayoutChg chg="add mod replId">
          <pc:chgData name="tash.porter" userId="S::tash.porter_gmail.com#ext#@devupconforg2.onmicrosoft.com::ec51e32d-ccf7-4682-9f39-5eda606be95c" providerId="AD" clId="Web-{744F9FD9-F372-4AA3-9224-189329699E96}" dt="2020-05-17T13:49:39.417" v="20"/>
          <pc:sldLayoutMkLst>
            <pc:docMk/>
            <pc:sldMasterMk cId="3676376720" sldId="2147483764"/>
            <pc:sldLayoutMk cId="126382567" sldId="2147483772"/>
          </pc:sldLayoutMkLst>
        </pc:sldLayoutChg>
        <pc:sldLayoutChg chg="add mod replId">
          <pc:chgData name="tash.porter" userId="S::tash.porter_gmail.com#ext#@devupconforg2.onmicrosoft.com::ec51e32d-ccf7-4682-9f39-5eda606be95c" providerId="AD" clId="Web-{744F9FD9-F372-4AA3-9224-189329699E96}" dt="2020-05-17T13:49:39.417" v="20"/>
          <pc:sldLayoutMkLst>
            <pc:docMk/>
            <pc:sldMasterMk cId="3676376720" sldId="2147483764"/>
            <pc:sldLayoutMk cId="493595492" sldId="2147483773"/>
          </pc:sldLayoutMkLst>
        </pc:sldLayoutChg>
        <pc:sldLayoutChg chg="add mod replId">
          <pc:chgData name="tash.porter" userId="S::tash.porter_gmail.com#ext#@devupconforg2.onmicrosoft.com::ec51e32d-ccf7-4682-9f39-5eda606be95c" providerId="AD" clId="Web-{744F9FD9-F372-4AA3-9224-189329699E96}" dt="2020-05-17T13:49:39.417" v="20"/>
          <pc:sldLayoutMkLst>
            <pc:docMk/>
            <pc:sldMasterMk cId="3676376720" sldId="2147483764"/>
            <pc:sldLayoutMk cId="157919614" sldId="2147483774"/>
          </pc:sldLayoutMkLst>
        </pc:sldLayoutChg>
        <pc:sldLayoutChg chg="add mod replId">
          <pc:chgData name="tash.porter" userId="S::tash.porter_gmail.com#ext#@devupconforg2.onmicrosoft.com::ec51e32d-ccf7-4682-9f39-5eda606be95c" providerId="AD" clId="Web-{744F9FD9-F372-4AA3-9224-189329699E96}" dt="2020-05-17T13:49:39.417" v="20"/>
          <pc:sldLayoutMkLst>
            <pc:docMk/>
            <pc:sldMasterMk cId="3676376720" sldId="2147483764"/>
            <pc:sldLayoutMk cId="4214028932" sldId="2147483775"/>
          </pc:sldLayoutMkLst>
        </pc:sldLayoutChg>
      </pc:sldMasterChg>
    </pc:docChg>
  </pc:docChgLst>
  <pc:docChgLst>
    <pc:chgData name="alexandra.h.harris" userId="S::alexandra.h.harris_gmail.com#ext#@devupconforg2.onmicrosoft.com::489d76fe-c2c5-4e6a-b064-a5fea912dc8b" providerId="AD" clId="Web-{7781EEC0-6918-4314-9DA0-2EB940F41C6F}"/>
    <pc:docChg chg="modSld">
      <pc:chgData name="alexandra.h.harris" userId="S::alexandra.h.harris_gmail.com#ext#@devupconforg2.onmicrosoft.com::489d76fe-c2c5-4e6a-b064-a5fea912dc8b" providerId="AD" clId="Web-{7781EEC0-6918-4314-9DA0-2EB940F41C6F}" dt="2020-05-17T15:05:47" v="0"/>
      <pc:docMkLst>
        <pc:docMk/>
      </pc:docMkLst>
      <pc:sldChg chg="modNotes">
        <pc:chgData name="alexandra.h.harris" userId="S::alexandra.h.harris_gmail.com#ext#@devupconforg2.onmicrosoft.com::489d76fe-c2c5-4e6a-b064-a5fea912dc8b" providerId="AD" clId="Web-{7781EEC0-6918-4314-9DA0-2EB940F41C6F}" dt="2020-05-17T15:05:47" v="0"/>
        <pc:sldMkLst>
          <pc:docMk/>
          <pc:sldMk cId="494143697" sldId="262"/>
        </pc:sldMkLst>
      </pc:sldChg>
    </pc:docChg>
  </pc:docChgLst>
  <pc:docChgLst>
    <pc:chgData name="tash.porter" userId="S::tash.porter_gmail.com#ext#@devupconforg2.onmicrosoft.com::ec51e32d-ccf7-4682-9f39-5eda606be95c" providerId="AD" clId="Web-{8E17D4A8-39E3-4A3B-A71C-A0C7F38EBA9C}"/>
    <pc:docChg chg="addSld delSld modSld">
      <pc:chgData name="tash.porter" userId="S::tash.porter_gmail.com#ext#@devupconforg2.onmicrosoft.com::ec51e32d-ccf7-4682-9f39-5eda606be95c" providerId="AD" clId="Web-{8E17D4A8-39E3-4A3B-A71C-A0C7F38EBA9C}" dt="2020-05-17T14:54:49.233" v="52"/>
      <pc:docMkLst>
        <pc:docMk/>
      </pc:docMkLst>
      <pc:sldChg chg="addSp delSp modSp">
        <pc:chgData name="tash.porter" userId="S::tash.porter_gmail.com#ext#@devupconforg2.onmicrosoft.com::ec51e32d-ccf7-4682-9f39-5eda606be95c" providerId="AD" clId="Web-{8E17D4A8-39E3-4A3B-A71C-A0C7F38EBA9C}" dt="2020-05-17T14:52:22.325" v="18"/>
        <pc:sldMkLst>
          <pc:docMk/>
          <pc:sldMk cId="2027139033" sldId="263"/>
        </pc:sldMkLst>
        <pc:spChg chg="del">
          <ac:chgData name="tash.porter" userId="S::tash.porter_gmail.com#ext#@devupconforg2.onmicrosoft.com::ec51e32d-ccf7-4682-9f39-5eda606be95c" providerId="AD" clId="Web-{8E17D4A8-39E3-4A3B-A71C-A0C7F38EBA9C}" dt="2020-05-17T14:51:33.043" v="2"/>
          <ac:spMkLst>
            <pc:docMk/>
            <pc:sldMk cId="2027139033" sldId="263"/>
            <ac:spMk id="2" creationId="{8FDD60BE-670B-471B-B31F-3A15C70C40FC}"/>
          </ac:spMkLst>
        </pc:spChg>
        <pc:spChg chg="add del mod">
          <ac:chgData name="tash.porter" userId="S::tash.porter_gmail.com#ext#@devupconforg2.onmicrosoft.com::ec51e32d-ccf7-4682-9f39-5eda606be95c" providerId="AD" clId="Web-{8E17D4A8-39E3-4A3B-A71C-A0C7F38EBA9C}" dt="2020-05-17T14:51:50.715" v="11"/>
          <ac:spMkLst>
            <pc:docMk/>
            <pc:sldMk cId="2027139033" sldId="263"/>
            <ac:spMk id="5" creationId="{6771803C-42D2-454D-8FAC-59D85B3D7856}"/>
          </ac:spMkLst>
        </pc:spChg>
        <pc:picChg chg="add mod">
          <ac:chgData name="tash.porter" userId="S::tash.porter_gmail.com#ext#@devupconforg2.onmicrosoft.com::ec51e32d-ccf7-4682-9f39-5eda606be95c" providerId="AD" clId="Web-{8E17D4A8-39E3-4A3B-A71C-A0C7F38EBA9C}" dt="2020-05-17T14:52:22.325" v="18"/>
          <ac:picMkLst>
            <pc:docMk/>
            <pc:sldMk cId="2027139033" sldId="263"/>
            <ac:picMk id="3" creationId="{84223F25-AFE7-4CCE-AD28-6C59A9804B2D}"/>
          </ac:picMkLst>
        </pc:picChg>
        <pc:picChg chg="add mod">
          <ac:chgData name="tash.porter" userId="S::tash.porter_gmail.com#ext#@devupconforg2.onmicrosoft.com::ec51e32d-ccf7-4682-9f39-5eda606be95c" providerId="AD" clId="Web-{8E17D4A8-39E3-4A3B-A71C-A0C7F38EBA9C}" dt="2020-05-17T14:51:53.231" v="13" actId="1076"/>
          <ac:picMkLst>
            <pc:docMk/>
            <pc:sldMk cId="2027139033" sldId="263"/>
            <ac:picMk id="7" creationId="{388E67E8-A2C3-4237-9845-FB40E49940BB}"/>
          </ac:picMkLst>
        </pc:picChg>
      </pc:sldChg>
      <pc:sldChg chg="del">
        <pc:chgData name="tash.porter" userId="S::tash.porter_gmail.com#ext#@devupconforg2.onmicrosoft.com::ec51e32d-ccf7-4682-9f39-5eda606be95c" providerId="AD" clId="Web-{8E17D4A8-39E3-4A3B-A71C-A0C7F38EBA9C}" dt="2020-05-17T14:52:29.497" v="20"/>
        <pc:sldMkLst>
          <pc:docMk/>
          <pc:sldMk cId="2175708370" sldId="264"/>
        </pc:sldMkLst>
      </pc:sldChg>
      <pc:sldChg chg="del">
        <pc:chgData name="tash.porter" userId="S::tash.porter_gmail.com#ext#@devupconforg2.onmicrosoft.com::ec51e32d-ccf7-4682-9f39-5eda606be95c" providerId="AD" clId="Web-{8E17D4A8-39E3-4A3B-A71C-A0C7F38EBA9C}" dt="2020-05-17T14:52:29.497" v="19"/>
        <pc:sldMkLst>
          <pc:docMk/>
          <pc:sldMk cId="3650557467" sldId="265"/>
        </pc:sldMkLst>
      </pc:sldChg>
      <pc:sldChg chg="addSp delSp modSp add replId">
        <pc:chgData name="tash.porter" userId="S::tash.porter_gmail.com#ext#@devupconforg2.onmicrosoft.com::ec51e32d-ccf7-4682-9f39-5eda606be95c" providerId="AD" clId="Web-{8E17D4A8-39E3-4A3B-A71C-A0C7F38EBA9C}" dt="2020-05-17T14:54:33.123" v="49"/>
        <pc:sldMkLst>
          <pc:docMk/>
          <pc:sldMk cId="1357194518" sldId="270"/>
        </pc:sldMkLst>
        <pc:picChg chg="add mod">
          <ac:chgData name="tash.porter" userId="S::tash.porter_gmail.com#ext#@devupconforg2.onmicrosoft.com::ec51e32d-ccf7-4682-9f39-5eda606be95c" providerId="AD" clId="Web-{8E17D4A8-39E3-4A3B-A71C-A0C7F38EBA9C}" dt="2020-05-17T14:54:33.123" v="49"/>
          <ac:picMkLst>
            <pc:docMk/>
            <pc:sldMk cId="1357194518" sldId="270"/>
            <ac:picMk id="2" creationId="{0F9DB538-4112-495E-AA32-D4AC39B028CC}"/>
          </ac:picMkLst>
        </pc:picChg>
        <pc:picChg chg="del">
          <ac:chgData name="tash.porter" userId="S::tash.porter_gmail.com#ext#@devupconforg2.onmicrosoft.com::ec51e32d-ccf7-4682-9f39-5eda606be95c" providerId="AD" clId="Web-{8E17D4A8-39E3-4A3B-A71C-A0C7F38EBA9C}" dt="2020-05-17T14:53:03.982" v="30"/>
          <ac:picMkLst>
            <pc:docMk/>
            <pc:sldMk cId="1357194518" sldId="270"/>
            <ac:picMk id="3" creationId="{84223F25-AFE7-4CCE-AD28-6C59A9804B2D}"/>
          </ac:picMkLst>
        </pc:picChg>
      </pc:sldChg>
      <pc:sldChg chg="addSp delSp modSp add replId">
        <pc:chgData name="tash.porter" userId="S::tash.porter_gmail.com#ext#@devupconforg2.onmicrosoft.com::ec51e32d-ccf7-4682-9f39-5eda606be95c" providerId="AD" clId="Web-{8E17D4A8-39E3-4A3B-A71C-A0C7F38EBA9C}" dt="2020-05-17T14:54:37.186" v="50"/>
        <pc:sldMkLst>
          <pc:docMk/>
          <pc:sldMk cId="358401761" sldId="271"/>
        </pc:sldMkLst>
        <pc:picChg chg="add mod">
          <ac:chgData name="tash.porter" userId="S::tash.porter_gmail.com#ext#@devupconforg2.onmicrosoft.com::ec51e32d-ccf7-4682-9f39-5eda606be95c" providerId="AD" clId="Web-{8E17D4A8-39E3-4A3B-A71C-A0C7F38EBA9C}" dt="2020-05-17T14:54:37.186" v="50"/>
          <ac:picMkLst>
            <pc:docMk/>
            <pc:sldMk cId="358401761" sldId="271"/>
            <ac:picMk id="2" creationId="{EDA6ADCF-57EC-4CE1-B32C-B23729C228D9}"/>
          </ac:picMkLst>
        </pc:picChg>
        <pc:picChg chg="del">
          <ac:chgData name="tash.porter" userId="S::tash.porter_gmail.com#ext#@devupconforg2.onmicrosoft.com::ec51e32d-ccf7-4682-9f39-5eda606be95c" providerId="AD" clId="Web-{8E17D4A8-39E3-4A3B-A71C-A0C7F38EBA9C}" dt="2020-05-17T14:53:29.779" v="36"/>
          <ac:picMkLst>
            <pc:docMk/>
            <pc:sldMk cId="358401761" sldId="271"/>
            <ac:picMk id="3" creationId="{84223F25-AFE7-4CCE-AD28-6C59A9804B2D}"/>
          </ac:picMkLst>
        </pc:picChg>
      </pc:sldChg>
      <pc:sldChg chg="addSp delSp modSp add replId">
        <pc:chgData name="tash.porter" userId="S::tash.porter_gmail.com#ext#@devupconforg2.onmicrosoft.com::ec51e32d-ccf7-4682-9f39-5eda606be95c" providerId="AD" clId="Web-{8E17D4A8-39E3-4A3B-A71C-A0C7F38EBA9C}" dt="2020-05-17T14:54:42.483" v="51"/>
        <pc:sldMkLst>
          <pc:docMk/>
          <pc:sldMk cId="1819268344" sldId="272"/>
        </pc:sldMkLst>
        <pc:picChg chg="add mod">
          <ac:chgData name="tash.porter" userId="S::tash.porter_gmail.com#ext#@devupconforg2.onmicrosoft.com::ec51e32d-ccf7-4682-9f39-5eda606be95c" providerId="AD" clId="Web-{8E17D4A8-39E3-4A3B-A71C-A0C7F38EBA9C}" dt="2020-05-17T14:54:42.483" v="51"/>
          <ac:picMkLst>
            <pc:docMk/>
            <pc:sldMk cId="1819268344" sldId="272"/>
            <ac:picMk id="2" creationId="{72CEE664-B7ED-4F9F-A48C-BF18F3A6A70E}"/>
          </ac:picMkLst>
        </pc:picChg>
        <pc:picChg chg="del">
          <ac:chgData name="tash.porter" userId="S::tash.porter_gmail.com#ext#@devupconforg2.onmicrosoft.com::ec51e32d-ccf7-4682-9f39-5eda606be95c" providerId="AD" clId="Web-{8E17D4A8-39E3-4A3B-A71C-A0C7F38EBA9C}" dt="2020-05-17T14:53:45.092" v="41"/>
          <ac:picMkLst>
            <pc:docMk/>
            <pc:sldMk cId="1819268344" sldId="272"/>
            <ac:picMk id="3" creationId="{84223F25-AFE7-4CCE-AD28-6C59A9804B2D}"/>
          </ac:picMkLst>
        </pc:picChg>
      </pc:sldChg>
      <pc:sldChg chg="addSp delSp modSp add replId">
        <pc:chgData name="tash.porter" userId="S::tash.porter_gmail.com#ext#@devupconforg2.onmicrosoft.com::ec51e32d-ccf7-4682-9f39-5eda606be95c" providerId="AD" clId="Web-{8E17D4A8-39E3-4A3B-A71C-A0C7F38EBA9C}" dt="2020-05-17T14:54:49.233" v="52"/>
        <pc:sldMkLst>
          <pc:docMk/>
          <pc:sldMk cId="1679030634" sldId="273"/>
        </pc:sldMkLst>
        <pc:picChg chg="del">
          <ac:chgData name="tash.porter" userId="S::tash.porter_gmail.com#ext#@devupconforg2.onmicrosoft.com::ec51e32d-ccf7-4682-9f39-5eda606be95c" providerId="AD" clId="Web-{8E17D4A8-39E3-4A3B-A71C-A0C7F38EBA9C}" dt="2020-05-17T14:54:07.467" v="47"/>
          <ac:picMkLst>
            <pc:docMk/>
            <pc:sldMk cId="1679030634" sldId="273"/>
            <ac:picMk id="2" creationId="{72CEE664-B7ED-4F9F-A48C-BF18F3A6A70E}"/>
          </ac:picMkLst>
        </pc:picChg>
        <pc:picChg chg="add mod">
          <ac:chgData name="tash.porter" userId="S::tash.porter_gmail.com#ext#@devupconforg2.onmicrosoft.com::ec51e32d-ccf7-4682-9f39-5eda606be95c" providerId="AD" clId="Web-{8E17D4A8-39E3-4A3B-A71C-A0C7F38EBA9C}" dt="2020-05-17T14:54:49.233" v="52"/>
          <ac:picMkLst>
            <pc:docMk/>
            <pc:sldMk cId="1679030634" sldId="273"/>
            <ac:picMk id="3" creationId="{6223304D-B0F6-478C-8F6A-A5177D5AB5F7}"/>
          </ac:picMkLst>
        </pc:picChg>
      </pc:sldChg>
    </pc:docChg>
  </pc:docChgLst>
  <pc:docChgLst>
    <pc:chgData name="alexandra.h.harris" userId="S::alexandra.h.harris_gmail.com#ext#@devupconforg2.onmicrosoft.com::489d76fe-c2c5-4e6a-b064-a5fea912dc8b" providerId="AD" clId="Web-{A37C0467-36C3-48AC-B7A5-223A3836BAF8}"/>
    <pc:docChg chg="modSld">
      <pc:chgData name="alexandra.h.harris" userId="S::alexandra.h.harris_gmail.com#ext#@devupconforg2.onmicrosoft.com::489d76fe-c2c5-4e6a-b064-a5fea912dc8b" providerId="AD" clId="Web-{A37C0467-36C3-48AC-B7A5-223A3836BAF8}" dt="2020-05-17T15:20:59.652" v="40"/>
      <pc:docMkLst>
        <pc:docMk/>
      </pc:docMkLst>
      <pc:sldChg chg="modNotes">
        <pc:chgData name="alexandra.h.harris" userId="S::alexandra.h.harris_gmail.com#ext#@devupconforg2.onmicrosoft.com::489d76fe-c2c5-4e6a-b064-a5fea912dc8b" providerId="AD" clId="Web-{A37C0467-36C3-48AC-B7A5-223A3836BAF8}" dt="2020-05-17T15:18:38.584" v="0"/>
        <pc:sldMkLst>
          <pc:docMk/>
          <pc:sldMk cId="1626081778" sldId="259"/>
        </pc:sldMkLst>
      </pc:sldChg>
      <pc:sldChg chg="modNotes">
        <pc:chgData name="alexandra.h.harris" userId="S::alexandra.h.harris_gmail.com#ext#@devupconforg2.onmicrosoft.com::489d76fe-c2c5-4e6a-b064-a5fea912dc8b" providerId="AD" clId="Web-{A37C0467-36C3-48AC-B7A5-223A3836BAF8}" dt="2020-05-17T15:20:59.652" v="40"/>
        <pc:sldMkLst>
          <pc:docMk/>
          <pc:sldMk cId="494143697" sldId="262"/>
        </pc:sldMkLst>
      </pc:sldChg>
      <pc:sldChg chg="modNotes">
        <pc:chgData name="alexandra.h.harris" userId="S::alexandra.h.harris_gmail.com#ext#@devupconforg2.onmicrosoft.com::489d76fe-c2c5-4e6a-b064-a5fea912dc8b" providerId="AD" clId="Web-{A37C0467-36C3-48AC-B7A5-223A3836BAF8}" dt="2020-05-17T15:20:27.557" v="32"/>
        <pc:sldMkLst>
          <pc:docMk/>
          <pc:sldMk cId="358401761" sldId="271"/>
        </pc:sldMkLst>
      </pc:sldChg>
      <pc:sldChg chg="modNotes">
        <pc:chgData name="alexandra.h.harris" userId="S::alexandra.h.harris_gmail.com#ext#@devupconforg2.onmicrosoft.com::489d76fe-c2c5-4e6a-b064-a5fea912dc8b" providerId="AD" clId="Web-{A37C0467-36C3-48AC-B7A5-223A3836BAF8}" dt="2020-05-17T15:20:32.823" v="35"/>
        <pc:sldMkLst>
          <pc:docMk/>
          <pc:sldMk cId="1819268344" sldId="272"/>
        </pc:sldMkLst>
      </pc:sldChg>
    </pc:docChg>
  </pc:docChgLst>
  <pc:docChgLst>
    <pc:chgData name="alexandra.h.harris" userId="S::alexandra.h.harris_gmail.com#ext#@devupconforg2.onmicrosoft.com::489d76fe-c2c5-4e6a-b064-a5fea912dc8b" providerId="AD" clId="Web-{2F662715-CE90-4BEB-94A5-BB0904C01634}"/>
    <pc:docChg chg="modSld">
      <pc:chgData name="alexandra.h.harris" userId="S::alexandra.h.harris_gmail.com#ext#@devupconforg2.onmicrosoft.com::489d76fe-c2c5-4e6a-b064-a5fea912dc8b" providerId="AD" clId="Web-{2F662715-CE90-4BEB-94A5-BB0904C01634}" dt="2020-05-17T15:16:45.140" v="0"/>
      <pc:docMkLst>
        <pc:docMk/>
      </pc:docMkLst>
      <pc:sldChg chg="modNotes">
        <pc:chgData name="alexandra.h.harris" userId="S::alexandra.h.harris_gmail.com#ext#@devupconforg2.onmicrosoft.com::489d76fe-c2c5-4e6a-b064-a5fea912dc8b" providerId="AD" clId="Web-{2F662715-CE90-4BEB-94A5-BB0904C01634}" dt="2020-05-17T15:16:45.140" v="0"/>
        <pc:sldMkLst>
          <pc:docMk/>
          <pc:sldMk cId="1126407198" sldId="267"/>
        </pc:sldMkLst>
      </pc:sldChg>
    </pc:docChg>
  </pc:docChgLst>
  <pc:docChgLst>
    <pc:chgData name="mollienordgren" userId="S::mollienordgren_yahoo.com#ext#@devupconforg2.onmicrosoft.com::f8da65d8-2794-4ae3-a9fc-f90b48705b19" providerId="AD" clId="Web-{80AF753F-C12D-429A-B5BE-0661BD1F1178}"/>
    <pc:docChg chg="modSld">
      <pc:chgData name="mollienordgren" userId="S::mollienordgren_yahoo.com#ext#@devupconforg2.onmicrosoft.com::f8da65d8-2794-4ae3-a9fc-f90b48705b19" providerId="AD" clId="Web-{80AF753F-C12D-429A-B5BE-0661BD1F1178}" dt="2020-05-17T15:44:26.412" v="16" actId="20577"/>
      <pc:docMkLst>
        <pc:docMk/>
      </pc:docMkLst>
      <pc:sldChg chg="modSp">
        <pc:chgData name="mollienordgren" userId="S::mollienordgren_yahoo.com#ext#@devupconforg2.onmicrosoft.com::f8da65d8-2794-4ae3-a9fc-f90b48705b19" providerId="AD" clId="Web-{80AF753F-C12D-429A-B5BE-0661BD1F1178}" dt="2020-05-17T15:44:26.396" v="15" actId="20577"/>
        <pc:sldMkLst>
          <pc:docMk/>
          <pc:sldMk cId="1626081778" sldId="259"/>
        </pc:sldMkLst>
        <pc:spChg chg="mod">
          <ac:chgData name="mollienordgren" userId="S::mollienordgren_yahoo.com#ext#@devupconforg2.onmicrosoft.com::f8da65d8-2794-4ae3-a9fc-f90b48705b19" providerId="AD" clId="Web-{80AF753F-C12D-429A-B5BE-0661BD1F1178}" dt="2020-05-17T15:44:26.396" v="15" actId="20577"/>
          <ac:spMkLst>
            <pc:docMk/>
            <pc:sldMk cId="1626081778" sldId="259"/>
            <ac:spMk id="12" creationId="{679615F9-3A28-4E03-85DF-A3C402C69D85}"/>
          </ac:spMkLst>
        </pc:spChg>
      </pc:sldChg>
    </pc:docChg>
  </pc:docChgLst>
  <pc:docChgLst>
    <pc:chgData name="maureendai92" userId="S::maureendai92_gmail.com#ext#@devupconforg2.onmicrosoft.com::ff936628-a540-4ad0-98ec-6400f1b517f4" providerId="AD" clId="Web-{E7E27C18-68BC-4080-B775-F348C83C6AEB}"/>
    <pc:docChg chg="modSld">
      <pc:chgData name="maureendai92" userId="S::maureendai92_gmail.com#ext#@devupconforg2.onmicrosoft.com::ff936628-a540-4ad0-98ec-6400f1b517f4" providerId="AD" clId="Web-{E7E27C18-68BC-4080-B775-F348C83C6AEB}" dt="2020-05-17T15:44:04.204" v="6" actId="14100"/>
      <pc:docMkLst>
        <pc:docMk/>
      </pc:docMkLst>
      <pc:sldChg chg="modSp">
        <pc:chgData name="maureendai92" userId="S::maureendai92_gmail.com#ext#@devupconforg2.onmicrosoft.com::ff936628-a540-4ad0-98ec-6400f1b517f4" providerId="AD" clId="Web-{E7E27C18-68BC-4080-B775-F348C83C6AEB}" dt="2020-05-17T15:44:04.204" v="6" actId="14100"/>
        <pc:sldMkLst>
          <pc:docMk/>
          <pc:sldMk cId="2027139033" sldId="263"/>
        </pc:sldMkLst>
        <pc:picChg chg="mod">
          <ac:chgData name="maureendai92" userId="S::maureendai92_gmail.com#ext#@devupconforg2.onmicrosoft.com::ff936628-a540-4ad0-98ec-6400f1b517f4" providerId="AD" clId="Web-{E7E27C18-68BC-4080-B775-F348C83C6AEB}" dt="2020-05-17T15:44:04.204" v="6" actId="14100"/>
          <ac:picMkLst>
            <pc:docMk/>
            <pc:sldMk cId="2027139033" sldId="263"/>
            <ac:picMk id="5" creationId="{156709CB-6FF3-441C-8776-58CB6205BFF6}"/>
          </ac:picMkLst>
        </pc:picChg>
      </pc:sldChg>
      <pc:sldChg chg="modSp">
        <pc:chgData name="maureendai92" userId="S::maureendai92_gmail.com#ext#@devupconforg2.onmicrosoft.com::ff936628-a540-4ad0-98ec-6400f1b517f4" providerId="AD" clId="Web-{E7E27C18-68BC-4080-B775-F348C83C6AEB}" dt="2020-05-17T15:43:38.672" v="4" actId="1076"/>
        <pc:sldMkLst>
          <pc:docMk/>
          <pc:sldMk cId="1819268344" sldId="272"/>
        </pc:sldMkLst>
        <pc:picChg chg="mod">
          <ac:chgData name="maureendai92" userId="S::maureendai92_gmail.com#ext#@devupconforg2.onmicrosoft.com::ff936628-a540-4ad0-98ec-6400f1b517f4" providerId="AD" clId="Web-{E7E27C18-68BC-4080-B775-F348C83C6AEB}" dt="2020-05-17T15:43:38.672" v="4" actId="1076"/>
          <ac:picMkLst>
            <pc:docMk/>
            <pc:sldMk cId="1819268344" sldId="272"/>
            <ac:picMk id="2" creationId="{72CEE664-B7ED-4F9F-A48C-BF18F3A6A70E}"/>
          </ac:picMkLst>
        </pc:picChg>
      </pc:sldChg>
      <pc:sldChg chg="modSp">
        <pc:chgData name="maureendai92" userId="S::maureendai92_gmail.com#ext#@devupconforg2.onmicrosoft.com::ff936628-a540-4ad0-98ec-6400f1b517f4" providerId="AD" clId="Web-{E7E27C18-68BC-4080-B775-F348C83C6AEB}" dt="2020-05-17T15:43:28.624" v="2" actId="1076"/>
        <pc:sldMkLst>
          <pc:docMk/>
          <pc:sldMk cId="1679030634" sldId="273"/>
        </pc:sldMkLst>
        <pc:picChg chg="mod">
          <ac:chgData name="maureendai92" userId="S::maureendai92_gmail.com#ext#@devupconforg2.onmicrosoft.com::ff936628-a540-4ad0-98ec-6400f1b517f4" providerId="AD" clId="Web-{E7E27C18-68BC-4080-B775-F348C83C6AEB}" dt="2020-05-17T15:43:28.624" v="2" actId="1076"/>
          <ac:picMkLst>
            <pc:docMk/>
            <pc:sldMk cId="1679030634" sldId="273"/>
            <ac:picMk id="3" creationId="{6223304D-B0F6-478C-8F6A-A5177D5AB5F7}"/>
          </ac:picMkLst>
        </pc:picChg>
      </pc:sldChg>
    </pc:docChg>
  </pc:docChgLst>
  <pc:docChgLst>
    <pc:chgData name="tash.porter" userId="S::tash.porter_gmail.com#ext#@devupconforg2.onmicrosoft.com::ec51e32d-ccf7-4682-9f39-5eda606be95c" providerId="AD" clId="Web-{2E6DEDC4-0834-41B5-90B8-9F4D192190FB}"/>
    <pc:docChg chg="modSld">
      <pc:chgData name="tash.porter" userId="S::tash.porter_gmail.com#ext#@devupconforg2.onmicrosoft.com::ec51e32d-ccf7-4682-9f39-5eda606be95c" providerId="AD" clId="Web-{2E6DEDC4-0834-41B5-90B8-9F4D192190FB}" dt="2020-05-17T15:48:07.765" v="4" actId="1076"/>
      <pc:docMkLst>
        <pc:docMk/>
      </pc:docMkLst>
      <pc:sldChg chg="addSp delSp modSp">
        <pc:chgData name="tash.porter" userId="S::tash.porter_gmail.com#ext#@devupconforg2.onmicrosoft.com::ec51e32d-ccf7-4682-9f39-5eda606be95c" providerId="AD" clId="Web-{2E6DEDC4-0834-41B5-90B8-9F4D192190FB}" dt="2020-05-17T15:48:07.765" v="4" actId="1076"/>
        <pc:sldMkLst>
          <pc:docMk/>
          <pc:sldMk cId="4014990041" sldId="257"/>
        </pc:sldMkLst>
        <pc:picChg chg="del">
          <ac:chgData name="tash.porter" userId="S::tash.porter_gmail.com#ext#@devupconforg2.onmicrosoft.com::ec51e32d-ccf7-4682-9f39-5eda606be95c" providerId="AD" clId="Web-{2E6DEDC4-0834-41B5-90B8-9F4D192190FB}" dt="2020-05-17T15:47:54.890" v="0"/>
          <ac:picMkLst>
            <pc:docMk/>
            <pc:sldMk cId="4014990041" sldId="257"/>
            <ac:picMk id="3" creationId="{BA0CF035-4168-4D0C-847C-CE39CD4FF2B4}"/>
          </ac:picMkLst>
        </pc:picChg>
        <pc:picChg chg="add mod">
          <ac:chgData name="tash.porter" userId="S::tash.porter_gmail.com#ext#@devupconforg2.onmicrosoft.com::ec51e32d-ccf7-4682-9f39-5eda606be95c" providerId="AD" clId="Web-{2E6DEDC4-0834-41B5-90B8-9F4D192190FB}" dt="2020-05-17T15:48:07.765" v="4" actId="1076"/>
          <ac:picMkLst>
            <pc:docMk/>
            <pc:sldMk cId="4014990041" sldId="257"/>
            <ac:picMk id="4" creationId="{3A175B9B-E4BB-4850-8A8F-73CD72E07D50}"/>
          </ac:picMkLst>
        </pc:picChg>
      </pc:sldChg>
    </pc:docChg>
  </pc:docChgLst>
  <pc:docChgLst>
    <pc:chgData name="tash.porter" userId="S::tash.porter_gmail.com#ext#@devupconforg2.onmicrosoft.com::ec51e32d-ccf7-4682-9f39-5eda606be95c" providerId="AD" clId="Web-{5C240E42-8587-4C4F-A07A-01662759CEDA}"/>
    <pc:docChg chg="addSld delSld modSld sldOrd">
      <pc:chgData name="tash.porter" userId="S::tash.porter_gmail.com#ext#@devupconforg2.onmicrosoft.com::ec51e32d-ccf7-4682-9f39-5eda606be95c" providerId="AD" clId="Web-{5C240E42-8587-4C4F-A07A-01662759CEDA}" dt="2020-05-17T14:49:05.424" v="288"/>
      <pc:docMkLst>
        <pc:docMk/>
      </pc:docMkLst>
      <pc:sldChg chg="addSp delSp modSp modNotes">
        <pc:chgData name="tash.porter" userId="S::tash.porter_gmail.com#ext#@devupconforg2.onmicrosoft.com::ec51e32d-ccf7-4682-9f39-5eda606be95c" providerId="AD" clId="Web-{5C240E42-8587-4C4F-A07A-01662759CEDA}" dt="2020-05-17T14:36:19.785" v="15"/>
        <pc:sldMkLst>
          <pc:docMk/>
          <pc:sldMk cId="1539382103" sldId="266"/>
        </pc:sldMkLst>
        <pc:picChg chg="add del mod modCrop">
          <ac:chgData name="tash.porter" userId="S::tash.porter_gmail.com#ext#@devupconforg2.onmicrosoft.com::ec51e32d-ccf7-4682-9f39-5eda606be95c" providerId="AD" clId="Web-{5C240E42-8587-4C4F-A07A-01662759CEDA}" dt="2020-05-17T14:35:57.613" v="13" actId="1076"/>
          <ac:picMkLst>
            <pc:docMk/>
            <pc:sldMk cId="1539382103" sldId="266"/>
            <ac:picMk id="2" creationId="{A9F1D24A-3BD4-43FC-BD48-0AE35174BA5F}"/>
          </ac:picMkLst>
        </pc:picChg>
        <pc:picChg chg="del">
          <ac:chgData name="tash.porter" userId="S::tash.porter_gmail.com#ext#@devupconforg2.onmicrosoft.com::ec51e32d-ccf7-4682-9f39-5eda606be95c" providerId="AD" clId="Web-{5C240E42-8587-4C4F-A07A-01662759CEDA}" dt="2020-05-17T14:34:47.047" v="0"/>
          <ac:picMkLst>
            <pc:docMk/>
            <pc:sldMk cId="1539382103" sldId="266"/>
            <ac:picMk id="6" creationId="{8BD582DF-1646-4DE2-8D14-6A68335FB7F7}"/>
          </ac:picMkLst>
        </pc:picChg>
      </pc:sldChg>
      <pc:sldChg chg="addSp delSp modSp new modNotes">
        <pc:chgData name="tash.porter" userId="S::tash.porter_gmail.com#ext#@devupconforg2.onmicrosoft.com::ec51e32d-ccf7-4682-9f39-5eda606be95c" providerId="AD" clId="Web-{5C240E42-8587-4C4F-A07A-01662759CEDA}" dt="2020-05-17T14:45:01.289" v="202" actId="1076"/>
        <pc:sldMkLst>
          <pc:docMk/>
          <pc:sldMk cId="1126407198" sldId="267"/>
        </pc:sldMkLst>
        <pc:spChg chg="add mod">
          <ac:chgData name="tash.porter" userId="S::tash.porter_gmail.com#ext#@devupconforg2.onmicrosoft.com::ec51e32d-ccf7-4682-9f39-5eda606be95c" providerId="AD" clId="Web-{5C240E42-8587-4C4F-A07A-01662759CEDA}" dt="2020-05-17T14:36:44.021" v="23" actId="20577"/>
          <ac:spMkLst>
            <pc:docMk/>
            <pc:sldMk cId="1126407198" sldId="267"/>
            <ac:spMk id="3" creationId="{4C569A3B-BED3-4673-9CAB-0113AD8BEB48}"/>
          </ac:spMkLst>
        </pc:spChg>
        <pc:spChg chg="add mod">
          <ac:chgData name="tash.porter" userId="S::tash.porter_gmail.com#ext#@devupconforg2.onmicrosoft.com::ec51e32d-ccf7-4682-9f39-5eda606be95c" providerId="AD" clId="Web-{5C240E42-8587-4C4F-A07A-01662759CEDA}" dt="2020-05-17T14:43:32.146" v="181" actId="1076"/>
          <ac:spMkLst>
            <pc:docMk/>
            <pc:sldMk cId="1126407198" sldId="267"/>
            <ac:spMk id="8" creationId="{54D8A4F0-3588-4004-9366-360F93EF706F}"/>
          </ac:spMkLst>
        </pc:spChg>
        <pc:spChg chg="add mod">
          <ac:chgData name="tash.porter" userId="S::tash.porter_gmail.com#ext#@devupconforg2.onmicrosoft.com::ec51e32d-ccf7-4682-9f39-5eda606be95c" providerId="AD" clId="Web-{5C240E42-8587-4C4F-A07A-01662759CEDA}" dt="2020-05-17T14:43:35.380" v="182" actId="1076"/>
          <ac:spMkLst>
            <pc:docMk/>
            <pc:sldMk cId="1126407198" sldId="267"/>
            <ac:spMk id="10" creationId="{9125864A-7149-436C-9558-9712A2118EDA}"/>
          </ac:spMkLst>
        </pc:spChg>
        <pc:spChg chg="add mod">
          <ac:chgData name="tash.porter" userId="S::tash.porter_gmail.com#ext#@devupconforg2.onmicrosoft.com::ec51e32d-ccf7-4682-9f39-5eda606be95c" providerId="AD" clId="Web-{5C240E42-8587-4C4F-A07A-01662759CEDA}" dt="2020-05-17T14:43:38.989" v="183" actId="1076"/>
          <ac:spMkLst>
            <pc:docMk/>
            <pc:sldMk cId="1126407198" sldId="267"/>
            <ac:spMk id="12" creationId="{3D160034-3E4A-4FA5-A607-9362DDC3FA49}"/>
          </ac:spMkLst>
        </pc:spChg>
        <pc:spChg chg="add mod">
          <ac:chgData name="tash.porter" userId="S::tash.porter_gmail.com#ext#@devupconforg2.onmicrosoft.com::ec51e32d-ccf7-4682-9f39-5eda606be95c" providerId="AD" clId="Web-{5C240E42-8587-4C4F-A07A-01662759CEDA}" dt="2020-05-17T14:43:42.786" v="184" actId="1076"/>
          <ac:spMkLst>
            <pc:docMk/>
            <pc:sldMk cId="1126407198" sldId="267"/>
            <ac:spMk id="19" creationId="{E21299FA-6DB1-43D7-8B06-45595D6AE504}"/>
          </ac:spMkLst>
        </pc:spChg>
        <pc:picChg chg="add">
          <ac:chgData name="tash.porter" userId="S::tash.porter_gmail.com#ext#@devupconforg2.onmicrosoft.com::ec51e32d-ccf7-4682-9f39-5eda606be95c" providerId="AD" clId="Web-{5C240E42-8587-4C4F-A07A-01662759CEDA}" dt="2020-05-17T14:36:40.161" v="20"/>
          <ac:picMkLst>
            <pc:docMk/>
            <pc:sldMk cId="1126407198" sldId="267"/>
            <ac:picMk id="5" creationId="{7405341E-DA19-4EE3-8258-AB9909955F40}"/>
          </ac:picMkLst>
        </pc:picChg>
        <pc:picChg chg="add del mod">
          <ac:chgData name="tash.porter" userId="S::tash.porter_gmail.com#ext#@devupconforg2.onmicrosoft.com::ec51e32d-ccf7-4682-9f39-5eda606be95c" providerId="AD" clId="Web-{5C240E42-8587-4C4F-A07A-01662759CEDA}" dt="2020-05-17T14:36:51.318" v="27"/>
          <ac:picMkLst>
            <pc:docMk/>
            <pc:sldMk cId="1126407198" sldId="267"/>
            <ac:picMk id="6" creationId="{8E793F8E-45E9-4CC0-9809-BAEAEA3751F8}"/>
          </ac:picMkLst>
        </pc:picChg>
        <pc:picChg chg="add del">
          <ac:chgData name="tash.porter" userId="S::tash.porter_gmail.com#ext#@devupconforg2.onmicrosoft.com::ec51e32d-ccf7-4682-9f39-5eda606be95c" providerId="AD" clId="Web-{5C240E42-8587-4C4F-A07A-01662759CEDA}" dt="2020-05-17T14:38:28.384" v="110"/>
          <ac:picMkLst>
            <pc:docMk/>
            <pc:sldMk cId="1126407198" sldId="267"/>
            <ac:picMk id="14" creationId="{BC0A8BC1-0E94-4563-B3CA-DB453D71B6CF}"/>
          </ac:picMkLst>
        </pc:picChg>
        <pc:picChg chg="add del">
          <ac:chgData name="tash.porter" userId="S::tash.porter_gmail.com#ext#@devupconforg2.onmicrosoft.com::ec51e32d-ccf7-4682-9f39-5eda606be95c" providerId="AD" clId="Web-{5C240E42-8587-4C4F-A07A-01662759CEDA}" dt="2020-05-17T14:38:28.384" v="109"/>
          <ac:picMkLst>
            <pc:docMk/>
            <pc:sldMk cId="1126407198" sldId="267"/>
            <ac:picMk id="16" creationId="{4D98D35D-0F60-41B2-A5FF-ED84AE28BAEB}"/>
          </ac:picMkLst>
        </pc:picChg>
        <pc:picChg chg="add del">
          <ac:chgData name="tash.porter" userId="S::tash.porter_gmail.com#ext#@devupconforg2.onmicrosoft.com::ec51e32d-ccf7-4682-9f39-5eda606be95c" providerId="AD" clId="Web-{5C240E42-8587-4C4F-A07A-01662759CEDA}" dt="2020-05-17T14:38:28.384" v="108"/>
          <ac:picMkLst>
            <pc:docMk/>
            <pc:sldMk cId="1126407198" sldId="267"/>
            <ac:picMk id="18" creationId="{8B5E7AED-CD71-4290-89F7-7A43F936BA48}"/>
          </ac:picMkLst>
        </pc:picChg>
        <pc:picChg chg="add del mod">
          <ac:chgData name="tash.porter" userId="S::tash.porter_gmail.com#ext#@devupconforg2.onmicrosoft.com::ec51e32d-ccf7-4682-9f39-5eda606be95c" providerId="AD" clId="Web-{5C240E42-8587-4C4F-A07A-01662759CEDA}" dt="2020-05-17T14:41:10.015" v="133"/>
          <ac:picMkLst>
            <pc:docMk/>
            <pc:sldMk cId="1126407198" sldId="267"/>
            <ac:picMk id="20" creationId="{1A0969FC-CD96-4D53-89BA-B01C05F61EC1}"/>
          </ac:picMkLst>
        </pc:picChg>
        <pc:picChg chg="add del mod">
          <ac:chgData name="tash.porter" userId="S::tash.porter_gmail.com#ext#@devupconforg2.onmicrosoft.com::ec51e32d-ccf7-4682-9f39-5eda606be95c" providerId="AD" clId="Web-{5C240E42-8587-4C4F-A07A-01662759CEDA}" dt="2020-05-17T14:41:25.781" v="138"/>
          <ac:picMkLst>
            <pc:docMk/>
            <pc:sldMk cId="1126407198" sldId="267"/>
            <ac:picMk id="21" creationId="{E0BC7E01-70D9-472E-9193-80C941FE48BA}"/>
          </ac:picMkLst>
        </pc:picChg>
        <pc:picChg chg="add del mod">
          <ac:chgData name="tash.porter" userId="S::tash.porter_gmail.com#ext#@devupconforg2.onmicrosoft.com::ec51e32d-ccf7-4682-9f39-5eda606be95c" providerId="AD" clId="Web-{5C240E42-8587-4C4F-A07A-01662759CEDA}" dt="2020-05-17T14:41:50.579" v="147"/>
          <ac:picMkLst>
            <pc:docMk/>
            <pc:sldMk cId="1126407198" sldId="267"/>
            <ac:picMk id="22" creationId="{D6CF4025-5CBB-4861-9BE5-495692B81364}"/>
          </ac:picMkLst>
        </pc:picChg>
        <pc:picChg chg="add del mod">
          <ac:chgData name="tash.porter" userId="S::tash.porter_gmail.com#ext#@devupconforg2.onmicrosoft.com::ec51e32d-ccf7-4682-9f39-5eda606be95c" providerId="AD" clId="Web-{5C240E42-8587-4C4F-A07A-01662759CEDA}" dt="2020-05-17T14:41:50.579" v="146"/>
          <ac:picMkLst>
            <pc:docMk/>
            <pc:sldMk cId="1126407198" sldId="267"/>
            <ac:picMk id="23" creationId="{FBA16381-5724-440D-8CC6-C1FB761563C0}"/>
          </ac:picMkLst>
        </pc:picChg>
        <pc:picChg chg="add mod modCrop">
          <ac:chgData name="tash.porter" userId="S::tash.porter_gmail.com#ext#@devupconforg2.onmicrosoft.com::ec51e32d-ccf7-4682-9f39-5eda606be95c" providerId="AD" clId="Web-{5C240E42-8587-4C4F-A07A-01662759CEDA}" dt="2020-05-17T14:43:00.910" v="171" actId="1076"/>
          <ac:picMkLst>
            <pc:docMk/>
            <pc:sldMk cId="1126407198" sldId="267"/>
            <ac:picMk id="24" creationId="{A332FAC0-50DB-486B-9D5B-F1E656578CEF}"/>
          </ac:picMkLst>
        </pc:picChg>
        <pc:picChg chg="add mod modCrop">
          <ac:chgData name="tash.porter" userId="S::tash.porter_gmail.com#ext#@devupconforg2.onmicrosoft.com::ec51e32d-ccf7-4682-9f39-5eda606be95c" providerId="AD" clId="Web-{5C240E42-8587-4C4F-A07A-01662759CEDA}" dt="2020-05-17T14:43:00.926" v="172" actId="1076"/>
          <ac:picMkLst>
            <pc:docMk/>
            <pc:sldMk cId="1126407198" sldId="267"/>
            <ac:picMk id="25" creationId="{635F841F-2D60-47AE-8F29-2E485ED5B559}"/>
          </ac:picMkLst>
        </pc:picChg>
        <pc:picChg chg="add mod modCrop">
          <ac:chgData name="tash.porter" userId="S::tash.porter_gmail.com#ext#@devupconforg2.onmicrosoft.com::ec51e32d-ccf7-4682-9f39-5eda606be95c" providerId="AD" clId="Web-{5C240E42-8587-4C4F-A07A-01662759CEDA}" dt="2020-05-17T14:43:00.894" v="170" actId="1076"/>
          <ac:picMkLst>
            <pc:docMk/>
            <pc:sldMk cId="1126407198" sldId="267"/>
            <ac:picMk id="26" creationId="{24F707D3-5223-4515-A261-E3A44B6C89FD}"/>
          </ac:picMkLst>
        </pc:picChg>
        <pc:picChg chg="add mod modCrop">
          <ac:chgData name="tash.porter" userId="S::tash.porter_gmail.com#ext#@devupconforg2.onmicrosoft.com::ec51e32d-ccf7-4682-9f39-5eda606be95c" providerId="AD" clId="Web-{5C240E42-8587-4C4F-A07A-01662759CEDA}" dt="2020-05-17T14:43:00.941" v="173" actId="1076"/>
          <ac:picMkLst>
            <pc:docMk/>
            <pc:sldMk cId="1126407198" sldId="267"/>
            <ac:picMk id="27" creationId="{BEB17ADC-9834-4706-BE76-5FE73A3A9723}"/>
          </ac:picMkLst>
        </pc:picChg>
        <pc:picChg chg="add del mod">
          <ac:chgData name="tash.porter" userId="S::tash.porter_gmail.com#ext#@devupconforg2.onmicrosoft.com::ec51e32d-ccf7-4682-9f39-5eda606be95c" providerId="AD" clId="Web-{5C240E42-8587-4C4F-A07A-01662759CEDA}" dt="2020-05-17T14:44:37.242" v="194"/>
          <ac:picMkLst>
            <pc:docMk/>
            <pc:sldMk cId="1126407198" sldId="267"/>
            <ac:picMk id="28" creationId="{F6667BA9-36EC-4A50-A2D5-4EDBEFA471B0}"/>
          </ac:picMkLst>
        </pc:picChg>
        <pc:picChg chg="add mod">
          <ac:chgData name="tash.porter" userId="S::tash.porter_gmail.com#ext#@devupconforg2.onmicrosoft.com::ec51e32d-ccf7-4682-9f39-5eda606be95c" providerId="AD" clId="Web-{5C240E42-8587-4C4F-A07A-01662759CEDA}" dt="2020-05-17T14:44:55.524" v="201" actId="1076"/>
          <ac:picMkLst>
            <pc:docMk/>
            <pc:sldMk cId="1126407198" sldId="267"/>
            <ac:picMk id="29" creationId="{CBEE0EFD-FEBB-47C7-B5A9-76B45E6A9B69}"/>
          </ac:picMkLst>
        </pc:picChg>
        <pc:picChg chg="add mod">
          <ac:chgData name="tash.porter" userId="S::tash.porter_gmail.com#ext#@devupconforg2.onmicrosoft.com::ec51e32d-ccf7-4682-9f39-5eda606be95c" providerId="AD" clId="Web-{5C240E42-8587-4C4F-A07A-01662759CEDA}" dt="2020-05-17T14:45:01.289" v="202" actId="1076"/>
          <ac:picMkLst>
            <pc:docMk/>
            <pc:sldMk cId="1126407198" sldId="267"/>
            <ac:picMk id="30" creationId="{ED874904-B303-4C4C-8B8C-707424BB2C3E}"/>
          </ac:picMkLst>
        </pc:picChg>
      </pc:sldChg>
      <pc:sldChg chg="new del">
        <pc:chgData name="tash.porter" userId="S::tash.porter_gmail.com#ext#@devupconforg2.onmicrosoft.com::ec51e32d-ccf7-4682-9f39-5eda606be95c" providerId="AD" clId="Web-{5C240E42-8587-4C4F-A07A-01662759CEDA}" dt="2020-05-17T14:49:05.424" v="288"/>
        <pc:sldMkLst>
          <pc:docMk/>
          <pc:sldMk cId="1541929627" sldId="268"/>
        </pc:sldMkLst>
      </pc:sldChg>
      <pc:sldChg chg="addSp modSp add ord replId">
        <pc:chgData name="tash.porter" userId="S::tash.porter_gmail.com#ext#@devupconforg2.onmicrosoft.com::ec51e32d-ccf7-4682-9f39-5eda606be95c" providerId="AD" clId="Web-{5C240E42-8587-4C4F-A07A-01662759CEDA}" dt="2020-05-17T14:48:56.986" v="287" actId="1076"/>
        <pc:sldMkLst>
          <pc:docMk/>
          <pc:sldMk cId="1949560343" sldId="269"/>
        </pc:sldMkLst>
        <pc:spChg chg="add mod">
          <ac:chgData name="tash.porter" userId="S::tash.porter_gmail.com#ext#@devupconforg2.onmicrosoft.com::ec51e32d-ccf7-4682-9f39-5eda606be95c" providerId="AD" clId="Web-{5C240E42-8587-4C4F-A07A-01662759CEDA}" dt="2020-05-17T14:48:56.986" v="287" actId="1076"/>
          <ac:spMkLst>
            <pc:docMk/>
            <pc:sldMk cId="1949560343" sldId="269"/>
            <ac:spMk id="2" creationId="{2B6781DE-BCEA-4A2B-AC52-EAF5BE72D307}"/>
          </ac:spMkLst>
        </pc:spChg>
        <pc:spChg chg="mod">
          <ac:chgData name="tash.porter" userId="S::tash.porter_gmail.com#ext#@devupconforg2.onmicrosoft.com::ec51e32d-ccf7-4682-9f39-5eda606be95c" providerId="AD" clId="Web-{5C240E42-8587-4C4F-A07A-01662759CEDA}" dt="2020-05-17T14:45:31.337" v="216" actId="20577"/>
          <ac:spMkLst>
            <pc:docMk/>
            <pc:sldMk cId="1949560343" sldId="269"/>
            <ac:spMk id="3" creationId="{574603E7-EE8B-4D2A-AE8A-8DBA494FA061}"/>
          </ac:spMkLst>
        </pc:spChg>
        <pc:spChg chg="add mod">
          <ac:chgData name="tash.porter" userId="S::tash.porter_gmail.com#ext#@devupconforg2.onmicrosoft.com::ec51e32d-ccf7-4682-9f39-5eda606be95c" providerId="AD" clId="Web-{5C240E42-8587-4C4F-A07A-01662759CEDA}" dt="2020-05-17T14:48:20.438" v="279" actId="1076"/>
          <ac:spMkLst>
            <pc:docMk/>
            <pc:sldMk cId="1949560343" sldId="269"/>
            <ac:spMk id="9" creationId="{241F5C52-CAED-49C1-AE9A-A0E3E9B9F4A4}"/>
          </ac:spMkLst>
        </pc:spChg>
        <pc:spChg chg="add mod">
          <ac:chgData name="tash.porter" userId="S::tash.porter_gmail.com#ext#@devupconforg2.onmicrosoft.com::ec51e32d-ccf7-4682-9f39-5eda606be95c" providerId="AD" clId="Web-{5C240E42-8587-4C4F-A07A-01662759CEDA}" dt="2020-05-17T14:48:25.672" v="283" actId="1076"/>
          <ac:spMkLst>
            <pc:docMk/>
            <pc:sldMk cId="1949560343" sldId="269"/>
            <ac:spMk id="10" creationId="{A68BEF5B-67A1-4A6C-BA39-E60F7B46EBC8}"/>
          </ac:spMkLst>
        </pc:spChg>
        <pc:spChg chg="add mod">
          <ac:chgData name="tash.porter" userId="S::tash.porter_gmail.com#ext#@devupconforg2.onmicrosoft.com::ec51e32d-ccf7-4682-9f39-5eda606be95c" providerId="AD" clId="Web-{5C240E42-8587-4C4F-A07A-01662759CEDA}" dt="2020-05-17T14:48:30.172" v="285" actId="1076"/>
          <ac:spMkLst>
            <pc:docMk/>
            <pc:sldMk cId="1949560343" sldId="269"/>
            <ac:spMk id="11" creationId="{C86A8695-1877-43D9-A8B6-E5A14F252C48}"/>
          </ac:spMkLst>
        </pc:spChg>
        <pc:picChg chg="add mod">
          <ac:chgData name="tash.porter" userId="S::tash.porter_gmail.com#ext#@devupconforg2.onmicrosoft.com::ec51e32d-ccf7-4682-9f39-5eda606be95c" providerId="AD" clId="Web-{5C240E42-8587-4C4F-A07A-01662759CEDA}" dt="2020-05-17T14:47:12.654" v="256" actId="14100"/>
          <ac:picMkLst>
            <pc:docMk/>
            <pc:sldMk cId="1949560343" sldId="269"/>
            <ac:picMk id="5" creationId="{DBB71005-8AAD-4867-92F9-DB5EA12E9C09}"/>
          </ac:picMkLst>
        </pc:picChg>
        <pc:picChg chg="add mod">
          <ac:chgData name="tash.porter" userId="S::tash.porter_gmail.com#ext#@devupconforg2.onmicrosoft.com::ec51e32d-ccf7-4682-9f39-5eda606be95c" providerId="AD" clId="Web-{5C240E42-8587-4C4F-A07A-01662759CEDA}" dt="2020-05-17T14:48:04.562" v="270" actId="1076"/>
          <ac:picMkLst>
            <pc:docMk/>
            <pc:sldMk cId="1949560343" sldId="269"/>
            <ac:picMk id="6" creationId="{B5B47D10-7171-4CD0-BD40-82BE7DE1F3FB}"/>
          </ac:picMkLst>
        </pc:picChg>
        <pc:picChg chg="add mod">
          <ac:chgData name="tash.porter" userId="S::tash.porter_gmail.com#ext#@devupconforg2.onmicrosoft.com::ec51e32d-ccf7-4682-9f39-5eda606be95c" providerId="AD" clId="Web-{5C240E42-8587-4C4F-A07A-01662759CEDA}" dt="2020-05-17T14:48:03.140" v="268" actId="1076"/>
          <ac:picMkLst>
            <pc:docMk/>
            <pc:sldMk cId="1949560343" sldId="269"/>
            <ac:picMk id="8" creationId="{C47133BF-635D-4BE5-9A2A-9D90AC3F1E7C}"/>
          </ac:picMkLst>
        </pc:picChg>
      </pc:sldChg>
    </pc:docChg>
  </pc:docChgLst>
  <pc:docChgLst>
    <pc:chgData name="mollienordgren" userId="S::mollienordgren_yahoo.com#ext#@devupconforg2.onmicrosoft.com::f8da65d8-2794-4ae3-a9fc-f90b48705b19" providerId="AD" clId="Web-{9D3808AA-46B5-4500-A940-7C78E772D640}"/>
    <pc:docChg chg="modSld">
      <pc:chgData name="mollienordgren" userId="S::mollienordgren_yahoo.com#ext#@devupconforg2.onmicrosoft.com::f8da65d8-2794-4ae3-a9fc-f90b48705b19" providerId="AD" clId="Web-{9D3808AA-46B5-4500-A940-7C78E772D640}" dt="2020-05-17T15:04:32.509" v="1" actId="1076"/>
      <pc:docMkLst>
        <pc:docMk/>
      </pc:docMkLst>
      <pc:sldChg chg="modSp">
        <pc:chgData name="mollienordgren" userId="S::mollienordgren_yahoo.com#ext#@devupconforg2.onmicrosoft.com::f8da65d8-2794-4ae3-a9fc-f90b48705b19" providerId="AD" clId="Web-{9D3808AA-46B5-4500-A940-7C78E772D640}" dt="2020-05-17T15:04:32.509" v="1" actId="1076"/>
        <pc:sldMkLst>
          <pc:docMk/>
          <pc:sldMk cId="1626081778" sldId="259"/>
        </pc:sldMkLst>
        <pc:spChg chg="mod">
          <ac:chgData name="mollienordgren" userId="S::mollienordgren_yahoo.com#ext#@devupconforg2.onmicrosoft.com::f8da65d8-2794-4ae3-a9fc-f90b48705b19" providerId="AD" clId="Web-{9D3808AA-46B5-4500-A940-7C78E772D640}" dt="2020-05-17T15:04:26.243" v="0" actId="1076"/>
          <ac:spMkLst>
            <pc:docMk/>
            <pc:sldMk cId="1626081778" sldId="259"/>
            <ac:spMk id="12" creationId="{679615F9-3A28-4E03-85DF-A3C402C69D85}"/>
          </ac:spMkLst>
        </pc:spChg>
        <pc:spChg chg="mod">
          <ac:chgData name="mollienordgren" userId="S::mollienordgren_yahoo.com#ext#@devupconforg2.onmicrosoft.com::f8da65d8-2794-4ae3-a9fc-f90b48705b19" providerId="AD" clId="Web-{9D3808AA-46B5-4500-A940-7C78E772D640}" dt="2020-05-17T15:04:32.509" v="1" actId="1076"/>
          <ac:spMkLst>
            <pc:docMk/>
            <pc:sldMk cId="1626081778" sldId="259"/>
            <ac:spMk id="18" creationId="{D64E6FD8-7EFF-45A5-9D0D-8A2962D86C68}"/>
          </ac:spMkLst>
        </pc:spChg>
      </pc:sldChg>
    </pc:docChg>
  </pc:docChgLst>
  <pc:docChgLst>
    <pc:chgData name="maureendai92" userId="S::maureendai92_gmail.com#ext#@devupconforg2.onmicrosoft.com::ff936628-a540-4ad0-98ec-6400f1b517f4" providerId="AD" clId="Web-{CFB611C0-F75F-4BB5-8E52-84C57DD67639}"/>
    <pc:docChg chg="modSld">
      <pc:chgData name="maureendai92" userId="S::maureendai92_gmail.com#ext#@devupconforg2.onmicrosoft.com::ff936628-a540-4ad0-98ec-6400f1b517f4" providerId="AD" clId="Web-{CFB611C0-F75F-4BB5-8E52-84C57DD67639}" dt="2020-05-17T15:41:50.899" v="56"/>
      <pc:docMkLst>
        <pc:docMk/>
      </pc:docMkLst>
      <pc:sldChg chg="addSp delSp modSp">
        <pc:chgData name="maureendai92" userId="S::maureendai92_gmail.com#ext#@devupconforg2.onmicrosoft.com::ff936628-a540-4ad0-98ec-6400f1b517f4" providerId="AD" clId="Web-{CFB611C0-F75F-4BB5-8E52-84C57DD67639}" dt="2020-05-17T15:38:38.231" v="50"/>
        <pc:sldMkLst>
          <pc:docMk/>
          <pc:sldMk cId="2027139033" sldId="263"/>
        </pc:sldMkLst>
        <pc:spChg chg="add del mod ord">
          <ac:chgData name="maureendai92" userId="S::maureendai92_gmail.com#ext#@devupconforg2.onmicrosoft.com::ff936628-a540-4ad0-98ec-6400f1b517f4" providerId="AD" clId="Web-{CFB611C0-F75F-4BB5-8E52-84C57DD67639}" dt="2020-05-17T15:33:11.914" v="17"/>
          <ac:spMkLst>
            <pc:docMk/>
            <pc:sldMk cId="2027139033" sldId="263"/>
            <ac:spMk id="2" creationId="{44CFE305-224B-4C04-B3C0-4768C442B6F1}"/>
          </ac:spMkLst>
        </pc:spChg>
        <pc:picChg chg="mod">
          <ac:chgData name="maureendai92" userId="S::maureendai92_gmail.com#ext#@devupconforg2.onmicrosoft.com::ff936628-a540-4ad0-98ec-6400f1b517f4" providerId="AD" clId="Web-{CFB611C0-F75F-4BB5-8E52-84C57DD67639}" dt="2020-05-17T15:38:38.231" v="50"/>
          <ac:picMkLst>
            <pc:docMk/>
            <pc:sldMk cId="2027139033" sldId="263"/>
            <ac:picMk id="3" creationId="{84223F25-AFE7-4CCE-AD28-6C59A9804B2D}"/>
          </ac:picMkLst>
        </pc:picChg>
        <pc:picChg chg="add del mod ord">
          <ac:chgData name="maureendai92" userId="S::maureendai92_gmail.com#ext#@devupconforg2.onmicrosoft.com::ff936628-a540-4ad0-98ec-6400f1b517f4" providerId="AD" clId="Web-{CFB611C0-F75F-4BB5-8E52-84C57DD67639}" dt="2020-05-17T15:33:43.119" v="26"/>
          <ac:picMkLst>
            <pc:docMk/>
            <pc:sldMk cId="2027139033" sldId="263"/>
            <ac:picMk id="4" creationId="{2F778F1E-70E8-4DB0-87DE-E2B54CCD5C0D}"/>
          </ac:picMkLst>
        </pc:picChg>
        <pc:picChg chg="add mod ord">
          <ac:chgData name="maureendai92" userId="S::maureendai92_gmail.com#ext#@devupconforg2.onmicrosoft.com::ff936628-a540-4ad0-98ec-6400f1b517f4" providerId="AD" clId="Web-{CFB611C0-F75F-4BB5-8E52-84C57DD67639}" dt="2020-05-17T15:35:09.390" v="39" actId="14100"/>
          <ac:picMkLst>
            <pc:docMk/>
            <pc:sldMk cId="2027139033" sldId="263"/>
            <ac:picMk id="5" creationId="{156709CB-6FF3-441C-8776-58CB6205BFF6}"/>
          </ac:picMkLst>
        </pc:picChg>
      </pc:sldChg>
      <pc:sldChg chg="addSp modSp">
        <pc:chgData name="maureendai92" userId="S::maureendai92_gmail.com#ext#@devupconforg2.onmicrosoft.com::ff936628-a540-4ad0-98ec-6400f1b517f4" providerId="AD" clId="Web-{CFB611C0-F75F-4BB5-8E52-84C57DD67639}" dt="2020-05-17T15:41:50.899" v="56"/>
        <pc:sldMkLst>
          <pc:docMk/>
          <pc:sldMk cId="1357194518" sldId="270"/>
        </pc:sldMkLst>
        <pc:picChg chg="mod">
          <ac:chgData name="maureendai92" userId="S::maureendai92_gmail.com#ext#@devupconforg2.onmicrosoft.com::ff936628-a540-4ad0-98ec-6400f1b517f4" providerId="AD" clId="Web-{CFB611C0-F75F-4BB5-8E52-84C57DD67639}" dt="2020-05-17T15:39:14.296" v="51"/>
          <ac:picMkLst>
            <pc:docMk/>
            <pc:sldMk cId="1357194518" sldId="270"/>
            <ac:picMk id="2" creationId="{0F9DB538-4112-495E-AA32-D4AC39B028CC}"/>
          </ac:picMkLst>
        </pc:picChg>
        <pc:picChg chg="add mod ord">
          <ac:chgData name="maureendai92" userId="S::maureendai92_gmail.com#ext#@devupconforg2.onmicrosoft.com::ff936628-a540-4ad0-98ec-6400f1b517f4" providerId="AD" clId="Web-{CFB611C0-F75F-4BB5-8E52-84C57DD67639}" dt="2020-05-17T15:41:50.899" v="56"/>
          <ac:picMkLst>
            <pc:docMk/>
            <pc:sldMk cId="1357194518" sldId="270"/>
            <ac:picMk id="3" creationId="{67B89464-FB8C-4A8B-8141-F3E2D02B96C1}"/>
          </ac:picMkLst>
        </pc:picChg>
      </pc:sldChg>
      <pc:sldChg chg="addSp modSp">
        <pc:chgData name="maureendai92" userId="S::maureendai92_gmail.com#ext#@devupconforg2.onmicrosoft.com::ff936628-a540-4ad0-98ec-6400f1b517f4" providerId="AD" clId="Web-{CFB611C0-F75F-4BB5-8E52-84C57DD67639}" dt="2020-05-17T15:39:28.844" v="52"/>
        <pc:sldMkLst>
          <pc:docMk/>
          <pc:sldMk cId="358401761" sldId="271"/>
        </pc:sldMkLst>
        <pc:picChg chg="mod">
          <ac:chgData name="maureendai92" userId="S::maureendai92_gmail.com#ext#@devupconforg2.onmicrosoft.com::ff936628-a540-4ad0-98ec-6400f1b517f4" providerId="AD" clId="Web-{CFB611C0-F75F-4BB5-8E52-84C57DD67639}" dt="2020-05-17T15:39:28.844" v="52"/>
          <ac:picMkLst>
            <pc:docMk/>
            <pc:sldMk cId="358401761" sldId="271"/>
            <ac:picMk id="2" creationId="{EDA6ADCF-57EC-4CE1-B32C-B23729C228D9}"/>
          </ac:picMkLst>
        </pc:picChg>
        <pc:picChg chg="add ord">
          <ac:chgData name="maureendai92" userId="S::maureendai92_gmail.com#ext#@devupconforg2.onmicrosoft.com::ff936628-a540-4ad0-98ec-6400f1b517f4" providerId="AD" clId="Web-{CFB611C0-F75F-4BB5-8E52-84C57DD67639}" dt="2020-05-17T15:35:40.204" v="43"/>
          <ac:picMkLst>
            <pc:docMk/>
            <pc:sldMk cId="358401761" sldId="271"/>
            <ac:picMk id="3" creationId="{9801A285-44D5-40B0-8A64-CE3CF93D964C}"/>
          </ac:picMkLst>
        </pc:picChg>
      </pc:sldChg>
      <pc:sldChg chg="addSp modSp">
        <pc:chgData name="maureendai92" userId="S::maureendai92_gmail.com#ext#@devupconforg2.onmicrosoft.com::ff936628-a540-4ad0-98ec-6400f1b517f4" providerId="AD" clId="Web-{CFB611C0-F75F-4BB5-8E52-84C57DD67639}" dt="2020-05-17T15:41:43.727" v="55"/>
        <pc:sldMkLst>
          <pc:docMk/>
          <pc:sldMk cId="1819268344" sldId="272"/>
        </pc:sldMkLst>
        <pc:picChg chg="mod">
          <ac:chgData name="maureendai92" userId="S::maureendai92_gmail.com#ext#@devupconforg2.onmicrosoft.com::ff936628-a540-4ad0-98ec-6400f1b517f4" providerId="AD" clId="Web-{CFB611C0-F75F-4BB5-8E52-84C57DD67639}" dt="2020-05-17T15:39:41.673" v="53"/>
          <ac:picMkLst>
            <pc:docMk/>
            <pc:sldMk cId="1819268344" sldId="272"/>
            <ac:picMk id="2" creationId="{72CEE664-B7ED-4F9F-A48C-BF18F3A6A70E}"/>
          </ac:picMkLst>
        </pc:picChg>
        <pc:picChg chg="add mod ord">
          <ac:chgData name="maureendai92" userId="S::maureendai92_gmail.com#ext#@devupconforg2.onmicrosoft.com::ff936628-a540-4ad0-98ec-6400f1b517f4" providerId="AD" clId="Web-{CFB611C0-F75F-4BB5-8E52-84C57DD67639}" dt="2020-05-17T15:41:43.727" v="55"/>
          <ac:picMkLst>
            <pc:docMk/>
            <pc:sldMk cId="1819268344" sldId="272"/>
            <ac:picMk id="3" creationId="{A7BD2396-1D9E-45FB-B941-CBCCCF7D7DE4}"/>
          </ac:picMkLst>
        </pc:picChg>
      </pc:sldChg>
      <pc:sldChg chg="addSp modSp">
        <pc:chgData name="maureendai92" userId="S::maureendai92_gmail.com#ext#@devupconforg2.onmicrosoft.com::ff936628-a540-4ad0-98ec-6400f1b517f4" providerId="AD" clId="Web-{CFB611C0-F75F-4BB5-8E52-84C57DD67639}" dt="2020-05-17T15:39:57.408" v="54"/>
        <pc:sldMkLst>
          <pc:docMk/>
          <pc:sldMk cId="1679030634" sldId="273"/>
        </pc:sldMkLst>
        <pc:picChg chg="add ord">
          <ac:chgData name="maureendai92" userId="S::maureendai92_gmail.com#ext#@devupconforg2.onmicrosoft.com::ff936628-a540-4ad0-98ec-6400f1b517f4" providerId="AD" clId="Web-{CFB611C0-F75F-4BB5-8E52-84C57DD67639}" dt="2020-05-17T15:35:57.643" v="47"/>
          <ac:picMkLst>
            <pc:docMk/>
            <pc:sldMk cId="1679030634" sldId="273"/>
            <ac:picMk id="2" creationId="{2433EE46-687A-46DD-8937-4AF5B73E9843}"/>
          </ac:picMkLst>
        </pc:picChg>
        <pc:picChg chg="mod">
          <ac:chgData name="maureendai92" userId="S::maureendai92_gmail.com#ext#@devupconforg2.onmicrosoft.com::ff936628-a540-4ad0-98ec-6400f1b517f4" providerId="AD" clId="Web-{CFB611C0-F75F-4BB5-8E52-84C57DD67639}" dt="2020-05-17T15:39:57.408" v="54"/>
          <ac:picMkLst>
            <pc:docMk/>
            <pc:sldMk cId="1679030634" sldId="273"/>
            <ac:picMk id="3" creationId="{6223304D-B0F6-478C-8F6A-A5177D5AB5F7}"/>
          </ac:picMkLst>
        </pc:picChg>
      </pc:sldChg>
    </pc:docChg>
  </pc:docChgLst>
  <pc:docChgLst>
    <pc:chgData name="Serena Bumpus" userId="S::sbumpus_texasnurses.org#ext#@devupconforg2.onmicrosoft.com::18968382-117a-40c5-ad6e-6ee8903e05cf" providerId="AD" clId="Web-{4D25358A-F969-4E9A-A56A-815035C817F4}"/>
    <pc:docChg chg="modSld">
      <pc:chgData name="Serena Bumpus" userId="S::sbumpus_texasnurses.org#ext#@devupconforg2.onmicrosoft.com::18968382-117a-40c5-ad6e-6ee8903e05cf" providerId="AD" clId="Web-{4D25358A-F969-4E9A-A56A-815035C817F4}" dt="2020-05-17T15:43:43.462" v="20"/>
      <pc:docMkLst>
        <pc:docMk/>
      </pc:docMkLst>
      <pc:sldChg chg="modNotes">
        <pc:chgData name="Serena Bumpus" userId="S::sbumpus_texasnurses.org#ext#@devupconforg2.onmicrosoft.com::18968382-117a-40c5-ad6e-6ee8903e05cf" providerId="AD" clId="Web-{4D25358A-F969-4E9A-A56A-815035C817F4}" dt="2020-05-17T15:43:43.462" v="20"/>
        <pc:sldMkLst>
          <pc:docMk/>
          <pc:sldMk cId="1126407198" sldId="267"/>
        </pc:sldMkLst>
      </pc:sldChg>
    </pc:docChg>
  </pc:docChgLst>
  <pc:docChgLst>
    <pc:chgData name="tash.porter" userId="S::tash.porter_gmail.com#ext#@devupconforg2.onmicrosoft.com::ec51e32d-ccf7-4682-9f39-5eda606be95c" providerId="AD" clId="Web-{2D9DC739-D9BB-4631-AFA2-C3ECF29CBD6C}"/>
    <pc:docChg chg="modSld">
      <pc:chgData name="tash.porter" userId="S::tash.porter_gmail.com#ext#@devupconforg2.onmicrosoft.com::ec51e32d-ccf7-4682-9f39-5eda606be95c" providerId="AD" clId="Web-{2D9DC739-D9BB-4631-AFA2-C3ECF29CBD6C}" dt="2020-05-17T15:38:22.823" v="3" actId="1076"/>
      <pc:docMkLst>
        <pc:docMk/>
      </pc:docMkLst>
      <pc:sldChg chg="addSp modSp">
        <pc:chgData name="tash.porter" userId="S::tash.porter_gmail.com#ext#@devupconforg2.onmicrosoft.com::ec51e32d-ccf7-4682-9f39-5eda606be95c" providerId="AD" clId="Web-{2D9DC739-D9BB-4631-AFA2-C3ECF29CBD6C}" dt="2020-05-17T15:38:22.823" v="3" actId="1076"/>
        <pc:sldMkLst>
          <pc:docMk/>
          <pc:sldMk cId="4014990041" sldId="257"/>
        </pc:sldMkLst>
        <pc:picChg chg="add mod">
          <ac:chgData name="tash.porter" userId="S::tash.porter_gmail.com#ext#@devupconforg2.onmicrosoft.com::ec51e32d-ccf7-4682-9f39-5eda606be95c" providerId="AD" clId="Web-{2D9DC739-D9BB-4631-AFA2-C3ECF29CBD6C}" dt="2020-05-17T15:38:22.823" v="3" actId="1076"/>
          <ac:picMkLst>
            <pc:docMk/>
            <pc:sldMk cId="4014990041" sldId="257"/>
            <ac:picMk id="3" creationId="{BA0CF035-4168-4D0C-847C-CE39CD4FF2B4}"/>
          </ac:picMkLst>
        </pc:picChg>
      </pc:sldChg>
    </pc:docChg>
  </pc:docChgLst>
  <pc:docChgLst>
    <pc:chgData name="maureendai92" userId="S::maureendai92_gmail.com#ext#@devupconforg2.onmicrosoft.com::ff936628-a540-4ad0-98ec-6400f1b517f4" providerId="AD" clId="Web-{8F715FD9-4E66-4D86-BB13-800F316CBBFE}"/>
    <pc:docChg chg="modSld">
      <pc:chgData name="maureendai92" userId="S::maureendai92_gmail.com#ext#@devupconforg2.onmicrosoft.com::ff936628-a540-4ad0-98ec-6400f1b517f4" providerId="AD" clId="Web-{8F715FD9-4E66-4D86-BB13-800F316CBBFE}" dt="2020-05-17T15:49:11.284" v="1" actId="14100"/>
      <pc:docMkLst>
        <pc:docMk/>
      </pc:docMkLst>
      <pc:sldChg chg="modSp">
        <pc:chgData name="maureendai92" userId="S::maureendai92_gmail.com#ext#@devupconforg2.onmicrosoft.com::ff936628-a540-4ad0-98ec-6400f1b517f4" providerId="AD" clId="Web-{8F715FD9-4E66-4D86-BB13-800F316CBBFE}" dt="2020-05-17T15:49:11.284" v="1" actId="14100"/>
        <pc:sldMkLst>
          <pc:docMk/>
          <pc:sldMk cId="2027139033" sldId="263"/>
        </pc:sldMkLst>
        <pc:picChg chg="mod">
          <ac:chgData name="maureendai92" userId="S::maureendai92_gmail.com#ext#@devupconforg2.onmicrosoft.com::ff936628-a540-4ad0-98ec-6400f1b517f4" providerId="AD" clId="Web-{8F715FD9-4E66-4D86-BB13-800F316CBBFE}" dt="2020-05-17T15:49:11.284" v="1" actId="14100"/>
          <ac:picMkLst>
            <pc:docMk/>
            <pc:sldMk cId="2027139033" sldId="263"/>
            <ac:picMk id="5" creationId="{156709CB-6FF3-441C-8776-58CB6205BFF6}"/>
          </ac:picMkLst>
        </pc:picChg>
      </pc:sldChg>
    </pc:docChg>
  </pc:docChgLst>
  <pc:docChgLst>
    <pc:chgData name="drjewellmd" userId="S::drjewellmd_gmail.com#ext#@devupconforg2.onmicrosoft.com::97805850-85cb-427d-b50f-9711ac71a6e8" providerId="AD" clId="Web-{5DE93E96-69B2-4E42-A780-F9E32AE11C5D}"/>
    <pc:docChg chg="sldOrd">
      <pc:chgData name="drjewellmd" userId="S::drjewellmd_gmail.com#ext#@devupconforg2.onmicrosoft.com::97805850-85cb-427d-b50f-9711ac71a6e8" providerId="AD" clId="Web-{5DE93E96-69B2-4E42-A780-F9E32AE11C5D}" dt="2020-05-17T15:26:00.922" v="0"/>
      <pc:docMkLst>
        <pc:docMk/>
      </pc:docMkLst>
      <pc:sldChg chg="ord">
        <pc:chgData name="drjewellmd" userId="S::drjewellmd_gmail.com#ext#@devupconforg2.onmicrosoft.com::97805850-85cb-427d-b50f-9711ac71a6e8" providerId="AD" clId="Web-{5DE93E96-69B2-4E42-A780-F9E32AE11C5D}" dt="2020-05-17T15:26:00.922" v="0"/>
        <pc:sldMkLst>
          <pc:docMk/>
          <pc:sldMk cId="1949560343" sldId="269"/>
        </pc:sldMkLst>
      </pc:sldChg>
    </pc:docChg>
  </pc:docChgLst>
  <pc:docChgLst>
    <pc:chgData name="Serena Bumpus" userId="S::sbumpus_texasnurses.org#ext#@devupconforg2.onmicrosoft.com::18968382-117a-40c5-ad6e-6ee8903e05cf" providerId="AD" clId="Web-{14F95BFC-2047-46DA-8DFD-5CF5F3B4A3B5}"/>
    <pc:docChg chg="modSld sldOrd">
      <pc:chgData name="Serena Bumpus" userId="S::sbumpus_texasnurses.org#ext#@devupconforg2.onmicrosoft.com::18968382-117a-40c5-ad6e-6ee8903e05cf" providerId="AD" clId="Web-{14F95BFC-2047-46DA-8DFD-5CF5F3B4A3B5}" dt="2020-05-17T15:30:18.174" v="258"/>
      <pc:docMkLst>
        <pc:docMk/>
      </pc:docMkLst>
      <pc:sldChg chg="modNotes">
        <pc:chgData name="Serena Bumpus" userId="S::sbumpus_texasnurses.org#ext#@devupconforg2.onmicrosoft.com::18968382-117a-40c5-ad6e-6ee8903e05cf" providerId="AD" clId="Web-{14F95BFC-2047-46DA-8DFD-5CF5F3B4A3B5}" dt="2020-05-17T15:17:16.589" v="59"/>
        <pc:sldMkLst>
          <pc:docMk/>
          <pc:sldMk cId="2003226648" sldId="258"/>
        </pc:sldMkLst>
      </pc:sldChg>
      <pc:sldChg chg="modNotes">
        <pc:chgData name="Serena Bumpus" userId="S::sbumpus_texasnurses.org#ext#@devupconforg2.onmicrosoft.com::18968382-117a-40c5-ad6e-6ee8903e05cf" providerId="AD" clId="Web-{14F95BFC-2047-46DA-8DFD-5CF5F3B4A3B5}" dt="2020-05-17T15:19:12.074" v="112"/>
        <pc:sldMkLst>
          <pc:docMk/>
          <pc:sldMk cId="1162061367" sldId="260"/>
        </pc:sldMkLst>
      </pc:sldChg>
      <pc:sldChg chg="modNotes">
        <pc:chgData name="Serena Bumpus" userId="S::sbumpus_texasnurses.org#ext#@devupconforg2.onmicrosoft.com::18968382-117a-40c5-ad6e-6ee8903e05cf" providerId="AD" clId="Web-{14F95BFC-2047-46DA-8DFD-5CF5F3B4A3B5}" dt="2020-05-17T15:21:58.138" v="185"/>
        <pc:sldMkLst>
          <pc:docMk/>
          <pc:sldMk cId="494143697" sldId="262"/>
        </pc:sldMkLst>
      </pc:sldChg>
      <pc:sldChg chg="modNotes">
        <pc:chgData name="Serena Bumpus" userId="S::sbumpus_texasnurses.org#ext#@devupconforg2.onmicrosoft.com::18968382-117a-40c5-ad6e-6ee8903e05cf" providerId="AD" clId="Web-{14F95BFC-2047-46DA-8DFD-5CF5F3B4A3B5}" dt="2020-05-17T15:19:56.121" v="133"/>
        <pc:sldMkLst>
          <pc:docMk/>
          <pc:sldMk cId="2027139033" sldId="263"/>
        </pc:sldMkLst>
      </pc:sldChg>
      <pc:sldChg chg="modNotes">
        <pc:chgData name="Serena Bumpus" userId="S::sbumpus_texasnurses.org#ext#@devupconforg2.onmicrosoft.com::18968382-117a-40c5-ad6e-6ee8903e05cf" providerId="AD" clId="Web-{14F95BFC-2047-46DA-8DFD-5CF5F3B4A3B5}" dt="2020-05-17T15:22:04.841" v="195"/>
        <pc:sldMkLst>
          <pc:docMk/>
          <pc:sldMk cId="1539382103" sldId="266"/>
        </pc:sldMkLst>
      </pc:sldChg>
      <pc:sldChg chg="ord modNotes">
        <pc:chgData name="Serena Bumpus" userId="S::sbumpus_texasnurses.org#ext#@devupconforg2.onmicrosoft.com::18968382-117a-40c5-ad6e-6ee8903e05cf" providerId="AD" clId="Web-{14F95BFC-2047-46DA-8DFD-5CF5F3B4A3B5}" dt="2020-05-17T15:30:18.174" v="258"/>
        <pc:sldMkLst>
          <pc:docMk/>
          <pc:sldMk cId="1126407198" sldId="267"/>
        </pc:sldMkLst>
      </pc:sldChg>
      <pc:sldChg chg="modNotes">
        <pc:chgData name="Serena Bumpus" userId="S::sbumpus_texasnurses.org#ext#@devupconforg2.onmicrosoft.com::18968382-117a-40c5-ad6e-6ee8903e05cf" providerId="AD" clId="Web-{14F95BFC-2047-46DA-8DFD-5CF5F3B4A3B5}" dt="2020-05-17T15:20:34.559" v="160"/>
        <pc:sldMkLst>
          <pc:docMk/>
          <pc:sldMk cId="1819268344" sldId="272"/>
        </pc:sldMkLst>
      </pc:sldChg>
      <pc:sldChg chg="modNotes">
        <pc:chgData name="Serena Bumpus" userId="S::sbumpus_texasnurses.org#ext#@devupconforg2.onmicrosoft.com::18968382-117a-40c5-ad6e-6ee8903e05cf" providerId="AD" clId="Web-{14F95BFC-2047-46DA-8DFD-5CF5F3B4A3B5}" dt="2020-05-17T15:21:24.185" v="171"/>
        <pc:sldMkLst>
          <pc:docMk/>
          <pc:sldMk cId="1679030634" sldId="273"/>
        </pc:sldMkLst>
      </pc:sldChg>
    </pc:docChg>
  </pc:docChgLst>
  <pc:docChgLst>
    <pc:chgData name="tash.porter" userId="S::tash.porter_gmail.com#ext#@devupconforg2.onmicrosoft.com::ec51e32d-ccf7-4682-9f39-5eda606be95c" providerId="AD" clId="Web-{28172449-7DA5-46A8-B85A-D1CB07720044}"/>
    <pc:docChg chg="modSld">
      <pc:chgData name="tash.porter" userId="S::tash.porter_gmail.com#ext#@devupconforg2.onmicrosoft.com::ec51e32d-ccf7-4682-9f39-5eda606be95c" providerId="AD" clId="Web-{28172449-7DA5-46A8-B85A-D1CB07720044}" dt="2020-05-17T13:54:31.488" v="83" actId="20577"/>
      <pc:docMkLst>
        <pc:docMk/>
      </pc:docMkLst>
      <pc:sldChg chg="modSp">
        <pc:chgData name="tash.porter" userId="S::tash.porter_gmail.com#ext#@devupconforg2.onmicrosoft.com::ec51e32d-ccf7-4682-9f39-5eda606be95c" providerId="AD" clId="Web-{28172449-7DA5-46A8-B85A-D1CB07720044}" dt="2020-05-17T13:53:22.316" v="26" actId="20577"/>
        <pc:sldMkLst>
          <pc:docMk/>
          <pc:sldMk cId="109857222" sldId="256"/>
        </pc:sldMkLst>
        <pc:spChg chg="mod">
          <ac:chgData name="tash.porter" userId="S::tash.porter_gmail.com#ext#@devupconforg2.onmicrosoft.com::ec51e32d-ccf7-4682-9f39-5eda606be95c" providerId="AD" clId="Web-{28172449-7DA5-46A8-B85A-D1CB07720044}" dt="2020-05-17T13:53:22.316" v="26" actId="20577"/>
          <ac:spMkLst>
            <pc:docMk/>
            <pc:sldMk cId="109857222" sldId="256"/>
            <ac:spMk id="3" creationId="{00000000-0000-0000-0000-000000000000}"/>
          </ac:spMkLst>
        </pc:spChg>
      </pc:sldChg>
      <pc:sldChg chg="addSp delSp modSp">
        <pc:chgData name="tash.porter" userId="S::tash.porter_gmail.com#ext#@devupconforg2.onmicrosoft.com::ec51e32d-ccf7-4682-9f39-5eda606be95c" providerId="AD" clId="Web-{28172449-7DA5-46A8-B85A-D1CB07720044}" dt="2020-05-17T13:54:30.301" v="81" actId="20577"/>
        <pc:sldMkLst>
          <pc:docMk/>
          <pc:sldMk cId="4014990041" sldId="257"/>
        </pc:sldMkLst>
        <pc:spChg chg="mod">
          <ac:chgData name="tash.porter" userId="S::tash.porter_gmail.com#ext#@devupconforg2.onmicrosoft.com::ec51e32d-ccf7-4682-9f39-5eda606be95c" providerId="AD" clId="Web-{28172449-7DA5-46A8-B85A-D1CB07720044}" dt="2020-05-17T13:54:30.301" v="81" actId="20577"/>
          <ac:spMkLst>
            <pc:docMk/>
            <pc:sldMk cId="4014990041" sldId="257"/>
            <ac:spMk id="2" creationId="{7FCDC09E-9784-4B97-AB7F-00EDCBBAB7F1}"/>
          </ac:spMkLst>
        </pc:spChg>
        <pc:spChg chg="del">
          <ac:chgData name="tash.porter" userId="S::tash.porter_gmail.com#ext#@devupconforg2.onmicrosoft.com::ec51e32d-ccf7-4682-9f39-5eda606be95c" providerId="AD" clId="Web-{28172449-7DA5-46A8-B85A-D1CB07720044}" dt="2020-05-17T13:53:49.285" v="74"/>
          <ac:spMkLst>
            <pc:docMk/>
            <pc:sldMk cId="4014990041" sldId="257"/>
            <ac:spMk id="3" creationId="{608A68B8-A8D6-487F-92D4-4AEE2B45AD56}"/>
          </ac:spMkLst>
        </pc:spChg>
        <pc:picChg chg="add mod">
          <ac:chgData name="tash.porter" userId="S::tash.porter_gmail.com#ext#@devupconforg2.onmicrosoft.com::ec51e32d-ccf7-4682-9f39-5eda606be95c" providerId="AD" clId="Web-{28172449-7DA5-46A8-B85A-D1CB07720044}" dt="2020-05-17T13:54:15.238" v="80" actId="1076"/>
          <ac:picMkLst>
            <pc:docMk/>
            <pc:sldMk cId="4014990041" sldId="257"/>
            <ac:picMk id="5" creationId="{9EE8D411-3BA6-43CC-A424-C31B941B3996}"/>
          </ac:picMkLst>
        </pc:picChg>
      </pc:sldChg>
    </pc:docChg>
  </pc:docChgLst>
  <pc:docChgLst>
    <pc:chgData name="Rob Fraser" userId="S::contact_robertfraser.ca#ext#@devupconforg2.onmicrosoft.com::6fca4509-86c7-4f17-ab20-d58b04b9beaf" providerId="AD" clId="Web-{8724ECFF-034C-452C-83AA-74F731A95540}"/>
    <pc:docChg chg="modSld">
      <pc:chgData name="Rob Fraser" userId="S::contact_robertfraser.ca#ext#@devupconforg2.onmicrosoft.com::6fca4509-86c7-4f17-ab20-d58b04b9beaf" providerId="AD" clId="Web-{8724ECFF-034C-452C-83AA-74F731A95540}" dt="2020-05-17T15:12:31.526" v="7" actId="1076"/>
      <pc:docMkLst>
        <pc:docMk/>
      </pc:docMkLst>
      <pc:sldChg chg="addSp delSp modSp">
        <pc:chgData name="Rob Fraser" userId="S::contact_robertfraser.ca#ext#@devupconforg2.onmicrosoft.com::6fca4509-86c7-4f17-ab20-d58b04b9beaf" providerId="AD" clId="Web-{8724ECFF-034C-452C-83AA-74F731A95540}" dt="2020-05-17T15:12:31.526" v="7" actId="1076"/>
        <pc:sldMkLst>
          <pc:docMk/>
          <pc:sldMk cId="494143697" sldId="262"/>
        </pc:sldMkLst>
        <pc:picChg chg="add mod">
          <ac:chgData name="Rob Fraser" userId="S::contact_robertfraser.ca#ext#@devupconforg2.onmicrosoft.com::6fca4509-86c7-4f17-ab20-d58b04b9beaf" providerId="AD" clId="Web-{8724ECFF-034C-452C-83AA-74F731A95540}" dt="2020-05-17T15:12:31.526" v="7" actId="1076"/>
          <ac:picMkLst>
            <pc:docMk/>
            <pc:sldMk cId="494143697" sldId="262"/>
            <ac:picMk id="2" creationId="{BECFD432-5D76-4EAC-8472-DDB366514C4F}"/>
          </ac:picMkLst>
        </pc:picChg>
        <pc:picChg chg="add del">
          <ac:chgData name="Rob Fraser" userId="S::contact_robertfraser.ca#ext#@devupconforg2.onmicrosoft.com::6fca4509-86c7-4f17-ab20-d58b04b9beaf" providerId="AD" clId="Web-{8724ECFF-034C-452C-83AA-74F731A95540}" dt="2020-05-17T15:12:28.261" v="6"/>
          <ac:picMkLst>
            <pc:docMk/>
            <pc:sldMk cId="494143697" sldId="262"/>
            <ac:picMk id="6" creationId="{76AF79E7-3150-4291-9639-AE2A4EB92B92}"/>
          </ac:picMkLst>
        </pc:picChg>
      </pc:sldChg>
    </pc:docChg>
  </pc:docChgLst>
  <pc:docChgLst>
    <pc:chgData name="mollienordgren" userId="S::mollienordgren_yahoo.com#ext#@devupconforg2.onmicrosoft.com::f8da65d8-2794-4ae3-a9fc-f90b48705b19" providerId="AD" clId="Web-{D29A2C07-E25A-4880-BAA2-6320FB4A367D}"/>
    <pc:docChg chg="modSld">
      <pc:chgData name="mollienordgren" userId="S::mollienordgren_yahoo.com#ext#@devupconforg2.onmicrosoft.com::f8da65d8-2794-4ae3-a9fc-f90b48705b19" providerId="AD" clId="Web-{D29A2C07-E25A-4880-BAA2-6320FB4A367D}" dt="2020-05-17T15:01:23.441" v="3" actId="20577"/>
      <pc:docMkLst>
        <pc:docMk/>
      </pc:docMkLst>
      <pc:sldChg chg="modSp">
        <pc:chgData name="mollienordgren" userId="S::mollienordgren_yahoo.com#ext#@devupconforg2.onmicrosoft.com::f8da65d8-2794-4ae3-a9fc-f90b48705b19" providerId="AD" clId="Web-{D29A2C07-E25A-4880-BAA2-6320FB4A367D}" dt="2020-05-17T15:01:23.441" v="2" actId="20577"/>
        <pc:sldMkLst>
          <pc:docMk/>
          <pc:sldMk cId="109857222" sldId="256"/>
        </pc:sldMkLst>
        <pc:spChg chg="mod">
          <ac:chgData name="mollienordgren" userId="S::mollienordgren_yahoo.com#ext#@devupconforg2.onmicrosoft.com::f8da65d8-2794-4ae3-a9fc-f90b48705b19" providerId="AD" clId="Web-{D29A2C07-E25A-4880-BAA2-6320FB4A367D}" dt="2020-05-17T15:01:23.441" v="2" actId="20577"/>
          <ac:spMkLst>
            <pc:docMk/>
            <pc:sldMk cId="109857222" sldId="256"/>
            <ac:spMk id="3" creationId="{00000000-0000-0000-0000-000000000000}"/>
          </ac:spMkLst>
        </pc:spChg>
      </pc:sldChg>
    </pc:docChg>
  </pc:docChgLst>
  <pc:docChgLst>
    <pc:chgData name="tash.porter" userId="S::tash.porter_gmail.com#ext#@devupconforg2.onmicrosoft.com::ec51e32d-ccf7-4682-9f39-5eda606be95c" providerId="AD" clId="Web-{60859CC8-CD6A-481E-AB16-2426CF0C1F28}"/>
    <pc:docChg chg="modSld">
      <pc:chgData name="tash.porter" userId="S::tash.porter_gmail.com#ext#@devupconforg2.onmicrosoft.com::ec51e32d-ccf7-4682-9f39-5eda606be95c" providerId="AD" clId="Web-{60859CC8-CD6A-481E-AB16-2426CF0C1F28}" dt="2020-05-17T14:09:44.749" v="1" actId="1076"/>
      <pc:docMkLst>
        <pc:docMk/>
      </pc:docMkLst>
      <pc:sldChg chg="addSp modSp">
        <pc:chgData name="tash.porter" userId="S::tash.porter_gmail.com#ext#@devupconforg2.onmicrosoft.com::ec51e32d-ccf7-4682-9f39-5eda606be95c" providerId="AD" clId="Web-{60859CC8-CD6A-481E-AB16-2426CF0C1F28}" dt="2020-05-17T14:09:44.749" v="1" actId="1076"/>
        <pc:sldMkLst>
          <pc:docMk/>
          <pc:sldMk cId="1162061367" sldId="260"/>
        </pc:sldMkLst>
        <pc:picChg chg="add mod">
          <ac:chgData name="tash.porter" userId="S::tash.porter_gmail.com#ext#@devupconforg2.onmicrosoft.com::ec51e32d-ccf7-4682-9f39-5eda606be95c" providerId="AD" clId="Web-{60859CC8-CD6A-481E-AB16-2426CF0C1F28}" dt="2020-05-17T14:09:44.749" v="1" actId="1076"/>
          <ac:picMkLst>
            <pc:docMk/>
            <pc:sldMk cId="1162061367" sldId="260"/>
            <ac:picMk id="2" creationId="{8604619B-2708-4561-815A-044E36F0284E}"/>
          </ac:picMkLst>
        </pc:picChg>
      </pc:sldChg>
    </pc:docChg>
  </pc:docChgLst>
  <pc:docChgLst>
    <pc:chgData name="tash.porter" userId="S::tash.porter_gmail.com#ext#@devupconforg2.onmicrosoft.com::ec51e32d-ccf7-4682-9f39-5eda606be95c" providerId="AD" clId="Web-{24735480-0FF4-4DFC-9D47-3D208DD85A70}"/>
    <pc:docChg chg="modSld">
      <pc:chgData name="tash.porter" userId="S::tash.porter_gmail.com#ext#@devupconforg2.onmicrosoft.com::ec51e32d-ccf7-4682-9f39-5eda606be95c" providerId="AD" clId="Web-{24735480-0FF4-4DFC-9D47-3D208DD85A70}" dt="2020-05-17T14:28:55.628" v="1" actId="20577"/>
      <pc:docMkLst>
        <pc:docMk/>
      </pc:docMkLst>
      <pc:sldChg chg="modSp">
        <pc:chgData name="tash.porter" userId="S::tash.porter_gmail.com#ext#@devupconforg2.onmicrosoft.com::ec51e32d-ccf7-4682-9f39-5eda606be95c" providerId="AD" clId="Web-{24735480-0FF4-4DFC-9D47-3D208DD85A70}" dt="2020-05-17T14:28:55.628" v="0" actId="20577"/>
        <pc:sldMkLst>
          <pc:docMk/>
          <pc:sldMk cId="1539382103" sldId="266"/>
        </pc:sldMkLst>
        <pc:spChg chg="mod">
          <ac:chgData name="tash.porter" userId="S::tash.porter_gmail.com#ext#@devupconforg2.onmicrosoft.com::ec51e32d-ccf7-4682-9f39-5eda606be95c" providerId="AD" clId="Web-{24735480-0FF4-4DFC-9D47-3D208DD85A70}" dt="2020-05-17T14:28:55.628" v="0" actId="20577"/>
          <ac:spMkLst>
            <pc:docMk/>
            <pc:sldMk cId="1539382103" sldId="266"/>
            <ac:spMk id="3" creationId="{BECFA806-0CE7-4FCD-9C01-6309ABF2B902}"/>
          </ac:spMkLst>
        </pc:spChg>
      </pc:sldChg>
    </pc:docChg>
  </pc:docChgLst>
  <pc:docChgLst>
    <pc:chgData name="Serena Bumpus" userId="S::sbumpus_texasnurses.org#ext#@devupconforg2.onmicrosoft.com::18968382-117a-40c5-ad6e-6ee8903e05cf" providerId="AD" clId="Web-{901D5429-0353-470F-8B1C-E155E4F576B2}"/>
    <pc:docChg chg="modSld">
      <pc:chgData name="Serena Bumpus" userId="S::sbumpus_texasnurses.org#ext#@devupconforg2.onmicrosoft.com::18968382-117a-40c5-ad6e-6ee8903e05cf" providerId="AD" clId="Web-{901D5429-0353-470F-8B1C-E155E4F576B2}" dt="2020-05-17T15:52:00.972" v="2"/>
      <pc:docMkLst>
        <pc:docMk/>
      </pc:docMkLst>
      <pc:sldChg chg="modNotes">
        <pc:chgData name="Serena Bumpus" userId="S::sbumpus_texasnurses.org#ext#@devupconforg2.onmicrosoft.com::18968382-117a-40c5-ad6e-6ee8903e05cf" providerId="AD" clId="Web-{901D5429-0353-470F-8B1C-E155E4F576B2}" dt="2020-05-17T15:52:00.972" v="2"/>
        <pc:sldMkLst>
          <pc:docMk/>
          <pc:sldMk cId="494143697" sldId="262"/>
        </pc:sldMkLst>
      </pc:sldChg>
    </pc:docChg>
  </pc:docChgLst>
  <pc:docChgLst>
    <pc:chgData name="tash.porter" userId="S::tash.porter_gmail.com#ext#@devupconforg2.onmicrosoft.com::ec51e32d-ccf7-4682-9f39-5eda606be95c" providerId="AD" clId="Web-{3E5CB3F7-A0AF-47BD-A892-DF306CB7FB97}"/>
    <pc:docChg chg="addSld modSld sldOrd">
      <pc:chgData name="tash.porter" userId="S::tash.porter_gmail.com#ext#@devupconforg2.onmicrosoft.com::ec51e32d-ccf7-4682-9f39-5eda606be95c" providerId="AD" clId="Web-{3E5CB3F7-A0AF-47BD-A892-DF306CB7FB97}" dt="2020-05-17T14:20:25.844" v="282" actId="1076"/>
      <pc:docMkLst>
        <pc:docMk/>
      </pc:docMkLst>
      <pc:sldChg chg="addSp modSp modNotes">
        <pc:chgData name="tash.porter" userId="S::tash.porter_gmail.com#ext#@devupconforg2.onmicrosoft.com::ec51e32d-ccf7-4682-9f39-5eda606be95c" providerId="AD" clId="Web-{3E5CB3F7-A0AF-47BD-A892-DF306CB7FB97}" dt="2020-05-17T14:16:24.059" v="105"/>
        <pc:sldMkLst>
          <pc:docMk/>
          <pc:sldMk cId="1162061367" sldId="260"/>
        </pc:sldMkLst>
        <pc:spChg chg="mod">
          <ac:chgData name="tash.porter" userId="S::tash.porter_gmail.com#ext#@devupconforg2.onmicrosoft.com::ec51e32d-ccf7-4682-9f39-5eda606be95c" providerId="AD" clId="Web-{3E5CB3F7-A0AF-47BD-A892-DF306CB7FB97}" dt="2020-05-17T14:13:46.463" v="42" actId="1076"/>
          <ac:spMkLst>
            <pc:docMk/>
            <pc:sldMk cId="1162061367" sldId="260"/>
            <ac:spMk id="3" creationId="{846B395F-53F8-42E0-8E22-A8FEBBDD030A}"/>
          </ac:spMkLst>
        </pc:spChg>
        <pc:spChg chg="mod">
          <ac:chgData name="tash.porter" userId="S::tash.porter_gmail.com#ext#@devupconforg2.onmicrosoft.com::ec51e32d-ccf7-4682-9f39-5eda606be95c" providerId="AD" clId="Web-{3E5CB3F7-A0AF-47BD-A892-DF306CB7FB97}" dt="2020-05-17T14:15:13.136" v="78" actId="1076"/>
          <ac:spMkLst>
            <pc:docMk/>
            <pc:sldMk cId="1162061367" sldId="260"/>
            <ac:spMk id="6" creationId="{CA2D5DC3-1B8A-4B70-A0F1-B5A2B982EF4A}"/>
          </ac:spMkLst>
        </pc:spChg>
        <pc:spChg chg="add mod">
          <ac:chgData name="tash.porter" userId="S::tash.porter_gmail.com#ext#@devupconforg2.onmicrosoft.com::ec51e32d-ccf7-4682-9f39-5eda606be95c" providerId="AD" clId="Web-{3E5CB3F7-A0AF-47BD-A892-DF306CB7FB97}" dt="2020-05-17T14:16:10.043" v="103" actId="1076"/>
          <ac:spMkLst>
            <pc:docMk/>
            <pc:sldMk cId="1162061367" sldId="260"/>
            <ac:spMk id="8" creationId="{2F9D5170-3F47-41A5-9548-41117BD088FC}"/>
          </ac:spMkLst>
        </pc:spChg>
        <pc:spChg chg="mod">
          <ac:chgData name="tash.porter" userId="S::tash.porter_gmail.com#ext#@devupconforg2.onmicrosoft.com::ec51e32d-ccf7-4682-9f39-5eda606be95c" providerId="AD" clId="Web-{3E5CB3F7-A0AF-47BD-A892-DF306CB7FB97}" dt="2020-05-17T14:15:13.199" v="81" actId="1076"/>
          <ac:spMkLst>
            <pc:docMk/>
            <pc:sldMk cId="1162061367" sldId="260"/>
            <ac:spMk id="11" creationId="{144CD419-1767-4F82-8E9F-E8E0FB101D2C}"/>
          </ac:spMkLst>
        </pc:spChg>
        <pc:spChg chg="mod">
          <ac:chgData name="tash.porter" userId="S::tash.porter_gmail.com#ext#@devupconforg2.onmicrosoft.com::ec51e32d-ccf7-4682-9f39-5eda606be95c" providerId="AD" clId="Web-{3E5CB3F7-A0AF-47BD-A892-DF306CB7FB97}" dt="2020-05-17T14:15:13.152" v="79" actId="1076"/>
          <ac:spMkLst>
            <pc:docMk/>
            <pc:sldMk cId="1162061367" sldId="260"/>
            <ac:spMk id="12" creationId="{EC64C57F-A348-4E1A-8326-67836264E623}"/>
          </ac:spMkLst>
        </pc:spChg>
        <pc:picChg chg="mod">
          <ac:chgData name="tash.porter" userId="S::tash.porter_gmail.com#ext#@devupconforg2.onmicrosoft.com::ec51e32d-ccf7-4682-9f39-5eda606be95c" providerId="AD" clId="Web-{3E5CB3F7-A0AF-47BD-A892-DF306CB7FB97}" dt="2020-05-17T14:15:13.214" v="82" actId="1076"/>
          <ac:picMkLst>
            <pc:docMk/>
            <pc:sldMk cId="1162061367" sldId="260"/>
            <ac:picMk id="2" creationId="{8604619B-2708-4561-815A-044E36F0284E}"/>
          </ac:picMkLst>
        </pc:picChg>
        <pc:picChg chg="add mod modCrop">
          <ac:chgData name="tash.porter" userId="S::tash.porter_gmail.com#ext#@devupconforg2.onmicrosoft.com::ec51e32d-ccf7-4682-9f39-5eda606be95c" providerId="AD" clId="Web-{3E5CB3F7-A0AF-47BD-A892-DF306CB7FB97}" dt="2020-05-17T14:15:13.183" v="80" actId="1076"/>
          <ac:picMkLst>
            <pc:docMk/>
            <pc:sldMk cId="1162061367" sldId="260"/>
            <ac:picMk id="4" creationId="{59B2D054-1059-4922-A34D-2FC85FF74F72}"/>
          </ac:picMkLst>
        </pc:picChg>
        <pc:picChg chg="add mod modCrop">
          <ac:chgData name="tash.porter" userId="S::tash.porter_gmail.com#ext#@devupconforg2.onmicrosoft.com::ec51e32d-ccf7-4682-9f39-5eda606be95c" providerId="AD" clId="Web-{3E5CB3F7-A0AF-47BD-A892-DF306CB7FB97}" dt="2020-05-17T14:15:13.230" v="83" actId="1076"/>
          <ac:picMkLst>
            <pc:docMk/>
            <pc:sldMk cId="1162061367" sldId="260"/>
            <ac:picMk id="7" creationId="{8FDB7440-5F2E-418C-A300-9D3310448B41}"/>
          </ac:picMkLst>
        </pc:picChg>
      </pc:sldChg>
      <pc:sldChg chg="addSp delSp modSp new mod modClrScheme chgLayout">
        <pc:chgData name="tash.porter" userId="S::tash.porter_gmail.com#ext#@devupconforg2.onmicrosoft.com::ec51e32d-ccf7-4682-9f39-5eda606be95c" providerId="AD" clId="Web-{3E5CB3F7-A0AF-47BD-A892-DF306CB7FB97}" dt="2020-05-17T14:18:18.014" v="165" actId="1076"/>
        <pc:sldMkLst>
          <pc:docMk/>
          <pc:sldMk cId="1284793246" sldId="261"/>
        </pc:sldMkLst>
        <pc:spChg chg="add mod">
          <ac:chgData name="tash.porter" userId="S::tash.porter_gmail.com#ext#@devupconforg2.onmicrosoft.com::ec51e32d-ccf7-4682-9f39-5eda606be95c" providerId="AD" clId="Web-{3E5CB3F7-A0AF-47BD-A892-DF306CB7FB97}" dt="2020-05-17T14:18:18.014" v="165" actId="1076"/>
          <ac:spMkLst>
            <pc:docMk/>
            <pc:sldMk cId="1284793246" sldId="261"/>
            <ac:spMk id="3" creationId="{574603E7-EE8B-4D2A-AE8A-8DBA494FA061}"/>
          </ac:spMkLst>
        </pc:spChg>
        <pc:spChg chg="add del mod ord">
          <ac:chgData name="tash.porter" userId="S::tash.porter_gmail.com#ext#@devupconforg2.onmicrosoft.com::ec51e32d-ccf7-4682-9f39-5eda606be95c" providerId="AD" clId="Web-{3E5CB3F7-A0AF-47BD-A892-DF306CB7FB97}" dt="2020-05-17T14:17:06.653" v="110"/>
          <ac:spMkLst>
            <pc:docMk/>
            <pc:sldMk cId="1284793246" sldId="261"/>
            <ac:spMk id="4" creationId="{E71B257B-2030-4390-96C3-37735A329A97}"/>
          </ac:spMkLst>
        </pc:spChg>
        <pc:spChg chg="add del mod ord">
          <ac:chgData name="tash.porter" userId="S::tash.porter_gmail.com#ext#@devupconforg2.onmicrosoft.com::ec51e32d-ccf7-4682-9f39-5eda606be95c" providerId="AD" clId="Web-{3E5CB3F7-A0AF-47BD-A892-DF306CB7FB97}" dt="2020-05-17T14:17:08.138" v="111"/>
          <ac:spMkLst>
            <pc:docMk/>
            <pc:sldMk cId="1284793246" sldId="261"/>
            <ac:spMk id="5" creationId="{E35C1A6E-D7A6-49E0-9575-17818EE9A430}"/>
          </ac:spMkLst>
        </pc:spChg>
        <pc:picChg chg="add mod">
          <ac:chgData name="tash.porter" userId="S::tash.porter_gmail.com#ext#@devupconforg2.onmicrosoft.com::ec51e32d-ccf7-4682-9f39-5eda606be95c" providerId="AD" clId="Web-{3E5CB3F7-A0AF-47BD-A892-DF306CB7FB97}" dt="2020-05-17T14:18:05.045" v="161" actId="1076"/>
          <ac:picMkLst>
            <pc:docMk/>
            <pc:sldMk cId="1284793246" sldId="261"/>
            <ac:picMk id="7" creationId="{9F662161-99E2-4044-9559-27DABCA8AE23}"/>
          </ac:picMkLst>
        </pc:picChg>
      </pc:sldChg>
      <pc:sldChg chg="addSp modSp new modNotes">
        <pc:chgData name="tash.porter" userId="S::tash.porter_gmail.com#ext#@devupconforg2.onmicrosoft.com::ec51e32d-ccf7-4682-9f39-5eda606be95c" providerId="AD" clId="Web-{3E5CB3F7-A0AF-47BD-A892-DF306CB7FB97}" dt="2020-05-17T14:19:04.030" v="208" actId="1076"/>
        <pc:sldMkLst>
          <pc:docMk/>
          <pc:sldMk cId="494143697" sldId="262"/>
        </pc:sldMkLst>
        <pc:spChg chg="add mod">
          <ac:chgData name="tash.porter" userId="S::tash.porter_gmail.com#ext#@devupconforg2.onmicrosoft.com::ec51e32d-ccf7-4682-9f39-5eda606be95c" providerId="AD" clId="Web-{3E5CB3F7-A0AF-47BD-A892-DF306CB7FB97}" dt="2020-05-17T14:18:54.077" v="203" actId="20577"/>
          <ac:spMkLst>
            <pc:docMk/>
            <pc:sldMk cId="494143697" sldId="262"/>
            <ac:spMk id="3" creationId="{94AE8D5E-179C-48FD-8400-24ADAF2C2D67}"/>
          </ac:spMkLst>
        </pc:spChg>
        <pc:picChg chg="add">
          <ac:chgData name="tash.porter" userId="S::tash.porter_gmail.com#ext#@devupconforg2.onmicrosoft.com::ec51e32d-ccf7-4682-9f39-5eda606be95c" providerId="AD" clId="Web-{3E5CB3F7-A0AF-47BD-A892-DF306CB7FB97}" dt="2020-05-17T14:18:48.139" v="170"/>
          <ac:picMkLst>
            <pc:docMk/>
            <pc:sldMk cId="494143697" sldId="262"/>
            <ac:picMk id="5" creationId="{FEA11741-1529-44D6-8908-7DE63013022E}"/>
          </ac:picMkLst>
        </pc:picChg>
        <pc:picChg chg="add mod">
          <ac:chgData name="tash.porter" userId="S::tash.porter_gmail.com#ext#@devupconforg2.onmicrosoft.com::ec51e32d-ccf7-4682-9f39-5eda606be95c" providerId="AD" clId="Web-{3E5CB3F7-A0AF-47BD-A892-DF306CB7FB97}" dt="2020-05-17T14:19:04.030" v="208" actId="1076"/>
          <ac:picMkLst>
            <pc:docMk/>
            <pc:sldMk cId="494143697" sldId="262"/>
            <ac:picMk id="6" creationId="{76AF79E7-3150-4291-9639-AE2A4EB92B92}"/>
          </ac:picMkLst>
        </pc:picChg>
      </pc:sldChg>
      <pc:sldChg chg="addSp modSp new ord">
        <pc:chgData name="tash.porter" userId="S::tash.porter_gmail.com#ext#@devupconforg2.onmicrosoft.com::ec51e32d-ccf7-4682-9f39-5eda606be95c" providerId="AD" clId="Web-{3E5CB3F7-A0AF-47BD-A892-DF306CB7FB97}" dt="2020-05-17T14:19:24.233" v="242" actId="20577"/>
        <pc:sldMkLst>
          <pc:docMk/>
          <pc:sldMk cId="2027139033" sldId="263"/>
        </pc:sldMkLst>
        <pc:spChg chg="add mod">
          <ac:chgData name="tash.porter" userId="S::tash.porter_gmail.com#ext#@devupconforg2.onmicrosoft.com::ec51e32d-ccf7-4682-9f39-5eda606be95c" providerId="AD" clId="Web-{3E5CB3F7-A0AF-47BD-A892-DF306CB7FB97}" dt="2020-05-17T14:19:24.233" v="242" actId="20577"/>
          <ac:spMkLst>
            <pc:docMk/>
            <pc:sldMk cId="2027139033" sldId="263"/>
            <ac:spMk id="2" creationId="{8FDD60BE-670B-471B-B31F-3A15C70C40FC}"/>
          </ac:spMkLst>
        </pc:spChg>
      </pc:sldChg>
      <pc:sldChg chg="modSp add replId">
        <pc:chgData name="tash.porter" userId="S::tash.porter_gmail.com#ext#@devupconforg2.onmicrosoft.com::ec51e32d-ccf7-4682-9f39-5eda606be95c" providerId="AD" clId="Web-{3E5CB3F7-A0AF-47BD-A892-DF306CB7FB97}" dt="2020-05-17T14:19:33.015" v="246" actId="20577"/>
        <pc:sldMkLst>
          <pc:docMk/>
          <pc:sldMk cId="2175708370" sldId="264"/>
        </pc:sldMkLst>
        <pc:spChg chg="mod">
          <ac:chgData name="tash.porter" userId="S::tash.porter_gmail.com#ext#@devupconforg2.onmicrosoft.com::ec51e32d-ccf7-4682-9f39-5eda606be95c" providerId="AD" clId="Web-{3E5CB3F7-A0AF-47BD-A892-DF306CB7FB97}" dt="2020-05-17T14:19:33.015" v="246" actId="20577"/>
          <ac:spMkLst>
            <pc:docMk/>
            <pc:sldMk cId="2175708370" sldId="264"/>
            <ac:spMk id="2" creationId="{8FDD60BE-670B-471B-B31F-3A15C70C40FC}"/>
          </ac:spMkLst>
        </pc:spChg>
      </pc:sldChg>
      <pc:sldChg chg="modSp add replId">
        <pc:chgData name="tash.porter" userId="S::tash.porter_gmail.com#ext#@devupconforg2.onmicrosoft.com::ec51e32d-ccf7-4682-9f39-5eda606be95c" providerId="AD" clId="Web-{3E5CB3F7-A0AF-47BD-A892-DF306CB7FB97}" dt="2020-05-17T14:19:40.390" v="250" actId="20577"/>
        <pc:sldMkLst>
          <pc:docMk/>
          <pc:sldMk cId="3650557467" sldId="265"/>
        </pc:sldMkLst>
        <pc:spChg chg="mod">
          <ac:chgData name="tash.porter" userId="S::tash.porter_gmail.com#ext#@devupconforg2.onmicrosoft.com::ec51e32d-ccf7-4682-9f39-5eda606be95c" providerId="AD" clId="Web-{3E5CB3F7-A0AF-47BD-A892-DF306CB7FB97}" dt="2020-05-17T14:19:40.390" v="250" actId="20577"/>
          <ac:spMkLst>
            <pc:docMk/>
            <pc:sldMk cId="3650557467" sldId="265"/>
            <ac:spMk id="2" creationId="{8FDD60BE-670B-471B-B31F-3A15C70C40FC}"/>
          </ac:spMkLst>
        </pc:spChg>
      </pc:sldChg>
      <pc:sldChg chg="addSp modSp new">
        <pc:chgData name="tash.porter" userId="S::tash.porter_gmail.com#ext#@devupconforg2.onmicrosoft.com::ec51e32d-ccf7-4682-9f39-5eda606be95c" providerId="AD" clId="Web-{3E5CB3F7-A0AF-47BD-A892-DF306CB7FB97}" dt="2020-05-17T14:20:25.844" v="282" actId="1076"/>
        <pc:sldMkLst>
          <pc:docMk/>
          <pc:sldMk cId="1539382103" sldId="266"/>
        </pc:sldMkLst>
        <pc:spChg chg="add mod">
          <ac:chgData name="tash.porter" userId="S::tash.porter_gmail.com#ext#@devupconforg2.onmicrosoft.com::ec51e32d-ccf7-4682-9f39-5eda606be95c" providerId="AD" clId="Web-{3E5CB3F7-A0AF-47BD-A892-DF306CB7FB97}" dt="2020-05-17T14:20:05.843" v="274" actId="20577"/>
          <ac:spMkLst>
            <pc:docMk/>
            <pc:sldMk cId="1539382103" sldId="266"/>
            <ac:spMk id="3" creationId="{BECFA806-0CE7-4FCD-9C01-6309ABF2B902}"/>
          </ac:spMkLst>
        </pc:spChg>
        <pc:picChg chg="add">
          <ac:chgData name="tash.porter" userId="S::tash.porter_gmail.com#ext#@devupconforg2.onmicrosoft.com::ec51e32d-ccf7-4682-9f39-5eda606be95c" providerId="AD" clId="Web-{3E5CB3F7-A0AF-47BD-A892-DF306CB7FB97}" dt="2020-05-17T14:20:00.453" v="255"/>
          <ac:picMkLst>
            <pc:docMk/>
            <pc:sldMk cId="1539382103" sldId="266"/>
            <ac:picMk id="5" creationId="{E144F032-FDC3-434A-B3AB-31324E3C2FEC}"/>
          </ac:picMkLst>
        </pc:picChg>
        <pc:picChg chg="add mod">
          <ac:chgData name="tash.porter" userId="S::tash.porter_gmail.com#ext#@devupconforg2.onmicrosoft.com::ec51e32d-ccf7-4682-9f39-5eda606be95c" providerId="AD" clId="Web-{3E5CB3F7-A0AF-47BD-A892-DF306CB7FB97}" dt="2020-05-17T14:20:25.844" v="282" actId="1076"/>
          <ac:picMkLst>
            <pc:docMk/>
            <pc:sldMk cId="1539382103" sldId="266"/>
            <ac:picMk id="6" creationId="{8BD582DF-1646-4DE2-8D14-6A68335FB7F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B8B338-AAFD-4006-88FB-C3254FC34BCE}" type="datetimeFigureOut">
              <a:rPr lang="en-US"/>
              <a:t>5/19/2020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D1380B-55E1-43BC-B4AD-3271819A0AC8}" type="slidenum">
              <a:rPr lang="en-US"/>
              <a:t>‹#›</a:t>
            </a:fld>
            <a:endParaRPr lang="en-US"/>
          </a:p>
        </p:txBody>
      </p:sp>
    </p:spTree>
    <p:extLst>
      <p:ext uri="{BB962C8B-B14F-4D97-AF65-F5344CB8AC3E}">
        <p14:creationId xmlns:p14="http://schemas.microsoft.com/office/powerpoint/2010/main" val="4109748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Welcome judges. We're team lighthouse.</a:t>
            </a:r>
          </a:p>
          <a:p>
            <a:endParaRPr lang="en-US">
              <a:cs typeface="Calibri"/>
            </a:endParaRPr>
          </a:p>
        </p:txBody>
      </p:sp>
      <p:sp>
        <p:nvSpPr>
          <p:cNvPr id="4" name="Slide Number Placeholder 3"/>
          <p:cNvSpPr>
            <a:spLocks noGrp="1"/>
          </p:cNvSpPr>
          <p:nvPr>
            <p:ph type="sldNum" sz="quarter" idx="5"/>
          </p:nvPr>
        </p:nvSpPr>
        <p:spPr/>
        <p:txBody>
          <a:bodyPr/>
          <a:lstStyle/>
          <a:p>
            <a:fld id="{B2D1380B-55E1-43BC-B4AD-3271819A0AC8}" type="slidenum">
              <a:rPr lang="en-US"/>
              <a:t>1</a:t>
            </a:fld>
            <a:endParaRPr lang="en-US"/>
          </a:p>
        </p:txBody>
      </p:sp>
    </p:spTree>
    <p:extLst>
      <p:ext uri="{BB962C8B-B14F-4D97-AF65-F5344CB8AC3E}">
        <p14:creationId xmlns:p14="http://schemas.microsoft.com/office/powerpoint/2010/main" val="2392507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Lighthouse is not only for nursing humor, it's Artificial Intelligence and knowledge base will be responsive to complex issues that nurses face 24/7, like covid-19 related anxiety.  </a:t>
            </a:r>
          </a:p>
          <a:p>
            <a:endParaRPr lang="en-US"/>
          </a:p>
        </p:txBody>
      </p:sp>
      <p:sp>
        <p:nvSpPr>
          <p:cNvPr id="4" name="Slide Number Placeholder 3"/>
          <p:cNvSpPr>
            <a:spLocks noGrp="1"/>
          </p:cNvSpPr>
          <p:nvPr>
            <p:ph type="sldNum" sz="quarter" idx="5"/>
          </p:nvPr>
        </p:nvSpPr>
        <p:spPr/>
        <p:txBody>
          <a:bodyPr/>
          <a:lstStyle/>
          <a:p>
            <a:fld id="{B2D1380B-55E1-43BC-B4AD-3271819A0AC8}" type="slidenum">
              <a:rPr lang="en-US"/>
              <a:t>10</a:t>
            </a:fld>
            <a:endParaRPr lang="en-US"/>
          </a:p>
        </p:txBody>
      </p:sp>
    </p:spTree>
    <p:extLst>
      <p:ext uri="{BB962C8B-B14F-4D97-AF65-F5344CB8AC3E}">
        <p14:creationId xmlns:p14="http://schemas.microsoft.com/office/powerpoint/2010/main" val="1322114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Lighthouse provides feedback from other user's engagement to create an awareness that they are part of a larger nursing community.</a:t>
            </a:r>
            <a:endParaRPr lang="en-US">
              <a:cs typeface="Calibri" panose="020F0502020204030204"/>
            </a:endParaRPr>
          </a:p>
        </p:txBody>
      </p:sp>
      <p:sp>
        <p:nvSpPr>
          <p:cNvPr id="4" name="Slide Number Placeholder 3"/>
          <p:cNvSpPr>
            <a:spLocks noGrp="1"/>
          </p:cNvSpPr>
          <p:nvPr>
            <p:ph type="sldNum" sz="quarter" idx="5"/>
          </p:nvPr>
        </p:nvSpPr>
        <p:spPr/>
        <p:txBody>
          <a:bodyPr/>
          <a:lstStyle/>
          <a:p>
            <a:fld id="{B2D1380B-55E1-43BC-B4AD-3271819A0AC8}" type="slidenum">
              <a:rPr lang="en-US"/>
              <a:t>11</a:t>
            </a:fld>
            <a:endParaRPr lang="en-US"/>
          </a:p>
        </p:txBody>
      </p:sp>
    </p:spTree>
    <p:extLst>
      <p:ext uri="{BB962C8B-B14F-4D97-AF65-F5344CB8AC3E}">
        <p14:creationId xmlns:p14="http://schemas.microsoft.com/office/powerpoint/2010/main" val="2782660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team was able to get </a:t>
            </a:r>
            <a:r>
              <a:rPr lang="en-US" b="1"/>
              <a:t>Microsoft Azure</a:t>
            </a:r>
            <a:r>
              <a:rPr lang="en-US"/>
              <a:t> set up, and run the</a:t>
            </a:r>
            <a:r>
              <a:rPr lang="en-US" b="1"/>
              <a:t> Q-N-A Bot </a:t>
            </a:r>
            <a:r>
              <a:rPr lang="en-US"/>
              <a:t>to build the chat bot. We moved beyond the concept and into production of the Lighthouse platform.   </a:t>
            </a:r>
          </a:p>
          <a:p>
            <a:r>
              <a:rPr lang="en-US"/>
              <a:t>  </a:t>
            </a:r>
            <a:endParaRPr lang="en-US">
              <a:cs typeface="Calibri"/>
            </a:endParaRPr>
          </a:p>
          <a:p>
            <a:r>
              <a:rPr lang="en-US"/>
              <a:t>In the background there is </a:t>
            </a:r>
            <a:r>
              <a:rPr lang="en-US" b="1"/>
              <a:t>AI</a:t>
            </a:r>
            <a:r>
              <a:rPr lang="en-US"/>
              <a:t> </a:t>
            </a:r>
            <a:r>
              <a:rPr lang="en-US" b="1"/>
              <a:t>capability</a:t>
            </a:r>
            <a:r>
              <a:rPr lang="en-US"/>
              <a:t> and a </a:t>
            </a:r>
            <a:r>
              <a:rPr lang="en-US" b="1"/>
              <a:t>knowledge base </a:t>
            </a:r>
            <a:r>
              <a:rPr lang="en-US"/>
              <a:t>that we started to train. Over time, as more users engage with the bot, it will identify trends and changes in the user base. There is also the potential to connect to the </a:t>
            </a:r>
            <a:r>
              <a:rPr lang="en-US" b="1"/>
              <a:t>Microsoft Cognitive services</a:t>
            </a:r>
            <a:r>
              <a:rPr lang="en-US"/>
              <a:t> with </a:t>
            </a:r>
            <a:r>
              <a:rPr lang="en-US" b="1"/>
              <a:t>natural language processing</a:t>
            </a:r>
            <a:r>
              <a:rPr lang="en-US"/>
              <a:t> and facial recognition that can integrate into the platform.    </a:t>
            </a:r>
            <a:endParaRPr lang="en-US">
              <a:cs typeface="Calibri"/>
            </a:endParaRPr>
          </a:p>
        </p:txBody>
      </p:sp>
      <p:sp>
        <p:nvSpPr>
          <p:cNvPr id="4" name="Slide Number Placeholder 3"/>
          <p:cNvSpPr>
            <a:spLocks noGrp="1"/>
          </p:cNvSpPr>
          <p:nvPr>
            <p:ph type="sldNum" sz="quarter" idx="5"/>
          </p:nvPr>
        </p:nvSpPr>
        <p:spPr/>
        <p:txBody>
          <a:bodyPr/>
          <a:lstStyle/>
          <a:p>
            <a:fld id="{B2D1380B-55E1-43BC-B4AD-3271819A0AC8}" type="slidenum">
              <a:rPr lang="en-US"/>
              <a:t>12</a:t>
            </a:fld>
            <a:endParaRPr lang="en-US"/>
          </a:p>
        </p:txBody>
      </p:sp>
    </p:spTree>
    <p:extLst>
      <p:ext uri="{BB962C8B-B14F-4D97-AF65-F5344CB8AC3E}">
        <p14:creationId xmlns:p14="http://schemas.microsoft.com/office/powerpoint/2010/main" val="361694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competitive analysis shows that there are no direct competitors at this time</a:t>
            </a:r>
          </a:p>
          <a:p>
            <a:endParaRPr lang="en-US">
              <a:cs typeface="Calibri"/>
            </a:endParaRPr>
          </a:p>
        </p:txBody>
      </p:sp>
      <p:sp>
        <p:nvSpPr>
          <p:cNvPr id="4" name="Slide Number Placeholder 3"/>
          <p:cNvSpPr>
            <a:spLocks noGrp="1"/>
          </p:cNvSpPr>
          <p:nvPr>
            <p:ph type="sldNum" sz="quarter" idx="5"/>
          </p:nvPr>
        </p:nvSpPr>
        <p:spPr/>
        <p:txBody>
          <a:bodyPr/>
          <a:lstStyle/>
          <a:p>
            <a:fld id="{B2D1380B-55E1-43BC-B4AD-3271819A0AC8}" type="slidenum">
              <a:rPr lang="en-US"/>
              <a:t>13</a:t>
            </a:fld>
            <a:endParaRPr lang="en-US"/>
          </a:p>
        </p:txBody>
      </p:sp>
    </p:spTree>
    <p:extLst>
      <p:ext uri="{BB962C8B-B14F-4D97-AF65-F5344CB8AC3E}">
        <p14:creationId xmlns:p14="http://schemas.microsoft.com/office/powerpoint/2010/main" val="1085067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We’re a not-for-profit organization,  recruiting industry support to provide a free app to nurses from international professional nursing organizations.  The aggregate data will inform future nursing research, policy &amp; advocacy efforts. We currently have endorsement and interest to fund from global nursing associations representing over ½ million nurses.</a:t>
            </a:r>
          </a:p>
          <a:p>
            <a:endParaRPr lang="en-US">
              <a:cs typeface="Calibri"/>
            </a:endParaRPr>
          </a:p>
        </p:txBody>
      </p:sp>
      <p:sp>
        <p:nvSpPr>
          <p:cNvPr id="4" name="Slide Number Placeholder 3"/>
          <p:cNvSpPr>
            <a:spLocks noGrp="1"/>
          </p:cNvSpPr>
          <p:nvPr>
            <p:ph type="sldNum" sz="quarter" idx="5"/>
          </p:nvPr>
        </p:nvSpPr>
        <p:spPr/>
        <p:txBody>
          <a:bodyPr/>
          <a:lstStyle/>
          <a:p>
            <a:fld id="{B2D1380B-55E1-43BC-B4AD-3271819A0AC8}" type="slidenum">
              <a:rPr lang="en-US"/>
              <a:t>14</a:t>
            </a:fld>
            <a:endParaRPr lang="en-US"/>
          </a:p>
        </p:txBody>
      </p:sp>
    </p:spTree>
    <p:extLst>
      <p:ext uri="{BB962C8B-B14F-4D97-AF65-F5344CB8AC3E}">
        <p14:creationId xmlns:p14="http://schemas.microsoft.com/office/powerpoint/2010/main" val="56445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We're a group of clinicians, designers and developers bringing our creativity and compassion to tackle the challenge of resiliency and self care.</a:t>
            </a:r>
          </a:p>
          <a:p>
            <a:endParaRPr lang="en-US">
              <a:cs typeface="Calibri"/>
            </a:endParaRPr>
          </a:p>
        </p:txBody>
      </p:sp>
      <p:sp>
        <p:nvSpPr>
          <p:cNvPr id="4" name="Slide Number Placeholder 3"/>
          <p:cNvSpPr>
            <a:spLocks noGrp="1"/>
          </p:cNvSpPr>
          <p:nvPr>
            <p:ph type="sldNum" sz="quarter" idx="5"/>
          </p:nvPr>
        </p:nvSpPr>
        <p:spPr/>
        <p:txBody>
          <a:bodyPr/>
          <a:lstStyle/>
          <a:p>
            <a:fld id="{B2D1380B-55E1-43BC-B4AD-3271819A0AC8}" type="slidenum">
              <a:rPr lang="en-US"/>
              <a:t>2</a:t>
            </a:fld>
            <a:endParaRPr lang="en-US"/>
          </a:p>
        </p:txBody>
      </p:sp>
    </p:spTree>
    <p:extLst>
      <p:ext uri="{BB962C8B-B14F-4D97-AF65-F5344CB8AC3E}">
        <p14:creationId xmlns:p14="http://schemas.microsoft.com/office/powerpoint/2010/main" val="1031100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problem we're trying to solve is that nurses often care more about others than they do themselves. </a:t>
            </a:r>
          </a:p>
          <a:p>
            <a:endParaRPr lang="en-US"/>
          </a:p>
          <a:p>
            <a:r>
              <a:rPr lang="en-US"/>
              <a:t>Right now nurses are going a million miles a minute and suffering in unprecedented ways. We want to focus on their emotional well-being through solidarity, self-care and resiliency-building </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B2D1380B-55E1-43BC-B4AD-3271819A0AC8}" type="slidenum">
              <a:rPr lang="en-US"/>
              <a:t>3</a:t>
            </a:fld>
            <a:endParaRPr lang="en-US"/>
          </a:p>
        </p:txBody>
      </p:sp>
    </p:spTree>
    <p:extLst>
      <p:ext uri="{BB962C8B-B14F-4D97-AF65-F5344CB8AC3E}">
        <p14:creationId xmlns:p14="http://schemas.microsoft.com/office/powerpoint/2010/main" val="3140207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solution is a chatbot application that provides proactive check-ins and just-in-time resources based on their emotional state.</a:t>
            </a:r>
          </a:p>
        </p:txBody>
      </p:sp>
      <p:sp>
        <p:nvSpPr>
          <p:cNvPr id="4" name="Slide Number Placeholder 3"/>
          <p:cNvSpPr>
            <a:spLocks noGrp="1"/>
          </p:cNvSpPr>
          <p:nvPr>
            <p:ph type="sldNum" sz="quarter" idx="5"/>
          </p:nvPr>
        </p:nvSpPr>
        <p:spPr/>
        <p:txBody>
          <a:bodyPr/>
          <a:lstStyle/>
          <a:p>
            <a:fld id="{B2D1380B-55E1-43BC-B4AD-3271819A0AC8}" type="slidenum">
              <a:rPr lang="en-US"/>
              <a:t>4</a:t>
            </a:fld>
            <a:endParaRPr lang="en-US"/>
          </a:p>
        </p:txBody>
      </p:sp>
    </p:spTree>
    <p:extLst>
      <p:ext uri="{BB962C8B-B14F-4D97-AF65-F5344CB8AC3E}">
        <p14:creationId xmlns:p14="http://schemas.microsoft.com/office/powerpoint/2010/main" val="3833377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key features of lighthouse are it's security and privacy. These features offer nurses a safe space to go to when they need Micro-doses of resiliency-boosting activities. These activities are provided based on user needs, and wellness tracking can provide feedback on how users are doing.</a:t>
            </a:r>
          </a:p>
        </p:txBody>
      </p:sp>
      <p:sp>
        <p:nvSpPr>
          <p:cNvPr id="4" name="Slide Number Placeholder 3"/>
          <p:cNvSpPr>
            <a:spLocks noGrp="1"/>
          </p:cNvSpPr>
          <p:nvPr>
            <p:ph type="sldNum" sz="quarter" idx="5"/>
          </p:nvPr>
        </p:nvSpPr>
        <p:spPr/>
        <p:txBody>
          <a:bodyPr/>
          <a:lstStyle/>
          <a:p>
            <a:fld id="{B2D1380B-55E1-43BC-B4AD-3271819A0AC8}" type="slidenum">
              <a:rPr lang="en-US"/>
              <a:t>5</a:t>
            </a:fld>
            <a:endParaRPr lang="en-US"/>
          </a:p>
        </p:txBody>
      </p:sp>
    </p:spTree>
    <p:extLst>
      <p:ext uri="{BB962C8B-B14F-4D97-AF65-F5344CB8AC3E}">
        <p14:creationId xmlns:p14="http://schemas.microsoft.com/office/powerpoint/2010/main" val="4206031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Now, our demo</a:t>
            </a:r>
          </a:p>
        </p:txBody>
      </p:sp>
      <p:sp>
        <p:nvSpPr>
          <p:cNvPr id="4" name="Slide Number Placeholder 3"/>
          <p:cNvSpPr>
            <a:spLocks noGrp="1"/>
          </p:cNvSpPr>
          <p:nvPr>
            <p:ph type="sldNum" sz="quarter" idx="5"/>
          </p:nvPr>
        </p:nvSpPr>
        <p:spPr/>
        <p:txBody>
          <a:bodyPr/>
          <a:lstStyle/>
          <a:p>
            <a:fld id="{B2D1380B-55E1-43BC-B4AD-3271819A0AC8}" type="slidenum">
              <a:rPr lang="en-US"/>
              <a:t>6</a:t>
            </a:fld>
            <a:endParaRPr lang="en-US"/>
          </a:p>
        </p:txBody>
      </p:sp>
    </p:spTree>
    <p:extLst>
      <p:ext uri="{BB962C8B-B14F-4D97-AF65-F5344CB8AC3E}">
        <p14:creationId xmlns:p14="http://schemas.microsoft.com/office/powerpoint/2010/main" val="696533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Lighthouse can proactively reach out to nurses to engage in self-care and behavioral change goals and activities. </a:t>
            </a:r>
          </a:p>
          <a:p>
            <a:r>
              <a:rPr lang="en-US"/>
              <a:t>Here we see our user Karen responding to prompts about her well-being.</a:t>
            </a:r>
          </a:p>
          <a:p>
            <a:endParaRPr lang="en-US"/>
          </a:p>
          <a:p>
            <a:endParaRPr lang="en-US">
              <a:cs typeface="Calibri" panose="020F0502020204030204"/>
            </a:endParaRPr>
          </a:p>
        </p:txBody>
      </p:sp>
      <p:sp>
        <p:nvSpPr>
          <p:cNvPr id="4" name="Slide Number Placeholder 3"/>
          <p:cNvSpPr>
            <a:spLocks noGrp="1"/>
          </p:cNvSpPr>
          <p:nvPr>
            <p:ph type="sldNum" sz="quarter" idx="5"/>
          </p:nvPr>
        </p:nvSpPr>
        <p:spPr/>
        <p:txBody>
          <a:bodyPr/>
          <a:lstStyle/>
          <a:p>
            <a:fld id="{B2D1380B-55E1-43BC-B4AD-3271819A0AC8}" type="slidenum">
              <a:rPr lang="en-US"/>
              <a:t>7</a:t>
            </a:fld>
            <a:endParaRPr lang="en-US"/>
          </a:p>
        </p:txBody>
      </p:sp>
    </p:spTree>
    <p:extLst>
      <p:ext uri="{BB962C8B-B14F-4D97-AF65-F5344CB8AC3E}">
        <p14:creationId xmlns:p14="http://schemas.microsoft.com/office/powerpoint/2010/main" val="1811857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Lighthouse can use Artificial Intelligence to analyze responses and provide options. </a:t>
            </a:r>
          </a:p>
          <a:p>
            <a:endParaRPr lang="en-US"/>
          </a:p>
        </p:txBody>
      </p:sp>
      <p:sp>
        <p:nvSpPr>
          <p:cNvPr id="4" name="Slide Number Placeholder 3"/>
          <p:cNvSpPr>
            <a:spLocks noGrp="1"/>
          </p:cNvSpPr>
          <p:nvPr>
            <p:ph type="sldNum" sz="quarter" idx="5"/>
          </p:nvPr>
        </p:nvSpPr>
        <p:spPr/>
        <p:txBody>
          <a:bodyPr/>
          <a:lstStyle/>
          <a:p>
            <a:fld id="{B2D1380B-55E1-43BC-B4AD-3271819A0AC8}" type="slidenum">
              <a:rPr lang="en-US"/>
              <a:t>8</a:t>
            </a:fld>
            <a:endParaRPr lang="en-US"/>
          </a:p>
        </p:txBody>
      </p:sp>
    </p:spTree>
    <p:extLst>
      <p:ext uri="{BB962C8B-B14F-4D97-AF65-F5344CB8AC3E}">
        <p14:creationId xmlns:p14="http://schemas.microsoft.com/office/powerpoint/2010/main" val="1896828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Karen is has chosen an activity based on her individual preferences, like humor; in this case a funny nursing meme. Lighthouse can follow up and continue to check-in later to see how Karen's mood has changed.</a:t>
            </a:r>
          </a:p>
          <a:p>
            <a:endParaRPr lang="en-US"/>
          </a:p>
        </p:txBody>
      </p:sp>
      <p:sp>
        <p:nvSpPr>
          <p:cNvPr id="4" name="Slide Number Placeholder 3"/>
          <p:cNvSpPr>
            <a:spLocks noGrp="1"/>
          </p:cNvSpPr>
          <p:nvPr>
            <p:ph type="sldNum" sz="quarter" idx="5"/>
          </p:nvPr>
        </p:nvSpPr>
        <p:spPr/>
        <p:txBody>
          <a:bodyPr/>
          <a:lstStyle/>
          <a:p>
            <a:fld id="{B2D1380B-55E1-43BC-B4AD-3271819A0AC8}" type="slidenum">
              <a:rPr lang="en-US"/>
              <a:t>9</a:t>
            </a:fld>
            <a:endParaRPr lang="en-US"/>
          </a:p>
        </p:txBody>
      </p:sp>
    </p:spTree>
    <p:extLst>
      <p:ext uri="{BB962C8B-B14F-4D97-AF65-F5344CB8AC3E}">
        <p14:creationId xmlns:p14="http://schemas.microsoft.com/office/powerpoint/2010/main" val="2656431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7919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14028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28886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11816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810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78638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6270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51367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6382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93595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676376720"/>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ideo" Target="https://www.youtube.com/embed/vdLucM0N4nI?feature=oembed" TargetMode="External"/><Relationship Id="rId5" Type="http://schemas.openxmlformats.org/officeDocument/2006/relationships/image" Target="../media/image16.jpe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5445448" y="2616808"/>
            <a:ext cx="6267450" cy="1167127"/>
          </a:xfrm>
        </p:spPr>
        <p:txBody>
          <a:bodyPr vert="horz" lIns="91440" tIns="45720" rIns="91440" bIns="45720" rtlCol="0" anchor="b">
            <a:normAutofit/>
          </a:bodyPr>
          <a:lstStyle/>
          <a:p>
            <a:r>
              <a:rPr lang="en-US" sz="6600" b="0" i="0" kern="1200">
                <a:solidFill>
                  <a:srgbClr val="FFA8A9"/>
                </a:solidFill>
                <a:latin typeface="Comfortaa"/>
              </a:rPr>
              <a:t>LIGHTHOUSE</a:t>
            </a:r>
            <a:endParaRPr lang="en-US" sz="6600" b="0" i="0" kern="1200">
              <a:solidFill>
                <a:srgbClr val="FFA8A9"/>
              </a:solidFill>
              <a:latin typeface="Comfortaa"/>
              <a:cs typeface="Calibri Light"/>
            </a:endParaRPr>
          </a:p>
        </p:txBody>
      </p:sp>
      <p:sp>
        <p:nvSpPr>
          <p:cNvPr id="3" name="Subtitle 2"/>
          <p:cNvSpPr>
            <a:spLocks noGrp="1"/>
          </p:cNvSpPr>
          <p:nvPr>
            <p:ph type="subTitle" idx="4294967295"/>
          </p:nvPr>
        </p:nvSpPr>
        <p:spPr>
          <a:xfrm>
            <a:off x="5614275" y="3784581"/>
            <a:ext cx="6267450" cy="1268413"/>
          </a:xfrm>
        </p:spPr>
        <p:txBody>
          <a:bodyPr vert="horz" lIns="91440" tIns="45720" rIns="91440" bIns="45720" rtlCol="0" anchor="t">
            <a:normAutofit/>
          </a:bodyPr>
          <a:lstStyle/>
          <a:p>
            <a:pPr marL="0" indent="0" algn="ctr">
              <a:buNone/>
            </a:pPr>
            <a:r>
              <a:rPr lang="en-US" sz="2000" cap="all">
                <a:solidFill>
                  <a:srgbClr val="FFD639"/>
                </a:solidFill>
                <a:ea typeface="+mn-lt"/>
                <a:cs typeface="+mn-lt"/>
              </a:rPr>
              <a:t>A safe harbor from the storm</a:t>
            </a:r>
            <a:endParaRPr lang="en-US">
              <a:solidFill>
                <a:srgbClr val="FFD639"/>
              </a:solidFill>
              <a:cs typeface="Calibri"/>
            </a:endParaRPr>
          </a:p>
        </p:txBody>
      </p:sp>
      <p:pic>
        <p:nvPicPr>
          <p:cNvPr id="5" name="Picture 8" descr="A close up of a logo&#10;&#10;Description generated with very high confidence">
            <a:extLst>
              <a:ext uri="{FF2B5EF4-FFF2-40B4-BE49-F238E27FC236}">
                <a16:creationId xmlns:a16="http://schemas.microsoft.com/office/drawing/2014/main" id="{2311DF1E-D791-4B75-AD80-2A6703A7917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10604" y="1517686"/>
            <a:ext cx="2743200" cy="3822629"/>
          </a:xfrm>
          <a:prstGeom prst="rect">
            <a:avLst/>
          </a:prstGeo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descr="A picture containing man, hill, water, bird&#10;&#10;Description generated with very high confidence">
            <a:extLst>
              <a:ext uri="{FF2B5EF4-FFF2-40B4-BE49-F238E27FC236}">
                <a16:creationId xmlns:a16="http://schemas.microsoft.com/office/drawing/2014/main" id="{A7BD2396-1D9E-45FB-B941-CBCCCF7D7DE4}"/>
              </a:ext>
            </a:extLst>
          </p:cNvPr>
          <p:cNvPicPr>
            <a:picLocks noChangeAspect="1"/>
          </p:cNvPicPr>
          <p:nvPr/>
        </p:nvPicPr>
        <p:blipFill>
          <a:blip r:embed="rId3"/>
          <a:stretch>
            <a:fillRect/>
          </a:stretch>
        </p:blipFill>
        <p:spPr>
          <a:xfrm>
            <a:off x="1484051" y="508"/>
            <a:ext cx="10710908" cy="6856984"/>
          </a:xfrm>
          <a:prstGeom prst="rect">
            <a:avLst/>
          </a:prstGeom>
        </p:spPr>
      </p:pic>
      <p:pic>
        <p:nvPicPr>
          <p:cNvPr id="7" name="Picture 8" descr="A close up of a logo&#10;&#10;Description generated with very high confidence">
            <a:extLst>
              <a:ext uri="{FF2B5EF4-FFF2-40B4-BE49-F238E27FC236}">
                <a16:creationId xmlns:a16="http://schemas.microsoft.com/office/drawing/2014/main" id="{388E67E8-A2C3-4237-9845-FB40E49940B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44544" y="398125"/>
            <a:ext cx="640650" cy="904510"/>
          </a:xfrm>
          <a:prstGeom prst="rect">
            <a:avLst/>
          </a:prstGeom>
        </p:spPr>
      </p:pic>
      <p:pic>
        <p:nvPicPr>
          <p:cNvPr id="2" name="Picture 3" descr="A screenshot of a cell phone&#10;&#10;Description generated with very high confidence">
            <a:extLst>
              <a:ext uri="{FF2B5EF4-FFF2-40B4-BE49-F238E27FC236}">
                <a16:creationId xmlns:a16="http://schemas.microsoft.com/office/drawing/2014/main" id="{72CEE664-B7ED-4F9F-A48C-BF18F3A6A70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555291" y="642456"/>
            <a:ext cx="3081418" cy="5476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19268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A picture containing man, hill, water, bird&#10;&#10;Description generated with very high confidence">
            <a:extLst>
              <a:ext uri="{FF2B5EF4-FFF2-40B4-BE49-F238E27FC236}">
                <a16:creationId xmlns:a16="http://schemas.microsoft.com/office/drawing/2014/main" id="{2433EE46-687A-46DD-8937-4AF5B73E9843}"/>
              </a:ext>
            </a:extLst>
          </p:cNvPr>
          <p:cNvPicPr>
            <a:picLocks noChangeAspect="1"/>
          </p:cNvPicPr>
          <p:nvPr/>
        </p:nvPicPr>
        <p:blipFill>
          <a:blip r:embed="rId3"/>
          <a:stretch>
            <a:fillRect/>
          </a:stretch>
        </p:blipFill>
        <p:spPr>
          <a:xfrm>
            <a:off x="1484051" y="508"/>
            <a:ext cx="10710908" cy="6856984"/>
          </a:xfrm>
          <a:prstGeom prst="rect">
            <a:avLst/>
          </a:prstGeom>
        </p:spPr>
      </p:pic>
      <p:pic>
        <p:nvPicPr>
          <p:cNvPr id="7" name="Picture 8" descr="A close up of a logo&#10;&#10;Description generated with very high confidence">
            <a:extLst>
              <a:ext uri="{FF2B5EF4-FFF2-40B4-BE49-F238E27FC236}">
                <a16:creationId xmlns:a16="http://schemas.microsoft.com/office/drawing/2014/main" id="{388E67E8-A2C3-4237-9845-FB40E49940B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44544" y="398125"/>
            <a:ext cx="640650" cy="904510"/>
          </a:xfrm>
          <a:prstGeom prst="rect">
            <a:avLst/>
          </a:prstGeom>
        </p:spPr>
      </p:pic>
      <p:pic>
        <p:nvPicPr>
          <p:cNvPr id="3" name="Picture 3" descr="A screenshot of a cell phone&#10;&#10;Description generated with very high confidence">
            <a:extLst>
              <a:ext uri="{FF2B5EF4-FFF2-40B4-BE49-F238E27FC236}">
                <a16:creationId xmlns:a16="http://schemas.microsoft.com/office/drawing/2014/main" id="{6223304D-B0F6-478C-8F6A-A5177D5AB5F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555291" y="641814"/>
            <a:ext cx="3081418" cy="5476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79030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4AE8D5E-179C-48FD-8400-24ADAF2C2D67}"/>
              </a:ext>
            </a:extLst>
          </p:cNvPr>
          <p:cNvSpPr txBox="1">
            <a:spLocks/>
          </p:cNvSpPr>
          <p:nvPr/>
        </p:nvSpPr>
        <p:spPr>
          <a:xfrm>
            <a:off x="1114200" y="281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rgbClr val="FFA8A9"/>
                </a:solidFill>
                <a:latin typeface="Comfortaa"/>
                <a:cs typeface="Calibri Light"/>
              </a:rPr>
              <a:t>PROOF OF CONCEPT</a:t>
            </a:r>
          </a:p>
        </p:txBody>
      </p:sp>
      <p:pic>
        <p:nvPicPr>
          <p:cNvPr id="5" name="Picture 8" descr="A close up of a logo&#10;&#10;Description generated with very high confidence">
            <a:extLst>
              <a:ext uri="{FF2B5EF4-FFF2-40B4-BE49-F238E27FC236}">
                <a16:creationId xmlns:a16="http://schemas.microsoft.com/office/drawing/2014/main" id="{FEA11741-1529-44D6-8908-7DE63013022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44544" y="398125"/>
            <a:ext cx="640650" cy="904510"/>
          </a:xfrm>
          <a:prstGeom prst="rect">
            <a:avLst/>
          </a:prstGeom>
        </p:spPr>
      </p:pic>
      <p:pic>
        <p:nvPicPr>
          <p:cNvPr id="2" name="Picture 3">
            <a:hlinkClick r:id="" action="ppaction://media"/>
            <a:extLst>
              <a:ext uri="{FF2B5EF4-FFF2-40B4-BE49-F238E27FC236}">
                <a16:creationId xmlns:a16="http://schemas.microsoft.com/office/drawing/2014/main" id="{BECFD432-5D76-4EAC-8472-DDB366514C4F}"/>
              </a:ext>
            </a:extLst>
          </p:cNvPr>
          <p:cNvPicPr>
            <a:picLocks noRot="1" noChangeAspect="1"/>
          </p:cNvPicPr>
          <p:nvPr>
            <a:videoFile r:link="rId1"/>
          </p:nvPr>
        </p:nvPicPr>
        <p:blipFill>
          <a:blip r:embed="rId5"/>
          <a:stretch>
            <a:fillRect/>
          </a:stretch>
        </p:blipFill>
        <p:spPr>
          <a:xfrm>
            <a:off x="2839457" y="1932987"/>
            <a:ext cx="6867769" cy="3861288"/>
          </a:xfrm>
          <a:prstGeom prst="rect">
            <a:avLst/>
          </a:prstGeom>
        </p:spPr>
      </p:pic>
    </p:spTree>
    <p:extLst>
      <p:ext uri="{BB962C8B-B14F-4D97-AF65-F5344CB8AC3E}">
        <p14:creationId xmlns:p14="http://schemas.microsoft.com/office/powerpoint/2010/main" val="494143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ECFA806-0CE7-4FCD-9C01-6309ABF2B902}"/>
              </a:ext>
            </a:extLst>
          </p:cNvPr>
          <p:cNvSpPr txBox="1">
            <a:spLocks/>
          </p:cNvSpPr>
          <p:nvPr/>
        </p:nvSpPr>
        <p:spPr>
          <a:xfrm>
            <a:off x="1114200" y="281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rgbClr val="FFA8A9"/>
                </a:solidFill>
                <a:latin typeface="Comfortaa"/>
                <a:cs typeface="Calibri Light"/>
              </a:rPr>
              <a:t>COMPETITVE ANALYSIS</a:t>
            </a:r>
            <a:endParaRPr lang="en-US"/>
          </a:p>
        </p:txBody>
      </p:sp>
      <p:pic>
        <p:nvPicPr>
          <p:cNvPr id="5" name="Picture 8" descr="A close up of a logo&#10;&#10;Description generated with very high confidence">
            <a:extLst>
              <a:ext uri="{FF2B5EF4-FFF2-40B4-BE49-F238E27FC236}">
                <a16:creationId xmlns:a16="http://schemas.microsoft.com/office/drawing/2014/main" id="{E144F032-FDC3-434A-B3AB-31324E3C2FE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44544" y="398125"/>
            <a:ext cx="640650" cy="904510"/>
          </a:xfrm>
          <a:prstGeom prst="rect">
            <a:avLst/>
          </a:prstGeom>
        </p:spPr>
      </p:pic>
      <p:pic>
        <p:nvPicPr>
          <p:cNvPr id="2" name="Picture 3" descr="A screenshot of a cell phone&#10;&#10;Description generated with very high confidence">
            <a:extLst>
              <a:ext uri="{FF2B5EF4-FFF2-40B4-BE49-F238E27FC236}">
                <a16:creationId xmlns:a16="http://schemas.microsoft.com/office/drawing/2014/main" id="{A9F1D24A-3BD4-43FC-BD48-0AE35174BA5F}"/>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r="-64"/>
          <a:stretch/>
        </p:blipFill>
        <p:spPr>
          <a:xfrm>
            <a:off x="989418" y="1305591"/>
            <a:ext cx="9363828" cy="5274361"/>
          </a:xfrm>
          <a:prstGeom prst="rect">
            <a:avLst/>
          </a:prstGeom>
        </p:spPr>
      </p:pic>
    </p:spTree>
    <p:extLst>
      <p:ext uri="{BB962C8B-B14F-4D97-AF65-F5344CB8AC3E}">
        <p14:creationId xmlns:p14="http://schemas.microsoft.com/office/powerpoint/2010/main" val="1539382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C569A3B-BED3-4673-9CAB-0113AD8BEB48}"/>
              </a:ext>
            </a:extLst>
          </p:cNvPr>
          <p:cNvSpPr txBox="1">
            <a:spLocks/>
          </p:cNvSpPr>
          <p:nvPr/>
        </p:nvSpPr>
        <p:spPr>
          <a:xfrm>
            <a:off x="1114200" y="281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rgbClr val="FFA8A9"/>
                </a:solidFill>
                <a:latin typeface="Comfortaa"/>
                <a:cs typeface="Calibri Light"/>
              </a:rPr>
              <a:t>BUSINESS MODEL</a:t>
            </a:r>
            <a:endParaRPr lang="en-US"/>
          </a:p>
        </p:txBody>
      </p:sp>
      <p:pic>
        <p:nvPicPr>
          <p:cNvPr id="5" name="Picture 8" descr="A close up of a logo&#10;&#10;Description generated with very high confidence">
            <a:extLst>
              <a:ext uri="{FF2B5EF4-FFF2-40B4-BE49-F238E27FC236}">
                <a16:creationId xmlns:a16="http://schemas.microsoft.com/office/drawing/2014/main" id="{7405341E-DA19-4EE3-8258-AB9909955F4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44544" y="398125"/>
            <a:ext cx="640650" cy="904510"/>
          </a:xfrm>
          <a:prstGeom prst="rect">
            <a:avLst/>
          </a:prstGeom>
        </p:spPr>
      </p:pic>
      <p:sp>
        <p:nvSpPr>
          <p:cNvPr id="8" name="TextBox 7">
            <a:extLst>
              <a:ext uri="{FF2B5EF4-FFF2-40B4-BE49-F238E27FC236}">
                <a16:creationId xmlns:a16="http://schemas.microsoft.com/office/drawing/2014/main" id="{54D8A4F0-3588-4004-9366-360F93EF706F}"/>
              </a:ext>
            </a:extLst>
          </p:cNvPr>
          <p:cNvSpPr txBox="1"/>
          <p:nvPr/>
        </p:nvSpPr>
        <p:spPr>
          <a:xfrm>
            <a:off x="254400" y="3782400"/>
            <a:ext cx="2713200" cy="652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ea typeface="+mn-lt"/>
                <a:cs typeface="+mn-lt"/>
              </a:rPr>
              <a:t>Non-profit partner funded app</a:t>
            </a:r>
            <a:endParaRPr lang="en-US"/>
          </a:p>
        </p:txBody>
      </p:sp>
      <p:sp>
        <p:nvSpPr>
          <p:cNvPr id="10" name="TextBox 9">
            <a:extLst>
              <a:ext uri="{FF2B5EF4-FFF2-40B4-BE49-F238E27FC236}">
                <a16:creationId xmlns:a16="http://schemas.microsoft.com/office/drawing/2014/main" id="{9125864A-7149-436C-9558-9712A2118EDA}"/>
              </a:ext>
            </a:extLst>
          </p:cNvPr>
          <p:cNvSpPr txBox="1"/>
          <p:nvPr/>
        </p:nvSpPr>
        <p:spPr>
          <a:xfrm>
            <a:off x="3098400" y="3782399"/>
            <a:ext cx="271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ea typeface="+mn-lt"/>
                <a:cs typeface="+mn-lt"/>
              </a:rPr>
              <a:t>Subscription Model</a:t>
            </a:r>
            <a:endParaRPr lang="en-US">
              <a:ea typeface="+mn-lt"/>
              <a:cs typeface="+mn-lt"/>
            </a:endParaRPr>
          </a:p>
          <a:p>
            <a:pPr algn="ctr"/>
            <a:r>
              <a:rPr lang="en-US">
                <a:ea typeface="+mn-lt"/>
                <a:cs typeface="+mn-lt"/>
              </a:rPr>
              <a:t>Free to nursing students and member associations</a:t>
            </a:r>
            <a:endParaRPr lang="en-US">
              <a:cs typeface="Calibri" panose="020F0502020204030204"/>
            </a:endParaRPr>
          </a:p>
          <a:p>
            <a:pPr algn="ctr"/>
            <a:endParaRPr lang="en-US">
              <a:cs typeface="Calibri" panose="020F0502020204030204"/>
            </a:endParaRPr>
          </a:p>
        </p:txBody>
      </p:sp>
      <p:sp>
        <p:nvSpPr>
          <p:cNvPr id="12" name="TextBox 11">
            <a:extLst>
              <a:ext uri="{FF2B5EF4-FFF2-40B4-BE49-F238E27FC236}">
                <a16:creationId xmlns:a16="http://schemas.microsoft.com/office/drawing/2014/main" id="{3D160034-3E4A-4FA5-A607-9362DDC3FA49}"/>
              </a:ext>
            </a:extLst>
          </p:cNvPr>
          <p:cNvSpPr txBox="1"/>
          <p:nvPr/>
        </p:nvSpPr>
        <p:spPr>
          <a:xfrm>
            <a:off x="6098399" y="3782398"/>
            <a:ext cx="2707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ea typeface="+mn-lt"/>
                <a:cs typeface="+mn-lt"/>
              </a:rPr>
              <a:t>Leverage Data</a:t>
            </a:r>
            <a:endParaRPr lang="en-US">
              <a:cs typeface="Calibri" panose="020F0502020204030204"/>
            </a:endParaRPr>
          </a:p>
          <a:p>
            <a:pPr algn="ctr"/>
            <a:r>
              <a:rPr lang="en-US">
                <a:ea typeface="+mn-lt"/>
                <a:cs typeface="+mn-lt"/>
              </a:rPr>
              <a:t>Wellness initiatives, research, practice standards and policy </a:t>
            </a:r>
            <a:endParaRPr lang="en-US"/>
          </a:p>
        </p:txBody>
      </p:sp>
      <p:sp>
        <p:nvSpPr>
          <p:cNvPr id="19" name="TextBox 18">
            <a:extLst>
              <a:ext uri="{FF2B5EF4-FFF2-40B4-BE49-F238E27FC236}">
                <a16:creationId xmlns:a16="http://schemas.microsoft.com/office/drawing/2014/main" id="{E21299FA-6DB1-43D7-8B06-45595D6AE504}"/>
              </a:ext>
            </a:extLst>
          </p:cNvPr>
          <p:cNvSpPr txBox="1"/>
          <p:nvPr/>
        </p:nvSpPr>
        <p:spPr>
          <a:xfrm>
            <a:off x="9218400" y="3782398"/>
            <a:ext cx="271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ea typeface="+mn-lt"/>
                <a:cs typeface="+mn-lt"/>
              </a:rPr>
              <a:t>Distribution Channel</a:t>
            </a:r>
            <a:endParaRPr lang="en-US">
              <a:ea typeface="+mn-lt"/>
              <a:cs typeface="+mn-lt"/>
            </a:endParaRPr>
          </a:p>
          <a:p>
            <a:pPr algn="ctr"/>
            <a:r>
              <a:rPr lang="en-US">
                <a:ea typeface="+mn-lt"/>
                <a:cs typeface="+mn-lt"/>
              </a:rPr>
              <a:t>Professional Nursing Associations and Schools</a:t>
            </a:r>
            <a:endParaRPr lang="en-US">
              <a:cs typeface="Calibri"/>
            </a:endParaRPr>
          </a:p>
          <a:p>
            <a:pPr algn="ctr"/>
            <a:endParaRPr lang="en-US">
              <a:cs typeface="Calibri"/>
            </a:endParaRPr>
          </a:p>
        </p:txBody>
      </p:sp>
      <p:pic>
        <p:nvPicPr>
          <p:cNvPr id="24" name="Picture 24" descr="A close up of a logo&#10;&#10;Description generated with very high confidence">
            <a:extLst>
              <a:ext uri="{FF2B5EF4-FFF2-40B4-BE49-F238E27FC236}">
                <a16:creationId xmlns:a16="http://schemas.microsoft.com/office/drawing/2014/main" id="{A332FAC0-50DB-486B-9D5B-F1E656578CEF}"/>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r="-2689"/>
          <a:stretch/>
        </p:blipFill>
        <p:spPr>
          <a:xfrm>
            <a:off x="1100400" y="2678400"/>
            <a:ext cx="1147207" cy="722977"/>
          </a:xfrm>
          <a:prstGeom prst="rect">
            <a:avLst/>
          </a:prstGeom>
        </p:spPr>
      </p:pic>
      <p:pic>
        <p:nvPicPr>
          <p:cNvPr id="25" name="Picture 25" descr="A close up of a logo&#10;&#10;Description generated with very high confidence">
            <a:extLst>
              <a:ext uri="{FF2B5EF4-FFF2-40B4-BE49-F238E27FC236}">
                <a16:creationId xmlns:a16="http://schemas.microsoft.com/office/drawing/2014/main" id="{635F841F-2D60-47AE-8F29-2E485ED5B559}"/>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r="-526"/>
          <a:stretch/>
        </p:blipFill>
        <p:spPr>
          <a:xfrm>
            <a:off x="10004400" y="2564400"/>
            <a:ext cx="1147207" cy="950025"/>
          </a:xfrm>
          <a:prstGeom prst="rect">
            <a:avLst/>
          </a:prstGeom>
        </p:spPr>
      </p:pic>
      <p:pic>
        <p:nvPicPr>
          <p:cNvPr id="26" name="Picture 26" descr="A close up of a logo&#10;&#10;Description generated with very high confidence">
            <a:extLst>
              <a:ext uri="{FF2B5EF4-FFF2-40B4-BE49-F238E27FC236}">
                <a16:creationId xmlns:a16="http://schemas.microsoft.com/office/drawing/2014/main" id="{24F707D3-5223-4515-A261-E3A44B6C89FD}"/>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r="-526"/>
          <a:stretch/>
        </p:blipFill>
        <p:spPr>
          <a:xfrm>
            <a:off x="3926400" y="2561400"/>
            <a:ext cx="1147207" cy="956394"/>
          </a:xfrm>
          <a:prstGeom prst="rect">
            <a:avLst/>
          </a:prstGeom>
        </p:spPr>
      </p:pic>
      <p:pic>
        <p:nvPicPr>
          <p:cNvPr id="27" name="Picture 27" descr="A close up of a logo&#10;&#10;Description generated with very high confidence">
            <a:extLst>
              <a:ext uri="{FF2B5EF4-FFF2-40B4-BE49-F238E27FC236}">
                <a16:creationId xmlns:a16="http://schemas.microsoft.com/office/drawing/2014/main" id="{BEB17ADC-9834-4706-BE76-5FE73A3A9723}"/>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r="-3804"/>
          <a:stretch/>
        </p:blipFill>
        <p:spPr>
          <a:xfrm>
            <a:off x="6884400" y="2630400"/>
            <a:ext cx="1147209" cy="818577"/>
          </a:xfrm>
          <a:prstGeom prst="rect">
            <a:avLst/>
          </a:prstGeom>
        </p:spPr>
      </p:pic>
      <p:grpSp>
        <p:nvGrpSpPr>
          <p:cNvPr id="6" name="Group 5">
            <a:extLst>
              <a:ext uri="{FF2B5EF4-FFF2-40B4-BE49-F238E27FC236}">
                <a16:creationId xmlns:a16="http://schemas.microsoft.com/office/drawing/2014/main" id="{F2D97A7A-A53E-4588-8F7F-E6C79ADF6BB4}"/>
              </a:ext>
            </a:extLst>
          </p:cNvPr>
          <p:cNvGrpSpPr/>
          <p:nvPr/>
        </p:nvGrpSpPr>
        <p:grpSpPr>
          <a:xfrm>
            <a:off x="1781758" y="5688923"/>
            <a:ext cx="7980749" cy="1130905"/>
            <a:chOff x="1781758" y="5688923"/>
            <a:chExt cx="7980749" cy="1130905"/>
          </a:xfrm>
        </p:grpSpPr>
        <p:pic>
          <p:nvPicPr>
            <p:cNvPr id="29" name="Picture 29" descr="A picture containing drawing&#10;&#10;Description generated with very high confidence">
              <a:extLst>
                <a:ext uri="{FF2B5EF4-FFF2-40B4-BE49-F238E27FC236}">
                  <a16:creationId xmlns:a16="http://schemas.microsoft.com/office/drawing/2014/main" id="{CBEE0EFD-FEBB-47C7-B5A9-76B45E6A9B69}"/>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787307" y="5902936"/>
              <a:ext cx="1975200" cy="692691"/>
            </a:xfrm>
            <a:prstGeom prst="rect">
              <a:avLst/>
            </a:prstGeom>
          </p:spPr>
        </p:pic>
        <p:pic>
          <p:nvPicPr>
            <p:cNvPr id="30" name="Picture 30" descr="A picture containing drawing&#10;&#10;Description generated with very high confidence">
              <a:extLst>
                <a:ext uri="{FF2B5EF4-FFF2-40B4-BE49-F238E27FC236}">
                  <a16:creationId xmlns:a16="http://schemas.microsoft.com/office/drawing/2014/main" id="{ED874904-B303-4C4C-8B8C-707424BB2C3E}"/>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5711307" y="5976657"/>
              <a:ext cx="1735200" cy="545250"/>
            </a:xfrm>
            <a:prstGeom prst="rect">
              <a:avLst/>
            </a:prstGeom>
          </p:spPr>
        </p:pic>
        <p:pic>
          <p:nvPicPr>
            <p:cNvPr id="2" name="Picture 3" descr="A picture containing drawing, red&#10;&#10;Description generated with very high confidence">
              <a:extLst>
                <a:ext uri="{FF2B5EF4-FFF2-40B4-BE49-F238E27FC236}">
                  <a16:creationId xmlns:a16="http://schemas.microsoft.com/office/drawing/2014/main" id="{6B7CD693-D95D-47BC-AD19-09F2C0916A07}"/>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3909608" y="5971399"/>
              <a:ext cx="1664899" cy="767236"/>
            </a:xfrm>
            <a:prstGeom prst="rect">
              <a:avLst/>
            </a:prstGeom>
          </p:spPr>
        </p:pic>
        <p:pic>
          <p:nvPicPr>
            <p:cNvPr id="4" name="Picture 5" descr="A picture containing food&#10;&#10;Description generated with very high confidence">
              <a:extLst>
                <a:ext uri="{FF2B5EF4-FFF2-40B4-BE49-F238E27FC236}">
                  <a16:creationId xmlns:a16="http://schemas.microsoft.com/office/drawing/2014/main" id="{76C1FCC9-A7BB-4AFE-B58A-3CB27C2DF7AD}"/>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781758" y="5688923"/>
              <a:ext cx="2124974" cy="1130905"/>
            </a:xfrm>
            <a:prstGeom prst="rect">
              <a:avLst/>
            </a:prstGeom>
          </p:spPr>
        </p:pic>
      </p:grpSp>
    </p:spTree>
    <p:extLst>
      <p:ext uri="{BB962C8B-B14F-4D97-AF65-F5344CB8AC3E}">
        <p14:creationId xmlns:p14="http://schemas.microsoft.com/office/powerpoint/2010/main" val="1126407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74603E7-EE8B-4D2A-AE8A-8DBA494FA061}"/>
              </a:ext>
            </a:extLst>
          </p:cNvPr>
          <p:cNvSpPr txBox="1">
            <a:spLocks/>
          </p:cNvSpPr>
          <p:nvPr/>
        </p:nvSpPr>
        <p:spPr>
          <a:xfrm>
            <a:off x="1137000" y="2853000"/>
            <a:ext cx="6267450" cy="116712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a:solidFill>
                  <a:srgbClr val="FFA8A9"/>
                </a:solidFill>
                <a:latin typeface="Comfortaa"/>
              </a:rPr>
              <a:t>THANK YOU</a:t>
            </a:r>
            <a:endParaRPr lang="en-US"/>
          </a:p>
        </p:txBody>
      </p:sp>
      <p:pic>
        <p:nvPicPr>
          <p:cNvPr id="7" name="Picture 8" descr="A close up of a logo&#10;&#10;Description generated with very high confidence">
            <a:extLst>
              <a:ext uri="{FF2B5EF4-FFF2-40B4-BE49-F238E27FC236}">
                <a16:creationId xmlns:a16="http://schemas.microsoft.com/office/drawing/2014/main" id="{9F662161-99E2-4044-9559-27DABCA8AE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784544" y="836125"/>
            <a:ext cx="3676650" cy="5188510"/>
          </a:xfrm>
          <a:prstGeom prst="rect">
            <a:avLst/>
          </a:prstGeom>
        </p:spPr>
      </p:pic>
      <p:sp>
        <p:nvSpPr>
          <p:cNvPr id="2" name="TextBox 1">
            <a:extLst>
              <a:ext uri="{FF2B5EF4-FFF2-40B4-BE49-F238E27FC236}">
                <a16:creationId xmlns:a16="http://schemas.microsoft.com/office/drawing/2014/main" id="{2B6781DE-BCEA-4A2B-AC52-EAF5BE72D307}"/>
              </a:ext>
            </a:extLst>
          </p:cNvPr>
          <p:cNvSpPr txBox="1"/>
          <p:nvPr/>
        </p:nvSpPr>
        <p:spPr>
          <a:xfrm>
            <a:off x="1220400" y="4208400"/>
            <a:ext cx="496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cap="all">
                <a:solidFill>
                  <a:srgbClr val="000000"/>
                </a:solidFill>
                <a:latin typeface="Comfortaa"/>
                <a:ea typeface="+mn-lt"/>
                <a:cs typeface="+mn-lt"/>
              </a:rPr>
              <a:t> www.lighthouse.com</a:t>
            </a:r>
            <a:endParaRPr lang="en-US"/>
          </a:p>
        </p:txBody>
      </p:sp>
      <p:pic>
        <p:nvPicPr>
          <p:cNvPr id="5" name="Graphic 5">
            <a:extLst>
              <a:ext uri="{FF2B5EF4-FFF2-40B4-BE49-F238E27FC236}">
                <a16:creationId xmlns:a16="http://schemas.microsoft.com/office/drawing/2014/main" id="{DBB71005-8AAD-4867-92F9-DB5EA12E9C09}"/>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388400" y="4709400"/>
            <a:ext cx="361200" cy="373200"/>
          </a:xfrm>
          <a:prstGeom prst="rect">
            <a:avLst/>
          </a:prstGeom>
        </p:spPr>
      </p:pic>
      <p:pic>
        <p:nvPicPr>
          <p:cNvPr id="6" name="Graphic 7">
            <a:extLst>
              <a:ext uri="{FF2B5EF4-FFF2-40B4-BE49-F238E27FC236}">
                <a16:creationId xmlns:a16="http://schemas.microsoft.com/office/drawing/2014/main" id="{B5B47D10-7171-4CD0-BD40-82BE7DE1F3FB}"/>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388400" y="5651400"/>
            <a:ext cx="361200" cy="373200"/>
          </a:xfrm>
          <a:prstGeom prst="rect">
            <a:avLst/>
          </a:prstGeom>
        </p:spPr>
      </p:pic>
      <p:pic>
        <p:nvPicPr>
          <p:cNvPr id="8" name="Graphic 8">
            <a:extLst>
              <a:ext uri="{FF2B5EF4-FFF2-40B4-BE49-F238E27FC236}">
                <a16:creationId xmlns:a16="http://schemas.microsoft.com/office/drawing/2014/main" id="{C47133BF-635D-4BE5-9A2A-9D90AC3F1E7C}"/>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flipH="1">
            <a:off x="1389600" y="5177400"/>
            <a:ext cx="370800" cy="373200"/>
          </a:xfrm>
          <a:prstGeom prst="rect">
            <a:avLst/>
          </a:prstGeom>
        </p:spPr>
      </p:pic>
      <p:sp>
        <p:nvSpPr>
          <p:cNvPr id="9" name="TextBox 8">
            <a:extLst>
              <a:ext uri="{FF2B5EF4-FFF2-40B4-BE49-F238E27FC236}">
                <a16:creationId xmlns:a16="http://schemas.microsoft.com/office/drawing/2014/main" id="{241F5C52-CAED-49C1-AE9A-A0E3E9B9F4A4}"/>
              </a:ext>
            </a:extLst>
          </p:cNvPr>
          <p:cNvSpPr txBox="1"/>
          <p:nvPr/>
        </p:nvSpPr>
        <p:spPr>
          <a:xfrm>
            <a:off x="1820400" y="5180400"/>
            <a:ext cx="496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cap="all">
                <a:solidFill>
                  <a:srgbClr val="000000"/>
                </a:solidFill>
                <a:latin typeface="Comfortaa"/>
                <a:ea typeface="+mn-lt"/>
                <a:cs typeface="+mn-lt"/>
              </a:rPr>
              <a:t>@lighthouse</a:t>
            </a:r>
            <a:endParaRPr lang="en-US"/>
          </a:p>
        </p:txBody>
      </p:sp>
      <p:sp>
        <p:nvSpPr>
          <p:cNvPr id="10" name="TextBox 9">
            <a:extLst>
              <a:ext uri="{FF2B5EF4-FFF2-40B4-BE49-F238E27FC236}">
                <a16:creationId xmlns:a16="http://schemas.microsoft.com/office/drawing/2014/main" id="{A68BEF5B-67A1-4A6C-BA39-E60F7B46EBC8}"/>
              </a:ext>
            </a:extLst>
          </p:cNvPr>
          <p:cNvSpPr txBox="1"/>
          <p:nvPr/>
        </p:nvSpPr>
        <p:spPr>
          <a:xfrm>
            <a:off x="1820400" y="4712399"/>
            <a:ext cx="496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cap="all">
                <a:solidFill>
                  <a:srgbClr val="000000"/>
                </a:solidFill>
                <a:latin typeface="Comfortaa"/>
                <a:ea typeface="+mn-lt"/>
                <a:cs typeface="+mn-lt"/>
              </a:rPr>
              <a:t>@lighthouse</a:t>
            </a:r>
            <a:endParaRPr lang="en-US"/>
          </a:p>
        </p:txBody>
      </p:sp>
      <p:sp>
        <p:nvSpPr>
          <p:cNvPr id="11" name="TextBox 10">
            <a:extLst>
              <a:ext uri="{FF2B5EF4-FFF2-40B4-BE49-F238E27FC236}">
                <a16:creationId xmlns:a16="http://schemas.microsoft.com/office/drawing/2014/main" id="{C86A8695-1877-43D9-A8B6-E5A14F252C48}"/>
              </a:ext>
            </a:extLst>
          </p:cNvPr>
          <p:cNvSpPr txBox="1"/>
          <p:nvPr/>
        </p:nvSpPr>
        <p:spPr>
          <a:xfrm>
            <a:off x="1820400" y="5654398"/>
            <a:ext cx="496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cap="all">
                <a:solidFill>
                  <a:srgbClr val="000000"/>
                </a:solidFill>
                <a:latin typeface="Comfortaa"/>
                <a:ea typeface="+mn-lt"/>
                <a:cs typeface="+mn-lt"/>
              </a:rPr>
              <a:t>@lighthouse</a:t>
            </a:r>
            <a:endParaRPr lang="en-US"/>
          </a:p>
        </p:txBody>
      </p:sp>
    </p:spTree>
    <p:extLst>
      <p:ext uri="{BB962C8B-B14F-4D97-AF65-F5344CB8AC3E}">
        <p14:creationId xmlns:p14="http://schemas.microsoft.com/office/powerpoint/2010/main" val="1949560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DC09E-9784-4B97-AB7F-00EDCBBAB7F1}"/>
              </a:ext>
            </a:extLst>
          </p:cNvPr>
          <p:cNvSpPr>
            <a:spLocks noGrp="1"/>
          </p:cNvSpPr>
          <p:nvPr>
            <p:ph type="title"/>
          </p:nvPr>
        </p:nvSpPr>
        <p:spPr>
          <a:xfrm>
            <a:off x="1114200" y="281125"/>
            <a:ext cx="10515600" cy="1325563"/>
          </a:xfrm>
        </p:spPr>
        <p:txBody>
          <a:bodyPr/>
          <a:lstStyle/>
          <a:p>
            <a:r>
              <a:rPr lang="en-US">
                <a:solidFill>
                  <a:srgbClr val="FFA8A9"/>
                </a:solidFill>
                <a:latin typeface="Comfortaa"/>
                <a:cs typeface="Calibri Light"/>
              </a:rPr>
              <a:t>TEAM</a:t>
            </a:r>
          </a:p>
        </p:txBody>
      </p:sp>
      <p:pic>
        <p:nvPicPr>
          <p:cNvPr id="5" name="Picture 8" descr="A close up of a logo&#10;&#10;Description generated with very high confidence">
            <a:extLst>
              <a:ext uri="{FF2B5EF4-FFF2-40B4-BE49-F238E27FC236}">
                <a16:creationId xmlns:a16="http://schemas.microsoft.com/office/drawing/2014/main" id="{9EE8D411-3BA6-43CC-A424-C31B941B399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44544" y="398125"/>
            <a:ext cx="640650" cy="904510"/>
          </a:xfrm>
          <a:prstGeom prst="rect">
            <a:avLst/>
          </a:prstGeom>
        </p:spPr>
      </p:pic>
      <p:pic>
        <p:nvPicPr>
          <p:cNvPr id="4" name="Picture 5" descr="A group of people posing for the camera&#10;&#10;Description generated with very high confidence">
            <a:extLst>
              <a:ext uri="{FF2B5EF4-FFF2-40B4-BE49-F238E27FC236}">
                <a16:creationId xmlns:a16="http://schemas.microsoft.com/office/drawing/2014/main" id="{3A175B9B-E4BB-4850-8A8F-73CD72E07D5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23252" y="1606916"/>
            <a:ext cx="11350977" cy="4594316"/>
          </a:xfrm>
          <a:prstGeom prst="rect">
            <a:avLst/>
          </a:prstGeom>
        </p:spPr>
      </p:pic>
    </p:spTree>
    <p:extLst>
      <p:ext uri="{BB962C8B-B14F-4D97-AF65-F5344CB8AC3E}">
        <p14:creationId xmlns:p14="http://schemas.microsoft.com/office/powerpoint/2010/main" val="4014990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5108FA-DE7C-4C2A-9682-5BCE2749C1A2}"/>
              </a:ext>
            </a:extLst>
          </p:cNvPr>
          <p:cNvSpPr>
            <a:spLocks noGrp="1"/>
          </p:cNvSpPr>
          <p:nvPr>
            <p:ph idx="1"/>
          </p:nvPr>
        </p:nvSpPr>
        <p:spPr>
          <a:xfrm>
            <a:off x="481013" y="1818001"/>
            <a:ext cx="5324475" cy="3919538"/>
          </a:xfrm>
        </p:spPr>
        <p:txBody>
          <a:bodyPr vert="horz" lIns="91440" tIns="45720" rIns="91440" bIns="45720" rtlCol="0" anchor="t">
            <a:normAutofit/>
          </a:bodyPr>
          <a:lstStyle/>
          <a:p>
            <a:pPr marL="0" indent="0">
              <a:buNone/>
            </a:pPr>
            <a:r>
              <a:rPr lang="en-US" sz="1800" b="1">
                <a:ea typeface="+mn-lt"/>
                <a:cs typeface="+mn-lt"/>
              </a:rPr>
              <a:t>Being ‘others oriented’, nurses tend to neglect cultivating their own social and emotional well-being.  </a:t>
            </a:r>
            <a:endParaRPr lang="en-US" sz="1800" b="1">
              <a:cs typeface="Calibri" panose="020F0502020204030204"/>
            </a:endParaRPr>
          </a:p>
          <a:p>
            <a:pPr marL="0" indent="0">
              <a:buNone/>
            </a:pPr>
            <a:endParaRPr lang="en-US" sz="1800" b="1">
              <a:ea typeface="+mn-lt"/>
              <a:cs typeface="+mn-lt"/>
            </a:endParaRPr>
          </a:p>
          <a:p>
            <a:pPr marL="0" indent="0">
              <a:buNone/>
            </a:pPr>
            <a:r>
              <a:rPr lang="en-US" sz="1800" b="1">
                <a:ea typeface="+mn-lt"/>
                <a:cs typeface="+mn-lt"/>
              </a:rPr>
              <a:t>We must:</a:t>
            </a:r>
            <a:endParaRPr lang="en-US" sz="1800">
              <a:cs typeface="Calibri" panose="020F0502020204030204"/>
            </a:endParaRPr>
          </a:p>
          <a:p>
            <a:r>
              <a:rPr lang="en-US" sz="1800">
                <a:ea typeface="+mn-lt"/>
                <a:cs typeface="+mn-lt"/>
              </a:rPr>
              <a:t>Support “wounded” nurses</a:t>
            </a:r>
            <a:endParaRPr lang="en-US" sz="1800">
              <a:cs typeface="Calibri" panose="020F0502020204030204"/>
            </a:endParaRPr>
          </a:p>
          <a:p>
            <a:r>
              <a:rPr lang="en-US" sz="1800">
                <a:ea typeface="+mn-lt"/>
                <a:cs typeface="+mn-lt"/>
              </a:rPr>
              <a:t>Enhance a sense of solidarity</a:t>
            </a:r>
            <a:endParaRPr lang="en-US" sz="1800">
              <a:cs typeface="Calibri" panose="020F0502020204030204"/>
            </a:endParaRPr>
          </a:p>
          <a:p>
            <a:r>
              <a:rPr lang="en-US" sz="1800">
                <a:ea typeface="+mn-lt"/>
                <a:cs typeface="+mn-lt"/>
              </a:rPr>
              <a:t>Provide resiliency resources</a:t>
            </a:r>
            <a:endParaRPr lang="en-US" sz="1800">
              <a:cs typeface="Calibri" panose="020F0502020204030204"/>
            </a:endParaRPr>
          </a:p>
          <a:p>
            <a:r>
              <a:rPr lang="en-US" sz="1800">
                <a:ea typeface="+mn-lt"/>
                <a:cs typeface="+mn-lt"/>
              </a:rPr>
              <a:t>Promote self-care </a:t>
            </a:r>
            <a:endParaRPr lang="en-US" sz="1800">
              <a:cs typeface="Calibri"/>
            </a:endParaRPr>
          </a:p>
          <a:p>
            <a:endParaRPr lang="en-US" sz="1800">
              <a:cs typeface="Calibri"/>
            </a:endParaRPr>
          </a:p>
        </p:txBody>
      </p:sp>
      <p:pic>
        <p:nvPicPr>
          <p:cNvPr id="5" name="Picture 6" descr="A picture containing shirt, hat&#10;&#10;Description generated with very high confidence">
            <a:extLst>
              <a:ext uri="{FF2B5EF4-FFF2-40B4-BE49-F238E27FC236}">
                <a16:creationId xmlns:a16="http://schemas.microsoft.com/office/drawing/2014/main" id="{0C0809E6-0A41-409A-B423-A1DF785F15DD}"/>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t="2679" b="5085"/>
          <a:stretch/>
        </p:blipFill>
        <p:spPr>
          <a:xfrm>
            <a:off x="5966355" y="1"/>
            <a:ext cx="6225645" cy="6856412"/>
          </a:xfrm>
          <a:custGeom>
            <a:avLst/>
            <a:gdLst/>
            <a:ahLst/>
            <a:cxnLst/>
            <a:rect l="l" t="t" r="r" b="b"/>
            <a:pathLst>
              <a:path w="5620032" h="6856412">
                <a:moveTo>
                  <a:pt x="13187" y="0"/>
                </a:moveTo>
                <a:lnTo>
                  <a:pt x="5620032" y="0"/>
                </a:lnTo>
                <a:lnTo>
                  <a:pt x="5620032" y="6856412"/>
                </a:lnTo>
                <a:lnTo>
                  <a:pt x="0" y="6856412"/>
                </a:lnTo>
                <a:lnTo>
                  <a:pt x="64318" y="6298274"/>
                </a:lnTo>
                <a:cubicBezTo>
                  <a:pt x="203221" y="4970220"/>
                  <a:pt x="240510" y="3632077"/>
                  <a:pt x="97152" y="2276000"/>
                </a:cubicBezTo>
                <a:cubicBezTo>
                  <a:pt x="35713" y="1694824"/>
                  <a:pt x="7455" y="1116942"/>
                  <a:pt x="6154" y="541737"/>
                </a:cubicBezTo>
                <a:close/>
              </a:path>
            </a:pathLst>
          </a:custGeom>
        </p:spPr>
      </p:pic>
      <p:sp>
        <p:nvSpPr>
          <p:cNvPr id="4" name="Title 1">
            <a:extLst>
              <a:ext uri="{FF2B5EF4-FFF2-40B4-BE49-F238E27FC236}">
                <a16:creationId xmlns:a16="http://schemas.microsoft.com/office/drawing/2014/main" id="{23B54C96-8A25-4498-BDAC-3A8C8D7ABBCF}"/>
              </a:ext>
            </a:extLst>
          </p:cNvPr>
          <p:cNvSpPr txBox="1">
            <a:spLocks/>
          </p:cNvSpPr>
          <p:nvPr/>
        </p:nvSpPr>
        <p:spPr>
          <a:xfrm>
            <a:off x="1114200" y="281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rgbClr val="FFA8A9"/>
                </a:solidFill>
                <a:latin typeface="Comfortaa"/>
                <a:cs typeface="Calibri Light"/>
              </a:rPr>
              <a:t>THE PROBLEM</a:t>
            </a:r>
          </a:p>
        </p:txBody>
      </p:sp>
      <p:pic>
        <p:nvPicPr>
          <p:cNvPr id="6" name="Picture 8" descr="A close up of a logo&#10;&#10;Description generated with very high confidence">
            <a:extLst>
              <a:ext uri="{FF2B5EF4-FFF2-40B4-BE49-F238E27FC236}">
                <a16:creationId xmlns:a16="http://schemas.microsoft.com/office/drawing/2014/main" id="{5BEDE5E9-238D-4B85-A4F0-F3E0F760336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44544" y="398125"/>
            <a:ext cx="640650" cy="904510"/>
          </a:xfrm>
          <a:prstGeom prst="rect">
            <a:avLst/>
          </a:prstGeom>
        </p:spPr>
      </p:pic>
    </p:spTree>
    <p:extLst>
      <p:ext uri="{BB962C8B-B14F-4D97-AF65-F5344CB8AC3E}">
        <p14:creationId xmlns:p14="http://schemas.microsoft.com/office/powerpoint/2010/main" val="2003226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3" descr="A screenshot of a cell phone&#10;&#10;Description generated with high confidence">
            <a:extLst>
              <a:ext uri="{FF2B5EF4-FFF2-40B4-BE49-F238E27FC236}">
                <a16:creationId xmlns:a16="http://schemas.microsoft.com/office/drawing/2014/main" id="{83391319-FA83-4B45-A802-D5A62AC28508}"/>
              </a:ext>
            </a:extLst>
          </p:cNvPr>
          <p:cNvPicPr>
            <a:picLocks noChangeAspect="1"/>
          </p:cNvPicPr>
          <p:nvPr/>
        </p:nvPicPr>
        <p:blipFill>
          <a:blip r:embed="rId3"/>
          <a:stretch>
            <a:fillRect/>
          </a:stretch>
        </p:blipFill>
        <p:spPr>
          <a:xfrm>
            <a:off x="6037310" y="1606944"/>
            <a:ext cx="5911885" cy="4250580"/>
          </a:xfrm>
          <a:prstGeom prst="rect">
            <a:avLst/>
          </a:prstGeom>
        </p:spPr>
      </p:pic>
      <p:sp>
        <p:nvSpPr>
          <p:cNvPr id="15" name="Title 1">
            <a:extLst>
              <a:ext uri="{FF2B5EF4-FFF2-40B4-BE49-F238E27FC236}">
                <a16:creationId xmlns:a16="http://schemas.microsoft.com/office/drawing/2014/main" id="{C1D9634A-69DA-4C96-AFDC-FC045259B6DE}"/>
              </a:ext>
            </a:extLst>
          </p:cNvPr>
          <p:cNvSpPr txBox="1">
            <a:spLocks/>
          </p:cNvSpPr>
          <p:nvPr/>
        </p:nvSpPr>
        <p:spPr>
          <a:xfrm>
            <a:off x="1114200" y="281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rgbClr val="FFA8A9"/>
                </a:solidFill>
                <a:latin typeface="Comfortaa"/>
                <a:cs typeface="Calibri Light"/>
              </a:rPr>
              <a:t>THE SOLUTION</a:t>
            </a:r>
            <a:endParaRPr lang="en-US"/>
          </a:p>
        </p:txBody>
      </p:sp>
      <p:pic>
        <p:nvPicPr>
          <p:cNvPr id="17" name="Picture 8" descr="A close up of a logo&#10;&#10;Description generated with very high confidence">
            <a:extLst>
              <a:ext uri="{FF2B5EF4-FFF2-40B4-BE49-F238E27FC236}">
                <a16:creationId xmlns:a16="http://schemas.microsoft.com/office/drawing/2014/main" id="{83C7DD70-FFB3-44D5-9062-87228A465D2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44544" y="398125"/>
            <a:ext cx="640650" cy="904510"/>
          </a:xfrm>
          <a:prstGeom prst="rect">
            <a:avLst/>
          </a:prstGeom>
        </p:spPr>
      </p:pic>
      <p:sp>
        <p:nvSpPr>
          <p:cNvPr id="18" name="TextBox 17">
            <a:extLst>
              <a:ext uri="{FF2B5EF4-FFF2-40B4-BE49-F238E27FC236}">
                <a16:creationId xmlns:a16="http://schemas.microsoft.com/office/drawing/2014/main" id="{D64E6FD8-7EFF-45A5-9D0D-8A2962D86C68}"/>
              </a:ext>
            </a:extLst>
          </p:cNvPr>
          <p:cNvSpPr txBox="1"/>
          <p:nvPr/>
        </p:nvSpPr>
        <p:spPr>
          <a:xfrm>
            <a:off x="343928" y="4449707"/>
            <a:ext cx="5923200"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cap="all">
                <a:solidFill>
                  <a:schemeClr val="accent1">
                    <a:lumMod val="75000"/>
                  </a:schemeClr>
                </a:solidFill>
                <a:latin typeface="Comfortaa"/>
                <a:ea typeface="+mn-lt"/>
                <a:cs typeface="+mn-lt"/>
              </a:rPr>
              <a:t>Designed by nurses for nurses</a:t>
            </a:r>
            <a:endParaRPr lang="en-US" sz="2000" b="1">
              <a:solidFill>
                <a:schemeClr val="accent1">
                  <a:lumMod val="75000"/>
                </a:schemeClr>
              </a:solidFill>
              <a:cs typeface="Calibri"/>
            </a:endParaRPr>
          </a:p>
          <a:p>
            <a:pPr algn="l"/>
            <a:endParaRPr lang="en-US">
              <a:solidFill>
                <a:srgbClr val="7F7F7F"/>
              </a:solidFill>
              <a:cs typeface="Calibri"/>
            </a:endParaRPr>
          </a:p>
        </p:txBody>
      </p:sp>
      <p:sp>
        <p:nvSpPr>
          <p:cNvPr id="12" name="TextBox 11">
            <a:extLst>
              <a:ext uri="{FF2B5EF4-FFF2-40B4-BE49-F238E27FC236}">
                <a16:creationId xmlns:a16="http://schemas.microsoft.com/office/drawing/2014/main" id="{679615F9-3A28-4E03-85DF-A3C402C69D85}"/>
              </a:ext>
            </a:extLst>
          </p:cNvPr>
          <p:cNvSpPr txBox="1"/>
          <p:nvPr/>
        </p:nvSpPr>
        <p:spPr>
          <a:xfrm>
            <a:off x="475200" y="1718925"/>
            <a:ext cx="562455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cap="all">
                <a:solidFill>
                  <a:srgbClr val="000000"/>
                </a:solidFill>
                <a:latin typeface="Comfortaa"/>
                <a:ea typeface="+mn-lt"/>
                <a:cs typeface="+mn-lt"/>
              </a:rPr>
              <a:t>A ChatBot application to guide nurses TO A SAFE HARBOR </a:t>
            </a:r>
            <a:endParaRPr lang="en-US" sz="3600" b="1">
              <a:solidFill>
                <a:srgbClr val="000000"/>
              </a:solidFill>
              <a:latin typeface="Comfortaa"/>
              <a:cs typeface="Calibri"/>
            </a:endParaRPr>
          </a:p>
          <a:p>
            <a:pPr algn="l"/>
            <a:endParaRPr lang="en-US">
              <a:solidFill>
                <a:srgbClr val="000000"/>
              </a:solidFill>
              <a:cs typeface="Calibri"/>
            </a:endParaRPr>
          </a:p>
        </p:txBody>
      </p:sp>
    </p:spTree>
    <p:extLst>
      <p:ext uri="{BB962C8B-B14F-4D97-AF65-F5344CB8AC3E}">
        <p14:creationId xmlns:p14="http://schemas.microsoft.com/office/powerpoint/2010/main" val="1626081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46B395F-53F8-42E0-8E22-A8FEBBDD030A}"/>
              </a:ext>
            </a:extLst>
          </p:cNvPr>
          <p:cNvSpPr txBox="1">
            <a:spLocks/>
          </p:cNvSpPr>
          <p:nvPr/>
        </p:nvSpPr>
        <p:spPr>
          <a:xfrm>
            <a:off x="1114200" y="281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rgbClr val="FFA8A9"/>
                </a:solidFill>
                <a:latin typeface="Comfortaa"/>
                <a:cs typeface="Calibri Light"/>
              </a:rPr>
              <a:t>LIGHTHOUSE FEATURES</a:t>
            </a:r>
            <a:endParaRPr lang="en-US"/>
          </a:p>
        </p:txBody>
      </p:sp>
      <p:pic>
        <p:nvPicPr>
          <p:cNvPr id="5" name="Picture 8" descr="A close up of a logo&#10;&#10;Description generated with very high confidence">
            <a:extLst>
              <a:ext uri="{FF2B5EF4-FFF2-40B4-BE49-F238E27FC236}">
                <a16:creationId xmlns:a16="http://schemas.microsoft.com/office/drawing/2014/main" id="{9BC2D88C-B3AF-4BCD-BE0F-CA390DC3D16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44544" y="398125"/>
            <a:ext cx="640650" cy="904510"/>
          </a:xfrm>
          <a:prstGeom prst="rect">
            <a:avLst/>
          </a:prstGeom>
        </p:spPr>
      </p:pic>
      <p:sp>
        <p:nvSpPr>
          <p:cNvPr id="6" name="TextBox 5">
            <a:extLst>
              <a:ext uri="{FF2B5EF4-FFF2-40B4-BE49-F238E27FC236}">
                <a16:creationId xmlns:a16="http://schemas.microsoft.com/office/drawing/2014/main" id="{CA2D5DC3-1B8A-4B70-A0F1-B5A2B982EF4A}"/>
              </a:ext>
            </a:extLst>
          </p:cNvPr>
          <p:cNvSpPr txBox="1"/>
          <p:nvPr/>
        </p:nvSpPr>
        <p:spPr>
          <a:xfrm>
            <a:off x="608400" y="3944400"/>
            <a:ext cx="3055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ea typeface="+mn-lt"/>
                <a:cs typeface="+mn-lt"/>
              </a:rPr>
              <a:t>Secure, private &amp; anonymized space</a:t>
            </a:r>
            <a:r>
              <a:rPr lang="en-US">
                <a:ea typeface="+mn-lt"/>
                <a:cs typeface="+mn-lt"/>
              </a:rPr>
              <a:t> for nurses to engage in conversation</a:t>
            </a:r>
            <a:endParaRPr lang="en-US">
              <a:cs typeface="Calibri"/>
            </a:endParaRPr>
          </a:p>
        </p:txBody>
      </p:sp>
      <p:sp>
        <p:nvSpPr>
          <p:cNvPr id="11" name="TextBox 10">
            <a:extLst>
              <a:ext uri="{FF2B5EF4-FFF2-40B4-BE49-F238E27FC236}">
                <a16:creationId xmlns:a16="http://schemas.microsoft.com/office/drawing/2014/main" id="{144CD419-1767-4F82-8E9F-E8E0FB101D2C}"/>
              </a:ext>
            </a:extLst>
          </p:cNvPr>
          <p:cNvSpPr txBox="1"/>
          <p:nvPr/>
        </p:nvSpPr>
        <p:spPr>
          <a:xfrm>
            <a:off x="4058400" y="3920399"/>
            <a:ext cx="367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ea typeface="+mn-lt"/>
                <a:cs typeface="+mn-lt"/>
              </a:rPr>
              <a:t>Resiliency-boosting activities</a:t>
            </a:r>
            <a:r>
              <a:rPr lang="en-US">
                <a:ea typeface="+mn-lt"/>
                <a:cs typeface="+mn-lt"/>
              </a:rPr>
              <a:t> </a:t>
            </a:r>
          </a:p>
          <a:p>
            <a:pPr algn="ctr"/>
            <a:r>
              <a:rPr lang="en-US">
                <a:ea typeface="+mn-lt"/>
                <a:cs typeface="+mn-lt"/>
              </a:rPr>
              <a:t>based on user needs at different points in time </a:t>
            </a:r>
            <a:endParaRPr lang="en-US">
              <a:cs typeface="Calibri"/>
            </a:endParaRPr>
          </a:p>
        </p:txBody>
      </p:sp>
      <p:sp>
        <p:nvSpPr>
          <p:cNvPr id="12" name="TextBox 11">
            <a:extLst>
              <a:ext uri="{FF2B5EF4-FFF2-40B4-BE49-F238E27FC236}">
                <a16:creationId xmlns:a16="http://schemas.microsoft.com/office/drawing/2014/main" id="{EC64C57F-A348-4E1A-8326-67836264E623}"/>
              </a:ext>
            </a:extLst>
          </p:cNvPr>
          <p:cNvSpPr txBox="1"/>
          <p:nvPr/>
        </p:nvSpPr>
        <p:spPr>
          <a:xfrm>
            <a:off x="7976399" y="3932398"/>
            <a:ext cx="3691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ea typeface="+mn-lt"/>
                <a:cs typeface="+mn-lt"/>
              </a:rPr>
              <a:t>Mood wellness tracking</a:t>
            </a:r>
            <a:r>
              <a:rPr lang="en-US">
                <a:ea typeface="+mn-lt"/>
                <a:cs typeface="+mn-lt"/>
              </a:rPr>
              <a:t> that can be shared with users &amp; healthcare organizations</a:t>
            </a:r>
            <a:endParaRPr lang="en-US"/>
          </a:p>
        </p:txBody>
      </p:sp>
      <p:pic>
        <p:nvPicPr>
          <p:cNvPr id="2" name="Picture 3" descr="A close up of a logo&#10;&#10;Description generated with very high confidence">
            <a:extLst>
              <a:ext uri="{FF2B5EF4-FFF2-40B4-BE49-F238E27FC236}">
                <a16:creationId xmlns:a16="http://schemas.microsoft.com/office/drawing/2014/main" id="{8604619B-2708-4561-815A-044E36F0284E}"/>
              </a:ext>
            </a:extLst>
          </p:cNvPr>
          <p:cNvPicPr>
            <a:picLocks noChangeAspect="1"/>
          </p:cNvPicPr>
          <p:nvPr/>
        </p:nvPicPr>
        <p:blipFill>
          <a:blip r:embed="rId4"/>
          <a:stretch>
            <a:fillRect/>
          </a:stretch>
        </p:blipFill>
        <p:spPr>
          <a:xfrm>
            <a:off x="1712369" y="2643460"/>
            <a:ext cx="857250" cy="857250"/>
          </a:xfrm>
          <a:prstGeom prst="rect">
            <a:avLst/>
          </a:prstGeom>
        </p:spPr>
      </p:pic>
      <p:pic>
        <p:nvPicPr>
          <p:cNvPr id="4" name="Picture 6" descr="A close up of a logo&#10;&#10;Description generated with very high confidence">
            <a:extLst>
              <a:ext uri="{FF2B5EF4-FFF2-40B4-BE49-F238E27FC236}">
                <a16:creationId xmlns:a16="http://schemas.microsoft.com/office/drawing/2014/main" id="{59B2D054-1059-4922-A34D-2FC85FF74F72}"/>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l="-2237"/>
          <a:stretch/>
        </p:blipFill>
        <p:spPr>
          <a:xfrm>
            <a:off x="4888160" y="2463460"/>
            <a:ext cx="2017202" cy="1218731"/>
          </a:xfrm>
          <a:prstGeom prst="rect">
            <a:avLst/>
          </a:prstGeom>
        </p:spPr>
      </p:pic>
      <p:pic>
        <p:nvPicPr>
          <p:cNvPr id="7" name="Picture 7" descr="A close up of a logo&#10;&#10;Description generated with very high confidence">
            <a:extLst>
              <a:ext uri="{FF2B5EF4-FFF2-40B4-BE49-F238E27FC236}">
                <a16:creationId xmlns:a16="http://schemas.microsoft.com/office/drawing/2014/main" id="{8FDB7440-5F2E-418C-A300-9D3310448B41}"/>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r="-657"/>
          <a:stretch/>
        </p:blipFill>
        <p:spPr>
          <a:xfrm>
            <a:off x="9314400" y="2580460"/>
            <a:ext cx="1153209" cy="984125"/>
          </a:xfrm>
          <a:prstGeom prst="rect">
            <a:avLst/>
          </a:prstGeom>
        </p:spPr>
      </p:pic>
      <p:sp>
        <p:nvSpPr>
          <p:cNvPr id="8" name="TextBox 7">
            <a:extLst>
              <a:ext uri="{FF2B5EF4-FFF2-40B4-BE49-F238E27FC236}">
                <a16:creationId xmlns:a16="http://schemas.microsoft.com/office/drawing/2014/main" id="{2F9D5170-3F47-41A5-9548-41117BD088FC}"/>
              </a:ext>
            </a:extLst>
          </p:cNvPr>
          <p:cNvSpPr txBox="1"/>
          <p:nvPr/>
        </p:nvSpPr>
        <p:spPr>
          <a:xfrm>
            <a:off x="1990499" y="5978148"/>
            <a:ext cx="7807879"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b="1" i="1">
                <a:latin typeface="Comfortaa"/>
                <a:ea typeface="+mn-lt"/>
                <a:cs typeface="+mn-lt"/>
              </a:rPr>
              <a:t>It works the way nurses work!</a:t>
            </a:r>
            <a:endParaRPr lang="en-US" sz="3000" b="1" i="1">
              <a:latin typeface="Comfortaa"/>
              <a:cs typeface="Calibri"/>
            </a:endParaRPr>
          </a:p>
        </p:txBody>
      </p:sp>
    </p:spTree>
    <p:extLst>
      <p:ext uri="{BB962C8B-B14F-4D97-AF65-F5344CB8AC3E}">
        <p14:creationId xmlns:p14="http://schemas.microsoft.com/office/powerpoint/2010/main" val="1162061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74603E7-EE8B-4D2A-AE8A-8DBA494FA061}"/>
              </a:ext>
            </a:extLst>
          </p:cNvPr>
          <p:cNvSpPr txBox="1">
            <a:spLocks/>
          </p:cNvSpPr>
          <p:nvPr/>
        </p:nvSpPr>
        <p:spPr>
          <a:xfrm>
            <a:off x="1137000" y="2853000"/>
            <a:ext cx="6267450" cy="116712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a:solidFill>
                  <a:srgbClr val="FFA8A9"/>
                </a:solidFill>
                <a:latin typeface="Comfortaa"/>
              </a:rPr>
              <a:t>DEMO</a:t>
            </a:r>
            <a:endParaRPr lang="en-US"/>
          </a:p>
        </p:txBody>
      </p:sp>
      <p:pic>
        <p:nvPicPr>
          <p:cNvPr id="7" name="Picture 8" descr="A close up of a logo&#10;&#10;Description generated with very high confidence">
            <a:extLst>
              <a:ext uri="{FF2B5EF4-FFF2-40B4-BE49-F238E27FC236}">
                <a16:creationId xmlns:a16="http://schemas.microsoft.com/office/drawing/2014/main" id="{9F662161-99E2-4044-9559-27DABCA8AE2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84544" y="836125"/>
            <a:ext cx="3676650" cy="5188510"/>
          </a:xfrm>
          <a:prstGeom prst="rect">
            <a:avLst/>
          </a:prstGeom>
        </p:spPr>
      </p:pic>
    </p:spTree>
    <p:extLst>
      <p:ext uri="{BB962C8B-B14F-4D97-AF65-F5344CB8AC3E}">
        <p14:creationId xmlns:p14="http://schemas.microsoft.com/office/powerpoint/2010/main" val="1284793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picture containing man, hill, water, bird&#10;&#10;Description generated with very high confidence">
            <a:extLst>
              <a:ext uri="{FF2B5EF4-FFF2-40B4-BE49-F238E27FC236}">
                <a16:creationId xmlns:a16="http://schemas.microsoft.com/office/drawing/2014/main" id="{156709CB-6FF3-441C-8776-58CB6205BFF6}"/>
              </a:ext>
            </a:extLst>
          </p:cNvPr>
          <p:cNvPicPr>
            <a:picLocks noChangeAspect="1"/>
          </p:cNvPicPr>
          <p:nvPr/>
        </p:nvPicPr>
        <p:blipFill>
          <a:blip r:embed="rId3"/>
          <a:stretch>
            <a:fillRect/>
          </a:stretch>
        </p:blipFill>
        <p:spPr>
          <a:xfrm>
            <a:off x="1484051" y="508"/>
            <a:ext cx="10710908" cy="6856984"/>
          </a:xfrm>
          <a:prstGeom prst="rect">
            <a:avLst/>
          </a:prstGeom>
        </p:spPr>
      </p:pic>
      <p:pic>
        <p:nvPicPr>
          <p:cNvPr id="3" name="Picture 3" descr="A screenshot of a cell phone&#10;&#10;Description generated with very high confidence">
            <a:extLst>
              <a:ext uri="{FF2B5EF4-FFF2-40B4-BE49-F238E27FC236}">
                <a16:creationId xmlns:a16="http://schemas.microsoft.com/office/drawing/2014/main" id="{84223F25-AFE7-4CCE-AD28-6C59A9804B2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555291" y="693600"/>
            <a:ext cx="3081418" cy="5476800"/>
          </a:xfrm>
          <a:prstGeom prst="rect">
            <a:avLst/>
          </a:prstGeom>
          <a:ln>
            <a:noFill/>
          </a:ln>
          <a:effectLst>
            <a:outerShdw blurRad="292100" dist="139700" dir="2700000" algn="tl" rotWithShape="0">
              <a:srgbClr val="333333">
                <a:alpha val="65000"/>
              </a:srgbClr>
            </a:outerShdw>
          </a:effectLst>
        </p:spPr>
      </p:pic>
      <p:pic>
        <p:nvPicPr>
          <p:cNvPr id="7" name="Picture 8" descr="A close up of a logo&#10;&#10;Description generated with very high confidence">
            <a:extLst>
              <a:ext uri="{FF2B5EF4-FFF2-40B4-BE49-F238E27FC236}">
                <a16:creationId xmlns:a16="http://schemas.microsoft.com/office/drawing/2014/main" id="{388E67E8-A2C3-4237-9845-FB40E49940B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44544" y="398125"/>
            <a:ext cx="640650" cy="904510"/>
          </a:xfrm>
          <a:prstGeom prst="rect">
            <a:avLst/>
          </a:prstGeom>
        </p:spPr>
      </p:pic>
    </p:spTree>
    <p:extLst>
      <p:ext uri="{BB962C8B-B14F-4D97-AF65-F5344CB8AC3E}">
        <p14:creationId xmlns:p14="http://schemas.microsoft.com/office/powerpoint/2010/main" val="2027139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descr="A picture containing man, hill, water, bird&#10;&#10;Description generated with very high confidence">
            <a:extLst>
              <a:ext uri="{FF2B5EF4-FFF2-40B4-BE49-F238E27FC236}">
                <a16:creationId xmlns:a16="http://schemas.microsoft.com/office/drawing/2014/main" id="{67B89464-FB8C-4A8B-8141-F3E2D02B96C1}"/>
              </a:ext>
            </a:extLst>
          </p:cNvPr>
          <p:cNvPicPr>
            <a:picLocks noChangeAspect="1"/>
          </p:cNvPicPr>
          <p:nvPr/>
        </p:nvPicPr>
        <p:blipFill>
          <a:blip r:embed="rId3"/>
          <a:stretch>
            <a:fillRect/>
          </a:stretch>
        </p:blipFill>
        <p:spPr>
          <a:xfrm>
            <a:off x="1484051" y="508"/>
            <a:ext cx="10710908" cy="6856984"/>
          </a:xfrm>
          <a:prstGeom prst="rect">
            <a:avLst/>
          </a:prstGeom>
        </p:spPr>
      </p:pic>
      <p:pic>
        <p:nvPicPr>
          <p:cNvPr id="7" name="Picture 8" descr="A close up of a logo&#10;&#10;Description generated with very high confidence">
            <a:extLst>
              <a:ext uri="{FF2B5EF4-FFF2-40B4-BE49-F238E27FC236}">
                <a16:creationId xmlns:a16="http://schemas.microsoft.com/office/drawing/2014/main" id="{388E67E8-A2C3-4237-9845-FB40E49940B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44544" y="398125"/>
            <a:ext cx="640650" cy="904510"/>
          </a:xfrm>
          <a:prstGeom prst="rect">
            <a:avLst/>
          </a:prstGeom>
        </p:spPr>
      </p:pic>
      <p:pic>
        <p:nvPicPr>
          <p:cNvPr id="2" name="Picture 3" descr="A screenshot of a cell phone&#10;&#10;Description generated with very high confidence">
            <a:extLst>
              <a:ext uri="{FF2B5EF4-FFF2-40B4-BE49-F238E27FC236}">
                <a16:creationId xmlns:a16="http://schemas.microsoft.com/office/drawing/2014/main" id="{0F9DB538-4112-495E-AA32-D4AC39B028CC}"/>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556010" y="691732"/>
            <a:ext cx="3081418" cy="54767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57194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descr="A picture containing man, hill, water, bird&#10;&#10;Description generated with very high confidence">
            <a:extLst>
              <a:ext uri="{FF2B5EF4-FFF2-40B4-BE49-F238E27FC236}">
                <a16:creationId xmlns:a16="http://schemas.microsoft.com/office/drawing/2014/main" id="{9801A285-44D5-40B0-8A64-CE3CF93D964C}"/>
              </a:ext>
            </a:extLst>
          </p:cNvPr>
          <p:cNvPicPr>
            <a:picLocks noChangeAspect="1"/>
          </p:cNvPicPr>
          <p:nvPr/>
        </p:nvPicPr>
        <p:blipFill>
          <a:blip r:embed="rId3"/>
          <a:stretch>
            <a:fillRect/>
          </a:stretch>
        </p:blipFill>
        <p:spPr>
          <a:xfrm>
            <a:off x="1484051" y="508"/>
            <a:ext cx="10710908" cy="6856984"/>
          </a:xfrm>
          <a:prstGeom prst="rect">
            <a:avLst/>
          </a:prstGeom>
        </p:spPr>
      </p:pic>
      <p:pic>
        <p:nvPicPr>
          <p:cNvPr id="7" name="Picture 8" descr="A close up of a logo&#10;&#10;Description generated with very high confidence">
            <a:extLst>
              <a:ext uri="{FF2B5EF4-FFF2-40B4-BE49-F238E27FC236}">
                <a16:creationId xmlns:a16="http://schemas.microsoft.com/office/drawing/2014/main" id="{388E67E8-A2C3-4237-9845-FB40E49940B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44544" y="398125"/>
            <a:ext cx="640650" cy="904510"/>
          </a:xfrm>
          <a:prstGeom prst="rect">
            <a:avLst/>
          </a:prstGeom>
        </p:spPr>
      </p:pic>
      <p:pic>
        <p:nvPicPr>
          <p:cNvPr id="2" name="Picture 3" descr="A screenshot of a cell phone&#10;&#10;Description generated with very high confidence">
            <a:extLst>
              <a:ext uri="{FF2B5EF4-FFF2-40B4-BE49-F238E27FC236}">
                <a16:creationId xmlns:a16="http://schemas.microsoft.com/office/drawing/2014/main" id="{EDA6ADCF-57EC-4CE1-B32C-B23729C228D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586732" y="693600"/>
            <a:ext cx="3012537" cy="5476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84017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1069735E0F1C74AB6DE44E4AEF283E0" ma:contentTypeVersion="12" ma:contentTypeDescription="Create a new document." ma:contentTypeScope="" ma:versionID="ac6123f928cf1c47568d38e9349e77a6">
  <xsd:schema xmlns:xsd="http://www.w3.org/2001/XMLSchema" xmlns:xs="http://www.w3.org/2001/XMLSchema" xmlns:p="http://schemas.microsoft.com/office/2006/metadata/properties" xmlns:ns2="e24a63f3-eb78-4c02-b427-e40ea3e01532" xmlns:ns3="c559991b-f02c-4c14-9d90-11006b84b263" targetNamespace="http://schemas.microsoft.com/office/2006/metadata/properties" ma:root="true" ma:fieldsID="36cec160b7d6c9e1afd0a50828794281" ns2:_="" ns3:_="">
    <xsd:import namespace="e24a63f3-eb78-4c02-b427-e40ea3e01532"/>
    <xsd:import namespace="c559991b-f02c-4c14-9d90-11006b84b26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4a63f3-eb78-4c02-b427-e40ea3e015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559991b-f02c-4c14-9d90-11006b84b263"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C95DF1E-7E2C-472A-B65A-513F5555474F}">
  <ds:schemaRefs>
    <ds:schemaRef ds:uri="http://schemas.microsoft.com/sharepoint/v3/contenttype/forms"/>
  </ds:schemaRefs>
</ds:datastoreItem>
</file>

<file path=customXml/itemProps2.xml><?xml version="1.0" encoding="utf-8"?>
<ds:datastoreItem xmlns:ds="http://schemas.openxmlformats.org/officeDocument/2006/customXml" ds:itemID="{7491EBB8-95F5-4B55-AC09-281C5F947B40}">
  <ds:schemaRefs>
    <ds:schemaRef ds:uri="c559991b-f02c-4c14-9d90-11006b84b263"/>
    <ds:schemaRef ds:uri="e24a63f3-eb78-4c02-b427-e40ea3e0153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2611D6A-5B81-4A7C-821F-9761DB284C2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326</Words>
  <Application>Microsoft Office PowerPoint</Application>
  <PresentationFormat>Widescreen</PresentationFormat>
  <Paragraphs>69</Paragraphs>
  <Slides>15</Slides>
  <Notes>14</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Comfortaa</vt:lpstr>
      <vt:lpstr>Office Theme</vt:lpstr>
      <vt:lpstr>LIGHTHOUSE</vt:lpstr>
      <vt:lpstr>TEAM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Jeffrey Fattic</cp:lastModifiedBy>
  <cp:revision>2</cp:revision>
  <dcterms:created xsi:type="dcterms:W3CDTF">2020-05-17T13:38:00Z</dcterms:created>
  <dcterms:modified xsi:type="dcterms:W3CDTF">2020-05-19T21:38:28Z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0x01010041069735E0F1C74AB6DE44E4AEF283E0</vt:lpwstr>
  </property>
</Properties>
</file>