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4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42.xml" ContentType="application/vnd.openxmlformats-officedocument.presentationml.tags+xml"/>
  <Override PartName="/ppt/notesSlides/notesSlide3.xml" ContentType="application/vnd.openxmlformats-officedocument.presentationml.notesSlide+xml"/>
  <Override PartName="/ppt/tags/tag4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4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tags/tag45.xml" ContentType="application/vnd.openxmlformats-officedocument.presentationml.tags+xml"/>
  <Override PartName="/ppt/notesSlides/notesSlide11.xml" ContentType="application/vnd.openxmlformats-officedocument.presentationml.notesSlide+xml"/>
  <Override PartName="/ppt/tags/tag46.xml" ContentType="application/vnd.openxmlformats-officedocument.presentationml.tags+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6" r:id="rId4"/>
  </p:sldMasterIdLst>
  <p:notesMasterIdLst>
    <p:notesMasterId r:id="rId17"/>
  </p:notesMasterIdLst>
  <p:handoutMasterIdLst>
    <p:handoutMasterId r:id="rId18"/>
  </p:handoutMasterIdLst>
  <p:sldIdLst>
    <p:sldId id="362" r:id="rId5"/>
    <p:sldId id="10635" r:id="rId6"/>
    <p:sldId id="10650" r:id="rId7"/>
    <p:sldId id="10636" r:id="rId8"/>
    <p:sldId id="10626" r:id="rId9"/>
    <p:sldId id="10633" r:id="rId10"/>
    <p:sldId id="10652" r:id="rId11"/>
    <p:sldId id="10651" r:id="rId12"/>
    <p:sldId id="10653" r:id="rId13"/>
    <p:sldId id="10649" r:id="rId14"/>
    <p:sldId id="256" r:id="rId15"/>
    <p:sldId id="361" r:id="rId16"/>
  </p:sldIdLst>
  <p:sldSz cx="12192000" cy="6858000"/>
  <p:notesSz cx="6858000" cy="9144000"/>
  <p:custDataLst>
    <p:tags r:id="rId19"/>
  </p:custDataLst>
  <p:defaultTextStyle>
    <a:defPPr>
      <a:defRPr lang="en-US"/>
    </a:defPPr>
    <a:lvl1pPr algn="l" defTabSz="511175" rtl="0" fontAlgn="base">
      <a:spcBef>
        <a:spcPct val="50000"/>
      </a:spcBef>
      <a:spcAft>
        <a:spcPct val="0"/>
      </a:spcAft>
      <a:defRPr sz="2100" kern="1200">
        <a:solidFill>
          <a:schemeClr val="tx1"/>
        </a:solidFill>
        <a:latin typeface="Arial" pitchFamily="-65" charset="0"/>
        <a:ea typeface="Arial Unicode MS" pitchFamily="-65" charset="0"/>
        <a:cs typeface="Arial Unicode MS" pitchFamily="-65" charset="0"/>
      </a:defRPr>
    </a:lvl1pPr>
    <a:lvl2pPr marL="511175" indent="-191135" algn="l" defTabSz="511175" rtl="0" fontAlgn="base">
      <a:spcBef>
        <a:spcPct val="50000"/>
      </a:spcBef>
      <a:spcAft>
        <a:spcPct val="0"/>
      </a:spcAft>
      <a:defRPr sz="2100" kern="1200">
        <a:solidFill>
          <a:schemeClr val="tx1"/>
        </a:solidFill>
        <a:latin typeface="Arial" pitchFamily="-65" charset="0"/>
        <a:ea typeface="Arial Unicode MS" pitchFamily="-65" charset="0"/>
        <a:cs typeface="Arial Unicode MS" pitchFamily="-65" charset="0"/>
      </a:defRPr>
    </a:lvl2pPr>
    <a:lvl3pPr marL="1023462" indent="-383382" algn="l" defTabSz="511175" rtl="0" fontAlgn="base">
      <a:spcBef>
        <a:spcPct val="50000"/>
      </a:spcBef>
      <a:spcAft>
        <a:spcPct val="0"/>
      </a:spcAft>
      <a:defRPr sz="2100" kern="1200">
        <a:solidFill>
          <a:schemeClr val="tx1"/>
        </a:solidFill>
        <a:latin typeface="Arial" pitchFamily="-65" charset="0"/>
        <a:ea typeface="Arial Unicode MS" pitchFamily="-65" charset="0"/>
        <a:cs typeface="Arial Unicode MS" pitchFamily="-65" charset="0"/>
      </a:defRPr>
    </a:lvl3pPr>
    <a:lvl4pPr marL="1535748" indent="-575628" algn="l" defTabSz="511175" rtl="0" fontAlgn="base">
      <a:spcBef>
        <a:spcPct val="50000"/>
      </a:spcBef>
      <a:spcAft>
        <a:spcPct val="0"/>
      </a:spcAft>
      <a:defRPr sz="2100" kern="1200">
        <a:solidFill>
          <a:schemeClr val="tx1"/>
        </a:solidFill>
        <a:latin typeface="Arial" pitchFamily="-65" charset="0"/>
        <a:ea typeface="Arial Unicode MS" pitchFamily="-65" charset="0"/>
        <a:cs typeface="Arial Unicode MS" pitchFamily="-65" charset="0"/>
      </a:defRPr>
    </a:lvl4pPr>
    <a:lvl5pPr marL="2048034" indent="-767874" algn="l" defTabSz="511175" rtl="0" fontAlgn="base">
      <a:spcBef>
        <a:spcPct val="50000"/>
      </a:spcBef>
      <a:spcAft>
        <a:spcPct val="0"/>
      </a:spcAft>
      <a:defRPr sz="2100" kern="1200">
        <a:solidFill>
          <a:schemeClr val="tx1"/>
        </a:solidFill>
        <a:latin typeface="Arial" pitchFamily="-65" charset="0"/>
        <a:ea typeface="Arial Unicode MS" pitchFamily="-65" charset="0"/>
        <a:cs typeface="Arial Unicode MS" pitchFamily="-65" charset="0"/>
      </a:defRPr>
    </a:lvl5pPr>
    <a:lvl6pPr marL="1600200" algn="l" defTabSz="320040" rtl="0" eaLnBrk="1" latinLnBrk="0" hangingPunct="1">
      <a:defRPr sz="2100" kern="1200">
        <a:solidFill>
          <a:schemeClr val="tx1"/>
        </a:solidFill>
        <a:latin typeface="Arial" pitchFamily="-65" charset="0"/>
        <a:ea typeface="Arial Unicode MS" pitchFamily="-65" charset="0"/>
        <a:cs typeface="Arial Unicode MS" pitchFamily="-65" charset="0"/>
      </a:defRPr>
    </a:lvl6pPr>
    <a:lvl7pPr marL="1920240" algn="l" defTabSz="320040" rtl="0" eaLnBrk="1" latinLnBrk="0" hangingPunct="1">
      <a:defRPr sz="2100" kern="1200">
        <a:solidFill>
          <a:schemeClr val="tx1"/>
        </a:solidFill>
        <a:latin typeface="Arial" pitchFamily="-65" charset="0"/>
        <a:ea typeface="Arial Unicode MS" pitchFamily="-65" charset="0"/>
        <a:cs typeface="Arial Unicode MS" pitchFamily="-65" charset="0"/>
      </a:defRPr>
    </a:lvl7pPr>
    <a:lvl8pPr marL="2240280" algn="l" defTabSz="320040" rtl="0" eaLnBrk="1" latinLnBrk="0" hangingPunct="1">
      <a:defRPr sz="2100" kern="1200">
        <a:solidFill>
          <a:schemeClr val="tx1"/>
        </a:solidFill>
        <a:latin typeface="Arial" pitchFamily="-65" charset="0"/>
        <a:ea typeface="Arial Unicode MS" pitchFamily="-65" charset="0"/>
        <a:cs typeface="Arial Unicode MS" pitchFamily="-65" charset="0"/>
      </a:defRPr>
    </a:lvl8pPr>
    <a:lvl9pPr marL="2560320" algn="l" defTabSz="320040" rtl="0" eaLnBrk="1" latinLnBrk="0" hangingPunct="1">
      <a:defRPr sz="2100" kern="1200">
        <a:solidFill>
          <a:schemeClr val="tx1"/>
        </a:solidFill>
        <a:latin typeface="Arial" pitchFamily="-65" charset="0"/>
        <a:ea typeface="Arial Unicode MS" pitchFamily="-65" charset="0"/>
        <a:cs typeface="Arial Unicode MS" pitchFamily="-65" charset="0"/>
      </a:defRPr>
    </a:lvl9pPr>
  </p:defaultTextStyle>
  <p:extLst>
    <p:ext uri="{EFAFB233-063F-42B5-8137-9DF3F51BA10A}">
      <p15:sldGuideLst xmlns:p15="http://schemas.microsoft.com/office/powerpoint/2012/main">
        <p15:guide id="2" orient="horz" pos="2160" userDrawn="1">
          <p15:clr>
            <a:srgbClr val="A4A3A4"/>
          </p15:clr>
        </p15:guide>
        <p15:guide id="3" orient="horz" pos="240" userDrawn="1">
          <p15:clr>
            <a:srgbClr val="A4A3A4"/>
          </p15:clr>
        </p15:guide>
        <p15:guide id="5" orient="horz" pos="1080" userDrawn="1">
          <p15:clr>
            <a:srgbClr val="A4A3A4"/>
          </p15:clr>
        </p15:guide>
        <p15:guide id="6" orient="horz" pos="1680" userDrawn="1">
          <p15:clr>
            <a:srgbClr val="A4A3A4"/>
          </p15:clr>
        </p15:guide>
        <p15:guide id="9" orient="horz" pos="524" userDrawn="1">
          <p15:clr>
            <a:srgbClr val="A4A3A4"/>
          </p15:clr>
        </p15:guide>
        <p15:guide id="10" pos="7296" userDrawn="1">
          <p15:clr>
            <a:srgbClr val="A4A3A4"/>
          </p15:clr>
        </p15:guide>
        <p15:guide id="11" pos="381" userDrawn="1">
          <p15:clr>
            <a:srgbClr val="A4A3A4"/>
          </p15:clr>
        </p15:guide>
        <p15:guide id="12" pos="3840" userDrawn="1">
          <p15:clr>
            <a:srgbClr val="A4A3A4"/>
          </p15:clr>
        </p15:guide>
        <p15:guide id="13" pos="3771" userDrawn="1">
          <p15:clr>
            <a:srgbClr val="A4A3A4"/>
          </p15:clr>
        </p15:guide>
        <p15:guide id="14" pos="3909" userDrawn="1">
          <p15:clr>
            <a:srgbClr val="A4A3A4"/>
          </p15:clr>
        </p15:guide>
        <p15:guide id="15" pos="4944" userDrawn="1">
          <p15:clr>
            <a:srgbClr val="A4A3A4"/>
          </p15:clr>
        </p15:guide>
        <p15:guide id="16" pos="2592" userDrawn="1">
          <p15:clr>
            <a:srgbClr val="A4A3A4"/>
          </p15:clr>
        </p15:guide>
        <p15:guide id="18" pos="5077" userDrawn="1">
          <p15:clr>
            <a:srgbClr val="A4A3A4"/>
          </p15:clr>
        </p15:guide>
        <p15:guide id="19" pos="272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1DB9B1F-B7B8-0B1E-22B5-AC85BC327035}" name="Michelle Abeyta" initials="MA" userId="S::maabeyta_gmail.com#ext#@nh4h.onmicrosoft.com::002ea995-16f2-4c78-98e0-d819c87f6416" providerId="AD"/>
  <p188:author id="{7FFC2B5F-0826-9C61-C6BB-E7C11E07FBBB}" name="Froh, Elizabeth B" initials="FEB" userId="S::frohe@chop.edu::bd71730a-3a3b-41db-8450-2612bb15ebc1" providerId="AD"/>
  <p188:author id="{CC6FF9CE-AD79-C3FF-0167-3BF49A943650}" name="Jessica Lamberson" initials="JL" userId="S::jessica.lamberson_elmhurst.edu#ext#@nh4h.onmicrosoft.com::96dedeb1-a03e-42d4-871c-e50e4bfd2dfb" providerId="AD"/>
  <p188:author id="{271653E2-B71A-560F-C2DF-698DF65CDA06}" name="Blanchard, Jennifer" initials="BJ" userId="S::jennifer.blanchard_arapahoe.edu#ext#@nh4h.onmicrosoft.com::c2dc97b4-199e-48e4-acda-361712736389"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Lynn Butler Bradford" initials="LB" lastIdx="1" clrIdx="0">
    <p:extLst>
      <p:ext uri="{19B8F6BF-5375-455C-9EA6-DF929625EA0E}">
        <p15:presenceInfo xmlns:p15="http://schemas.microsoft.com/office/powerpoint/2012/main" userId="Lynn Butler Bradfor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990A"/>
    <a:srgbClr val="D68706"/>
    <a:srgbClr val="A13030"/>
    <a:srgbClr val="FF9100"/>
    <a:srgbClr val="008578"/>
    <a:srgbClr val="FFDD00"/>
    <a:srgbClr val="FCE300"/>
    <a:srgbClr val="FE5000"/>
    <a:srgbClr val="ECE4D9"/>
    <a:srgbClr val="6CC24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5BE936-3C62-4538-A01D-F422A997A209}" v="35" dt="2021-11-07T14:17:29.873"/>
    <p1510:client id="{1D26F9A6-8983-447D-9263-50D8B1B6D8CC}" v="10" dt="2021-11-06T18:24:14.676"/>
    <p1510:client id="{1F4D86DD-5257-47AE-983C-CA2A4437842A}" v="328" dt="2021-11-07T14:02:10.777"/>
    <p1510:client id="{228CBE6C-311C-411E-973C-FA02A0981CD1}" v="4258" dt="2021-11-06T17:14:22.482"/>
    <p1510:client id="{286EFD75-D2F7-4C6B-A74B-857CB60D58F3}" v="671" dt="2021-11-06T18:55:52.245"/>
    <p1510:client id="{2C11D6AC-C8DF-4FD5-A348-4D0E9FC4F07F}" v="2" dt="2021-11-06T17:13:12.534"/>
    <p1510:client id="{2E574E72-393D-4810-BD6C-583A6A42E4B1}" v="174" dt="2021-11-06T19:40:07.434"/>
    <p1510:client id="{3209679D-EC77-4719-ACF9-0B9A606A95B1}" v="3078" dt="2021-11-07T16:04:25.243"/>
    <p1510:client id="{36A7C203-8B5B-491E-B9BE-C5A47257326E}" v="122" dt="2021-11-07T13:43:03.770"/>
    <p1510:client id="{4013D51F-D660-4AB1-A813-CE124A09A90F}" v="26" dt="2021-11-06T19:00:16.640"/>
    <p1510:client id="{412F1E51-BA17-4423-89DE-B3B5E8CABF36}" v="54" dt="2021-11-06T17:31:52.916"/>
    <p1510:client id="{42736F7E-0CE0-450B-AD5C-676ABDBCE1EE}" v="31" dt="2021-11-06T21:32:29.451"/>
    <p1510:client id="{4CFB31CC-7A53-42DA-9910-B3DC34A90684}" v="10" dt="2021-11-06T19:45:39.875"/>
    <p1510:client id="{5C433902-040B-451F-BEA1-C0F679994E62}" v="7" dt="2021-11-07T16:03:13.555"/>
    <p1510:client id="{63CC9CC1-35A0-4736-8174-7471D5796683}" v="5" dt="2021-11-07T13:52:59.081"/>
    <p1510:client id="{67E1FC82-6EAF-4633-BBCF-D8EF72B73235}" v="44" dt="2021-11-06T19:24:08.982"/>
    <p1510:client id="{67F3F055-7133-427D-BF5E-B32964C8226D}" v="11" dt="2021-11-06T17:23:02.390"/>
    <p1510:client id="{6A87B66D-B507-4524-9635-543B31EEDCA3}" v="3540" dt="2021-11-06T17:48:19.323"/>
    <p1510:client id="{76A4EB7E-65E9-4174-BCBB-8F49889D7643}" v="1052" dt="2021-11-07T05:44:05.903"/>
    <p1510:client id="{7F30C011-B387-49D3-BDD7-74029F622C67}" v="2" dt="2021-11-06T17:27:56.002"/>
    <p1510:client id="{80503329-F03D-4901-A0F2-7B09D137E983}" v="10" dt="2021-11-07T15:50:26.792"/>
    <p1510:client id="{82969353-A491-48EA-B335-9386BA87271C}" v="104" dt="2021-11-07T02:20:05.353"/>
    <p1510:client id="{851857EE-C4B1-4D98-AE88-E62192AAB221}" v="313" dt="2021-11-07T16:04:26.012"/>
    <p1510:client id="{87C810B1-DC74-4727-8DB1-4A4304C8F7BE}" v="1569" dt="2021-11-06T17:23:39.600"/>
    <p1510:client id="{8AECCE63-D917-42A7-BF12-92E8ED257A36}" v="1" dt="2021-11-06T19:29:21.242"/>
    <p1510:client id="{A9B5348C-2D5F-4C1B-AACA-59E9DF585DE6}" v="2" dt="2021-11-06T19:28:08.694"/>
    <p1510:client id="{C1D2B1A3-8C64-45DB-A065-E1C5AC5F9C26}" v="240" dt="2021-11-06T21:50:35.979"/>
    <p1510:client id="{C8518D97-45F1-47B4-BE2A-8A696B7FC45B}" v="882" dt="2021-11-07T04:30:37.956"/>
    <p1510:client id="{CE3013BD-06EC-4E97-8708-F533D46A8749}" v="566" dt="2021-11-06T17:56:53.062"/>
    <p1510:client id="{CFEDEF49-BD1B-435A-85E2-6DA92BAC34F6}" v="661" dt="2021-11-07T01:06:44.350"/>
    <p1510:client id="{D6CEA4B0-3C49-49F1-B38B-F5DF0D3E1AB1}" v="208" dt="2021-11-06T19:58:35.306"/>
    <p1510:client id="{DB414DF6-BA94-4B0B-99FA-87E1D62DBD84}" v="33" dt="2021-11-06T18:25:54.882"/>
    <p1510:client id="{DD63C7C1-4034-48E3-866D-F184389FC389}" v="1" dt="2021-11-07T15:58:51.001"/>
    <p1510:client id="{F01648BB-4B93-40A5-A81C-87730F2E20BA}" v="2" dt="2021-11-07T13:49:36.852"/>
    <p1510:client id="{F1EE8F39-6A86-485E-B57F-C1BA9C7B97D1}" v="3" dt="2021-11-06T19:41:21.822"/>
    <p1510:client id="{F395CDB2-8E5C-4AF5-9A27-FDB86DC69FA8}" v="4" dt="2021-11-06T19:30:56.076"/>
    <p1510:client id="{F6C8D039-B066-4403-9615-A1C006A01537}" v="9" dt="2021-11-07T02:35:56.979"/>
    <p1510:client id="{F7748EF4-EF79-4DE2-9AFC-95D6F91C5857}" v="31" dt="2021-11-06T20:19:28.599"/>
  </p1510:revLst>
</p1510:revInfo>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orient="horz" pos="240"/>
        <p:guide orient="horz" pos="1080"/>
        <p:guide orient="horz" pos="1680"/>
        <p:guide orient="horz" pos="524"/>
        <p:guide pos="7296"/>
        <p:guide pos="381"/>
        <p:guide pos="3840"/>
        <p:guide pos="3771"/>
        <p:guide pos="3909"/>
        <p:guide pos="4944"/>
        <p:guide pos="2592"/>
        <p:guide pos="5077"/>
        <p:guide pos="2720"/>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 Id="rId27"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lanchard, Jennifer" userId="S::jennifer.blanchard_arapahoe.edu#ext#@nh4h.onmicrosoft.com::c2dc97b4-199e-48e4-acda-361712736389" providerId="AD" clId="Web-{70F19B4A-550C-4888-9BB1-E22A68971B9B}"/>
    <pc:docChg chg="addSld modSld">
      <pc:chgData name="Blanchard, Jennifer" userId="S::jennifer.blanchard_arapahoe.edu#ext#@nh4h.onmicrosoft.com::c2dc97b4-199e-48e4-acda-361712736389" providerId="AD" clId="Web-{70F19B4A-550C-4888-9BB1-E22A68971B9B}" dt="2021-11-06T15:44:15.505" v="7" actId="20577"/>
      <pc:docMkLst>
        <pc:docMk/>
      </pc:docMkLst>
      <pc:sldChg chg="addSp delSp modSp new">
        <pc:chgData name="Blanchard, Jennifer" userId="S::jennifer.blanchard_arapahoe.edu#ext#@nh4h.onmicrosoft.com::c2dc97b4-199e-48e4-acda-361712736389" providerId="AD" clId="Web-{70F19B4A-550C-4888-9BB1-E22A68971B9B}" dt="2021-11-06T15:44:15.505" v="7" actId="20577"/>
        <pc:sldMkLst>
          <pc:docMk/>
          <pc:sldMk cId="1854290421" sldId="10635"/>
        </pc:sldMkLst>
        <pc:spChg chg="mod">
          <ac:chgData name="Blanchard, Jennifer" userId="S::jennifer.blanchard_arapahoe.edu#ext#@nh4h.onmicrosoft.com::c2dc97b4-199e-48e4-acda-361712736389" providerId="AD" clId="Web-{70F19B4A-550C-4888-9BB1-E22A68971B9B}" dt="2021-11-06T15:44:15.505" v="7" actId="20577"/>
          <ac:spMkLst>
            <pc:docMk/>
            <pc:sldMk cId="1854290421" sldId="10635"/>
            <ac:spMk id="2" creationId="{9928051E-7A65-40BA-A96A-230A6837A724}"/>
          </ac:spMkLst>
        </pc:spChg>
        <pc:spChg chg="del">
          <ac:chgData name="Blanchard, Jennifer" userId="S::jennifer.blanchard_arapahoe.edu#ext#@nh4h.onmicrosoft.com::c2dc97b4-199e-48e4-acda-361712736389" providerId="AD" clId="Web-{70F19B4A-550C-4888-9BB1-E22A68971B9B}" dt="2021-11-06T15:44:14.755" v="1"/>
          <ac:spMkLst>
            <pc:docMk/>
            <pc:sldMk cId="1854290421" sldId="10635"/>
            <ac:spMk id="3" creationId="{119A4E53-3E9D-456E-8A87-05E280B7EC44}"/>
          </ac:spMkLst>
        </pc:spChg>
        <pc:picChg chg="add mod ord">
          <ac:chgData name="Blanchard, Jennifer" userId="S::jennifer.blanchard_arapahoe.edu#ext#@nh4h.onmicrosoft.com::c2dc97b4-199e-48e4-acda-361712736389" providerId="AD" clId="Web-{70F19B4A-550C-4888-9BB1-E22A68971B9B}" dt="2021-11-06T15:44:15.490" v="6" actId="14100"/>
          <ac:picMkLst>
            <pc:docMk/>
            <pc:sldMk cId="1854290421" sldId="10635"/>
            <ac:picMk id="7" creationId="{F3211610-9A3A-4360-A36F-304FC1E0DFA6}"/>
          </ac:picMkLst>
        </pc:picChg>
      </pc:sldChg>
    </pc:docChg>
  </pc:docChgLst>
  <pc:docChgLst>
    <pc:chgData name="Jessica Lamberson" userId="S::jessica.lamberson_elmhurst.edu#ext#@nh4h.onmicrosoft.com::96dedeb1-a03e-42d4-871c-e50e4bfd2dfb" providerId="AD" clId="Web-{DD63C7C1-4034-48E3-866D-F184389FC389}"/>
    <pc:docChg chg="modSld">
      <pc:chgData name="Jessica Lamberson" userId="S::jessica.lamberson_elmhurst.edu#ext#@nh4h.onmicrosoft.com::96dedeb1-a03e-42d4-871c-e50e4bfd2dfb" providerId="AD" clId="Web-{DD63C7C1-4034-48E3-866D-F184389FC389}" dt="2021-11-07T15:59:35.329" v="10"/>
      <pc:docMkLst>
        <pc:docMk/>
      </pc:docMkLst>
      <pc:sldChg chg="modNotes">
        <pc:chgData name="Jessica Lamberson" userId="S::jessica.lamberson_elmhurst.edu#ext#@nh4h.onmicrosoft.com::96dedeb1-a03e-42d4-871c-e50e4bfd2dfb" providerId="AD" clId="Web-{DD63C7C1-4034-48E3-866D-F184389FC389}" dt="2021-11-07T15:59:35.329" v="10"/>
        <pc:sldMkLst>
          <pc:docMk/>
          <pc:sldMk cId="1854290421" sldId="10635"/>
        </pc:sldMkLst>
      </pc:sldChg>
      <pc:sldChg chg="modNotes">
        <pc:chgData name="Jessica Lamberson" userId="S::jessica.lamberson_elmhurst.edu#ext#@nh4h.onmicrosoft.com::96dedeb1-a03e-42d4-871c-e50e4bfd2dfb" providerId="AD" clId="Web-{DD63C7C1-4034-48E3-866D-F184389FC389}" dt="2021-11-07T15:59:16.970" v="8"/>
        <pc:sldMkLst>
          <pc:docMk/>
          <pc:sldMk cId="2669492936" sldId="10636"/>
        </pc:sldMkLst>
      </pc:sldChg>
      <pc:sldChg chg="modNotes">
        <pc:chgData name="Jessica Lamberson" userId="S::jessica.lamberson_elmhurst.edu#ext#@nh4h.onmicrosoft.com::96dedeb1-a03e-42d4-871c-e50e4bfd2dfb" providerId="AD" clId="Web-{DD63C7C1-4034-48E3-866D-F184389FC389}" dt="2021-11-07T15:58:50.267" v="3"/>
        <pc:sldMkLst>
          <pc:docMk/>
          <pc:sldMk cId="3040540642" sldId="10650"/>
        </pc:sldMkLst>
      </pc:sldChg>
    </pc:docChg>
  </pc:docChgLst>
  <pc:docChgLst>
    <pc:chgData name="Michelle Abeyta" userId="S::maabeyta_gmail.com#ext#@nh4h.onmicrosoft.com::002ea995-16f2-4c78-98e0-d819c87f6416" providerId="AD" clId="Web-{F1EE8F39-6A86-485E-B57F-C1BA9C7B97D1}"/>
    <pc:docChg chg="modSld">
      <pc:chgData name="Michelle Abeyta" userId="S::maabeyta_gmail.com#ext#@nh4h.onmicrosoft.com::002ea995-16f2-4c78-98e0-d819c87f6416" providerId="AD" clId="Web-{F1EE8F39-6A86-485E-B57F-C1BA9C7B97D1}" dt="2021-11-06T19:41:21.822" v="2"/>
      <pc:docMkLst>
        <pc:docMk/>
      </pc:docMkLst>
      <pc:sldChg chg="modTransition">
        <pc:chgData name="Michelle Abeyta" userId="S::maabeyta_gmail.com#ext#@nh4h.onmicrosoft.com::002ea995-16f2-4c78-98e0-d819c87f6416" providerId="AD" clId="Web-{F1EE8F39-6A86-485E-B57F-C1BA9C7B97D1}" dt="2021-11-06T19:41:21.822" v="2"/>
        <pc:sldMkLst>
          <pc:docMk/>
          <pc:sldMk cId="2669492936" sldId="10636"/>
        </pc:sldMkLst>
      </pc:sldChg>
    </pc:docChg>
  </pc:docChgLst>
  <pc:docChgLst>
    <pc:chgData name="Michelle Abeyta" userId="S::maabeyta_gmail.com#ext#@nh4h.onmicrosoft.com::002ea995-16f2-4c78-98e0-d819c87f6416" providerId="AD" clId="Web-{195BE936-3C62-4538-A01D-F422A997A209}"/>
    <pc:docChg chg="modSld sldOrd">
      <pc:chgData name="Michelle Abeyta" userId="S::maabeyta_gmail.com#ext#@nh4h.onmicrosoft.com::002ea995-16f2-4c78-98e0-d819c87f6416" providerId="AD" clId="Web-{195BE936-3C62-4538-A01D-F422A997A209}" dt="2021-11-07T14:22:35.365" v="73"/>
      <pc:docMkLst>
        <pc:docMk/>
      </pc:docMkLst>
      <pc:sldChg chg="modSp ord modNotes">
        <pc:chgData name="Michelle Abeyta" userId="S::maabeyta_gmail.com#ext#@nh4h.onmicrosoft.com::002ea995-16f2-4c78-98e0-d819c87f6416" providerId="AD" clId="Web-{195BE936-3C62-4538-A01D-F422A997A209}" dt="2021-11-07T14:22:35.365" v="73"/>
        <pc:sldMkLst>
          <pc:docMk/>
          <pc:sldMk cId="778005923" sldId="10633"/>
        </pc:sldMkLst>
        <pc:spChg chg="mod">
          <ac:chgData name="Michelle Abeyta" userId="S::maabeyta_gmail.com#ext#@nh4h.onmicrosoft.com::002ea995-16f2-4c78-98e0-d819c87f6416" providerId="AD" clId="Web-{195BE936-3C62-4538-A01D-F422A997A209}" dt="2021-11-07T14:06:18.228" v="30" actId="1076"/>
          <ac:spMkLst>
            <pc:docMk/>
            <pc:sldMk cId="778005923" sldId="10633"/>
            <ac:spMk id="9" creationId="{3217A527-12F0-0843-A718-EE765163014D}"/>
          </ac:spMkLst>
        </pc:spChg>
      </pc:sldChg>
      <pc:sldChg chg="modSp">
        <pc:chgData name="Michelle Abeyta" userId="S::maabeyta_gmail.com#ext#@nh4h.onmicrosoft.com::002ea995-16f2-4c78-98e0-d819c87f6416" providerId="AD" clId="Web-{195BE936-3C62-4538-A01D-F422A997A209}" dt="2021-11-07T14:17:29.873" v="33" actId="1076"/>
        <pc:sldMkLst>
          <pc:docMk/>
          <pc:sldMk cId="3531670436" sldId="10642"/>
        </pc:sldMkLst>
        <pc:spChg chg="mod">
          <ac:chgData name="Michelle Abeyta" userId="S::maabeyta_gmail.com#ext#@nh4h.onmicrosoft.com::002ea995-16f2-4c78-98e0-d819c87f6416" providerId="AD" clId="Web-{195BE936-3C62-4538-A01D-F422A997A209}" dt="2021-11-07T14:17:26.873" v="32" actId="1076"/>
          <ac:spMkLst>
            <pc:docMk/>
            <pc:sldMk cId="3531670436" sldId="10642"/>
            <ac:spMk id="198" creationId="{75F8C928-A8E0-42D4-9C54-758F9C5249DB}"/>
          </ac:spMkLst>
        </pc:spChg>
        <pc:spChg chg="mod">
          <ac:chgData name="Michelle Abeyta" userId="S::maabeyta_gmail.com#ext#@nh4h.onmicrosoft.com::002ea995-16f2-4c78-98e0-d819c87f6416" providerId="AD" clId="Web-{195BE936-3C62-4538-A01D-F422A997A209}" dt="2021-11-07T14:17:29.873" v="33" actId="1076"/>
          <ac:spMkLst>
            <pc:docMk/>
            <pc:sldMk cId="3531670436" sldId="10642"/>
            <ac:spMk id="241" creationId="{DB082735-53F2-4427-8499-6B9F34D4E37F}"/>
          </ac:spMkLst>
        </pc:spChg>
      </pc:sldChg>
      <pc:sldChg chg="modSp">
        <pc:chgData name="Michelle Abeyta" userId="S::maabeyta_gmail.com#ext#@nh4h.onmicrosoft.com::002ea995-16f2-4c78-98e0-d819c87f6416" providerId="AD" clId="Web-{195BE936-3C62-4538-A01D-F422A997A209}" dt="2021-11-07T14:17:18.075" v="31" actId="1076"/>
        <pc:sldMkLst>
          <pc:docMk/>
          <pc:sldMk cId="3431351579" sldId="10643"/>
        </pc:sldMkLst>
        <pc:spChg chg="mod">
          <ac:chgData name="Michelle Abeyta" userId="S::maabeyta_gmail.com#ext#@nh4h.onmicrosoft.com::002ea995-16f2-4c78-98e0-d819c87f6416" providerId="AD" clId="Web-{195BE936-3C62-4538-A01D-F422A997A209}" dt="2021-11-07T14:03:52.051" v="11" actId="1076"/>
          <ac:spMkLst>
            <pc:docMk/>
            <pc:sldMk cId="3431351579" sldId="10643"/>
            <ac:spMk id="77" creationId="{94F478AD-FA30-4053-AA31-597BE8912601}"/>
          </ac:spMkLst>
        </pc:spChg>
        <pc:spChg chg="mod">
          <ac:chgData name="Michelle Abeyta" userId="S::maabeyta_gmail.com#ext#@nh4h.onmicrosoft.com::002ea995-16f2-4c78-98e0-d819c87f6416" providerId="AD" clId="Web-{195BE936-3C62-4538-A01D-F422A997A209}" dt="2021-11-07T14:04:44.912" v="21" actId="20577"/>
          <ac:spMkLst>
            <pc:docMk/>
            <pc:sldMk cId="3431351579" sldId="10643"/>
            <ac:spMk id="258" creationId="{94626260-BE6A-4463-8C5D-C6F60686C528}"/>
          </ac:spMkLst>
        </pc:spChg>
        <pc:spChg chg="mod">
          <ac:chgData name="Michelle Abeyta" userId="S::maabeyta_gmail.com#ext#@nh4h.onmicrosoft.com::002ea995-16f2-4c78-98e0-d819c87f6416" providerId="AD" clId="Web-{195BE936-3C62-4538-A01D-F422A997A209}" dt="2021-11-07T14:17:18.075" v="31" actId="1076"/>
          <ac:spMkLst>
            <pc:docMk/>
            <pc:sldMk cId="3431351579" sldId="10643"/>
            <ac:spMk id="279" creationId="{A73AF884-014A-47AB-B523-F50600AF7087}"/>
          </ac:spMkLst>
        </pc:spChg>
        <pc:spChg chg="mod">
          <ac:chgData name="Michelle Abeyta" userId="S::maabeyta_gmail.com#ext#@nh4h.onmicrosoft.com::002ea995-16f2-4c78-98e0-d819c87f6416" providerId="AD" clId="Web-{195BE936-3C62-4538-A01D-F422A997A209}" dt="2021-11-07T14:03:56.145" v="12" actId="1076"/>
          <ac:spMkLst>
            <pc:docMk/>
            <pc:sldMk cId="3431351579" sldId="10643"/>
            <ac:spMk id="300" creationId="{30C8D011-845B-4948-8B64-6FD54ABD0092}"/>
          </ac:spMkLst>
        </pc:spChg>
        <pc:graphicFrameChg chg="modGraphic">
          <ac:chgData name="Michelle Abeyta" userId="S::maabeyta_gmail.com#ext#@nh4h.onmicrosoft.com::002ea995-16f2-4c78-98e0-d819c87f6416" providerId="AD" clId="Web-{195BE936-3C62-4538-A01D-F422A997A209}" dt="2021-11-07T14:03:45.848" v="9" actId="20577"/>
          <ac:graphicFrameMkLst>
            <pc:docMk/>
            <pc:sldMk cId="3431351579" sldId="10643"/>
            <ac:graphicFrameMk id="8" creationId="{E3153AE5-A9B4-4D39-9C36-D17A3DAEDC3A}"/>
          </ac:graphicFrameMkLst>
        </pc:graphicFrameChg>
        <pc:picChg chg="mod">
          <ac:chgData name="Michelle Abeyta" userId="S::maabeyta_gmail.com#ext#@nh4h.onmicrosoft.com::002ea995-16f2-4c78-98e0-d819c87f6416" providerId="AD" clId="Web-{195BE936-3C62-4538-A01D-F422A997A209}" dt="2021-11-07T14:04:00.270" v="13" actId="1076"/>
          <ac:picMkLst>
            <pc:docMk/>
            <pc:sldMk cId="3431351579" sldId="10643"/>
            <ac:picMk id="16" creationId="{4FFDFCF2-FAAD-4A34-A6FE-D8276E225580}"/>
          </ac:picMkLst>
        </pc:picChg>
        <pc:picChg chg="mod">
          <ac:chgData name="Michelle Abeyta" userId="S::maabeyta_gmail.com#ext#@nh4h.onmicrosoft.com::002ea995-16f2-4c78-98e0-d819c87f6416" providerId="AD" clId="Web-{195BE936-3C62-4538-A01D-F422A997A209}" dt="2021-11-07T14:05:29.633" v="27" actId="1076"/>
          <ac:picMkLst>
            <pc:docMk/>
            <pc:sldMk cId="3431351579" sldId="10643"/>
            <ac:picMk id="318" creationId="{1106807D-DADD-4F57-AB88-685EAB798F08}"/>
          </ac:picMkLst>
        </pc:picChg>
      </pc:sldChg>
    </pc:docChg>
  </pc:docChgLst>
  <pc:docChgLst>
    <pc:chgData name="Jessica Lamberson" userId="S::jessica.lamberson_elmhurst.edu#ext#@nh4h.onmicrosoft.com::96dedeb1-a03e-42d4-871c-e50e4bfd2dfb" providerId="AD" clId="Web-{B1F991CB-8F7A-4222-A2FE-9BC5738B1DF2}"/>
    <pc:docChg chg="modSld">
      <pc:chgData name="Jessica Lamberson" userId="S::jessica.lamberson_elmhurst.edu#ext#@nh4h.onmicrosoft.com::96dedeb1-a03e-42d4-871c-e50e4bfd2dfb" providerId="AD" clId="Web-{B1F991CB-8F7A-4222-A2FE-9BC5738B1DF2}" dt="2021-11-07T14:30:37.858" v="6"/>
      <pc:docMkLst>
        <pc:docMk/>
      </pc:docMkLst>
      <pc:sldChg chg="modNotes">
        <pc:chgData name="Jessica Lamberson" userId="S::jessica.lamberson_elmhurst.edu#ext#@nh4h.onmicrosoft.com::96dedeb1-a03e-42d4-871c-e50e4bfd2dfb" providerId="AD" clId="Web-{B1F991CB-8F7A-4222-A2FE-9BC5738B1DF2}" dt="2021-11-07T14:30:37.858" v="6"/>
        <pc:sldMkLst>
          <pc:docMk/>
          <pc:sldMk cId="3040540642" sldId="10650"/>
        </pc:sldMkLst>
      </pc:sldChg>
    </pc:docChg>
  </pc:docChgLst>
  <pc:docChgLst>
    <pc:chgData name="Michelle Abeyta" userId="S::maabeyta_gmail.com#ext#@nh4h.onmicrosoft.com::002ea995-16f2-4c78-98e0-d819c87f6416" providerId="AD" clId="Web-{631689EF-869D-4B17-BCB8-F78ECE7CB2DB}"/>
    <pc:docChg chg="modSld">
      <pc:chgData name="Michelle Abeyta" userId="S::maabeyta_gmail.com#ext#@nh4h.onmicrosoft.com::002ea995-16f2-4c78-98e0-d819c87f6416" providerId="AD" clId="Web-{631689EF-869D-4B17-BCB8-F78ECE7CB2DB}" dt="2021-11-06T15:56:17.719" v="735" actId="20577"/>
      <pc:docMkLst>
        <pc:docMk/>
      </pc:docMkLst>
      <pc:sldChg chg="modSp">
        <pc:chgData name="Michelle Abeyta" userId="S::maabeyta_gmail.com#ext#@nh4h.onmicrosoft.com::002ea995-16f2-4c78-98e0-d819c87f6416" providerId="AD" clId="Web-{631689EF-869D-4B17-BCB8-F78ECE7CB2DB}" dt="2021-11-06T15:56:17.719" v="735" actId="20577"/>
        <pc:sldMkLst>
          <pc:docMk/>
          <pc:sldMk cId="1463614882" sldId="10621"/>
        </pc:sldMkLst>
        <pc:spChg chg="mod">
          <ac:chgData name="Michelle Abeyta" userId="S::maabeyta_gmail.com#ext#@nh4h.onmicrosoft.com::002ea995-16f2-4c78-98e0-d819c87f6416" providerId="AD" clId="Web-{631689EF-869D-4B17-BCB8-F78ECE7CB2DB}" dt="2021-11-06T15:56:17.719" v="735" actId="20577"/>
          <ac:spMkLst>
            <pc:docMk/>
            <pc:sldMk cId="1463614882" sldId="10621"/>
            <ac:spMk id="3" creationId="{2F991BBF-3A96-9F44-AF62-40D0944ADF70}"/>
          </ac:spMkLst>
        </pc:spChg>
      </pc:sldChg>
    </pc:docChg>
  </pc:docChgLst>
  <pc:docChgLst>
    <pc:chgData name="Ghafar Kurdieh" userId="S::ghafark_gmail.com#ext#@nh4h.onmicrosoft.com::1a31a0c8-3fc0-427a-b594-c53a3e21902e" providerId="AD" clId="Web-{F01648BB-4B93-40A5-A81C-87730F2E20BA}"/>
    <pc:docChg chg="modSld">
      <pc:chgData name="Ghafar Kurdieh" userId="S::ghafark_gmail.com#ext#@nh4h.onmicrosoft.com::1a31a0c8-3fc0-427a-b594-c53a3e21902e" providerId="AD" clId="Web-{F01648BB-4B93-40A5-A81C-87730F2E20BA}" dt="2021-11-07T13:49:36.852" v="1" actId="20577"/>
      <pc:docMkLst>
        <pc:docMk/>
      </pc:docMkLst>
      <pc:sldChg chg="modSp">
        <pc:chgData name="Ghafar Kurdieh" userId="S::ghafark_gmail.com#ext#@nh4h.onmicrosoft.com::1a31a0c8-3fc0-427a-b594-c53a3e21902e" providerId="AD" clId="Web-{F01648BB-4B93-40A5-A81C-87730F2E20BA}" dt="2021-11-07T13:49:36.852" v="1" actId="20577"/>
        <pc:sldMkLst>
          <pc:docMk/>
          <pc:sldMk cId="3992753707" sldId="10649"/>
        </pc:sldMkLst>
        <pc:spChg chg="mod">
          <ac:chgData name="Ghafar Kurdieh" userId="S::ghafark_gmail.com#ext#@nh4h.onmicrosoft.com::1a31a0c8-3fc0-427a-b594-c53a3e21902e" providerId="AD" clId="Web-{F01648BB-4B93-40A5-A81C-87730F2E20BA}" dt="2021-11-07T13:49:36.852" v="1" actId="20577"/>
          <ac:spMkLst>
            <pc:docMk/>
            <pc:sldMk cId="3992753707" sldId="10649"/>
            <ac:spMk id="4" creationId="{5EFE40F4-3494-483B-A342-5876B7E9FFFE}"/>
          </ac:spMkLst>
        </pc:spChg>
      </pc:sldChg>
    </pc:docChg>
  </pc:docChgLst>
  <pc:docChgLst>
    <pc:chgData name="Michelle Abeyta" userId="S::maabeyta_gmail.com#ext#@nh4h.onmicrosoft.com::002ea995-16f2-4c78-98e0-d819c87f6416" providerId="AD" clId="Web-{82969353-A491-48EA-B335-9386BA87271C}"/>
    <pc:docChg chg="addSld modSld sldOrd">
      <pc:chgData name="Michelle Abeyta" userId="S::maabeyta_gmail.com#ext#@nh4h.onmicrosoft.com::002ea995-16f2-4c78-98e0-d819c87f6416" providerId="AD" clId="Web-{82969353-A491-48EA-B335-9386BA87271C}" dt="2021-11-07T02:20:05.353" v="117" actId="14100"/>
      <pc:docMkLst>
        <pc:docMk/>
      </pc:docMkLst>
      <pc:sldChg chg="ord">
        <pc:chgData name="Michelle Abeyta" userId="S::maabeyta_gmail.com#ext#@nh4h.onmicrosoft.com::002ea995-16f2-4c78-98e0-d819c87f6416" providerId="AD" clId="Web-{82969353-A491-48EA-B335-9386BA87271C}" dt="2021-11-07T01:48:48.331" v="0"/>
        <pc:sldMkLst>
          <pc:docMk/>
          <pc:sldMk cId="3992753707" sldId="10649"/>
        </pc:sldMkLst>
      </pc:sldChg>
      <pc:sldChg chg="addSp delSp modSp modNotes">
        <pc:chgData name="Michelle Abeyta" userId="S::maabeyta_gmail.com#ext#@nh4h.onmicrosoft.com::002ea995-16f2-4c78-98e0-d819c87f6416" providerId="AD" clId="Web-{82969353-A491-48EA-B335-9386BA87271C}" dt="2021-11-07T02:20:05.353" v="117" actId="14100"/>
        <pc:sldMkLst>
          <pc:docMk/>
          <pc:sldMk cId="3040540642" sldId="10650"/>
        </pc:sldMkLst>
        <pc:spChg chg="mod">
          <ac:chgData name="Michelle Abeyta" userId="S::maabeyta_gmail.com#ext#@nh4h.onmicrosoft.com::002ea995-16f2-4c78-98e0-d819c87f6416" providerId="AD" clId="Web-{82969353-A491-48EA-B335-9386BA87271C}" dt="2021-11-07T02:18:04.043" v="105" actId="1076"/>
          <ac:spMkLst>
            <pc:docMk/>
            <pc:sldMk cId="3040540642" sldId="10650"/>
            <ac:spMk id="4" creationId="{B6340E1E-0E53-429E-8226-0F8F23B89F10}"/>
          </ac:spMkLst>
        </pc:spChg>
        <pc:spChg chg="del">
          <ac:chgData name="Michelle Abeyta" userId="S::maabeyta_gmail.com#ext#@nh4h.onmicrosoft.com::002ea995-16f2-4c78-98e0-d819c87f6416" providerId="AD" clId="Web-{82969353-A491-48EA-B335-9386BA87271C}" dt="2021-11-07T02:08:15.923" v="21"/>
          <ac:spMkLst>
            <pc:docMk/>
            <pc:sldMk cId="3040540642" sldId="10650"/>
            <ac:spMk id="6" creationId="{E95DC53A-5D1A-4FC0-9D10-3F65891304E8}"/>
          </ac:spMkLst>
        </pc:spChg>
        <pc:spChg chg="del">
          <ac:chgData name="Michelle Abeyta" userId="S::maabeyta_gmail.com#ext#@nh4h.onmicrosoft.com::002ea995-16f2-4c78-98e0-d819c87f6416" providerId="AD" clId="Web-{82969353-A491-48EA-B335-9386BA87271C}" dt="2021-11-07T02:08:20.596" v="23"/>
          <ac:spMkLst>
            <pc:docMk/>
            <pc:sldMk cId="3040540642" sldId="10650"/>
            <ac:spMk id="9" creationId="{A7BF8D2D-C8AD-418E-B338-0AB9C128296A}"/>
          </ac:spMkLst>
        </pc:spChg>
        <pc:spChg chg="del">
          <ac:chgData name="Michelle Abeyta" userId="S::maabeyta_gmail.com#ext#@nh4h.onmicrosoft.com::002ea995-16f2-4c78-98e0-d819c87f6416" providerId="AD" clId="Web-{82969353-A491-48EA-B335-9386BA87271C}" dt="2021-11-07T02:08:22.361" v="24"/>
          <ac:spMkLst>
            <pc:docMk/>
            <pc:sldMk cId="3040540642" sldId="10650"/>
            <ac:spMk id="11" creationId="{91135C7E-D485-4E63-9258-A1F765C4B21A}"/>
          </ac:spMkLst>
        </pc:spChg>
        <pc:spChg chg="add mod">
          <ac:chgData name="Michelle Abeyta" userId="S::maabeyta_gmail.com#ext#@nh4h.onmicrosoft.com::002ea995-16f2-4c78-98e0-d819c87f6416" providerId="AD" clId="Web-{82969353-A491-48EA-B335-9386BA87271C}" dt="2021-11-07T02:17:40.135" v="99" actId="1076"/>
          <ac:spMkLst>
            <pc:docMk/>
            <pc:sldMk cId="3040540642" sldId="10650"/>
            <ac:spMk id="14" creationId="{FC6120CA-A841-427D-8151-CF44848279B7}"/>
          </ac:spMkLst>
        </pc:spChg>
        <pc:spChg chg="add mod">
          <ac:chgData name="Michelle Abeyta" userId="S::maabeyta_gmail.com#ext#@nh4h.onmicrosoft.com::002ea995-16f2-4c78-98e0-d819c87f6416" providerId="AD" clId="Web-{82969353-A491-48EA-B335-9386BA87271C}" dt="2021-11-07T02:17:40.135" v="100" actId="1076"/>
          <ac:spMkLst>
            <pc:docMk/>
            <pc:sldMk cId="3040540642" sldId="10650"/>
            <ac:spMk id="15" creationId="{A7C1DEEE-181B-4534-A827-0CD9C88BB271}"/>
          </ac:spMkLst>
        </pc:spChg>
        <pc:spChg chg="add mod">
          <ac:chgData name="Michelle Abeyta" userId="S::maabeyta_gmail.com#ext#@nh4h.onmicrosoft.com::002ea995-16f2-4c78-98e0-d819c87f6416" providerId="AD" clId="Web-{82969353-A491-48EA-B335-9386BA87271C}" dt="2021-11-07T02:17:40.151" v="101" actId="1076"/>
          <ac:spMkLst>
            <pc:docMk/>
            <pc:sldMk cId="3040540642" sldId="10650"/>
            <ac:spMk id="16" creationId="{067BDA75-C6C3-4D68-A04F-88C53D53D7D2}"/>
          </ac:spMkLst>
        </pc:spChg>
        <pc:spChg chg="mod">
          <ac:chgData name="Michelle Abeyta" userId="S::maabeyta_gmail.com#ext#@nh4h.onmicrosoft.com::002ea995-16f2-4c78-98e0-d819c87f6416" providerId="AD" clId="Web-{82969353-A491-48EA-B335-9386BA87271C}" dt="2021-11-07T02:12:20.596" v="56" actId="20577"/>
          <ac:spMkLst>
            <pc:docMk/>
            <pc:sldMk cId="3040540642" sldId="10650"/>
            <ac:spMk id="23" creationId="{FD829E1C-C1E2-4E31-B078-8F8233BDAA5D}"/>
          </ac:spMkLst>
        </pc:spChg>
        <pc:spChg chg="mod">
          <ac:chgData name="Michelle Abeyta" userId="S::maabeyta_gmail.com#ext#@nh4h.onmicrosoft.com::002ea995-16f2-4c78-98e0-d819c87f6416" providerId="AD" clId="Web-{82969353-A491-48EA-B335-9386BA87271C}" dt="2021-11-07T02:12:09.485" v="53" actId="1076"/>
          <ac:spMkLst>
            <pc:docMk/>
            <pc:sldMk cId="3040540642" sldId="10650"/>
            <ac:spMk id="24" creationId="{B79C5970-F429-4CE5-A4F1-3B3963702F7E}"/>
          </ac:spMkLst>
        </pc:spChg>
        <pc:spChg chg="del">
          <ac:chgData name="Michelle Abeyta" userId="S::maabeyta_gmail.com#ext#@nh4h.onmicrosoft.com::002ea995-16f2-4c78-98e0-d819c87f6416" providerId="AD" clId="Web-{82969353-A491-48EA-B335-9386BA87271C}" dt="2021-11-07T02:08:32.409" v="26"/>
          <ac:spMkLst>
            <pc:docMk/>
            <pc:sldMk cId="3040540642" sldId="10650"/>
            <ac:spMk id="26" creationId="{992652BE-A924-4712-A080-D55EF1E261E8}"/>
          </ac:spMkLst>
        </pc:spChg>
        <pc:spChg chg="del">
          <ac:chgData name="Michelle Abeyta" userId="S::maabeyta_gmail.com#ext#@nh4h.onmicrosoft.com::002ea995-16f2-4c78-98e0-d819c87f6416" providerId="AD" clId="Web-{82969353-A491-48EA-B335-9386BA87271C}" dt="2021-11-07T02:08:13.892" v="20"/>
          <ac:spMkLst>
            <pc:docMk/>
            <pc:sldMk cId="3040540642" sldId="10650"/>
            <ac:spMk id="35" creationId="{827922DA-7330-4211-937C-36D008B2E76C}"/>
          </ac:spMkLst>
        </pc:spChg>
        <pc:spChg chg="mod">
          <ac:chgData name="Michelle Abeyta" userId="S::maabeyta_gmail.com#ext#@nh4h.onmicrosoft.com::002ea995-16f2-4c78-98e0-d819c87f6416" providerId="AD" clId="Web-{82969353-A491-48EA-B335-9386BA87271C}" dt="2021-11-07T02:11:47.625" v="49" actId="1076"/>
          <ac:spMkLst>
            <pc:docMk/>
            <pc:sldMk cId="3040540642" sldId="10650"/>
            <ac:spMk id="66" creationId="{1EE04EE3-64A5-CF4E-82A6-73F5B4BAB0CB}"/>
          </ac:spMkLst>
        </pc:spChg>
        <pc:spChg chg="mod">
          <ac:chgData name="Michelle Abeyta" userId="S::maabeyta_gmail.com#ext#@nh4h.onmicrosoft.com::002ea995-16f2-4c78-98e0-d819c87f6416" providerId="AD" clId="Web-{82969353-A491-48EA-B335-9386BA87271C}" dt="2021-11-07T02:11:51.266" v="50" actId="1076"/>
          <ac:spMkLst>
            <pc:docMk/>
            <pc:sldMk cId="3040540642" sldId="10650"/>
            <ac:spMk id="200" creationId="{1E482C3D-733A-D947-AA75-C5ED55BE87CE}"/>
          </ac:spMkLst>
        </pc:spChg>
        <pc:spChg chg="mod">
          <ac:chgData name="Michelle Abeyta" userId="S::maabeyta_gmail.com#ext#@nh4h.onmicrosoft.com::002ea995-16f2-4c78-98e0-d819c87f6416" providerId="AD" clId="Web-{82969353-A491-48EA-B335-9386BA87271C}" dt="2021-11-07T02:14:21.403" v="64" actId="14100"/>
          <ac:spMkLst>
            <pc:docMk/>
            <pc:sldMk cId="3040540642" sldId="10650"/>
            <ac:spMk id="533" creationId="{49529234-8CF4-4EE6-AE86-7B66F7813144}"/>
          </ac:spMkLst>
        </pc:spChg>
        <pc:spChg chg="mod">
          <ac:chgData name="Michelle Abeyta" userId="S::maabeyta_gmail.com#ext#@nh4h.onmicrosoft.com::002ea995-16f2-4c78-98e0-d819c87f6416" providerId="AD" clId="Web-{82969353-A491-48EA-B335-9386BA87271C}" dt="2021-11-07T02:14:27.044" v="65" actId="14100"/>
          <ac:spMkLst>
            <pc:docMk/>
            <pc:sldMk cId="3040540642" sldId="10650"/>
            <ac:spMk id="1362" creationId="{C218B719-6F84-4604-9A3B-85BB064C4C42}"/>
          </ac:spMkLst>
        </pc:spChg>
        <pc:graphicFrameChg chg="mod">
          <ac:chgData name="Michelle Abeyta" userId="S::maabeyta_gmail.com#ext#@nh4h.onmicrosoft.com::002ea995-16f2-4c78-98e0-d819c87f6416" providerId="AD" clId="Web-{82969353-A491-48EA-B335-9386BA87271C}" dt="2021-11-07T02:12:04.360" v="52" actId="1076"/>
          <ac:graphicFrameMkLst>
            <pc:docMk/>
            <pc:sldMk cId="3040540642" sldId="10650"/>
            <ac:graphicFrameMk id="103" creationId="{6A0970D6-6C03-E942-997B-4EE8AB0CFAAC}"/>
          </ac:graphicFrameMkLst>
        </pc:graphicFrameChg>
        <pc:picChg chg="mod modCrop">
          <ac:chgData name="Michelle Abeyta" userId="S::maabeyta_gmail.com#ext#@nh4h.onmicrosoft.com::002ea995-16f2-4c78-98e0-d819c87f6416" providerId="AD" clId="Web-{82969353-A491-48EA-B335-9386BA87271C}" dt="2021-11-07T02:19:13.272" v="110" actId="14100"/>
          <ac:picMkLst>
            <pc:docMk/>
            <pc:sldMk cId="3040540642" sldId="10650"/>
            <ac:picMk id="3" creationId="{5F698355-6E4E-43E9-84A3-A43E790B949D}"/>
          </ac:picMkLst>
        </pc:picChg>
        <pc:picChg chg="add mod ord">
          <ac:chgData name="Michelle Abeyta" userId="S::maabeyta_gmail.com#ext#@nh4h.onmicrosoft.com::002ea995-16f2-4c78-98e0-d819c87f6416" providerId="AD" clId="Web-{82969353-A491-48EA-B335-9386BA87271C}" dt="2021-11-07T02:19:22.210" v="112"/>
          <ac:picMkLst>
            <pc:docMk/>
            <pc:sldMk cId="3040540642" sldId="10650"/>
            <ac:picMk id="7" creationId="{92E2B3BB-3768-4AE6-8811-72872DA128C1}"/>
          </ac:picMkLst>
        </pc:picChg>
        <pc:picChg chg="del">
          <ac:chgData name="Michelle Abeyta" userId="S::maabeyta_gmail.com#ext#@nh4h.onmicrosoft.com::002ea995-16f2-4c78-98e0-d819c87f6416" providerId="AD" clId="Web-{82969353-A491-48EA-B335-9386BA87271C}" dt="2021-11-07T02:08:17.470" v="22"/>
          <ac:picMkLst>
            <pc:docMk/>
            <pc:sldMk cId="3040540642" sldId="10650"/>
            <ac:picMk id="8" creationId="{89349F6D-FAE6-45AB-A46D-9130B2D0BF31}"/>
          </ac:picMkLst>
        </pc:picChg>
        <pc:picChg chg="del">
          <ac:chgData name="Michelle Abeyta" userId="S::maabeyta_gmail.com#ext#@nh4h.onmicrosoft.com::002ea995-16f2-4c78-98e0-d819c87f6416" providerId="AD" clId="Web-{82969353-A491-48EA-B335-9386BA87271C}" dt="2021-11-07T02:08:23.689" v="25"/>
          <ac:picMkLst>
            <pc:docMk/>
            <pc:sldMk cId="3040540642" sldId="10650"/>
            <ac:picMk id="10" creationId="{D7A8EC56-5B5F-4EA8-99A3-83CE8E7287E5}"/>
          </ac:picMkLst>
        </pc:picChg>
        <pc:picChg chg="add mod">
          <ac:chgData name="Michelle Abeyta" userId="S::maabeyta_gmail.com#ext#@nh4h.onmicrosoft.com::002ea995-16f2-4c78-98e0-d819c87f6416" providerId="AD" clId="Web-{82969353-A491-48EA-B335-9386BA87271C}" dt="2021-11-07T02:17:40.104" v="97" actId="1076"/>
          <ac:picMkLst>
            <pc:docMk/>
            <pc:sldMk cId="3040540642" sldId="10650"/>
            <ac:picMk id="12" creationId="{DAA64631-7708-4A44-BBB6-C384C1A511BF}"/>
          </ac:picMkLst>
        </pc:picChg>
        <pc:picChg chg="add mod ord">
          <ac:chgData name="Michelle Abeyta" userId="S::maabeyta_gmail.com#ext#@nh4h.onmicrosoft.com::002ea995-16f2-4c78-98e0-d819c87f6416" providerId="AD" clId="Web-{82969353-A491-48EA-B335-9386BA87271C}" dt="2021-11-07T02:18:09.528" v="106"/>
          <ac:picMkLst>
            <pc:docMk/>
            <pc:sldMk cId="3040540642" sldId="10650"/>
            <ac:picMk id="13" creationId="{7B1AD284-A41F-4509-9605-3D2CFE9D0B95}"/>
          </ac:picMkLst>
        </pc:picChg>
        <pc:cxnChg chg="add mod">
          <ac:chgData name="Michelle Abeyta" userId="S::maabeyta_gmail.com#ext#@nh4h.onmicrosoft.com::002ea995-16f2-4c78-98e0-d819c87f6416" providerId="AD" clId="Web-{82969353-A491-48EA-B335-9386BA87271C}" dt="2021-11-07T02:20:05.353" v="117" actId="14100"/>
          <ac:cxnSpMkLst>
            <pc:docMk/>
            <pc:sldMk cId="3040540642" sldId="10650"/>
            <ac:cxnSpMk id="28" creationId="{D74E12A6-564F-405B-9982-F08126575E9A}"/>
          </ac:cxnSpMkLst>
        </pc:cxnChg>
        <pc:cxnChg chg="mod">
          <ac:chgData name="Michelle Abeyta" userId="S::maabeyta_gmail.com#ext#@nh4h.onmicrosoft.com::002ea995-16f2-4c78-98e0-d819c87f6416" providerId="AD" clId="Web-{82969353-A491-48EA-B335-9386BA87271C}" dt="2021-11-07T02:11:59.875" v="51" actId="1076"/>
          <ac:cxnSpMkLst>
            <pc:docMk/>
            <pc:sldMk cId="3040540642" sldId="10650"/>
            <ac:cxnSpMk id="29" creationId="{4D5B8A68-0D3F-8A48-AABC-0D59AFD7DF2C}"/>
          </ac:cxnSpMkLst>
        </pc:cxnChg>
        <pc:cxnChg chg="mod">
          <ac:chgData name="Michelle Abeyta" userId="S::maabeyta_gmail.com#ext#@nh4h.onmicrosoft.com::002ea995-16f2-4c78-98e0-d819c87f6416" providerId="AD" clId="Web-{82969353-A491-48EA-B335-9386BA87271C}" dt="2021-11-07T02:18:26.097" v="108" actId="14100"/>
          <ac:cxnSpMkLst>
            <pc:docMk/>
            <pc:sldMk cId="3040540642" sldId="10650"/>
            <ac:cxnSpMk id="31" creationId="{0220E9DD-6392-4547-9633-8D0F8E5DD645}"/>
          </ac:cxnSpMkLst>
        </pc:cxnChg>
        <pc:cxnChg chg="del mod">
          <ac:chgData name="Michelle Abeyta" userId="S::maabeyta_gmail.com#ext#@nh4h.onmicrosoft.com::002ea995-16f2-4c78-98e0-d819c87f6416" providerId="AD" clId="Web-{82969353-A491-48EA-B335-9386BA87271C}" dt="2021-11-07T02:15:15.563" v="75"/>
          <ac:cxnSpMkLst>
            <pc:docMk/>
            <pc:sldMk cId="3040540642" sldId="10650"/>
            <ac:cxnSpMk id="33" creationId="{47F544CC-1051-F743-A142-FF14A803F13E}"/>
          </ac:cxnSpMkLst>
        </pc:cxnChg>
        <pc:cxnChg chg="del">
          <ac:chgData name="Michelle Abeyta" userId="S::maabeyta_gmail.com#ext#@nh4h.onmicrosoft.com::002ea995-16f2-4c78-98e0-d819c87f6416" providerId="AD" clId="Web-{82969353-A491-48EA-B335-9386BA87271C}" dt="2021-11-07T02:08:34.737" v="27"/>
          <ac:cxnSpMkLst>
            <pc:docMk/>
            <pc:sldMk cId="3040540642" sldId="10650"/>
            <ac:cxnSpMk id="34" creationId="{F2290A0D-498B-4B50-B4CE-4DE30E9D7585}"/>
          </ac:cxnSpMkLst>
        </pc:cxnChg>
        <pc:cxnChg chg="add mod">
          <ac:chgData name="Michelle Abeyta" userId="S::maabeyta_gmail.com#ext#@nh4h.onmicrosoft.com::002ea995-16f2-4c78-98e0-d819c87f6416" providerId="AD" clId="Web-{82969353-A491-48EA-B335-9386BA87271C}" dt="2021-11-07T02:19:56.493" v="116" actId="1076"/>
          <ac:cxnSpMkLst>
            <pc:docMk/>
            <pc:sldMk cId="3040540642" sldId="10650"/>
            <ac:cxnSpMk id="39" creationId="{62B275C1-DC5C-42BB-9764-0FFFE1436810}"/>
          </ac:cxnSpMkLst>
        </pc:cxnChg>
        <pc:cxnChg chg="mod">
          <ac:chgData name="Michelle Abeyta" userId="S::maabeyta_gmail.com#ext#@nh4h.onmicrosoft.com::002ea995-16f2-4c78-98e0-d819c87f6416" providerId="AD" clId="Web-{82969353-A491-48EA-B335-9386BA87271C}" dt="2021-11-07T02:12:55.223" v="59" actId="1076"/>
          <ac:cxnSpMkLst>
            <pc:docMk/>
            <pc:sldMk cId="3040540642" sldId="10650"/>
            <ac:cxnSpMk id="94" creationId="{DF79F249-64EC-7D4A-A982-6671F6DA9E42}"/>
          </ac:cxnSpMkLst>
        </pc:cxnChg>
      </pc:sldChg>
      <pc:sldChg chg="add ord replId">
        <pc:chgData name="Michelle Abeyta" userId="S::maabeyta_gmail.com#ext#@nh4h.onmicrosoft.com::002ea995-16f2-4c78-98e0-d819c87f6416" providerId="AD" clId="Web-{82969353-A491-48EA-B335-9386BA87271C}" dt="2021-11-07T02:08:08.454" v="19"/>
        <pc:sldMkLst>
          <pc:docMk/>
          <pc:sldMk cId="2393237224" sldId="10651"/>
        </pc:sldMkLst>
      </pc:sldChg>
    </pc:docChg>
  </pc:docChgLst>
  <pc:docChgLst>
    <pc:chgData name="Michelle Abeyta" userId="S::maabeyta_gmail.com#ext#@nh4h.onmicrosoft.com::002ea995-16f2-4c78-98e0-d819c87f6416" providerId="AD" clId="Web-{D6CEA4B0-3C49-49F1-B38B-F5DF0D3E1AB1}"/>
    <pc:docChg chg="modSld">
      <pc:chgData name="Michelle Abeyta" userId="S::maabeyta_gmail.com#ext#@nh4h.onmicrosoft.com::002ea995-16f2-4c78-98e0-d819c87f6416" providerId="AD" clId="Web-{D6CEA4B0-3C49-49F1-B38B-F5DF0D3E1AB1}" dt="2021-11-06T19:58:35.306" v="209" actId="20577"/>
      <pc:docMkLst>
        <pc:docMk/>
      </pc:docMkLst>
      <pc:sldChg chg="modSp">
        <pc:chgData name="Michelle Abeyta" userId="S::maabeyta_gmail.com#ext#@nh4h.onmicrosoft.com::002ea995-16f2-4c78-98e0-d819c87f6416" providerId="AD" clId="Web-{D6CEA4B0-3C49-49F1-B38B-F5DF0D3E1AB1}" dt="2021-11-06T19:50:22.295" v="108" actId="20577"/>
        <pc:sldMkLst>
          <pc:docMk/>
          <pc:sldMk cId="608815595" sldId="10620"/>
        </pc:sldMkLst>
        <pc:spChg chg="mod">
          <ac:chgData name="Michelle Abeyta" userId="S::maabeyta_gmail.com#ext#@nh4h.onmicrosoft.com::002ea995-16f2-4c78-98e0-d819c87f6416" providerId="AD" clId="Web-{D6CEA4B0-3C49-49F1-B38B-F5DF0D3E1AB1}" dt="2021-11-06T19:50:22.295" v="108" actId="20577"/>
          <ac:spMkLst>
            <pc:docMk/>
            <pc:sldMk cId="608815595" sldId="10620"/>
            <ac:spMk id="3" creationId="{A84C3720-FA51-094D-AF9E-23222EB6AECC}"/>
          </ac:spMkLst>
        </pc:spChg>
      </pc:sldChg>
      <pc:sldChg chg="modSp">
        <pc:chgData name="Michelle Abeyta" userId="S::maabeyta_gmail.com#ext#@nh4h.onmicrosoft.com::002ea995-16f2-4c78-98e0-d819c87f6416" providerId="AD" clId="Web-{D6CEA4B0-3C49-49F1-B38B-F5DF0D3E1AB1}" dt="2021-11-06T19:56:19.037" v="172" actId="20577"/>
        <pc:sldMkLst>
          <pc:docMk/>
          <pc:sldMk cId="2648020247" sldId="10622"/>
        </pc:sldMkLst>
        <pc:spChg chg="mod">
          <ac:chgData name="Michelle Abeyta" userId="S::maabeyta_gmail.com#ext#@nh4h.onmicrosoft.com::002ea995-16f2-4c78-98e0-d819c87f6416" providerId="AD" clId="Web-{D6CEA4B0-3C49-49F1-B38B-F5DF0D3E1AB1}" dt="2021-11-06T19:56:19.037" v="172" actId="20577"/>
          <ac:spMkLst>
            <pc:docMk/>
            <pc:sldMk cId="2648020247" sldId="10622"/>
            <ac:spMk id="3" creationId="{D93A5744-4DC2-F242-A538-219539FE31EE}"/>
          </ac:spMkLst>
        </pc:spChg>
      </pc:sldChg>
      <pc:sldChg chg="modSp addAnim delAnim">
        <pc:chgData name="Michelle Abeyta" userId="S::maabeyta_gmail.com#ext#@nh4h.onmicrosoft.com::002ea995-16f2-4c78-98e0-d819c87f6416" providerId="AD" clId="Web-{D6CEA4B0-3C49-49F1-B38B-F5DF0D3E1AB1}" dt="2021-11-06T19:58:35.306" v="209" actId="20577"/>
        <pc:sldMkLst>
          <pc:docMk/>
          <pc:sldMk cId="2127211978" sldId="10626"/>
        </pc:sldMkLst>
        <pc:spChg chg="mod">
          <ac:chgData name="Michelle Abeyta" userId="S::maabeyta_gmail.com#ext#@nh4h.onmicrosoft.com::002ea995-16f2-4c78-98e0-d819c87f6416" providerId="AD" clId="Web-{D6CEA4B0-3C49-49F1-B38B-F5DF0D3E1AB1}" dt="2021-11-06T19:58:35.306" v="209" actId="20577"/>
          <ac:spMkLst>
            <pc:docMk/>
            <pc:sldMk cId="2127211978" sldId="10626"/>
            <ac:spMk id="3" creationId="{18F148FD-C706-6740-AB38-5455211202DC}"/>
          </ac:spMkLst>
        </pc:spChg>
        <pc:picChg chg="mod">
          <ac:chgData name="Michelle Abeyta" userId="S::maabeyta_gmail.com#ext#@nh4h.onmicrosoft.com::002ea995-16f2-4c78-98e0-d819c87f6416" providerId="AD" clId="Web-{D6CEA4B0-3C49-49F1-B38B-F5DF0D3E1AB1}" dt="2021-11-06T19:57:51.774" v="173" actId="1076"/>
          <ac:picMkLst>
            <pc:docMk/>
            <pc:sldMk cId="2127211978" sldId="10626"/>
            <ac:picMk id="6" creationId="{9F8445CD-37BC-4B60-B420-A4B13BD11E9B}"/>
          </ac:picMkLst>
        </pc:picChg>
      </pc:sldChg>
      <pc:sldChg chg="addSp delSp modSp">
        <pc:chgData name="Michelle Abeyta" userId="S::maabeyta_gmail.com#ext#@nh4h.onmicrosoft.com::002ea995-16f2-4c78-98e0-d819c87f6416" providerId="AD" clId="Web-{D6CEA4B0-3C49-49F1-B38B-F5DF0D3E1AB1}" dt="2021-11-06T19:52:19.235" v="113"/>
        <pc:sldMkLst>
          <pc:docMk/>
          <pc:sldMk cId="4062663027" sldId="10648"/>
        </pc:sldMkLst>
        <pc:spChg chg="mod">
          <ac:chgData name="Michelle Abeyta" userId="S::maabeyta_gmail.com#ext#@nh4h.onmicrosoft.com::002ea995-16f2-4c78-98e0-d819c87f6416" providerId="AD" clId="Web-{D6CEA4B0-3C49-49F1-B38B-F5DF0D3E1AB1}" dt="2021-11-06T19:51:25.515" v="109" actId="1076"/>
          <ac:spMkLst>
            <pc:docMk/>
            <pc:sldMk cId="4062663027" sldId="10648"/>
            <ac:spMk id="26" creationId="{895C5829-EB0E-5444-A10A-F6FD1A61F434}"/>
          </ac:spMkLst>
        </pc:spChg>
        <pc:graphicFrameChg chg="add del">
          <ac:chgData name="Michelle Abeyta" userId="S::maabeyta_gmail.com#ext#@nh4h.onmicrosoft.com::002ea995-16f2-4c78-98e0-d819c87f6416" providerId="AD" clId="Web-{D6CEA4B0-3C49-49F1-B38B-F5DF0D3E1AB1}" dt="2021-11-06T19:52:18.110" v="112"/>
          <ac:graphicFrameMkLst>
            <pc:docMk/>
            <pc:sldMk cId="4062663027" sldId="10648"/>
            <ac:graphicFrameMk id="60" creationId="{F4B8FD28-4770-9B4A-BD57-C4835DC7870F}"/>
          </ac:graphicFrameMkLst>
        </pc:graphicFrameChg>
        <pc:picChg chg="add del">
          <ac:chgData name="Michelle Abeyta" userId="S::maabeyta_gmail.com#ext#@nh4h.onmicrosoft.com::002ea995-16f2-4c78-98e0-d819c87f6416" providerId="AD" clId="Web-{D6CEA4B0-3C49-49F1-B38B-F5DF0D3E1AB1}" dt="2021-11-06T19:52:19.235" v="113"/>
          <ac:picMkLst>
            <pc:docMk/>
            <pc:sldMk cId="4062663027" sldId="10648"/>
            <ac:picMk id="1026" creationId="{0CCE88CD-61AA-4058-B8A7-B84051E52680}"/>
          </ac:picMkLst>
        </pc:picChg>
      </pc:sldChg>
    </pc:docChg>
  </pc:docChgLst>
  <pc:docChgLst>
    <pc:chgData name="Michelle Abeyta" userId="S::maabeyta_gmail.com#ext#@nh4h.onmicrosoft.com::002ea995-16f2-4c78-98e0-d819c87f6416" providerId="AD" clId="Web-{5C433902-040B-451F-BEA1-C0F679994E62}"/>
    <pc:docChg chg="modSld">
      <pc:chgData name="Michelle Abeyta" userId="S::maabeyta_gmail.com#ext#@nh4h.onmicrosoft.com::002ea995-16f2-4c78-98e0-d819c87f6416" providerId="AD" clId="Web-{5C433902-040B-451F-BEA1-C0F679994E62}" dt="2021-11-07T16:03:13.555" v="6"/>
      <pc:docMkLst>
        <pc:docMk/>
      </pc:docMkLst>
      <pc:sldChg chg="delSp">
        <pc:chgData name="Michelle Abeyta" userId="S::maabeyta_gmail.com#ext#@nh4h.onmicrosoft.com::002ea995-16f2-4c78-98e0-d819c87f6416" providerId="AD" clId="Web-{5C433902-040B-451F-BEA1-C0F679994E62}" dt="2021-11-07T16:02:52.164" v="2"/>
        <pc:sldMkLst>
          <pc:docMk/>
          <pc:sldMk cId="778005923" sldId="10633"/>
        </pc:sldMkLst>
        <pc:picChg chg="del">
          <ac:chgData name="Michelle Abeyta" userId="S::maabeyta_gmail.com#ext#@nh4h.onmicrosoft.com::002ea995-16f2-4c78-98e0-d819c87f6416" providerId="AD" clId="Web-{5C433902-040B-451F-BEA1-C0F679994E62}" dt="2021-11-07T16:02:52.164" v="2"/>
          <ac:picMkLst>
            <pc:docMk/>
            <pc:sldMk cId="778005923" sldId="10633"/>
            <ac:picMk id="6" creationId="{D9CD93B5-EC80-48DE-97A4-A9905DF1A106}"/>
          </ac:picMkLst>
        </pc:picChg>
      </pc:sldChg>
      <pc:sldChg chg="delSp">
        <pc:chgData name="Michelle Abeyta" userId="S::maabeyta_gmail.com#ext#@nh4h.onmicrosoft.com::002ea995-16f2-4c78-98e0-d819c87f6416" providerId="AD" clId="Web-{5C433902-040B-451F-BEA1-C0F679994E62}" dt="2021-11-07T16:03:13.555" v="6"/>
        <pc:sldMkLst>
          <pc:docMk/>
          <pc:sldMk cId="1854290421" sldId="10635"/>
        </pc:sldMkLst>
        <pc:picChg chg="del">
          <ac:chgData name="Michelle Abeyta" userId="S::maabeyta_gmail.com#ext#@nh4h.onmicrosoft.com::002ea995-16f2-4c78-98e0-d819c87f6416" providerId="AD" clId="Web-{5C433902-040B-451F-BEA1-C0F679994E62}" dt="2021-11-07T16:03:13.555" v="6"/>
          <ac:picMkLst>
            <pc:docMk/>
            <pc:sldMk cId="1854290421" sldId="10635"/>
            <ac:picMk id="3" creationId="{E9F73AEA-E1DE-4DC1-A8DA-79A7DDC8AD39}"/>
          </ac:picMkLst>
        </pc:picChg>
      </pc:sldChg>
      <pc:sldChg chg="delSp">
        <pc:chgData name="Michelle Abeyta" userId="S::maabeyta_gmail.com#ext#@nh4h.onmicrosoft.com::002ea995-16f2-4c78-98e0-d819c87f6416" providerId="AD" clId="Web-{5C433902-040B-451F-BEA1-C0F679994E62}" dt="2021-11-07T16:03:05.274" v="4"/>
        <pc:sldMkLst>
          <pc:docMk/>
          <pc:sldMk cId="2669492936" sldId="10636"/>
        </pc:sldMkLst>
        <pc:picChg chg="del">
          <ac:chgData name="Michelle Abeyta" userId="S::maabeyta_gmail.com#ext#@nh4h.onmicrosoft.com::002ea995-16f2-4c78-98e0-d819c87f6416" providerId="AD" clId="Web-{5C433902-040B-451F-BEA1-C0F679994E62}" dt="2021-11-07T16:03:05.274" v="4"/>
          <ac:picMkLst>
            <pc:docMk/>
            <pc:sldMk cId="2669492936" sldId="10636"/>
            <ac:picMk id="4" creationId="{228A31F3-FE2F-4300-96B2-95B9FE4364A5}"/>
          </ac:picMkLst>
        </pc:picChg>
      </pc:sldChg>
      <pc:sldChg chg="delSp">
        <pc:chgData name="Michelle Abeyta" userId="S::maabeyta_gmail.com#ext#@nh4h.onmicrosoft.com::002ea995-16f2-4c78-98e0-d819c87f6416" providerId="AD" clId="Web-{5C433902-040B-451F-BEA1-C0F679994E62}" dt="2021-11-07T16:03:08.539" v="5"/>
        <pc:sldMkLst>
          <pc:docMk/>
          <pc:sldMk cId="3040540642" sldId="10650"/>
        </pc:sldMkLst>
        <pc:picChg chg="del">
          <ac:chgData name="Michelle Abeyta" userId="S::maabeyta_gmail.com#ext#@nh4h.onmicrosoft.com::002ea995-16f2-4c78-98e0-d819c87f6416" providerId="AD" clId="Web-{5C433902-040B-451F-BEA1-C0F679994E62}" dt="2021-11-07T16:03:08.539" v="5"/>
          <ac:picMkLst>
            <pc:docMk/>
            <pc:sldMk cId="3040540642" sldId="10650"/>
            <ac:picMk id="7" creationId="{8EAD90B5-E7FA-4FD0-9131-7A4E1C4B2DC0}"/>
          </ac:picMkLst>
        </pc:picChg>
      </pc:sldChg>
      <pc:sldChg chg="delSp">
        <pc:chgData name="Michelle Abeyta" userId="S::maabeyta_gmail.com#ext#@nh4h.onmicrosoft.com::002ea995-16f2-4c78-98e0-d819c87f6416" providerId="AD" clId="Web-{5C433902-040B-451F-BEA1-C0F679994E62}" dt="2021-11-07T16:02:57.930" v="3"/>
        <pc:sldMkLst>
          <pc:docMk/>
          <pc:sldMk cId="3643301579" sldId="10651"/>
        </pc:sldMkLst>
        <pc:picChg chg="del">
          <ac:chgData name="Michelle Abeyta" userId="S::maabeyta_gmail.com#ext#@nh4h.onmicrosoft.com::002ea995-16f2-4c78-98e0-d819c87f6416" providerId="AD" clId="Web-{5C433902-040B-451F-BEA1-C0F679994E62}" dt="2021-11-07T16:02:57.930" v="3"/>
          <ac:picMkLst>
            <pc:docMk/>
            <pc:sldMk cId="3643301579" sldId="10651"/>
            <ac:picMk id="283" creationId="{1D6FEC48-FE7B-4F9D-8B34-2910A6E5FE66}"/>
          </ac:picMkLst>
        </pc:picChg>
      </pc:sldChg>
      <pc:sldChg chg="addSp delSp">
        <pc:chgData name="Michelle Abeyta" userId="S::maabeyta_gmail.com#ext#@nh4h.onmicrosoft.com::002ea995-16f2-4c78-98e0-d819c87f6416" providerId="AD" clId="Web-{5C433902-040B-451F-BEA1-C0F679994E62}" dt="2021-11-07T16:02:48.148" v="1"/>
        <pc:sldMkLst>
          <pc:docMk/>
          <pc:sldMk cId="1768683994" sldId="10652"/>
        </pc:sldMkLst>
        <pc:picChg chg="add">
          <ac:chgData name="Michelle Abeyta" userId="S::maabeyta_gmail.com#ext#@nh4h.onmicrosoft.com::002ea995-16f2-4c78-98e0-d819c87f6416" providerId="AD" clId="Web-{5C433902-040B-451F-BEA1-C0F679994E62}" dt="2021-11-07T16:02:43.914" v="0"/>
          <ac:picMkLst>
            <pc:docMk/>
            <pc:sldMk cId="1768683994" sldId="10652"/>
            <ac:picMk id="15" creationId="{CE438EC7-947E-49EA-A034-609427B9F081}"/>
          </ac:picMkLst>
        </pc:picChg>
        <pc:picChg chg="del">
          <ac:chgData name="Michelle Abeyta" userId="S::maabeyta_gmail.com#ext#@nh4h.onmicrosoft.com::002ea995-16f2-4c78-98e0-d819c87f6416" providerId="AD" clId="Web-{5C433902-040B-451F-BEA1-C0F679994E62}" dt="2021-11-07T16:02:48.148" v="1"/>
          <ac:picMkLst>
            <pc:docMk/>
            <pc:sldMk cId="1768683994" sldId="10652"/>
            <ac:picMk id="283" creationId="{1D6FEC48-FE7B-4F9D-8B34-2910A6E5FE66}"/>
          </ac:picMkLst>
        </pc:picChg>
      </pc:sldChg>
    </pc:docChg>
  </pc:docChgLst>
  <pc:docChgLst>
    <pc:chgData name="Ghafar Kurdieh" userId="S::ghafark_gmail.com#ext#@nh4h.onmicrosoft.com::1a31a0c8-3fc0-427a-b594-c53a3e21902e" providerId="AD" clId="Web-{36A7C203-8B5B-491E-B9BE-C5A47257326E}"/>
    <pc:docChg chg="modSld">
      <pc:chgData name="Ghafar Kurdieh" userId="S::ghafark_gmail.com#ext#@nh4h.onmicrosoft.com::1a31a0c8-3fc0-427a-b594-c53a3e21902e" providerId="AD" clId="Web-{36A7C203-8B5B-491E-B9BE-C5A47257326E}" dt="2021-11-07T13:43:03.473" v="115" actId="20577"/>
      <pc:docMkLst>
        <pc:docMk/>
      </pc:docMkLst>
      <pc:sldChg chg="addSp modSp">
        <pc:chgData name="Ghafar Kurdieh" userId="S::ghafark_gmail.com#ext#@nh4h.onmicrosoft.com::1a31a0c8-3fc0-427a-b594-c53a3e21902e" providerId="AD" clId="Web-{36A7C203-8B5B-491E-B9BE-C5A47257326E}" dt="2021-11-07T13:43:03.473" v="115" actId="20577"/>
        <pc:sldMkLst>
          <pc:docMk/>
          <pc:sldMk cId="3431351579" sldId="10643"/>
        </pc:sldMkLst>
        <pc:spChg chg="mod">
          <ac:chgData name="Ghafar Kurdieh" userId="S::ghafark_gmail.com#ext#@nh4h.onmicrosoft.com::1a31a0c8-3fc0-427a-b594-c53a3e21902e" providerId="AD" clId="Web-{36A7C203-8B5B-491E-B9BE-C5A47257326E}" dt="2021-11-07T13:38:36.605" v="42" actId="1076"/>
          <ac:spMkLst>
            <pc:docMk/>
            <pc:sldMk cId="3431351579" sldId="10643"/>
            <ac:spMk id="77" creationId="{94F478AD-FA30-4053-AA31-597BE8912601}"/>
          </ac:spMkLst>
        </pc:spChg>
        <pc:spChg chg="mod">
          <ac:chgData name="Ghafar Kurdieh" userId="S::ghafark_gmail.com#ext#@nh4h.onmicrosoft.com::1a31a0c8-3fc0-427a-b594-c53a3e21902e" providerId="AD" clId="Web-{36A7C203-8B5B-491E-B9BE-C5A47257326E}" dt="2021-11-07T13:43:03.473" v="115" actId="20577"/>
          <ac:spMkLst>
            <pc:docMk/>
            <pc:sldMk cId="3431351579" sldId="10643"/>
            <ac:spMk id="258" creationId="{94626260-BE6A-4463-8C5D-C6F60686C528}"/>
          </ac:spMkLst>
        </pc:spChg>
        <pc:spChg chg="mod">
          <ac:chgData name="Ghafar Kurdieh" userId="S::ghafark_gmail.com#ext#@nh4h.onmicrosoft.com::1a31a0c8-3fc0-427a-b594-c53a3e21902e" providerId="AD" clId="Web-{36A7C203-8B5B-491E-B9BE-C5A47257326E}" dt="2021-11-07T13:38:20.260" v="40" actId="1076"/>
          <ac:spMkLst>
            <pc:docMk/>
            <pc:sldMk cId="3431351579" sldId="10643"/>
            <ac:spMk id="300" creationId="{30C8D011-845B-4948-8B64-6FD54ABD0092}"/>
          </ac:spMkLst>
        </pc:spChg>
        <pc:graphicFrameChg chg="mod modGraphic">
          <ac:chgData name="Ghafar Kurdieh" userId="S::ghafark_gmail.com#ext#@nh4h.onmicrosoft.com::1a31a0c8-3fc0-427a-b594-c53a3e21902e" providerId="AD" clId="Web-{36A7C203-8B5B-491E-B9BE-C5A47257326E}" dt="2021-11-07T13:38:03.182" v="37" actId="20577"/>
          <ac:graphicFrameMkLst>
            <pc:docMk/>
            <pc:sldMk cId="3431351579" sldId="10643"/>
            <ac:graphicFrameMk id="8" creationId="{E3153AE5-A9B4-4D39-9C36-D17A3DAEDC3A}"/>
          </ac:graphicFrameMkLst>
        </pc:graphicFrameChg>
        <pc:picChg chg="add mod modCrop">
          <ac:chgData name="Ghafar Kurdieh" userId="S::ghafark_gmail.com#ext#@nh4h.onmicrosoft.com::1a31a0c8-3fc0-427a-b594-c53a3e21902e" providerId="AD" clId="Web-{36A7C203-8B5B-491E-B9BE-C5A47257326E}" dt="2021-11-07T13:38:06.885" v="38" actId="1076"/>
          <ac:picMkLst>
            <pc:docMk/>
            <pc:sldMk cId="3431351579" sldId="10643"/>
            <ac:picMk id="16" creationId="{4FFDFCF2-FAAD-4A34-A6FE-D8276E225580}"/>
          </ac:picMkLst>
        </pc:picChg>
        <pc:picChg chg="mod">
          <ac:chgData name="Ghafar Kurdieh" userId="S::ghafark_gmail.com#ext#@nh4h.onmicrosoft.com::1a31a0c8-3fc0-427a-b594-c53a3e21902e" providerId="AD" clId="Web-{36A7C203-8B5B-491E-B9BE-C5A47257326E}" dt="2021-11-07T13:38:26.698" v="41" actId="1076"/>
          <ac:picMkLst>
            <pc:docMk/>
            <pc:sldMk cId="3431351579" sldId="10643"/>
            <ac:picMk id="318" creationId="{1106807D-DADD-4F57-AB88-685EAB798F08}"/>
          </ac:picMkLst>
        </pc:picChg>
      </pc:sldChg>
    </pc:docChg>
  </pc:docChgLst>
  <pc:docChgLst>
    <pc:chgData name="Michelle Abeyta" userId="S::maabeyta_gmail.com#ext#@nh4h.onmicrosoft.com::002ea995-16f2-4c78-98e0-d819c87f6416" providerId="AD" clId="Web-{76A4EB7E-65E9-4174-BCBB-8F49889D7643}"/>
    <pc:docChg chg="delSld modSld sldOrd">
      <pc:chgData name="Michelle Abeyta" userId="S::maabeyta_gmail.com#ext#@nh4h.onmicrosoft.com::002ea995-16f2-4c78-98e0-d819c87f6416" providerId="AD" clId="Web-{76A4EB7E-65E9-4174-BCBB-8F49889D7643}" dt="2021-11-07T06:05:43.811" v="1225"/>
      <pc:docMkLst>
        <pc:docMk/>
      </pc:docMkLst>
      <pc:sldChg chg="ord">
        <pc:chgData name="Michelle Abeyta" userId="S::maabeyta_gmail.com#ext#@nh4h.onmicrosoft.com::002ea995-16f2-4c78-98e0-d819c87f6416" providerId="AD" clId="Web-{76A4EB7E-65E9-4174-BCBB-8F49889D7643}" dt="2021-11-07T05:29:16.131" v="989"/>
        <pc:sldMkLst>
          <pc:docMk/>
          <pc:sldMk cId="0" sldId="256"/>
        </pc:sldMkLst>
      </pc:sldChg>
      <pc:sldChg chg="del">
        <pc:chgData name="Michelle Abeyta" userId="S::maabeyta_gmail.com#ext#@nh4h.onmicrosoft.com::002ea995-16f2-4c78-98e0-d819c87f6416" providerId="AD" clId="Web-{76A4EB7E-65E9-4174-BCBB-8F49889D7643}" dt="2021-11-07T05:10:05.525" v="747"/>
        <pc:sldMkLst>
          <pc:docMk/>
          <pc:sldMk cId="0" sldId="265"/>
        </pc:sldMkLst>
      </pc:sldChg>
      <pc:sldChg chg="del">
        <pc:chgData name="Michelle Abeyta" userId="S::maabeyta_gmail.com#ext#@nh4h.onmicrosoft.com::002ea995-16f2-4c78-98e0-d819c87f6416" providerId="AD" clId="Web-{76A4EB7E-65E9-4174-BCBB-8F49889D7643}" dt="2021-11-07T05:10:07.869" v="748"/>
        <pc:sldMkLst>
          <pc:docMk/>
          <pc:sldMk cId="0" sldId="266"/>
        </pc:sldMkLst>
      </pc:sldChg>
      <pc:sldChg chg="del">
        <pc:chgData name="Michelle Abeyta" userId="S::maabeyta_gmail.com#ext#@nh4h.onmicrosoft.com::002ea995-16f2-4c78-98e0-d819c87f6416" providerId="AD" clId="Web-{76A4EB7E-65E9-4174-BCBB-8F49889D7643}" dt="2021-11-07T05:10:11.416" v="750"/>
        <pc:sldMkLst>
          <pc:docMk/>
          <pc:sldMk cId="0" sldId="270"/>
        </pc:sldMkLst>
      </pc:sldChg>
      <pc:sldChg chg="del">
        <pc:chgData name="Michelle Abeyta" userId="S::maabeyta_gmail.com#ext#@nh4h.onmicrosoft.com::002ea995-16f2-4c78-98e0-d819c87f6416" providerId="AD" clId="Web-{76A4EB7E-65E9-4174-BCBB-8F49889D7643}" dt="2021-11-07T05:10:45.465" v="763"/>
        <pc:sldMkLst>
          <pc:docMk/>
          <pc:sldMk cId="0" sldId="273"/>
        </pc:sldMkLst>
      </pc:sldChg>
      <pc:sldChg chg="del">
        <pc:chgData name="Michelle Abeyta" userId="S::maabeyta_gmail.com#ext#@nh4h.onmicrosoft.com::002ea995-16f2-4c78-98e0-d819c87f6416" providerId="AD" clId="Web-{76A4EB7E-65E9-4174-BCBB-8F49889D7643}" dt="2021-11-07T05:29:27.334" v="990"/>
        <pc:sldMkLst>
          <pc:docMk/>
          <pc:sldMk cId="0" sldId="275"/>
        </pc:sldMkLst>
      </pc:sldChg>
      <pc:sldChg chg="del">
        <pc:chgData name="Michelle Abeyta" userId="S::maabeyta_gmail.com#ext#@nh4h.onmicrosoft.com::002ea995-16f2-4c78-98e0-d819c87f6416" providerId="AD" clId="Web-{76A4EB7E-65E9-4174-BCBB-8F49889D7643}" dt="2021-11-07T05:10:18.604" v="755"/>
        <pc:sldMkLst>
          <pc:docMk/>
          <pc:sldMk cId="1596384258" sldId="311"/>
        </pc:sldMkLst>
      </pc:sldChg>
      <pc:sldChg chg="del">
        <pc:chgData name="Michelle Abeyta" userId="S::maabeyta_gmail.com#ext#@nh4h.onmicrosoft.com::002ea995-16f2-4c78-98e0-d819c87f6416" providerId="AD" clId="Web-{76A4EB7E-65E9-4174-BCBB-8F49889D7643}" dt="2021-11-07T05:10:02.837" v="746"/>
        <pc:sldMkLst>
          <pc:docMk/>
          <pc:sldMk cId="1332732882" sldId="316"/>
        </pc:sldMkLst>
      </pc:sldChg>
      <pc:sldChg chg="del">
        <pc:chgData name="Michelle Abeyta" userId="S::maabeyta_gmail.com#ext#@nh4h.onmicrosoft.com::002ea995-16f2-4c78-98e0-d819c87f6416" providerId="AD" clId="Web-{76A4EB7E-65E9-4174-BCBB-8F49889D7643}" dt="2021-11-07T05:10:14.260" v="752"/>
        <pc:sldMkLst>
          <pc:docMk/>
          <pc:sldMk cId="399049100" sldId="317"/>
        </pc:sldMkLst>
      </pc:sldChg>
      <pc:sldChg chg="del">
        <pc:chgData name="Michelle Abeyta" userId="S::maabeyta_gmail.com#ext#@nh4h.onmicrosoft.com::002ea995-16f2-4c78-98e0-d819c87f6416" providerId="AD" clId="Web-{76A4EB7E-65E9-4174-BCBB-8F49889D7643}" dt="2021-11-07T05:10:17.463" v="754"/>
        <pc:sldMkLst>
          <pc:docMk/>
          <pc:sldMk cId="1690653831" sldId="319"/>
        </pc:sldMkLst>
      </pc:sldChg>
      <pc:sldChg chg="del">
        <pc:chgData name="Michelle Abeyta" userId="S::maabeyta_gmail.com#ext#@nh4h.onmicrosoft.com::002ea995-16f2-4c78-98e0-d819c87f6416" providerId="AD" clId="Web-{76A4EB7E-65E9-4174-BCBB-8F49889D7643}" dt="2021-11-07T05:10:15.885" v="753"/>
        <pc:sldMkLst>
          <pc:docMk/>
          <pc:sldMk cId="956726264" sldId="320"/>
        </pc:sldMkLst>
      </pc:sldChg>
      <pc:sldChg chg="del">
        <pc:chgData name="Michelle Abeyta" userId="S::maabeyta_gmail.com#ext#@nh4h.onmicrosoft.com::002ea995-16f2-4c78-98e0-d819c87f6416" providerId="AD" clId="Web-{76A4EB7E-65E9-4174-BCBB-8F49889D7643}" dt="2021-11-07T05:10:09.885" v="749"/>
        <pc:sldMkLst>
          <pc:docMk/>
          <pc:sldMk cId="1347431190" sldId="327"/>
        </pc:sldMkLst>
      </pc:sldChg>
      <pc:sldChg chg="del">
        <pc:chgData name="Michelle Abeyta" userId="S::maabeyta_gmail.com#ext#@nh4h.onmicrosoft.com::002ea995-16f2-4c78-98e0-d819c87f6416" providerId="AD" clId="Web-{76A4EB7E-65E9-4174-BCBB-8F49889D7643}" dt="2021-11-07T05:10:13.260" v="751"/>
        <pc:sldMkLst>
          <pc:docMk/>
          <pc:sldMk cId="3422754276" sldId="328"/>
        </pc:sldMkLst>
      </pc:sldChg>
      <pc:sldChg chg="del">
        <pc:chgData name="Michelle Abeyta" userId="S::maabeyta_gmail.com#ext#@nh4h.onmicrosoft.com::002ea995-16f2-4c78-98e0-d819c87f6416" providerId="AD" clId="Web-{76A4EB7E-65E9-4174-BCBB-8F49889D7643}" dt="2021-11-07T05:10:47.481" v="764"/>
        <pc:sldMkLst>
          <pc:docMk/>
          <pc:sldMk cId="1860159039" sldId="329"/>
        </pc:sldMkLst>
      </pc:sldChg>
      <pc:sldChg chg="del">
        <pc:chgData name="Michelle Abeyta" userId="S::maabeyta_gmail.com#ext#@nh4h.onmicrosoft.com::002ea995-16f2-4c78-98e0-d819c87f6416" providerId="AD" clId="Web-{76A4EB7E-65E9-4174-BCBB-8F49889D7643}" dt="2021-11-07T05:10:27.933" v="757"/>
        <pc:sldMkLst>
          <pc:docMk/>
          <pc:sldMk cId="1042836464" sldId="333"/>
        </pc:sldMkLst>
      </pc:sldChg>
      <pc:sldChg chg="del">
        <pc:chgData name="Michelle Abeyta" userId="S::maabeyta_gmail.com#ext#@nh4h.onmicrosoft.com::002ea995-16f2-4c78-98e0-d819c87f6416" providerId="AD" clId="Web-{76A4EB7E-65E9-4174-BCBB-8F49889D7643}" dt="2021-11-07T05:09:59.243" v="744"/>
        <pc:sldMkLst>
          <pc:docMk/>
          <pc:sldMk cId="2633031119" sldId="338"/>
        </pc:sldMkLst>
      </pc:sldChg>
      <pc:sldChg chg="del">
        <pc:chgData name="Michelle Abeyta" userId="S::maabeyta_gmail.com#ext#@nh4h.onmicrosoft.com::002ea995-16f2-4c78-98e0-d819c87f6416" providerId="AD" clId="Web-{76A4EB7E-65E9-4174-BCBB-8F49889D7643}" dt="2021-11-07T05:10:35.636" v="761"/>
        <pc:sldMkLst>
          <pc:docMk/>
          <pc:sldMk cId="97542603" sldId="339"/>
        </pc:sldMkLst>
      </pc:sldChg>
      <pc:sldChg chg="del">
        <pc:chgData name="Michelle Abeyta" userId="S::maabeyta_gmail.com#ext#@nh4h.onmicrosoft.com::002ea995-16f2-4c78-98e0-d819c87f6416" providerId="AD" clId="Web-{76A4EB7E-65E9-4174-BCBB-8F49889D7643}" dt="2021-11-07T05:10:31.495" v="759"/>
        <pc:sldMkLst>
          <pc:docMk/>
          <pc:sldMk cId="3351238017" sldId="340"/>
        </pc:sldMkLst>
      </pc:sldChg>
      <pc:sldChg chg="del">
        <pc:chgData name="Michelle Abeyta" userId="S::maabeyta_gmail.com#ext#@nh4h.onmicrosoft.com::002ea995-16f2-4c78-98e0-d819c87f6416" providerId="AD" clId="Web-{76A4EB7E-65E9-4174-BCBB-8F49889D7643}" dt="2021-11-07T05:10:33.824" v="760"/>
        <pc:sldMkLst>
          <pc:docMk/>
          <pc:sldMk cId="3603105356" sldId="341"/>
        </pc:sldMkLst>
      </pc:sldChg>
      <pc:sldChg chg="del">
        <pc:chgData name="Michelle Abeyta" userId="S::maabeyta_gmail.com#ext#@nh4h.onmicrosoft.com::002ea995-16f2-4c78-98e0-d819c87f6416" providerId="AD" clId="Web-{76A4EB7E-65E9-4174-BCBB-8F49889D7643}" dt="2021-11-07T05:10:28.511" v="758"/>
        <pc:sldMkLst>
          <pc:docMk/>
          <pc:sldMk cId="2342052813" sldId="342"/>
        </pc:sldMkLst>
      </pc:sldChg>
      <pc:sldChg chg="del">
        <pc:chgData name="Michelle Abeyta" userId="S::maabeyta_gmail.com#ext#@nh4h.onmicrosoft.com::002ea995-16f2-4c78-98e0-d819c87f6416" providerId="AD" clId="Web-{76A4EB7E-65E9-4174-BCBB-8F49889D7643}" dt="2021-11-07T05:10:40.152" v="762"/>
        <pc:sldMkLst>
          <pc:docMk/>
          <pc:sldMk cId="401435965" sldId="343"/>
        </pc:sldMkLst>
      </pc:sldChg>
      <pc:sldChg chg="del">
        <pc:chgData name="Michelle Abeyta" userId="S::maabeyta_gmail.com#ext#@nh4h.onmicrosoft.com::002ea995-16f2-4c78-98e0-d819c87f6416" providerId="AD" clId="Web-{76A4EB7E-65E9-4174-BCBB-8F49889D7643}" dt="2021-11-07T05:10:24.479" v="756"/>
        <pc:sldMkLst>
          <pc:docMk/>
          <pc:sldMk cId="2948861633" sldId="357"/>
        </pc:sldMkLst>
      </pc:sldChg>
      <pc:sldChg chg="modSp delCm">
        <pc:chgData name="Michelle Abeyta" userId="S::maabeyta_gmail.com#ext#@nh4h.onmicrosoft.com::002ea995-16f2-4c78-98e0-d819c87f6416" providerId="AD" clId="Web-{76A4EB7E-65E9-4174-BCBB-8F49889D7643}" dt="2021-11-07T05:44:05.903" v="1056" actId="1076"/>
        <pc:sldMkLst>
          <pc:docMk/>
          <pc:sldMk cId="730098645" sldId="362"/>
        </pc:sldMkLst>
        <pc:picChg chg="mod">
          <ac:chgData name="Michelle Abeyta" userId="S::maabeyta_gmail.com#ext#@nh4h.onmicrosoft.com::002ea995-16f2-4c78-98e0-d819c87f6416" providerId="AD" clId="Web-{76A4EB7E-65E9-4174-BCBB-8F49889D7643}" dt="2021-11-07T05:44:05.903" v="1056" actId="1076"/>
          <ac:picMkLst>
            <pc:docMk/>
            <pc:sldMk cId="730098645" sldId="362"/>
            <ac:picMk id="7" creationId="{B9A79656-1A4A-4468-938B-D131D0F75579}"/>
          </ac:picMkLst>
        </pc:picChg>
      </pc:sldChg>
      <pc:sldChg chg="del">
        <pc:chgData name="Michelle Abeyta" userId="S::maabeyta_gmail.com#ext#@nh4h.onmicrosoft.com::002ea995-16f2-4c78-98e0-d819c87f6416" providerId="AD" clId="Web-{76A4EB7E-65E9-4174-BCBB-8F49889D7643}" dt="2021-11-07T05:09:46.227" v="741"/>
        <pc:sldMkLst>
          <pc:docMk/>
          <pc:sldMk cId="608815595" sldId="10620"/>
        </pc:sldMkLst>
      </pc:sldChg>
      <pc:sldChg chg="del">
        <pc:chgData name="Michelle Abeyta" userId="S::maabeyta_gmail.com#ext#@nh4h.onmicrosoft.com::002ea995-16f2-4c78-98e0-d819c87f6416" providerId="AD" clId="Web-{76A4EB7E-65E9-4174-BCBB-8F49889D7643}" dt="2021-11-07T05:09:55.087" v="743"/>
        <pc:sldMkLst>
          <pc:docMk/>
          <pc:sldMk cId="1463614882" sldId="10621"/>
        </pc:sldMkLst>
      </pc:sldChg>
      <pc:sldChg chg="del">
        <pc:chgData name="Michelle Abeyta" userId="S::maabeyta_gmail.com#ext#@nh4h.onmicrosoft.com::002ea995-16f2-4c78-98e0-d819c87f6416" providerId="AD" clId="Web-{76A4EB7E-65E9-4174-BCBB-8F49889D7643}" dt="2021-11-07T05:09:42.149" v="740"/>
        <pc:sldMkLst>
          <pc:docMk/>
          <pc:sldMk cId="2648020247" sldId="10622"/>
        </pc:sldMkLst>
      </pc:sldChg>
      <pc:sldChg chg="modSp modTransition addAnim delAnim modAnim modNotes">
        <pc:chgData name="Michelle Abeyta" userId="S::maabeyta_gmail.com#ext#@nh4h.onmicrosoft.com::002ea995-16f2-4c78-98e0-d819c87f6416" providerId="AD" clId="Web-{76A4EB7E-65E9-4174-BCBB-8F49889D7643}" dt="2021-11-07T06:05:43.811" v="1225"/>
        <pc:sldMkLst>
          <pc:docMk/>
          <pc:sldMk cId="2127211978" sldId="10626"/>
        </pc:sldMkLst>
        <pc:spChg chg="mod">
          <ac:chgData name="Michelle Abeyta" userId="S::maabeyta_gmail.com#ext#@nh4h.onmicrosoft.com::002ea995-16f2-4c78-98e0-d819c87f6416" providerId="AD" clId="Web-{76A4EB7E-65E9-4174-BCBB-8F49889D7643}" dt="2021-11-07T05:14:54.621" v="787" actId="1076"/>
          <ac:spMkLst>
            <pc:docMk/>
            <pc:sldMk cId="2127211978" sldId="10626"/>
            <ac:spMk id="72" creationId="{5AFB6416-76C8-49F2-A612-F7774C22269C}"/>
          </ac:spMkLst>
        </pc:spChg>
        <pc:spChg chg="mod">
          <ac:chgData name="Michelle Abeyta" userId="S::maabeyta_gmail.com#ext#@nh4h.onmicrosoft.com::002ea995-16f2-4c78-98e0-d819c87f6416" providerId="AD" clId="Web-{76A4EB7E-65E9-4174-BCBB-8F49889D7643}" dt="2021-11-07T05:14:33.057" v="783" actId="20577"/>
          <ac:spMkLst>
            <pc:docMk/>
            <pc:sldMk cId="2127211978" sldId="10626"/>
            <ac:spMk id="73" creationId="{832E69CF-7204-4F77-BA9A-E15C0673EC0A}"/>
          </ac:spMkLst>
        </pc:spChg>
        <pc:spChg chg="mod">
          <ac:chgData name="Michelle Abeyta" userId="S::maabeyta_gmail.com#ext#@nh4h.onmicrosoft.com::002ea995-16f2-4c78-98e0-d819c87f6416" providerId="AD" clId="Web-{76A4EB7E-65E9-4174-BCBB-8F49889D7643}" dt="2021-11-07T05:14:50.417" v="786" actId="1076"/>
          <ac:spMkLst>
            <pc:docMk/>
            <pc:sldMk cId="2127211978" sldId="10626"/>
            <ac:spMk id="75" creationId="{4E1315A2-E8E5-4F8C-980D-DF6D86C0AE6A}"/>
          </ac:spMkLst>
        </pc:spChg>
      </pc:sldChg>
      <pc:sldChg chg="addSp delSp">
        <pc:chgData name="Michelle Abeyta" userId="S::maabeyta_gmail.com#ext#@nh4h.onmicrosoft.com::002ea995-16f2-4c78-98e0-d819c87f6416" providerId="AD" clId="Web-{76A4EB7E-65E9-4174-BCBB-8F49889D7643}" dt="2021-11-07T05:31:28.717" v="999"/>
        <pc:sldMkLst>
          <pc:docMk/>
          <pc:sldMk cId="778005923" sldId="10633"/>
        </pc:sldMkLst>
        <pc:picChg chg="del">
          <ac:chgData name="Michelle Abeyta" userId="S::maabeyta_gmail.com#ext#@nh4h.onmicrosoft.com::002ea995-16f2-4c78-98e0-d819c87f6416" providerId="AD" clId="Web-{76A4EB7E-65E9-4174-BCBB-8F49889D7643}" dt="2021-11-07T05:31:27.248" v="998"/>
          <ac:picMkLst>
            <pc:docMk/>
            <pc:sldMk cId="778005923" sldId="10633"/>
            <ac:picMk id="5" creationId="{6B25BAFE-B0FD-4BD3-9896-72FA2E9E3478}"/>
          </ac:picMkLst>
        </pc:picChg>
        <pc:picChg chg="add">
          <ac:chgData name="Michelle Abeyta" userId="S::maabeyta_gmail.com#ext#@nh4h.onmicrosoft.com::002ea995-16f2-4c78-98e0-d819c87f6416" providerId="AD" clId="Web-{76A4EB7E-65E9-4174-BCBB-8F49889D7643}" dt="2021-11-07T05:31:28.717" v="999"/>
          <ac:picMkLst>
            <pc:docMk/>
            <pc:sldMk cId="778005923" sldId="10633"/>
            <ac:picMk id="6" creationId="{D9CD93B5-EC80-48DE-97A4-A9905DF1A106}"/>
          </ac:picMkLst>
        </pc:picChg>
      </pc:sldChg>
      <pc:sldChg chg="del">
        <pc:chgData name="Michelle Abeyta" userId="S::maabeyta_gmail.com#ext#@nh4h.onmicrosoft.com::002ea995-16f2-4c78-98e0-d819c87f6416" providerId="AD" clId="Web-{76A4EB7E-65E9-4174-BCBB-8F49889D7643}" dt="2021-11-07T05:10:01.478" v="745"/>
        <pc:sldMkLst>
          <pc:docMk/>
          <pc:sldMk cId="242725816" sldId="10634"/>
        </pc:sldMkLst>
      </pc:sldChg>
      <pc:sldChg chg="addSp delSp modSp modNotes">
        <pc:chgData name="Michelle Abeyta" userId="S::maabeyta_gmail.com#ext#@nh4h.onmicrosoft.com::002ea995-16f2-4c78-98e0-d819c87f6416" providerId="AD" clId="Web-{76A4EB7E-65E9-4174-BCBB-8F49889D7643}" dt="2021-11-07T05:31:09.106" v="993" actId="1076"/>
        <pc:sldMkLst>
          <pc:docMk/>
          <pc:sldMk cId="1854290421" sldId="10635"/>
        </pc:sldMkLst>
        <pc:spChg chg="add mod">
          <ac:chgData name="Michelle Abeyta" userId="S::maabeyta_gmail.com#ext#@nh4h.onmicrosoft.com::002ea995-16f2-4c78-98e0-d819c87f6416" providerId="AD" clId="Web-{76A4EB7E-65E9-4174-BCBB-8F49889D7643}" dt="2021-11-07T04:31:58.460" v="10" actId="1076"/>
          <ac:spMkLst>
            <pc:docMk/>
            <pc:sldMk cId="1854290421" sldId="10635"/>
            <ac:spMk id="4" creationId="{9D27E7AF-38B2-484D-A421-C77B4ADC6769}"/>
          </ac:spMkLst>
        </pc:spChg>
        <pc:spChg chg="add mod">
          <ac:chgData name="Michelle Abeyta" userId="S::maabeyta_gmail.com#ext#@nh4h.onmicrosoft.com::002ea995-16f2-4c78-98e0-d819c87f6416" providerId="AD" clId="Web-{76A4EB7E-65E9-4174-BCBB-8F49889D7643}" dt="2021-11-07T04:32:25.852" v="17" actId="1076"/>
          <ac:spMkLst>
            <pc:docMk/>
            <pc:sldMk cId="1854290421" sldId="10635"/>
            <ac:spMk id="6" creationId="{65B2AFB5-5A9D-4BFA-B263-C9422B9CB144}"/>
          </ac:spMkLst>
        </pc:spChg>
        <pc:spChg chg="mod">
          <ac:chgData name="Michelle Abeyta" userId="S::maabeyta_gmail.com#ext#@nh4h.onmicrosoft.com::002ea995-16f2-4c78-98e0-d819c87f6416" providerId="AD" clId="Web-{76A4EB7E-65E9-4174-BCBB-8F49889D7643}" dt="2021-11-07T04:31:29.771" v="3" actId="20577"/>
          <ac:spMkLst>
            <pc:docMk/>
            <pc:sldMk cId="1854290421" sldId="10635"/>
            <ac:spMk id="8" creationId="{CAA386B1-20A8-4CEA-B371-C8E95F1F62BD}"/>
          </ac:spMkLst>
        </pc:spChg>
        <pc:spChg chg="add del">
          <ac:chgData name="Michelle Abeyta" userId="S::maabeyta_gmail.com#ext#@nh4h.onmicrosoft.com::002ea995-16f2-4c78-98e0-d819c87f6416" providerId="AD" clId="Web-{76A4EB7E-65E9-4174-BCBB-8F49889D7643}" dt="2021-11-07T04:31:34.818" v="5"/>
          <ac:spMkLst>
            <pc:docMk/>
            <pc:sldMk cId="1854290421" sldId="10635"/>
            <ac:spMk id="10" creationId="{BB018950-9CAD-4436-890D-F2A826454633}"/>
          </ac:spMkLst>
        </pc:spChg>
        <pc:spChg chg="del">
          <ac:chgData name="Michelle Abeyta" userId="S::maabeyta_gmail.com#ext#@nh4h.onmicrosoft.com::002ea995-16f2-4c78-98e0-d819c87f6416" providerId="AD" clId="Web-{76A4EB7E-65E9-4174-BCBB-8F49889D7643}" dt="2021-11-07T04:32:11.414" v="15"/>
          <ac:spMkLst>
            <pc:docMk/>
            <pc:sldMk cId="1854290421" sldId="10635"/>
            <ac:spMk id="12" creationId="{CFF82183-BF64-4721-95D0-B62A357924B0}"/>
          </ac:spMkLst>
        </pc:spChg>
        <pc:picChg chg="mod">
          <ac:chgData name="Michelle Abeyta" userId="S::maabeyta_gmail.com#ext#@nh4h.onmicrosoft.com::002ea995-16f2-4c78-98e0-d819c87f6416" providerId="AD" clId="Web-{76A4EB7E-65E9-4174-BCBB-8F49889D7643}" dt="2021-11-07T05:31:09.106" v="993" actId="1076"/>
          <ac:picMkLst>
            <pc:docMk/>
            <pc:sldMk cId="1854290421" sldId="10635"/>
            <ac:picMk id="3" creationId="{E9F73AEA-E1DE-4DC1-A8DA-79A7DDC8AD39}"/>
          </ac:picMkLst>
        </pc:picChg>
        <pc:picChg chg="mod modCrop">
          <ac:chgData name="Michelle Abeyta" userId="S::maabeyta_gmail.com#ext#@nh4h.onmicrosoft.com::002ea995-16f2-4c78-98e0-d819c87f6416" providerId="AD" clId="Web-{76A4EB7E-65E9-4174-BCBB-8F49889D7643}" dt="2021-11-07T05:11:23.889" v="767"/>
          <ac:picMkLst>
            <pc:docMk/>
            <pc:sldMk cId="1854290421" sldId="10635"/>
            <ac:picMk id="7" creationId="{F3211610-9A3A-4360-A36F-304FC1E0DFA6}"/>
          </ac:picMkLst>
        </pc:picChg>
      </pc:sldChg>
      <pc:sldChg chg="addSp delSp modSp modTransition modNotes">
        <pc:chgData name="Michelle Abeyta" userId="S::maabeyta_gmail.com#ext#@nh4h.onmicrosoft.com::002ea995-16f2-4c78-98e0-d819c87f6416" providerId="AD" clId="Web-{76A4EB7E-65E9-4174-BCBB-8F49889D7643}" dt="2021-11-07T05:42:40.836" v="1041" actId="1076"/>
        <pc:sldMkLst>
          <pc:docMk/>
          <pc:sldMk cId="2669492936" sldId="10636"/>
        </pc:sldMkLst>
        <pc:picChg chg="add">
          <ac:chgData name="Michelle Abeyta" userId="S::maabeyta_gmail.com#ext#@nh4h.onmicrosoft.com::002ea995-16f2-4c78-98e0-d819c87f6416" providerId="AD" clId="Web-{76A4EB7E-65E9-4174-BCBB-8F49889D7643}" dt="2021-11-07T05:31:23.638" v="997"/>
          <ac:picMkLst>
            <pc:docMk/>
            <pc:sldMk cId="2669492936" sldId="10636"/>
            <ac:picMk id="4" creationId="{228A31F3-FE2F-4300-96B2-95B9FE4364A5}"/>
          </ac:picMkLst>
        </pc:picChg>
        <pc:picChg chg="del">
          <ac:chgData name="Michelle Abeyta" userId="S::maabeyta_gmail.com#ext#@nh4h.onmicrosoft.com::002ea995-16f2-4c78-98e0-d819c87f6416" providerId="AD" clId="Web-{76A4EB7E-65E9-4174-BCBB-8F49889D7643}" dt="2021-11-07T05:31:21.966" v="996"/>
          <ac:picMkLst>
            <pc:docMk/>
            <pc:sldMk cId="2669492936" sldId="10636"/>
            <ac:picMk id="5" creationId="{12E82162-0183-4A34-AE86-7943A31F91E5}"/>
          </ac:picMkLst>
        </pc:picChg>
        <pc:picChg chg="mod">
          <ac:chgData name="Michelle Abeyta" userId="S::maabeyta_gmail.com#ext#@nh4h.onmicrosoft.com::002ea995-16f2-4c78-98e0-d819c87f6416" providerId="AD" clId="Web-{76A4EB7E-65E9-4174-BCBB-8F49889D7643}" dt="2021-11-07T05:42:40.836" v="1041" actId="1076"/>
          <ac:picMkLst>
            <pc:docMk/>
            <pc:sldMk cId="2669492936" sldId="10636"/>
            <ac:picMk id="6" creationId="{57AD19FB-AA5F-4461-982E-D79CEE2793F9}"/>
          </ac:picMkLst>
        </pc:picChg>
      </pc:sldChg>
      <pc:sldChg chg="del">
        <pc:chgData name="Michelle Abeyta" userId="S::maabeyta_gmail.com#ext#@nh4h.onmicrosoft.com::002ea995-16f2-4c78-98e0-d819c87f6416" providerId="AD" clId="Web-{76A4EB7E-65E9-4174-BCBB-8F49889D7643}" dt="2021-11-07T05:09:50.727" v="742"/>
        <pc:sldMkLst>
          <pc:docMk/>
          <pc:sldMk cId="2094941057" sldId="10637"/>
        </pc:sldMkLst>
      </pc:sldChg>
      <pc:sldChg chg="addSp delSp modSp">
        <pc:chgData name="Michelle Abeyta" userId="S::maabeyta_gmail.com#ext#@nh4h.onmicrosoft.com::002ea995-16f2-4c78-98e0-d819c87f6416" providerId="AD" clId="Web-{76A4EB7E-65E9-4174-BCBB-8F49889D7643}" dt="2021-11-07T05:32:24.376" v="1003"/>
        <pc:sldMkLst>
          <pc:docMk/>
          <pc:sldMk cId="3531670436" sldId="10642"/>
        </pc:sldMkLst>
        <pc:spChg chg="del">
          <ac:chgData name="Michelle Abeyta" userId="S::maabeyta_gmail.com#ext#@nh4h.onmicrosoft.com::002ea995-16f2-4c78-98e0-d819c87f6416" providerId="AD" clId="Web-{76A4EB7E-65E9-4174-BCBB-8F49889D7643}" dt="2021-11-07T05:32:21.111" v="1002"/>
          <ac:spMkLst>
            <pc:docMk/>
            <pc:sldMk cId="3531670436" sldId="10642"/>
            <ac:spMk id="4" creationId="{BDB8F6B9-A9C4-487F-AF29-12ABC29D4320}"/>
          </ac:spMkLst>
        </pc:spChg>
        <pc:spChg chg="del">
          <ac:chgData name="Michelle Abeyta" userId="S::maabeyta_gmail.com#ext#@nh4h.onmicrosoft.com::002ea995-16f2-4c78-98e0-d819c87f6416" providerId="AD" clId="Web-{76A4EB7E-65E9-4174-BCBB-8F49889D7643}" dt="2021-11-07T05:32:24.376" v="1003"/>
          <ac:spMkLst>
            <pc:docMk/>
            <pc:sldMk cId="3531670436" sldId="10642"/>
            <ac:spMk id="6" creationId="{7C17E608-510D-4EC2-B368-4B427A96106B}"/>
          </ac:spMkLst>
        </pc:spChg>
        <pc:spChg chg="add mod">
          <ac:chgData name="Michelle Abeyta" userId="S::maabeyta_gmail.com#ext#@nh4h.onmicrosoft.com::002ea995-16f2-4c78-98e0-d819c87f6416" providerId="AD" clId="Web-{76A4EB7E-65E9-4174-BCBB-8F49889D7643}" dt="2021-11-07T04:47:29.052" v="272" actId="1076"/>
          <ac:spMkLst>
            <pc:docMk/>
            <pc:sldMk cId="3531670436" sldId="10642"/>
            <ac:spMk id="198" creationId="{75F8C928-A8E0-42D4-9C54-758F9C5249DB}"/>
          </ac:spMkLst>
        </pc:spChg>
        <pc:spChg chg="add mod">
          <ac:chgData name="Michelle Abeyta" userId="S::maabeyta_gmail.com#ext#@nh4h.onmicrosoft.com::002ea995-16f2-4c78-98e0-d819c87f6416" providerId="AD" clId="Web-{76A4EB7E-65E9-4174-BCBB-8F49889D7643}" dt="2021-11-07T04:57:17.681" v="559" actId="20577"/>
          <ac:spMkLst>
            <pc:docMk/>
            <pc:sldMk cId="3531670436" sldId="10642"/>
            <ac:spMk id="219" creationId="{D9CC2142-DE1E-4EBF-9AFD-972D0450EA4E}"/>
          </ac:spMkLst>
        </pc:spChg>
        <pc:spChg chg="add mod">
          <ac:chgData name="Michelle Abeyta" userId="S::maabeyta_gmail.com#ext#@nh4h.onmicrosoft.com::002ea995-16f2-4c78-98e0-d819c87f6416" providerId="AD" clId="Web-{76A4EB7E-65E9-4174-BCBB-8F49889D7643}" dt="2021-11-07T04:49:09.870" v="329" actId="20577"/>
          <ac:spMkLst>
            <pc:docMk/>
            <pc:sldMk cId="3531670436" sldId="10642"/>
            <ac:spMk id="241" creationId="{DB082735-53F2-4427-8499-6B9F34D4E37F}"/>
          </ac:spMkLst>
        </pc:spChg>
        <pc:spChg chg="add mod">
          <ac:chgData name="Michelle Abeyta" userId="S::maabeyta_gmail.com#ext#@nh4h.onmicrosoft.com::002ea995-16f2-4c78-98e0-d819c87f6416" providerId="AD" clId="Web-{76A4EB7E-65E9-4174-BCBB-8F49889D7643}" dt="2021-11-07T04:57:27.651" v="560" actId="20577"/>
          <ac:spMkLst>
            <pc:docMk/>
            <pc:sldMk cId="3531670436" sldId="10642"/>
            <ac:spMk id="1777" creationId="{2E10438B-12DB-44FF-B92A-87ABFDEA1362}"/>
          </ac:spMkLst>
        </pc:spChg>
        <pc:spChg chg="add del mod">
          <ac:chgData name="Michelle Abeyta" userId="S::maabeyta_gmail.com#ext#@nh4h.onmicrosoft.com::002ea995-16f2-4c78-98e0-d819c87f6416" providerId="AD" clId="Web-{76A4EB7E-65E9-4174-BCBB-8F49889D7643}" dt="2021-11-07T04:47:40.537" v="277"/>
          <ac:spMkLst>
            <pc:docMk/>
            <pc:sldMk cId="3531670436" sldId="10642"/>
            <ac:spMk id="1838" creationId="{841EF93A-878B-428F-86B1-1CD658563619}"/>
          </ac:spMkLst>
        </pc:spChg>
        <pc:graphicFrameChg chg="mod modGraphic">
          <ac:chgData name="Michelle Abeyta" userId="S::maabeyta_gmail.com#ext#@nh4h.onmicrosoft.com::002ea995-16f2-4c78-98e0-d819c87f6416" providerId="AD" clId="Web-{76A4EB7E-65E9-4174-BCBB-8F49889D7643}" dt="2021-11-07T04:48:53.604" v="325" actId="20577"/>
          <ac:graphicFrameMkLst>
            <pc:docMk/>
            <pc:sldMk cId="3531670436" sldId="10642"/>
            <ac:graphicFrameMk id="7" creationId="{7F92D16F-2A00-4278-8BA6-96AC17D9EB5F}"/>
          </ac:graphicFrameMkLst>
        </pc:graphicFrameChg>
        <pc:picChg chg="mod">
          <ac:chgData name="Michelle Abeyta" userId="S::maabeyta_gmail.com#ext#@nh4h.onmicrosoft.com::002ea995-16f2-4c78-98e0-d819c87f6416" providerId="AD" clId="Web-{76A4EB7E-65E9-4174-BCBB-8F49889D7643}" dt="2021-11-07T04:37:16.292" v="26" actId="1076"/>
          <ac:picMkLst>
            <pc:docMk/>
            <pc:sldMk cId="3531670436" sldId="10642"/>
            <ac:picMk id="27" creationId="{0D163ACC-6245-4DD7-8CDD-E63CA4D10E24}"/>
          </ac:picMkLst>
        </pc:picChg>
        <pc:picChg chg="add">
          <ac:chgData name="Michelle Abeyta" userId="S::maabeyta_gmail.com#ext#@nh4h.onmicrosoft.com::002ea995-16f2-4c78-98e0-d819c87f6416" providerId="AD" clId="Web-{76A4EB7E-65E9-4174-BCBB-8F49889D7643}" dt="2021-11-07T05:31:53.781" v="1001"/>
          <ac:picMkLst>
            <pc:docMk/>
            <pc:sldMk cId="3531670436" sldId="10642"/>
            <ac:picMk id="227" creationId="{820DB820-7F6E-46E1-8A1A-CC57478726E5}"/>
          </ac:picMkLst>
        </pc:picChg>
        <pc:picChg chg="mod">
          <ac:chgData name="Michelle Abeyta" userId="S::maabeyta_gmail.com#ext#@nh4h.onmicrosoft.com::002ea995-16f2-4c78-98e0-d819c87f6416" providerId="AD" clId="Web-{76A4EB7E-65E9-4174-BCBB-8F49889D7643}" dt="2021-11-07T04:37:07.088" v="22" actId="14100"/>
          <ac:picMkLst>
            <pc:docMk/>
            <pc:sldMk cId="3531670436" sldId="10642"/>
            <ac:picMk id="1681" creationId="{5CEDFCEE-FD05-4890-949A-A9C8F2BC6F3F}"/>
          </ac:picMkLst>
        </pc:picChg>
      </pc:sldChg>
      <pc:sldChg chg="addSp modSp">
        <pc:chgData name="Michelle Abeyta" userId="S::maabeyta_gmail.com#ext#@nh4h.onmicrosoft.com::002ea995-16f2-4c78-98e0-d819c87f6416" providerId="AD" clId="Web-{76A4EB7E-65E9-4174-BCBB-8F49889D7643}" dt="2021-11-07T04:57:37.964" v="564" actId="20577"/>
        <pc:sldMkLst>
          <pc:docMk/>
          <pc:sldMk cId="3431351579" sldId="10643"/>
        </pc:sldMkLst>
        <pc:spChg chg="add mod">
          <ac:chgData name="Michelle Abeyta" userId="S::maabeyta_gmail.com#ext#@nh4h.onmicrosoft.com::002ea995-16f2-4c78-98e0-d819c87f6416" providerId="AD" clId="Web-{76A4EB7E-65E9-4174-BCBB-8F49889D7643}" dt="2021-11-07T04:57:37.964" v="564" actId="20577"/>
          <ac:spMkLst>
            <pc:docMk/>
            <pc:sldMk cId="3431351579" sldId="10643"/>
            <ac:spMk id="77" creationId="{94F478AD-FA30-4053-AA31-597BE8912601}"/>
          </ac:spMkLst>
        </pc:spChg>
        <pc:spChg chg="add mod">
          <ac:chgData name="Michelle Abeyta" userId="S::maabeyta_gmail.com#ext#@nh4h.onmicrosoft.com::002ea995-16f2-4c78-98e0-d819c87f6416" providerId="AD" clId="Web-{76A4EB7E-65E9-4174-BCBB-8F49889D7643}" dt="2021-11-07T04:50:06.577" v="344" actId="1076"/>
          <ac:spMkLst>
            <pc:docMk/>
            <pc:sldMk cId="3431351579" sldId="10643"/>
            <ac:spMk id="258" creationId="{94626260-BE6A-4463-8C5D-C6F60686C528}"/>
          </ac:spMkLst>
        </pc:spChg>
        <pc:spChg chg="add mod">
          <ac:chgData name="Michelle Abeyta" userId="S::maabeyta_gmail.com#ext#@nh4h.onmicrosoft.com::002ea995-16f2-4c78-98e0-d819c87f6416" providerId="AD" clId="Web-{76A4EB7E-65E9-4174-BCBB-8F49889D7643}" dt="2021-11-07T04:51:10.393" v="359" actId="1076"/>
          <ac:spMkLst>
            <pc:docMk/>
            <pc:sldMk cId="3431351579" sldId="10643"/>
            <ac:spMk id="279" creationId="{A73AF884-014A-47AB-B523-F50600AF7087}"/>
          </ac:spMkLst>
        </pc:spChg>
        <pc:spChg chg="add mod">
          <ac:chgData name="Michelle Abeyta" userId="S::maabeyta_gmail.com#ext#@nh4h.onmicrosoft.com::002ea995-16f2-4c78-98e0-d819c87f6416" providerId="AD" clId="Web-{76A4EB7E-65E9-4174-BCBB-8F49889D7643}" dt="2021-11-07T04:57:34.526" v="562" actId="20577"/>
          <ac:spMkLst>
            <pc:docMk/>
            <pc:sldMk cId="3431351579" sldId="10643"/>
            <ac:spMk id="300" creationId="{30C8D011-845B-4948-8B64-6FD54ABD0092}"/>
          </ac:spMkLst>
        </pc:spChg>
        <pc:graphicFrameChg chg="modGraphic">
          <ac:chgData name="Michelle Abeyta" userId="S::maabeyta_gmail.com#ext#@nh4h.onmicrosoft.com::002ea995-16f2-4c78-98e0-d819c87f6416" providerId="AD" clId="Web-{76A4EB7E-65E9-4174-BCBB-8F49889D7643}" dt="2021-11-07T04:55:04.392" v="501" actId="20577"/>
          <ac:graphicFrameMkLst>
            <pc:docMk/>
            <pc:sldMk cId="3431351579" sldId="10643"/>
            <ac:graphicFrameMk id="8" creationId="{E3153AE5-A9B4-4D39-9C36-D17A3DAEDC3A}"/>
          </ac:graphicFrameMkLst>
        </pc:graphicFrameChg>
      </pc:sldChg>
      <pc:sldChg chg="addSp delSp modSp modAnim modNotes">
        <pc:chgData name="Michelle Abeyta" userId="S::maabeyta_gmail.com#ext#@nh4h.onmicrosoft.com::002ea995-16f2-4c78-98e0-d819c87f6416" providerId="AD" clId="Web-{76A4EB7E-65E9-4174-BCBB-8F49889D7643}" dt="2021-11-07T05:43:55.528" v="1055"/>
        <pc:sldMkLst>
          <pc:docMk/>
          <pc:sldMk cId="825292780" sldId="10647"/>
        </pc:sldMkLst>
        <pc:spChg chg="mod">
          <ac:chgData name="Michelle Abeyta" userId="S::maabeyta_gmail.com#ext#@nh4h.onmicrosoft.com::002ea995-16f2-4c78-98e0-d819c87f6416" providerId="AD" clId="Web-{76A4EB7E-65E9-4174-BCBB-8F49889D7643}" dt="2021-11-07T05:38:44.962" v="1031" actId="1076"/>
          <ac:spMkLst>
            <pc:docMk/>
            <pc:sldMk cId="825292780" sldId="10647"/>
            <ac:spMk id="135" creationId="{A14CCEF4-A7A7-4583-88C2-A2EB661985DC}"/>
          </ac:spMkLst>
        </pc:spChg>
        <pc:spChg chg="add del mod ord">
          <ac:chgData name="Michelle Abeyta" userId="S::maabeyta_gmail.com#ext#@nh4h.onmicrosoft.com::002ea995-16f2-4c78-98e0-d819c87f6416" providerId="AD" clId="Web-{76A4EB7E-65E9-4174-BCBB-8F49889D7643}" dt="2021-11-07T05:37:27.801" v="1025"/>
          <ac:spMkLst>
            <pc:docMk/>
            <pc:sldMk cId="825292780" sldId="10647"/>
            <ac:spMk id="184" creationId="{1B315087-BC7E-489D-B3E1-E0D904DE1989}"/>
          </ac:spMkLst>
        </pc:spChg>
        <pc:graphicFrameChg chg="mod modGraphic">
          <ac:chgData name="Michelle Abeyta" userId="S::maabeyta_gmail.com#ext#@nh4h.onmicrosoft.com::002ea995-16f2-4c78-98e0-d819c87f6416" providerId="AD" clId="Web-{76A4EB7E-65E9-4174-BCBB-8F49889D7643}" dt="2021-11-07T05:40:05.029" v="1039" actId="20577"/>
          <ac:graphicFrameMkLst>
            <pc:docMk/>
            <pc:sldMk cId="825292780" sldId="10647"/>
            <ac:graphicFrameMk id="4" creationId="{60C1B0FA-F208-4C84-AFE9-D639D6C0DF16}"/>
          </ac:graphicFrameMkLst>
        </pc:graphicFrameChg>
        <pc:graphicFrameChg chg="mod ord">
          <ac:chgData name="Michelle Abeyta" userId="S::maabeyta_gmail.com#ext#@nh4h.onmicrosoft.com::002ea995-16f2-4c78-98e0-d819c87f6416" providerId="AD" clId="Web-{76A4EB7E-65E9-4174-BCBB-8F49889D7643}" dt="2021-11-07T05:37:43.864" v="1027" actId="1076"/>
          <ac:graphicFrameMkLst>
            <pc:docMk/>
            <pc:sldMk cId="825292780" sldId="10647"/>
            <ac:graphicFrameMk id="36" creationId="{53DA372F-283F-4090-904F-E4F62568BF92}"/>
          </ac:graphicFrameMkLst>
        </pc:graphicFrameChg>
        <pc:picChg chg="add del ord">
          <ac:chgData name="Michelle Abeyta" userId="S::maabeyta_gmail.com#ext#@nh4h.onmicrosoft.com::002ea995-16f2-4c78-98e0-d819c87f6416" providerId="AD" clId="Web-{76A4EB7E-65E9-4174-BCBB-8F49889D7643}" dt="2021-11-07T05:36:07.468" v="1014"/>
          <ac:picMkLst>
            <pc:docMk/>
            <pc:sldMk cId="825292780" sldId="10647"/>
            <ac:picMk id="183" creationId="{0CFE3DD0-832F-4097-BA54-D54AA20F6D70}"/>
          </ac:picMkLst>
        </pc:picChg>
        <pc:picChg chg="add">
          <ac:chgData name="Michelle Abeyta" userId="S::maabeyta_gmail.com#ext#@nh4h.onmicrosoft.com::002ea995-16f2-4c78-98e0-d819c87f6416" providerId="AD" clId="Web-{76A4EB7E-65E9-4174-BCBB-8F49889D7643}" dt="2021-11-07T05:38:22.023" v="1030"/>
          <ac:picMkLst>
            <pc:docMk/>
            <pc:sldMk cId="825292780" sldId="10647"/>
            <ac:picMk id="283" creationId="{1D6FEC48-FE7B-4F9D-8B34-2910A6E5FE66}"/>
          </ac:picMkLst>
        </pc:picChg>
      </pc:sldChg>
      <pc:sldChg chg="addSp delSp modSp">
        <pc:chgData name="Michelle Abeyta" userId="S::maabeyta_gmail.com#ext#@nh4h.onmicrosoft.com::002ea995-16f2-4c78-98e0-d819c87f6416" providerId="AD" clId="Web-{76A4EB7E-65E9-4174-BCBB-8F49889D7643}" dt="2021-11-07T05:40:33.734" v="1040" actId="1076"/>
        <pc:sldMkLst>
          <pc:docMk/>
          <pc:sldMk cId="3040540642" sldId="10650"/>
        </pc:sldMkLst>
        <pc:spChg chg="mod">
          <ac:chgData name="Michelle Abeyta" userId="S::maabeyta_gmail.com#ext#@nh4h.onmicrosoft.com::002ea995-16f2-4c78-98e0-d819c87f6416" providerId="AD" clId="Web-{76A4EB7E-65E9-4174-BCBB-8F49889D7643}" dt="2021-11-07T05:40:33.734" v="1040" actId="1076"/>
          <ac:spMkLst>
            <pc:docMk/>
            <pc:sldMk cId="3040540642" sldId="10650"/>
            <ac:spMk id="16" creationId="{067BDA75-C6C3-4D68-A04F-88C53D53D7D2}"/>
          </ac:spMkLst>
        </pc:spChg>
        <pc:picChg chg="add">
          <ac:chgData name="Michelle Abeyta" userId="S::maabeyta_gmail.com#ext#@nh4h.onmicrosoft.com::002ea995-16f2-4c78-98e0-d819c87f6416" providerId="AD" clId="Web-{76A4EB7E-65E9-4174-BCBB-8F49889D7643}" dt="2021-11-07T05:31:17.529" v="995"/>
          <ac:picMkLst>
            <pc:docMk/>
            <pc:sldMk cId="3040540642" sldId="10650"/>
            <ac:picMk id="7" creationId="{8EAD90B5-E7FA-4FD0-9131-7A4E1C4B2DC0}"/>
          </ac:picMkLst>
        </pc:picChg>
        <pc:picChg chg="del">
          <ac:chgData name="Michelle Abeyta" userId="S::maabeyta_gmail.com#ext#@nh4h.onmicrosoft.com::002ea995-16f2-4c78-98e0-d819c87f6416" providerId="AD" clId="Web-{76A4EB7E-65E9-4174-BCBB-8F49889D7643}" dt="2021-11-07T05:31:16.466" v="994"/>
          <ac:picMkLst>
            <pc:docMk/>
            <pc:sldMk cId="3040540642" sldId="10650"/>
            <ac:picMk id="17" creationId="{94C04841-D5C3-4B91-8655-6F29543C2537}"/>
          </ac:picMkLst>
        </pc:picChg>
      </pc:sldChg>
      <pc:sldChg chg="del">
        <pc:chgData name="Michelle Abeyta" userId="S::maabeyta_gmail.com#ext#@nh4h.onmicrosoft.com::002ea995-16f2-4c78-98e0-d819c87f6416" providerId="AD" clId="Web-{76A4EB7E-65E9-4174-BCBB-8F49889D7643}" dt="2021-11-07T05:09:35.414" v="739"/>
        <pc:sldMkLst>
          <pc:docMk/>
          <pc:sldMk cId="2393237224" sldId="10651"/>
        </pc:sldMkLst>
      </pc:sldChg>
    </pc:docChg>
  </pc:docChgLst>
  <pc:docChgLst>
    <pc:chgData name="Michelle Abeyta" userId="S::maabeyta_gmail.com#ext#@nh4h.onmicrosoft.com::002ea995-16f2-4c78-98e0-d819c87f6416" providerId="AD" clId="Web-{CFEDEF49-BD1B-435A-85E2-6DA92BAC34F6}"/>
    <pc:docChg chg="addSld delSld modSld">
      <pc:chgData name="Michelle Abeyta" userId="S::maabeyta_gmail.com#ext#@nh4h.onmicrosoft.com::002ea995-16f2-4c78-98e0-d819c87f6416" providerId="AD" clId="Web-{CFEDEF49-BD1B-435A-85E2-6DA92BAC34F6}" dt="2021-11-07T01:06:44.350" v="642" actId="1076"/>
      <pc:docMkLst>
        <pc:docMk/>
      </pc:docMkLst>
      <pc:sldChg chg="addSp modSp">
        <pc:chgData name="Michelle Abeyta" userId="S::maabeyta_gmail.com#ext#@nh4h.onmicrosoft.com::002ea995-16f2-4c78-98e0-d819c87f6416" providerId="AD" clId="Web-{CFEDEF49-BD1B-435A-85E2-6DA92BAC34F6}" dt="2021-11-06T23:54:38.556" v="135" actId="1076"/>
        <pc:sldMkLst>
          <pc:docMk/>
          <pc:sldMk cId="2127211978" sldId="10626"/>
        </pc:sldMkLst>
        <pc:spChg chg="add mod">
          <ac:chgData name="Michelle Abeyta" userId="S::maabeyta_gmail.com#ext#@nh4h.onmicrosoft.com::002ea995-16f2-4c78-98e0-d819c87f6416" providerId="AD" clId="Web-{CFEDEF49-BD1B-435A-85E2-6DA92BAC34F6}" dt="2021-11-06T23:54:38.556" v="135" actId="1076"/>
          <ac:spMkLst>
            <pc:docMk/>
            <pc:sldMk cId="2127211978" sldId="10626"/>
            <ac:spMk id="8" creationId="{BB95D199-7002-4214-BA74-E1A0038B7692}"/>
          </ac:spMkLst>
        </pc:spChg>
      </pc:sldChg>
      <pc:sldChg chg="modSp">
        <pc:chgData name="Michelle Abeyta" userId="S::maabeyta_gmail.com#ext#@nh4h.onmicrosoft.com::002ea995-16f2-4c78-98e0-d819c87f6416" providerId="AD" clId="Web-{CFEDEF49-BD1B-435A-85E2-6DA92BAC34F6}" dt="2021-11-07T00:08:44.824" v="248" actId="1076"/>
        <pc:sldMkLst>
          <pc:docMk/>
          <pc:sldMk cId="778005923" sldId="10633"/>
        </pc:sldMkLst>
        <pc:spChg chg="mod">
          <ac:chgData name="Michelle Abeyta" userId="S::maabeyta_gmail.com#ext#@nh4h.onmicrosoft.com::002ea995-16f2-4c78-98e0-d819c87f6416" providerId="AD" clId="Web-{CFEDEF49-BD1B-435A-85E2-6DA92BAC34F6}" dt="2021-11-07T00:08:24.666" v="230" actId="1076"/>
          <ac:spMkLst>
            <pc:docMk/>
            <pc:sldMk cId="778005923" sldId="10633"/>
            <ac:spMk id="4" creationId="{ED9B0313-C8F3-E24F-9399-F9269231ABBD}"/>
          </ac:spMkLst>
        </pc:spChg>
        <pc:spChg chg="mod">
          <ac:chgData name="Michelle Abeyta" userId="S::maabeyta_gmail.com#ext#@nh4h.onmicrosoft.com::002ea995-16f2-4c78-98e0-d819c87f6416" providerId="AD" clId="Web-{CFEDEF49-BD1B-435A-85E2-6DA92BAC34F6}" dt="2021-11-07T00:08:24.682" v="231" actId="1076"/>
          <ac:spMkLst>
            <pc:docMk/>
            <pc:sldMk cId="778005923" sldId="10633"/>
            <ac:spMk id="7" creationId="{CA6CF0B1-5E26-A74D-A2AD-C666184AB27E}"/>
          </ac:spMkLst>
        </pc:spChg>
        <pc:spChg chg="mod">
          <ac:chgData name="Michelle Abeyta" userId="S::maabeyta_gmail.com#ext#@nh4h.onmicrosoft.com::002ea995-16f2-4c78-98e0-d819c87f6416" providerId="AD" clId="Web-{CFEDEF49-BD1B-435A-85E2-6DA92BAC34F6}" dt="2021-11-07T00:08:24.697" v="232" actId="1076"/>
          <ac:spMkLst>
            <pc:docMk/>
            <pc:sldMk cId="778005923" sldId="10633"/>
            <ac:spMk id="8" creationId="{D9577C2B-8F43-DC4F-B9AE-FAA90B25C1EA}"/>
          </ac:spMkLst>
        </pc:spChg>
        <pc:spChg chg="mod">
          <ac:chgData name="Michelle Abeyta" userId="S::maabeyta_gmail.com#ext#@nh4h.onmicrosoft.com::002ea995-16f2-4c78-98e0-d819c87f6416" providerId="AD" clId="Web-{CFEDEF49-BD1B-435A-85E2-6DA92BAC34F6}" dt="2021-11-07T00:08:24.729" v="233" actId="1076"/>
          <ac:spMkLst>
            <pc:docMk/>
            <pc:sldMk cId="778005923" sldId="10633"/>
            <ac:spMk id="9" creationId="{3217A527-12F0-0843-A718-EE765163014D}"/>
          </ac:spMkLst>
        </pc:spChg>
        <pc:spChg chg="mod">
          <ac:chgData name="Michelle Abeyta" userId="S::maabeyta_gmail.com#ext#@nh4h.onmicrosoft.com::002ea995-16f2-4c78-98e0-d819c87f6416" providerId="AD" clId="Web-{CFEDEF49-BD1B-435A-85E2-6DA92BAC34F6}" dt="2021-11-07T00:08:24.744" v="234" actId="1076"/>
          <ac:spMkLst>
            <pc:docMk/>
            <pc:sldMk cId="778005923" sldId="10633"/>
            <ac:spMk id="10" creationId="{343E57BF-1700-E04F-B32B-78090439A03F}"/>
          </ac:spMkLst>
        </pc:spChg>
        <pc:spChg chg="mod">
          <ac:chgData name="Michelle Abeyta" userId="S::maabeyta_gmail.com#ext#@nh4h.onmicrosoft.com::002ea995-16f2-4c78-98e0-d819c87f6416" providerId="AD" clId="Web-{CFEDEF49-BD1B-435A-85E2-6DA92BAC34F6}" dt="2021-11-07T00:08:31.370" v="246" actId="1076"/>
          <ac:spMkLst>
            <pc:docMk/>
            <pc:sldMk cId="778005923" sldId="10633"/>
            <ac:spMk id="13" creationId="{D47FED56-2D67-514E-97C5-2656B52BF818}"/>
          </ac:spMkLst>
        </pc:spChg>
        <pc:spChg chg="mod">
          <ac:chgData name="Michelle Abeyta" userId="S::maabeyta_gmail.com#ext#@nh4h.onmicrosoft.com::002ea995-16f2-4c78-98e0-d819c87f6416" providerId="AD" clId="Web-{CFEDEF49-BD1B-435A-85E2-6DA92BAC34F6}" dt="2021-11-07T00:08:24.963" v="244" actId="1076"/>
          <ac:spMkLst>
            <pc:docMk/>
            <pc:sldMk cId="778005923" sldId="10633"/>
            <ac:spMk id="17" creationId="{39CAF8DF-0A7A-514D-97DD-425221281E82}"/>
          </ac:spMkLst>
        </pc:spChg>
        <pc:spChg chg="mod">
          <ac:chgData name="Michelle Abeyta" userId="S::maabeyta_gmail.com#ext#@nh4h.onmicrosoft.com::002ea995-16f2-4c78-98e0-d819c87f6416" providerId="AD" clId="Web-{CFEDEF49-BD1B-435A-85E2-6DA92BAC34F6}" dt="2021-11-07T00:08:35.901" v="247" actId="1076"/>
          <ac:spMkLst>
            <pc:docMk/>
            <pc:sldMk cId="778005923" sldId="10633"/>
            <ac:spMk id="18" creationId="{A5907A81-DCED-A24E-99E6-0CBE87D616D1}"/>
          </ac:spMkLst>
        </pc:spChg>
        <pc:spChg chg="mod">
          <ac:chgData name="Michelle Abeyta" userId="S::maabeyta_gmail.com#ext#@nh4h.onmicrosoft.com::002ea995-16f2-4c78-98e0-d819c87f6416" providerId="AD" clId="Web-{CFEDEF49-BD1B-435A-85E2-6DA92BAC34F6}" dt="2021-11-07T00:08:24.776" v="236" actId="1076"/>
          <ac:spMkLst>
            <pc:docMk/>
            <pc:sldMk cId="778005923" sldId="10633"/>
            <ac:spMk id="19" creationId="{1A0E171A-450B-1A49-AA40-D3507315832D}"/>
          </ac:spMkLst>
        </pc:spChg>
        <pc:spChg chg="mod">
          <ac:chgData name="Michelle Abeyta" userId="S::maabeyta_gmail.com#ext#@nh4h.onmicrosoft.com::002ea995-16f2-4c78-98e0-d819c87f6416" providerId="AD" clId="Web-{CFEDEF49-BD1B-435A-85E2-6DA92BAC34F6}" dt="2021-11-07T00:08:24.901" v="241" actId="1076"/>
          <ac:spMkLst>
            <pc:docMk/>
            <pc:sldMk cId="778005923" sldId="10633"/>
            <ac:spMk id="20" creationId="{0DD2F42E-9954-D247-94C2-E2A0A9A61F83}"/>
          </ac:spMkLst>
        </pc:spChg>
        <pc:spChg chg="mod">
          <ac:chgData name="Michelle Abeyta" userId="S::maabeyta_gmail.com#ext#@nh4h.onmicrosoft.com::002ea995-16f2-4c78-98e0-d819c87f6416" providerId="AD" clId="Web-{CFEDEF49-BD1B-435A-85E2-6DA92BAC34F6}" dt="2021-11-07T00:08:24.791" v="237" actId="1076"/>
          <ac:spMkLst>
            <pc:docMk/>
            <pc:sldMk cId="778005923" sldId="10633"/>
            <ac:spMk id="21" creationId="{2DA0C34C-F967-6442-A4F0-986303E095C5}"/>
          </ac:spMkLst>
        </pc:spChg>
        <pc:spChg chg="mod">
          <ac:chgData name="Michelle Abeyta" userId="S::maabeyta_gmail.com#ext#@nh4h.onmicrosoft.com::002ea995-16f2-4c78-98e0-d819c87f6416" providerId="AD" clId="Web-{CFEDEF49-BD1B-435A-85E2-6DA92BAC34F6}" dt="2021-11-07T00:08:24.822" v="238" actId="1076"/>
          <ac:spMkLst>
            <pc:docMk/>
            <pc:sldMk cId="778005923" sldId="10633"/>
            <ac:spMk id="22" creationId="{9E5276E4-2C47-DF4F-AD48-FE94D336E6BC}"/>
          </ac:spMkLst>
        </pc:spChg>
        <pc:spChg chg="mod">
          <ac:chgData name="Michelle Abeyta" userId="S::maabeyta_gmail.com#ext#@nh4h.onmicrosoft.com::002ea995-16f2-4c78-98e0-d819c87f6416" providerId="AD" clId="Web-{CFEDEF49-BD1B-435A-85E2-6DA92BAC34F6}" dt="2021-11-07T00:08:24.979" v="245" actId="1076"/>
          <ac:spMkLst>
            <pc:docMk/>
            <pc:sldMk cId="778005923" sldId="10633"/>
            <ac:spMk id="23" creationId="{7F33B683-E294-4BE5-942E-662377C81EC0}"/>
          </ac:spMkLst>
        </pc:spChg>
        <pc:spChg chg="mod">
          <ac:chgData name="Michelle Abeyta" userId="S::maabeyta_gmail.com#ext#@nh4h.onmicrosoft.com::002ea995-16f2-4c78-98e0-d819c87f6416" providerId="AD" clId="Web-{CFEDEF49-BD1B-435A-85E2-6DA92BAC34F6}" dt="2021-11-07T00:08:24.947" v="243" actId="1076"/>
          <ac:spMkLst>
            <pc:docMk/>
            <pc:sldMk cId="778005923" sldId="10633"/>
            <ac:spMk id="25" creationId="{1D342102-FE22-4752-93E5-349650F72F8C}"/>
          </ac:spMkLst>
        </pc:spChg>
        <pc:spChg chg="mod">
          <ac:chgData name="Michelle Abeyta" userId="S::maabeyta_gmail.com#ext#@nh4h.onmicrosoft.com::002ea995-16f2-4c78-98e0-d819c87f6416" providerId="AD" clId="Web-{CFEDEF49-BD1B-435A-85E2-6DA92BAC34F6}" dt="2021-11-07T00:08:44.824" v="248" actId="1076"/>
          <ac:spMkLst>
            <pc:docMk/>
            <pc:sldMk cId="778005923" sldId="10633"/>
            <ac:spMk id="26" creationId="{73344C92-147E-48D6-ACD7-D04BBE615BF5}"/>
          </ac:spMkLst>
        </pc:spChg>
        <pc:graphicFrameChg chg="mod modGraphic">
          <ac:chgData name="Michelle Abeyta" userId="S::maabeyta_gmail.com#ext#@nh4h.onmicrosoft.com::002ea995-16f2-4c78-98e0-d819c87f6416" providerId="AD" clId="Web-{CFEDEF49-BD1B-435A-85E2-6DA92BAC34F6}" dt="2021-11-07T00:08:24.885" v="240" actId="1076"/>
          <ac:graphicFrameMkLst>
            <pc:docMk/>
            <pc:sldMk cId="778005923" sldId="10633"/>
            <ac:graphicFrameMk id="16" creationId="{00000000-0000-0000-0000-000000000000}"/>
          </ac:graphicFrameMkLst>
        </pc:graphicFrameChg>
      </pc:sldChg>
      <pc:sldChg chg="delSp modSp">
        <pc:chgData name="Michelle Abeyta" userId="S::maabeyta_gmail.com#ext#@nh4h.onmicrosoft.com::002ea995-16f2-4c78-98e0-d819c87f6416" providerId="AD" clId="Web-{CFEDEF49-BD1B-435A-85E2-6DA92BAC34F6}" dt="2021-11-07T00:09:26.751" v="249" actId="1076"/>
        <pc:sldMkLst>
          <pc:docMk/>
          <pc:sldMk cId="1854290421" sldId="10635"/>
        </pc:sldMkLst>
        <pc:spChg chg="del">
          <ac:chgData name="Michelle Abeyta" userId="S::maabeyta_gmail.com#ext#@nh4h.onmicrosoft.com::002ea995-16f2-4c78-98e0-d819c87f6416" providerId="AD" clId="Web-{CFEDEF49-BD1B-435A-85E2-6DA92BAC34F6}" dt="2021-11-06T23:42:37.437" v="2"/>
          <ac:spMkLst>
            <pc:docMk/>
            <pc:sldMk cId="1854290421" sldId="10635"/>
            <ac:spMk id="4" creationId="{D5529571-FCFF-4C62-8EB4-CE1340D71D9C}"/>
          </ac:spMkLst>
        </pc:spChg>
        <pc:spChg chg="del">
          <ac:chgData name="Michelle Abeyta" userId="S::maabeyta_gmail.com#ext#@nh4h.onmicrosoft.com::002ea995-16f2-4c78-98e0-d819c87f6416" providerId="AD" clId="Web-{CFEDEF49-BD1B-435A-85E2-6DA92BAC34F6}" dt="2021-11-06T23:43:08.798" v="5"/>
          <ac:spMkLst>
            <pc:docMk/>
            <pc:sldMk cId="1854290421" sldId="10635"/>
            <ac:spMk id="6" creationId="{466DA204-C45A-42C7-B545-6CE5EBDB0750}"/>
          </ac:spMkLst>
        </pc:spChg>
        <pc:spChg chg="mod">
          <ac:chgData name="Michelle Abeyta" userId="S::maabeyta_gmail.com#ext#@nh4h.onmicrosoft.com::002ea995-16f2-4c78-98e0-d819c87f6416" providerId="AD" clId="Web-{CFEDEF49-BD1B-435A-85E2-6DA92BAC34F6}" dt="2021-11-06T23:43:55.566" v="8" actId="20577"/>
          <ac:spMkLst>
            <pc:docMk/>
            <pc:sldMk cId="1854290421" sldId="10635"/>
            <ac:spMk id="12" creationId="{CFF82183-BF64-4721-95D0-B62A357924B0}"/>
          </ac:spMkLst>
        </pc:spChg>
        <pc:picChg chg="mod">
          <ac:chgData name="Michelle Abeyta" userId="S::maabeyta_gmail.com#ext#@nh4h.onmicrosoft.com::002ea995-16f2-4c78-98e0-d819c87f6416" providerId="AD" clId="Web-{CFEDEF49-BD1B-435A-85E2-6DA92BAC34F6}" dt="2021-11-07T00:09:26.751" v="249" actId="1076"/>
          <ac:picMkLst>
            <pc:docMk/>
            <pc:sldMk cId="1854290421" sldId="10635"/>
            <ac:picMk id="3" creationId="{E9F73AEA-E1DE-4DC1-A8DA-79A7DDC8AD39}"/>
          </ac:picMkLst>
        </pc:picChg>
        <pc:picChg chg="mod">
          <ac:chgData name="Michelle Abeyta" userId="S::maabeyta_gmail.com#ext#@nh4h.onmicrosoft.com::002ea995-16f2-4c78-98e0-d819c87f6416" providerId="AD" clId="Web-{CFEDEF49-BD1B-435A-85E2-6DA92BAC34F6}" dt="2021-11-06T23:42:27.483" v="1" actId="1076"/>
          <ac:picMkLst>
            <pc:docMk/>
            <pc:sldMk cId="1854290421" sldId="10635"/>
            <ac:picMk id="15" creationId="{FDB56167-41D6-4E12-AC4F-78770D16F28E}"/>
          </ac:picMkLst>
        </pc:picChg>
      </pc:sldChg>
      <pc:sldChg chg="addSp modSp del">
        <pc:chgData name="Michelle Abeyta" userId="S::maabeyta_gmail.com#ext#@nh4h.onmicrosoft.com::002ea995-16f2-4c78-98e0-d819c87f6416" providerId="AD" clId="Web-{CFEDEF49-BD1B-435A-85E2-6DA92BAC34F6}" dt="2021-11-06T23:51:40.718" v="122"/>
        <pc:sldMkLst>
          <pc:docMk/>
          <pc:sldMk cId="4062663027" sldId="10648"/>
        </pc:sldMkLst>
        <pc:graphicFrameChg chg="add mod modGraphic">
          <ac:chgData name="Michelle Abeyta" userId="S::maabeyta_gmail.com#ext#@nh4h.onmicrosoft.com::002ea995-16f2-4c78-98e0-d819c87f6416" providerId="AD" clId="Web-{CFEDEF49-BD1B-435A-85E2-6DA92BAC34F6}" dt="2021-11-06T23:44:50.257" v="9"/>
          <ac:graphicFrameMkLst>
            <pc:docMk/>
            <pc:sldMk cId="4062663027" sldId="10648"/>
            <ac:graphicFrameMk id="3" creationId="{A3B82E19-B3EA-4885-B057-969B9E1E0AF9}"/>
          </ac:graphicFrameMkLst>
        </pc:graphicFrameChg>
        <pc:picChg chg="mod">
          <ac:chgData name="Michelle Abeyta" userId="S::maabeyta_gmail.com#ext#@nh4h.onmicrosoft.com::002ea995-16f2-4c78-98e0-d819c87f6416" providerId="AD" clId="Web-{CFEDEF49-BD1B-435A-85E2-6DA92BAC34F6}" dt="2021-11-06T23:44:58.288" v="10" actId="1076"/>
          <ac:picMkLst>
            <pc:docMk/>
            <pc:sldMk cId="4062663027" sldId="10648"/>
            <ac:picMk id="1026" creationId="{0CCE88CD-61AA-4058-B8A7-B84051E52680}"/>
          </ac:picMkLst>
        </pc:picChg>
      </pc:sldChg>
      <pc:sldChg chg="modSp">
        <pc:chgData name="Michelle Abeyta" userId="S::maabeyta_gmail.com#ext#@nh4h.onmicrosoft.com::002ea995-16f2-4c78-98e0-d819c87f6416" providerId="AD" clId="Web-{CFEDEF49-BD1B-435A-85E2-6DA92BAC34F6}" dt="2021-11-07T00:57:17.691" v="558" actId="20577"/>
        <pc:sldMkLst>
          <pc:docMk/>
          <pc:sldMk cId="3992753707" sldId="10649"/>
        </pc:sldMkLst>
        <pc:spChg chg="mod">
          <ac:chgData name="Michelle Abeyta" userId="S::maabeyta_gmail.com#ext#@nh4h.onmicrosoft.com::002ea995-16f2-4c78-98e0-d819c87f6416" providerId="AD" clId="Web-{CFEDEF49-BD1B-435A-85E2-6DA92BAC34F6}" dt="2021-11-07T00:57:17.691" v="558" actId="20577"/>
          <ac:spMkLst>
            <pc:docMk/>
            <pc:sldMk cId="3992753707" sldId="10649"/>
            <ac:spMk id="4" creationId="{5EFE40F4-3494-483B-A342-5876B7E9FFFE}"/>
          </ac:spMkLst>
        </pc:spChg>
      </pc:sldChg>
      <pc:sldChg chg="addSp delSp modSp add replId">
        <pc:chgData name="Michelle Abeyta" userId="S::maabeyta_gmail.com#ext#@nh4h.onmicrosoft.com::002ea995-16f2-4c78-98e0-d819c87f6416" providerId="AD" clId="Web-{CFEDEF49-BD1B-435A-85E2-6DA92BAC34F6}" dt="2021-11-07T01:06:44.350" v="642" actId="1076"/>
        <pc:sldMkLst>
          <pc:docMk/>
          <pc:sldMk cId="3040540642" sldId="10650"/>
        </pc:sldMkLst>
        <pc:spChg chg="add mod">
          <ac:chgData name="Michelle Abeyta" userId="S::maabeyta_gmail.com#ext#@nh4h.onmicrosoft.com::002ea995-16f2-4c78-98e0-d819c87f6416" providerId="AD" clId="Web-{CFEDEF49-BD1B-435A-85E2-6DA92BAC34F6}" dt="2021-11-07T01:02:59.494" v="584" actId="1076"/>
          <ac:spMkLst>
            <pc:docMk/>
            <pc:sldMk cId="3040540642" sldId="10650"/>
            <ac:spMk id="4" creationId="{B6340E1E-0E53-429E-8226-0F8F23B89F10}"/>
          </ac:spMkLst>
        </pc:spChg>
        <pc:spChg chg="mod">
          <ac:chgData name="Michelle Abeyta" userId="S::maabeyta_gmail.com#ext#@nh4h.onmicrosoft.com::002ea995-16f2-4c78-98e0-d819c87f6416" providerId="AD" clId="Web-{CFEDEF49-BD1B-435A-85E2-6DA92BAC34F6}" dt="2021-11-07T01:03:38.136" v="595" actId="1076"/>
          <ac:spMkLst>
            <pc:docMk/>
            <pc:sldMk cId="3040540642" sldId="10650"/>
            <ac:spMk id="5" creationId="{6C5E0308-C43E-48BC-8BB3-B7A4D21AD0E4}"/>
          </ac:spMkLst>
        </pc:spChg>
        <pc:spChg chg="add mod">
          <ac:chgData name="Michelle Abeyta" userId="S::maabeyta_gmail.com#ext#@nh4h.onmicrosoft.com::002ea995-16f2-4c78-98e0-d819c87f6416" providerId="AD" clId="Web-{CFEDEF49-BD1B-435A-85E2-6DA92BAC34F6}" dt="2021-11-07T01:05:32.362" v="631" actId="1076"/>
          <ac:spMkLst>
            <pc:docMk/>
            <pc:sldMk cId="3040540642" sldId="10650"/>
            <ac:spMk id="6" creationId="{E95DC53A-5D1A-4FC0-9D10-3F65891304E8}"/>
          </ac:spMkLst>
        </pc:spChg>
        <pc:spChg chg="del">
          <ac:chgData name="Michelle Abeyta" userId="S::maabeyta_gmail.com#ext#@nh4h.onmicrosoft.com::002ea995-16f2-4c78-98e0-d819c87f6416" providerId="AD" clId="Web-{CFEDEF49-BD1B-435A-85E2-6DA92BAC34F6}" dt="2021-11-06T23:58:45.305" v="177"/>
          <ac:spMkLst>
            <pc:docMk/>
            <pc:sldMk cId="3040540642" sldId="10650"/>
            <ac:spMk id="8" creationId="{14E6B4A9-42CC-47EB-96DF-18E46858CEEF}"/>
          </ac:spMkLst>
        </pc:spChg>
        <pc:spChg chg="del">
          <ac:chgData name="Michelle Abeyta" userId="S::maabeyta_gmail.com#ext#@nh4h.onmicrosoft.com::002ea995-16f2-4c78-98e0-d819c87f6416" providerId="AD" clId="Web-{CFEDEF49-BD1B-435A-85E2-6DA92BAC34F6}" dt="2021-11-06T23:58:47.977" v="178"/>
          <ac:spMkLst>
            <pc:docMk/>
            <pc:sldMk cId="3040540642" sldId="10650"/>
            <ac:spMk id="9" creationId="{0896146F-7FE4-486F-A0C7-D990E0541FEC}"/>
          </ac:spMkLst>
        </pc:spChg>
        <pc:spChg chg="add mod">
          <ac:chgData name="Michelle Abeyta" userId="S::maabeyta_gmail.com#ext#@nh4h.onmicrosoft.com::002ea995-16f2-4c78-98e0-d819c87f6416" providerId="AD" clId="Web-{CFEDEF49-BD1B-435A-85E2-6DA92BAC34F6}" dt="2021-11-07T01:03:38.167" v="597" actId="1076"/>
          <ac:spMkLst>
            <pc:docMk/>
            <pc:sldMk cId="3040540642" sldId="10650"/>
            <ac:spMk id="9" creationId="{A7BF8D2D-C8AD-418E-B338-0AB9C128296A}"/>
          </ac:spMkLst>
        </pc:spChg>
        <pc:spChg chg="add mod">
          <ac:chgData name="Michelle Abeyta" userId="S::maabeyta_gmail.com#ext#@nh4h.onmicrosoft.com::002ea995-16f2-4c78-98e0-d819c87f6416" providerId="AD" clId="Web-{CFEDEF49-BD1B-435A-85E2-6DA92BAC34F6}" dt="2021-11-07T01:03:38.167" v="598" actId="1076"/>
          <ac:spMkLst>
            <pc:docMk/>
            <pc:sldMk cId="3040540642" sldId="10650"/>
            <ac:spMk id="11" creationId="{91135C7E-D485-4E63-9258-A1F765C4B21A}"/>
          </ac:spMkLst>
        </pc:spChg>
        <pc:spChg chg="add del mod">
          <ac:chgData name="Michelle Abeyta" userId="S::maabeyta_gmail.com#ext#@nh4h.onmicrosoft.com::002ea995-16f2-4c78-98e0-d819c87f6416" providerId="AD" clId="Web-{CFEDEF49-BD1B-435A-85E2-6DA92BAC34F6}" dt="2021-11-07T01:05:26.659" v="630"/>
          <ac:spMkLst>
            <pc:docMk/>
            <pc:sldMk cId="3040540642" sldId="10650"/>
            <ac:spMk id="12" creationId="{625784F8-7E7A-496F-817E-274E38B330CE}"/>
          </ac:spMkLst>
        </pc:spChg>
        <pc:spChg chg="add del mod">
          <ac:chgData name="Michelle Abeyta" userId="S::maabeyta_gmail.com#ext#@nh4h.onmicrosoft.com::002ea995-16f2-4c78-98e0-d819c87f6416" providerId="AD" clId="Web-{CFEDEF49-BD1B-435A-85E2-6DA92BAC34F6}" dt="2021-11-07T01:05:39.987" v="636"/>
          <ac:spMkLst>
            <pc:docMk/>
            <pc:sldMk cId="3040540642" sldId="10650"/>
            <ac:spMk id="13" creationId="{0B420CE2-1DD8-4CF2-8CDD-75E0BA4D4558}"/>
          </ac:spMkLst>
        </pc:spChg>
        <pc:spChg chg="mod">
          <ac:chgData name="Michelle Abeyta" userId="S::maabeyta_gmail.com#ext#@nh4h.onmicrosoft.com::002ea995-16f2-4c78-98e0-d819c87f6416" providerId="AD" clId="Web-{CFEDEF49-BD1B-435A-85E2-6DA92BAC34F6}" dt="2021-11-07T01:06:44.350" v="642" actId="1076"/>
          <ac:spMkLst>
            <pc:docMk/>
            <pc:sldMk cId="3040540642" sldId="10650"/>
            <ac:spMk id="23" creationId="{FD829E1C-C1E2-4E31-B078-8F8233BDAA5D}"/>
          </ac:spMkLst>
        </pc:spChg>
        <pc:spChg chg="mod">
          <ac:chgData name="Michelle Abeyta" userId="S::maabeyta_gmail.com#ext#@nh4h.onmicrosoft.com::002ea995-16f2-4c78-98e0-d819c87f6416" providerId="AD" clId="Web-{CFEDEF49-BD1B-435A-85E2-6DA92BAC34F6}" dt="2021-11-07T01:06:26.427" v="639" actId="1076"/>
          <ac:spMkLst>
            <pc:docMk/>
            <pc:sldMk cId="3040540642" sldId="10650"/>
            <ac:spMk id="24" creationId="{B79C5970-F429-4CE5-A4F1-3B3963702F7E}"/>
          </ac:spMkLst>
        </pc:spChg>
        <pc:spChg chg="del mod">
          <ac:chgData name="Michelle Abeyta" userId="S::maabeyta_gmail.com#ext#@nh4h.onmicrosoft.com::002ea995-16f2-4c78-98e0-d819c87f6416" providerId="AD" clId="Web-{CFEDEF49-BD1B-435A-85E2-6DA92BAC34F6}" dt="2021-11-06T23:49:35.648" v="88"/>
          <ac:spMkLst>
            <pc:docMk/>
            <pc:sldMk cId="3040540642" sldId="10650"/>
            <ac:spMk id="26" creationId="{895C5829-EB0E-5444-A10A-F6FD1A61F434}"/>
          </ac:spMkLst>
        </pc:spChg>
        <pc:spChg chg="add del mod">
          <ac:chgData name="Michelle Abeyta" userId="S::maabeyta_gmail.com#ext#@nh4h.onmicrosoft.com::002ea995-16f2-4c78-98e0-d819c87f6416" providerId="AD" clId="Web-{CFEDEF49-BD1B-435A-85E2-6DA92BAC34F6}" dt="2021-11-07T01:03:38.151" v="596" actId="1076"/>
          <ac:spMkLst>
            <pc:docMk/>
            <pc:sldMk cId="3040540642" sldId="10650"/>
            <ac:spMk id="26" creationId="{992652BE-A924-4712-A080-D55EF1E261E8}"/>
          </ac:spMkLst>
        </pc:spChg>
        <pc:spChg chg="add mod">
          <ac:chgData name="Michelle Abeyta" userId="S::maabeyta_gmail.com#ext#@nh4h.onmicrosoft.com::002ea995-16f2-4c78-98e0-d819c87f6416" providerId="AD" clId="Web-{CFEDEF49-BD1B-435A-85E2-6DA92BAC34F6}" dt="2021-11-07T01:05:44.801" v="637" actId="1076"/>
          <ac:spMkLst>
            <pc:docMk/>
            <pc:sldMk cId="3040540642" sldId="10650"/>
            <ac:spMk id="35" creationId="{827922DA-7330-4211-937C-36D008B2E76C}"/>
          </ac:spMkLst>
        </pc:spChg>
        <pc:spChg chg="del mod">
          <ac:chgData name="Michelle Abeyta" userId="S::maabeyta_gmail.com#ext#@nh4h.onmicrosoft.com::002ea995-16f2-4c78-98e0-d819c87f6416" providerId="AD" clId="Web-{CFEDEF49-BD1B-435A-85E2-6DA92BAC34F6}" dt="2021-11-06T23:57:03.783" v="162"/>
          <ac:spMkLst>
            <pc:docMk/>
            <pc:sldMk cId="3040540642" sldId="10650"/>
            <ac:spMk id="61" creationId="{90C3F330-664C-FF46-B5A8-79DD85CDA5C0}"/>
          </ac:spMkLst>
        </pc:spChg>
        <pc:spChg chg="mod">
          <ac:chgData name="Michelle Abeyta" userId="S::maabeyta_gmail.com#ext#@nh4h.onmicrosoft.com::002ea995-16f2-4c78-98e0-d819c87f6416" providerId="AD" clId="Web-{CFEDEF49-BD1B-435A-85E2-6DA92BAC34F6}" dt="2021-11-07T01:02:53.681" v="582" actId="1076"/>
          <ac:spMkLst>
            <pc:docMk/>
            <pc:sldMk cId="3040540642" sldId="10650"/>
            <ac:spMk id="63" creationId="{2BDA5E85-E2CA-1845-8E91-660270542882}"/>
          </ac:spMkLst>
        </pc:spChg>
        <pc:spChg chg="mod">
          <ac:chgData name="Michelle Abeyta" userId="S::maabeyta_gmail.com#ext#@nh4h.onmicrosoft.com::002ea995-16f2-4c78-98e0-d819c87f6416" providerId="AD" clId="Web-{CFEDEF49-BD1B-435A-85E2-6DA92BAC34F6}" dt="2021-11-07T01:02:53.681" v="583" actId="1076"/>
          <ac:spMkLst>
            <pc:docMk/>
            <pc:sldMk cId="3040540642" sldId="10650"/>
            <ac:spMk id="64" creationId="{7547A5B5-63E9-5941-8F63-E568A9A83C44}"/>
          </ac:spMkLst>
        </pc:spChg>
        <pc:spChg chg="mod">
          <ac:chgData name="Michelle Abeyta" userId="S::maabeyta_gmail.com#ext#@nh4h.onmicrosoft.com::002ea995-16f2-4c78-98e0-d819c87f6416" providerId="AD" clId="Web-{CFEDEF49-BD1B-435A-85E2-6DA92BAC34F6}" dt="2021-11-07T00:35:19.466" v="308" actId="1076"/>
          <ac:spMkLst>
            <pc:docMk/>
            <pc:sldMk cId="3040540642" sldId="10650"/>
            <ac:spMk id="66" creationId="{1EE04EE3-64A5-CF4E-82A6-73F5B4BAB0CB}"/>
          </ac:spMkLst>
        </pc:spChg>
        <pc:spChg chg="mod">
          <ac:chgData name="Michelle Abeyta" userId="S::maabeyta_gmail.com#ext#@nh4h.onmicrosoft.com::002ea995-16f2-4c78-98e0-d819c87f6416" providerId="AD" clId="Web-{CFEDEF49-BD1B-435A-85E2-6DA92BAC34F6}" dt="2021-11-07T00:59:10.822" v="567" actId="20577"/>
          <ac:spMkLst>
            <pc:docMk/>
            <pc:sldMk cId="3040540642" sldId="10650"/>
            <ac:spMk id="200" creationId="{1E482C3D-733A-D947-AA75-C5ED55BE87CE}"/>
          </ac:spMkLst>
        </pc:spChg>
        <pc:spChg chg="add mod">
          <ac:chgData name="Michelle Abeyta" userId="S::maabeyta_gmail.com#ext#@nh4h.onmicrosoft.com::002ea995-16f2-4c78-98e0-d819c87f6416" providerId="AD" clId="Web-{CFEDEF49-BD1B-435A-85E2-6DA92BAC34F6}" dt="2021-11-07T01:02:18.399" v="577" actId="14100"/>
          <ac:spMkLst>
            <pc:docMk/>
            <pc:sldMk cId="3040540642" sldId="10650"/>
            <ac:spMk id="533" creationId="{49529234-8CF4-4EE6-AE86-7B66F7813144}"/>
          </ac:spMkLst>
        </pc:spChg>
        <pc:spChg chg="add del mod">
          <ac:chgData name="Michelle Abeyta" userId="S::maabeyta_gmail.com#ext#@nh4h.onmicrosoft.com::002ea995-16f2-4c78-98e0-d819c87f6416" providerId="AD" clId="Web-{CFEDEF49-BD1B-435A-85E2-6DA92BAC34F6}" dt="2021-11-07T00:27:11.938" v="251"/>
          <ac:spMkLst>
            <pc:docMk/>
            <pc:sldMk cId="3040540642" sldId="10650"/>
            <ac:spMk id="534" creationId="{AD91F15E-BED5-4E58-83EF-8CAADECC5715}"/>
          </ac:spMkLst>
        </pc:spChg>
        <pc:spChg chg="add del mod">
          <ac:chgData name="Michelle Abeyta" userId="S::maabeyta_gmail.com#ext#@nh4h.onmicrosoft.com::002ea995-16f2-4c78-98e0-d819c87f6416" providerId="AD" clId="Web-{CFEDEF49-BD1B-435A-85E2-6DA92BAC34F6}" dt="2021-11-07T00:27:19.469" v="253"/>
          <ac:spMkLst>
            <pc:docMk/>
            <pc:sldMk cId="3040540642" sldId="10650"/>
            <ac:spMk id="535" creationId="{3AC11539-9D90-4C2B-B658-3EC2ECAB81B8}"/>
          </ac:spMkLst>
        </pc:spChg>
        <pc:spChg chg="add del mod">
          <ac:chgData name="Michelle Abeyta" userId="S::maabeyta_gmail.com#ext#@nh4h.onmicrosoft.com::002ea995-16f2-4c78-98e0-d819c87f6416" providerId="AD" clId="Web-{CFEDEF49-BD1B-435A-85E2-6DA92BAC34F6}" dt="2021-11-06T23:47:03.749" v="62"/>
          <ac:spMkLst>
            <pc:docMk/>
            <pc:sldMk cId="3040540642" sldId="10650"/>
            <ac:spMk id="1219" creationId="{322993A9-49FB-4736-AAB1-D0F5FE751A09}"/>
          </ac:spMkLst>
        </pc:spChg>
        <pc:spChg chg="add del mod">
          <ac:chgData name="Michelle Abeyta" userId="S::maabeyta_gmail.com#ext#@nh4h.onmicrosoft.com::002ea995-16f2-4c78-98e0-d819c87f6416" providerId="AD" clId="Web-{CFEDEF49-BD1B-435A-85E2-6DA92BAC34F6}" dt="2021-11-06T23:49:40.930" v="90"/>
          <ac:spMkLst>
            <pc:docMk/>
            <pc:sldMk cId="3040540642" sldId="10650"/>
            <ac:spMk id="1355" creationId="{658CEB55-D709-4CCD-A757-6593B8E1D8B3}"/>
          </ac:spMkLst>
        </pc:spChg>
        <pc:spChg chg="add mod">
          <ac:chgData name="Michelle Abeyta" userId="S::maabeyta_gmail.com#ext#@nh4h.onmicrosoft.com::002ea995-16f2-4c78-98e0-d819c87f6416" providerId="AD" clId="Web-{CFEDEF49-BD1B-435A-85E2-6DA92BAC34F6}" dt="2021-11-07T01:02:35.900" v="580" actId="14100"/>
          <ac:spMkLst>
            <pc:docMk/>
            <pc:sldMk cId="3040540642" sldId="10650"/>
            <ac:spMk id="1362" creationId="{C218B719-6F84-4604-9A3B-85BB064C4C42}"/>
          </ac:spMkLst>
        </pc:spChg>
        <pc:spChg chg="add del mod">
          <ac:chgData name="Michelle Abeyta" userId="S::maabeyta_gmail.com#ext#@nh4h.onmicrosoft.com::002ea995-16f2-4c78-98e0-d819c87f6416" providerId="AD" clId="Web-{CFEDEF49-BD1B-435A-85E2-6DA92BAC34F6}" dt="2021-11-06T23:50:17.135" v="101"/>
          <ac:spMkLst>
            <pc:docMk/>
            <pc:sldMk cId="3040540642" sldId="10650"/>
            <ac:spMk id="1363" creationId="{1CC924B5-2CF0-4B50-9942-E137D010048F}"/>
          </ac:spMkLst>
        </pc:spChg>
        <pc:spChg chg="add del mod">
          <ac:chgData name="Michelle Abeyta" userId="S::maabeyta_gmail.com#ext#@nh4h.onmicrosoft.com::002ea995-16f2-4c78-98e0-d819c87f6416" providerId="AD" clId="Web-{CFEDEF49-BD1B-435A-85E2-6DA92BAC34F6}" dt="2021-11-06T23:57:11.331" v="163"/>
          <ac:spMkLst>
            <pc:docMk/>
            <pc:sldMk cId="3040540642" sldId="10650"/>
            <ac:spMk id="1364" creationId="{448D46E5-363C-40D9-9A40-0C1C8CA6C13C}"/>
          </ac:spMkLst>
        </pc:spChg>
        <pc:spChg chg="add del">
          <ac:chgData name="Michelle Abeyta" userId="S::maabeyta_gmail.com#ext#@nh4h.onmicrosoft.com::002ea995-16f2-4c78-98e0-d819c87f6416" providerId="AD" clId="Web-{CFEDEF49-BD1B-435A-85E2-6DA92BAC34F6}" dt="2021-11-07T00:06:20.565" v="206"/>
          <ac:spMkLst>
            <pc:docMk/>
            <pc:sldMk cId="3040540642" sldId="10650"/>
            <ac:spMk id="1365" creationId="{F27FBEBF-B238-4DAB-AB74-78C470C89814}"/>
          </ac:spMkLst>
        </pc:spChg>
        <pc:graphicFrameChg chg="del mod modGraphic">
          <ac:chgData name="Michelle Abeyta" userId="S::maabeyta_gmail.com#ext#@nh4h.onmicrosoft.com::002ea995-16f2-4c78-98e0-d819c87f6416" providerId="AD" clId="Web-{CFEDEF49-BD1B-435A-85E2-6DA92BAC34F6}" dt="2021-11-06T23:51:34.796" v="121"/>
          <ac:graphicFrameMkLst>
            <pc:docMk/>
            <pc:sldMk cId="3040540642" sldId="10650"/>
            <ac:graphicFrameMk id="3" creationId="{A3B82E19-B3EA-4885-B057-969B9E1E0AF9}"/>
          </ac:graphicFrameMkLst>
        </pc:graphicFrameChg>
        <pc:graphicFrameChg chg="del mod">
          <ac:chgData name="Michelle Abeyta" userId="S::maabeyta_gmail.com#ext#@nh4h.onmicrosoft.com::002ea995-16f2-4c78-98e0-d819c87f6416" providerId="AD" clId="Web-{CFEDEF49-BD1B-435A-85E2-6DA92BAC34F6}" dt="2021-11-07T00:27:25.282" v="255"/>
          <ac:graphicFrameMkLst>
            <pc:docMk/>
            <pc:sldMk cId="3040540642" sldId="10650"/>
            <ac:graphicFrameMk id="60" creationId="{F4B8FD28-4770-9B4A-BD57-C4835DC7870F}"/>
          </ac:graphicFrameMkLst>
        </pc:graphicFrameChg>
        <pc:graphicFrameChg chg="mod">
          <ac:chgData name="Michelle Abeyta" userId="S::maabeyta_gmail.com#ext#@nh4h.onmicrosoft.com::002ea995-16f2-4c78-98e0-d819c87f6416" providerId="AD" clId="Web-{CFEDEF49-BD1B-435A-85E2-6DA92BAC34F6}" dt="2021-11-07T01:06:26.443" v="640" actId="1076"/>
          <ac:graphicFrameMkLst>
            <pc:docMk/>
            <pc:sldMk cId="3040540642" sldId="10650"/>
            <ac:graphicFrameMk id="103" creationId="{6A0970D6-6C03-E942-997B-4EE8AB0CFAAC}"/>
          </ac:graphicFrameMkLst>
        </pc:graphicFrameChg>
        <pc:picChg chg="add mod modCrop">
          <ac:chgData name="Michelle Abeyta" userId="S::maabeyta_gmail.com#ext#@nh4h.onmicrosoft.com::002ea995-16f2-4c78-98e0-d819c87f6416" providerId="AD" clId="Web-{CFEDEF49-BD1B-435A-85E2-6DA92BAC34F6}" dt="2021-11-07T01:02:42.447" v="581" actId="1076"/>
          <ac:picMkLst>
            <pc:docMk/>
            <pc:sldMk cId="3040540642" sldId="10650"/>
            <ac:picMk id="3" creationId="{5F698355-6E4E-43E9-84A3-A43E790B949D}"/>
          </ac:picMkLst>
        </pc:picChg>
        <pc:picChg chg="add del mod">
          <ac:chgData name="Michelle Abeyta" userId="S::maabeyta_gmail.com#ext#@nh4h.onmicrosoft.com::002ea995-16f2-4c78-98e0-d819c87f6416" providerId="AD" clId="Web-{CFEDEF49-BD1B-435A-85E2-6DA92BAC34F6}" dt="2021-11-07T00:41:16.928" v="360"/>
          <ac:picMkLst>
            <pc:docMk/>
            <pc:sldMk cId="3040540642" sldId="10650"/>
            <ac:picMk id="7" creationId="{7B337318-D531-4540-A6D5-07AF96BB8A71}"/>
          </ac:picMkLst>
        </pc:picChg>
        <pc:picChg chg="add mod ord modCrop">
          <ac:chgData name="Michelle Abeyta" userId="S::maabeyta_gmail.com#ext#@nh4h.onmicrosoft.com::002ea995-16f2-4c78-98e0-d819c87f6416" providerId="AD" clId="Web-{CFEDEF49-BD1B-435A-85E2-6DA92BAC34F6}" dt="2021-11-07T01:03:38.120" v="593" actId="1076"/>
          <ac:picMkLst>
            <pc:docMk/>
            <pc:sldMk cId="3040540642" sldId="10650"/>
            <ac:picMk id="8" creationId="{89349F6D-FAE6-45AB-A46D-9130B2D0BF31}"/>
          </ac:picMkLst>
        </pc:picChg>
        <pc:picChg chg="add mod ord">
          <ac:chgData name="Michelle Abeyta" userId="S::maabeyta_gmail.com#ext#@nh4h.onmicrosoft.com::002ea995-16f2-4c78-98e0-d819c87f6416" providerId="AD" clId="Web-{CFEDEF49-BD1B-435A-85E2-6DA92BAC34F6}" dt="2021-11-07T01:03:38.136" v="594" actId="1076"/>
          <ac:picMkLst>
            <pc:docMk/>
            <pc:sldMk cId="3040540642" sldId="10650"/>
            <ac:picMk id="10" creationId="{D7A8EC56-5B5F-4EA8-99A3-83CE8E7287E5}"/>
          </ac:picMkLst>
        </pc:picChg>
        <pc:picChg chg="del">
          <ac:chgData name="Michelle Abeyta" userId="S::maabeyta_gmail.com#ext#@nh4h.onmicrosoft.com::002ea995-16f2-4c78-98e0-d819c87f6416" providerId="AD" clId="Web-{CFEDEF49-BD1B-435A-85E2-6DA92BAC34F6}" dt="2021-11-07T00:40:29.473" v="336"/>
          <ac:picMkLst>
            <pc:docMk/>
            <pc:sldMk cId="3040540642" sldId="10650"/>
            <ac:picMk id="1026" creationId="{0CCE88CD-61AA-4058-B8A7-B84051E52680}"/>
          </ac:picMkLst>
        </pc:picChg>
        <pc:cxnChg chg="del mod">
          <ac:chgData name="Michelle Abeyta" userId="S::maabeyta_gmail.com#ext#@nh4h.onmicrosoft.com::002ea995-16f2-4c78-98e0-d819c87f6416" providerId="AD" clId="Web-{CFEDEF49-BD1B-435A-85E2-6DA92BAC34F6}" dt="2021-11-07T00:35:06.622" v="305"/>
          <ac:cxnSpMkLst>
            <pc:docMk/>
            <pc:sldMk cId="3040540642" sldId="10650"/>
            <ac:cxnSpMk id="32" creationId="{4F85EDD4-C0DB-3C48-917B-2D4155B6E904}"/>
          </ac:cxnSpMkLst>
        </pc:cxnChg>
        <pc:cxnChg chg="mod">
          <ac:chgData name="Michelle Abeyta" userId="S::maabeyta_gmail.com#ext#@nh4h.onmicrosoft.com::002ea995-16f2-4c78-98e0-d819c87f6416" providerId="AD" clId="Web-{CFEDEF49-BD1B-435A-85E2-6DA92BAC34F6}" dt="2021-11-07T01:03:07.604" v="585" actId="1076"/>
          <ac:cxnSpMkLst>
            <pc:docMk/>
            <pc:sldMk cId="3040540642" sldId="10650"/>
            <ac:cxnSpMk id="33" creationId="{47F544CC-1051-F743-A142-FF14A803F13E}"/>
          </ac:cxnSpMkLst>
        </pc:cxnChg>
        <pc:cxnChg chg="add mod">
          <ac:chgData name="Michelle Abeyta" userId="S::maabeyta_gmail.com#ext#@nh4h.onmicrosoft.com::002ea995-16f2-4c78-98e0-d819c87f6416" providerId="AD" clId="Web-{CFEDEF49-BD1B-435A-85E2-6DA92BAC34F6}" dt="2021-11-07T01:05:49.005" v="638" actId="1076"/>
          <ac:cxnSpMkLst>
            <pc:docMk/>
            <pc:sldMk cId="3040540642" sldId="10650"/>
            <ac:cxnSpMk id="34" creationId="{F2290A0D-498B-4B50-B4CE-4DE30E9D7585}"/>
          </ac:cxnSpMkLst>
        </pc:cxnChg>
        <pc:cxnChg chg="mod">
          <ac:chgData name="Michelle Abeyta" userId="S::maabeyta_gmail.com#ext#@nh4h.onmicrosoft.com::002ea995-16f2-4c78-98e0-d819c87f6416" providerId="AD" clId="Web-{CFEDEF49-BD1B-435A-85E2-6DA92BAC34F6}" dt="2021-11-07T00:35:10.591" v="306" actId="1076"/>
          <ac:cxnSpMkLst>
            <pc:docMk/>
            <pc:sldMk cId="3040540642" sldId="10650"/>
            <ac:cxnSpMk id="94" creationId="{DF79F249-64EC-7D4A-A982-6671F6DA9E42}"/>
          </ac:cxnSpMkLst>
        </pc:cxnChg>
      </pc:sldChg>
    </pc:docChg>
  </pc:docChgLst>
  <pc:docChgLst>
    <pc:chgData clId="Web-{42736F7E-0CE0-450B-AD5C-676ABDBCE1EE}"/>
    <pc:docChg chg="modSld">
      <pc:chgData name="" userId="" providerId="" clId="Web-{42736F7E-0CE0-450B-AD5C-676ABDBCE1EE}" dt="2021-11-06T21:17:07.323" v="0"/>
      <pc:docMkLst>
        <pc:docMk/>
      </pc:docMkLst>
      <pc:sldChg chg="modNotes">
        <pc:chgData name="" userId="" providerId="" clId="Web-{42736F7E-0CE0-450B-AD5C-676ABDBCE1EE}" dt="2021-11-06T21:17:07.323" v="0"/>
        <pc:sldMkLst>
          <pc:docMk/>
          <pc:sldMk cId="4062663027" sldId="10648"/>
        </pc:sldMkLst>
      </pc:sldChg>
    </pc:docChg>
  </pc:docChgLst>
  <pc:docChgLst>
    <pc:chgData name="Blanchard, Jennifer" userId="S::jennifer.blanchard_arapahoe.edu#ext#@nh4h.onmicrosoft.com::c2dc97b4-199e-48e4-acda-361712736389" providerId="AD" clId="Web-{851857EE-C4B1-4D98-AE88-E62192AAB221}"/>
    <pc:docChg chg="modSld">
      <pc:chgData name="Blanchard, Jennifer" userId="S::jennifer.blanchard_arapahoe.edu#ext#@nh4h.onmicrosoft.com::c2dc97b4-199e-48e4-acda-361712736389" providerId="AD" clId="Web-{851857EE-C4B1-4D98-AE88-E62192AAB221}" dt="2021-11-07T16:04:26.012" v="155" actId="20577"/>
      <pc:docMkLst>
        <pc:docMk/>
      </pc:docMkLst>
      <pc:sldChg chg="modSp">
        <pc:chgData name="Blanchard, Jennifer" userId="S::jennifer.blanchard_arapahoe.edu#ext#@nh4h.onmicrosoft.com::c2dc97b4-199e-48e4-acda-361712736389" providerId="AD" clId="Web-{851857EE-C4B1-4D98-AE88-E62192AAB221}" dt="2021-11-07T16:04:26.012" v="155" actId="20577"/>
        <pc:sldMkLst>
          <pc:docMk/>
          <pc:sldMk cId="3992753707" sldId="10649"/>
        </pc:sldMkLst>
        <pc:spChg chg="mod">
          <ac:chgData name="Blanchard, Jennifer" userId="S::jennifer.blanchard_arapahoe.edu#ext#@nh4h.onmicrosoft.com::c2dc97b4-199e-48e4-acda-361712736389" providerId="AD" clId="Web-{851857EE-C4B1-4D98-AE88-E62192AAB221}" dt="2021-11-07T16:04:26.012" v="155" actId="20577"/>
          <ac:spMkLst>
            <pc:docMk/>
            <pc:sldMk cId="3992753707" sldId="10649"/>
            <ac:spMk id="4" creationId="{5EFE40F4-3494-483B-A342-5876B7E9FFFE}"/>
          </ac:spMkLst>
        </pc:spChg>
      </pc:sldChg>
    </pc:docChg>
  </pc:docChgLst>
  <pc:docChgLst>
    <pc:chgData name="Blanchard, Jennifer" userId="S::jennifer.blanchard_arapahoe.edu#ext#@nh4h.onmicrosoft.com::c2dc97b4-199e-48e4-acda-361712736389" providerId="AD" clId="Web-{6A87B66D-B507-4524-9635-543B31EEDCA3}"/>
    <pc:docChg chg="mod modSld">
      <pc:chgData name="Blanchard, Jennifer" userId="S::jennifer.blanchard_arapahoe.edu#ext#@nh4h.onmicrosoft.com::c2dc97b4-199e-48e4-acda-361712736389" providerId="AD" clId="Web-{6A87B66D-B507-4524-9635-543B31EEDCA3}" dt="2021-11-06T17:57:10.876" v="3238" actId="20577"/>
      <pc:docMkLst>
        <pc:docMk/>
      </pc:docMkLst>
      <pc:sldChg chg="addSp delSp modSp modNotes">
        <pc:chgData name="Blanchard, Jennifer" userId="S::jennifer.blanchard_arapahoe.edu#ext#@nh4h.onmicrosoft.com::c2dc97b4-199e-48e4-acda-361712736389" providerId="AD" clId="Web-{6A87B66D-B507-4524-9635-543B31EEDCA3}" dt="2021-11-06T17:07:53.119" v="1188" actId="20577"/>
        <pc:sldMkLst>
          <pc:docMk/>
          <pc:sldMk cId="1854290421" sldId="10635"/>
        </pc:sldMkLst>
        <pc:spChg chg="add del">
          <ac:chgData name="Blanchard, Jennifer" userId="S::jennifer.blanchard_arapahoe.edu#ext#@nh4h.onmicrosoft.com::c2dc97b4-199e-48e4-acda-361712736389" providerId="AD" clId="Web-{6A87B66D-B507-4524-9635-543B31EEDCA3}" dt="2021-11-06T16:16:06.578" v="7"/>
          <ac:spMkLst>
            <pc:docMk/>
            <pc:sldMk cId="1854290421" sldId="10635"/>
            <ac:spMk id="3" creationId="{EA856134-5723-46D9-AAEC-C08992FE93BE}"/>
          </ac:spMkLst>
        </pc:spChg>
        <pc:spChg chg="add del mod">
          <ac:chgData name="Blanchard, Jennifer" userId="S::jennifer.blanchard_arapahoe.edu#ext#@nh4h.onmicrosoft.com::c2dc97b4-199e-48e4-acda-361712736389" providerId="AD" clId="Web-{6A87B66D-B507-4524-9635-543B31EEDCA3}" dt="2021-11-06T17:07:53.119" v="1188" actId="20577"/>
          <ac:spMkLst>
            <pc:docMk/>
            <pc:sldMk cId="1854290421" sldId="10635"/>
            <ac:spMk id="8" creationId="{CAA386B1-20A8-4CEA-B371-C8E95F1F62BD}"/>
          </ac:spMkLst>
        </pc:spChg>
        <pc:picChg chg="add mod">
          <ac:chgData name="Blanchard, Jennifer" userId="S::jennifer.blanchard_arapahoe.edu#ext#@nh4h.onmicrosoft.com::c2dc97b4-199e-48e4-acda-361712736389" providerId="AD" clId="Web-{6A87B66D-B507-4524-9635-543B31EEDCA3}" dt="2021-11-06T17:07:21.150" v="1184" actId="14100"/>
          <ac:picMkLst>
            <pc:docMk/>
            <pc:sldMk cId="1854290421" sldId="10635"/>
            <ac:picMk id="10" creationId="{87597D74-E18E-45BD-9378-B0B1C2B024F7}"/>
          </ac:picMkLst>
        </pc:picChg>
      </pc:sldChg>
      <pc:sldChg chg="addSp delSp modSp mod modClrScheme addCm chgLayout">
        <pc:chgData name="Blanchard, Jennifer" userId="S::jennifer.blanchard_arapahoe.edu#ext#@nh4h.onmicrosoft.com::c2dc97b4-199e-48e4-acda-361712736389" providerId="AD" clId="Web-{6A87B66D-B507-4524-9635-543B31EEDCA3}" dt="2021-11-06T17:40:13.410" v="3114"/>
        <pc:sldMkLst>
          <pc:docMk/>
          <pc:sldMk cId="2094941057" sldId="10637"/>
        </pc:sldMkLst>
        <pc:spChg chg="mod ord">
          <ac:chgData name="Blanchard, Jennifer" userId="S::jennifer.blanchard_arapahoe.edu#ext#@nh4h.onmicrosoft.com::c2dc97b4-199e-48e4-acda-361712736389" providerId="AD" clId="Web-{6A87B66D-B507-4524-9635-543B31EEDCA3}" dt="2021-11-06T16:50:11.370" v="655"/>
          <ac:spMkLst>
            <pc:docMk/>
            <pc:sldMk cId="2094941057" sldId="10637"/>
            <ac:spMk id="2" creationId="{C8E412BB-4C52-4248-8844-2E447CD58618}"/>
          </ac:spMkLst>
        </pc:spChg>
        <pc:spChg chg="mod ord">
          <ac:chgData name="Blanchard, Jennifer" userId="S::jennifer.blanchard_arapahoe.edu#ext#@nh4h.onmicrosoft.com::c2dc97b4-199e-48e4-acda-361712736389" providerId="AD" clId="Web-{6A87B66D-B507-4524-9635-543B31EEDCA3}" dt="2021-11-06T16:58:09.345" v="926" actId="20577"/>
          <ac:spMkLst>
            <pc:docMk/>
            <pc:sldMk cId="2094941057" sldId="10637"/>
            <ac:spMk id="3" creationId="{18F148FD-C706-6740-AB38-5455211202DC}"/>
          </ac:spMkLst>
        </pc:spChg>
        <pc:spChg chg="add del mod ord">
          <ac:chgData name="Blanchard, Jennifer" userId="S::jennifer.blanchard_arapahoe.edu#ext#@nh4h.onmicrosoft.com::c2dc97b4-199e-48e4-acda-361712736389" providerId="AD" clId="Web-{6A87B66D-B507-4524-9635-543B31EEDCA3}" dt="2021-11-06T16:50:11.370" v="655"/>
          <ac:spMkLst>
            <pc:docMk/>
            <pc:sldMk cId="2094941057" sldId="10637"/>
            <ac:spMk id="4" creationId="{20CF995F-9F94-4B26-A2B0-BBFF846B920F}"/>
          </ac:spMkLst>
        </pc:spChg>
        <pc:spChg chg="mod ord">
          <ac:chgData name="Blanchard, Jennifer" userId="S::jennifer.blanchard_arapahoe.edu#ext#@nh4h.onmicrosoft.com::c2dc97b4-199e-48e4-acda-361712736389" providerId="AD" clId="Web-{6A87B66D-B507-4524-9635-543B31EEDCA3}" dt="2021-11-06T16:50:11.370" v="655"/>
          <ac:spMkLst>
            <pc:docMk/>
            <pc:sldMk cId="2094941057" sldId="10637"/>
            <ac:spMk id="5" creationId="{F476D323-A3ED-8F46-B3DE-64FEAA8B1F84}"/>
          </ac:spMkLst>
        </pc:spChg>
        <pc:spChg chg="add del mod ord">
          <ac:chgData name="Blanchard, Jennifer" userId="S::jennifer.blanchard_arapahoe.edu#ext#@nh4h.onmicrosoft.com::c2dc97b4-199e-48e4-acda-361712736389" providerId="AD" clId="Web-{6A87B66D-B507-4524-9635-543B31EEDCA3}" dt="2021-11-06T16:50:11.370" v="655"/>
          <ac:spMkLst>
            <pc:docMk/>
            <pc:sldMk cId="2094941057" sldId="10637"/>
            <ac:spMk id="6" creationId="{BB8CCB8A-4054-4CA3-8DA7-BD0F05A169D3}"/>
          </ac:spMkLst>
        </pc:spChg>
        <pc:spChg chg="add del mod ord">
          <ac:chgData name="Blanchard, Jennifer" userId="S::jennifer.blanchard_arapahoe.edu#ext#@nh4h.onmicrosoft.com::c2dc97b4-199e-48e4-acda-361712736389" providerId="AD" clId="Web-{6A87B66D-B507-4524-9635-543B31EEDCA3}" dt="2021-11-06T16:50:11.370" v="655"/>
          <ac:spMkLst>
            <pc:docMk/>
            <pc:sldMk cId="2094941057" sldId="10637"/>
            <ac:spMk id="7" creationId="{ACC93BED-28FB-4CA7-8691-2A6988210187}"/>
          </ac:spMkLst>
        </pc:spChg>
        <pc:spChg chg="add del mod ord">
          <ac:chgData name="Blanchard, Jennifer" userId="S::jennifer.blanchard_arapahoe.edu#ext#@nh4h.onmicrosoft.com::c2dc97b4-199e-48e4-acda-361712736389" providerId="AD" clId="Web-{6A87B66D-B507-4524-9635-543B31EEDCA3}" dt="2021-11-06T16:50:11.370" v="655"/>
          <ac:spMkLst>
            <pc:docMk/>
            <pc:sldMk cId="2094941057" sldId="10637"/>
            <ac:spMk id="8" creationId="{B8272B58-83FC-4574-B376-23C99AC1F2C3}"/>
          </ac:spMkLst>
        </pc:spChg>
        <pc:spChg chg="add del mod ord">
          <ac:chgData name="Blanchard, Jennifer" userId="S::jennifer.blanchard_arapahoe.edu#ext#@nh4h.onmicrosoft.com::c2dc97b4-199e-48e4-acda-361712736389" providerId="AD" clId="Web-{6A87B66D-B507-4524-9635-543B31EEDCA3}" dt="2021-11-06T16:50:11.370" v="655"/>
          <ac:spMkLst>
            <pc:docMk/>
            <pc:sldMk cId="2094941057" sldId="10637"/>
            <ac:spMk id="9" creationId="{290E3800-0EC2-45C6-85EE-A32E633B0302}"/>
          </ac:spMkLst>
        </pc:spChg>
        <pc:spChg chg="add del mod ord">
          <ac:chgData name="Blanchard, Jennifer" userId="S::jennifer.blanchard_arapahoe.edu#ext#@nh4h.onmicrosoft.com::c2dc97b4-199e-48e4-acda-361712736389" providerId="AD" clId="Web-{6A87B66D-B507-4524-9635-543B31EEDCA3}" dt="2021-11-06T16:50:11.370" v="655"/>
          <ac:spMkLst>
            <pc:docMk/>
            <pc:sldMk cId="2094941057" sldId="10637"/>
            <ac:spMk id="10" creationId="{71651221-9424-416A-B9B9-D627278DAF01}"/>
          </ac:spMkLst>
        </pc:spChg>
        <pc:spChg chg="add del mod ord">
          <ac:chgData name="Blanchard, Jennifer" userId="S::jennifer.blanchard_arapahoe.edu#ext#@nh4h.onmicrosoft.com::c2dc97b4-199e-48e4-acda-361712736389" providerId="AD" clId="Web-{6A87B66D-B507-4524-9635-543B31EEDCA3}" dt="2021-11-06T16:50:11.370" v="655"/>
          <ac:spMkLst>
            <pc:docMk/>
            <pc:sldMk cId="2094941057" sldId="10637"/>
            <ac:spMk id="11" creationId="{BBE453C2-A95E-431E-89A1-28C6E6670361}"/>
          </ac:spMkLst>
        </pc:spChg>
        <pc:spChg chg="add del mod ord">
          <ac:chgData name="Blanchard, Jennifer" userId="S::jennifer.blanchard_arapahoe.edu#ext#@nh4h.onmicrosoft.com::c2dc97b4-199e-48e4-acda-361712736389" providerId="AD" clId="Web-{6A87B66D-B507-4524-9635-543B31EEDCA3}" dt="2021-11-06T16:50:11.370" v="655"/>
          <ac:spMkLst>
            <pc:docMk/>
            <pc:sldMk cId="2094941057" sldId="10637"/>
            <ac:spMk id="12" creationId="{AFEC2C16-1E16-4A46-9B29-680B667BDAC5}"/>
          </ac:spMkLst>
        </pc:spChg>
        <pc:spChg chg="add del mod ord">
          <ac:chgData name="Blanchard, Jennifer" userId="S::jennifer.blanchard_arapahoe.edu#ext#@nh4h.onmicrosoft.com::c2dc97b4-199e-48e4-acda-361712736389" providerId="AD" clId="Web-{6A87B66D-B507-4524-9635-543B31EEDCA3}" dt="2021-11-06T16:50:11.370" v="655"/>
          <ac:spMkLst>
            <pc:docMk/>
            <pc:sldMk cId="2094941057" sldId="10637"/>
            <ac:spMk id="13" creationId="{55448A73-8063-4CC9-A643-A307B9A97AD5}"/>
          </ac:spMkLst>
        </pc:spChg>
        <pc:spChg chg="add del mod ord">
          <ac:chgData name="Blanchard, Jennifer" userId="S::jennifer.blanchard_arapahoe.edu#ext#@nh4h.onmicrosoft.com::c2dc97b4-199e-48e4-acda-361712736389" providerId="AD" clId="Web-{6A87B66D-B507-4524-9635-543B31EEDCA3}" dt="2021-11-06T16:50:11.370" v="655"/>
          <ac:spMkLst>
            <pc:docMk/>
            <pc:sldMk cId="2094941057" sldId="10637"/>
            <ac:spMk id="14" creationId="{86F47963-D632-4A27-B671-5B2352C5C410}"/>
          </ac:spMkLst>
        </pc:spChg>
        <pc:spChg chg="add del mod ord">
          <ac:chgData name="Blanchard, Jennifer" userId="S::jennifer.blanchard_arapahoe.edu#ext#@nh4h.onmicrosoft.com::c2dc97b4-199e-48e4-acda-361712736389" providerId="AD" clId="Web-{6A87B66D-B507-4524-9635-543B31EEDCA3}" dt="2021-11-06T16:50:11.370" v="655"/>
          <ac:spMkLst>
            <pc:docMk/>
            <pc:sldMk cId="2094941057" sldId="10637"/>
            <ac:spMk id="15" creationId="{47E32FEB-ED05-43AF-9B30-A318FF8A24CD}"/>
          </ac:spMkLst>
        </pc:spChg>
        <pc:spChg chg="add del mod ord">
          <ac:chgData name="Blanchard, Jennifer" userId="S::jennifer.blanchard_arapahoe.edu#ext#@nh4h.onmicrosoft.com::c2dc97b4-199e-48e4-acda-361712736389" providerId="AD" clId="Web-{6A87B66D-B507-4524-9635-543B31EEDCA3}" dt="2021-11-06T16:50:11.370" v="655"/>
          <ac:spMkLst>
            <pc:docMk/>
            <pc:sldMk cId="2094941057" sldId="10637"/>
            <ac:spMk id="16" creationId="{F9327C19-8AFB-4D70-8D04-42A82364149F}"/>
          </ac:spMkLst>
        </pc:spChg>
        <pc:spChg chg="add del mod ord">
          <ac:chgData name="Blanchard, Jennifer" userId="S::jennifer.blanchard_arapahoe.edu#ext#@nh4h.onmicrosoft.com::c2dc97b4-199e-48e4-acda-361712736389" providerId="AD" clId="Web-{6A87B66D-B507-4524-9635-543B31EEDCA3}" dt="2021-11-06T16:50:11.370" v="655"/>
          <ac:spMkLst>
            <pc:docMk/>
            <pc:sldMk cId="2094941057" sldId="10637"/>
            <ac:spMk id="17" creationId="{67951F8F-11F4-40E6-B2E6-BC016E9EB2FF}"/>
          </ac:spMkLst>
        </pc:spChg>
        <pc:spChg chg="add del mod ord">
          <ac:chgData name="Blanchard, Jennifer" userId="S::jennifer.blanchard_arapahoe.edu#ext#@nh4h.onmicrosoft.com::c2dc97b4-199e-48e4-acda-361712736389" providerId="AD" clId="Web-{6A87B66D-B507-4524-9635-543B31EEDCA3}" dt="2021-11-06T16:50:11.370" v="655"/>
          <ac:spMkLst>
            <pc:docMk/>
            <pc:sldMk cId="2094941057" sldId="10637"/>
            <ac:spMk id="18" creationId="{CB8CFD22-3649-4601-B72F-EF2776D4D8C3}"/>
          </ac:spMkLst>
        </pc:spChg>
        <pc:spChg chg="add del mod ord">
          <ac:chgData name="Blanchard, Jennifer" userId="S::jennifer.blanchard_arapahoe.edu#ext#@nh4h.onmicrosoft.com::c2dc97b4-199e-48e4-acda-361712736389" providerId="AD" clId="Web-{6A87B66D-B507-4524-9635-543B31EEDCA3}" dt="2021-11-06T16:50:11.370" v="655"/>
          <ac:spMkLst>
            <pc:docMk/>
            <pc:sldMk cId="2094941057" sldId="10637"/>
            <ac:spMk id="19" creationId="{3763B3B5-BE44-4AAC-93D8-F82B93CA1B21}"/>
          </ac:spMkLst>
        </pc:spChg>
        <pc:spChg chg="add del mod ord">
          <ac:chgData name="Blanchard, Jennifer" userId="S::jennifer.blanchard_arapahoe.edu#ext#@nh4h.onmicrosoft.com::c2dc97b4-199e-48e4-acda-361712736389" providerId="AD" clId="Web-{6A87B66D-B507-4524-9635-543B31EEDCA3}" dt="2021-11-06T16:50:11.370" v="655"/>
          <ac:spMkLst>
            <pc:docMk/>
            <pc:sldMk cId="2094941057" sldId="10637"/>
            <ac:spMk id="20" creationId="{F0F2E439-B617-4450-AF03-358F88A5DA95}"/>
          </ac:spMkLst>
        </pc:spChg>
        <pc:spChg chg="add del mod ord">
          <ac:chgData name="Blanchard, Jennifer" userId="S::jennifer.blanchard_arapahoe.edu#ext#@nh4h.onmicrosoft.com::c2dc97b4-199e-48e4-acda-361712736389" providerId="AD" clId="Web-{6A87B66D-B507-4524-9635-543B31EEDCA3}" dt="2021-11-06T16:50:11.370" v="655"/>
          <ac:spMkLst>
            <pc:docMk/>
            <pc:sldMk cId="2094941057" sldId="10637"/>
            <ac:spMk id="21" creationId="{0F641B2C-7ACE-48C7-8813-005CCAC2E0E2}"/>
          </ac:spMkLst>
        </pc:spChg>
        <pc:graphicFrameChg chg="add mod modGraphic">
          <ac:chgData name="Blanchard, Jennifer" userId="S::jennifer.blanchard_arapahoe.edu#ext#@nh4h.onmicrosoft.com::c2dc97b4-199e-48e4-acda-361712736389" providerId="AD" clId="Web-{6A87B66D-B507-4524-9635-543B31EEDCA3}" dt="2021-11-06T17:40:13.410" v="3114"/>
          <ac:graphicFrameMkLst>
            <pc:docMk/>
            <pc:sldMk cId="2094941057" sldId="10637"/>
            <ac:graphicFrameMk id="22" creationId="{F1B14C13-3E33-4AE8-9F2F-71777F0B5973}"/>
          </ac:graphicFrameMkLst>
        </pc:graphicFrameChg>
        <pc:picChg chg="add mod ord">
          <ac:chgData name="Blanchard, Jennifer" userId="S::jennifer.blanchard_arapahoe.edu#ext#@nh4h.onmicrosoft.com::c2dc97b4-199e-48e4-acda-361712736389" providerId="AD" clId="Web-{6A87B66D-B507-4524-9635-543B31EEDCA3}" dt="2021-11-06T17:04:48.210" v="1160"/>
          <ac:picMkLst>
            <pc:docMk/>
            <pc:sldMk cId="2094941057" sldId="10637"/>
            <ac:picMk id="23" creationId="{ECBB80C8-3ACF-424A-8EC6-05BEE6CCF679}"/>
          </ac:picMkLst>
        </pc:picChg>
      </pc:sldChg>
      <pc:sldChg chg="modCm">
        <pc:chgData name="Blanchard, Jennifer" userId="S::jennifer.blanchard_arapahoe.edu#ext#@nh4h.onmicrosoft.com::c2dc97b4-199e-48e4-acda-361712736389" providerId="AD" clId="Web-{6A87B66D-B507-4524-9635-543B31EEDCA3}" dt="2021-11-06T17:18:25.174" v="1190"/>
        <pc:sldMkLst>
          <pc:docMk/>
          <pc:sldMk cId="562194267" sldId="10638"/>
        </pc:sldMkLst>
      </pc:sldChg>
      <pc:sldChg chg="addSp modSp">
        <pc:chgData name="Blanchard, Jennifer" userId="S::jennifer.blanchard_arapahoe.edu#ext#@nh4h.onmicrosoft.com::c2dc97b4-199e-48e4-acda-361712736389" providerId="AD" clId="Web-{6A87B66D-B507-4524-9635-543B31EEDCA3}" dt="2021-11-06T17:57:10.876" v="3238" actId="20577"/>
        <pc:sldMkLst>
          <pc:docMk/>
          <pc:sldMk cId="3531670436" sldId="10642"/>
        </pc:sldMkLst>
        <pc:graphicFrameChg chg="ord modGraphic">
          <ac:chgData name="Blanchard, Jennifer" userId="S::jennifer.blanchard_arapahoe.edu#ext#@nh4h.onmicrosoft.com::c2dc97b4-199e-48e4-acda-361712736389" providerId="AD" clId="Web-{6A87B66D-B507-4524-9635-543B31EEDCA3}" dt="2021-11-06T17:57:10.876" v="3238" actId="20577"/>
          <ac:graphicFrameMkLst>
            <pc:docMk/>
            <pc:sldMk cId="3531670436" sldId="10642"/>
            <ac:graphicFrameMk id="7" creationId="{7F92D16F-2A00-4278-8BA6-96AC17D9EB5F}"/>
          </ac:graphicFrameMkLst>
        </pc:graphicFrameChg>
        <pc:picChg chg="add mod ord">
          <ac:chgData name="Blanchard, Jennifer" userId="S::jennifer.blanchard_arapahoe.edu#ext#@nh4h.onmicrosoft.com::c2dc97b4-199e-48e4-acda-361712736389" providerId="AD" clId="Web-{6A87B66D-B507-4524-9635-543B31EEDCA3}" dt="2021-11-06T17:47:05.353" v="3149" actId="1076"/>
          <ac:picMkLst>
            <pc:docMk/>
            <pc:sldMk cId="3531670436" sldId="10642"/>
            <ac:picMk id="1681" creationId="{5CEDFCEE-FD05-4890-949A-A9C8F2BC6F3F}"/>
          </ac:picMkLst>
        </pc:picChg>
      </pc:sldChg>
    </pc:docChg>
  </pc:docChgLst>
  <pc:docChgLst>
    <pc:chgData name="Michelle Abeyta" userId="S::maabeyta_gmail.com#ext#@nh4h.onmicrosoft.com::002ea995-16f2-4c78-98e0-d819c87f6416" providerId="AD" clId="Web-{87C810B1-DC74-4727-8DB1-4A4304C8F7BE}"/>
    <pc:docChg chg="mod addSld delSld modSld">
      <pc:chgData name="Michelle Abeyta" userId="S::maabeyta_gmail.com#ext#@nh4h.onmicrosoft.com::002ea995-16f2-4c78-98e0-d819c87f6416" providerId="AD" clId="Web-{87C810B1-DC74-4727-8DB1-4A4304C8F7BE}" dt="2021-11-06T17:23:39.600" v="1763"/>
      <pc:docMkLst>
        <pc:docMk/>
      </pc:docMkLst>
      <pc:sldChg chg="modSp">
        <pc:chgData name="Michelle Abeyta" userId="S::maabeyta_gmail.com#ext#@nh4h.onmicrosoft.com::002ea995-16f2-4c78-98e0-d819c87f6416" providerId="AD" clId="Web-{87C810B1-DC74-4727-8DB1-4A4304C8F7BE}" dt="2021-11-06T16:50:15.813" v="701" actId="1076"/>
        <pc:sldMkLst>
          <pc:docMk/>
          <pc:sldMk cId="2633031119" sldId="338"/>
        </pc:sldMkLst>
        <pc:spChg chg="mod">
          <ac:chgData name="Michelle Abeyta" userId="S::maabeyta_gmail.com#ext#@nh4h.onmicrosoft.com::002ea995-16f2-4c78-98e0-d819c87f6416" providerId="AD" clId="Web-{87C810B1-DC74-4727-8DB1-4A4304C8F7BE}" dt="2021-11-06T16:49:47.764" v="698" actId="20577"/>
          <ac:spMkLst>
            <pc:docMk/>
            <pc:sldMk cId="2633031119" sldId="338"/>
            <ac:spMk id="62" creationId="{9A8B2A95-0C78-284A-95D5-7100366018DB}"/>
          </ac:spMkLst>
        </pc:spChg>
        <pc:graphicFrameChg chg="mod modGraphic">
          <ac:chgData name="Michelle Abeyta" userId="S::maabeyta_gmail.com#ext#@nh4h.onmicrosoft.com::002ea995-16f2-4c78-98e0-d819c87f6416" providerId="AD" clId="Web-{87C810B1-DC74-4727-8DB1-4A4304C8F7BE}" dt="2021-11-06T16:49:52.249" v="700"/>
          <ac:graphicFrameMkLst>
            <pc:docMk/>
            <pc:sldMk cId="2633031119" sldId="338"/>
            <ac:graphicFrameMk id="141" creationId="{F6D020EC-A643-434B-BC8A-C767429887E1}"/>
          </ac:graphicFrameMkLst>
        </pc:graphicFrameChg>
        <pc:picChg chg="mod">
          <ac:chgData name="Michelle Abeyta" userId="S::maabeyta_gmail.com#ext#@nh4h.onmicrosoft.com::002ea995-16f2-4c78-98e0-d819c87f6416" providerId="AD" clId="Web-{87C810B1-DC74-4727-8DB1-4A4304C8F7BE}" dt="2021-11-06T16:50:15.813" v="701" actId="1076"/>
          <ac:picMkLst>
            <pc:docMk/>
            <pc:sldMk cId="2633031119" sldId="338"/>
            <ac:picMk id="11" creationId="{BFE0436C-2BCC-4E92-A73A-BF75CA0AA88E}"/>
          </ac:picMkLst>
        </pc:picChg>
      </pc:sldChg>
      <pc:sldChg chg="addCm">
        <pc:chgData name="Michelle Abeyta" userId="S::maabeyta_gmail.com#ext#@nh4h.onmicrosoft.com::002ea995-16f2-4c78-98e0-d819c87f6416" providerId="AD" clId="Web-{87C810B1-DC74-4727-8DB1-4A4304C8F7BE}" dt="2021-11-06T16:28:02.884" v="2"/>
        <pc:sldMkLst>
          <pc:docMk/>
          <pc:sldMk cId="730098645" sldId="362"/>
        </pc:sldMkLst>
      </pc:sldChg>
      <pc:sldChg chg="mod modShow">
        <pc:chgData name="Michelle Abeyta" userId="S::maabeyta_gmail.com#ext#@nh4h.onmicrosoft.com::002ea995-16f2-4c78-98e0-d819c87f6416" providerId="AD" clId="Web-{87C810B1-DC74-4727-8DB1-4A4304C8F7BE}" dt="2021-11-06T16:26:53.365" v="0"/>
        <pc:sldMkLst>
          <pc:docMk/>
          <pc:sldMk cId="3032607302" sldId="10618"/>
        </pc:sldMkLst>
      </pc:sldChg>
      <pc:sldChg chg="modSp">
        <pc:chgData name="Michelle Abeyta" userId="S::maabeyta_gmail.com#ext#@nh4h.onmicrosoft.com::002ea995-16f2-4c78-98e0-d819c87f6416" providerId="AD" clId="Web-{87C810B1-DC74-4727-8DB1-4A4304C8F7BE}" dt="2021-11-06T16:54:34.013" v="904" actId="20577"/>
        <pc:sldMkLst>
          <pc:docMk/>
          <pc:sldMk cId="1463614882" sldId="10621"/>
        </pc:sldMkLst>
        <pc:spChg chg="mod">
          <ac:chgData name="Michelle Abeyta" userId="S::maabeyta_gmail.com#ext#@nh4h.onmicrosoft.com::002ea995-16f2-4c78-98e0-d819c87f6416" providerId="AD" clId="Web-{87C810B1-DC74-4727-8DB1-4A4304C8F7BE}" dt="2021-11-06T16:54:34.013" v="904" actId="20577"/>
          <ac:spMkLst>
            <pc:docMk/>
            <pc:sldMk cId="1463614882" sldId="10621"/>
            <ac:spMk id="3" creationId="{2F991BBF-3A96-9F44-AF62-40D0944ADF70}"/>
          </ac:spMkLst>
        </pc:spChg>
      </pc:sldChg>
      <pc:sldChg chg="modSp">
        <pc:chgData name="Michelle Abeyta" userId="S::maabeyta_gmail.com#ext#@nh4h.onmicrosoft.com::002ea995-16f2-4c78-98e0-d819c87f6416" providerId="AD" clId="Web-{87C810B1-DC74-4727-8DB1-4A4304C8F7BE}" dt="2021-11-06T17:20:53.779" v="1721" actId="20577"/>
        <pc:sldMkLst>
          <pc:docMk/>
          <pc:sldMk cId="2648020247" sldId="10622"/>
        </pc:sldMkLst>
        <pc:spChg chg="mod">
          <ac:chgData name="Michelle Abeyta" userId="S::maabeyta_gmail.com#ext#@nh4h.onmicrosoft.com::002ea995-16f2-4c78-98e0-d819c87f6416" providerId="AD" clId="Web-{87C810B1-DC74-4727-8DB1-4A4304C8F7BE}" dt="2021-11-06T17:20:53.779" v="1721" actId="20577"/>
          <ac:spMkLst>
            <pc:docMk/>
            <pc:sldMk cId="2648020247" sldId="10622"/>
            <ac:spMk id="3" creationId="{D93A5744-4DC2-F242-A538-219539FE31EE}"/>
          </ac:spMkLst>
        </pc:spChg>
      </pc:sldChg>
      <pc:sldChg chg="addSp delSp modSp new del modCm">
        <pc:chgData name="Michelle Abeyta" userId="S::maabeyta_gmail.com#ext#@nh4h.onmicrosoft.com::002ea995-16f2-4c78-98e0-d819c87f6416" providerId="AD" clId="Web-{87C810B1-DC74-4727-8DB1-4A4304C8F7BE}" dt="2021-11-06T17:17:04.654" v="1613"/>
        <pc:sldMkLst>
          <pc:docMk/>
          <pc:sldMk cId="649768858" sldId="10641"/>
        </pc:sldMkLst>
        <pc:spChg chg="del mod">
          <ac:chgData name="Michelle Abeyta" userId="S::maabeyta_gmail.com#ext#@nh4h.onmicrosoft.com::002ea995-16f2-4c78-98e0-d819c87f6416" providerId="AD" clId="Web-{87C810B1-DC74-4727-8DB1-4A4304C8F7BE}" dt="2021-11-06T17:03:06.805" v="1333"/>
          <ac:spMkLst>
            <pc:docMk/>
            <pc:sldMk cId="649768858" sldId="10641"/>
            <ac:spMk id="2" creationId="{4300F55F-1B80-494A-B449-697AE997E02D}"/>
          </ac:spMkLst>
        </pc:spChg>
        <pc:spChg chg="del">
          <ac:chgData name="Michelle Abeyta" userId="S::maabeyta_gmail.com#ext#@nh4h.onmicrosoft.com::002ea995-16f2-4c78-98e0-d819c87f6416" providerId="AD" clId="Web-{87C810B1-DC74-4727-8DB1-4A4304C8F7BE}" dt="2021-11-06T17:04:29.856" v="1359"/>
          <ac:spMkLst>
            <pc:docMk/>
            <pc:sldMk cId="649768858" sldId="10641"/>
            <ac:spMk id="3" creationId="{FED2DC7A-0050-4D66-8335-E663EBCE51BA}"/>
          </ac:spMkLst>
        </pc:spChg>
        <pc:spChg chg="add del mod">
          <ac:chgData name="Michelle Abeyta" userId="S::maabeyta_gmail.com#ext#@nh4h.onmicrosoft.com::002ea995-16f2-4c78-98e0-d819c87f6416" providerId="AD" clId="Web-{87C810B1-DC74-4727-8DB1-4A4304C8F7BE}" dt="2021-11-06T17:05:30.094" v="1370"/>
          <ac:spMkLst>
            <pc:docMk/>
            <pc:sldMk cId="649768858" sldId="10641"/>
            <ac:spMk id="7" creationId="{D9519A68-DB00-416A-ABA0-FC0301A508E9}"/>
          </ac:spMkLst>
        </pc:spChg>
        <pc:spChg chg="add mod">
          <ac:chgData name="Michelle Abeyta" userId="S::maabeyta_gmail.com#ext#@nh4h.onmicrosoft.com::002ea995-16f2-4c78-98e0-d819c87f6416" providerId="AD" clId="Web-{87C810B1-DC74-4727-8DB1-4A4304C8F7BE}" dt="2021-11-06T17:09:14.579" v="1416" actId="20577"/>
          <ac:spMkLst>
            <pc:docMk/>
            <pc:sldMk cId="649768858" sldId="10641"/>
            <ac:spMk id="9" creationId="{19683B77-83B5-43A5-BFF1-7C9941932838}"/>
          </ac:spMkLst>
        </pc:spChg>
        <pc:picChg chg="add mod">
          <ac:chgData name="Michelle Abeyta" userId="S::maabeyta_gmail.com#ext#@nh4h.onmicrosoft.com::002ea995-16f2-4c78-98e0-d819c87f6416" providerId="AD" clId="Web-{87C810B1-DC74-4727-8DB1-4A4304C8F7BE}" dt="2021-11-06T17:05:59.752" v="1376" actId="1076"/>
          <ac:picMkLst>
            <pc:docMk/>
            <pc:sldMk cId="649768858" sldId="10641"/>
            <ac:picMk id="5" creationId="{D3731060-4341-4DD1-AF88-800AAC01E6AE}"/>
          </ac:picMkLst>
        </pc:picChg>
        <pc:picChg chg="add mod">
          <ac:chgData name="Michelle Abeyta" userId="S::maabeyta_gmail.com#ext#@nh4h.onmicrosoft.com::002ea995-16f2-4c78-98e0-d819c87f6416" providerId="AD" clId="Web-{87C810B1-DC74-4727-8DB1-4A4304C8F7BE}" dt="2021-11-06T17:06:22.005" v="1381" actId="1076"/>
          <ac:picMkLst>
            <pc:docMk/>
            <pc:sldMk cId="649768858" sldId="10641"/>
            <ac:picMk id="8" creationId="{96857EBD-4FA0-47FC-BA7D-1DF88060F4C9}"/>
          </ac:picMkLst>
        </pc:picChg>
      </pc:sldChg>
      <pc:sldChg chg="addSp delSp modSp addCm modCm">
        <pc:chgData name="Michelle Abeyta" userId="S::maabeyta_gmail.com#ext#@nh4h.onmicrosoft.com::002ea995-16f2-4c78-98e0-d819c87f6416" providerId="AD" clId="Web-{87C810B1-DC74-4727-8DB1-4A4304C8F7BE}" dt="2021-11-06T17:23:39.600" v="1763"/>
        <pc:sldMkLst>
          <pc:docMk/>
          <pc:sldMk cId="3531670436" sldId="10642"/>
        </pc:sldMkLst>
        <pc:graphicFrameChg chg="mod modGraphic">
          <ac:chgData name="Michelle Abeyta" userId="S::maabeyta_gmail.com#ext#@nh4h.onmicrosoft.com::002ea995-16f2-4c78-98e0-d819c87f6416" providerId="AD" clId="Web-{87C810B1-DC74-4727-8DB1-4A4304C8F7BE}" dt="2021-11-06T17:22:28.190" v="1761" actId="20577"/>
          <ac:graphicFrameMkLst>
            <pc:docMk/>
            <pc:sldMk cId="3531670436" sldId="10642"/>
            <ac:graphicFrameMk id="7" creationId="{7F92D16F-2A00-4278-8BA6-96AC17D9EB5F}"/>
          </ac:graphicFrameMkLst>
        </pc:graphicFrameChg>
        <pc:picChg chg="add del mod">
          <ac:chgData name="Michelle Abeyta" userId="S::maabeyta_gmail.com#ext#@nh4h.onmicrosoft.com::002ea995-16f2-4c78-98e0-d819c87f6416" providerId="AD" clId="Web-{87C810B1-DC74-4727-8DB1-4A4304C8F7BE}" dt="2021-11-06T17:09:58.081" v="1420"/>
          <ac:picMkLst>
            <pc:docMk/>
            <pc:sldMk cId="3531670436" sldId="10642"/>
            <ac:picMk id="219" creationId="{B14BB073-05B9-4963-8798-738092432188}"/>
          </ac:picMkLst>
        </pc:picChg>
      </pc:sldChg>
    </pc:docChg>
  </pc:docChgLst>
  <pc:docChgLst>
    <pc:chgData name="Juan Pablo Garcia" userId="S::jgarc7182_365.elmhurst.edu#ext#@nh4h.onmicrosoft.com::5578726a-2c3a-47be-896d-6f44b6ea0ebc" providerId="AD" clId="Web-{1C329C6B-E1E9-4B00-BD32-9FB7F076F7C1}"/>
    <pc:docChg chg="modSld">
      <pc:chgData name="Juan Pablo Garcia" userId="S::jgarc7182_365.elmhurst.edu#ext#@nh4h.onmicrosoft.com::5578726a-2c3a-47be-896d-6f44b6ea0ebc" providerId="AD" clId="Web-{1C329C6B-E1E9-4B00-BD32-9FB7F076F7C1}" dt="2021-11-07T15:57:27.158" v="48" actId="20577"/>
      <pc:docMkLst>
        <pc:docMk/>
      </pc:docMkLst>
      <pc:sldChg chg="modSp">
        <pc:chgData name="Juan Pablo Garcia" userId="S::jgarc7182_365.elmhurst.edu#ext#@nh4h.onmicrosoft.com::5578726a-2c3a-47be-896d-6f44b6ea0ebc" providerId="AD" clId="Web-{1C329C6B-E1E9-4B00-BD32-9FB7F076F7C1}" dt="2021-11-07T15:57:27.158" v="48" actId="20577"/>
        <pc:sldMkLst>
          <pc:docMk/>
          <pc:sldMk cId="3935138030" sldId="10653"/>
        </pc:sldMkLst>
        <pc:graphicFrameChg chg="mod modGraphic">
          <ac:chgData name="Juan Pablo Garcia" userId="S::jgarc7182_365.elmhurst.edu#ext#@nh4h.onmicrosoft.com::5578726a-2c3a-47be-896d-6f44b6ea0ebc" providerId="AD" clId="Web-{1C329C6B-E1E9-4B00-BD32-9FB7F076F7C1}" dt="2021-11-07T15:57:27.158" v="48" actId="20577"/>
          <ac:graphicFrameMkLst>
            <pc:docMk/>
            <pc:sldMk cId="3935138030" sldId="10653"/>
            <ac:graphicFrameMk id="6" creationId="{119C6CA8-9304-4999-9754-76434F14C227}"/>
          </ac:graphicFrameMkLst>
        </pc:graphicFrameChg>
      </pc:sldChg>
    </pc:docChg>
  </pc:docChgLst>
  <pc:docChgLst>
    <pc:chgData name="Michelle Abeyta" userId="S::maabeyta_gmail.com#ext#@nh4h.onmicrosoft.com::002ea995-16f2-4c78-98e0-d819c87f6416" providerId="AD" clId="Web-{2E574E72-393D-4810-BD6C-583A6A42E4B1}"/>
    <pc:docChg chg="delSld modSld">
      <pc:chgData name="Michelle Abeyta" userId="S::maabeyta_gmail.com#ext#@nh4h.onmicrosoft.com::002ea995-16f2-4c78-98e0-d819c87f6416" providerId="AD" clId="Web-{2E574E72-393D-4810-BD6C-583A6A42E4B1}" dt="2021-11-06T19:40:07.434" v="169" actId="1076"/>
      <pc:docMkLst>
        <pc:docMk/>
      </pc:docMkLst>
      <pc:sldChg chg="del">
        <pc:chgData name="Michelle Abeyta" userId="S::maabeyta_gmail.com#ext#@nh4h.onmicrosoft.com::002ea995-16f2-4c78-98e0-d819c87f6416" providerId="AD" clId="Web-{2E574E72-393D-4810-BD6C-583A6A42E4B1}" dt="2021-11-06T19:36:26.733" v="83"/>
        <pc:sldMkLst>
          <pc:docMk/>
          <pc:sldMk cId="464322321" sldId="356"/>
        </pc:sldMkLst>
      </pc:sldChg>
      <pc:sldChg chg="del">
        <pc:chgData name="Michelle Abeyta" userId="S::maabeyta_gmail.com#ext#@nh4h.onmicrosoft.com::002ea995-16f2-4c78-98e0-d819c87f6416" providerId="AD" clId="Web-{2E574E72-393D-4810-BD6C-583A6A42E4B1}" dt="2021-11-06T19:32:15.483" v="3"/>
        <pc:sldMkLst>
          <pc:docMk/>
          <pc:sldMk cId="3032607302" sldId="10618"/>
        </pc:sldMkLst>
      </pc:sldChg>
      <pc:sldChg chg="modSp modNotes">
        <pc:chgData name="Michelle Abeyta" userId="S::maabeyta_gmail.com#ext#@nh4h.onmicrosoft.com::002ea995-16f2-4c78-98e0-d819c87f6416" providerId="AD" clId="Web-{2E574E72-393D-4810-BD6C-583A6A42E4B1}" dt="2021-11-06T19:40:07.434" v="169" actId="1076"/>
        <pc:sldMkLst>
          <pc:docMk/>
          <pc:sldMk cId="2094941057" sldId="10637"/>
        </pc:sldMkLst>
        <pc:graphicFrameChg chg="mod modGraphic">
          <ac:chgData name="Michelle Abeyta" userId="S::maabeyta_gmail.com#ext#@nh4h.onmicrosoft.com::002ea995-16f2-4c78-98e0-d819c87f6416" providerId="AD" clId="Web-{2E574E72-393D-4810-BD6C-583A6A42E4B1}" dt="2021-11-06T19:40:07.434" v="169" actId="1076"/>
          <ac:graphicFrameMkLst>
            <pc:docMk/>
            <pc:sldMk cId="2094941057" sldId="10637"/>
            <ac:graphicFrameMk id="22" creationId="{F1B14C13-3E33-4AE8-9F2F-71777F0B5973}"/>
          </ac:graphicFrameMkLst>
        </pc:graphicFrameChg>
      </pc:sldChg>
      <pc:sldChg chg="del">
        <pc:chgData name="Michelle Abeyta" userId="S::maabeyta_gmail.com#ext#@nh4h.onmicrosoft.com::002ea995-16f2-4c78-98e0-d819c87f6416" providerId="AD" clId="Web-{2E574E72-393D-4810-BD6C-583A6A42E4B1}" dt="2021-11-06T19:32:09.467" v="0"/>
        <pc:sldMkLst>
          <pc:docMk/>
          <pc:sldMk cId="562194267" sldId="10638"/>
        </pc:sldMkLst>
      </pc:sldChg>
      <pc:sldChg chg="del">
        <pc:chgData name="Michelle Abeyta" userId="S::maabeyta_gmail.com#ext#@nh4h.onmicrosoft.com::002ea995-16f2-4c78-98e0-d819c87f6416" providerId="AD" clId="Web-{2E574E72-393D-4810-BD6C-583A6A42E4B1}" dt="2021-11-06T19:32:10.826" v="1"/>
        <pc:sldMkLst>
          <pc:docMk/>
          <pc:sldMk cId="2798534502" sldId="10639"/>
        </pc:sldMkLst>
      </pc:sldChg>
      <pc:sldChg chg="del">
        <pc:chgData name="Michelle Abeyta" userId="S::maabeyta_gmail.com#ext#@nh4h.onmicrosoft.com::002ea995-16f2-4c78-98e0-d819c87f6416" providerId="AD" clId="Web-{2E574E72-393D-4810-BD6C-583A6A42E4B1}" dt="2021-11-06T19:32:12.655" v="2"/>
        <pc:sldMkLst>
          <pc:docMk/>
          <pc:sldMk cId="3484462526" sldId="10640"/>
        </pc:sldMkLst>
      </pc:sldChg>
      <pc:sldChg chg="addSp delSp modSp modNotes">
        <pc:chgData name="Michelle Abeyta" userId="S::maabeyta_gmail.com#ext#@nh4h.onmicrosoft.com::002ea995-16f2-4c78-98e0-d819c87f6416" providerId="AD" clId="Web-{2E574E72-393D-4810-BD6C-583A6A42E4B1}" dt="2021-11-06T19:36:23.014" v="82" actId="20577"/>
        <pc:sldMkLst>
          <pc:docMk/>
          <pc:sldMk cId="4062663027" sldId="10648"/>
        </pc:sldMkLst>
        <pc:spChg chg="add del mod">
          <ac:chgData name="Michelle Abeyta" userId="S::maabeyta_gmail.com#ext#@nh4h.onmicrosoft.com::002ea995-16f2-4c78-98e0-d819c87f6416" providerId="AD" clId="Web-{2E574E72-393D-4810-BD6C-583A6A42E4B1}" dt="2021-11-06T19:33:14.065" v="30"/>
          <ac:spMkLst>
            <pc:docMk/>
            <pc:sldMk cId="4062663027" sldId="10648"/>
            <ac:spMk id="4" creationId="{743F1492-0323-4FBE-A669-3C4867129950}"/>
          </ac:spMkLst>
        </pc:spChg>
        <pc:spChg chg="add del mod">
          <ac:chgData name="Michelle Abeyta" userId="S::maabeyta_gmail.com#ext#@nh4h.onmicrosoft.com::002ea995-16f2-4c78-98e0-d819c87f6416" providerId="AD" clId="Web-{2E574E72-393D-4810-BD6C-583A6A42E4B1}" dt="2021-11-06T19:33:11.580" v="29"/>
          <ac:spMkLst>
            <pc:docMk/>
            <pc:sldMk cId="4062663027" sldId="10648"/>
            <ac:spMk id="7" creationId="{163EE7E2-1D28-4B81-A299-0A92ABD37CE2}"/>
          </ac:spMkLst>
        </pc:spChg>
        <pc:spChg chg="add mod">
          <ac:chgData name="Michelle Abeyta" userId="S::maabeyta_gmail.com#ext#@nh4h.onmicrosoft.com::002ea995-16f2-4c78-98e0-d819c87f6416" providerId="AD" clId="Web-{2E574E72-393D-4810-BD6C-583A6A42E4B1}" dt="2021-11-06T19:35:41.715" v="76" actId="1076"/>
          <ac:spMkLst>
            <pc:docMk/>
            <pc:sldMk cId="4062663027" sldId="10648"/>
            <ac:spMk id="8" creationId="{14E6B4A9-42CC-47EB-96DF-18E46858CEEF}"/>
          </ac:spMkLst>
        </pc:spChg>
        <pc:spChg chg="add mod">
          <ac:chgData name="Michelle Abeyta" userId="S::maabeyta_gmail.com#ext#@nh4h.onmicrosoft.com::002ea995-16f2-4c78-98e0-d819c87f6416" providerId="AD" clId="Web-{2E574E72-393D-4810-BD6C-583A6A42E4B1}" dt="2021-11-06T19:35:59.981" v="79" actId="20577"/>
          <ac:spMkLst>
            <pc:docMk/>
            <pc:sldMk cId="4062663027" sldId="10648"/>
            <ac:spMk id="9" creationId="{0896146F-7FE4-486F-A0C7-D990E0541FEC}"/>
          </ac:spMkLst>
        </pc:spChg>
        <pc:spChg chg="mod">
          <ac:chgData name="Michelle Abeyta" userId="S::maabeyta_gmail.com#ext#@nh4h.onmicrosoft.com::002ea995-16f2-4c78-98e0-d819c87f6416" providerId="AD" clId="Web-{2E574E72-393D-4810-BD6C-583A6A42E4B1}" dt="2021-11-06T19:36:23.014" v="82" actId="20577"/>
          <ac:spMkLst>
            <pc:docMk/>
            <pc:sldMk cId="4062663027" sldId="10648"/>
            <ac:spMk id="26" creationId="{895C5829-EB0E-5444-A10A-F6FD1A61F434}"/>
          </ac:spMkLst>
        </pc:spChg>
        <pc:spChg chg="del">
          <ac:chgData name="Michelle Abeyta" userId="S::maabeyta_gmail.com#ext#@nh4h.onmicrosoft.com::002ea995-16f2-4c78-98e0-d819c87f6416" providerId="AD" clId="Web-{2E574E72-393D-4810-BD6C-583A6A42E4B1}" dt="2021-11-06T19:33:04.048" v="28"/>
          <ac:spMkLst>
            <pc:docMk/>
            <pc:sldMk cId="4062663027" sldId="10648"/>
            <ac:spMk id="52" creationId="{39466CBF-C027-B64C-8631-069036E921CA}"/>
          </ac:spMkLst>
        </pc:spChg>
        <pc:spChg chg="del">
          <ac:chgData name="Michelle Abeyta" userId="S::maabeyta_gmail.com#ext#@nh4h.onmicrosoft.com::002ea995-16f2-4c78-98e0-d819c87f6416" providerId="AD" clId="Web-{2E574E72-393D-4810-BD6C-583A6A42E4B1}" dt="2021-11-06T19:32:54.860" v="27"/>
          <ac:spMkLst>
            <pc:docMk/>
            <pc:sldMk cId="4062663027" sldId="10648"/>
            <ac:spMk id="58" creationId="{90AB88A8-BE91-9F43-B306-55AC805F6806}"/>
          </ac:spMkLst>
        </pc:spChg>
        <pc:spChg chg="mod">
          <ac:chgData name="Michelle Abeyta" userId="S::maabeyta_gmail.com#ext#@nh4h.onmicrosoft.com::002ea995-16f2-4c78-98e0-d819c87f6416" providerId="AD" clId="Web-{2E574E72-393D-4810-BD6C-583A6A42E4B1}" dt="2021-11-06T19:33:34.488" v="33" actId="1076"/>
          <ac:spMkLst>
            <pc:docMk/>
            <pc:sldMk cId="4062663027" sldId="10648"/>
            <ac:spMk id="63" creationId="{2BDA5E85-E2CA-1845-8E91-660270542882}"/>
          </ac:spMkLst>
        </pc:spChg>
        <pc:spChg chg="mod">
          <ac:chgData name="Michelle Abeyta" userId="S::maabeyta_gmail.com#ext#@nh4h.onmicrosoft.com::002ea995-16f2-4c78-98e0-d819c87f6416" providerId="AD" clId="Web-{2E574E72-393D-4810-BD6C-583A6A42E4B1}" dt="2021-11-06T19:34:28.319" v="38"/>
          <ac:spMkLst>
            <pc:docMk/>
            <pc:sldMk cId="4062663027" sldId="10648"/>
            <ac:spMk id="64" creationId="{7547A5B5-63E9-5941-8F63-E568A9A83C44}"/>
          </ac:spMkLst>
        </pc:spChg>
      </pc:sldChg>
    </pc:docChg>
  </pc:docChgLst>
  <pc:docChgLst>
    <pc:chgData name="Jessica Lamberson" userId="S::jessica.lamberson_elmhurst.edu#ext#@nh4h.onmicrosoft.com::96dedeb1-a03e-42d4-871c-e50e4bfd2dfb" providerId="AD" clId="Web-{7F30C011-B387-49D3-BDD7-74029F622C67}"/>
    <pc:docChg chg="modSld">
      <pc:chgData name="Jessica Lamberson" userId="S::jessica.lamberson_elmhurst.edu#ext#@nh4h.onmicrosoft.com::96dedeb1-a03e-42d4-871c-e50e4bfd2dfb" providerId="AD" clId="Web-{7F30C011-B387-49D3-BDD7-74029F622C67}" dt="2021-11-06T17:27:56.002" v="1"/>
      <pc:docMkLst>
        <pc:docMk/>
      </pc:docMkLst>
      <pc:sldChg chg="modSp">
        <pc:chgData name="Jessica Lamberson" userId="S::jessica.lamberson_elmhurst.edu#ext#@nh4h.onmicrosoft.com::96dedeb1-a03e-42d4-871c-e50e4bfd2dfb" providerId="AD" clId="Web-{7F30C011-B387-49D3-BDD7-74029F622C67}" dt="2021-11-06T17:27:56.002" v="1"/>
        <pc:sldMkLst>
          <pc:docMk/>
          <pc:sldMk cId="3531670436" sldId="10642"/>
        </pc:sldMkLst>
        <pc:graphicFrameChg chg="ord">
          <ac:chgData name="Jessica Lamberson" userId="S::jessica.lamberson_elmhurst.edu#ext#@nh4h.onmicrosoft.com::96dedeb1-a03e-42d4-871c-e50e4bfd2dfb" providerId="AD" clId="Web-{7F30C011-B387-49D3-BDD7-74029F622C67}" dt="2021-11-06T17:27:56.002" v="1"/>
          <ac:graphicFrameMkLst>
            <pc:docMk/>
            <pc:sldMk cId="3531670436" sldId="10642"/>
            <ac:graphicFrameMk id="7" creationId="{7F92D16F-2A00-4278-8BA6-96AC17D9EB5F}"/>
          </ac:graphicFrameMkLst>
        </pc:graphicFrameChg>
      </pc:sldChg>
    </pc:docChg>
  </pc:docChgLst>
  <pc:docChgLst>
    <pc:chgData name="Blanchard, Jennifer" userId="S::jennifer.blanchard_arapahoe.edu#ext#@nh4h.onmicrosoft.com::c2dc97b4-199e-48e4-acda-361712736389" providerId="AD" clId="Web-{310027A0-8C33-456F-A496-ABD12C6492B7}"/>
    <pc:docChg chg="modSld">
      <pc:chgData name="Blanchard, Jennifer" userId="S::jennifer.blanchard_arapahoe.edu#ext#@nh4h.onmicrosoft.com::c2dc97b4-199e-48e4-acda-361712736389" providerId="AD" clId="Web-{310027A0-8C33-456F-A496-ABD12C6492B7}" dt="2021-11-06T15:46:21.830" v="2" actId="14100"/>
      <pc:docMkLst>
        <pc:docMk/>
      </pc:docMkLst>
      <pc:sldChg chg="modSp">
        <pc:chgData name="Blanchard, Jennifer" userId="S::jennifer.blanchard_arapahoe.edu#ext#@nh4h.onmicrosoft.com::c2dc97b4-199e-48e4-acda-361712736389" providerId="AD" clId="Web-{310027A0-8C33-456F-A496-ABD12C6492B7}" dt="2021-11-06T15:46:21.830" v="2" actId="14100"/>
        <pc:sldMkLst>
          <pc:docMk/>
          <pc:sldMk cId="1854290421" sldId="10635"/>
        </pc:sldMkLst>
        <pc:picChg chg="mod">
          <ac:chgData name="Blanchard, Jennifer" userId="S::jennifer.blanchard_arapahoe.edu#ext#@nh4h.onmicrosoft.com::c2dc97b4-199e-48e4-acda-361712736389" providerId="AD" clId="Web-{310027A0-8C33-456F-A496-ABD12C6492B7}" dt="2021-11-06T15:46:21.830" v="2" actId="14100"/>
          <ac:picMkLst>
            <pc:docMk/>
            <pc:sldMk cId="1854290421" sldId="10635"/>
            <ac:picMk id="7" creationId="{F3211610-9A3A-4360-A36F-304FC1E0DFA6}"/>
          </ac:picMkLst>
        </pc:picChg>
      </pc:sldChg>
    </pc:docChg>
  </pc:docChgLst>
  <pc:docChgLst>
    <pc:chgData name="Froh, Elizabeth B" userId="bd71730a-3a3b-41db-8450-2612bb15ebc1" providerId="ADAL" clId="{228CBE6C-311C-411E-973C-FA02A0981CD1}"/>
    <pc:docChg chg="undo custSel addSld delSld modSld sldOrd">
      <pc:chgData name="Froh, Elizabeth B" userId="bd71730a-3a3b-41db-8450-2612bb15ebc1" providerId="ADAL" clId="{228CBE6C-311C-411E-973C-FA02A0981CD1}" dt="2021-11-06T17:14:22.528" v="5980"/>
      <pc:docMkLst>
        <pc:docMk/>
      </pc:docMkLst>
      <pc:sldChg chg="addSp delSp modSp mod ord delAnim modAnim">
        <pc:chgData name="Froh, Elizabeth B" userId="bd71730a-3a3b-41db-8450-2612bb15ebc1" providerId="ADAL" clId="{228CBE6C-311C-411E-973C-FA02A0981CD1}" dt="2021-11-06T16:20:57.073" v="4746"/>
        <pc:sldMkLst>
          <pc:docMk/>
          <pc:sldMk cId="2633031119" sldId="338"/>
        </pc:sldMkLst>
        <pc:spChg chg="add del mod">
          <ac:chgData name="Froh, Elizabeth B" userId="bd71730a-3a3b-41db-8450-2612bb15ebc1" providerId="ADAL" clId="{228CBE6C-311C-411E-973C-FA02A0981CD1}" dt="2021-11-06T15:44:51.501" v="3295" actId="478"/>
          <ac:spMkLst>
            <pc:docMk/>
            <pc:sldMk cId="2633031119" sldId="338"/>
            <ac:spMk id="3" creationId="{6C6EB19F-CEAE-4633-B22F-C531D7283D09}"/>
          </ac:spMkLst>
        </pc:spChg>
        <pc:spChg chg="add del mod">
          <ac:chgData name="Froh, Elizabeth B" userId="bd71730a-3a3b-41db-8450-2612bb15ebc1" providerId="ADAL" clId="{228CBE6C-311C-411E-973C-FA02A0981CD1}" dt="2021-11-06T15:44:46.709" v="3294" actId="478"/>
          <ac:spMkLst>
            <pc:docMk/>
            <pc:sldMk cId="2633031119" sldId="338"/>
            <ac:spMk id="4" creationId="{9ABFF475-CE57-4B26-BC63-A967CA8A4B6B}"/>
          </ac:spMkLst>
        </pc:spChg>
        <pc:spChg chg="add del mod">
          <ac:chgData name="Froh, Elizabeth B" userId="bd71730a-3a3b-41db-8450-2612bb15ebc1" providerId="ADAL" clId="{228CBE6C-311C-411E-973C-FA02A0981CD1}" dt="2021-11-06T15:44:44.384" v="3293" actId="478"/>
          <ac:spMkLst>
            <pc:docMk/>
            <pc:sldMk cId="2633031119" sldId="338"/>
            <ac:spMk id="5" creationId="{52AEF793-250B-4051-95A7-7316958470EA}"/>
          </ac:spMkLst>
        </pc:spChg>
        <pc:spChg chg="add del">
          <ac:chgData name="Froh, Elizabeth B" userId="bd71730a-3a3b-41db-8450-2612bb15ebc1" providerId="ADAL" clId="{228CBE6C-311C-411E-973C-FA02A0981CD1}" dt="2021-11-06T15:45:41.606" v="3301" actId="22"/>
          <ac:spMkLst>
            <pc:docMk/>
            <pc:sldMk cId="2633031119" sldId="338"/>
            <ac:spMk id="9" creationId="{71C9B44E-B5B4-4591-BBEE-D35125AD4256}"/>
          </ac:spMkLst>
        </pc:spChg>
        <pc:spChg chg="add mod">
          <ac:chgData name="Froh, Elizabeth B" userId="bd71730a-3a3b-41db-8450-2612bb15ebc1" providerId="ADAL" clId="{228CBE6C-311C-411E-973C-FA02A0981CD1}" dt="2021-11-06T15:48:34.556" v="3485" actId="255"/>
          <ac:spMkLst>
            <pc:docMk/>
            <pc:sldMk cId="2633031119" sldId="338"/>
            <ac:spMk id="10" creationId="{AA6AC7C3-6D62-4B64-8D36-D604B3FE5D30}"/>
          </ac:spMkLst>
        </pc:spChg>
        <pc:spChg chg="mod">
          <ac:chgData name="Froh, Elizabeth B" userId="bd71730a-3a3b-41db-8450-2612bb15ebc1" providerId="ADAL" clId="{228CBE6C-311C-411E-973C-FA02A0981CD1}" dt="2021-11-06T15:41:02.410" v="3233" actId="20577"/>
          <ac:spMkLst>
            <pc:docMk/>
            <pc:sldMk cId="2633031119" sldId="338"/>
            <ac:spMk id="62" creationId="{9A8B2A95-0C78-284A-95D5-7100366018DB}"/>
          </ac:spMkLst>
        </pc:spChg>
        <pc:graphicFrameChg chg="mod modGraphic">
          <ac:chgData name="Froh, Elizabeth B" userId="bd71730a-3a3b-41db-8450-2612bb15ebc1" providerId="ADAL" clId="{228CBE6C-311C-411E-973C-FA02A0981CD1}" dt="2021-11-06T15:45:14.425" v="3299" actId="2084"/>
          <ac:graphicFrameMkLst>
            <pc:docMk/>
            <pc:sldMk cId="2633031119" sldId="338"/>
            <ac:graphicFrameMk id="141" creationId="{F6D020EC-A643-434B-BC8A-C767429887E1}"/>
          </ac:graphicFrameMkLst>
        </pc:graphicFrameChg>
        <pc:picChg chg="add mod">
          <ac:chgData name="Froh, Elizabeth B" userId="bd71730a-3a3b-41db-8450-2612bb15ebc1" providerId="ADAL" clId="{228CBE6C-311C-411E-973C-FA02A0981CD1}" dt="2021-11-06T16:20:57.073" v="4746"/>
          <ac:picMkLst>
            <pc:docMk/>
            <pc:sldMk cId="2633031119" sldId="338"/>
            <ac:picMk id="11" creationId="{BFE0436C-2BCC-4E92-A73A-BF75CA0AA88E}"/>
          </ac:picMkLst>
        </pc:picChg>
      </pc:sldChg>
      <pc:sldChg chg="addSp delSp modSp mod ord addCm">
        <pc:chgData name="Froh, Elizabeth B" userId="bd71730a-3a3b-41db-8450-2612bb15ebc1" providerId="ADAL" clId="{228CBE6C-311C-411E-973C-FA02A0981CD1}" dt="2021-11-06T17:04:42.770" v="5727"/>
        <pc:sldMkLst>
          <pc:docMk/>
          <pc:sldMk cId="464322321" sldId="356"/>
        </pc:sldMkLst>
        <pc:spChg chg="add del mod">
          <ac:chgData name="Froh, Elizabeth B" userId="bd71730a-3a3b-41db-8450-2612bb15ebc1" providerId="ADAL" clId="{228CBE6C-311C-411E-973C-FA02A0981CD1}" dt="2021-11-06T15:13:06.033" v="2455" actId="478"/>
          <ac:spMkLst>
            <pc:docMk/>
            <pc:sldMk cId="464322321" sldId="356"/>
            <ac:spMk id="4" creationId="{E557C2BA-D12A-4A0E-A572-4D9A334F7A00}"/>
          </ac:spMkLst>
        </pc:spChg>
        <pc:spChg chg="add mod">
          <ac:chgData name="Froh, Elizabeth B" userId="bd71730a-3a3b-41db-8450-2612bb15ebc1" providerId="ADAL" clId="{228CBE6C-311C-411E-973C-FA02A0981CD1}" dt="2021-11-06T15:14:55.820" v="2507" actId="1076"/>
          <ac:spMkLst>
            <pc:docMk/>
            <pc:sldMk cId="464322321" sldId="356"/>
            <ac:spMk id="5" creationId="{6C5E0308-C43E-48BC-8BB3-B7A4D21AD0E4}"/>
          </ac:spMkLst>
        </pc:spChg>
        <pc:spChg chg="del">
          <ac:chgData name="Froh, Elizabeth B" userId="bd71730a-3a3b-41db-8450-2612bb15ebc1" providerId="ADAL" clId="{228CBE6C-311C-411E-973C-FA02A0981CD1}" dt="2021-11-06T17:00:11.340" v="5680" actId="478"/>
          <ac:spMkLst>
            <pc:docMk/>
            <pc:sldMk cId="464322321" sldId="356"/>
            <ac:spMk id="7" creationId="{BBB224F4-9DE6-44CB-A5F3-FEA1C60EB175}"/>
          </ac:spMkLst>
        </pc:spChg>
        <pc:spChg chg="add del mod">
          <ac:chgData name="Froh, Elizabeth B" userId="bd71730a-3a3b-41db-8450-2612bb15ebc1" providerId="ADAL" clId="{228CBE6C-311C-411E-973C-FA02A0981CD1}" dt="2021-11-06T17:00:24.388" v="5686" actId="478"/>
          <ac:spMkLst>
            <pc:docMk/>
            <pc:sldMk cId="464322321" sldId="356"/>
            <ac:spMk id="9" creationId="{BF7E113A-6303-4B1B-95F9-207EF11732C4}"/>
          </ac:spMkLst>
        </pc:spChg>
        <pc:spChg chg="add del mod">
          <ac:chgData name="Froh, Elizabeth B" userId="bd71730a-3a3b-41db-8450-2612bb15ebc1" providerId="ADAL" clId="{228CBE6C-311C-411E-973C-FA02A0981CD1}" dt="2021-11-06T17:00:18.673" v="5683" actId="478"/>
          <ac:spMkLst>
            <pc:docMk/>
            <pc:sldMk cId="464322321" sldId="356"/>
            <ac:spMk id="11" creationId="{02A7F696-CA92-4C35-9614-8D4E865EA0B6}"/>
          </ac:spMkLst>
        </pc:spChg>
        <pc:spChg chg="add del mod">
          <ac:chgData name="Froh, Elizabeth B" userId="bd71730a-3a3b-41db-8450-2612bb15ebc1" providerId="ADAL" clId="{228CBE6C-311C-411E-973C-FA02A0981CD1}" dt="2021-11-06T17:00:20.145" v="5684" actId="478"/>
          <ac:spMkLst>
            <pc:docMk/>
            <pc:sldMk cId="464322321" sldId="356"/>
            <ac:spMk id="13" creationId="{BB093310-16A7-4E85-8936-E0E721266A62}"/>
          </ac:spMkLst>
        </pc:spChg>
        <pc:spChg chg="add del mod">
          <ac:chgData name="Froh, Elizabeth B" userId="bd71730a-3a3b-41db-8450-2612bb15ebc1" providerId="ADAL" clId="{228CBE6C-311C-411E-973C-FA02A0981CD1}" dt="2021-11-06T17:00:35.992" v="5691" actId="478"/>
          <ac:spMkLst>
            <pc:docMk/>
            <pc:sldMk cId="464322321" sldId="356"/>
            <ac:spMk id="15" creationId="{BAA0C803-B955-40D6-B303-634D9CAFB723}"/>
          </ac:spMkLst>
        </pc:spChg>
        <pc:spChg chg="mod">
          <ac:chgData name="Froh, Elizabeth B" userId="bd71730a-3a3b-41db-8450-2612bb15ebc1" providerId="ADAL" clId="{228CBE6C-311C-411E-973C-FA02A0981CD1}" dt="2021-11-06T15:15:30.401" v="2515" actId="20577"/>
          <ac:spMkLst>
            <pc:docMk/>
            <pc:sldMk cId="464322321" sldId="356"/>
            <ac:spMk id="23" creationId="{FD829E1C-C1E2-4E31-B078-8F8233BDAA5D}"/>
          </ac:spMkLst>
        </pc:spChg>
        <pc:spChg chg="mod">
          <ac:chgData name="Froh, Elizabeth B" userId="bd71730a-3a3b-41db-8450-2612bb15ebc1" providerId="ADAL" clId="{228CBE6C-311C-411E-973C-FA02A0981CD1}" dt="2021-11-06T15:09:56.218" v="2144" actId="20577"/>
          <ac:spMkLst>
            <pc:docMk/>
            <pc:sldMk cId="464322321" sldId="356"/>
            <ac:spMk id="24" creationId="{B79C5970-F429-4CE5-A4F1-3B3963702F7E}"/>
          </ac:spMkLst>
        </pc:spChg>
        <pc:spChg chg="mod">
          <ac:chgData name="Froh, Elizabeth B" userId="bd71730a-3a3b-41db-8450-2612bb15ebc1" providerId="ADAL" clId="{228CBE6C-311C-411E-973C-FA02A0981CD1}" dt="2021-11-06T16:19:10.539" v="4729" actId="255"/>
          <ac:spMkLst>
            <pc:docMk/>
            <pc:sldMk cId="464322321" sldId="356"/>
            <ac:spMk id="26" creationId="{895C5829-EB0E-5444-A10A-F6FD1A61F434}"/>
          </ac:spMkLst>
        </pc:spChg>
        <pc:spChg chg="mod">
          <ac:chgData name="Froh, Elizabeth B" userId="bd71730a-3a3b-41db-8450-2612bb15ebc1" providerId="ADAL" clId="{228CBE6C-311C-411E-973C-FA02A0981CD1}" dt="2021-11-06T17:01:35.019" v="5724" actId="20577"/>
          <ac:spMkLst>
            <pc:docMk/>
            <pc:sldMk cId="464322321" sldId="356"/>
            <ac:spMk id="52" creationId="{39466CBF-C027-B64C-8631-069036E921CA}"/>
          </ac:spMkLst>
        </pc:spChg>
        <pc:spChg chg="del">
          <ac:chgData name="Froh, Elizabeth B" userId="bd71730a-3a3b-41db-8450-2612bb15ebc1" providerId="ADAL" clId="{228CBE6C-311C-411E-973C-FA02A0981CD1}" dt="2021-11-06T15:13:04.141" v="2454" actId="478"/>
          <ac:spMkLst>
            <pc:docMk/>
            <pc:sldMk cId="464322321" sldId="356"/>
            <ac:spMk id="54" creationId="{6C9B7C68-9CA2-DD4C-A111-43EA78CA9EED}"/>
          </ac:spMkLst>
        </pc:spChg>
        <pc:spChg chg="mod">
          <ac:chgData name="Froh, Elizabeth B" userId="bd71730a-3a3b-41db-8450-2612bb15ebc1" providerId="ADAL" clId="{228CBE6C-311C-411E-973C-FA02A0981CD1}" dt="2021-11-06T15:13:45.615" v="2462" actId="947"/>
          <ac:spMkLst>
            <pc:docMk/>
            <pc:sldMk cId="464322321" sldId="356"/>
            <ac:spMk id="61" creationId="{90C3F330-664C-FF46-B5A8-79DD85CDA5C0}"/>
          </ac:spMkLst>
        </pc:spChg>
        <pc:spChg chg="mod">
          <ac:chgData name="Froh, Elizabeth B" userId="bd71730a-3a3b-41db-8450-2612bb15ebc1" providerId="ADAL" clId="{228CBE6C-311C-411E-973C-FA02A0981CD1}" dt="2021-11-06T15:15:10.997" v="2509" actId="947"/>
          <ac:spMkLst>
            <pc:docMk/>
            <pc:sldMk cId="464322321" sldId="356"/>
            <ac:spMk id="63" creationId="{2BDA5E85-E2CA-1845-8E91-660270542882}"/>
          </ac:spMkLst>
        </pc:spChg>
        <pc:spChg chg="del">
          <ac:chgData name="Froh, Elizabeth B" userId="bd71730a-3a3b-41db-8450-2612bb15ebc1" providerId="ADAL" clId="{228CBE6C-311C-411E-973C-FA02A0981CD1}" dt="2021-11-06T17:00:34.988" v="5690" actId="478"/>
          <ac:spMkLst>
            <pc:docMk/>
            <pc:sldMk cId="464322321" sldId="356"/>
            <ac:spMk id="65" creationId="{2D7405AD-DC00-9C4C-8A51-44035200C4AD}"/>
          </ac:spMkLst>
        </pc:spChg>
        <pc:spChg chg="mod">
          <ac:chgData name="Froh, Elizabeth B" userId="bd71730a-3a3b-41db-8450-2612bb15ebc1" providerId="ADAL" clId="{228CBE6C-311C-411E-973C-FA02A0981CD1}" dt="2021-11-06T15:15:52.968" v="2541" actId="255"/>
          <ac:spMkLst>
            <pc:docMk/>
            <pc:sldMk cId="464322321" sldId="356"/>
            <ac:spMk id="66" creationId="{1EE04EE3-64A5-CF4E-82A6-73F5B4BAB0CB}"/>
          </ac:spMkLst>
        </pc:spChg>
        <pc:spChg chg="del">
          <ac:chgData name="Froh, Elizabeth B" userId="bd71730a-3a3b-41db-8450-2612bb15ebc1" providerId="ADAL" clId="{228CBE6C-311C-411E-973C-FA02A0981CD1}" dt="2021-11-06T17:00:13.994" v="5681" actId="478"/>
          <ac:spMkLst>
            <pc:docMk/>
            <pc:sldMk cId="464322321" sldId="356"/>
            <ac:spMk id="67" creationId="{57767954-1F22-E94E-ABDE-381B85A9719A}"/>
          </ac:spMkLst>
        </pc:spChg>
        <pc:spChg chg="del mod">
          <ac:chgData name="Froh, Elizabeth B" userId="bd71730a-3a3b-41db-8450-2612bb15ebc1" providerId="ADAL" clId="{228CBE6C-311C-411E-973C-FA02A0981CD1}" dt="2021-11-06T17:00:10.211" v="5679" actId="478"/>
          <ac:spMkLst>
            <pc:docMk/>
            <pc:sldMk cId="464322321" sldId="356"/>
            <ac:spMk id="146" creationId="{2DB32C2F-1093-B24B-8071-D755809E3EF0}"/>
          </ac:spMkLst>
        </pc:spChg>
        <pc:spChg chg="mod">
          <ac:chgData name="Froh, Elizabeth B" userId="bd71730a-3a3b-41db-8450-2612bb15ebc1" providerId="ADAL" clId="{228CBE6C-311C-411E-973C-FA02A0981CD1}" dt="2021-11-06T17:00:07.847" v="5677" actId="6549"/>
          <ac:spMkLst>
            <pc:docMk/>
            <pc:sldMk cId="464322321" sldId="356"/>
            <ac:spMk id="147" creationId="{AEFA7B04-2938-D74D-9908-D91F0FE4919B}"/>
          </ac:spMkLst>
        </pc:spChg>
        <pc:spChg chg="del mod">
          <ac:chgData name="Froh, Elizabeth B" userId="bd71730a-3a3b-41db-8450-2612bb15ebc1" providerId="ADAL" clId="{228CBE6C-311C-411E-973C-FA02A0981CD1}" dt="2021-11-06T17:00:33.481" v="5689" actId="478"/>
          <ac:spMkLst>
            <pc:docMk/>
            <pc:sldMk cId="464322321" sldId="356"/>
            <ac:spMk id="151" creationId="{C2D24626-2C17-9749-8847-CDC47D2FE82D}"/>
          </ac:spMkLst>
        </pc:spChg>
        <pc:spChg chg="mod">
          <ac:chgData name="Froh, Elizabeth B" userId="bd71730a-3a3b-41db-8450-2612bb15ebc1" providerId="ADAL" clId="{228CBE6C-311C-411E-973C-FA02A0981CD1}" dt="2021-11-06T15:16:14.958" v="2545" actId="947"/>
          <ac:spMkLst>
            <pc:docMk/>
            <pc:sldMk cId="464322321" sldId="356"/>
            <ac:spMk id="200" creationId="{1E482C3D-733A-D947-AA75-C5ED55BE87CE}"/>
          </ac:spMkLst>
        </pc:spChg>
        <pc:spChg chg="del">
          <ac:chgData name="Froh, Elizabeth B" userId="bd71730a-3a3b-41db-8450-2612bb15ebc1" providerId="ADAL" clId="{228CBE6C-311C-411E-973C-FA02A0981CD1}" dt="2021-11-06T17:00:15.613" v="5682" actId="478"/>
          <ac:spMkLst>
            <pc:docMk/>
            <pc:sldMk cId="464322321" sldId="356"/>
            <ac:spMk id="371" creationId="{4105E769-DD37-FB41-BD13-91305747017C}"/>
          </ac:spMkLst>
        </pc:spChg>
        <pc:picChg chg="add mod">
          <ac:chgData name="Froh, Elizabeth B" userId="bd71730a-3a3b-41db-8450-2612bb15ebc1" providerId="ADAL" clId="{228CBE6C-311C-411E-973C-FA02A0981CD1}" dt="2021-11-06T17:01:01.882" v="5699" actId="1076"/>
          <ac:picMkLst>
            <pc:docMk/>
            <pc:sldMk cId="464322321" sldId="356"/>
            <ac:picMk id="1026" creationId="{0CCE88CD-61AA-4058-B8A7-B84051E52680}"/>
          </ac:picMkLst>
        </pc:picChg>
        <pc:cxnChg chg="del">
          <ac:chgData name="Froh, Elizabeth B" userId="bd71730a-3a3b-41db-8450-2612bb15ebc1" providerId="ADAL" clId="{228CBE6C-311C-411E-973C-FA02A0981CD1}" dt="2021-11-06T17:00:22.251" v="5685" actId="478"/>
          <ac:cxnSpMkLst>
            <pc:docMk/>
            <pc:sldMk cId="464322321" sldId="356"/>
            <ac:cxnSpMk id="37" creationId="{AE399712-B698-724D-A9B1-E645C03A9DE4}"/>
          </ac:cxnSpMkLst>
        </pc:cxnChg>
        <pc:cxnChg chg="del">
          <ac:chgData name="Froh, Elizabeth B" userId="bd71730a-3a3b-41db-8450-2612bb15ebc1" providerId="ADAL" clId="{228CBE6C-311C-411E-973C-FA02A0981CD1}" dt="2021-11-06T17:00:30.591" v="5687" actId="478"/>
          <ac:cxnSpMkLst>
            <pc:docMk/>
            <pc:sldMk cId="464322321" sldId="356"/>
            <ac:cxnSpMk id="93" creationId="{ED4C677E-0BB7-C147-9E6A-40E53DA1A5A4}"/>
          </ac:cxnSpMkLst>
        </pc:cxnChg>
      </pc:sldChg>
      <pc:sldChg chg="addSp delSp modSp mod setBg modClrScheme modCm chgLayout">
        <pc:chgData name="Froh, Elizabeth B" userId="bd71730a-3a3b-41db-8450-2612bb15ebc1" providerId="ADAL" clId="{228CBE6C-311C-411E-973C-FA02A0981CD1}" dt="2021-11-06T17:03:10.270" v="5725"/>
        <pc:sldMkLst>
          <pc:docMk/>
          <pc:sldMk cId="730098645" sldId="362"/>
        </pc:sldMkLst>
        <pc:spChg chg="add del mod replId">
          <ac:chgData name="Froh, Elizabeth B" userId="bd71730a-3a3b-41db-8450-2612bb15ebc1" providerId="ADAL" clId="{228CBE6C-311C-411E-973C-FA02A0981CD1}" dt="2021-11-06T16:15:00.438" v="4636" actId="478"/>
          <ac:spMkLst>
            <pc:docMk/>
            <pc:sldMk cId="730098645" sldId="362"/>
            <ac:spMk id="2" creationId="{00000000-0000-0000-0000-000000000000}"/>
          </ac:spMkLst>
        </pc:spChg>
        <pc:spChg chg="add del mod replId">
          <ac:chgData name="Froh, Elizabeth B" userId="bd71730a-3a3b-41db-8450-2612bb15ebc1" providerId="ADAL" clId="{228CBE6C-311C-411E-973C-FA02A0981CD1}" dt="2021-11-06T16:15:03.999" v="4637" actId="478"/>
          <ac:spMkLst>
            <pc:docMk/>
            <pc:sldMk cId="730098645" sldId="362"/>
            <ac:spMk id="4" creationId="{00000000-0000-0000-0000-000000000000}"/>
          </ac:spMkLst>
        </pc:spChg>
        <pc:spChg chg="add del mod">
          <ac:chgData name="Froh, Elizabeth B" userId="bd71730a-3a3b-41db-8450-2612bb15ebc1" providerId="ADAL" clId="{228CBE6C-311C-411E-973C-FA02A0981CD1}" dt="2021-11-06T16:15:06.809" v="4638" actId="478"/>
          <ac:spMkLst>
            <pc:docMk/>
            <pc:sldMk cId="730098645" sldId="362"/>
            <ac:spMk id="9" creationId="{C409633A-9F78-46A5-B538-366E10F39104}"/>
          </ac:spMkLst>
        </pc:spChg>
        <pc:spChg chg="add del mod">
          <ac:chgData name="Froh, Elizabeth B" userId="bd71730a-3a3b-41db-8450-2612bb15ebc1" providerId="ADAL" clId="{228CBE6C-311C-411E-973C-FA02A0981CD1}" dt="2021-11-06T16:15:41.530" v="4640" actId="26606"/>
          <ac:spMkLst>
            <pc:docMk/>
            <pc:sldMk cId="730098645" sldId="362"/>
            <ac:spMk id="10" creationId="{B7C76D64-2D62-40E4-ACD7-C6FA725B1187}"/>
          </ac:spMkLst>
        </pc:spChg>
        <pc:spChg chg="add del mod">
          <ac:chgData name="Froh, Elizabeth B" userId="bd71730a-3a3b-41db-8450-2612bb15ebc1" providerId="ADAL" clId="{228CBE6C-311C-411E-973C-FA02A0981CD1}" dt="2021-11-06T16:14:21.581" v="4631" actId="26606"/>
          <ac:spMkLst>
            <pc:docMk/>
            <pc:sldMk cId="730098645" sldId="362"/>
            <ac:spMk id="12" creationId="{AD5B66E1-8941-4F57-BA0E-55C86FF59A2B}"/>
          </ac:spMkLst>
        </pc:spChg>
        <pc:spChg chg="add del mod">
          <ac:chgData name="Froh, Elizabeth B" userId="bd71730a-3a3b-41db-8450-2612bb15ebc1" providerId="ADAL" clId="{228CBE6C-311C-411E-973C-FA02A0981CD1}" dt="2021-11-06T16:15:41.530" v="4640" actId="26606"/>
          <ac:spMkLst>
            <pc:docMk/>
            <pc:sldMk cId="730098645" sldId="362"/>
            <ac:spMk id="14" creationId="{73A06FB5-97FF-4E9E-9D86-C5E5F51B36FE}"/>
          </ac:spMkLst>
        </pc:spChg>
        <pc:spChg chg="add del mod">
          <ac:chgData name="Froh, Elizabeth B" userId="bd71730a-3a3b-41db-8450-2612bb15ebc1" providerId="ADAL" clId="{228CBE6C-311C-411E-973C-FA02A0981CD1}" dt="2021-11-06T16:15:41.530" v="4640" actId="26606"/>
          <ac:spMkLst>
            <pc:docMk/>
            <pc:sldMk cId="730098645" sldId="362"/>
            <ac:spMk id="16" creationId="{A526106E-BDE8-4A45-B3CB-2EC859F42096}"/>
          </ac:spMkLst>
        </pc:spChg>
        <pc:spChg chg="add del mod">
          <ac:chgData name="Froh, Elizabeth B" userId="bd71730a-3a3b-41db-8450-2612bb15ebc1" providerId="ADAL" clId="{228CBE6C-311C-411E-973C-FA02A0981CD1}" dt="2021-11-06T16:15:45.775" v="4642" actId="26606"/>
          <ac:spMkLst>
            <pc:docMk/>
            <pc:sldMk cId="730098645" sldId="362"/>
            <ac:spMk id="18" creationId="{ED264FE1-303D-4178-8D51-FE118053D16C}"/>
          </ac:spMkLst>
        </pc:spChg>
        <pc:spChg chg="add del mod">
          <ac:chgData name="Froh, Elizabeth B" userId="bd71730a-3a3b-41db-8450-2612bb15ebc1" providerId="ADAL" clId="{228CBE6C-311C-411E-973C-FA02A0981CD1}" dt="2021-11-06T16:15:45.775" v="4642" actId="26606"/>
          <ac:spMkLst>
            <pc:docMk/>
            <pc:sldMk cId="730098645" sldId="362"/>
            <ac:spMk id="19" creationId="{9B5DAE1F-B9CD-4D49-AA39-D06E3F9BE1FB}"/>
          </ac:spMkLst>
        </pc:spChg>
        <pc:spChg chg="add del mod">
          <ac:chgData name="Froh, Elizabeth B" userId="bd71730a-3a3b-41db-8450-2612bb15ebc1" providerId="ADAL" clId="{228CBE6C-311C-411E-973C-FA02A0981CD1}" dt="2021-11-06T16:15:45.775" v="4642" actId="26606"/>
          <ac:spMkLst>
            <pc:docMk/>
            <pc:sldMk cId="730098645" sldId="362"/>
            <ac:spMk id="20" creationId="{E050B469-63F1-47E3-9AC6-F5BB94BE572E}"/>
          </ac:spMkLst>
        </pc:spChg>
        <pc:spChg chg="add del mod">
          <ac:chgData name="Froh, Elizabeth B" userId="bd71730a-3a3b-41db-8450-2612bb15ebc1" providerId="ADAL" clId="{228CBE6C-311C-411E-973C-FA02A0981CD1}" dt="2021-11-06T16:15:45.775" v="4642" actId="26606"/>
          <ac:spMkLst>
            <pc:docMk/>
            <pc:sldMk cId="730098645" sldId="362"/>
            <ac:spMk id="21" creationId="{BD0A01E3-3D9F-40A1-9B95-6807A71E8F9D}"/>
          </ac:spMkLst>
        </pc:spChg>
        <pc:spChg chg="add del mod">
          <ac:chgData name="Froh, Elizabeth B" userId="bd71730a-3a3b-41db-8450-2612bb15ebc1" providerId="ADAL" clId="{228CBE6C-311C-411E-973C-FA02A0981CD1}" dt="2021-11-06T16:15:45.775" v="4642" actId="26606"/>
          <ac:spMkLst>
            <pc:docMk/>
            <pc:sldMk cId="730098645" sldId="362"/>
            <ac:spMk id="22" creationId="{A0E47F1B-6256-4F40-809A-6BAA8D020EF0}"/>
          </ac:spMkLst>
        </pc:spChg>
        <pc:spChg chg="add del mod">
          <ac:chgData name="Froh, Elizabeth B" userId="bd71730a-3a3b-41db-8450-2612bb15ebc1" providerId="ADAL" clId="{228CBE6C-311C-411E-973C-FA02A0981CD1}" dt="2021-11-06T16:15:45.775" v="4642" actId="26606"/>
          <ac:spMkLst>
            <pc:docMk/>
            <pc:sldMk cId="730098645" sldId="362"/>
            <ac:spMk id="23" creationId="{8E1C1079-9BED-47B0-BBD4-20BC257EE7A5}"/>
          </ac:spMkLst>
        </pc:spChg>
        <pc:spChg chg="add del mod">
          <ac:chgData name="Froh, Elizabeth B" userId="bd71730a-3a3b-41db-8450-2612bb15ebc1" providerId="ADAL" clId="{228CBE6C-311C-411E-973C-FA02A0981CD1}" dt="2021-11-06T16:15:45.775" v="4642" actId="26606"/>
          <ac:spMkLst>
            <pc:docMk/>
            <pc:sldMk cId="730098645" sldId="362"/>
            <ac:spMk id="24" creationId="{FE20C496-CF37-47C2-B85B-9899DBE4CC77}"/>
          </ac:spMkLst>
        </pc:spChg>
        <pc:spChg chg="add del mod">
          <ac:chgData name="Froh, Elizabeth B" userId="bd71730a-3a3b-41db-8450-2612bb15ebc1" providerId="ADAL" clId="{228CBE6C-311C-411E-973C-FA02A0981CD1}" dt="2021-11-06T16:15:57.626" v="4644" actId="26606"/>
          <ac:spMkLst>
            <pc:docMk/>
            <pc:sldMk cId="730098645" sldId="362"/>
            <ac:spMk id="26" creationId="{94250492-39DC-4224-9348-D5E4E482ACA4}"/>
          </ac:spMkLst>
        </pc:spChg>
        <pc:spChg chg="add del mod">
          <ac:chgData name="Froh, Elizabeth B" userId="bd71730a-3a3b-41db-8450-2612bb15ebc1" providerId="ADAL" clId="{228CBE6C-311C-411E-973C-FA02A0981CD1}" dt="2021-11-06T16:15:57.626" v="4644" actId="26606"/>
          <ac:spMkLst>
            <pc:docMk/>
            <pc:sldMk cId="730098645" sldId="362"/>
            <ac:spMk id="27" creationId="{B343DAC5-9A5C-4097-A275-2CB4C285FD27}"/>
          </ac:spMkLst>
        </pc:spChg>
        <pc:spChg chg="add del mod">
          <ac:chgData name="Froh, Elizabeth B" userId="bd71730a-3a3b-41db-8450-2612bb15ebc1" providerId="ADAL" clId="{228CBE6C-311C-411E-973C-FA02A0981CD1}" dt="2021-11-06T16:15:57.626" v="4644" actId="26606"/>
          <ac:spMkLst>
            <pc:docMk/>
            <pc:sldMk cId="730098645" sldId="362"/>
            <ac:spMk id="28" creationId="{38845069-2605-4414-A63F-0B80AD7FE2CE}"/>
          </ac:spMkLst>
        </pc:spChg>
        <pc:spChg chg="add del mod">
          <ac:chgData name="Froh, Elizabeth B" userId="bd71730a-3a3b-41db-8450-2612bb15ebc1" providerId="ADAL" clId="{228CBE6C-311C-411E-973C-FA02A0981CD1}" dt="2021-11-06T16:15:57.626" v="4644" actId="26606"/>
          <ac:spMkLst>
            <pc:docMk/>
            <pc:sldMk cId="730098645" sldId="362"/>
            <ac:spMk id="29" creationId="{0698B62B-CF3E-42A7-9381-B7422B213FDC}"/>
          </ac:spMkLst>
        </pc:spChg>
        <pc:spChg chg="add del mod">
          <ac:chgData name="Froh, Elizabeth B" userId="bd71730a-3a3b-41db-8450-2612bb15ebc1" providerId="ADAL" clId="{228CBE6C-311C-411E-973C-FA02A0981CD1}" dt="2021-11-06T16:15:57.626" v="4644" actId="26606"/>
          <ac:spMkLst>
            <pc:docMk/>
            <pc:sldMk cId="730098645" sldId="362"/>
            <ac:spMk id="30" creationId="{1E9B363F-FCD8-414C-9E19-21E96CC4DBFC}"/>
          </ac:spMkLst>
        </pc:spChg>
        <pc:spChg chg="add mod">
          <ac:chgData name="Froh, Elizabeth B" userId="bd71730a-3a3b-41db-8450-2612bb15ebc1" providerId="ADAL" clId="{228CBE6C-311C-411E-973C-FA02A0981CD1}" dt="2021-11-06T16:16:43.418" v="4710" actId="26606"/>
          <ac:spMkLst>
            <pc:docMk/>
            <pc:sldMk cId="730098645" sldId="362"/>
            <ac:spMk id="32" creationId="{B7C76D64-2D62-40E4-ACD7-C6FA725B1187}"/>
          </ac:spMkLst>
        </pc:spChg>
        <pc:spChg chg="add del mod">
          <ac:chgData name="Froh, Elizabeth B" userId="bd71730a-3a3b-41db-8450-2612bb15ebc1" providerId="ADAL" clId="{228CBE6C-311C-411E-973C-FA02A0981CD1}" dt="2021-11-06T16:16:43.418" v="4710" actId="26606"/>
          <ac:spMkLst>
            <pc:docMk/>
            <pc:sldMk cId="730098645" sldId="362"/>
            <ac:spMk id="33" creationId="{73A06FB5-97FF-4E9E-9D86-C5E5F51B36FE}"/>
          </ac:spMkLst>
        </pc:spChg>
        <pc:spChg chg="add del mod">
          <ac:chgData name="Froh, Elizabeth B" userId="bd71730a-3a3b-41db-8450-2612bb15ebc1" providerId="ADAL" clId="{228CBE6C-311C-411E-973C-FA02A0981CD1}" dt="2021-11-06T16:16:43.418" v="4710" actId="26606"/>
          <ac:spMkLst>
            <pc:docMk/>
            <pc:sldMk cId="730098645" sldId="362"/>
            <ac:spMk id="34" creationId="{A526106E-BDE8-4A45-B3CB-2EC859F42096}"/>
          </ac:spMkLst>
        </pc:spChg>
        <pc:spChg chg="add del mod">
          <ac:chgData name="Froh, Elizabeth B" userId="bd71730a-3a3b-41db-8450-2612bb15ebc1" providerId="ADAL" clId="{228CBE6C-311C-411E-973C-FA02A0981CD1}" dt="2021-11-06T16:16:51.465" v="4711" actId="478"/>
          <ac:spMkLst>
            <pc:docMk/>
            <pc:sldMk cId="730098645" sldId="362"/>
            <ac:spMk id="39" creationId="{F5655076-FDE8-4C47-BC89-1BAE0F02A29F}"/>
          </ac:spMkLst>
        </pc:spChg>
        <pc:spChg chg="add del mod">
          <ac:chgData name="Froh, Elizabeth B" userId="bd71730a-3a3b-41db-8450-2612bb15ebc1" providerId="ADAL" clId="{228CBE6C-311C-411E-973C-FA02A0981CD1}" dt="2021-11-06T16:17:00.678" v="4715" actId="478"/>
          <ac:spMkLst>
            <pc:docMk/>
            <pc:sldMk cId="730098645" sldId="362"/>
            <ac:spMk id="41" creationId="{38AAB6DA-74EE-4219-A818-75A50B7E20CA}"/>
          </ac:spMkLst>
        </pc:spChg>
        <pc:spChg chg="add del mod">
          <ac:chgData name="Froh, Elizabeth B" userId="bd71730a-3a3b-41db-8450-2612bb15ebc1" providerId="ADAL" clId="{228CBE6C-311C-411E-973C-FA02A0981CD1}" dt="2021-11-06T16:16:58.067" v="4714" actId="478"/>
          <ac:spMkLst>
            <pc:docMk/>
            <pc:sldMk cId="730098645" sldId="362"/>
            <ac:spMk id="43" creationId="{1854CD99-6902-4082-A54A-2F08C25FF54B}"/>
          </ac:spMkLst>
        </pc:spChg>
        <pc:spChg chg="add del mod">
          <ac:chgData name="Froh, Elizabeth B" userId="bd71730a-3a3b-41db-8450-2612bb15ebc1" providerId="ADAL" clId="{228CBE6C-311C-411E-973C-FA02A0981CD1}" dt="2021-11-06T16:16:53.291" v="4712" actId="478"/>
          <ac:spMkLst>
            <pc:docMk/>
            <pc:sldMk cId="730098645" sldId="362"/>
            <ac:spMk id="45" creationId="{D71D515C-66DF-4A67-A8C9-680B4CD9ACCD}"/>
          </ac:spMkLst>
        </pc:spChg>
        <pc:spChg chg="add del mod">
          <ac:chgData name="Froh, Elizabeth B" userId="bd71730a-3a3b-41db-8450-2612bb15ebc1" providerId="ADAL" clId="{228CBE6C-311C-411E-973C-FA02A0981CD1}" dt="2021-11-06T16:16:55.042" v="4713" actId="478"/>
          <ac:spMkLst>
            <pc:docMk/>
            <pc:sldMk cId="730098645" sldId="362"/>
            <ac:spMk id="47" creationId="{60475A05-A3A0-4A9E-8015-D9DC3149ECC7}"/>
          </ac:spMkLst>
        </pc:spChg>
        <pc:picChg chg="add del mod">
          <ac:chgData name="Froh, Elizabeth B" userId="bd71730a-3a3b-41db-8450-2612bb15ebc1" providerId="ADAL" clId="{228CBE6C-311C-411E-973C-FA02A0981CD1}" dt="2021-11-06T16:13:17.794" v="4625" actId="478"/>
          <ac:picMkLst>
            <pc:docMk/>
            <pc:sldMk cId="730098645" sldId="362"/>
            <ac:picMk id="5" creationId="{2555D8ED-73A1-490E-84BD-55780C64B45C}"/>
          </ac:picMkLst>
        </pc:picChg>
        <pc:picChg chg="add mod ord">
          <ac:chgData name="Froh, Elizabeth B" userId="bd71730a-3a3b-41db-8450-2612bb15ebc1" providerId="ADAL" clId="{228CBE6C-311C-411E-973C-FA02A0981CD1}" dt="2021-11-06T16:17:18.067" v="4723" actId="1035"/>
          <ac:picMkLst>
            <pc:docMk/>
            <pc:sldMk cId="730098645" sldId="362"/>
            <ac:picMk id="7" creationId="{B9A79656-1A4A-4468-938B-D131D0F75579}"/>
          </ac:picMkLst>
        </pc:picChg>
      </pc:sldChg>
      <pc:sldChg chg="modNotesTx">
        <pc:chgData name="Froh, Elizabeth B" userId="bd71730a-3a3b-41db-8450-2612bb15ebc1" providerId="ADAL" clId="{228CBE6C-311C-411E-973C-FA02A0981CD1}" dt="2021-11-06T14:41:19.855" v="757" actId="20577"/>
        <pc:sldMkLst>
          <pc:docMk/>
          <pc:sldMk cId="202033310" sldId="363"/>
        </pc:sldMkLst>
      </pc:sldChg>
      <pc:sldChg chg="modNotesTx">
        <pc:chgData name="Froh, Elizabeth B" userId="bd71730a-3a3b-41db-8450-2612bb15ebc1" providerId="ADAL" clId="{228CBE6C-311C-411E-973C-FA02A0981CD1}" dt="2021-11-06T14:53:53.427" v="1545" actId="15"/>
        <pc:sldMkLst>
          <pc:docMk/>
          <pc:sldMk cId="3010064378" sldId="10616"/>
        </pc:sldMkLst>
      </pc:sldChg>
      <pc:sldChg chg="ord">
        <pc:chgData name="Froh, Elizabeth B" userId="bd71730a-3a3b-41db-8450-2612bb15ebc1" providerId="ADAL" clId="{228CBE6C-311C-411E-973C-FA02A0981CD1}" dt="2021-11-06T15:18:11.845" v="2595"/>
        <pc:sldMkLst>
          <pc:docMk/>
          <pc:sldMk cId="3032607302" sldId="10618"/>
        </pc:sldMkLst>
      </pc:sldChg>
      <pc:sldChg chg="modNotesTx">
        <pc:chgData name="Froh, Elizabeth B" userId="bd71730a-3a3b-41db-8450-2612bb15ebc1" providerId="ADAL" clId="{228CBE6C-311C-411E-973C-FA02A0981CD1}" dt="2021-11-06T15:20:48.186" v="2603" actId="20577"/>
        <pc:sldMkLst>
          <pc:docMk/>
          <pc:sldMk cId="1786893396" sldId="10625"/>
        </pc:sldMkLst>
      </pc:sldChg>
      <pc:sldChg chg="addSp modSp mod modAnim modNotesTx">
        <pc:chgData name="Froh, Elizabeth B" userId="bd71730a-3a3b-41db-8450-2612bb15ebc1" providerId="ADAL" clId="{228CBE6C-311C-411E-973C-FA02A0981CD1}" dt="2021-11-06T16:37:49.878" v="5605"/>
        <pc:sldMkLst>
          <pc:docMk/>
          <pc:sldMk cId="2127211978" sldId="10626"/>
        </pc:sldMkLst>
        <pc:spChg chg="mod">
          <ac:chgData name="Froh, Elizabeth B" userId="bd71730a-3a3b-41db-8450-2612bb15ebc1" providerId="ADAL" clId="{228CBE6C-311C-411E-973C-FA02A0981CD1}" dt="2021-11-06T16:35:22.668" v="5467" actId="255"/>
          <ac:spMkLst>
            <pc:docMk/>
            <pc:sldMk cId="2127211978" sldId="10626"/>
            <ac:spMk id="2" creationId="{C8E412BB-4C52-4248-8844-2E447CD58618}"/>
          </ac:spMkLst>
        </pc:spChg>
        <pc:spChg chg="mod">
          <ac:chgData name="Froh, Elizabeth B" userId="bd71730a-3a3b-41db-8450-2612bb15ebc1" providerId="ADAL" clId="{228CBE6C-311C-411E-973C-FA02A0981CD1}" dt="2021-11-06T16:36:42.012" v="5601" actId="20577"/>
          <ac:spMkLst>
            <pc:docMk/>
            <pc:sldMk cId="2127211978" sldId="10626"/>
            <ac:spMk id="3" creationId="{18F148FD-C706-6740-AB38-5455211202DC}"/>
          </ac:spMkLst>
        </pc:spChg>
        <pc:picChg chg="add mod modCrop">
          <ac:chgData name="Froh, Elizabeth B" userId="bd71730a-3a3b-41db-8450-2612bb15ebc1" providerId="ADAL" clId="{228CBE6C-311C-411E-973C-FA02A0981CD1}" dt="2021-11-06T16:37:06.267" v="5604" actId="1076"/>
          <ac:picMkLst>
            <pc:docMk/>
            <pc:sldMk cId="2127211978" sldId="10626"/>
            <ac:picMk id="6" creationId="{9F8445CD-37BC-4B60-B420-A4B13BD11E9B}"/>
          </ac:picMkLst>
        </pc:picChg>
      </pc:sldChg>
      <pc:sldChg chg="del">
        <pc:chgData name="Froh, Elizabeth B" userId="bd71730a-3a3b-41db-8450-2612bb15ebc1" providerId="ADAL" clId="{228CBE6C-311C-411E-973C-FA02A0981CD1}" dt="2021-11-06T16:21:39.864" v="4747" actId="47"/>
        <pc:sldMkLst>
          <pc:docMk/>
          <pc:sldMk cId="1571308349" sldId="10630"/>
        </pc:sldMkLst>
      </pc:sldChg>
      <pc:sldChg chg="del">
        <pc:chgData name="Froh, Elizabeth B" userId="bd71730a-3a3b-41db-8450-2612bb15ebc1" providerId="ADAL" clId="{228CBE6C-311C-411E-973C-FA02A0981CD1}" dt="2021-11-06T15:06:53.316" v="1943" actId="47"/>
        <pc:sldMkLst>
          <pc:docMk/>
          <pc:sldMk cId="2106480414" sldId="10632"/>
        </pc:sldMkLst>
      </pc:sldChg>
      <pc:sldChg chg="addSp delSp modSp mod ord modNotesTx">
        <pc:chgData name="Froh, Elizabeth B" userId="bd71730a-3a3b-41db-8450-2612bb15ebc1" providerId="ADAL" clId="{228CBE6C-311C-411E-973C-FA02A0981CD1}" dt="2021-11-06T16:38:42.019" v="5618" actId="20577"/>
        <pc:sldMkLst>
          <pc:docMk/>
          <pc:sldMk cId="778005923" sldId="10633"/>
        </pc:sldMkLst>
        <pc:spChg chg="mod">
          <ac:chgData name="Froh, Elizabeth B" userId="bd71730a-3a3b-41db-8450-2612bb15ebc1" providerId="ADAL" clId="{228CBE6C-311C-411E-973C-FA02A0981CD1}" dt="2021-11-06T16:19:50.483" v="4732" actId="207"/>
          <ac:spMkLst>
            <pc:docMk/>
            <pc:sldMk cId="778005923" sldId="10633"/>
            <ac:spMk id="2" creationId="{00000000-0000-0000-0000-000000000000}"/>
          </ac:spMkLst>
        </pc:spChg>
        <pc:spChg chg="mod">
          <ac:chgData name="Froh, Elizabeth B" userId="bd71730a-3a3b-41db-8450-2612bb15ebc1" providerId="ADAL" clId="{228CBE6C-311C-411E-973C-FA02A0981CD1}" dt="2021-11-06T15:05:03.308" v="1885" actId="1038"/>
          <ac:spMkLst>
            <pc:docMk/>
            <pc:sldMk cId="778005923" sldId="10633"/>
            <ac:spMk id="4" creationId="{ED9B0313-C8F3-E24F-9399-F9269231ABBD}"/>
          </ac:spMkLst>
        </pc:spChg>
        <pc:spChg chg="mod">
          <ac:chgData name="Froh, Elizabeth B" userId="bd71730a-3a3b-41db-8450-2612bb15ebc1" providerId="ADAL" clId="{228CBE6C-311C-411E-973C-FA02A0981CD1}" dt="2021-11-06T15:05:15.426" v="1890" actId="1076"/>
          <ac:spMkLst>
            <pc:docMk/>
            <pc:sldMk cId="778005923" sldId="10633"/>
            <ac:spMk id="7" creationId="{CA6CF0B1-5E26-A74D-A2AD-C666184AB27E}"/>
          </ac:spMkLst>
        </pc:spChg>
        <pc:spChg chg="mod">
          <ac:chgData name="Froh, Elizabeth B" userId="bd71730a-3a3b-41db-8450-2612bb15ebc1" providerId="ADAL" clId="{228CBE6C-311C-411E-973C-FA02A0981CD1}" dt="2021-11-06T15:05:29.076" v="1896" actId="1076"/>
          <ac:spMkLst>
            <pc:docMk/>
            <pc:sldMk cId="778005923" sldId="10633"/>
            <ac:spMk id="8" creationId="{D9577C2B-8F43-DC4F-B9AE-FAA90B25C1EA}"/>
          </ac:spMkLst>
        </pc:spChg>
        <pc:spChg chg="mod">
          <ac:chgData name="Froh, Elizabeth B" userId="bd71730a-3a3b-41db-8450-2612bb15ebc1" providerId="ADAL" clId="{228CBE6C-311C-411E-973C-FA02A0981CD1}" dt="2021-11-06T15:05:25.610" v="1895" actId="1076"/>
          <ac:spMkLst>
            <pc:docMk/>
            <pc:sldMk cId="778005923" sldId="10633"/>
            <ac:spMk id="9" creationId="{3217A527-12F0-0843-A718-EE765163014D}"/>
          </ac:spMkLst>
        </pc:spChg>
        <pc:spChg chg="mod">
          <ac:chgData name="Froh, Elizabeth B" userId="bd71730a-3a3b-41db-8450-2612bb15ebc1" providerId="ADAL" clId="{228CBE6C-311C-411E-973C-FA02A0981CD1}" dt="2021-11-06T15:05:17.516" v="1891" actId="1076"/>
          <ac:spMkLst>
            <pc:docMk/>
            <pc:sldMk cId="778005923" sldId="10633"/>
            <ac:spMk id="10" creationId="{343E57BF-1700-E04F-B32B-78090439A03F}"/>
          </ac:spMkLst>
        </pc:spChg>
        <pc:spChg chg="mod">
          <ac:chgData name="Froh, Elizabeth B" userId="bd71730a-3a3b-41db-8450-2612bb15ebc1" providerId="ADAL" clId="{228CBE6C-311C-411E-973C-FA02A0981CD1}" dt="2021-11-06T15:02:13.052" v="1757" actId="1035"/>
          <ac:spMkLst>
            <pc:docMk/>
            <pc:sldMk cId="778005923" sldId="10633"/>
            <ac:spMk id="13" creationId="{D47FED56-2D67-514E-97C5-2656B52BF818}"/>
          </ac:spMkLst>
        </pc:spChg>
        <pc:spChg chg="del mod">
          <ac:chgData name="Froh, Elizabeth B" userId="bd71730a-3a3b-41db-8450-2612bb15ebc1" providerId="ADAL" clId="{228CBE6C-311C-411E-973C-FA02A0981CD1}" dt="2021-11-06T15:02:01.825" v="1754" actId="478"/>
          <ac:spMkLst>
            <pc:docMk/>
            <pc:sldMk cId="778005923" sldId="10633"/>
            <ac:spMk id="15" creationId="{0E653C41-0DA3-9D43-B3DA-8A469D23AE7C}"/>
          </ac:spMkLst>
        </pc:spChg>
        <pc:spChg chg="mod">
          <ac:chgData name="Froh, Elizabeth B" userId="bd71730a-3a3b-41db-8450-2612bb15ebc1" providerId="ADAL" clId="{228CBE6C-311C-411E-973C-FA02A0981CD1}" dt="2021-11-06T15:03:18.232" v="1873" actId="1038"/>
          <ac:spMkLst>
            <pc:docMk/>
            <pc:sldMk cId="778005923" sldId="10633"/>
            <ac:spMk id="18" creationId="{A5907A81-DCED-A24E-99E6-0CBE87D616D1}"/>
          </ac:spMkLst>
        </pc:spChg>
        <pc:spChg chg="mod">
          <ac:chgData name="Froh, Elizabeth B" userId="bd71730a-3a3b-41db-8450-2612bb15ebc1" providerId="ADAL" clId="{228CBE6C-311C-411E-973C-FA02A0981CD1}" dt="2021-11-06T15:03:15.289" v="1869" actId="1076"/>
          <ac:spMkLst>
            <pc:docMk/>
            <pc:sldMk cId="778005923" sldId="10633"/>
            <ac:spMk id="19" creationId="{1A0E171A-450B-1A49-AA40-D3507315832D}"/>
          </ac:spMkLst>
        </pc:spChg>
        <pc:spChg chg="mod">
          <ac:chgData name="Froh, Elizabeth B" userId="bd71730a-3a3b-41db-8450-2612bb15ebc1" providerId="ADAL" clId="{228CBE6C-311C-411E-973C-FA02A0981CD1}" dt="2021-11-06T15:04:38.646" v="1880" actId="1076"/>
          <ac:spMkLst>
            <pc:docMk/>
            <pc:sldMk cId="778005923" sldId="10633"/>
            <ac:spMk id="22" creationId="{9E5276E4-2C47-DF4F-AD48-FE94D336E6BC}"/>
          </ac:spMkLst>
        </pc:spChg>
        <pc:spChg chg="add mod">
          <ac:chgData name="Froh, Elizabeth B" userId="bd71730a-3a3b-41db-8450-2612bb15ebc1" providerId="ADAL" clId="{228CBE6C-311C-411E-973C-FA02A0981CD1}" dt="2021-11-06T15:05:31.887" v="1897" actId="1076"/>
          <ac:spMkLst>
            <pc:docMk/>
            <pc:sldMk cId="778005923" sldId="10633"/>
            <ac:spMk id="23" creationId="{7F33B683-E294-4BE5-942E-662377C81EC0}"/>
          </ac:spMkLst>
        </pc:spChg>
        <pc:spChg chg="add del mod">
          <ac:chgData name="Froh, Elizabeth B" userId="bd71730a-3a3b-41db-8450-2612bb15ebc1" providerId="ADAL" clId="{228CBE6C-311C-411E-973C-FA02A0981CD1}" dt="2021-11-06T15:02:30.140" v="1762" actId="478"/>
          <ac:spMkLst>
            <pc:docMk/>
            <pc:sldMk cId="778005923" sldId="10633"/>
            <ac:spMk id="24" creationId="{DBF936DA-B973-48CC-A10E-55D7677EE3A1}"/>
          </ac:spMkLst>
        </pc:spChg>
        <pc:spChg chg="add mod">
          <ac:chgData name="Froh, Elizabeth B" userId="bd71730a-3a3b-41db-8450-2612bb15ebc1" providerId="ADAL" clId="{228CBE6C-311C-411E-973C-FA02A0981CD1}" dt="2021-11-06T15:17:35.228" v="2589" actId="1076"/>
          <ac:spMkLst>
            <pc:docMk/>
            <pc:sldMk cId="778005923" sldId="10633"/>
            <ac:spMk id="25" creationId="{1D342102-FE22-4752-93E5-349650F72F8C}"/>
          </ac:spMkLst>
        </pc:spChg>
        <pc:spChg chg="add mod">
          <ac:chgData name="Froh, Elizabeth B" userId="bd71730a-3a3b-41db-8450-2612bb15ebc1" providerId="ADAL" clId="{228CBE6C-311C-411E-973C-FA02A0981CD1}" dt="2021-11-06T15:17:41.754" v="2591" actId="1076"/>
          <ac:spMkLst>
            <pc:docMk/>
            <pc:sldMk cId="778005923" sldId="10633"/>
            <ac:spMk id="26" creationId="{73344C92-147E-48D6-ACD7-D04BBE615BF5}"/>
          </ac:spMkLst>
        </pc:spChg>
        <pc:graphicFrameChg chg="mod modGraphic">
          <ac:chgData name="Froh, Elizabeth B" userId="bd71730a-3a3b-41db-8450-2612bb15ebc1" providerId="ADAL" clId="{228CBE6C-311C-411E-973C-FA02A0981CD1}" dt="2021-11-06T16:38:42.019" v="5618" actId="20577"/>
          <ac:graphicFrameMkLst>
            <pc:docMk/>
            <pc:sldMk cId="778005923" sldId="10633"/>
            <ac:graphicFrameMk id="16" creationId="{00000000-0000-0000-0000-000000000000}"/>
          </ac:graphicFrameMkLst>
        </pc:graphicFrameChg>
      </pc:sldChg>
      <pc:sldChg chg="addSp modSp add mod">
        <pc:chgData name="Froh, Elizabeth B" userId="bd71730a-3a3b-41db-8450-2612bb15ebc1" providerId="ADAL" clId="{228CBE6C-311C-411E-973C-FA02A0981CD1}" dt="2021-11-06T16:20:40.756" v="4745" actId="1035"/>
        <pc:sldMkLst>
          <pc:docMk/>
          <pc:sldMk cId="2669492936" sldId="10636"/>
        </pc:sldMkLst>
        <pc:spChg chg="mod">
          <ac:chgData name="Froh, Elizabeth B" userId="bd71730a-3a3b-41db-8450-2612bb15ebc1" providerId="ADAL" clId="{228CBE6C-311C-411E-973C-FA02A0981CD1}" dt="2021-11-06T15:48:09.645" v="3481" actId="14100"/>
          <ac:spMkLst>
            <pc:docMk/>
            <pc:sldMk cId="2669492936" sldId="10636"/>
            <ac:spMk id="4" creationId="{9ABFF475-CE57-4B26-BC63-A967CA8A4B6B}"/>
          </ac:spMkLst>
        </pc:spChg>
        <pc:spChg chg="mod">
          <ac:chgData name="Froh, Elizabeth B" userId="bd71730a-3a3b-41db-8450-2612bb15ebc1" providerId="ADAL" clId="{228CBE6C-311C-411E-973C-FA02A0981CD1}" dt="2021-11-06T15:48:19.632" v="3483" actId="14100"/>
          <ac:spMkLst>
            <pc:docMk/>
            <pc:sldMk cId="2669492936" sldId="10636"/>
            <ac:spMk id="5" creationId="{52AEF793-250B-4051-95A7-7316958470EA}"/>
          </ac:spMkLst>
        </pc:spChg>
        <pc:picChg chg="add mod">
          <ac:chgData name="Froh, Elizabeth B" userId="bd71730a-3a3b-41db-8450-2612bb15ebc1" providerId="ADAL" clId="{228CBE6C-311C-411E-973C-FA02A0981CD1}" dt="2021-11-06T16:20:40.756" v="4745" actId="1035"/>
          <ac:picMkLst>
            <pc:docMk/>
            <pc:sldMk cId="2669492936" sldId="10636"/>
            <ac:picMk id="8" creationId="{5A325C25-CB16-4697-9D2C-A124CFD8CCA6}"/>
          </ac:picMkLst>
        </pc:picChg>
      </pc:sldChg>
      <pc:sldChg chg="modSp add mod modNotesTx">
        <pc:chgData name="Froh, Elizabeth B" userId="bd71730a-3a3b-41db-8450-2612bb15ebc1" providerId="ADAL" clId="{228CBE6C-311C-411E-973C-FA02A0981CD1}" dt="2021-11-06T15:56:54.583" v="4616" actId="20577"/>
        <pc:sldMkLst>
          <pc:docMk/>
          <pc:sldMk cId="2094941057" sldId="10637"/>
        </pc:sldMkLst>
        <pc:spChg chg="mod">
          <ac:chgData name="Froh, Elizabeth B" userId="bd71730a-3a3b-41db-8450-2612bb15ebc1" providerId="ADAL" clId="{228CBE6C-311C-411E-973C-FA02A0981CD1}" dt="2021-11-06T15:56:54.583" v="4616" actId="20577"/>
          <ac:spMkLst>
            <pc:docMk/>
            <pc:sldMk cId="2094941057" sldId="10637"/>
            <ac:spMk id="2" creationId="{C8E412BB-4C52-4248-8844-2E447CD58618}"/>
          </ac:spMkLst>
        </pc:spChg>
        <pc:spChg chg="mod">
          <ac:chgData name="Froh, Elizabeth B" userId="bd71730a-3a3b-41db-8450-2612bb15ebc1" providerId="ADAL" clId="{228CBE6C-311C-411E-973C-FA02A0981CD1}" dt="2021-11-06T15:56:05.444" v="4504" actId="14"/>
          <ac:spMkLst>
            <pc:docMk/>
            <pc:sldMk cId="2094941057" sldId="10637"/>
            <ac:spMk id="3" creationId="{18F148FD-C706-6740-AB38-5455211202DC}"/>
          </ac:spMkLst>
        </pc:spChg>
      </pc:sldChg>
      <pc:sldChg chg="modSp add mod addCm modNotesTx">
        <pc:chgData name="Froh, Elizabeth B" userId="bd71730a-3a3b-41db-8450-2612bb15ebc1" providerId="ADAL" clId="{228CBE6C-311C-411E-973C-FA02A0981CD1}" dt="2021-11-06T17:14:22.528" v="5980"/>
        <pc:sldMkLst>
          <pc:docMk/>
          <pc:sldMk cId="562194267" sldId="10638"/>
        </pc:sldMkLst>
        <pc:spChg chg="mod">
          <ac:chgData name="Froh, Elizabeth B" userId="bd71730a-3a3b-41db-8450-2612bb15ebc1" providerId="ADAL" clId="{228CBE6C-311C-411E-973C-FA02A0981CD1}" dt="2021-11-06T16:27:45.631" v="4911" actId="20577"/>
          <ac:spMkLst>
            <pc:docMk/>
            <pc:sldMk cId="562194267" sldId="10638"/>
            <ac:spMk id="2" creationId="{00000000-0000-0000-0000-000000000000}"/>
          </ac:spMkLst>
        </pc:spChg>
        <pc:spChg chg="mod">
          <ac:chgData name="Froh, Elizabeth B" userId="bd71730a-3a3b-41db-8450-2612bb15ebc1" providerId="ADAL" clId="{228CBE6C-311C-411E-973C-FA02A0981CD1}" dt="2021-11-06T16:24:19.398" v="4783" actId="255"/>
          <ac:spMkLst>
            <pc:docMk/>
            <pc:sldMk cId="562194267" sldId="10638"/>
            <ac:spMk id="3" creationId="{00000000-0000-0000-0000-000000000000}"/>
          </ac:spMkLst>
        </pc:spChg>
      </pc:sldChg>
      <pc:sldChg chg="modSp add mod modNotesTx">
        <pc:chgData name="Froh, Elizabeth B" userId="bd71730a-3a3b-41db-8450-2612bb15ebc1" providerId="ADAL" clId="{228CBE6C-311C-411E-973C-FA02A0981CD1}" dt="2021-11-06T16:27:41.464" v="4910" actId="313"/>
        <pc:sldMkLst>
          <pc:docMk/>
          <pc:sldMk cId="2798534502" sldId="10639"/>
        </pc:sldMkLst>
        <pc:spChg chg="mod">
          <ac:chgData name="Froh, Elizabeth B" userId="bd71730a-3a3b-41db-8450-2612bb15ebc1" providerId="ADAL" clId="{228CBE6C-311C-411E-973C-FA02A0981CD1}" dt="2021-11-06T16:27:41.464" v="4910" actId="313"/>
          <ac:spMkLst>
            <pc:docMk/>
            <pc:sldMk cId="2798534502" sldId="10639"/>
            <ac:spMk id="2" creationId="{00000000-0000-0000-0000-000000000000}"/>
          </ac:spMkLst>
        </pc:spChg>
      </pc:sldChg>
      <pc:sldChg chg="addSp delSp modSp new mod setBg modAnim addCm">
        <pc:chgData name="Froh, Elizabeth B" userId="bd71730a-3a3b-41db-8450-2612bb15ebc1" providerId="ADAL" clId="{228CBE6C-311C-411E-973C-FA02A0981CD1}" dt="2021-11-06T17:03:49.957" v="5726"/>
        <pc:sldMkLst>
          <pc:docMk/>
          <pc:sldMk cId="3484462526" sldId="10640"/>
        </pc:sldMkLst>
        <pc:spChg chg="del">
          <ac:chgData name="Froh, Elizabeth B" userId="bd71730a-3a3b-41db-8450-2612bb15ebc1" providerId="ADAL" clId="{228CBE6C-311C-411E-973C-FA02A0981CD1}" dt="2021-11-06T16:52:13.196" v="5634" actId="478"/>
          <ac:spMkLst>
            <pc:docMk/>
            <pc:sldMk cId="3484462526" sldId="10640"/>
            <ac:spMk id="2" creationId="{417EDB52-6041-4E7F-985D-145F9C799D54}"/>
          </ac:spMkLst>
        </pc:spChg>
        <pc:spChg chg="del">
          <ac:chgData name="Froh, Elizabeth B" userId="bd71730a-3a3b-41db-8450-2612bb15ebc1" providerId="ADAL" clId="{228CBE6C-311C-411E-973C-FA02A0981CD1}" dt="2021-11-06T16:52:31.251" v="5639" actId="478"/>
          <ac:spMkLst>
            <pc:docMk/>
            <pc:sldMk cId="3484462526" sldId="10640"/>
            <ac:spMk id="3" creationId="{6575F9E2-90BB-48D9-90B9-958C3982DFFF}"/>
          </ac:spMkLst>
        </pc:spChg>
        <pc:spChg chg="del">
          <ac:chgData name="Froh, Elizabeth B" userId="bd71730a-3a3b-41db-8450-2612bb15ebc1" providerId="ADAL" clId="{228CBE6C-311C-411E-973C-FA02A0981CD1}" dt="2021-11-06T16:52:27.567" v="5638" actId="478"/>
          <ac:spMkLst>
            <pc:docMk/>
            <pc:sldMk cId="3484462526" sldId="10640"/>
            <ac:spMk id="4" creationId="{E2DCEC20-A5AF-490F-98AA-05150BD9B14A}"/>
          </ac:spMkLst>
        </pc:spChg>
        <pc:spChg chg="del">
          <ac:chgData name="Froh, Elizabeth B" userId="bd71730a-3a3b-41db-8450-2612bb15ebc1" providerId="ADAL" clId="{228CBE6C-311C-411E-973C-FA02A0981CD1}" dt="2021-11-06T16:52:14.956" v="5635" actId="478"/>
          <ac:spMkLst>
            <pc:docMk/>
            <pc:sldMk cId="3484462526" sldId="10640"/>
            <ac:spMk id="5" creationId="{547ED811-7E2D-497D-AD09-59284FCFFB94}"/>
          </ac:spMkLst>
        </pc:spChg>
        <pc:spChg chg="del">
          <ac:chgData name="Froh, Elizabeth B" userId="bd71730a-3a3b-41db-8450-2612bb15ebc1" providerId="ADAL" clId="{228CBE6C-311C-411E-973C-FA02A0981CD1}" dt="2021-11-06T16:51:41.942" v="5620" actId="931"/>
          <ac:spMkLst>
            <pc:docMk/>
            <pc:sldMk cId="3484462526" sldId="10640"/>
            <ac:spMk id="7" creationId="{E5243895-587A-422C-9866-22A9E482B4C1}"/>
          </ac:spMkLst>
        </pc:spChg>
        <pc:spChg chg="del">
          <ac:chgData name="Froh, Elizabeth B" userId="bd71730a-3a3b-41db-8450-2612bb15ebc1" providerId="ADAL" clId="{228CBE6C-311C-411E-973C-FA02A0981CD1}" dt="2021-11-06T16:51:47.242" v="5621" actId="931"/>
          <ac:spMkLst>
            <pc:docMk/>
            <pc:sldMk cId="3484462526" sldId="10640"/>
            <ac:spMk id="8" creationId="{4587798C-7294-4545-B2C1-66D8FC254A55}"/>
          </ac:spMkLst>
        </pc:spChg>
        <pc:spChg chg="del mod">
          <ac:chgData name="Froh, Elizabeth B" userId="bd71730a-3a3b-41db-8450-2612bb15ebc1" providerId="ADAL" clId="{228CBE6C-311C-411E-973C-FA02A0981CD1}" dt="2021-11-06T16:51:52.808" v="5626" actId="931"/>
          <ac:spMkLst>
            <pc:docMk/>
            <pc:sldMk cId="3484462526" sldId="10640"/>
            <ac:spMk id="9" creationId="{087B1E40-2F31-4801-9F55-F2ADD2D8FFAE}"/>
          </ac:spMkLst>
        </pc:spChg>
        <pc:spChg chg="add mod">
          <ac:chgData name="Froh, Elizabeth B" userId="bd71730a-3a3b-41db-8450-2612bb15ebc1" providerId="ADAL" clId="{228CBE6C-311C-411E-973C-FA02A0981CD1}" dt="2021-11-06T16:55:41.339" v="5675" actId="14861"/>
          <ac:spMkLst>
            <pc:docMk/>
            <pc:sldMk cId="3484462526" sldId="10640"/>
            <ac:spMk id="20" creationId="{7B73BC41-C675-455B-8402-31F37F48AD71}"/>
          </ac:spMkLst>
        </pc:spChg>
        <pc:picChg chg="add mod">
          <ac:chgData name="Froh, Elizabeth B" userId="bd71730a-3a3b-41db-8450-2612bb15ebc1" providerId="ADAL" clId="{228CBE6C-311C-411E-973C-FA02A0981CD1}" dt="2021-11-06T16:54:10.498" v="5656" actId="1076"/>
          <ac:picMkLst>
            <pc:docMk/>
            <pc:sldMk cId="3484462526" sldId="10640"/>
            <ac:picMk id="11" creationId="{A3B65034-6981-42BA-8220-5D3197C3B397}"/>
          </ac:picMkLst>
        </pc:picChg>
        <pc:picChg chg="add mod">
          <ac:chgData name="Froh, Elizabeth B" userId="bd71730a-3a3b-41db-8450-2612bb15ebc1" providerId="ADAL" clId="{228CBE6C-311C-411E-973C-FA02A0981CD1}" dt="2021-11-06T16:55:03.480" v="5670" actId="1076"/>
          <ac:picMkLst>
            <pc:docMk/>
            <pc:sldMk cId="3484462526" sldId="10640"/>
            <ac:picMk id="13" creationId="{2A595533-6D20-48D9-A2D5-41547FFBD342}"/>
          </ac:picMkLst>
        </pc:picChg>
        <pc:picChg chg="add mod">
          <ac:chgData name="Froh, Elizabeth B" userId="bd71730a-3a3b-41db-8450-2612bb15ebc1" providerId="ADAL" clId="{228CBE6C-311C-411E-973C-FA02A0981CD1}" dt="2021-11-06T16:54:34.332" v="5668" actId="1038"/>
          <ac:picMkLst>
            <pc:docMk/>
            <pc:sldMk cId="3484462526" sldId="10640"/>
            <ac:picMk id="15" creationId="{10BF0CA2-AADF-4767-8065-7DE28F5D5E72}"/>
          </ac:picMkLst>
        </pc:picChg>
        <pc:picChg chg="add mod">
          <ac:chgData name="Froh, Elizabeth B" userId="bd71730a-3a3b-41db-8450-2612bb15ebc1" providerId="ADAL" clId="{228CBE6C-311C-411E-973C-FA02A0981CD1}" dt="2021-11-06T16:53:44.463" v="5654" actId="1076"/>
          <ac:picMkLst>
            <pc:docMk/>
            <pc:sldMk cId="3484462526" sldId="10640"/>
            <ac:picMk id="17" creationId="{C333ABDF-CBDB-4A41-8496-366C80BC430E}"/>
          </ac:picMkLst>
        </pc:picChg>
        <pc:picChg chg="add mod">
          <ac:chgData name="Froh, Elizabeth B" userId="bd71730a-3a3b-41db-8450-2612bb15ebc1" providerId="ADAL" clId="{228CBE6C-311C-411E-973C-FA02A0981CD1}" dt="2021-11-06T16:54:22.710" v="5659" actId="1076"/>
          <ac:picMkLst>
            <pc:docMk/>
            <pc:sldMk cId="3484462526" sldId="10640"/>
            <ac:picMk id="19" creationId="{DDF0A652-DDA3-4279-AAB3-E89F5037644E}"/>
          </ac:picMkLst>
        </pc:picChg>
      </pc:sldChg>
      <pc:sldChg chg="addCm">
        <pc:chgData name="Froh, Elizabeth B" userId="bd71730a-3a3b-41db-8450-2612bb15ebc1" providerId="ADAL" clId="{228CBE6C-311C-411E-973C-FA02A0981CD1}" dt="2021-11-06T17:09:13.028" v="5835"/>
        <pc:sldMkLst>
          <pc:docMk/>
          <pc:sldMk cId="649768858" sldId="10641"/>
        </pc:sldMkLst>
      </pc:sldChg>
      <pc:sldChg chg="addSp delSp modSp new del mod">
        <pc:chgData name="Froh, Elizabeth B" userId="bd71730a-3a3b-41db-8450-2612bb15ebc1" providerId="ADAL" clId="{228CBE6C-311C-411E-973C-FA02A0981CD1}" dt="2021-11-06T17:07:21.874" v="5740" actId="47"/>
        <pc:sldMkLst>
          <pc:docMk/>
          <pc:sldMk cId="3333279133" sldId="10642"/>
        </pc:sldMkLst>
        <pc:spChg chg="del">
          <ac:chgData name="Froh, Elizabeth B" userId="bd71730a-3a3b-41db-8450-2612bb15ebc1" providerId="ADAL" clId="{228CBE6C-311C-411E-973C-FA02A0981CD1}" dt="2021-11-06T17:06:48.486" v="5729" actId="931"/>
          <ac:spMkLst>
            <pc:docMk/>
            <pc:sldMk cId="3333279133" sldId="10642"/>
            <ac:spMk id="3" creationId="{CE5E96AC-E13C-4287-9DAA-5B22708B9130}"/>
          </ac:spMkLst>
        </pc:spChg>
        <pc:picChg chg="add mod">
          <ac:chgData name="Froh, Elizabeth B" userId="bd71730a-3a3b-41db-8450-2612bb15ebc1" providerId="ADAL" clId="{228CBE6C-311C-411E-973C-FA02A0981CD1}" dt="2021-11-06T17:07:15.703" v="5739" actId="1076"/>
          <ac:picMkLst>
            <pc:docMk/>
            <pc:sldMk cId="3333279133" sldId="10642"/>
            <ac:picMk id="14" creationId="{8C85DEFD-8BDC-442D-A8EB-0EB4DC9E0517}"/>
          </ac:picMkLst>
        </pc:picChg>
      </pc:sldChg>
      <pc:sldChg chg="addSp delSp modSp new mod">
        <pc:chgData name="Froh, Elizabeth B" userId="bd71730a-3a3b-41db-8450-2612bb15ebc1" providerId="ADAL" clId="{228CBE6C-311C-411E-973C-FA02A0981CD1}" dt="2021-11-06T17:12:52.389" v="5979" actId="255"/>
        <pc:sldMkLst>
          <pc:docMk/>
          <pc:sldMk cId="3531670436" sldId="10642"/>
        </pc:sldMkLst>
        <pc:spChg chg="mod">
          <ac:chgData name="Froh, Elizabeth B" userId="bd71730a-3a3b-41db-8450-2612bb15ebc1" providerId="ADAL" clId="{228CBE6C-311C-411E-973C-FA02A0981CD1}" dt="2021-11-06T17:11:49.079" v="5967" actId="122"/>
          <ac:spMkLst>
            <pc:docMk/>
            <pc:sldMk cId="3531670436" sldId="10642"/>
            <ac:spMk id="2" creationId="{6628F216-82A8-497E-8C05-F5AFAD443FA5}"/>
          </ac:spMkLst>
        </pc:spChg>
        <pc:spChg chg="del">
          <ac:chgData name="Froh, Elizabeth B" userId="bd71730a-3a3b-41db-8450-2612bb15ebc1" providerId="ADAL" clId="{228CBE6C-311C-411E-973C-FA02A0981CD1}" dt="2021-11-06T17:07:54.533" v="5742" actId="1032"/>
          <ac:spMkLst>
            <pc:docMk/>
            <pc:sldMk cId="3531670436" sldId="10642"/>
            <ac:spMk id="3" creationId="{E6C8845B-17D1-4B37-B7D5-4D969C60C504}"/>
          </ac:spMkLst>
        </pc:spChg>
        <pc:graphicFrameChg chg="add mod modGraphic">
          <ac:chgData name="Froh, Elizabeth B" userId="bd71730a-3a3b-41db-8450-2612bb15ebc1" providerId="ADAL" clId="{228CBE6C-311C-411E-973C-FA02A0981CD1}" dt="2021-11-06T17:12:52.389" v="5979" actId="255"/>
          <ac:graphicFrameMkLst>
            <pc:docMk/>
            <pc:sldMk cId="3531670436" sldId="10642"/>
            <ac:graphicFrameMk id="7" creationId="{7F92D16F-2A00-4278-8BA6-96AC17D9EB5F}"/>
          </ac:graphicFrameMkLst>
        </pc:graphicFrameChg>
      </pc:sldChg>
    </pc:docChg>
  </pc:docChgLst>
  <pc:docChgLst>
    <pc:chgData name="Michelle Abeyta" userId="S::maabeyta_gmail.com#ext#@nh4h.onmicrosoft.com::002ea995-16f2-4c78-98e0-d819c87f6416" providerId="AD" clId="Web-{C1D2B1A3-8C64-45DB-A065-E1C5AC5F9C26}"/>
    <pc:docChg chg="addSld modSld sldOrd">
      <pc:chgData name="Michelle Abeyta" userId="S::maabeyta_gmail.com#ext#@nh4h.onmicrosoft.com::002ea995-16f2-4c78-98e0-d819c87f6416" providerId="AD" clId="Web-{C1D2B1A3-8C64-45DB-A065-E1C5AC5F9C26}" dt="2021-11-06T21:50:35.979" v="188" actId="1076"/>
      <pc:docMkLst>
        <pc:docMk/>
      </pc:docMkLst>
      <pc:sldChg chg="ord">
        <pc:chgData name="Michelle Abeyta" userId="S::maabeyta_gmail.com#ext#@nh4h.onmicrosoft.com::002ea995-16f2-4c78-98e0-d819c87f6416" providerId="AD" clId="Web-{C1D2B1A3-8C64-45DB-A065-E1C5AC5F9C26}" dt="2021-11-06T21:16:59.058" v="89"/>
        <pc:sldMkLst>
          <pc:docMk/>
          <pc:sldMk cId="0" sldId="256"/>
        </pc:sldMkLst>
      </pc:sldChg>
      <pc:sldChg chg="ord">
        <pc:chgData name="Michelle Abeyta" userId="S::maabeyta_gmail.com#ext#@nh4h.onmicrosoft.com::002ea995-16f2-4c78-98e0-d819c87f6416" providerId="AD" clId="Web-{C1D2B1A3-8C64-45DB-A065-E1C5AC5F9C26}" dt="2021-11-06T21:17:01.871" v="90"/>
        <pc:sldMkLst>
          <pc:docMk/>
          <pc:sldMk cId="376756322" sldId="361"/>
        </pc:sldMkLst>
      </pc:sldChg>
      <pc:sldChg chg="modSp ord">
        <pc:chgData name="Michelle Abeyta" userId="S::maabeyta_gmail.com#ext#@nh4h.onmicrosoft.com::002ea995-16f2-4c78-98e0-d819c87f6416" providerId="AD" clId="Web-{C1D2B1A3-8C64-45DB-A065-E1C5AC5F9C26}" dt="2021-11-06T21:03:48.771" v="73" actId="1076"/>
        <pc:sldMkLst>
          <pc:docMk/>
          <pc:sldMk cId="730098645" sldId="362"/>
        </pc:sldMkLst>
        <pc:picChg chg="mod">
          <ac:chgData name="Michelle Abeyta" userId="S::maabeyta_gmail.com#ext#@nh4h.onmicrosoft.com::002ea995-16f2-4c78-98e0-d819c87f6416" providerId="AD" clId="Web-{C1D2B1A3-8C64-45DB-A065-E1C5AC5F9C26}" dt="2021-11-06T21:03:48.771" v="73" actId="1076"/>
          <ac:picMkLst>
            <pc:docMk/>
            <pc:sldMk cId="730098645" sldId="362"/>
            <ac:picMk id="7" creationId="{B9A79656-1A4A-4468-938B-D131D0F75579}"/>
          </ac:picMkLst>
        </pc:picChg>
      </pc:sldChg>
      <pc:sldChg chg="ord">
        <pc:chgData name="Michelle Abeyta" userId="S::maabeyta_gmail.com#ext#@nh4h.onmicrosoft.com::002ea995-16f2-4c78-98e0-d819c87f6416" providerId="AD" clId="Web-{C1D2B1A3-8C64-45DB-A065-E1C5AC5F9C26}" dt="2021-11-06T21:15:25.931" v="87"/>
        <pc:sldMkLst>
          <pc:docMk/>
          <pc:sldMk cId="608815595" sldId="10620"/>
        </pc:sldMkLst>
      </pc:sldChg>
      <pc:sldChg chg="ord">
        <pc:chgData name="Michelle Abeyta" userId="S::maabeyta_gmail.com#ext#@nh4h.onmicrosoft.com::002ea995-16f2-4c78-98e0-d819c87f6416" providerId="AD" clId="Web-{C1D2B1A3-8C64-45DB-A065-E1C5AC5F9C26}" dt="2021-11-06T21:05:20.507" v="80"/>
        <pc:sldMkLst>
          <pc:docMk/>
          <pc:sldMk cId="1463614882" sldId="10621"/>
        </pc:sldMkLst>
      </pc:sldChg>
      <pc:sldChg chg="ord">
        <pc:chgData name="Michelle Abeyta" userId="S::maabeyta_gmail.com#ext#@nh4h.onmicrosoft.com::002ea995-16f2-4c78-98e0-d819c87f6416" providerId="AD" clId="Web-{C1D2B1A3-8C64-45DB-A065-E1C5AC5F9C26}" dt="2021-11-06T21:16:38.730" v="88"/>
        <pc:sldMkLst>
          <pc:docMk/>
          <pc:sldMk cId="2648020247" sldId="10622"/>
        </pc:sldMkLst>
      </pc:sldChg>
      <pc:sldChg chg="addSp modSp">
        <pc:chgData name="Michelle Abeyta" userId="S::maabeyta_gmail.com#ext#@nh4h.onmicrosoft.com::002ea995-16f2-4c78-98e0-d819c87f6416" providerId="AD" clId="Web-{C1D2B1A3-8C64-45DB-A065-E1C5AC5F9C26}" dt="2021-11-06T21:19:51.686" v="96" actId="1076"/>
        <pc:sldMkLst>
          <pc:docMk/>
          <pc:sldMk cId="2127211978" sldId="10626"/>
        </pc:sldMkLst>
        <pc:spChg chg="mod">
          <ac:chgData name="Michelle Abeyta" userId="S::maabeyta_gmail.com#ext#@nh4h.onmicrosoft.com::002ea995-16f2-4c78-98e0-d819c87f6416" providerId="AD" clId="Web-{C1D2B1A3-8C64-45DB-A065-E1C5AC5F9C26}" dt="2021-11-06T21:06:07.554" v="81" actId="1076"/>
          <ac:spMkLst>
            <pc:docMk/>
            <pc:sldMk cId="2127211978" sldId="10626"/>
            <ac:spMk id="3" creationId="{18F148FD-C706-6740-AB38-5455211202DC}"/>
          </ac:spMkLst>
        </pc:spChg>
        <pc:spChg chg="add mod">
          <ac:chgData name="Michelle Abeyta" userId="S::maabeyta_gmail.com#ext#@nh4h.onmicrosoft.com::002ea995-16f2-4c78-98e0-d819c87f6416" providerId="AD" clId="Web-{C1D2B1A3-8C64-45DB-A065-E1C5AC5F9C26}" dt="2021-11-06T21:15:09.244" v="86" actId="1076"/>
          <ac:spMkLst>
            <pc:docMk/>
            <pc:sldMk cId="2127211978" sldId="10626"/>
            <ac:spMk id="4" creationId="{6064E93F-F322-4A19-8E8D-F51167BE584C}"/>
          </ac:spMkLst>
        </pc:spChg>
        <pc:picChg chg="mod">
          <ac:chgData name="Michelle Abeyta" userId="S::maabeyta_gmail.com#ext#@nh4h.onmicrosoft.com::002ea995-16f2-4c78-98e0-d819c87f6416" providerId="AD" clId="Web-{C1D2B1A3-8C64-45DB-A065-E1C5AC5F9C26}" dt="2021-11-06T21:19:51.686" v="96" actId="1076"/>
          <ac:picMkLst>
            <pc:docMk/>
            <pc:sldMk cId="2127211978" sldId="10626"/>
            <ac:picMk id="6" creationId="{9F8445CD-37BC-4B60-B420-A4B13BD11E9B}"/>
          </ac:picMkLst>
        </pc:picChg>
      </pc:sldChg>
      <pc:sldChg chg="modSp">
        <pc:chgData name="Michelle Abeyta" userId="S::maabeyta_gmail.com#ext#@nh4h.onmicrosoft.com::002ea995-16f2-4c78-98e0-d819c87f6416" providerId="AD" clId="Web-{C1D2B1A3-8C64-45DB-A065-E1C5AC5F9C26}" dt="2021-11-06T21:19:33.748" v="95"/>
        <pc:sldMkLst>
          <pc:docMk/>
          <pc:sldMk cId="778005923" sldId="10633"/>
        </pc:sldMkLst>
        <pc:graphicFrameChg chg="mod modGraphic">
          <ac:chgData name="Michelle Abeyta" userId="S::maabeyta_gmail.com#ext#@nh4h.onmicrosoft.com::002ea995-16f2-4c78-98e0-d819c87f6416" providerId="AD" clId="Web-{C1D2B1A3-8C64-45DB-A065-E1C5AC5F9C26}" dt="2021-11-06T21:19:33.748" v="95"/>
          <ac:graphicFrameMkLst>
            <pc:docMk/>
            <pc:sldMk cId="778005923" sldId="10633"/>
            <ac:graphicFrameMk id="16" creationId="{00000000-0000-0000-0000-000000000000}"/>
          </ac:graphicFrameMkLst>
        </pc:graphicFrameChg>
      </pc:sldChg>
      <pc:sldChg chg="addSp delSp modSp">
        <pc:chgData name="Michelle Abeyta" userId="S::maabeyta_gmail.com#ext#@nh4h.onmicrosoft.com::002ea995-16f2-4c78-98e0-d819c87f6416" providerId="AD" clId="Web-{C1D2B1A3-8C64-45DB-A065-E1C5AC5F9C26}" dt="2021-11-06T21:50:35.979" v="188" actId="1076"/>
        <pc:sldMkLst>
          <pc:docMk/>
          <pc:sldMk cId="1854290421" sldId="10635"/>
        </pc:sldMkLst>
        <pc:spChg chg="mod">
          <ac:chgData name="Michelle Abeyta" userId="S::maabeyta_gmail.com#ext#@nh4h.onmicrosoft.com::002ea995-16f2-4c78-98e0-d819c87f6416" providerId="AD" clId="Web-{C1D2B1A3-8C64-45DB-A065-E1C5AC5F9C26}" dt="2021-11-06T21:36:01.485" v="142" actId="1076"/>
          <ac:spMkLst>
            <pc:docMk/>
            <pc:sldMk cId="1854290421" sldId="10635"/>
            <ac:spMk id="2" creationId="{9928051E-7A65-40BA-A96A-230A6837A724}"/>
          </ac:spMkLst>
        </pc:spChg>
        <pc:spChg chg="mod">
          <ac:chgData name="Michelle Abeyta" userId="S::maabeyta_gmail.com#ext#@nh4h.onmicrosoft.com::002ea995-16f2-4c78-98e0-d819c87f6416" providerId="AD" clId="Web-{C1D2B1A3-8C64-45DB-A065-E1C5AC5F9C26}" dt="2021-11-06T21:49:42.024" v="176" actId="20577"/>
          <ac:spMkLst>
            <pc:docMk/>
            <pc:sldMk cId="1854290421" sldId="10635"/>
            <ac:spMk id="8" creationId="{CAA386B1-20A8-4CEA-B371-C8E95F1F62BD}"/>
          </ac:spMkLst>
        </pc:spChg>
        <pc:spChg chg="add mod">
          <ac:chgData name="Michelle Abeyta" userId="S::maabeyta_gmail.com#ext#@nh4h.onmicrosoft.com::002ea995-16f2-4c78-98e0-d819c87f6416" providerId="AD" clId="Web-{C1D2B1A3-8C64-45DB-A065-E1C5AC5F9C26}" dt="2021-11-06T21:50:35.979" v="188" actId="1076"/>
          <ac:spMkLst>
            <pc:docMk/>
            <pc:sldMk cId="1854290421" sldId="10635"/>
            <ac:spMk id="12" creationId="{CFF82183-BF64-4721-95D0-B62A357924B0}"/>
          </ac:spMkLst>
        </pc:spChg>
        <pc:spChg chg="add del mod">
          <ac:chgData name="Michelle Abeyta" userId="S::maabeyta_gmail.com#ext#@nh4h.onmicrosoft.com::002ea995-16f2-4c78-98e0-d819c87f6416" providerId="AD" clId="Web-{C1D2B1A3-8C64-45DB-A065-E1C5AC5F9C26}" dt="2021-11-06T21:47:32.999" v="165"/>
          <ac:spMkLst>
            <pc:docMk/>
            <pc:sldMk cId="1854290421" sldId="10635"/>
            <ac:spMk id="13" creationId="{97332396-29E3-4D94-97D1-B9F3A3313520}"/>
          </ac:spMkLst>
        </pc:spChg>
        <pc:picChg chg="add mod">
          <ac:chgData name="Michelle Abeyta" userId="S::maabeyta_gmail.com#ext#@nh4h.onmicrosoft.com::002ea995-16f2-4c78-98e0-d819c87f6416" providerId="AD" clId="Web-{C1D2B1A3-8C64-45DB-A065-E1C5AC5F9C26}" dt="2021-11-06T21:35:29.562" v="138" actId="1076"/>
          <ac:picMkLst>
            <pc:docMk/>
            <pc:sldMk cId="1854290421" sldId="10635"/>
            <ac:picMk id="3" creationId="{E9F73AEA-E1DE-4DC1-A8DA-79A7DDC8AD39}"/>
          </ac:picMkLst>
        </pc:picChg>
        <pc:picChg chg="mod">
          <ac:chgData name="Michelle Abeyta" userId="S::maabeyta_gmail.com#ext#@nh4h.onmicrosoft.com::002ea995-16f2-4c78-98e0-d819c87f6416" providerId="AD" clId="Web-{C1D2B1A3-8C64-45DB-A065-E1C5AC5F9C26}" dt="2021-11-06T21:29:45.353" v="107" actId="14100"/>
          <ac:picMkLst>
            <pc:docMk/>
            <pc:sldMk cId="1854290421" sldId="10635"/>
            <ac:picMk id="7" creationId="{F3211610-9A3A-4360-A36F-304FC1E0DFA6}"/>
          </ac:picMkLst>
        </pc:picChg>
        <pc:picChg chg="del">
          <ac:chgData name="Michelle Abeyta" userId="S::maabeyta_gmail.com#ext#@nh4h.onmicrosoft.com::002ea995-16f2-4c78-98e0-d819c87f6416" providerId="AD" clId="Web-{C1D2B1A3-8C64-45DB-A065-E1C5AC5F9C26}" dt="2021-11-06T20:43:26.079" v="1"/>
          <ac:picMkLst>
            <pc:docMk/>
            <pc:sldMk cId="1854290421" sldId="10635"/>
            <ac:picMk id="10" creationId="{87597D74-E18E-45BD-9378-B0B1C2B024F7}"/>
          </ac:picMkLst>
        </pc:picChg>
        <pc:picChg chg="add mod">
          <ac:chgData name="Michelle Abeyta" userId="S::maabeyta_gmail.com#ext#@nh4h.onmicrosoft.com::002ea995-16f2-4c78-98e0-d819c87f6416" providerId="AD" clId="Web-{C1D2B1A3-8C64-45DB-A065-E1C5AC5F9C26}" dt="2021-11-06T21:35:57.516" v="141" actId="1076"/>
          <ac:picMkLst>
            <pc:docMk/>
            <pc:sldMk cId="1854290421" sldId="10635"/>
            <ac:picMk id="11" creationId="{9AF985F8-4BE9-441A-966D-4058CD6EBDE4}"/>
          </ac:picMkLst>
        </pc:picChg>
        <pc:picChg chg="add del mod modCrop">
          <ac:chgData name="Michelle Abeyta" userId="S::maabeyta_gmail.com#ext#@nh4h.onmicrosoft.com::002ea995-16f2-4c78-98e0-d819c87f6416" providerId="AD" clId="Web-{C1D2B1A3-8C64-45DB-A065-E1C5AC5F9C26}" dt="2021-11-06T21:49:21.305" v="172"/>
          <ac:picMkLst>
            <pc:docMk/>
            <pc:sldMk cId="1854290421" sldId="10635"/>
            <ac:picMk id="14" creationId="{B5E48682-A5A3-4C51-871A-A05F80766FC4}"/>
          </ac:picMkLst>
        </pc:picChg>
        <pc:picChg chg="add mod">
          <ac:chgData name="Michelle Abeyta" userId="S::maabeyta_gmail.com#ext#@nh4h.onmicrosoft.com::002ea995-16f2-4c78-98e0-d819c87f6416" providerId="AD" clId="Web-{C1D2B1A3-8C64-45DB-A065-E1C5AC5F9C26}" dt="2021-11-06T21:50:08.994" v="181" actId="1076"/>
          <ac:picMkLst>
            <pc:docMk/>
            <pc:sldMk cId="1854290421" sldId="10635"/>
            <ac:picMk id="15" creationId="{FDB56167-41D6-4E12-AC4F-78770D16F28E}"/>
          </ac:picMkLst>
        </pc:picChg>
      </pc:sldChg>
      <pc:sldChg chg="addSp delSp modSp addAnim delAnim modAnim">
        <pc:chgData name="Michelle Abeyta" userId="S::maabeyta_gmail.com#ext#@nh4h.onmicrosoft.com::002ea995-16f2-4c78-98e0-d819c87f6416" providerId="AD" clId="Web-{C1D2B1A3-8C64-45DB-A065-E1C5AC5F9C26}" dt="2021-11-06T21:02:34.671" v="68" actId="1076"/>
        <pc:sldMkLst>
          <pc:docMk/>
          <pc:sldMk cId="2669492936" sldId="10636"/>
        </pc:sldMkLst>
        <pc:spChg chg="del">
          <ac:chgData name="Michelle Abeyta" userId="S::maabeyta_gmail.com#ext#@nh4h.onmicrosoft.com::002ea995-16f2-4c78-98e0-d819c87f6416" providerId="AD" clId="Web-{C1D2B1A3-8C64-45DB-A065-E1C5AC5F9C26}" dt="2021-11-06T20:58:04.259" v="50"/>
          <ac:spMkLst>
            <pc:docMk/>
            <pc:sldMk cId="2669492936" sldId="10636"/>
            <ac:spMk id="5" creationId="{52AEF793-250B-4051-95A7-7316958470EA}"/>
          </ac:spMkLst>
        </pc:spChg>
        <pc:spChg chg="mod">
          <ac:chgData name="Michelle Abeyta" userId="S::maabeyta_gmail.com#ext#@nh4h.onmicrosoft.com::002ea995-16f2-4c78-98e0-d819c87f6416" providerId="AD" clId="Web-{C1D2B1A3-8C64-45DB-A065-E1C5AC5F9C26}" dt="2021-11-06T20:59:41.230" v="62" actId="20577"/>
          <ac:spMkLst>
            <pc:docMk/>
            <pc:sldMk cId="2669492936" sldId="10636"/>
            <ac:spMk id="62" creationId="{9A8B2A95-0C78-284A-95D5-7100366018DB}"/>
          </ac:spMkLst>
        </pc:spChg>
        <pc:picChg chg="add mod">
          <ac:chgData name="Michelle Abeyta" userId="S::maabeyta_gmail.com#ext#@nh4h.onmicrosoft.com::002ea995-16f2-4c78-98e0-d819c87f6416" providerId="AD" clId="Web-{C1D2B1A3-8C64-45DB-A065-E1C5AC5F9C26}" dt="2021-11-06T21:02:34.671" v="68" actId="1076"/>
          <ac:picMkLst>
            <pc:docMk/>
            <pc:sldMk cId="2669492936" sldId="10636"/>
            <ac:picMk id="6" creationId="{57AD19FB-AA5F-4461-982E-D79CEE2793F9}"/>
          </ac:picMkLst>
        </pc:picChg>
        <pc:picChg chg="del">
          <ac:chgData name="Michelle Abeyta" userId="S::maabeyta_gmail.com#ext#@nh4h.onmicrosoft.com::002ea995-16f2-4c78-98e0-d819c87f6416" providerId="AD" clId="Web-{C1D2B1A3-8C64-45DB-A065-E1C5AC5F9C26}" dt="2021-11-06T21:01:45.638" v="63"/>
          <ac:picMkLst>
            <pc:docMk/>
            <pc:sldMk cId="2669492936" sldId="10636"/>
            <ac:picMk id="8" creationId="{5A325C25-CB16-4697-9D2C-A124CFD8CCA6}"/>
          </ac:picMkLst>
        </pc:picChg>
      </pc:sldChg>
      <pc:sldChg chg="ord">
        <pc:chgData name="Michelle Abeyta" userId="S::maabeyta_gmail.com#ext#@nh4h.onmicrosoft.com::002ea995-16f2-4c78-98e0-d819c87f6416" providerId="AD" clId="Web-{C1D2B1A3-8C64-45DB-A065-E1C5AC5F9C26}" dt="2021-11-06T21:04:30.365" v="77"/>
        <pc:sldMkLst>
          <pc:docMk/>
          <pc:sldMk cId="2094941057" sldId="10637"/>
        </pc:sldMkLst>
      </pc:sldChg>
      <pc:sldChg chg="addSp delSp modSp">
        <pc:chgData name="Michelle Abeyta" userId="S::maabeyta_gmail.com#ext#@nh4h.onmicrosoft.com::002ea995-16f2-4c78-98e0-d819c87f6416" providerId="AD" clId="Web-{C1D2B1A3-8C64-45DB-A065-E1C5AC5F9C26}" dt="2021-11-06T21:18:37.263" v="94"/>
        <pc:sldMkLst>
          <pc:docMk/>
          <pc:sldMk cId="825292780" sldId="10647"/>
        </pc:sldMkLst>
        <pc:spChg chg="add del mod">
          <ac:chgData name="Michelle Abeyta" userId="S::maabeyta_gmail.com#ext#@nh4h.onmicrosoft.com::002ea995-16f2-4c78-98e0-d819c87f6416" providerId="AD" clId="Web-{C1D2B1A3-8C64-45DB-A065-E1C5AC5F9C26}" dt="2021-11-06T21:18:37.263" v="94"/>
          <ac:spMkLst>
            <pc:docMk/>
            <pc:sldMk cId="825292780" sldId="10647"/>
            <ac:spMk id="123" creationId="{A598E0CE-8ADE-4620-AB09-FFFEAC10055C}"/>
          </ac:spMkLst>
        </pc:spChg>
        <pc:graphicFrameChg chg="add mod">
          <ac:chgData name="Michelle Abeyta" userId="S::maabeyta_gmail.com#ext#@nh4h.onmicrosoft.com::002ea995-16f2-4c78-98e0-d819c87f6416" providerId="AD" clId="Web-{C1D2B1A3-8C64-45DB-A065-E1C5AC5F9C26}" dt="2021-11-06T21:05:08.256" v="79" actId="1076"/>
          <ac:graphicFrameMkLst>
            <pc:docMk/>
            <pc:sldMk cId="825292780" sldId="10647"/>
            <ac:graphicFrameMk id="36" creationId="{53DA372F-283F-4090-904F-E4F62568BF92}"/>
          </ac:graphicFrameMkLst>
        </pc:graphicFrameChg>
      </pc:sldChg>
      <pc:sldChg chg="modNotes">
        <pc:chgData name="Michelle Abeyta" userId="S::maabeyta_gmail.com#ext#@nh4h.onmicrosoft.com::002ea995-16f2-4c78-98e0-d819c87f6416" providerId="AD" clId="Web-{C1D2B1A3-8C64-45DB-A065-E1C5AC5F9C26}" dt="2021-11-06T20:56:27.477" v="47"/>
        <pc:sldMkLst>
          <pc:docMk/>
          <pc:sldMk cId="4062663027" sldId="10648"/>
        </pc:sldMkLst>
      </pc:sldChg>
      <pc:sldChg chg="modSp new">
        <pc:chgData name="Michelle Abeyta" userId="S::maabeyta_gmail.com#ext#@nh4h.onmicrosoft.com::002ea995-16f2-4c78-98e0-d819c87f6416" providerId="AD" clId="Web-{C1D2B1A3-8C64-45DB-A065-E1C5AC5F9C26}" dt="2021-11-06T21:26:15.787" v="103" actId="20577"/>
        <pc:sldMkLst>
          <pc:docMk/>
          <pc:sldMk cId="3992753707" sldId="10649"/>
        </pc:sldMkLst>
        <pc:spChg chg="mod">
          <ac:chgData name="Michelle Abeyta" userId="S::maabeyta_gmail.com#ext#@nh4h.onmicrosoft.com::002ea995-16f2-4c78-98e0-d819c87f6416" providerId="AD" clId="Web-{C1D2B1A3-8C64-45DB-A065-E1C5AC5F9C26}" dt="2021-11-06T21:26:15.787" v="103" actId="20577"/>
          <ac:spMkLst>
            <pc:docMk/>
            <pc:sldMk cId="3992753707" sldId="10649"/>
            <ac:spMk id="3" creationId="{609148EA-EBBC-4627-8E7A-E5A99F0D6A6D}"/>
          </ac:spMkLst>
        </pc:spChg>
      </pc:sldChg>
    </pc:docChg>
  </pc:docChgLst>
  <pc:docChgLst>
    <pc:chgData name="Michelle Abeyta" userId="S::maabeyta_gmail.com#ext#@nh4h.onmicrosoft.com::002ea995-16f2-4c78-98e0-d819c87f6416" providerId="AD" clId="Web-{A9B5348C-2D5F-4C1B-AACA-59E9DF585DE6}"/>
    <pc:docChg chg="modSld">
      <pc:chgData name="Michelle Abeyta" userId="S::maabeyta_gmail.com#ext#@nh4h.onmicrosoft.com::002ea995-16f2-4c78-98e0-d819c87f6416" providerId="AD" clId="Web-{A9B5348C-2D5F-4C1B-AACA-59E9DF585DE6}" dt="2021-11-06T19:28:08.694" v="1"/>
      <pc:docMkLst>
        <pc:docMk/>
      </pc:docMkLst>
      <pc:sldChg chg="mod modShow">
        <pc:chgData name="Michelle Abeyta" userId="S::maabeyta_gmail.com#ext#@nh4h.onmicrosoft.com::002ea995-16f2-4c78-98e0-d819c87f6416" providerId="AD" clId="Web-{A9B5348C-2D5F-4C1B-AACA-59E9DF585DE6}" dt="2021-11-06T19:28:05.053" v="0"/>
        <pc:sldMkLst>
          <pc:docMk/>
          <pc:sldMk cId="562194267" sldId="10638"/>
        </pc:sldMkLst>
      </pc:sldChg>
      <pc:sldChg chg="mod modShow">
        <pc:chgData name="Michelle Abeyta" userId="S::maabeyta_gmail.com#ext#@nh4h.onmicrosoft.com::002ea995-16f2-4c78-98e0-d819c87f6416" providerId="AD" clId="Web-{A9B5348C-2D5F-4C1B-AACA-59E9DF585DE6}" dt="2021-11-06T19:28:08.694" v="1"/>
        <pc:sldMkLst>
          <pc:docMk/>
          <pc:sldMk cId="2798534502" sldId="10639"/>
        </pc:sldMkLst>
      </pc:sldChg>
    </pc:docChg>
  </pc:docChgLst>
  <pc:docChgLst>
    <pc:chgData name="Blanchard, Jennifer" userId="S::jennifer.blanchard_arapahoe.edu#ext#@nh4h.onmicrosoft.com::c2dc97b4-199e-48e4-acda-361712736389" providerId="AD" clId="Web-{3DEFE1DE-40DD-4CB8-A94E-98D24F63BF83}"/>
    <pc:docChg chg="modSld">
      <pc:chgData name="Blanchard, Jennifer" userId="S::jennifer.blanchard_arapahoe.edu#ext#@nh4h.onmicrosoft.com::c2dc97b4-199e-48e4-acda-361712736389" providerId="AD" clId="Web-{3DEFE1DE-40DD-4CB8-A94E-98D24F63BF83}" dt="2021-11-06T20:39:48.202" v="1"/>
      <pc:docMkLst>
        <pc:docMk/>
      </pc:docMkLst>
      <pc:sldChg chg="modNotes">
        <pc:chgData name="Blanchard, Jennifer" userId="S::jennifer.blanchard_arapahoe.edu#ext#@nh4h.onmicrosoft.com::c2dc97b4-199e-48e4-acda-361712736389" providerId="AD" clId="Web-{3DEFE1DE-40DD-4CB8-A94E-98D24F63BF83}" dt="2021-11-06T20:39:48.202" v="1"/>
        <pc:sldMkLst>
          <pc:docMk/>
          <pc:sldMk cId="1854290421" sldId="10635"/>
        </pc:sldMkLst>
      </pc:sldChg>
    </pc:docChg>
  </pc:docChgLst>
  <pc:docChgLst>
    <pc:chgData name="Ghafar Kurdieh" userId="S::ghafark_gmail.com#ext#@nh4h.onmicrosoft.com::1a31a0c8-3fc0-427a-b594-c53a3e21902e" providerId="AD" clId="Web-{1F4D86DD-5257-47AE-983C-CA2A4437842A}"/>
    <pc:docChg chg="modSld">
      <pc:chgData name="Ghafar Kurdieh" userId="S::ghafark_gmail.com#ext#@nh4h.onmicrosoft.com::1a31a0c8-3fc0-427a-b594-c53a3e21902e" providerId="AD" clId="Web-{1F4D86DD-5257-47AE-983C-CA2A4437842A}" dt="2021-11-07T14:02:08.573" v="171" actId="20577"/>
      <pc:docMkLst>
        <pc:docMk/>
      </pc:docMkLst>
      <pc:sldChg chg="modSp">
        <pc:chgData name="Ghafar Kurdieh" userId="S::ghafark_gmail.com#ext#@nh4h.onmicrosoft.com::1a31a0c8-3fc0-427a-b594-c53a3e21902e" providerId="AD" clId="Web-{1F4D86DD-5257-47AE-983C-CA2A4437842A}" dt="2021-11-07T14:02:08.573" v="171" actId="20577"/>
        <pc:sldMkLst>
          <pc:docMk/>
          <pc:sldMk cId="3992753707" sldId="10649"/>
        </pc:sldMkLst>
        <pc:spChg chg="mod">
          <ac:chgData name="Ghafar Kurdieh" userId="S::ghafark_gmail.com#ext#@nh4h.onmicrosoft.com::1a31a0c8-3fc0-427a-b594-c53a3e21902e" providerId="AD" clId="Web-{1F4D86DD-5257-47AE-983C-CA2A4437842A}" dt="2021-11-07T14:02:08.573" v="171" actId="20577"/>
          <ac:spMkLst>
            <pc:docMk/>
            <pc:sldMk cId="3992753707" sldId="10649"/>
            <ac:spMk id="4" creationId="{5EFE40F4-3494-483B-A342-5876B7E9FFFE}"/>
          </ac:spMkLst>
        </pc:spChg>
      </pc:sldChg>
    </pc:docChg>
  </pc:docChgLst>
  <pc:docChgLst>
    <pc:chgData name="Michelle Abeyta" userId="S::maabeyta_gmail.com#ext#@nh4h.onmicrosoft.com::002ea995-16f2-4c78-98e0-d819c87f6416" providerId="AD" clId="Web-{80503329-F03D-4901-A0F2-7B09D137E983}"/>
    <pc:docChg chg="delSld modSld">
      <pc:chgData name="Michelle Abeyta" userId="S::maabeyta_gmail.com#ext#@nh4h.onmicrosoft.com::002ea995-16f2-4c78-98e0-d819c87f6416" providerId="AD" clId="Web-{80503329-F03D-4901-A0F2-7B09D137E983}" dt="2021-11-07T15:50:26.792" v="215"/>
      <pc:docMkLst>
        <pc:docMk/>
      </pc:docMkLst>
      <pc:sldChg chg="delAnim modAnim">
        <pc:chgData name="Michelle Abeyta" userId="S::maabeyta_gmail.com#ext#@nh4h.onmicrosoft.com::002ea995-16f2-4c78-98e0-d819c87f6416" providerId="AD" clId="Web-{80503329-F03D-4901-A0F2-7B09D137E983}" dt="2021-11-07T14:36:21.547" v="6"/>
        <pc:sldMkLst>
          <pc:docMk/>
          <pc:sldMk cId="2127211978" sldId="10626"/>
        </pc:sldMkLst>
      </pc:sldChg>
      <pc:sldChg chg="modNotes">
        <pc:chgData name="Michelle Abeyta" userId="S::maabeyta_gmail.com#ext#@nh4h.onmicrosoft.com::002ea995-16f2-4c78-98e0-d819c87f6416" providerId="AD" clId="Web-{80503329-F03D-4901-A0F2-7B09D137E983}" dt="2021-11-07T15:10:15.666" v="66"/>
        <pc:sldMkLst>
          <pc:docMk/>
          <pc:sldMk cId="778005923" sldId="10633"/>
        </pc:sldMkLst>
      </pc:sldChg>
      <pc:sldChg chg="modSp delAnim modAnim">
        <pc:chgData name="Michelle Abeyta" userId="S::maabeyta_gmail.com#ext#@nh4h.onmicrosoft.com::002ea995-16f2-4c78-98e0-d819c87f6416" providerId="AD" clId="Web-{80503329-F03D-4901-A0F2-7B09D137E983}" dt="2021-11-07T14:32:25.952" v="3" actId="1076"/>
        <pc:sldMkLst>
          <pc:docMk/>
          <pc:sldMk cId="2669492936" sldId="10636"/>
        </pc:sldMkLst>
        <pc:picChg chg="mod">
          <ac:chgData name="Michelle Abeyta" userId="S::maabeyta_gmail.com#ext#@nh4h.onmicrosoft.com::002ea995-16f2-4c78-98e0-d819c87f6416" providerId="AD" clId="Web-{80503329-F03D-4901-A0F2-7B09D137E983}" dt="2021-11-07T14:32:25.952" v="3" actId="1076"/>
          <ac:picMkLst>
            <pc:docMk/>
            <pc:sldMk cId="2669492936" sldId="10636"/>
            <ac:picMk id="6" creationId="{57AD19FB-AA5F-4461-982E-D79CEE2793F9}"/>
          </ac:picMkLst>
        </pc:picChg>
      </pc:sldChg>
      <pc:sldChg chg="del">
        <pc:chgData name="Michelle Abeyta" userId="S::maabeyta_gmail.com#ext#@nh4h.onmicrosoft.com::002ea995-16f2-4c78-98e0-d819c87f6416" providerId="AD" clId="Web-{80503329-F03D-4901-A0F2-7B09D137E983}" dt="2021-11-07T15:49:56.244" v="214"/>
        <pc:sldMkLst>
          <pc:docMk/>
          <pc:sldMk cId="3531670436" sldId="10642"/>
        </pc:sldMkLst>
      </pc:sldChg>
      <pc:sldChg chg="del">
        <pc:chgData name="Michelle Abeyta" userId="S::maabeyta_gmail.com#ext#@nh4h.onmicrosoft.com::002ea995-16f2-4c78-98e0-d819c87f6416" providerId="AD" clId="Web-{80503329-F03D-4901-A0F2-7B09D137E983}" dt="2021-11-07T15:49:53.697" v="213"/>
        <pc:sldMkLst>
          <pc:docMk/>
          <pc:sldMk cId="3431351579" sldId="10643"/>
        </pc:sldMkLst>
      </pc:sldChg>
      <pc:sldChg chg="modSp">
        <pc:chgData name="Michelle Abeyta" userId="S::maabeyta_gmail.com#ext#@nh4h.onmicrosoft.com::002ea995-16f2-4c78-98e0-d819c87f6416" providerId="AD" clId="Web-{80503329-F03D-4901-A0F2-7B09D137E983}" dt="2021-11-07T14:44:03.524" v="8" actId="1076"/>
        <pc:sldMkLst>
          <pc:docMk/>
          <pc:sldMk cId="825292780" sldId="10647"/>
        </pc:sldMkLst>
        <pc:graphicFrameChg chg="mod">
          <ac:chgData name="Michelle Abeyta" userId="S::maabeyta_gmail.com#ext#@nh4h.onmicrosoft.com::002ea995-16f2-4c78-98e0-d819c87f6416" providerId="AD" clId="Web-{80503329-F03D-4901-A0F2-7B09D137E983}" dt="2021-11-07T14:44:03.524" v="8" actId="1076"/>
          <ac:graphicFrameMkLst>
            <pc:docMk/>
            <pc:sldMk cId="825292780" sldId="10647"/>
            <ac:graphicFrameMk id="4" creationId="{60C1B0FA-F208-4C84-AFE9-D639D6C0DF16}"/>
          </ac:graphicFrameMkLst>
        </pc:graphicFrameChg>
      </pc:sldChg>
      <pc:sldChg chg="delAnim modAnim modNotes">
        <pc:chgData name="Michelle Abeyta" userId="S::maabeyta_gmail.com#ext#@nh4h.onmicrosoft.com::002ea995-16f2-4c78-98e0-d819c87f6416" providerId="AD" clId="Web-{80503329-F03D-4901-A0F2-7B09D137E983}" dt="2021-11-07T15:50:26.792" v="215"/>
        <pc:sldMkLst>
          <pc:docMk/>
          <pc:sldMk cId="3643301579" sldId="10651"/>
        </pc:sldMkLst>
      </pc:sldChg>
      <pc:sldChg chg="modNotes">
        <pc:chgData name="Michelle Abeyta" userId="S::maabeyta_gmail.com#ext#@nh4h.onmicrosoft.com::002ea995-16f2-4c78-98e0-d819c87f6416" providerId="AD" clId="Web-{80503329-F03D-4901-A0F2-7B09D137E983}" dt="2021-11-07T15:22:53.350" v="212"/>
        <pc:sldMkLst>
          <pc:docMk/>
          <pc:sldMk cId="1768683994" sldId="10652"/>
        </pc:sldMkLst>
      </pc:sldChg>
    </pc:docChg>
  </pc:docChgLst>
  <pc:docChgLst>
    <pc:chgData name="Sharon Ellis" userId="S::sharon.ellis_vizientsouthernstates.com#ext#@nh4h.onmicrosoft.com::fd722b49-e078-48f4-84e3-bf0a1ca1bb0a" providerId="AD" clId="Web-{1D26F9A6-8983-447D-9263-50D8B1B6D8CC}"/>
    <pc:docChg chg="modSld">
      <pc:chgData name="Sharon Ellis" userId="S::sharon.ellis_vizientsouthernstates.com#ext#@nh4h.onmicrosoft.com::fd722b49-e078-48f4-84e3-bf0a1ca1bb0a" providerId="AD" clId="Web-{1D26F9A6-8983-447D-9263-50D8B1B6D8CC}" dt="2021-11-06T18:25:42.631" v="98" actId="20577"/>
      <pc:docMkLst>
        <pc:docMk/>
      </pc:docMkLst>
      <pc:sldChg chg="addSp modSp">
        <pc:chgData name="Sharon Ellis" userId="S::sharon.ellis_vizientsouthernstates.com#ext#@nh4h.onmicrosoft.com::fd722b49-e078-48f4-84e3-bf0a1ca1bb0a" providerId="AD" clId="Web-{1D26F9A6-8983-447D-9263-50D8B1B6D8CC}" dt="2021-11-06T18:25:42.631" v="98" actId="20577"/>
        <pc:sldMkLst>
          <pc:docMk/>
          <pc:sldMk cId="3531670436" sldId="10642"/>
        </pc:sldMkLst>
        <pc:graphicFrameChg chg="modGraphic">
          <ac:chgData name="Sharon Ellis" userId="S::sharon.ellis_vizientsouthernstates.com#ext#@nh4h.onmicrosoft.com::fd722b49-e078-48f4-84e3-bf0a1ca1bb0a" providerId="AD" clId="Web-{1D26F9A6-8983-447D-9263-50D8B1B6D8CC}" dt="2021-11-06T18:25:42.631" v="98" actId="20577"/>
          <ac:graphicFrameMkLst>
            <pc:docMk/>
            <pc:sldMk cId="3531670436" sldId="10642"/>
            <ac:graphicFrameMk id="7" creationId="{7F92D16F-2A00-4278-8BA6-96AC17D9EB5F}"/>
          </ac:graphicFrameMkLst>
        </pc:graphicFrameChg>
        <pc:picChg chg="add mod">
          <ac:chgData name="Sharon Ellis" userId="S::sharon.ellis_vizientsouthernstates.com#ext#@nh4h.onmicrosoft.com::fd722b49-e078-48f4-84e3-bf0a1ca1bb0a" providerId="AD" clId="Web-{1D26F9A6-8983-447D-9263-50D8B1B6D8CC}" dt="2021-11-06T18:24:14.676" v="8" actId="14100"/>
          <ac:picMkLst>
            <pc:docMk/>
            <pc:sldMk cId="3531670436" sldId="10642"/>
            <ac:picMk id="27" creationId="{0D163ACC-6245-4DD7-8CDD-E63CA4D10E24}"/>
          </ac:picMkLst>
        </pc:picChg>
      </pc:sldChg>
    </pc:docChg>
  </pc:docChgLst>
  <pc:docChgLst>
    <pc:chgData name="Michelle Abeyta" userId="S::maabeyta_gmail.com#ext#@nh4h.onmicrosoft.com::002ea995-16f2-4c78-98e0-d819c87f6416" providerId="AD" clId="Web-{412F1E51-BA17-4423-89DE-B3B5E8CABF36}"/>
    <pc:docChg chg="addSld modSld">
      <pc:chgData name="Michelle Abeyta" userId="S::maabeyta_gmail.com#ext#@nh4h.onmicrosoft.com::002ea995-16f2-4c78-98e0-d819c87f6416" providerId="AD" clId="Web-{412F1E51-BA17-4423-89DE-B3B5E8CABF36}" dt="2021-11-06T17:39:23.646" v="289" actId="20577"/>
      <pc:docMkLst>
        <pc:docMk/>
      </pc:docMkLst>
      <pc:sldChg chg="modSp">
        <pc:chgData name="Michelle Abeyta" userId="S::maabeyta_gmail.com#ext#@nh4h.onmicrosoft.com::002ea995-16f2-4c78-98e0-d819c87f6416" providerId="AD" clId="Web-{412F1E51-BA17-4423-89DE-B3B5E8CABF36}" dt="2021-11-06T17:26:47.752" v="19" actId="20577"/>
        <pc:sldMkLst>
          <pc:docMk/>
          <pc:sldMk cId="2648020247" sldId="10622"/>
        </pc:sldMkLst>
        <pc:spChg chg="mod">
          <ac:chgData name="Michelle Abeyta" userId="S::maabeyta_gmail.com#ext#@nh4h.onmicrosoft.com::002ea995-16f2-4c78-98e0-d819c87f6416" providerId="AD" clId="Web-{412F1E51-BA17-4423-89DE-B3B5E8CABF36}" dt="2021-11-06T17:26:47.752" v="19" actId="20577"/>
          <ac:spMkLst>
            <pc:docMk/>
            <pc:sldMk cId="2648020247" sldId="10622"/>
            <ac:spMk id="3" creationId="{D93A5744-4DC2-F242-A538-219539FE31EE}"/>
          </ac:spMkLst>
        </pc:spChg>
      </pc:sldChg>
      <pc:sldChg chg="delSp modSp">
        <pc:chgData name="Michelle Abeyta" userId="S::maabeyta_gmail.com#ext#@nh4h.onmicrosoft.com::002ea995-16f2-4c78-98e0-d819c87f6416" providerId="AD" clId="Web-{412F1E51-BA17-4423-89DE-B3B5E8CABF36}" dt="2021-11-06T17:39:23.646" v="289" actId="20577"/>
        <pc:sldMkLst>
          <pc:docMk/>
          <pc:sldMk cId="3531670436" sldId="10642"/>
        </pc:sldMkLst>
        <pc:spChg chg="mod">
          <ac:chgData name="Michelle Abeyta" userId="S::maabeyta_gmail.com#ext#@nh4h.onmicrosoft.com::002ea995-16f2-4c78-98e0-d819c87f6416" providerId="AD" clId="Web-{412F1E51-BA17-4423-89DE-B3B5E8CABF36}" dt="2021-11-06T17:31:38.540" v="77" actId="1076"/>
          <ac:spMkLst>
            <pc:docMk/>
            <pc:sldMk cId="3531670436" sldId="10642"/>
            <ac:spMk id="2" creationId="{6628F216-82A8-497E-8C05-F5AFAD443FA5}"/>
          </ac:spMkLst>
        </pc:spChg>
        <pc:graphicFrameChg chg="mod modGraphic">
          <ac:chgData name="Michelle Abeyta" userId="S::maabeyta_gmail.com#ext#@nh4h.onmicrosoft.com::002ea995-16f2-4c78-98e0-d819c87f6416" providerId="AD" clId="Web-{412F1E51-BA17-4423-89DE-B3B5E8CABF36}" dt="2021-11-06T17:39:23.646" v="289" actId="20577"/>
          <ac:graphicFrameMkLst>
            <pc:docMk/>
            <pc:sldMk cId="3531670436" sldId="10642"/>
            <ac:graphicFrameMk id="7" creationId="{7F92D16F-2A00-4278-8BA6-96AC17D9EB5F}"/>
          </ac:graphicFrameMkLst>
        </pc:graphicFrameChg>
        <pc:picChg chg="del">
          <ac:chgData name="Michelle Abeyta" userId="S::maabeyta_gmail.com#ext#@nh4h.onmicrosoft.com::002ea995-16f2-4c78-98e0-d819c87f6416" providerId="AD" clId="Web-{412F1E51-BA17-4423-89DE-B3B5E8CABF36}" dt="2021-11-06T17:31:16.665" v="73"/>
          <ac:picMkLst>
            <pc:docMk/>
            <pc:sldMk cId="3531670436" sldId="10642"/>
            <ac:picMk id="87" creationId="{5C4C4802-3A50-4105-8950-22EF9C28569A}"/>
          </ac:picMkLst>
        </pc:picChg>
      </pc:sldChg>
      <pc:sldChg chg="addSp delSp modSp new">
        <pc:chgData name="Michelle Abeyta" userId="S::maabeyta_gmail.com#ext#@nh4h.onmicrosoft.com::002ea995-16f2-4c78-98e0-d819c87f6416" providerId="AD" clId="Web-{412F1E51-BA17-4423-89DE-B3B5E8CABF36}" dt="2021-11-06T17:37:00.157" v="137" actId="20577"/>
        <pc:sldMkLst>
          <pc:docMk/>
          <pc:sldMk cId="3431351579" sldId="10643"/>
        </pc:sldMkLst>
        <pc:spChg chg="del">
          <ac:chgData name="Michelle Abeyta" userId="S::maabeyta_gmail.com#ext#@nh4h.onmicrosoft.com::002ea995-16f2-4c78-98e0-d819c87f6416" providerId="AD" clId="Web-{412F1E51-BA17-4423-89DE-B3B5E8CABF36}" dt="2021-11-06T17:30:24.929" v="65"/>
          <ac:spMkLst>
            <pc:docMk/>
            <pc:sldMk cId="3431351579" sldId="10643"/>
            <ac:spMk id="2" creationId="{66E71C35-1711-43A9-84AA-2E75CAA106AD}"/>
          </ac:spMkLst>
        </pc:spChg>
        <pc:spChg chg="add del">
          <ac:chgData name="Michelle Abeyta" userId="S::maabeyta_gmail.com#ext#@nh4h.onmicrosoft.com::002ea995-16f2-4c78-98e0-d819c87f6416" providerId="AD" clId="Web-{412F1E51-BA17-4423-89DE-B3B5E8CABF36}" dt="2021-11-06T17:30:22.210" v="64"/>
          <ac:spMkLst>
            <pc:docMk/>
            <pc:sldMk cId="3431351579" sldId="10643"/>
            <ac:spMk id="3" creationId="{888A41A2-DFFF-4AC3-A8AB-BDBC0CEB057D}"/>
          </ac:spMkLst>
        </pc:spChg>
        <pc:spChg chg="add del mod">
          <ac:chgData name="Michelle Abeyta" userId="S::maabeyta_gmail.com#ext#@nh4h.onmicrosoft.com::002ea995-16f2-4c78-98e0-d819c87f6416" providerId="AD" clId="Web-{412F1E51-BA17-4423-89DE-B3B5E8CABF36}" dt="2021-11-06T17:30:15.070" v="62"/>
          <ac:spMkLst>
            <pc:docMk/>
            <pc:sldMk cId="3431351579" sldId="10643"/>
            <ac:spMk id="352" creationId="{F3AD9E29-FBD4-49A8-9339-639463E2D010}"/>
          </ac:spMkLst>
        </pc:spChg>
        <pc:spChg chg="add mod">
          <ac:chgData name="Michelle Abeyta" userId="S::maabeyta_gmail.com#ext#@nh4h.onmicrosoft.com::002ea995-16f2-4c78-98e0-d819c87f6416" providerId="AD" clId="Web-{412F1E51-BA17-4423-89DE-B3B5E8CABF36}" dt="2021-11-06T17:31:45.447" v="78" actId="1076"/>
          <ac:spMkLst>
            <pc:docMk/>
            <pc:sldMk cId="3431351579" sldId="10643"/>
            <ac:spMk id="434" creationId="{CE2B3095-C486-4A11-915D-B6FA135D2644}"/>
          </ac:spMkLst>
        </pc:spChg>
        <pc:graphicFrameChg chg="add mod modGraphic">
          <ac:chgData name="Michelle Abeyta" userId="S::maabeyta_gmail.com#ext#@nh4h.onmicrosoft.com::002ea995-16f2-4c78-98e0-d819c87f6416" providerId="AD" clId="Web-{412F1E51-BA17-4423-89DE-B3B5E8CABF36}" dt="2021-11-06T17:37:00.157" v="137" actId="20577"/>
          <ac:graphicFrameMkLst>
            <pc:docMk/>
            <pc:sldMk cId="3431351579" sldId="10643"/>
            <ac:graphicFrameMk id="8" creationId="{E3153AE5-A9B4-4D39-9C36-D17A3DAEDC3A}"/>
          </ac:graphicFrameMkLst>
        </pc:graphicFrameChg>
        <pc:picChg chg="add mod">
          <ac:chgData name="Michelle Abeyta" userId="S::maabeyta_gmail.com#ext#@nh4h.onmicrosoft.com::002ea995-16f2-4c78-98e0-d819c87f6416" providerId="AD" clId="Web-{412F1E51-BA17-4423-89DE-B3B5E8CABF36}" dt="2021-11-06T17:31:52.916" v="80" actId="1076"/>
          <ac:picMkLst>
            <pc:docMk/>
            <pc:sldMk cId="3431351579" sldId="10643"/>
            <ac:picMk id="318" creationId="{1106807D-DADD-4F57-AB88-685EAB798F08}"/>
          </ac:picMkLst>
        </pc:picChg>
      </pc:sldChg>
    </pc:docChg>
  </pc:docChgLst>
  <pc:docChgLst>
    <pc:chgData name="Michelle Abeyta" userId="S::maabeyta_gmail.com#ext#@nh4h.onmicrosoft.com::002ea995-16f2-4c78-98e0-d819c87f6416" providerId="AD" clId="Web-{286EFD75-D2F7-4C6B-A74B-857CB60D58F3}"/>
    <pc:docChg chg="addSld delSld modSld sldOrd">
      <pc:chgData name="Michelle Abeyta" userId="S::maabeyta_gmail.com#ext#@nh4h.onmicrosoft.com::002ea995-16f2-4c78-98e0-d819c87f6416" providerId="AD" clId="Web-{286EFD75-D2F7-4C6B-A74B-857CB60D58F3}" dt="2021-11-06T18:55:50.026" v="1388" actId="20577"/>
      <pc:docMkLst>
        <pc:docMk/>
      </pc:docMkLst>
      <pc:sldChg chg="modSp ord">
        <pc:chgData name="Michelle Abeyta" userId="S::maabeyta_gmail.com#ext#@nh4h.onmicrosoft.com::002ea995-16f2-4c78-98e0-d819c87f6416" providerId="AD" clId="Web-{286EFD75-D2F7-4C6B-A74B-857CB60D58F3}" dt="2021-11-06T18:55:50.026" v="1388" actId="20577"/>
        <pc:sldMkLst>
          <pc:docMk/>
          <pc:sldMk cId="464322321" sldId="356"/>
        </pc:sldMkLst>
        <pc:spChg chg="mod">
          <ac:chgData name="Michelle Abeyta" userId="S::maabeyta_gmail.com#ext#@nh4h.onmicrosoft.com::002ea995-16f2-4c78-98e0-d819c87f6416" providerId="AD" clId="Web-{286EFD75-D2F7-4C6B-A74B-857CB60D58F3}" dt="2021-11-06T18:55:18.009" v="1382" actId="1076"/>
          <ac:spMkLst>
            <pc:docMk/>
            <pc:sldMk cId="464322321" sldId="356"/>
            <ac:spMk id="26" creationId="{895C5829-EB0E-5444-A10A-F6FD1A61F434}"/>
          </ac:spMkLst>
        </pc:spChg>
        <pc:spChg chg="mod">
          <ac:chgData name="Michelle Abeyta" userId="S::maabeyta_gmail.com#ext#@nh4h.onmicrosoft.com::002ea995-16f2-4c78-98e0-d819c87f6416" providerId="AD" clId="Web-{286EFD75-D2F7-4C6B-A74B-857CB60D58F3}" dt="2021-11-06T18:55:50.026" v="1388" actId="20577"/>
          <ac:spMkLst>
            <pc:docMk/>
            <pc:sldMk cId="464322321" sldId="356"/>
            <ac:spMk id="52" creationId="{39466CBF-C027-B64C-8631-069036E921CA}"/>
          </ac:spMkLst>
        </pc:spChg>
      </pc:sldChg>
      <pc:sldChg chg="modSp">
        <pc:chgData name="Michelle Abeyta" userId="S::maabeyta_gmail.com#ext#@nh4h.onmicrosoft.com::002ea995-16f2-4c78-98e0-d819c87f6416" providerId="AD" clId="Web-{286EFD75-D2F7-4C6B-A74B-857CB60D58F3}" dt="2021-11-06T17:57:51.591" v="0" actId="1076"/>
        <pc:sldMkLst>
          <pc:docMk/>
          <pc:sldMk cId="730098645" sldId="362"/>
        </pc:sldMkLst>
        <pc:picChg chg="mod">
          <ac:chgData name="Michelle Abeyta" userId="S::maabeyta_gmail.com#ext#@nh4h.onmicrosoft.com::002ea995-16f2-4c78-98e0-d819c87f6416" providerId="AD" clId="Web-{286EFD75-D2F7-4C6B-A74B-857CB60D58F3}" dt="2021-11-06T17:57:51.591" v="0" actId="1076"/>
          <ac:picMkLst>
            <pc:docMk/>
            <pc:sldMk cId="730098645" sldId="362"/>
            <ac:picMk id="7" creationId="{B9A79656-1A4A-4468-938B-D131D0F75579}"/>
          </ac:picMkLst>
        </pc:picChg>
      </pc:sldChg>
      <pc:sldChg chg="del">
        <pc:chgData name="Michelle Abeyta" userId="S::maabeyta_gmail.com#ext#@nh4h.onmicrosoft.com::002ea995-16f2-4c78-98e0-d819c87f6416" providerId="AD" clId="Web-{286EFD75-D2F7-4C6B-A74B-857CB60D58F3}" dt="2021-11-06T17:59:29.566" v="13"/>
        <pc:sldMkLst>
          <pc:docMk/>
          <pc:sldMk cId="202033310" sldId="363"/>
        </pc:sldMkLst>
      </pc:sldChg>
      <pc:sldChg chg="del">
        <pc:chgData name="Michelle Abeyta" userId="S::maabeyta_gmail.com#ext#@nh4h.onmicrosoft.com::002ea995-16f2-4c78-98e0-d819c87f6416" providerId="AD" clId="Web-{286EFD75-D2F7-4C6B-A74B-857CB60D58F3}" dt="2021-11-06T18:12:25.055" v="175"/>
        <pc:sldMkLst>
          <pc:docMk/>
          <pc:sldMk cId="3010064378" sldId="10616"/>
        </pc:sldMkLst>
      </pc:sldChg>
      <pc:sldChg chg="modSp">
        <pc:chgData name="Michelle Abeyta" userId="S::maabeyta_gmail.com#ext#@nh4h.onmicrosoft.com::002ea995-16f2-4c78-98e0-d819c87f6416" providerId="AD" clId="Web-{286EFD75-D2F7-4C6B-A74B-857CB60D58F3}" dt="2021-11-06T18:39:06.491" v="796" actId="20577"/>
        <pc:sldMkLst>
          <pc:docMk/>
          <pc:sldMk cId="608815595" sldId="10620"/>
        </pc:sldMkLst>
        <pc:spChg chg="mod">
          <ac:chgData name="Michelle Abeyta" userId="S::maabeyta_gmail.com#ext#@nh4h.onmicrosoft.com::002ea995-16f2-4c78-98e0-d819c87f6416" providerId="AD" clId="Web-{286EFD75-D2F7-4C6B-A74B-857CB60D58F3}" dt="2021-11-06T18:39:06.491" v="796" actId="20577"/>
          <ac:spMkLst>
            <pc:docMk/>
            <pc:sldMk cId="608815595" sldId="10620"/>
            <ac:spMk id="3" creationId="{A84C3720-FA51-094D-AF9E-23222EB6AECC}"/>
          </ac:spMkLst>
        </pc:spChg>
      </pc:sldChg>
      <pc:sldChg chg="addSp delSp modSp modNotes">
        <pc:chgData name="Michelle Abeyta" userId="S::maabeyta_gmail.com#ext#@nh4h.onmicrosoft.com::002ea995-16f2-4c78-98e0-d819c87f6416" providerId="AD" clId="Web-{286EFD75-D2F7-4C6B-A74B-857CB60D58F3}" dt="2021-11-06T18:48:49.452" v="1185" actId="20577"/>
        <pc:sldMkLst>
          <pc:docMk/>
          <pc:sldMk cId="1463614882" sldId="10621"/>
        </pc:sldMkLst>
        <pc:spChg chg="del mod">
          <ac:chgData name="Michelle Abeyta" userId="S::maabeyta_gmail.com#ext#@nh4h.onmicrosoft.com::002ea995-16f2-4c78-98e0-d819c87f6416" providerId="AD" clId="Web-{286EFD75-D2F7-4C6B-A74B-857CB60D58F3}" dt="2021-11-06T18:45:02.296" v="1085"/>
          <ac:spMkLst>
            <pc:docMk/>
            <pc:sldMk cId="1463614882" sldId="10621"/>
            <ac:spMk id="3" creationId="{2F991BBF-3A96-9F44-AF62-40D0944ADF70}"/>
          </ac:spMkLst>
        </pc:spChg>
        <pc:spChg chg="add del mod">
          <ac:chgData name="Michelle Abeyta" userId="S::maabeyta_gmail.com#ext#@nh4h.onmicrosoft.com::002ea995-16f2-4c78-98e0-d819c87f6416" providerId="AD" clId="Web-{286EFD75-D2F7-4C6B-A74B-857CB60D58F3}" dt="2021-11-06T18:45:10.625" v="1087"/>
          <ac:spMkLst>
            <pc:docMk/>
            <pc:sldMk cId="1463614882" sldId="10621"/>
            <ac:spMk id="5356" creationId="{1B59C994-B647-4AD6-8482-C110C37BCE9C}"/>
          </ac:spMkLst>
        </pc:spChg>
        <pc:spChg chg="add mod">
          <ac:chgData name="Michelle Abeyta" userId="S::maabeyta_gmail.com#ext#@nh4h.onmicrosoft.com::002ea995-16f2-4c78-98e0-d819c87f6416" providerId="AD" clId="Web-{286EFD75-D2F7-4C6B-A74B-857CB60D58F3}" dt="2021-11-06T18:47:22.696" v="1135" actId="20577"/>
          <ac:spMkLst>
            <pc:docMk/>
            <pc:sldMk cId="1463614882" sldId="10621"/>
            <ac:spMk id="5500" creationId="{5A899A26-CEA2-42F8-A578-30F411F51A7B}"/>
          </ac:spMkLst>
        </pc:spChg>
        <pc:graphicFrameChg chg="add del mod modGraphic">
          <ac:chgData name="Michelle Abeyta" userId="S::maabeyta_gmail.com#ext#@nh4h.onmicrosoft.com::002ea995-16f2-4c78-98e0-d819c87f6416" providerId="AD" clId="Web-{286EFD75-D2F7-4C6B-A74B-857CB60D58F3}" dt="2021-11-06T18:33:36.438" v="671"/>
          <ac:graphicFrameMkLst>
            <pc:docMk/>
            <pc:sldMk cId="1463614882" sldId="10621"/>
            <ac:graphicFrameMk id="4" creationId="{60C1B0FA-F208-4C84-AFE9-D639D6C0DF16}"/>
          </ac:graphicFrameMkLst>
        </pc:graphicFrameChg>
        <pc:graphicFrameChg chg="add mod modGraphic">
          <ac:chgData name="Michelle Abeyta" userId="S::maabeyta_gmail.com#ext#@nh4h.onmicrosoft.com::002ea995-16f2-4c78-98e0-d819c87f6416" providerId="AD" clId="Web-{286EFD75-D2F7-4C6B-A74B-857CB60D58F3}" dt="2021-11-06T18:48:49.452" v="1185" actId="20577"/>
          <ac:graphicFrameMkLst>
            <pc:docMk/>
            <pc:sldMk cId="1463614882" sldId="10621"/>
            <ac:graphicFrameMk id="2173" creationId="{9A6084A1-0BF0-4711-B449-91431B155E18}"/>
          </ac:graphicFrameMkLst>
        </pc:graphicFrameChg>
      </pc:sldChg>
      <pc:sldChg chg="modSp">
        <pc:chgData name="Michelle Abeyta" userId="S::maabeyta_gmail.com#ext#@nh4h.onmicrosoft.com::002ea995-16f2-4c78-98e0-d819c87f6416" providerId="AD" clId="Web-{286EFD75-D2F7-4C6B-A74B-857CB60D58F3}" dt="2021-11-06T18:50:31.537" v="1293" actId="20577"/>
        <pc:sldMkLst>
          <pc:docMk/>
          <pc:sldMk cId="2648020247" sldId="10622"/>
        </pc:sldMkLst>
        <pc:spChg chg="mod">
          <ac:chgData name="Michelle Abeyta" userId="S::maabeyta_gmail.com#ext#@nh4h.onmicrosoft.com::002ea995-16f2-4c78-98e0-d819c87f6416" providerId="AD" clId="Web-{286EFD75-D2F7-4C6B-A74B-857CB60D58F3}" dt="2021-11-06T18:50:31.537" v="1293" actId="20577"/>
          <ac:spMkLst>
            <pc:docMk/>
            <pc:sldMk cId="2648020247" sldId="10622"/>
            <ac:spMk id="2" creationId="{4E07AD74-EE9F-B249-AB06-F4B411075708}"/>
          </ac:spMkLst>
        </pc:spChg>
        <pc:spChg chg="mod">
          <ac:chgData name="Michelle Abeyta" userId="S::maabeyta_gmail.com#ext#@nh4h.onmicrosoft.com::002ea995-16f2-4c78-98e0-d819c87f6416" providerId="AD" clId="Web-{286EFD75-D2F7-4C6B-A74B-857CB60D58F3}" dt="2021-11-06T18:49:05.718" v="1186" actId="1076"/>
          <ac:spMkLst>
            <pc:docMk/>
            <pc:sldMk cId="2648020247" sldId="10622"/>
            <ac:spMk id="3" creationId="{D93A5744-4DC2-F242-A538-219539FE31EE}"/>
          </ac:spMkLst>
        </pc:spChg>
      </pc:sldChg>
      <pc:sldChg chg="ord">
        <pc:chgData name="Michelle Abeyta" userId="S::maabeyta_gmail.com#ext#@nh4h.onmicrosoft.com::002ea995-16f2-4c78-98e0-d819c87f6416" providerId="AD" clId="Web-{286EFD75-D2F7-4C6B-A74B-857CB60D58F3}" dt="2021-11-06T18:11:59.272" v="174"/>
        <pc:sldMkLst>
          <pc:docMk/>
          <pc:sldMk cId="2233709375" sldId="10627"/>
        </pc:sldMkLst>
      </pc:sldChg>
      <pc:sldChg chg="modSp">
        <pc:chgData name="Michelle Abeyta" userId="S::maabeyta_gmail.com#ext#@nh4h.onmicrosoft.com::002ea995-16f2-4c78-98e0-d819c87f6416" providerId="AD" clId="Web-{286EFD75-D2F7-4C6B-A74B-857CB60D58F3}" dt="2021-11-06T18:07:00.284" v="73" actId="20577"/>
        <pc:sldMkLst>
          <pc:docMk/>
          <pc:sldMk cId="562194267" sldId="10638"/>
        </pc:sldMkLst>
        <pc:spChg chg="mod">
          <ac:chgData name="Michelle Abeyta" userId="S::maabeyta_gmail.com#ext#@nh4h.onmicrosoft.com::002ea995-16f2-4c78-98e0-d819c87f6416" providerId="AD" clId="Web-{286EFD75-D2F7-4C6B-A74B-857CB60D58F3}" dt="2021-11-06T18:07:00.284" v="73" actId="20577"/>
          <ac:spMkLst>
            <pc:docMk/>
            <pc:sldMk cId="562194267" sldId="10638"/>
            <ac:spMk id="2" creationId="{00000000-0000-0000-0000-000000000000}"/>
          </ac:spMkLst>
        </pc:spChg>
      </pc:sldChg>
      <pc:sldChg chg="modSp">
        <pc:chgData name="Michelle Abeyta" userId="S::maabeyta_gmail.com#ext#@nh4h.onmicrosoft.com::002ea995-16f2-4c78-98e0-d819c87f6416" providerId="AD" clId="Web-{286EFD75-D2F7-4C6B-A74B-857CB60D58F3}" dt="2021-11-06T18:07:46.600" v="80" actId="20577"/>
        <pc:sldMkLst>
          <pc:docMk/>
          <pc:sldMk cId="2798534502" sldId="10639"/>
        </pc:sldMkLst>
        <pc:spChg chg="mod">
          <ac:chgData name="Michelle Abeyta" userId="S::maabeyta_gmail.com#ext#@nh4h.onmicrosoft.com::002ea995-16f2-4c78-98e0-d819c87f6416" providerId="AD" clId="Web-{286EFD75-D2F7-4C6B-A74B-857CB60D58F3}" dt="2021-11-06T18:07:46.600" v="80" actId="20577"/>
          <ac:spMkLst>
            <pc:docMk/>
            <pc:sldMk cId="2798534502" sldId="10639"/>
            <ac:spMk id="2" creationId="{00000000-0000-0000-0000-000000000000}"/>
          </ac:spMkLst>
        </pc:spChg>
        <pc:spChg chg="mod">
          <ac:chgData name="Michelle Abeyta" userId="S::maabeyta_gmail.com#ext#@nh4h.onmicrosoft.com::002ea995-16f2-4c78-98e0-d819c87f6416" providerId="AD" clId="Web-{286EFD75-D2F7-4C6B-A74B-857CB60D58F3}" dt="2021-11-06T18:07:28.395" v="75" actId="1076"/>
          <ac:spMkLst>
            <pc:docMk/>
            <pc:sldMk cId="2798534502" sldId="10639"/>
            <ac:spMk id="3" creationId="{00000000-0000-0000-0000-000000000000}"/>
          </ac:spMkLst>
        </pc:spChg>
      </pc:sldChg>
      <pc:sldChg chg="addSp delSp modSp delAnim modCm modNotes">
        <pc:chgData name="Michelle Abeyta" userId="S::maabeyta_gmail.com#ext#@nh4h.onmicrosoft.com::002ea995-16f2-4c78-98e0-d819c87f6416" providerId="AD" clId="Web-{286EFD75-D2F7-4C6B-A74B-857CB60D58F3}" dt="2021-11-06T18:53:53.644" v="1352"/>
        <pc:sldMkLst>
          <pc:docMk/>
          <pc:sldMk cId="3484462526" sldId="10640"/>
        </pc:sldMkLst>
        <pc:spChg chg="add del">
          <ac:chgData name="Michelle Abeyta" userId="S::maabeyta_gmail.com#ext#@nh4h.onmicrosoft.com::002ea995-16f2-4c78-98e0-d819c87f6416" providerId="AD" clId="Web-{286EFD75-D2F7-4C6B-A74B-857CB60D58F3}" dt="2021-11-06T18:02:47.252" v="23"/>
          <ac:spMkLst>
            <pc:docMk/>
            <pc:sldMk cId="3484462526" sldId="10640"/>
            <ac:spMk id="2" creationId="{460A86E5-D705-4FA7-9195-26641C0260B5}"/>
          </ac:spMkLst>
        </pc:spChg>
        <pc:spChg chg="add del mod">
          <ac:chgData name="Michelle Abeyta" userId="S::maabeyta_gmail.com#ext#@nh4h.onmicrosoft.com::002ea995-16f2-4c78-98e0-d819c87f6416" providerId="AD" clId="Web-{286EFD75-D2F7-4C6B-A74B-857CB60D58F3}" dt="2021-11-06T18:02:49.439" v="24"/>
          <ac:spMkLst>
            <pc:docMk/>
            <pc:sldMk cId="3484462526" sldId="10640"/>
            <ac:spMk id="4" creationId="{3BF53E61-EDB6-40B2-BA39-B14B4E1EFD11}"/>
          </ac:spMkLst>
        </pc:spChg>
        <pc:spChg chg="add del mod">
          <ac:chgData name="Michelle Abeyta" userId="S::maabeyta_gmail.com#ext#@nh4h.onmicrosoft.com::002ea995-16f2-4c78-98e0-d819c87f6416" providerId="AD" clId="Web-{286EFD75-D2F7-4C6B-A74B-857CB60D58F3}" dt="2021-11-06T18:02:58.299" v="28"/>
          <ac:spMkLst>
            <pc:docMk/>
            <pc:sldMk cId="3484462526" sldId="10640"/>
            <ac:spMk id="7" creationId="{67053F93-2D81-46AA-A4CD-6A13EA99AB42}"/>
          </ac:spMkLst>
        </pc:spChg>
        <pc:spChg chg="del">
          <ac:chgData name="Michelle Abeyta" userId="S::maabeyta_gmail.com#ext#@nh4h.onmicrosoft.com::002ea995-16f2-4c78-98e0-d819c87f6416" providerId="AD" clId="Web-{286EFD75-D2F7-4C6B-A74B-857CB60D58F3}" dt="2021-11-06T18:02:56.471" v="27"/>
          <ac:spMkLst>
            <pc:docMk/>
            <pc:sldMk cId="3484462526" sldId="10640"/>
            <ac:spMk id="20" creationId="{7B73BC41-C675-455B-8402-31F37F48AD71}"/>
          </ac:spMkLst>
        </pc:spChg>
        <pc:picChg chg="add mod">
          <ac:chgData name="Michelle Abeyta" userId="S::maabeyta_gmail.com#ext#@nh4h.onmicrosoft.com::002ea995-16f2-4c78-98e0-d819c87f6416" providerId="AD" clId="Web-{286EFD75-D2F7-4C6B-A74B-857CB60D58F3}" dt="2021-11-06T18:53:41.830" v="1350" actId="1076"/>
          <ac:picMkLst>
            <pc:docMk/>
            <pc:sldMk cId="3484462526" sldId="10640"/>
            <ac:picMk id="8" creationId="{82108436-5A8D-4656-BA3B-C7007DF869BD}"/>
          </ac:picMkLst>
        </pc:picChg>
        <pc:picChg chg="add mod">
          <ac:chgData name="Michelle Abeyta" userId="S::maabeyta_gmail.com#ext#@nh4h.onmicrosoft.com::002ea995-16f2-4c78-98e0-d819c87f6416" providerId="AD" clId="Web-{286EFD75-D2F7-4C6B-A74B-857CB60D58F3}" dt="2021-11-06T18:53:41.721" v="1348" actId="1076"/>
          <ac:picMkLst>
            <pc:docMk/>
            <pc:sldMk cId="3484462526" sldId="10640"/>
            <ac:picMk id="9" creationId="{F7BF0C3D-C4F0-450B-8067-D5F57270BDD4}"/>
          </ac:picMkLst>
        </pc:picChg>
        <pc:picChg chg="add mod">
          <ac:chgData name="Michelle Abeyta" userId="S::maabeyta_gmail.com#ext#@nh4h.onmicrosoft.com::002ea995-16f2-4c78-98e0-d819c87f6416" providerId="AD" clId="Web-{286EFD75-D2F7-4C6B-A74B-857CB60D58F3}" dt="2021-11-06T18:53:41.783" v="1349" actId="1076"/>
          <ac:picMkLst>
            <pc:docMk/>
            <pc:sldMk cId="3484462526" sldId="10640"/>
            <ac:picMk id="10" creationId="{078F039D-70E5-4D26-93AB-BC7FBA7702FF}"/>
          </ac:picMkLst>
        </pc:picChg>
        <pc:picChg chg="del mod">
          <ac:chgData name="Michelle Abeyta" userId="S::maabeyta_gmail.com#ext#@nh4h.onmicrosoft.com::002ea995-16f2-4c78-98e0-d819c87f6416" providerId="AD" clId="Web-{286EFD75-D2F7-4C6B-A74B-857CB60D58F3}" dt="2021-11-06T18:02:45.470" v="22"/>
          <ac:picMkLst>
            <pc:docMk/>
            <pc:sldMk cId="3484462526" sldId="10640"/>
            <ac:picMk id="11" creationId="{A3B65034-6981-42BA-8220-5D3197C3B397}"/>
          </ac:picMkLst>
        </pc:picChg>
        <pc:picChg chg="del">
          <ac:chgData name="Michelle Abeyta" userId="S::maabeyta_gmail.com#ext#@nh4h.onmicrosoft.com::002ea995-16f2-4c78-98e0-d819c87f6416" providerId="AD" clId="Web-{286EFD75-D2F7-4C6B-A74B-857CB60D58F3}" dt="2021-11-06T18:02:54.002" v="26"/>
          <ac:picMkLst>
            <pc:docMk/>
            <pc:sldMk cId="3484462526" sldId="10640"/>
            <ac:picMk id="13" creationId="{2A595533-6D20-48D9-A2D5-41547FFBD342}"/>
          </ac:picMkLst>
        </pc:picChg>
        <pc:picChg chg="mod">
          <ac:chgData name="Michelle Abeyta" userId="S::maabeyta_gmail.com#ext#@nh4h.onmicrosoft.com::002ea995-16f2-4c78-98e0-d819c87f6416" providerId="AD" clId="Web-{286EFD75-D2F7-4C6B-A74B-857CB60D58F3}" dt="2021-11-06T18:53:41.987" v="1351" actId="1076"/>
          <ac:picMkLst>
            <pc:docMk/>
            <pc:sldMk cId="3484462526" sldId="10640"/>
            <ac:picMk id="15" creationId="{10BF0CA2-AADF-4767-8065-7DE28F5D5E72}"/>
          </ac:picMkLst>
        </pc:picChg>
        <pc:picChg chg="del">
          <ac:chgData name="Michelle Abeyta" userId="S::maabeyta_gmail.com#ext#@nh4h.onmicrosoft.com::002ea995-16f2-4c78-98e0-d819c87f6416" providerId="AD" clId="Web-{286EFD75-D2F7-4C6B-A74B-857CB60D58F3}" dt="2021-11-06T18:02:51.064" v="25"/>
          <ac:picMkLst>
            <pc:docMk/>
            <pc:sldMk cId="3484462526" sldId="10640"/>
            <ac:picMk id="17" creationId="{C333ABDF-CBDB-4A41-8496-366C80BC430E}"/>
          </ac:picMkLst>
        </pc:picChg>
        <pc:picChg chg="del mod">
          <ac:chgData name="Michelle Abeyta" userId="S::maabeyta_gmail.com#ext#@nh4h.onmicrosoft.com::002ea995-16f2-4c78-98e0-d819c87f6416" providerId="AD" clId="Web-{286EFD75-D2F7-4C6B-A74B-857CB60D58F3}" dt="2021-11-06T18:08:02.819" v="81"/>
          <ac:picMkLst>
            <pc:docMk/>
            <pc:sldMk cId="3484462526" sldId="10640"/>
            <ac:picMk id="19" creationId="{DDF0A652-DDA3-4279-AAB3-E89F5037644E}"/>
          </ac:picMkLst>
        </pc:picChg>
      </pc:sldChg>
      <pc:sldChg chg="addSp delSp modSp add del replId delAnim">
        <pc:chgData name="Michelle Abeyta" userId="S::maabeyta_gmail.com#ext#@nh4h.onmicrosoft.com::002ea995-16f2-4c78-98e0-d819c87f6416" providerId="AD" clId="Web-{286EFD75-D2F7-4C6B-A74B-857CB60D58F3}" dt="2021-11-06T18:53:10.860" v="1339"/>
        <pc:sldMkLst>
          <pc:docMk/>
          <pc:sldMk cId="2183798980" sldId="10644"/>
        </pc:sldMkLst>
        <pc:spChg chg="del">
          <ac:chgData name="Michelle Abeyta" userId="S::maabeyta_gmail.com#ext#@nh4h.onmicrosoft.com::002ea995-16f2-4c78-98e0-d819c87f6416" providerId="AD" clId="Web-{286EFD75-D2F7-4C6B-A74B-857CB60D58F3}" dt="2021-11-06T18:03:16.957" v="32"/>
          <ac:spMkLst>
            <pc:docMk/>
            <pc:sldMk cId="2183798980" sldId="10644"/>
            <ac:spMk id="2" creationId="{460A86E5-D705-4FA7-9195-26641C0260B5}"/>
          </ac:spMkLst>
        </pc:spChg>
        <pc:spChg chg="add del mod">
          <ac:chgData name="Michelle Abeyta" userId="S::maabeyta_gmail.com#ext#@nh4h.onmicrosoft.com::002ea995-16f2-4c78-98e0-d819c87f6416" providerId="AD" clId="Web-{286EFD75-D2F7-4C6B-A74B-857CB60D58F3}" dt="2021-11-06T18:03:36.661" v="35"/>
          <ac:spMkLst>
            <pc:docMk/>
            <pc:sldMk cId="2183798980" sldId="10644"/>
            <ac:spMk id="4" creationId="{2CBE5141-37FA-4EAC-A0BC-720601A6BBFC}"/>
          </ac:spMkLst>
        </pc:spChg>
        <pc:spChg chg="add del mod">
          <ac:chgData name="Michelle Abeyta" userId="S::maabeyta_gmail.com#ext#@nh4h.onmicrosoft.com::002ea995-16f2-4c78-98e0-d819c87f6416" providerId="AD" clId="Web-{286EFD75-D2F7-4C6B-A74B-857CB60D58F3}" dt="2021-11-06T18:04:08.226" v="41"/>
          <ac:spMkLst>
            <pc:docMk/>
            <pc:sldMk cId="2183798980" sldId="10644"/>
            <ac:spMk id="7" creationId="{D3DB2F94-5D66-4FBD-8F05-8533E1779DBB}"/>
          </ac:spMkLst>
        </pc:spChg>
        <pc:spChg chg="add mod">
          <ac:chgData name="Michelle Abeyta" userId="S::maabeyta_gmail.com#ext#@nh4h.onmicrosoft.com::002ea995-16f2-4c78-98e0-d819c87f6416" providerId="AD" clId="Web-{286EFD75-D2F7-4C6B-A74B-857CB60D58F3}" dt="2021-11-06T18:52:24.044" v="1322"/>
          <ac:spMkLst>
            <pc:docMk/>
            <pc:sldMk cId="2183798980" sldId="10644"/>
            <ac:spMk id="9" creationId="{0CBAFAE2-4900-4353-8C7A-A90DFBC9F3DF}"/>
          </ac:spMkLst>
        </pc:spChg>
        <pc:spChg chg="del">
          <ac:chgData name="Michelle Abeyta" userId="S::maabeyta_gmail.com#ext#@nh4h.onmicrosoft.com::002ea995-16f2-4c78-98e0-d819c87f6416" providerId="AD" clId="Web-{286EFD75-D2F7-4C6B-A74B-857CB60D58F3}" dt="2021-11-06T18:04:02.350" v="39"/>
          <ac:spMkLst>
            <pc:docMk/>
            <pc:sldMk cId="2183798980" sldId="10644"/>
            <ac:spMk id="20" creationId="{7B73BC41-C675-455B-8402-31F37F48AD71}"/>
          </ac:spMkLst>
        </pc:spChg>
        <pc:picChg chg="del mod">
          <ac:chgData name="Michelle Abeyta" userId="S::maabeyta_gmail.com#ext#@nh4h.onmicrosoft.com::002ea995-16f2-4c78-98e0-d819c87f6416" providerId="AD" clId="Web-{286EFD75-D2F7-4C6B-A74B-857CB60D58F3}" dt="2021-11-06T18:52:24.044" v="1322"/>
          <ac:picMkLst>
            <pc:docMk/>
            <pc:sldMk cId="2183798980" sldId="10644"/>
            <ac:picMk id="11" creationId="{A3B65034-6981-42BA-8220-5D3197C3B397}"/>
          </ac:picMkLst>
        </pc:picChg>
        <pc:picChg chg="del">
          <ac:chgData name="Michelle Abeyta" userId="S::maabeyta_gmail.com#ext#@nh4h.onmicrosoft.com::002ea995-16f2-4c78-98e0-d819c87f6416" providerId="AD" clId="Web-{286EFD75-D2F7-4C6B-A74B-857CB60D58F3}" dt="2021-11-06T18:04:00.569" v="38"/>
          <ac:picMkLst>
            <pc:docMk/>
            <pc:sldMk cId="2183798980" sldId="10644"/>
            <ac:picMk id="13" creationId="{2A595533-6D20-48D9-A2D5-41547FFBD342}"/>
          </ac:picMkLst>
        </pc:picChg>
        <pc:picChg chg="del">
          <ac:chgData name="Michelle Abeyta" userId="S::maabeyta_gmail.com#ext#@nh4h.onmicrosoft.com::002ea995-16f2-4c78-98e0-d819c87f6416" providerId="AD" clId="Web-{286EFD75-D2F7-4C6B-A74B-857CB60D58F3}" dt="2021-11-06T18:03:33.974" v="34"/>
          <ac:picMkLst>
            <pc:docMk/>
            <pc:sldMk cId="2183798980" sldId="10644"/>
            <ac:picMk id="15" creationId="{10BF0CA2-AADF-4767-8065-7DE28F5D5E72}"/>
          </ac:picMkLst>
        </pc:picChg>
        <pc:picChg chg="del">
          <ac:chgData name="Michelle Abeyta" userId="S::maabeyta_gmail.com#ext#@nh4h.onmicrosoft.com::002ea995-16f2-4c78-98e0-d819c87f6416" providerId="AD" clId="Web-{286EFD75-D2F7-4C6B-A74B-857CB60D58F3}" dt="2021-11-06T18:03:56.334" v="37"/>
          <ac:picMkLst>
            <pc:docMk/>
            <pc:sldMk cId="2183798980" sldId="10644"/>
            <ac:picMk id="17" creationId="{C333ABDF-CBDB-4A41-8496-366C80BC430E}"/>
          </ac:picMkLst>
        </pc:picChg>
        <pc:picChg chg="del">
          <ac:chgData name="Michelle Abeyta" userId="S::maabeyta_gmail.com#ext#@nh4h.onmicrosoft.com::002ea995-16f2-4c78-98e0-d819c87f6416" providerId="AD" clId="Web-{286EFD75-D2F7-4C6B-A74B-857CB60D58F3}" dt="2021-11-06T18:03:22.254" v="33"/>
          <ac:picMkLst>
            <pc:docMk/>
            <pc:sldMk cId="2183798980" sldId="10644"/>
            <ac:picMk id="19" creationId="{DDF0A652-DDA3-4279-AAB3-E89F5037644E}"/>
          </ac:picMkLst>
        </pc:picChg>
      </pc:sldChg>
      <pc:sldChg chg="addSp delSp modSp add del replId delAnim modCm">
        <pc:chgData name="Michelle Abeyta" userId="S::maabeyta_gmail.com#ext#@nh4h.onmicrosoft.com::002ea995-16f2-4c78-98e0-d819c87f6416" providerId="AD" clId="Web-{286EFD75-D2F7-4C6B-A74B-857CB60D58F3}" dt="2021-11-06T18:53:14.094" v="1341"/>
        <pc:sldMkLst>
          <pc:docMk/>
          <pc:sldMk cId="4058226238" sldId="10645"/>
        </pc:sldMkLst>
        <pc:spChg chg="del">
          <ac:chgData name="Michelle Abeyta" userId="S::maabeyta_gmail.com#ext#@nh4h.onmicrosoft.com::002ea995-16f2-4c78-98e0-d819c87f6416" providerId="AD" clId="Web-{286EFD75-D2F7-4C6B-A74B-857CB60D58F3}" dt="2021-11-06T18:04:46.010" v="47"/>
          <ac:spMkLst>
            <pc:docMk/>
            <pc:sldMk cId="4058226238" sldId="10645"/>
            <ac:spMk id="2" creationId="{460A86E5-D705-4FA7-9195-26641C0260B5}"/>
          </ac:spMkLst>
        </pc:spChg>
        <pc:spChg chg="add del mod">
          <ac:chgData name="Michelle Abeyta" userId="S::maabeyta_gmail.com#ext#@nh4h.onmicrosoft.com::002ea995-16f2-4c78-98e0-d819c87f6416" providerId="AD" clId="Web-{286EFD75-D2F7-4C6B-A74B-857CB60D58F3}" dt="2021-11-06T18:04:54.166" v="50"/>
          <ac:spMkLst>
            <pc:docMk/>
            <pc:sldMk cId="4058226238" sldId="10645"/>
            <ac:spMk id="4" creationId="{5BA10410-AE17-46B6-BF0A-23B4E1108040}"/>
          </ac:spMkLst>
        </pc:spChg>
        <pc:spChg chg="add del mod">
          <ac:chgData name="Michelle Abeyta" userId="S::maabeyta_gmail.com#ext#@nh4h.onmicrosoft.com::002ea995-16f2-4c78-98e0-d819c87f6416" providerId="AD" clId="Web-{286EFD75-D2F7-4C6B-A74B-857CB60D58F3}" dt="2021-11-06T18:05:14.261" v="52"/>
          <ac:spMkLst>
            <pc:docMk/>
            <pc:sldMk cId="4058226238" sldId="10645"/>
            <ac:spMk id="7" creationId="{FC57B639-F16B-4122-B61D-F0EE2386D528}"/>
          </ac:spMkLst>
        </pc:spChg>
        <pc:spChg chg="add del mod">
          <ac:chgData name="Michelle Abeyta" userId="S::maabeyta_gmail.com#ext#@nh4h.onmicrosoft.com::002ea995-16f2-4c78-98e0-d819c87f6416" providerId="AD" clId="Web-{286EFD75-D2F7-4C6B-A74B-857CB60D58F3}" dt="2021-11-06T18:06:41.798" v="71"/>
          <ac:spMkLst>
            <pc:docMk/>
            <pc:sldMk cId="4058226238" sldId="10645"/>
            <ac:spMk id="9" creationId="{ECBC9AE8-3B0F-454F-BCEA-E598017A2E29}"/>
          </ac:spMkLst>
        </pc:spChg>
        <pc:spChg chg="del">
          <ac:chgData name="Michelle Abeyta" userId="S::maabeyta_gmail.com#ext#@nh4h.onmicrosoft.com::002ea995-16f2-4c78-98e0-d819c87f6416" providerId="AD" clId="Web-{286EFD75-D2F7-4C6B-A74B-857CB60D58F3}" dt="2021-11-06T18:06:39.361" v="70"/>
          <ac:spMkLst>
            <pc:docMk/>
            <pc:sldMk cId="4058226238" sldId="10645"/>
            <ac:spMk id="20" creationId="{7B73BC41-C675-455B-8402-31F37F48AD71}"/>
          </ac:spMkLst>
        </pc:spChg>
        <pc:picChg chg="del">
          <ac:chgData name="Michelle Abeyta" userId="S::maabeyta_gmail.com#ext#@nh4h.onmicrosoft.com::002ea995-16f2-4c78-98e0-d819c87f6416" providerId="AD" clId="Web-{286EFD75-D2F7-4C6B-A74B-857CB60D58F3}" dt="2021-11-06T18:04:43.509" v="46"/>
          <ac:picMkLst>
            <pc:docMk/>
            <pc:sldMk cId="4058226238" sldId="10645"/>
            <ac:picMk id="11" creationId="{A3B65034-6981-42BA-8220-5D3197C3B397}"/>
          </ac:picMkLst>
        </pc:picChg>
        <pc:picChg chg="del">
          <ac:chgData name="Michelle Abeyta" userId="S::maabeyta_gmail.com#ext#@nh4h.onmicrosoft.com::002ea995-16f2-4c78-98e0-d819c87f6416" providerId="AD" clId="Web-{286EFD75-D2F7-4C6B-A74B-857CB60D58F3}" dt="2021-11-06T18:06:37.642" v="69"/>
          <ac:picMkLst>
            <pc:docMk/>
            <pc:sldMk cId="4058226238" sldId="10645"/>
            <ac:picMk id="13" creationId="{2A595533-6D20-48D9-A2D5-41547FFBD342}"/>
          </ac:picMkLst>
        </pc:picChg>
        <pc:picChg chg="del">
          <ac:chgData name="Michelle Abeyta" userId="S::maabeyta_gmail.com#ext#@nh4h.onmicrosoft.com::002ea995-16f2-4c78-98e0-d819c87f6416" providerId="AD" clId="Web-{286EFD75-D2F7-4C6B-A74B-857CB60D58F3}" dt="2021-11-06T18:04:47.697" v="48"/>
          <ac:picMkLst>
            <pc:docMk/>
            <pc:sldMk cId="4058226238" sldId="10645"/>
            <ac:picMk id="15" creationId="{10BF0CA2-AADF-4767-8065-7DE28F5D5E72}"/>
          </ac:picMkLst>
        </pc:picChg>
        <pc:picChg chg="del mod">
          <ac:chgData name="Michelle Abeyta" userId="S::maabeyta_gmail.com#ext#@nh4h.onmicrosoft.com::002ea995-16f2-4c78-98e0-d819c87f6416" providerId="AD" clId="Web-{286EFD75-D2F7-4C6B-A74B-857CB60D58F3}" dt="2021-11-06T18:52:33.795" v="1326"/>
          <ac:picMkLst>
            <pc:docMk/>
            <pc:sldMk cId="4058226238" sldId="10645"/>
            <ac:picMk id="17" creationId="{C333ABDF-CBDB-4A41-8496-366C80BC430E}"/>
          </ac:picMkLst>
        </pc:picChg>
        <pc:picChg chg="del">
          <ac:chgData name="Michelle Abeyta" userId="S::maabeyta_gmail.com#ext#@nh4h.onmicrosoft.com::002ea995-16f2-4c78-98e0-d819c87f6416" providerId="AD" clId="Web-{286EFD75-D2F7-4C6B-A74B-857CB60D58F3}" dt="2021-11-06T18:06:43.939" v="72"/>
          <ac:picMkLst>
            <pc:docMk/>
            <pc:sldMk cId="4058226238" sldId="10645"/>
            <ac:picMk id="19" creationId="{DDF0A652-DDA3-4279-AAB3-E89F5037644E}"/>
          </ac:picMkLst>
        </pc:picChg>
      </pc:sldChg>
      <pc:sldChg chg="addSp delSp modSp add del replId delAnim">
        <pc:chgData name="Michelle Abeyta" userId="S::maabeyta_gmail.com#ext#@nh4h.onmicrosoft.com::002ea995-16f2-4c78-98e0-d819c87f6416" providerId="AD" clId="Web-{286EFD75-D2F7-4C6B-A74B-857CB60D58F3}" dt="2021-11-06T18:53:12.578" v="1340"/>
        <pc:sldMkLst>
          <pc:docMk/>
          <pc:sldMk cId="2792892296" sldId="10646"/>
        </pc:sldMkLst>
        <pc:spChg chg="add mod">
          <ac:chgData name="Michelle Abeyta" userId="S::maabeyta_gmail.com#ext#@nh4h.onmicrosoft.com::002ea995-16f2-4c78-98e0-d819c87f6416" providerId="AD" clId="Web-{286EFD75-D2F7-4C6B-A74B-857CB60D58F3}" dt="2021-11-06T18:52:42.186" v="1329"/>
          <ac:spMkLst>
            <pc:docMk/>
            <pc:sldMk cId="2792892296" sldId="10646"/>
            <ac:spMk id="3" creationId="{71EB7F59-6A25-4B8F-A967-15BECBC69FEA}"/>
          </ac:spMkLst>
        </pc:spChg>
        <pc:spChg chg="del mod">
          <ac:chgData name="Michelle Abeyta" userId="S::maabeyta_gmail.com#ext#@nh4h.onmicrosoft.com::002ea995-16f2-4c78-98e0-d819c87f6416" providerId="AD" clId="Web-{286EFD75-D2F7-4C6B-A74B-857CB60D58F3}" dt="2021-11-06T18:11:01.050" v="168"/>
          <ac:spMkLst>
            <pc:docMk/>
            <pc:sldMk cId="2792892296" sldId="10646"/>
            <ac:spMk id="20" creationId="{7B73BC41-C675-455B-8402-31F37F48AD71}"/>
          </ac:spMkLst>
        </pc:spChg>
        <pc:picChg chg="del mod modCrop">
          <ac:chgData name="Michelle Abeyta" userId="S::maabeyta_gmail.com#ext#@nh4h.onmicrosoft.com::002ea995-16f2-4c78-98e0-d819c87f6416" providerId="AD" clId="Web-{286EFD75-D2F7-4C6B-A74B-857CB60D58F3}" dt="2021-11-06T18:52:42.186" v="1329"/>
          <ac:picMkLst>
            <pc:docMk/>
            <pc:sldMk cId="2792892296" sldId="10646"/>
            <ac:picMk id="13" creationId="{2A595533-6D20-48D9-A2D5-41547FFBD342}"/>
          </ac:picMkLst>
        </pc:picChg>
        <pc:picChg chg="del">
          <ac:chgData name="Michelle Abeyta" userId="S::maabeyta_gmail.com#ext#@nh4h.onmicrosoft.com::002ea995-16f2-4c78-98e0-d819c87f6416" providerId="AD" clId="Web-{286EFD75-D2F7-4C6B-A74B-857CB60D58F3}" dt="2021-11-06T18:05:52.326" v="59"/>
          <ac:picMkLst>
            <pc:docMk/>
            <pc:sldMk cId="2792892296" sldId="10646"/>
            <ac:picMk id="17" creationId="{C333ABDF-CBDB-4A41-8496-366C80BC430E}"/>
          </ac:picMkLst>
        </pc:picChg>
        <pc:picChg chg="del">
          <ac:chgData name="Michelle Abeyta" userId="S::maabeyta_gmail.com#ext#@nh4h.onmicrosoft.com::002ea995-16f2-4c78-98e0-d819c87f6416" providerId="AD" clId="Web-{286EFD75-D2F7-4C6B-A74B-857CB60D58F3}" dt="2021-11-06T18:05:45.373" v="58"/>
          <ac:picMkLst>
            <pc:docMk/>
            <pc:sldMk cId="2792892296" sldId="10646"/>
            <ac:picMk id="19" creationId="{DDF0A652-DDA3-4279-AAB3-E89F5037644E}"/>
          </ac:picMkLst>
        </pc:picChg>
      </pc:sldChg>
      <pc:sldChg chg="addSp delSp modSp add ord replId modNotes">
        <pc:chgData name="Michelle Abeyta" userId="S::maabeyta_gmail.com#ext#@nh4h.onmicrosoft.com::002ea995-16f2-4c78-98e0-d819c87f6416" providerId="AD" clId="Web-{286EFD75-D2F7-4C6B-A74B-857CB60D58F3}" dt="2021-11-06T18:51:23.931" v="1318" actId="20577"/>
        <pc:sldMkLst>
          <pc:docMk/>
          <pc:sldMk cId="825292780" sldId="10647"/>
        </pc:sldMkLst>
        <pc:spChg chg="del mod">
          <ac:chgData name="Michelle Abeyta" userId="S::maabeyta_gmail.com#ext#@nh4h.onmicrosoft.com::002ea995-16f2-4c78-98e0-d819c87f6416" providerId="AD" clId="Web-{286EFD75-D2F7-4C6B-A74B-857CB60D58F3}" dt="2021-11-06T18:33:45.720" v="673"/>
          <ac:spMkLst>
            <pc:docMk/>
            <pc:sldMk cId="825292780" sldId="10647"/>
            <ac:spMk id="3" creationId="{2F991BBF-3A96-9F44-AF62-40D0944ADF70}"/>
          </ac:spMkLst>
        </pc:spChg>
        <pc:spChg chg="add del mod">
          <ac:chgData name="Michelle Abeyta" userId="S::maabeyta_gmail.com#ext#@nh4h.onmicrosoft.com::002ea995-16f2-4c78-98e0-d819c87f6416" providerId="AD" clId="Web-{286EFD75-D2F7-4C6B-A74B-857CB60D58F3}" dt="2021-11-06T18:33:58.064" v="675"/>
          <ac:spMkLst>
            <pc:docMk/>
            <pc:sldMk cId="825292780" sldId="10647"/>
            <ac:spMk id="448" creationId="{0460E0D6-46E0-4D16-908A-8B7CB160F023}"/>
          </ac:spMkLst>
        </pc:spChg>
        <pc:graphicFrameChg chg="mod modGraphic">
          <ac:chgData name="Michelle Abeyta" userId="S::maabeyta_gmail.com#ext#@nh4h.onmicrosoft.com::002ea995-16f2-4c78-98e0-d819c87f6416" providerId="AD" clId="Web-{286EFD75-D2F7-4C6B-A74B-857CB60D58F3}" dt="2021-11-06T18:51:23.931" v="1318" actId="20577"/>
          <ac:graphicFrameMkLst>
            <pc:docMk/>
            <pc:sldMk cId="825292780" sldId="10647"/>
            <ac:graphicFrameMk id="4" creationId="{60C1B0FA-F208-4C84-AFE9-D639D6C0DF16}"/>
          </ac:graphicFrameMkLst>
        </pc:graphicFrameChg>
      </pc:sldChg>
      <pc:sldChg chg="add del replId">
        <pc:chgData name="Michelle Abeyta" userId="S::maabeyta_gmail.com#ext#@nh4h.onmicrosoft.com::002ea995-16f2-4c78-98e0-d819c87f6416" providerId="AD" clId="Web-{286EFD75-D2F7-4C6B-A74B-857CB60D58F3}" dt="2021-11-06T18:11:21.895" v="172"/>
        <pc:sldMkLst>
          <pc:docMk/>
          <pc:sldMk cId="1811888679" sldId="10647"/>
        </pc:sldMkLst>
      </pc:sldChg>
      <pc:sldChg chg="modSp add replId">
        <pc:chgData name="Michelle Abeyta" userId="S::maabeyta_gmail.com#ext#@nh4h.onmicrosoft.com::002ea995-16f2-4c78-98e0-d819c87f6416" providerId="AD" clId="Web-{286EFD75-D2F7-4C6B-A74B-857CB60D58F3}" dt="2021-11-06T18:55:36.494" v="1387" actId="1076"/>
        <pc:sldMkLst>
          <pc:docMk/>
          <pc:sldMk cId="4062663027" sldId="10648"/>
        </pc:sldMkLst>
        <pc:spChg chg="mod">
          <ac:chgData name="Michelle Abeyta" userId="S::maabeyta_gmail.com#ext#@nh4h.onmicrosoft.com::002ea995-16f2-4c78-98e0-d819c87f6416" providerId="AD" clId="Web-{286EFD75-D2F7-4C6B-A74B-857CB60D58F3}" dt="2021-11-06T18:55:36.494" v="1387" actId="1076"/>
          <ac:spMkLst>
            <pc:docMk/>
            <pc:sldMk cId="4062663027" sldId="10648"/>
            <ac:spMk id="26" creationId="{895C5829-EB0E-5444-A10A-F6FD1A61F434}"/>
          </ac:spMkLst>
        </pc:spChg>
      </pc:sldChg>
    </pc:docChg>
  </pc:docChgLst>
  <pc:docChgLst>
    <pc:chgData name="Michelle Abeyta" userId="S::maabeyta_gmail.com#ext#@nh4h.onmicrosoft.com::002ea995-16f2-4c78-98e0-d819c87f6416" providerId="AD" clId="Web-{CE3013BD-06EC-4E97-8708-F533D46A8749}"/>
    <pc:docChg chg="modSld">
      <pc:chgData name="Michelle Abeyta" userId="S::maabeyta_gmail.com#ext#@nh4h.onmicrosoft.com::002ea995-16f2-4c78-98e0-d819c87f6416" providerId="AD" clId="Web-{CE3013BD-06EC-4E97-8708-F533D46A8749}" dt="2021-11-06T17:56:51.047" v="607" actId="20577"/>
      <pc:docMkLst>
        <pc:docMk/>
      </pc:docMkLst>
      <pc:sldChg chg="modSp">
        <pc:chgData name="Michelle Abeyta" userId="S::maabeyta_gmail.com#ext#@nh4h.onmicrosoft.com::002ea995-16f2-4c78-98e0-d819c87f6416" providerId="AD" clId="Web-{CE3013BD-06EC-4E97-8708-F533D46A8749}" dt="2021-11-06T17:55:34.419" v="601" actId="20577"/>
        <pc:sldMkLst>
          <pc:docMk/>
          <pc:sldMk cId="608815595" sldId="10620"/>
        </pc:sldMkLst>
        <pc:spChg chg="mod">
          <ac:chgData name="Michelle Abeyta" userId="S::maabeyta_gmail.com#ext#@nh4h.onmicrosoft.com::002ea995-16f2-4c78-98e0-d819c87f6416" providerId="AD" clId="Web-{CE3013BD-06EC-4E97-8708-F533D46A8749}" dt="2021-11-06T17:55:34.419" v="601" actId="20577"/>
          <ac:spMkLst>
            <pc:docMk/>
            <pc:sldMk cId="608815595" sldId="10620"/>
            <ac:spMk id="3" creationId="{A84C3720-FA51-094D-AF9E-23222EB6AECC}"/>
          </ac:spMkLst>
        </pc:spChg>
      </pc:sldChg>
      <pc:sldChg chg="modSp">
        <pc:chgData name="Michelle Abeyta" userId="S::maabeyta_gmail.com#ext#@nh4h.onmicrosoft.com::002ea995-16f2-4c78-98e0-d819c87f6416" providerId="AD" clId="Web-{CE3013BD-06EC-4E97-8708-F533D46A8749}" dt="2021-11-06T17:47:53.169" v="242" actId="20577"/>
        <pc:sldMkLst>
          <pc:docMk/>
          <pc:sldMk cId="1463614882" sldId="10621"/>
        </pc:sldMkLst>
        <pc:spChg chg="mod">
          <ac:chgData name="Michelle Abeyta" userId="S::maabeyta_gmail.com#ext#@nh4h.onmicrosoft.com::002ea995-16f2-4c78-98e0-d819c87f6416" providerId="AD" clId="Web-{CE3013BD-06EC-4E97-8708-F533D46A8749}" dt="2021-11-06T17:47:53.169" v="242" actId="20577"/>
          <ac:spMkLst>
            <pc:docMk/>
            <pc:sldMk cId="1463614882" sldId="10621"/>
            <ac:spMk id="3" creationId="{2F991BBF-3A96-9F44-AF62-40D0944ADF70}"/>
          </ac:spMkLst>
        </pc:spChg>
      </pc:sldChg>
      <pc:sldChg chg="modSp">
        <pc:chgData name="Michelle Abeyta" userId="S::maabeyta_gmail.com#ext#@nh4h.onmicrosoft.com::002ea995-16f2-4c78-98e0-d819c87f6416" providerId="AD" clId="Web-{CE3013BD-06EC-4E97-8708-F533D46A8749}" dt="2021-11-06T17:54:05.104" v="523" actId="20577"/>
        <pc:sldMkLst>
          <pc:docMk/>
          <pc:sldMk cId="2648020247" sldId="10622"/>
        </pc:sldMkLst>
        <pc:spChg chg="mod">
          <ac:chgData name="Michelle Abeyta" userId="S::maabeyta_gmail.com#ext#@nh4h.onmicrosoft.com::002ea995-16f2-4c78-98e0-d819c87f6416" providerId="AD" clId="Web-{CE3013BD-06EC-4E97-8708-F533D46A8749}" dt="2021-11-06T17:44:41.991" v="74" actId="20577"/>
          <ac:spMkLst>
            <pc:docMk/>
            <pc:sldMk cId="2648020247" sldId="10622"/>
            <ac:spMk id="2" creationId="{4E07AD74-EE9F-B249-AB06-F4B411075708}"/>
          </ac:spMkLst>
        </pc:spChg>
        <pc:spChg chg="mod">
          <ac:chgData name="Michelle Abeyta" userId="S::maabeyta_gmail.com#ext#@nh4h.onmicrosoft.com::002ea995-16f2-4c78-98e0-d819c87f6416" providerId="AD" clId="Web-{CE3013BD-06EC-4E97-8708-F533D46A8749}" dt="2021-11-06T17:54:05.104" v="523" actId="20577"/>
          <ac:spMkLst>
            <pc:docMk/>
            <pc:sldMk cId="2648020247" sldId="10622"/>
            <ac:spMk id="3" creationId="{D93A5744-4DC2-F242-A538-219539FE31EE}"/>
          </ac:spMkLst>
        </pc:spChg>
      </pc:sldChg>
      <pc:sldChg chg="modSp">
        <pc:chgData name="Michelle Abeyta" userId="S::maabeyta_gmail.com#ext#@nh4h.onmicrosoft.com::002ea995-16f2-4c78-98e0-d819c87f6416" providerId="AD" clId="Web-{CE3013BD-06EC-4E97-8708-F533D46A8749}" dt="2021-11-06T17:56:51.047" v="607" actId="20577"/>
        <pc:sldMkLst>
          <pc:docMk/>
          <pc:sldMk cId="1854290421" sldId="10635"/>
        </pc:sldMkLst>
        <pc:spChg chg="mod">
          <ac:chgData name="Michelle Abeyta" userId="S::maabeyta_gmail.com#ext#@nh4h.onmicrosoft.com::002ea995-16f2-4c78-98e0-d819c87f6416" providerId="AD" clId="Web-{CE3013BD-06EC-4E97-8708-F533D46A8749}" dt="2021-11-06T17:56:51.047" v="607" actId="20577"/>
          <ac:spMkLst>
            <pc:docMk/>
            <pc:sldMk cId="1854290421" sldId="10635"/>
            <ac:spMk id="8" creationId="{CAA386B1-20A8-4CEA-B371-C8E95F1F62BD}"/>
          </ac:spMkLst>
        </pc:spChg>
      </pc:sldChg>
      <pc:sldChg chg="modSp">
        <pc:chgData name="Michelle Abeyta" userId="S::maabeyta_gmail.com#ext#@nh4h.onmicrosoft.com::002ea995-16f2-4c78-98e0-d819c87f6416" providerId="AD" clId="Web-{CE3013BD-06EC-4E97-8708-F533D46A8749}" dt="2021-11-06T17:42:08.314" v="50" actId="20577"/>
        <pc:sldMkLst>
          <pc:docMk/>
          <pc:sldMk cId="3531670436" sldId="10642"/>
        </pc:sldMkLst>
        <pc:graphicFrameChg chg="modGraphic">
          <ac:chgData name="Michelle Abeyta" userId="S::maabeyta_gmail.com#ext#@nh4h.onmicrosoft.com::002ea995-16f2-4c78-98e0-d819c87f6416" providerId="AD" clId="Web-{CE3013BD-06EC-4E97-8708-F533D46A8749}" dt="2021-11-06T17:42:08.314" v="50" actId="20577"/>
          <ac:graphicFrameMkLst>
            <pc:docMk/>
            <pc:sldMk cId="3531670436" sldId="10642"/>
            <ac:graphicFrameMk id="7" creationId="{7F92D16F-2A00-4278-8BA6-96AC17D9EB5F}"/>
          </ac:graphicFrameMkLst>
        </pc:graphicFrameChg>
      </pc:sldChg>
      <pc:sldChg chg="addSp delSp modSp">
        <pc:chgData name="Michelle Abeyta" userId="S::maabeyta_gmail.com#ext#@nh4h.onmicrosoft.com::002ea995-16f2-4c78-98e0-d819c87f6416" providerId="AD" clId="Web-{CE3013BD-06EC-4E97-8708-F533D46A8749}" dt="2021-11-06T17:43:55.161" v="67"/>
        <pc:sldMkLst>
          <pc:docMk/>
          <pc:sldMk cId="3431351579" sldId="10643"/>
        </pc:sldMkLst>
        <pc:spChg chg="add del mod">
          <ac:chgData name="Michelle Abeyta" userId="S::maabeyta_gmail.com#ext#@nh4h.onmicrosoft.com::002ea995-16f2-4c78-98e0-d819c87f6416" providerId="AD" clId="Web-{CE3013BD-06EC-4E97-8708-F533D46A8749}" dt="2021-11-06T17:43:55.161" v="67"/>
          <ac:spMkLst>
            <pc:docMk/>
            <pc:sldMk cId="3431351579" sldId="10643"/>
            <ac:spMk id="126" creationId="{B7D9DB76-CC50-4257-A750-D6EDAFEAEAF8}"/>
          </ac:spMkLst>
        </pc:spChg>
        <pc:graphicFrameChg chg="mod ord">
          <ac:chgData name="Michelle Abeyta" userId="S::maabeyta_gmail.com#ext#@nh4h.onmicrosoft.com::002ea995-16f2-4c78-98e0-d819c87f6416" providerId="AD" clId="Web-{CE3013BD-06EC-4E97-8708-F533D46A8749}" dt="2021-11-06T17:43:47.161" v="65"/>
          <ac:graphicFrameMkLst>
            <pc:docMk/>
            <pc:sldMk cId="3431351579" sldId="10643"/>
            <ac:graphicFrameMk id="8" creationId="{E3153AE5-A9B4-4D39-9C36-D17A3DAEDC3A}"/>
          </ac:graphicFrameMkLst>
        </pc:graphicFrameChg>
        <pc:graphicFrameChg chg="add del mod ord">
          <ac:chgData name="Michelle Abeyta" userId="S::maabeyta_gmail.com#ext#@nh4h.onmicrosoft.com::002ea995-16f2-4c78-98e0-d819c87f6416" providerId="AD" clId="Web-{CE3013BD-06EC-4E97-8708-F533D46A8749}" dt="2021-11-06T17:43:51.036" v="66"/>
          <ac:graphicFrameMkLst>
            <pc:docMk/>
            <pc:sldMk cId="3431351579" sldId="10643"/>
            <ac:graphicFrameMk id="258" creationId="{938AACA5-EB3B-42B8-9A98-99EADCB2EFAC}"/>
          </ac:graphicFrameMkLst>
        </pc:graphicFrameChg>
        <pc:picChg chg="mod">
          <ac:chgData name="Michelle Abeyta" userId="S::maabeyta_gmail.com#ext#@nh4h.onmicrosoft.com::002ea995-16f2-4c78-98e0-d819c87f6416" providerId="AD" clId="Web-{CE3013BD-06EC-4E97-8708-F533D46A8749}" dt="2021-11-06T17:43:39.739" v="64" actId="1076"/>
          <ac:picMkLst>
            <pc:docMk/>
            <pc:sldMk cId="3431351579" sldId="10643"/>
            <ac:picMk id="318" creationId="{1106807D-DADD-4F57-AB88-685EAB798F08}"/>
          </ac:picMkLst>
        </pc:picChg>
      </pc:sldChg>
    </pc:docChg>
  </pc:docChgLst>
  <pc:docChgLst>
    <pc:chgData name="Jessica Lamberson" userId="S::jessica.lamberson_elmhurst.edu#ext#@nh4h.onmicrosoft.com::96dedeb1-a03e-42d4-871c-e50e4bfd2dfb" providerId="AD" clId="Web-{4CFB31CC-7A53-42DA-9910-B3DC34A90684}"/>
    <pc:docChg chg="modSld">
      <pc:chgData name="Jessica Lamberson" userId="S::jessica.lamberson_elmhurst.edu#ext#@nh4h.onmicrosoft.com::96dedeb1-a03e-42d4-871c-e50e4bfd2dfb" providerId="AD" clId="Web-{4CFB31CC-7A53-42DA-9910-B3DC34A90684}" dt="2021-11-06T19:45:35.297" v="5" actId="20577"/>
      <pc:docMkLst>
        <pc:docMk/>
      </pc:docMkLst>
      <pc:sldChg chg="modSp modNotes">
        <pc:chgData name="Jessica Lamberson" userId="S::jessica.lamberson_elmhurst.edu#ext#@nh4h.onmicrosoft.com::96dedeb1-a03e-42d4-871c-e50e4bfd2dfb" providerId="AD" clId="Web-{4CFB31CC-7A53-42DA-9910-B3DC34A90684}" dt="2021-11-06T19:45:35.297" v="5" actId="20577"/>
        <pc:sldMkLst>
          <pc:docMk/>
          <pc:sldMk cId="2648020247" sldId="10622"/>
        </pc:sldMkLst>
        <pc:spChg chg="mod">
          <ac:chgData name="Jessica Lamberson" userId="S::jessica.lamberson_elmhurst.edu#ext#@nh4h.onmicrosoft.com::96dedeb1-a03e-42d4-871c-e50e4bfd2dfb" providerId="AD" clId="Web-{4CFB31CC-7A53-42DA-9910-B3DC34A90684}" dt="2021-11-06T19:45:35.297" v="5" actId="20577"/>
          <ac:spMkLst>
            <pc:docMk/>
            <pc:sldMk cId="2648020247" sldId="10622"/>
            <ac:spMk id="3" creationId="{D93A5744-4DC2-F242-A538-219539FE31EE}"/>
          </ac:spMkLst>
        </pc:spChg>
      </pc:sldChg>
    </pc:docChg>
  </pc:docChgLst>
  <pc:docChgLst>
    <pc:chgData name="Jessica Lamberson" userId="S::jessica.lamberson_elmhurst.edu#ext#@nh4h.onmicrosoft.com::96dedeb1-a03e-42d4-871c-e50e4bfd2dfb" providerId="AD" clId="Web-{67F3F055-7133-427D-BF5E-B32964C8226D}"/>
    <pc:docChg chg="modSld">
      <pc:chgData name="Jessica Lamberson" userId="S::jessica.lamberson_elmhurst.edu#ext#@nh4h.onmicrosoft.com::96dedeb1-a03e-42d4-871c-e50e4bfd2dfb" providerId="AD" clId="Web-{67F3F055-7133-427D-BF5E-B32964C8226D}" dt="2021-11-06T17:23:02.390" v="90"/>
      <pc:docMkLst>
        <pc:docMk/>
      </pc:docMkLst>
      <pc:sldChg chg="modSp">
        <pc:chgData name="Jessica Lamberson" userId="S::jessica.lamberson_elmhurst.edu#ext#@nh4h.onmicrosoft.com::96dedeb1-a03e-42d4-871c-e50e4bfd2dfb" providerId="AD" clId="Web-{67F3F055-7133-427D-BF5E-B32964C8226D}" dt="2021-11-06T17:17:45.079" v="2" actId="20577"/>
        <pc:sldMkLst>
          <pc:docMk/>
          <pc:sldMk cId="2648020247" sldId="10622"/>
        </pc:sldMkLst>
        <pc:spChg chg="mod">
          <ac:chgData name="Jessica Lamberson" userId="S::jessica.lamberson_elmhurst.edu#ext#@nh4h.onmicrosoft.com::96dedeb1-a03e-42d4-871c-e50e4bfd2dfb" providerId="AD" clId="Web-{67F3F055-7133-427D-BF5E-B32964C8226D}" dt="2021-11-06T17:17:45.079" v="2" actId="20577"/>
          <ac:spMkLst>
            <pc:docMk/>
            <pc:sldMk cId="2648020247" sldId="10622"/>
            <ac:spMk id="3" creationId="{D93A5744-4DC2-F242-A538-219539FE31EE}"/>
          </ac:spMkLst>
        </pc:spChg>
      </pc:sldChg>
      <pc:sldChg chg="addSp modSp modCm">
        <pc:chgData name="Jessica Lamberson" userId="S::jessica.lamberson_elmhurst.edu#ext#@nh4h.onmicrosoft.com::96dedeb1-a03e-42d4-871c-e50e4bfd2dfb" providerId="AD" clId="Web-{67F3F055-7133-427D-BF5E-B32964C8226D}" dt="2021-11-06T17:23:02.390" v="90"/>
        <pc:sldMkLst>
          <pc:docMk/>
          <pc:sldMk cId="3531670436" sldId="10642"/>
        </pc:sldMkLst>
        <pc:graphicFrameChg chg="modGraphic">
          <ac:chgData name="Jessica Lamberson" userId="S::jessica.lamberson_elmhurst.edu#ext#@nh4h.onmicrosoft.com::96dedeb1-a03e-42d4-871c-e50e4bfd2dfb" providerId="AD" clId="Web-{67F3F055-7133-427D-BF5E-B32964C8226D}" dt="2021-11-06T17:21:08.641" v="83" actId="20577"/>
          <ac:graphicFrameMkLst>
            <pc:docMk/>
            <pc:sldMk cId="3531670436" sldId="10642"/>
            <ac:graphicFrameMk id="7" creationId="{7F92D16F-2A00-4278-8BA6-96AC17D9EB5F}"/>
          </ac:graphicFrameMkLst>
        </pc:graphicFrameChg>
        <pc:picChg chg="add mod ord">
          <ac:chgData name="Jessica Lamberson" userId="S::jessica.lamberson_elmhurst.edu#ext#@nh4h.onmicrosoft.com::96dedeb1-a03e-42d4-871c-e50e4bfd2dfb" providerId="AD" clId="Web-{67F3F055-7133-427D-BF5E-B32964C8226D}" dt="2021-11-06T17:22:19.437" v="89"/>
          <ac:picMkLst>
            <pc:docMk/>
            <pc:sldMk cId="3531670436" sldId="10642"/>
            <ac:picMk id="87" creationId="{5C4C4802-3A50-4105-8950-22EF9C28569A}"/>
          </ac:picMkLst>
        </pc:picChg>
      </pc:sldChg>
    </pc:docChg>
  </pc:docChgLst>
  <pc:docChgLst>
    <pc:chgData name="Michelle Abeyta" userId="S::maabeyta_gmail.com#ext#@nh4h.onmicrosoft.com::002ea995-16f2-4c78-98e0-d819c87f6416" providerId="AD" clId="Web-{8AECCE63-D917-42A7-BF12-92E8ED257A36}"/>
    <pc:docChg chg="modSld">
      <pc:chgData name="Michelle Abeyta" userId="S::maabeyta_gmail.com#ext#@nh4h.onmicrosoft.com::002ea995-16f2-4c78-98e0-d819c87f6416" providerId="AD" clId="Web-{8AECCE63-D917-42A7-BF12-92E8ED257A36}" dt="2021-11-06T19:29:21.242" v="0"/>
      <pc:docMkLst>
        <pc:docMk/>
      </pc:docMkLst>
      <pc:sldChg chg="modTransition">
        <pc:chgData name="Michelle Abeyta" userId="S::maabeyta_gmail.com#ext#@nh4h.onmicrosoft.com::002ea995-16f2-4c78-98e0-d819c87f6416" providerId="AD" clId="Web-{8AECCE63-D917-42A7-BF12-92E8ED257A36}" dt="2021-11-06T19:29:21.242" v="0"/>
        <pc:sldMkLst>
          <pc:docMk/>
          <pc:sldMk cId="2633031119" sldId="338"/>
        </pc:sldMkLst>
      </pc:sldChg>
    </pc:docChg>
  </pc:docChgLst>
  <pc:docChgLst>
    <pc:chgData name="Froh, Elizabeth B" userId="bd71730a-3a3b-41db-8450-2612bb15ebc1" providerId="ADAL" clId="{3209679D-EC77-4719-ACF9-0B9A606A95B1}"/>
    <pc:docChg chg="custSel addSld delSld modSld sldOrd">
      <pc:chgData name="Froh, Elizabeth B" userId="bd71730a-3a3b-41db-8450-2612bb15ebc1" providerId="ADAL" clId="{3209679D-EC77-4719-ACF9-0B9A606A95B1}" dt="2021-11-07T16:04:25.244" v="3058" actId="255"/>
      <pc:docMkLst>
        <pc:docMk/>
      </pc:docMkLst>
      <pc:sldChg chg="addSp modSp modNotes modNotesTx">
        <pc:chgData name="Froh, Elizabeth B" userId="bd71730a-3a3b-41db-8450-2612bb15ebc1" providerId="ADAL" clId="{3209679D-EC77-4719-ACF9-0B9A606A95B1}" dt="2021-11-07T16:02:16.309" v="2937"/>
        <pc:sldMkLst>
          <pc:docMk/>
          <pc:sldMk cId="2127211978" sldId="10626"/>
        </pc:sldMkLst>
        <pc:picChg chg="add mod">
          <ac:chgData name="Froh, Elizabeth B" userId="bd71730a-3a3b-41db-8450-2612bb15ebc1" providerId="ADAL" clId="{3209679D-EC77-4719-ACF9-0B9A606A95B1}" dt="2021-11-07T16:02:16.309" v="2937"/>
          <ac:picMkLst>
            <pc:docMk/>
            <pc:sldMk cId="2127211978" sldId="10626"/>
            <ac:picMk id="11" creationId="{FA5BDD1E-6C37-4197-8C15-5DB2C34E31E7}"/>
          </ac:picMkLst>
        </pc:picChg>
      </pc:sldChg>
      <pc:sldChg chg="addSp modSp mod modNotesTx">
        <pc:chgData name="Froh, Elizabeth B" userId="bd71730a-3a3b-41db-8450-2612bb15ebc1" providerId="ADAL" clId="{3209679D-EC77-4719-ACF9-0B9A606A95B1}" dt="2021-11-07T16:02:17.981" v="2938"/>
        <pc:sldMkLst>
          <pc:docMk/>
          <pc:sldMk cId="778005923" sldId="10633"/>
        </pc:sldMkLst>
        <pc:spChg chg="mod">
          <ac:chgData name="Froh, Elizabeth B" userId="bd71730a-3a3b-41db-8450-2612bb15ebc1" providerId="ADAL" clId="{3209679D-EC77-4719-ACF9-0B9A606A95B1}" dt="2021-11-07T15:07:18.320" v="1532" actId="20577"/>
          <ac:spMkLst>
            <pc:docMk/>
            <pc:sldMk cId="778005923" sldId="10633"/>
            <ac:spMk id="2" creationId="{00000000-0000-0000-0000-000000000000}"/>
          </ac:spMkLst>
        </pc:spChg>
        <pc:spChg chg="mod">
          <ac:chgData name="Froh, Elizabeth B" userId="bd71730a-3a3b-41db-8450-2612bb15ebc1" providerId="ADAL" clId="{3209679D-EC77-4719-ACF9-0B9A606A95B1}" dt="2021-11-07T14:41:05.410" v="821" actId="1038"/>
          <ac:spMkLst>
            <pc:docMk/>
            <pc:sldMk cId="778005923" sldId="10633"/>
            <ac:spMk id="4" creationId="{ED9B0313-C8F3-E24F-9399-F9269231ABBD}"/>
          </ac:spMkLst>
        </pc:spChg>
        <pc:spChg chg="mod">
          <ac:chgData name="Froh, Elizabeth B" userId="bd71730a-3a3b-41db-8450-2612bb15ebc1" providerId="ADAL" clId="{3209679D-EC77-4719-ACF9-0B9A606A95B1}" dt="2021-11-07T14:41:08.699" v="822" actId="1076"/>
          <ac:spMkLst>
            <pc:docMk/>
            <pc:sldMk cId="778005923" sldId="10633"/>
            <ac:spMk id="7" creationId="{CA6CF0B1-5E26-A74D-A2AD-C666184AB27E}"/>
          </ac:spMkLst>
        </pc:spChg>
        <pc:spChg chg="mod">
          <ac:chgData name="Froh, Elizabeth B" userId="bd71730a-3a3b-41db-8450-2612bb15ebc1" providerId="ADAL" clId="{3209679D-EC77-4719-ACF9-0B9A606A95B1}" dt="2021-11-07T14:41:19.487" v="825" actId="1076"/>
          <ac:spMkLst>
            <pc:docMk/>
            <pc:sldMk cId="778005923" sldId="10633"/>
            <ac:spMk id="8" creationId="{D9577C2B-8F43-DC4F-B9AE-FAA90B25C1EA}"/>
          </ac:spMkLst>
        </pc:spChg>
        <pc:spChg chg="mod">
          <ac:chgData name="Froh, Elizabeth B" userId="bd71730a-3a3b-41db-8450-2612bb15ebc1" providerId="ADAL" clId="{3209679D-EC77-4719-ACF9-0B9A606A95B1}" dt="2021-11-07T14:41:13.894" v="824" actId="1076"/>
          <ac:spMkLst>
            <pc:docMk/>
            <pc:sldMk cId="778005923" sldId="10633"/>
            <ac:spMk id="9" creationId="{3217A527-12F0-0843-A718-EE765163014D}"/>
          </ac:spMkLst>
        </pc:spChg>
        <pc:spChg chg="mod">
          <ac:chgData name="Froh, Elizabeth B" userId="bd71730a-3a3b-41db-8450-2612bb15ebc1" providerId="ADAL" clId="{3209679D-EC77-4719-ACF9-0B9A606A95B1}" dt="2021-11-07T14:41:11.255" v="823" actId="1076"/>
          <ac:spMkLst>
            <pc:docMk/>
            <pc:sldMk cId="778005923" sldId="10633"/>
            <ac:spMk id="10" creationId="{343E57BF-1700-E04F-B32B-78090439A03F}"/>
          </ac:spMkLst>
        </pc:spChg>
        <pc:spChg chg="mod">
          <ac:chgData name="Froh, Elizabeth B" userId="bd71730a-3a3b-41db-8450-2612bb15ebc1" providerId="ADAL" clId="{3209679D-EC77-4719-ACF9-0B9A606A95B1}" dt="2021-11-07T14:41:56.070" v="827" actId="1076"/>
          <ac:spMkLst>
            <pc:docMk/>
            <pc:sldMk cId="778005923" sldId="10633"/>
            <ac:spMk id="13" creationId="{D47FED56-2D67-514E-97C5-2656B52BF818}"/>
          </ac:spMkLst>
        </pc:spChg>
        <pc:spChg chg="mod">
          <ac:chgData name="Froh, Elizabeth B" userId="bd71730a-3a3b-41db-8450-2612bb15ebc1" providerId="ADAL" clId="{3209679D-EC77-4719-ACF9-0B9A606A95B1}" dt="2021-11-07T14:41:58.979" v="828" actId="1076"/>
          <ac:spMkLst>
            <pc:docMk/>
            <pc:sldMk cId="778005923" sldId="10633"/>
            <ac:spMk id="17" creationId="{39CAF8DF-0A7A-514D-97DD-425221281E82}"/>
          </ac:spMkLst>
        </pc:spChg>
        <pc:spChg chg="mod">
          <ac:chgData name="Froh, Elizabeth B" userId="bd71730a-3a3b-41db-8450-2612bb15ebc1" providerId="ADAL" clId="{3209679D-EC77-4719-ACF9-0B9A606A95B1}" dt="2021-11-07T14:42:04.335" v="830" actId="1076"/>
          <ac:spMkLst>
            <pc:docMk/>
            <pc:sldMk cId="778005923" sldId="10633"/>
            <ac:spMk id="18" creationId="{A5907A81-DCED-A24E-99E6-0CBE87D616D1}"/>
          </ac:spMkLst>
        </pc:spChg>
        <pc:spChg chg="mod">
          <ac:chgData name="Froh, Elizabeth B" userId="bd71730a-3a3b-41db-8450-2612bb15ebc1" providerId="ADAL" clId="{3209679D-EC77-4719-ACF9-0B9A606A95B1}" dt="2021-11-07T14:42:02.113" v="829" actId="1076"/>
          <ac:spMkLst>
            <pc:docMk/>
            <pc:sldMk cId="778005923" sldId="10633"/>
            <ac:spMk id="19" creationId="{1A0E171A-450B-1A49-AA40-D3507315832D}"/>
          </ac:spMkLst>
        </pc:spChg>
        <pc:spChg chg="mod">
          <ac:chgData name="Froh, Elizabeth B" userId="bd71730a-3a3b-41db-8450-2612bb15ebc1" providerId="ADAL" clId="{3209679D-EC77-4719-ACF9-0B9A606A95B1}" dt="2021-11-07T14:42:09.492" v="832" actId="1076"/>
          <ac:spMkLst>
            <pc:docMk/>
            <pc:sldMk cId="778005923" sldId="10633"/>
            <ac:spMk id="20" creationId="{0DD2F42E-9954-D247-94C2-E2A0A9A61F83}"/>
          </ac:spMkLst>
        </pc:spChg>
        <pc:spChg chg="mod">
          <ac:chgData name="Froh, Elizabeth B" userId="bd71730a-3a3b-41db-8450-2612bb15ebc1" providerId="ADAL" clId="{3209679D-EC77-4719-ACF9-0B9A606A95B1}" dt="2021-11-07T14:42:06.931" v="831" actId="1076"/>
          <ac:spMkLst>
            <pc:docMk/>
            <pc:sldMk cId="778005923" sldId="10633"/>
            <ac:spMk id="21" creationId="{2DA0C34C-F967-6442-A4F0-986303E095C5}"/>
          </ac:spMkLst>
        </pc:spChg>
        <pc:spChg chg="mod">
          <ac:chgData name="Froh, Elizabeth B" userId="bd71730a-3a3b-41db-8450-2612bb15ebc1" providerId="ADAL" clId="{3209679D-EC77-4719-ACF9-0B9A606A95B1}" dt="2021-11-07T15:08:03.091" v="1534" actId="1076"/>
          <ac:spMkLst>
            <pc:docMk/>
            <pc:sldMk cId="778005923" sldId="10633"/>
            <ac:spMk id="22" creationId="{9E5276E4-2C47-DF4F-AD48-FE94D336E6BC}"/>
          </ac:spMkLst>
        </pc:spChg>
        <pc:spChg chg="mod">
          <ac:chgData name="Froh, Elizabeth B" userId="bd71730a-3a3b-41db-8450-2612bb15ebc1" providerId="ADAL" clId="{3209679D-EC77-4719-ACF9-0B9A606A95B1}" dt="2021-11-07T14:41:52.348" v="826" actId="1076"/>
          <ac:spMkLst>
            <pc:docMk/>
            <pc:sldMk cId="778005923" sldId="10633"/>
            <ac:spMk id="23" creationId="{7F33B683-E294-4BE5-942E-662377C81EC0}"/>
          </ac:spMkLst>
        </pc:spChg>
        <pc:spChg chg="mod">
          <ac:chgData name="Froh, Elizabeth B" userId="bd71730a-3a3b-41db-8450-2612bb15ebc1" providerId="ADAL" clId="{3209679D-EC77-4719-ACF9-0B9A606A95B1}" dt="2021-11-07T15:08:06.983" v="1535" actId="1076"/>
          <ac:spMkLst>
            <pc:docMk/>
            <pc:sldMk cId="778005923" sldId="10633"/>
            <ac:spMk id="25" creationId="{1D342102-FE22-4752-93E5-349650F72F8C}"/>
          </ac:spMkLst>
        </pc:spChg>
        <pc:spChg chg="mod">
          <ac:chgData name="Froh, Elizabeth B" userId="bd71730a-3a3b-41db-8450-2612bb15ebc1" providerId="ADAL" clId="{3209679D-EC77-4719-ACF9-0B9A606A95B1}" dt="2021-11-07T15:08:12.991" v="1536" actId="1076"/>
          <ac:spMkLst>
            <pc:docMk/>
            <pc:sldMk cId="778005923" sldId="10633"/>
            <ac:spMk id="26" creationId="{73344C92-147E-48D6-ACD7-D04BBE615BF5}"/>
          </ac:spMkLst>
        </pc:spChg>
        <pc:graphicFrameChg chg="modGraphic">
          <ac:chgData name="Froh, Elizabeth B" userId="bd71730a-3a3b-41db-8450-2612bb15ebc1" providerId="ADAL" clId="{3209679D-EC77-4719-ACF9-0B9A606A95B1}" dt="2021-11-07T15:07:49.209" v="1533" actId="207"/>
          <ac:graphicFrameMkLst>
            <pc:docMk/>
            <pc:sldMk cId="778005923" sldId="10633"/>
            <ac:graphicFrameMk id="16" creationId="{00000000-0000-0000-0000-000000000000}"/>
          </ac:graphicFrameMkLst>
        </pc:graphicFrameChg>
        <pc:picChg chg="add mod">
          <ac:chgData name="Froh, Elizabeth B" userId="bd71730a-3a3b-41db-8450-2612bb15ebc1" providerId="ADAL" clId="{3209679D-EC77-4719-ACF9-0B9A606A95B1}" dt="2021-11-07T16:02:17.981" v="2938"/>
          <ac:picMkLst>
            <pc:docMk/>
            <pc:sldMk cId="778005923" sldId="10633"/>
            <ac:picMk id="24" creationId="{10F460F1-FC3F-4D29-9243-9C49505C233A}"/>
          </ac:picMkLst>
        </pc:picChg>
      </pc:sldChg>
      <pc:sldChg chg="addSp modSp mod modNotesTx">
        <pc:chgData name="Froh, Elizabeth B" userId="bd71730a-3a3b-41db-8450-2612bb15ebc1" providerId="ADAL" clId="{3209679D-EC77-4719-ACF9-0B9A606A95B1}" dt="2021-11-07T16:02:08.238" v="2934" actId="1076"/>
        <pc:sldMkLst>
          <pc:docMk/>
          <pc:sldMk cId="1854290421" sldId="10635"/>
        </pc:sldMkLst>
        <pc:picChg chg="add mod">
          <ac:chgData name="Froh, Elizabeth B" userId="bd71730a-3a3b-41db-8450-2612bb15ebc1" providerId="ADAL" clId="{3209679D-EC77-4719-ACF9-0B9A606A95B1}" dt="2021-11-07T16:02:08.238" v="2934" actId="1076"/>
          <ac:picMkLst>
            <pc:docMk/>
            <pc:sldMk cId="1854290421" sldId="10635"/>
            <ac:picMk id="12" creationId="{1D691DC7-FB13-4E52-A596-7A54F598B402}"/>
          </ac:picMkLst>
        </pc:picChg>
      </pc:sldChg>
      <pc:sldChg chg="addSp modSp modNotes modNotesTx">
        <pc:chgData name="Froh, Elizabeth B" userId="bd71730a-3a3b-41db-8450-2612bb15ebc1" providerId="ADAL" clId="{3209679D-EC77-4719-ACF9-0B9A606A95B1}" dt="2021-11-07T16:02:14.558" v="2936"/>
        <pc:sldMkLst>
          <pc:docMk/>
          <pc:sldMk cId="2669492936" sldId="10636"/>
        </pc:sldMkLst>
        <pc:picChg chg="add mod">
          <ac:chgData name="Froh, Elizabeth B" userId="bd71730a-3a3b-41db-8450-2612bb15ebc1" providerId="ADAL" clId="{3209679D-EC77-4719-ACF9-0B9A606A95B1}" dt="2021-11-07T16:02:14.558" v="2936"/>
          <ac:picMkLst>
            <pc:docMk/>
            <pc:sldMk cId="2669492936" sldId="10636"/>
            <ac:picMk id="8" creationId="{70527967-34EC-40DD-B0FA-7A0B5824F9BF}"/>
          </ac:picMkLst>
        </pc:picChg>
      </pc:sldChg>
      <pc:sldChg chg="modSp mod">
        <pc:chgData name="Froh, Elizabeth B" userId="bd71730a-3a3b-41db-8450-2612bb15ebc1" providerId="ADAL" clId="{3209679D-EC77-4719-ACF9-0B9A606A95B1}" dt="2021-11-07T15:18:16.792" v="1705" actId="3626"/>
        <pc:sldMkLst>
          <pc:docMk/>
          <pc:sldMk cId="3431351579" sldId="10643"/>
        </pc:sldMkLst>
        <pc:spChg chg="mod">
          <ac:chgData name="Froh, Elizabeth B" userId="bd71730a-3a3b-41db-8450-2612bb15ebc1" providerId="ADAL" clId="{3209679D-EC77-4719-ACF9-0B9A606A95B1}" dt="2021-11-07T15:18:16.792" v="1705" actId="3626"/>
          <ac:spMkLst>
            <pc:docMk/>
            <pc:sldMk cId="3431351579" sldId="10643"/>
            <ac:spMk id="77" creationId="{94F478AD-FA30-4053-AA31-597BE8912601}"/>
          </ac:spMkLst>
        </pc:spChg>
        <pc:spChg chg="mod">
          <ac:chgData name="Froh, Elizabeth B" userId="bd71730a-3a3b-41db-8450-2612bb15ebc1" providerId="ADAL" clId="{3209679D-EC77-4719-ACF9-0B9A606A95B1}" dt="2021-11-07T15:18:08.185" v="1703" actId="3626"/>
          <ac:spMkLst>
            <pc:docMk/>
            <pc:sldMk cId="3431351579" sldId="10643"/>
            <ac:spMk id="258" creationId="{94626260-BE6A-4463-8C5D-C6F60686C528}"/>
          </ac:spMkLst>
        </pc:spChg>
        <pc:spChg chg="mod">
          <ac:chgData name="Froh, Elizabeth B" userId="bd71730a-3a3b-41db-8450-2612bb15ebc1" providerId="ADAL" clId="{3209679D-EC77-4719-ACF9-0B9A606A95B1}" dt="2021-11-07T15:18:13.414" v="1704" actId="3626"/>
          <ac:spMkLst>
            <pc:docMk/>
            <pc:sldMk cId="3431351579" sldId="10643"/>
            <ac:spMk id="300" creationId="{30C8D011-845B-4948-8B64-6FD54ABD0092}"/>
          </ac:spMkLst>
        </pc:spChg>
      </pc:sldChg>
      <pc:sldChg chg="delSp modSp del mod delAnim">
        <pc:chgData name="Froh, Elizabeth B" userId="bd71730a-3a3b-41db-8450-2612bb15ebc1" providerId="ADAL" clId="{3209679D-EC77-4719-ACF9-0B9A606A95B1}" dt="2021-11-07T14:49:45.292" v="862" actId="47"/>
        <pc:sldMkLst>
          <pc:docMk/>
          <pc:sldMk cId="825292780" sldId="10647"/>
        </pc:sldMkLst>
        <pc:spChg chg="del mod">
          <ac:chgData name="Froh, Elizabeth B" userId="bd71730a-3a3b-41db-8450-2612bb15ebc1" providerId="ADAL" clId="{3209679D-EC77-4719-ACF9-0B9A606A95B1}" dt="2021-11-07T14:45:55.599" v="853" actId="478"/>
          <ac:spMkLst>
            <pc:docMk/>
            <pc:sldMk cId="825292780" sldId="10647"/>
            <ac:spMk id="135" creationId="{A14CCEF4-A7A7-4583-88C2-A2EB661985DC}"/>
          </ac:spMkLst>
        </pc:spChg>
        <pc:graphicFrameChg chg="mod">
          <ac:chgData name="Froh, Elizabeth B" userId="bd71730a-3a3b-41db-8450-2612bb15ebc1" providerId="ADAL" clId="{3209679D-EC77-4719-ACF9-0B9A606A95B1}" dt="2021-11-07T14:44:04.178" v="852" actId="20577"/>
          <ac:graphicFrameMkLst>
            <pc:docMk/>
            <pc:sldMk cId="825292780" sldId="10647"/>
            <ac:graphicFrameMk id="36" creationId="{53DA372F-283F-4090-904F-E4F62568BF92}"/>
          </ac:graphicFrameMkLst>
        </pc:graphicFrameChg>
      </pc:sldChg>
      <pc:sldChg chg="addSp modSp mod">
        <pc:chgData name="Froh, Elizabeth B" userId="bd71730a-3a3b-41db-8450-2612bb15ebc1" providerId="ADAL" clId="{3209679D-EC77-4719-ACF9-0B9A606A95B1}" dt="2021-11-07T16:04:25.244" v="3058" actId="255"/>
        <pc:sldMkLst>
          <pc:docMk/>
          <pc:sldMk cId="3992753707" sldId="10649"/>
        </pc:sldMkLst>
        <pc:spChg chg="mod">
          <ac:chgData name="Froh, Elizabeth B" userId="bd71730a-3a3b-41db-8450-2612bb15ebc1" providerId="ADAL" clId="{3209679D-EC77-4719-ACF9-0B9A606A95B1}" dt="2021-11-07T16:04:25.244" v="3058" actId="255"/>
          <ac:spMkLst>
            <pc:docMk/>
            <pc:sldMk cId="3992753707" sldId="10649"/>
            <ac:spMk id="4" creationId="{5EFE40F4-3494-483B-A342-5876B7E9FFFE}"/>
          </ac:spMkLst>
        </pc:spChg>
        <pc:picChg chg="add mod">
          <ac:chgData name="Froh, Elizabeth B" userId="bd71730a-3a3b-41db-8450-2612bb15ebc1" providerId="ADAL" clId="{3209679D-EC77-4719-ACF9-0B9A606A95B1}" dt="2021-11-07T16:02:23.756" v="2941"/>
          <ac:picMkLst>
            <pc:docMk/>
            <pc:sldMk cId="3992753707" sldId="10649"/>
            <ac:picMk id="5" creationId="{E7A1282A-B8C8-4C89-A467-2DAA250623EA}"/>
          </ac:picMkLst>
        </pc:picChg>
      </pc:sldChg>
      <pc:sldChg chg="addSp modSp modNotesTx">
        <pc:chgData name="Froh, Elizabeth B" userId="bd71730a-3a3b-41db-8450-2612bb15ebc1" providerId="ADAL" clId="{3209679D-EC77-4719-ACF9-0B9A606A95B1}" dt="2021-11-07T16:02:12.694" v="2935"/>
        <pc:sldMkLst>
          <pc:docMk/>
          <pc:sldMk cId="3040540642" sldId="10650"/>
        </pc:sldMkLst>
        <pc:picChg chg="add mod">
          <ac:chgData name="Froh, Elizabeth B" userId="bd71730a-3a3b-41db-8450-2612bb15ebc1" providerId="ADAL" clId="{3209679D-EC77-4719-ACF9-0B9A606A95B1}" dt="2021-11-07T16:02:12.694" v="2935"/>
          <ac:picMkLst>
            <pc:docMk/>
            <pc:sldMk cId="3040540642" sldId="10650"/>
            <ac:picMk id="36" creationId="{88AF3BDE-68D4-4AC3-80D0-110CCBC3F2DD}"/>
          </ac:picMkLst>
        </pc:picChg>
      </pc:sldChg>
      <pc:sldChg chg="addSp delSp modSp add mod delAnim modNotesTx">
        <pc:chgData name="Froh, Elizabeth B" userId="bd71730a-3a3b-41db-8450-2612bb15ebc1" providerId="ADAL" clId="{3209679D-EC77-4719-ACF9-0B9A606A95B1}" dt="2021-11-07T16:02:20.080" v="2939"/>
        <pc:sldMkLst>
          <pc:docMk/>
          <pc:sldMk cId="3643301579" sldId="10651"/>
        </pc:sldMkLst>
        <pc:graphicFrameChg chg="del">
          <ac:chgData name="Froh, Elizabeth B" userId="bd71730a-3a3b-41db-8450-2612bb15ebc1" providerId="ADAL" clId="{3209679D-EC77-4719-ACF9-0B9A606A95B1}" dt="2021-11-07T14:46:39.995" v="855" actId="21"/>
          <ac:graphicFrameMkLst>
            <pc:docMk/>
            <pc:sldMk cId="3643301579" sldId="10651"/>
            <ac:graphicFrameMk id="4" creationId="{60C1B0FA-F208-4C84-AFE9-D639D6C0DF16}"/>
          </ac:graphicFrameMkLst>
        </pc:graphicFrameChg>
        <pc:graphicFrameChg chg="mod">
          <ac:chgData name="Froh, Elizabeth B" userId="bd71730a-3a3b-41db-8450-2612bb15ebc1" providerId="ADAL" clId="{3209679D-EC77-4719-ACF9-0B9A606A95B1}" dt="2021-11-07T15:15:58.473" v="1699"/>
          <ac:graphicFrameMkLst>
            <pc:docMk/>
            <pc:sldMk cId="3643301579" sldId="10651"/>
            <ac:graphicFrameMk id="36" creationId="{53DA372F-283F-4090-904F-E4F62568BF92}"/>
          </ac:graphicFrameMkLst>
        </pc:graphicFrameChg>
        <pc:picChg chg="add mod">
          <ac:chgData name="Froh, Elizabeth B" userId="bd71730a-3a3b-41db-8450-2612bb15ebc1" providerId="ADAL" clId="{3209679D-EC77-4719-ACF9-0B9A606A95B1}" dt="2021-11-07T16:02:20.080" v="2939"/>
          <ac:picMkLst>
            <pc:docMk/>
            <pc:sldMk cId="3643301579" sldId="10651"/>
            <ac:picMk id="6" creationId="{2CB06546-0DBC-46F9-8F8E-D24E5EE9F5BB}"/>
          </ac:picMkLst>
        </pc:picChg>
      </pc:sldChg>
      <pc:sldChg chg="delSp modSp add mod delAnim modNotesTx">
        <pc:chgData name="Froh, Elizabeth B" userId="bd71730a-3a3b-41db-8450-2612bb15ebc1" providerId="ADAL" clId="{3209679D-EC77-4719-ACF9-0B9A606A95B1}" dt="2021-11-07T15:12:35.325" v="1670" actId="20577"/>
        <pc:sldMkLst>
          <pc:docMk/>
          <pc:sldMk cId="1768683994" sldId="10652"/>
        </pc:sldMkLst>
        <pc:graphicFrameChg chg="mod">
          <ac:chgData name="Froh, Elizabeth B" userId="bd71730a-3a3b-41db-8450-2612bb15ebc1" providerId="ADAL" clId="{3209679D-EC77-4719-ACF9-0B9A606A95B1}" dt="2021-11-07T14:50:06.571" v="865" actId="12788"/>
          <ac:graphicFrameMkLst>
            <pc:docMk/>
            <pc:sldMk cId="1768683994" sldId="10652"/>
            <ac:graphicFrameMk id="4" creationId="{60C1B0FA-F208-4C84-AFE9-D639D6C0DF16}"/>
          </ac:graphicFrameMkLst>
        </pc:graphicFrameChg>
        <pc:graphicFrameChg chg="del">
          <ac:chgData name="Froh, Elizabeth B" userId="bd71730a-3a3b-41db-8450-2612bb15ebc1" providerId="ADAL" clId="{3209679D-EC77-4719-ACF9-0B9A606A95B1}" dt="2021-11-07T14:48:53.455" v="861" actId="478"/>
          <ac:graphicFrameMkLst>
            <pc:docMk/>
            <pc:sldMk cId="1768683994" sldId="10652"/>
            <ac:graphicFrameMk id="36" creationId="{53DA372F-283F-4090-904F-E4F62568BF92}"/>
          </ac:graphicFrameMkLst>
        </pc:graphicFrameChg>
      </pc:sldChg>
      <pc:sldChg chg="addSp delSp modSp add mod ord">
        <pc:chgData name="Froh, Elizabeth B" userId="bd71730a-3a3b-41db-8450-2612bb15ebc1" providerId="ADAL" clId="{3209679D-EC77-4719-ACF9-0B9A606A95B1}" dt="2021-11-07T16:04:14.956" v="3057" actId="255"/>
        <pc:sldMkLst>
          <pc:docMk/>
          <pc:sldMk cId="3935138030" sldId="10653"/>
        </pc:sldMkLst>
        <pc:spChg chg="add del mod">
          <ac:chgData name="Froh, Elizabeth B" userId="bd71730a-3a3b-41db-8450-2612bb15ebc1" providerId="ADAL" clId="{3209679D-EC77-4719-ACF9-0B9A606A95B1}" dt="2021-11-07T15:24:44.519" v="1715" actId="478"/>
          <ac:spMkLst>
            <pc:docMk/>
            <pc:sldMk cId="3935138030" sldId="10653"/>
            <ac:spMk id="4" creationId="{A0592723-B460-45CC-8C0B-DA685D68A790}"/>
          </ac:spMkLst>
        </pc:spChg>
        <pc:spChg chg="del">
          <ac:chgData name="Froh, Elizabeth B" userId="bd71730a-3a3b-41db-8450-2612bb15ebc1" providerId="ADAL" clId="{3209679D-EC77-4719-ACF9-0B9A606A95B1}" dt="2021-11-07T15:24:44.519" v="1715" actId="478"/>
          <ac:spMkLst>
            <pc:docMk/>
            <pc:sldMk cId="3935138030" sldId="10653"/>
            <ac:spMk id="5" creationId="{DDE32304-EF1B-4DE5-974E-CE570D23EFEF}"/>
          </ac:spMkLst>
        </pc:spChg>
        <pc:spChg chg="del">
          <ac:chgData name="Froh, Elizabeth B" userId="bd71730a-3a3b-41db-8450-2612bb15ebc1" providerId="ADAL" clId="{3209679D-EC77-4719-ACF9-0B9A606A95B1}" dt="2021-11-07T15:24:44.519" v="1715" actId="478"/>
          <ac:spMkLst>
            <pc:docMk/>
            <pc:sldMk cId="3935138030" sldId="10653"/>
            <ac:spMk id="198" creationId="{75F8C928-A8E0-42D4-9C54-758F9C5249DB}"/>
          </ac:spMkLst>
        </pc:spChg>
        <pc:spChg chg="del">
          <ac:chgData name="Froh, Elizabeth B" userId="bd71730a-3a3b-41db-8450-2612bb15ebc1" providerId="ADAL" clId="{3209679D-EC77-4719-ACF9-0B9A606A95B1}" dt="2021-11-07T15:24:44.519" v="1715" actId="478"/>
          <ac:spMkLst>
            <pc:docMk/>
            <pc:sldMk cId="3935138030" sldId="10653"/>
            <ac:spMk id="219" creationId="{D9CC2142-DE1E-4EBF-9AFD-972D0450EA4E}"/>
          </ac:spMkLst>
        </pc:spChg>
        <pc:spChg chg="del">
          <ac:chgData name="Froh, Elizabeth B" userId="bd71730a-3a3b-41db-8450-2612bb15ebc1" providerId="ADAL" clId="{3209679D-EC77-4719-ACF9-0B9A606A95B1}" dt="2021-11-07T15:24:44.519" v="1715" actId="478"/>
          <ac:spMkLst>
            <pc:docMk/>
            <pc:sldMk cId="3935138030" sldId="10653"/>
            <ac:spMk id="241" creationId="{DB082735-53F2-4427-8499-6B9F34D4E37F}"/>
          </ac:spMkLst>
        </pc:spChg>
        <pc:spChg chg="del">
          <ac:chgData name="Froh, Elizabeth B" userId="bd71730a-3a3b-41db-8450-2612bb15ebc1" providerId="ADAL" clId="{3209679D-EC77-4719-ACF9-0B9A606A95B1}" dt="2021-11-07T15:24:44.519" v="1715" actId="478"/>
          <ac:spMkLst>
            <pc:docMk/>
            <pc:sldMk cId="3935138030" sldId="10653"/>
            <ac:spMk id="1777" creationId="{2E10438B-12DB-44FF-B92A-87ABFDEA1362}"/>
          </ac:spMkLst>
        </pc:spChg>
        <pc:graphicFrameChg chg="add mod modGraphic">
          <ac:chgData name="Froh, Elizabeth B" userId="bd71730a-3a3b-41db-8450-2612bb15ebc1" providerId="ADAL" clId="{3209679D-EC77-4719-ACF9-0B9A606A95B1}" dt="2021-11-07T16:04:14.956" v="3057" actId="255"/>
          <ac:graphicFrameMkLst>
            <pc:docMk/>
            <pc:sldMk cId="3935138030" sldId="10653"/>
            <ac:graphicFrameMk id="6" creationId="{119C6CA8-9304-4999-9754-76434F14C227}"/>
          </ac:graphicFrameMkLst>
        </pc:graphicFrameChg>
        <pc:graphicFrameChg chg="del mod">
          <ac:chgData name="Froh, Elizabeth B" userId="bd71730a-3a3b-41db-8450-2612bb15ebc1" providerId="ADAL" clId="{3209679D-EC77-4719-ACF9-0B9A606A95B1}" dt="2021-11-07T15:24:24.990" v="1710" actId="478"/>
          <ac:graphicFrameMkLst>
            <pc:docMk/>
            <pc:sldMk cId="3935138030" sldId="10653"/>
            <ac:graphicFrameMk id="7" creationId="{7F92D16F-2A00-4278-8BA6-96AC17D9EB5F}"/>
          </ac:graphicFrameMkLst>
        </pc:graphicFrameChg>
        <pc:picChg chg="add mod">
          <ac:chgData name="Froh, Elizabeth B" userId="bd71730a-3a3b-41db-8450-2612bb15ebc1" providerId="ADAL" clId="{3209679D-EC77-4719-ACF9-0B9A606A95B1}" dt="2021-11-07T16:02:21.701" v="2940"/>
          <ac:picMkLst>
            <pc:docMk/>
            <pc:sldMk cId="3935138030" sldId="10653"/>
            <ac:picMk id="15" creationId="{FF05EC57-6529-48E3-8736-41D3163D4902}"/>
          </ac:picMkLst>
        </pc:picChg>
        <pc:picChg chg="del">
          <ac:chgData name="Froh, Elizabeth B" userId="bd71730a-3a3b-41db-8450-2612bb15ebc1" providerId="ADAL" clId="{3209679D-EC77-4719-ACF9-0B9A606A95B1}" dt="2021-11-07T15:24:29.339" v="1712" actId="478"/>
          <ac:picMkLst>
            <pc:docMk/>
            <pc:sldMk cId="3935138030" sldId="10653"/>
            <ac:picMk id="27" creationId="{0D163ACC-6245-4DD7-8CDD-E63CA4D10E24}"/>
          </ac:picMkLst>
        </pc:picChg>
        <pc:picChg chg="del">
          <ac:chgData name="Froh, Elizabeth B" userId="bd71730a-3a3b-41db-8450-2612bb15ebc1" providerId="ADAL" clId="{3209679D-EC77-4719-ACF9-0B9A606A95B1}" dt="2021-11-07T15:24:44.519" v="1715" actId="478"/>
          <ac:picMkLst>
            <pc:docMk/>
            <pc:sldMk cId="3935138030" sldId="10653"/>
            <ac:picMk id="227" creationId="{820DB820-7F6E-46E1-8A1A-CC57478726E5}"/>
          </ac:picMkLst>
        </pc:picChg>
        <pc:picChg chg="del">
          <ac:chgData name="Froh, Elizabeth B" userId="bd71730a-3a3b-41db-8450-2612bb15ebc1" providerId="ADAL" clId="{3209679D-EC77-4719-ACF9-0B9A606A95B1}" dt="2021-11-07T15:24:28.249" v="1711" actId="478"/>
          <ac:picMkLst>
            <pc:docMk/>
            <pc:sldMk cId="3935138030" sldId="10653"/>
            <ac:picMk id="1681" creationId="{5CEDFCEE-FD05-4890-949A-A9C8F2BC6F3F}"/>
          </ac:picMkLst>
        </pc:picChg>
      </pc:sldChg>
    </pc:docChg>
  </pc:docChgLst>
  <pc:docChgLst>
    <pc:chgData name="Blanchard, Jennifer" userId="S::jennifer.blanchard_arapahoe.edu#ext#@nh4h.onmicrosoft.com::c2dc97b4-199e-48e4-acda-361712736389" providerId="AD" clId="Web-{DB414DF6-BA94-4B0B-99FA-87E1D62DBD84}"/>
    <pc:docChg chg="modSld">
      <pc:chgData name="Blanchard, Jennifer" userId="S::jennifer.blanchard_arapahoe.edu#ext#@nh4h.onmicrosoft.com::c2dc97b4-199e-48e4-acda-361712736389" providerId="AD" clId="Web-{DB414DF6-BA94-4B0B-99FA-87E1D62DBD84}" dt="2021-11-06T18:25:54.882" v="32" actId="20577"/>
      <pc:docMkLst>
        <pc:docMk/>
      </pc:docMkLst>
      <pc:sldChg chg="modSp">
        <pc:chgData name="Blanchard, Jennifer" userId="S::jennifer.blanchard_arapahoe.edu#ext#@nh4h.onmicrosoft.com::c2dc97b4-199e-48e4-acda-361712736389" providerId="AD" clId="Web-{DB414DF6-BA94-4B0B-99FA-87E1D62DBD84}" dt="2021-11-06T18:25:54.882" v="32" actId="20577"/>
        <pc:sldMkLst>
          <pc:docMk/>
          <pc:sldMk cId="2648020247" sldId="10622"/>
        </pc:sldMkLst>
        <pc:spChg chg="mod">
          <ac:chgData name="Blanchard, Jennifer" userId="S::jennifer.blanchard_arapahoe.edu#ext#@nh4h.onmicrosoft.com::c2dc97b4-199e-48e4-acda-361712736389" providerId="AD" clId="Web-{DB414DF6-BA94-4B0B-99FA-87E1D62DBD84}" dt="2021-11-06T18:25:54.882" v="32" actId="20577"/>
          <ac:spMkLst>
            <pc:docMk/>
            <pc:sldMk cId="2648020247" sldId="10622"/>
            <ac:spMk id="3" creationId="{D93A5744-4DC2-F242-A538-219539FE31EE}"/>
          </ac:spMkLst>
        </pc:spChg>
      </pc:sldChg>
      <pc:sldChg chg="modCm">
        <pc:chgData name="Blanchard, Jennifer" userId="S::jennifer.blanchard_arapahoe.edu#ext#@nh4h.onmicrosoft.com::c2dc97b4-199e-48e4-acda-361712736389" providerId="AD" clId="Web-{DB414DF6-BA94-4B0B-99FA-87E1D62DBD84}" dt="2021-11-06T18:12:15.304" v="0"/>
        <pc:sldMkLst>
          <pc:docMk/>
          <pc:sldMk cId="3484462526" sldId="10640"/>
        </pc:sldMkLst>
      </pc:sldChg>
      <pc:sldChg chg="modCm">
        <pc:chgData name="Blanchard, Jennifer" userId="S::jennifer.blanchard_arapahoe.edu#ext#@nh4h.onmicrosoft.com::c2dc97b4-199e-48e4-acda-361712736389" providerId="AD" clId="Web-{DB414DF6-BA94-4B0B-99FA-87E1D62DBD84}" dt="2021-11-06T18:14:07.055" v="1"/>
        <pc:sldMkLst>
          <pc:docMk/>
          <pc:sldMk cId="3531670436" sldId="10642"/>
        </pc:sldMkLst>
      </pc:sldChg>
    </pc:docChg>
  </pc:docChgLst>
  <pc:docChgLst>
    <pc:chgData name="Jessica Lamberson" userId="S::jessica.lamberson_elmhurst.edu#ext#@nh4h.onmicrosoft.com::96dedeb1-a03e-42d4-871c-e50e4bfd2dfb" providerId="AD" clId="Web-{42736F7E-0CE0-450B-AD5C-676ABDBCE1EE}"/>
    <pc:docChg chg="modSld">
      <pc:chgData name="Jessica Lamberson" userId="S::jessica.lamberson_elmhurst.edu#ext#@nh4h.onmicrosoft.com::96dedeb1-a03e-42d4-871c-e50e4bfd2dfb" providerId="AD" clId="Web-{42736F7E-0CE0-450B-AD5C-676ABDBCE1EE}" dt="2021-11-06T21:32:29.451" v="126" actId="20577"/>
      <pc:docMkLst>
        <pc:docMk/>
      </pc:docMkLst>
      <pc:sldChg chg="modNotes">
        <pc:chgData name="Jessica Lamberson" userId="S::jessica.lamberson_elmhurst.edu#ext#@nh4h.onmicrosoft.com::96dedeb1-a03e-42d4-871c-e50e4bfd2dfb" providerId="AD" clId="Web-{42736F7E-0CE0-450B-AD5C-676ABDBCE1EE}" dt="2021-11-06T21:26:19.919" v="100"/>
        <pc:sldMkLst>
          <pc:docMk/>
          <pc:sldMk cId="4062663027" sldId="10648"/>
        </pc:sldMkLst>
      </pc:sldChg>
      <pc:sldChg chg="addSp modSp modNotes">
        <pc:chgData name="Jessica Lamberson" userId="S::jessica.lamberson_elmhurst.edu#ext#@nh4h.onmicrosoft.com::96dedeb1-a03e-42d4-871c-e50e4bfd2dfb" providerId="AD" clId="Web-{42736F7E-0CE0-450B-AD5C-676ABDBCE1EE}" dt="2021-11-06T21:32:29.451" v="126" actId="20577"/>
        <pc:sldMkLst>
          <pc:docMk/>
          <pc:sldMk cId="3992753707" sldId="10649"/>
        </pc:sldMkLst>
        <pc:spChg chg="add mod">
          <ac:chgData name="Jessica Lamberson" userId="S::jessica.lamberson_elmhurst.edu#ext#@nh4h.onmicrosoft.com::96dedeb1-a03e-42d4-871c-e50e4bfd2dfb" providerId="AD" clId="Web-{42736F7E-0CE0-450B-AD5C-676ABDBCE1EE}" dt="2021-11-06T21:32:29.451" v="126" actId="20577"/>
          <ac:spMkLst>
            <pc:docMk/>
            <pc:sldMk cId="3992753707" sldId="10649"/>
            <ac:spMk id="4" creationId="{5EFE40F4-3494-483B-A342-5876B7E9FFFE}"/>
          </ac:spMkLst>
        </pc:spChg>
      </pc:sldChg>
    </pc:docChg>
  </pc:docChgLst>
  <pc:docChgLst>
    <pc:chgData name="Jessica Lamberson" userId="S::jessica.lamberson_elmhurst.edu#ext#@nh4h.onmicrosoft.com::96dedeb1-a03e-42d4-871c-e50e4bfd2dfb" providerId="AD" clId="Web-{2C11D6AC-C8DF-4FD5-A348-4D0E9FC4F07F}"/>
    <pc:docChg chg="mod">
      <pc:chgData name="Jessica Lamberson" userId="S::jessica.lamberson_elmhurst.edu#ext#@nh4h.onmicrosoft.com::96dedeb1-a03e-42d4-871c-e50e4bfd2dfb" providerId="AD" clId="Web-{2C11D6AC-C8DF-4FD5-A348-4D0E9FC4F07F}" dt="2021-11-06T17:13:12.534" v="1"/>
      <pc:docMkLst>
        <pc:docMk/>
      </pc:docMkLst>
      <pc:sldChg chg="modCm">
        <pc:chgData name="Jessica Lamberson" userId="S::jessica.lamberson_elmhurst.edu#ext#@nh4h.onmicrosoft.com::96dedeb1-a03e-42d4-871c-e50e4bfd2dfb" providerId="AD" clId="Web-{2C11D6AC-C8DF-4FD5-A348-4D0E9FC4F07F}" dt="2021-11-06T17:13:12.534" v="1"/>
        <pc:sldMkLst>
          <pc:docMk/>
          <pc:sldMk cId="730098645" sldId="362"/>
        </pc:sldMkLst>
      </pc:sldChg>
    </pc:docChg>
  </pc:docChgLst>
  <pc:docChgLst>
    <pc:chgData name="Jessica Lamberson" userId="S::jessica.lamberson_elmhurst.edu#ext#@nh4h.onmicrosoft.com::96dedeb1-a03e-42d4-871c-e50e4bfd2dfb" providerId="AD" clId="Web-{008A5BA4-B8E8-4DF4-A09C-5C31F58430AA}"/>
    <pc:docChg chg="modSld">
      <pc:chgData name="Jessica Lamberson" userId="S::jessica.lamberson_elmhurst.edu#ext#@nh4h.onmicrosoft.com::96dedeb1-a03e-42d4-871c-e50e4bfd2dfb" providerId="AD" clId="Web-{008A5BA4-B8E8-4DF4-A09C-5C31F58430AA}" dt="2021-11-06T19:19:54.363" v="17"/>
      <pc:docMkLst>
        <pc:docMk/>
      </pc:docMkLst>
      <pc:sldChg chg="modNotes">
        <pc:chgData name="Jessica Lamberson" userId="S::jessica.lamberson_elmhurst.edu#ext#@nh4h.onmicrosoft.com::96dedeb1-a03e-42d4-871c-e50e4bfd2dfb" providerId="AD" clId="Web-{008A5BA4-B8E8-4DF4-A09C-5C31F58430AA}" dt="2021-11-06T19:19:54.363" v="17"/>
        <pc:sldMkLst>
          <pc:docMk/>
          <pc:sldMk cId="464322321" sldId="356"/>
        </pc:sldMkLst>
      </pc:sldChg>
    </pc:docChg>
  </pc:docChgLst>
  <pc:docChgLst>
    <pc:chgData name="Michelle Abeyta" userId="S::maabeyta_gmail.com#ext#@nh4h.onmicrosoft.com::002ea995-16f2-4c78-98e0-d819c87f6416" providerId="AD" clId="Web-{F395CDB2-8E5C-4AF5-9A27-FDB86DC69FA8}"/>
    <pc:docChg chg="modSld">
      <pc:chgData name="Michelle Abeyta" userId="S::maabeyta_gmail.com#ext#@nh4h.onmicrosoft.com::002ea995-16f2-4c78-98e0-d819c87f6416" providerId="AD" clId="Web-{F395CDB2-8E5C-4AF5-9A27-FDB86DC69FA8}" dt="2021-11-06T19:30:56.076" v="3"/>
      <pc:docMkLst>
        <pc:docMk/>
      </pc:docMkLst>
      <pc:sldChg chg="mod modShow">
        <pc:chgData name="Michelle Abeyta" userId="S::maabeyta_gmail.com#ext#@nh4h.onmicrosoft.com::002ea995-16f2-4c78-98e0-d819c87f6416" providerId="AD" clId="Web-{F395CDB2-8E5C-4AF5-9A27-FDB86DC69FA8}" dt="2021-11-06T19:30:51.747" v="1"/>
        <pc:sldMkLst>
          <pc:docMk/>
          <pc:sldMk cId="2798534502" sldId="10639"/>
        </pc:sldMkLst>
      </pc:sldChg>
      <pc:sldChg chg="mod modShow">
        <pc:chgData name="Michelle Abeyta" userId="S::maabeyta_gmail.com#ext#@nh4h.onmicrosoft.com::002ea995-16f2-4c78-98e0-d819c87f6416" providerId="AD" clId="Web-{F395CDB2-8E5C-4AF5-9A27-FDB86DC69FA8}" dt="2021-11-06T19:30:56.076" v="3"/>
        <pc:sldMkLst>
          <pc:docMk/>
          <pc:sldMk cId="3484462526" sldId="10640"/>
        </pc:sldMkLst>
      </pc:sldChg>
    </pc:docChg>
  </pc:docChgLst>
  <pc:docChgLst>
    <pc:chgData name="Michelle Abeyta" userId="S::maabeyta_gmail.com#ext#@nh4h.onmicrosoft.com::002ea995-16f2-4c78-98e0-d819c87f6416" providerId="AD" clId="Web-{C8518D97-45F1-47B4-BE2A-8A696B7FC45B}"/>
    <pc:docChg chg="modSld">
      <pc:chgData name="Michelle Abeyta" userId="S::maabeyta_gmail.com#ext#@nh4h.onmicrosoft.com::002ea995-16f2-4c78-98e0-d819c87f6416" providerId="AD" clId="Web-{C8518D97-45F1-47B4-BE2A-8A696B7FC45B}" dt="2021-11-07T04:30:37.956" v="1241"/>
      <pc:docMkLst>
        <pc:docMk/>
      </pc:docMkLst>
      <pc:sldChg chg="addSp delSp modSp modTransition addAnim delAnim modAnim modNotes">
        <pc:chgData name="Michelle Abeyta" userId="S::maabeyta_gmail.com#ext#@nh4h.onmicrosoft.com::002ea995-16f2-4c78-98e0-d819c87f6416" providerId="AD" clId="Web-{C8518D97-45F1-47B4-BE2A-8A696B7FC45B}" dt="2021-11-07T04:28:06.636" v="1223" actId="1076"/>
        <pc:sldMkLst>
          <pc:docMk/>
          <pc:sldMk cId="2127211978" sldId="10626"/>
        </pc:sldMkLst>
        <pc:spChg chg="del mod">
          <ac:chgData name="Michelle Abeyta" userId="S::maabeyta_gmail.com#ext#@nh4h.onmicrosoft.com::002ea995-16f2-4c78-98e0-d819c87f6416" providerId="AD" clId="Web-{C8518D97-45F1-47B4-BE2A-8A696B7FC45B}" dt="2021-11-07T03:47:22.422" v="723"/>
          <ac:spMkLst>
            <pc:docMk/>
            <pc:sldMk cId="2127211978" sldId="10626"/>
            <ac:spMk id="2" creationId="{C8E412BB-4C52-4248-8844-2E447CD58618}"/>
          </ac:spMkLst>
        </pc:spChg>
        <pc:spChg chg="mod">
          <ac:chgData name="Michelle Abeyta" userId="S::maabeyta_gmail.com#ext#@nh4h.onmicrosoft.com::002ea995-16f2-4c78-98e0-d819c87f6416" providerId="AD" clId="Web-{C8518D97-45F1-47B4-BE2A-8A696B7FC45B}" dt="2021-11-07T03:59:27.729" v="927" actId="1076"/>
          <ac:spMkLst>
            <pc:docMk/>
            <pc:sldMk cId="2127211978" sldId="10626"/>
            <ac:spMk id="3" creationId="{18F148FD-C706-6740-AB38-5455211202DC}"/>
          </ac:spMkLst>
        </pc:spChg>
        <pc:spChg chg="del mod">
          <ac:chgData name="Michelle Abeyta" userId="S::maabeyta_gmail.com#ext#@nh4h.onmicrosoft.com::002ea995-16f2-4c78-98e0-d819c87f6416" providerId="AD" clId="Web-{C8518D97-45F1-47B4-BE2A-8A696B7FC45B}" dt="2021-11-07T04:08:24.400" v="1082"/>
          <ac:spMkLst>
            <pc:docMk/>
            <pc:sldMk cId="2127211978" sldId="10626"/>
            <ac:spMk id="4" creationId="{6064E93F-F322-4A19-8E8D-F51167BE584C}"/>
          </ac:spMkLst>
        </pc:spChg>
        <pc:spChg chg="del mod">
          <ac:chgData name="Michelle Abeyta" userId="S::maabeyta_gmail.com#ext#@nh4h.onmicrosoft.com::002ea995-16f2-4c78-98e0-d819c87f6416" providerId="AD" clId="Web-{C8518D97-45F1-47B4-BE2A-8A696B7FC45B}" dt="2021-11-07T04:02:23.943" v="973"/>
          <ac:spMkLst>
            <pc:docMk/>
            <pc:sldMk cId="2127211978" sldId="10626"/>
            <ac:spMk id="8" creationId="{BB95D199-7002-4214-BA74-E1A0038B7692}"/>
          </ac:spMkLst>
        </pc:spChg>
        <pc:spChg chg="add del mod">
          <ac:chgData name="Michelle Abeyta" userId="S::maabeyta_gmail.com#ext#@nh4h.onmicrosoft.com::002ea995-16f2-4c78-98e0-d819c87f6416" providerId="AD" clId="Web-{C8518D97-45F1-47B4-BE2A-8A696B7FC45B}" dt="2021-11-07T03:47:37.079" v="725"/>
          <ac:spMkLst>
            <pc:docMk/>
            <pc:sldMk cId="2127211978" sldId="10626"/>
            <ac:spMk id="68" creationId="{A6F1FE7B-B55B-4269-9E40-539D85159577}"/>
          </ac:spMkLst>
        </pc:spChg>
        <pc:spChg chg="add del mod ord">
          <ac:chgData name="Michelle Abeyta" userId="S::maabeyta_gmail.com#ext#@nh4h.onmicrosoft.com::002ea995-16f2-4c78-98e0-d819c87f6416" providerId="AD" clId="Web-{C8518D97-45F1-47B4-BE2A-8A696B7FC45B}" dt="2021-11-07T03:48:31.988" v="735"/>
          <ac:spMkLst>
            <pc:docMk/>
            <pc:sldMk cId="2127211978" sldId="10626"/>
            <ac:spMk id="71" creationId="{D6AA72EC-2F6E-42EC-9E21-193176143539}"/>
          </ac:spMkLst>
        </pc:spChg>
        <pc:spChg chg="add mod">
          <ac:chgData name="Michelle Abeyta" userId="S::maabeyta_gmail.com#ext#@nh4h.onmicrosoft.com::002ea995-16f2-4c78-98e0-d819c87f6416" providerId="AD" clId="Web-{C8518D97-45F1-47B4-BE2A-8A696B7FC45B}" dt="2021-11-07T04:10:03.126" v="1100" actId="1076"/>
          <ac:spMkLst>
            <pc:docMk/>
            <pc:sldMk cId="2127211978" sldId="10626"/>
            <ac:spMk id="72" creationId="{5AFB6416-76C8-49F2-A612-F7774C22269C}"/>
          </ac:spMkLst>
        </pc:spChg>
        <pc:spChg chg="add mod">
          <ac:chgData name="Michelle Abeyta" userId="S::maabeyta_gmail.com#ext#@nh4h.onmicrosoft.com::002ea995-16f2-4c78-98e0-d819c87f6416" providerId="AD" clId="Web-{C8518D97-45F1-47B4-BE2A-8A696B7FC45B}" dt="2021-11-07T04:10:03.142" v="1101" actId="1076"/>
          <ac:spMkLst>
            <pc:docMk/>
            <pc:sldMk cId="2127211978" sldId="10626"/>
            <ac:spMk id="73" creationId="{832E69CF-7204-4F77-BA9A-E15C0673EC0A}"/>
          </ac:spMkLst>
        </pc:spChg>
        <pc:spChg chg="add del">
          <ac:chgData name="Michelle Abeyta" userId="S::maabeyta_gmail.com#ext#@nh4h.onmicrosoft.com::002ea995-16f2-4c78-98e0-d819c87f6416" providerId="AD" clId="Web-{C8518D97-45F1-47B4-BE2A-8A696B7FC45B}" dt="2021-11-07T03:54:24.946" v="830"/>
          <ac:spMkLst>
            <pc:docMk/>
            <pc:sldMk cId="2127211978" sldId="10626"/>
            <ac:spMk id="74" creationId="{AC2C197D-96E5-440D-B41B-4BBA204AE72D}"/>
          </ac:spMkLst>
        </pc:spChg>
        <pc:spChg chg="add mod">
          <ac:chgData name="Michelle Abeyta" userId="S::maabeyta_gmail.com#ext#@nh4h.onmicrosoft.com::002ea995-16f2-4c78-98e0-d819c87f6416" providerId="AD" clId="Web-{C8518D97-45F1-47B4-BE2A-8A696B7FC45B}" dt="2021-11-07T04:10:03.158" v="1102" actId="1076"/>
          <ac:spMkLst>
            <pc:docMk/>
            <pc:sldMk cId="2127211978" sldId="10626"/>
            <ac:spMk id="75" creationId="{4E1315A2-E8E5-4F8C-980D-DF6D86C0AE6A}"/>
          </ac:spMkLst>
        </pc:spChg>
        <pc:spChg chg="add del">
          <ac:chgData name="Michelle Abeyta" userId="S::maabeyta_gmail.com#ext#@nh4h.onmicrosoft.com::002ea995-16f2-4c78-98e0-d819c87f6416" providerId="AD" clId="Web-{C8518D97-45F1-47B4-BE2A-8A696B7FC45B}" dt="2021-11-07T04:03:44.166" v="979"/>
          <ac:spMkLst>
            <pc:docMk/>
            <pc:sldMk cId="2127211978" sldId="10626"/>
            <ac:spMk id="76" creationId="{0B83875B-99E3-47E7-BB15-66DC6D1DEE0E}"/>
          </ac:spMkLst>
        </pc:spChg>
        <pc:spChg chg="add del">
          <ac:chgData name="Michelle Abeyta" userId="S::maabeyta_gmail.com#ext#@nh4h.onmicrosoft.com::002ea995-16f2-4c78-98e0-d819c87f6416" providerId="AD" clId="Web-{C8518D97-45F1-47B4-BE2A-8A696B7FC45B}" dt="2021-11-07T04:00:05.559" v="935"/>
          <ac:spMkLst>
            <pc:docMk/>
            <pc:sldMk cId="2127211978" sldId="10626"/>
            <ac:spMk id="77" creationId="{72DECC87-14B3-4546-81B1-B6E535220026}"/>
          </ac:spMkLst>
        </pc:spChg>
        <pc:spChg chg="add mod ord">
          <ac:chgData name="Michelle Abeyta" userId="S::maabeyta_gmail.com#ext#@nh4h.onmicrosoft.com::002ea995-16f2-4c78-98e0-d819c87f6416" providerId="AD" clId="Web-{C8518D97-45F1-47B4-BE2A-8A696B7FC45B}" dt="2021-11-07T04:10:10.924" v="1103"/>
          <ac:spMkLst>
            <pc:docMk/>
            <pc:sldMk cId="2127211978" sldId="10626"/>
            <ac:spMk id="78" creationId="{06D3D93B-4A86-4433-A9F1-3E1B7BC60477}"/>
          </ac:spMkLst>
        </pc:spChg>
        <pc:spChg chg="add del mod">
          <ac:chgData name="Michelle Abeyta" userId="S::maabeyta_gmail.com#ext#@nh4h.onmicrosoft.com::002ea995-16f2-4c78-98e0-d819c87f6416" providerId="AD" clId="Web-{C8518D97-45F1-47B4-BE2A-8A696B7FC45B}" dt="2021-11-07T04:27:55.948" v="1216"/>
          <ac:spMkLst>
            <pc:docMk/>
            <pc:sldMk cId="2127211978" sldId="10626"/>
            <ac:spMk id="79" creationId="{B2814A48-6529-48FF-B9DE-9577E2858970}"/>
          </ac:spMkLst>
        </pc:spChg>
        <pc:spChg chg="add mod">
          <ac:chgData name="Michelle Abeyta" userId="S::maabeyta_gmail.com#ext#@nh4h.onmicrosoft.com::002ea995-16f2-4c78-98e0-d819c87f6416" providerId="AD" clId="Web-{C8518D97-45F1-47B4-BE2A-8A696B7FC45B}" dt="2021-11-07T04:28:06.636" v="1223" actId="1076"/>
          <ac:spMkLst>
            <pc:docMk/>
            <pc:sldMk cId="2127211978" sldId="10626"/>
            <ac:spMk id="1275" creationId="{82C370AF-F8B2-475E-85C1-244F42873E62}"/>
          </ac:spMkLst>
        </pc:spChg>
        <pc:graphicFrameChg chg="add del mod modGraphic">
          <ac:chgData name="Michelle Abeyta" userId="S::maabeyta_gmail.com#ext#@nh4h.onmicrosoft.com::002ea995-16f2-4c78-98e0-d819c87f6416" providerId="AD" clId="Web-{C8518D97-45F1-47B4-BE2A-8A696B7FC45B}" dt="2021-11-07T03:46:08.652" v="709"/>
          <ac:graphicFrameMkLst>
            <pc:docMk/>
            <pc:sldMk cId="2127211978" sldId="10626"/>
            <ac:graphicFrameMk id="7" creationId="{4309CCAE-9A39-40E3-8993-5872BC12AA2E}"/>
          </ac:graphicFrameMkLst>
        </pc:graphicFrameChg>
        <pc:graphicFrameChg chg="add mod ord modGraphic">
          <ac:chgData name="Michelle Abeyta" userId="S::maabeyta_gmail.com#ext#@nh4h.onmicrosoft.com::002ea995-16f2-4c78-98e0-d819c87f6416" providerId="AD" clId="Web-{C8518D97-45F1-47B4-BE2A-8A696B7FC45B}" dt="2021-11-07T04:17:00.077" v="1180" actId="20577"/>
          <ac:graphicFrameMkLst>
            <pc:docMk/>
            <pc:sldMk cId="2127211978" sldId="10626"/>
            <ac:graphicFrameMk id="80" creationId="{231FF868-2CD3-4480-AF82-8BAEFE589818}"/>
          </ac:graphicFrameMkLst>
        </pc:graphicFrameChg>
        <pc:picChg chg="del mod modCrop">
          <ac:chgData name="Michelle Abeyta" userId="S::maabeyta_gmail.com#ext#@nh4h.onmicrosoft.com::002ea995-16f2-4c78-98e0-d819c87f6416" providerId="AD" clId="Web-{C8518D97-45F1-47B4-BE2A-8A696B7FC45B}" dt="2021-11-07T03:47:19.765" v="722"/>
          <ac:picMkLst>
            <pc:docMk/>
            <pc:sldMk cId="2127211978" sldId="10626"/>
            <ac:picMk id="6" creationId="{9F8445CD-37BC-4B60-B420-A4B13BD11E9B}"/>
          </ac:picMkLst>
        </pc:picChg>
        <pc:picChg chg="add mod modCrop">
          <ac:chgData name="Michelle Abeyta" userId="S::maabeyta_gmail.com#ext#@nh4h.onmicrosoft.com::002ea995-16f2-4c78-98e0-d819c87f6416" providerId="AD" clId="Web-{C8518D97-45F1-47B4-BE2A-8A696B7FC45B}" dt="2021-11-07T04:09:47.985" v="1096" actId="1076"/>
          <ac:picMkLst>
            <pc:docMk/>
            <pc:sldMk cId="2127211978" sldId="10626"/>
            <ac:picMk id="70" creationId="{E5678D32-41D7-4B98-BB8B-9C9D1CD3E1BD}"/>
          </ac:picMkLst>
        </pc:picChg>
      </pc:sldChg>
      <pc:sldChg chg="addSp modSp modTransition modNotes">
        <pc:chgData name="Michelle Abeyta" userId="S::maabeyta_gmail.com#ext#@nh4h.onmicrosoft.com::002ea995-16f2-4c78-98e0-d819c87f6416" providerId="AD" clId="Web-{C8518D97-45F1-47B4-BE2A-8A696B7FC45B}" dt="2021-11-07T04:06:12.486" v="994"/>
        <pc:sldMkLst>
          <pc:docMk/>
          <pc:sldMk cId="778005923" sldId="10633"/>
        </pc:sldMkLst>
        <pc:graphicFrameChg chg="mod modGraphic">
          <ac:chgData name="Michelle Abeyta" userId="S::maabeyta_gmail.com#ext#@nh4h.onmicrosoft.com::002ea995-16f2-4c78-98e0-d819c87f6416" providerId="AD" clId="Web-{C8518D97-45F1-47B4-BE2A-8A696B7FC45B}" dt="2021-11-07T03:39:51.131" v="635"/>
          <ac:graphicFrameMkLst>
            <pc:docMk/>
            <pc:sldMk cId="778005923" sldId="10633"/>
            <ac:graphicFrameMk id="16" creationId="{00000000-0000-0000-0000-000000000000}"/>
          </ac:graphicFrameMkLst>
        </pc:graphicFrameChg>
        <pc:picChg chg="add">
          <ac:chgData name="Michelle Abeyta" userId="S::maabeyta_gmail.com#ext#@nh4h.onmicrosoft.com::002ea995-16f2-4c78-98e0-d819c87f6416" providerId="AD" clId="Web-{C8518D97-45F1-47B4-BE2A-8A696B7FC45B}" dt="2021-11-07T04:04:48.904" v="990"/>
          <ac:picMkLst>
            <pc:docMk/>
            <pc:sldMk cId="778005923" sldId="10633"/>
            <ac:picMk id="5" creationId="{6B25BAFE-B0FD-4BD3-9896-72FA2E9E3478}"/>
          </ac:picMkLst>
        </pc:picChg>
      </pc:sldChg>
      <pc:sldChg chg="modSp modTransition modNotes">
        <pc:chgData name="Michelle Abeyta" userId="S::maabeyta_gmail.com#ext#@nh4h.onmicrosoft.com::002ea995-16f2-4c78-98e0-d819c87f6416" providerId="AD" clId="Web-{C8518D97-45F1-47B4-BE2A-8A696B7FC45B}" dt="2021-11-07T04:04:33.012" v="987" actId="1076"/>
        <pc:sldMkLst>
          <pc:docMk/>
          <pc:sldMk cId="1854290421" sldId="10635"/>
        </pc:sldMkLst>
        <pc:picChg chg="mod">
          <ac:chgData name="Michelle Abeyta" userId="S::maabeyta_gmail.com#ext#@nh4h.onmicrosoft.com::002ea995-16f2-4c78-98e0-d819c87f6416" providerId="AD" clId="Web-{C8518D97-45F1-47B4-BE2A-8A696B7FC45B}" dt="2021-11-07T04:04:33.012" v="987" actId="1076"/>
          <ac:picMkLst>
            <pc:docMk/>
            <pc:sldMk cId="1854290421" sldId="10635"/>
            <ac:picMk id="3" creationId="{E9F73AEA-E1DE-4DC1-A8DA-79A7DDC8AD39}"/>
          </ac:picMkLst>
        </pc:picChg>
      </pc:sldChg>
      <pc:sldChg chg="addSp delSp modSp addAnim delAnim modAnim modNotes">
        <pc:chgData name="Michelle Abeyta" userId="S::maabeyta_gmail.com#ext#@nh4h.onmicrosoft.com::002ea995-16f2-4c78-98e0-d819c87f6416" providerId="AD" clId="Web-{C8518D97-45F1-47B4-BE2A-8A696B7FC45B}" dt="2021-11-07T04:04:45.013" v="989"/>
        <pc:sldMkLst>
          <pc:docMk/>
          <pc:sldMk cId="2669492936" sldId="10636"/>
        </pc:sldMkLst>
        <pc:spChg chg="del">
          <ac:chgData name="Michelle Abeyta" userId="S::maabeyta_gmail.com#ext#@nh4h.onmicrosoft.com::002ea995-16f2-4c78-98e0-d819c87f6416" providerId="AD" clId="Web-{C8518D97-45F1-47B4-BE2A-8A696B7FC45B}" dt="2021-11-07T03:36:00.251" v="575"/>
          <ac:spMkLst>
            <pc:docMk/>
            <pc:sldMk cId="2669492936" sldId="10636"/>
            <ac:spMk id="4" creationId="{9ABFF475-CE57-4B26-BC63-A967CA8A4B6B}"/>
          </ac:spMkLst>
        </pc:spChg>
        <pc:spChg chg="mod">
          <ac:chgData name="Michelle Abeyta" userId="S::maabeyta_gmail.com#ext#@nh4h.onmicrosoft.com::002ea995-16f2-4c78-98e0-d819c87f6416" providerId="AD" clId="Web-{C8518D97-45F1-47B4-BE2A-8A696B7FC45B}" dt="2021-11-07T03:31:53.984" v="508" actId="1076"/>
          <ac:spMkLst>
            <pc:docMk/>
            <pc:sldMk cId="2669492936" sldId="10636"/>
            <ac:spMk id="62" creationId="{9A8B2A95-0C78-284A-95D5-7100366018DB}"/>
          </ac:spMkLst>
        </pc:spChg>
        <pc:picChg chg="add">
          <ac:chgData name="Michelle Abeyta" userId="S::maabeyta_gmail.com#ext#@nh4h.onmicrosoft.com::002ea995-16f2-4c78-98e0-d819c87f6416" providerId="AD" clId="Web-{C8518D97-45F1-47B4-BE2A-8A696B7FC45B}" dt="2021-11-07T04:04:45.013" v="989"/>
          <ac:picMkLst>
            <pc:docMk/>
            <pc:sldMk cId="2669492936" sldId="10636"/>
            <ac:picMk id="5" creationId="{12E82162-0183-4A34-AE86-7943A31F91E5}"/>
          </ac:picMkLst>
        </pc:picChg>
        <pc:picChg chg="mod">
          <ac:chgData name="Michelle Abeyta" userId="S::maabeyta_gmail.com#ext#@nh4h.onmicrosoft.com::002ea995-16f2-4c78-98e0-d819c87f6416" providerId="AD" clId="Web-{C8518D97-45F1-47B4-BE2A-8A696B7FC45B}" dt="2021-11-07T03:35:08.108" v="567" actId="1076"/>
          <ac:picMkLst>
            <pc:docMk/>
            <pc:sldMk cId="2669492936" sldId="10636"/>
            <ac:picMk id="6" creationId="{57AD19FB-AA5F-4461-982E-D79CEE2793F9}"/>
          </ac:picMkLst>
        </pc:picChg>
      </pc:sldChg>
      <pc:sldChg chg="modSp modCm">
        <pc:chgData name="Michelle Abeyta" userId="S::maabeyta_gmail.com#ext#@nh4h.onmicrosoft.com::002ea995-16f2-4c78-98e0-d819c87f6416" providerId="AD" clId="Web-{C8518D97-45F1-47B4-BE2A-8A696B7FC45B}" dt="2021-11-07T04:30:37.956" v="1241"/>
        <pc:sldMkLst>
          <pc:docMk/>
          <pc:sldMk cId="3531670436" sldId="10642"/>
        </pc:sldMkLst>
        <pc:graphicFrameChg chg="modGraphic">
          <ac:chgData name="Michelle Abeyta" userId="S::maabeyta_gmail.com#ext#@nh4h.onmicrosoft.com::002ea995-16f2-4c78-98e0-d819c87f6416" providerId="AD" clId="Web-{C8518D97-45F1-47B4-BE2A-8A696B7FC45B}" dt="2021-11-07T04:30:37.956" v="1241"/>
          <ac:graphicFrameMkLst>
            <pc:docMk/>
            <pc:sldMk cId="3531670436" sldId="10642"/>
            <ac:graphicFrameMk id="7" creationId="{7F92D16F-2A00-4278-8BA6-96AC17D9EB5F}"/>
          </ac:graphicFrameMkLst>
        </pc:graphicFrameChg>
        <pc:picChg chg="mod modCrop">
          <ac:chgData name="Michelle Abeyta" userId="S::maabeyta_gmail.com#ext#@nh4h.onmicrosoft.com::002ea995-16f2-4c78-98e0-d819c87f6416" providerId="AD" clId="Web-{C8518D97-45F1-47B4-BE2A-8A696B7FC45B}" dt="2021-11-07T04:30:08.142" v="1237" actId="1076"/>
          <ac:picMkLst>
            <pc:docMk/>
            <pc:sldMk cId="3531670436" sldId="10642"/>
            <ac:picMk id="27" creationId="{0D163ACC-6245-4DD7-8CDD-E63CA4D10E24}"/>
          </ac:picMkLst>
        </pc:picChg>
        <pc:picChg chg="mod">
          <ac:chgData name="Michelle Abeyta" userId="S::maabeyta_gmail.com#ext#@nh4h.onmicrosoft.com::002ea995-16f2-4c78-98e0-d819c87f6416" providerId="AD" clId="Web-{C8518D97-45F1-47B4-BE2A-8A696B7FC45B}" dt="2021-11-07T04:30:15.987" v="1239" actId="14100"/>
          <ac:picMkLst>
            <pc:docMk/>
            <pc:sldMk cId="3531670436" sldId="10642"/>
            <ac:picMk id="1681" creationId="{5CEDFCEE-FD05-4890-949A-A9C8F2BC6F3F}"/>
          </ac:picMkLst>
        </pc:picChg>
      </pc:sldChg>
      <pc:sldChg chg="addSp modSp addAnim delAnim modAnim modNotes">
        <pc:chgData name="Michelle Abeyta" userId="S::maabeyta_gmail.com#ext#@nh4h.onmicrosoft.com::002ea995-16f2-4c78-98e0-d819c87f6416" providerId="AD" clId="Web-{C8518D97-45F1-47B4-BE2A-8A696B7FC45B}" dt="2021-11-07T04:28:14.308" v="1224" actId="1076"/>
        <pc:sldMkLst>
          <pc:docMk/>
          <pc:sldMk cId="825292780" sldId="10647"/>
        </pc:sldMkLst>
        <pc:spChg chg="mod">
          <ac:chgData name="Michelle Abeyta" userId="S::maabeyta_gmail.com#ext#@nh4h.onmicrosoft.com::002ea995-16f2-4c78-98e0-d819c87f6416" providerId="AD" clId="Web-{C8518D97-45F1-47B4-BE2A-8A696B7FC45B}" dt="2021-11-07T04:28:14.308" v="1224" actId="1076"/>
          <ac:spMkLst>
            <pc:docMk/>
            <pc:sldMk cId="825292780" sldId="10647"/>
            <ac:spMk id="2" creationId="{9928EE07-1D39-6E44-96FD-8C46C92C6F7B}"/>
          </ac:spMkLst>
        </pc:spChg>
        <pc:spChg chg="add mod">
          <ac:chgData name="Michelle Abeyta" userId="S::maabeyta_gmail.com#ext#@nh4h.onmicrosoft.com::002ea995-16f2-4c78-98e0-d819c87f6416" providerId="AD" clId="Web-{C8518D97-45F1-47B4-BE2A-8A696B7FC45B}" dt="2021-11-07T04:21:00.107" v="1198" actId="1076"/>
          <ac:spMkLst>
            <pc:docMk/>
            <pc:sldMk cId="825292780" sldId="10647"/>
            <ac:spMk id="135" creationId="{A14CCEF4-A7A7-4583-88C2-A2EB661985DC}"/>
          </ac:spMkLst>
        </pc:spChg>
        <pc:graphicFrameChg chg="mod modGraphic">
          <ac:chgData name="Michelle Abeyta" userId="S::maabeyta_gmail.com#ext#@nh4h.onmicrosoft.com::002ea995-16f2-4c78-98e0-d819c87f6416" providerId="AD" clId="Web-{C8518D97-45F1-47B4-BE2A-8A696B7FC45B}" dt="2021-11-07T04:27:38.962" v="1213" actId="20577"/>
          <ac:graphicFrameMkLst>
            <pc:docMk/>
            <pc:sldMk cId="825292780" sldId="10647"/>
            <ac:graphicFrameMk id="36" creationId="{53DA372F-283F-4090-904F-E4F62568BF92}"/>
          </ac:graphicFrameMkLst>
        </pc:graphicFrameChg>
      </pc:sldChg>
      <pc:sldChg chg="modSp">
        <pc:chgData name="Michelle Abeyta" userId="S::maabeyta_gmail.com#ext#@nh4h.onmicrosoft.com::002ea995-16f2-4c78-98e0-d819c87f6416" providerId="AD" clId="Web-{C8518D97-45F1-47B4-BE2A-8A696B7FC45B}" dt="2021-11-07T03:21:09.957" v="436" actId="20577"/>
        <pc:sldMkLst>
          <pc:docMk/>
          <pc:sldMk cId="3992753707" sldId="10649"/>
        </pc:sldMkLst>
        <pc:spChg chg="mod">
          <ac:chgData name="Michelle Abeyta" userId="S::maabeyta_gmail.com#ext#@nh4h.onmicrosoft.com::002ea995-16f2-4c78-98e0-d819c87f6416" providerId="AD" clId="Web-{C8518D97-45F1-47B4-BE2A-8A696B7FC45B}" dt="2021-11-07T03:21:09.957" v="436" actId="20577"/>
          <ac:spMkLst>
            <pc:docMk/>
            <pc:sldMk cId="3992753707" sldId="10649"/>
            <ac:spMk id="4" creationId="{5EFE40F4-3494-483B-A342-5876B7E9FFFE}"/>
          </ac:spMkLst>
        </pc:spChg>
      </pc:sldChg>
      <pc:sldChg chg="addSp delSp modSp delCm modNotes">
        <pc:chgData name="Michelle Abeyta" userId="S::maabeyta_gmail.com#ext#@nh4h.onmicrosoft.com::002ea995-16f2-4c78-98e0-d819c87f6416" providerId="AD" clId="Web-{C8518D97-45F1-47B4-BE2A-8A696B7FC45B}" dt="2021-11-07T04:04:39.044" v="988"/>
        <pc:sldMkLst>
          <pc:docMk/>
          <pc:sldMk cId="3040540642" sldId="10650"/>
        </pc:sldMkLst>
        <pc:spChg chg="mod">
          <ac:chgData name="Michelle Abeyta" userId="S::maabeyta_gmail.com#ext#@nh4h.onmicrosoft.com::002ea995-16f2-4c78-98e0-d819c87f6416" providerId="AD" clId="Web-{C8518D97-45F1-47B4-BE2A-8A696B7FC45B}" dt="2021-11-07T02:48:13.441" v="42" actId="20577"/>
          <ac:spMkLst>
            <pc:docMk/>
            <pc:sldMk cId="3040540642" sldId="10650"/>
            <ac:spMk id="4" creationId="{B6340E1E-0E53-429E-8226-0F8F23B89F10}"/>
          </ac:spMkLst>
        </pc:spChg>
        <pc:spChg chg="add mod">
          <ac:chgData name="Michelle Abeyta" userId="S::maabeyta_gmail.com#ext#@nh4h.onmicrosoft.com::002ea995-16f2-4c78-98e0-d819c87f6416" providerId="AD" clId="Web-{C8518D97-45F1-47B4-BE2A-8A696B7FC45B}" dt="2021-11-07T02:52:52.511" v="116" actId="1076"/>
          <ac:spMkLst>
            <pc:docMk/>
            <pc:sldMk cId="3040540642" sldId="10650"/>
            <ac:spMk id="8" creationId="{C05D6742-ACC1-45C0-8894-690D9EC3948D}"/>
          </ac:spMkLst>
        </pc:spChg>
        <pc:spChg chg="add del">
          <ac:chgData name="Michelle Abeyta" userId="S::maabeyta_gmail.com#ext#@nh4h.onmicrosoft.com::002ea995-16f2-4c78-98e0-d819c87f6416" providerId="AD" clId="Web-{C8518D97-45F1-47B4-BE2A-8A696B7FC45B}" dt="2021-11-07T02:55:03.705" v="188"/>
          <ac:spMkLst>
            <pc:docMk/>
            <pc:sldMk cId="3040540642" sldId="10650"/>
            <ac:spMk id="9" creationId="{C2E774CE-DCCB-4861-802E-ABC982D7CE55}"/>
          </ac:spMkLst>
        </pc:spChg>
        <pc:spChg chg="add mod">
          <ac:chgData name="Michelle Abeyta" userId="S::maabeyta_gmail.com#ext#@nh4h.onmicrosoft.com::002ea995-16f2-4c78-98e0-d819c87f6416" providerId="AD" clId="Web-{C8518D97-45F1-47B4-BE2A-8A696B7FC45B}" dt="2021-11-07T03:30:18.399" v="491" actId="20577"/>
          <ac:spMkLst>
            <pc:docMk/>
            <pc:sldMk cId="3040540642" sldId="10650"/>
            <ac:spMk id="11" creationId="{81870E73-2716-4098-B5B5-882546C2E866}"/>
          </ac:spMkLst>
        </pc:spChg>
        <pc:spChg chg="mod">
          <ac:chgData name="Michelle Abeyta" userId="S::maabeyta_gmail.com#ext#@nh4h.onmicrosoft.com::002ea995-16f2-4c78-98e0-d819c87f6416" providerId="AD" clId="Web-{C8518D97-45F1-47B4-BE2A-8A696B7FC45B}" dt="2021-11-07T03:22:13.038" v="443" actId="20577"/>
          <ac:spMkLst>
            <pc:docMk/>
            <pc:sldMk cId="3040540642" sldId="10650"/>
            <ac:spMk id="23" creationId="{FD829E1C-C1E2-4E31-B078-8F8233BDAA5D}"/>
          </ac:spMkLst>
        </pc:spChg>
        <pc:spChg chg="mod">
          <ac:chgData name="Michelle Abeyta" userId="S::maabeyta_gmail.com#ext#@nh4h.onmicrosoft.com::002ea995-16f2-4c78-98e0-d819c87f6416" providerId="AD" clId="Web-{C8518D97-45F1-47B4-BE2A-8A696B7FC45B}" dt="2021-11-07T03:14:18.121" v="312" actId="1076"/>
          <ac:spMkLst>
            <pc:docMk/>
            <pc:sldMk cId="3040540642" sldId="10650"/>
            <ac:spMk id="24" creationId="{B79C5970-F429-4CE5-A4F1-3B3963702F7E}"/>
          </ac:spMkLst>
        </pc:spChg>
        <pc:spChg chg="add mod">
          <ac:chgData name="Michelle Abeyta" userId="S::maabeyta_gmail.com#ext#@nh4h.onmicrosoft.com::002ea995-16f2-4c78-98e0-d819c87f6416" providerId="AD" clId="Web-{C8518D97-45F1-47B4-BE2A-8A696B7FC45B}" dt="2021-11-07T02:51:02.122" v="63" actId="1076"/>
          <ac:spMkLst>
            <pc:docMk/>
            <pc:sldMk cId="3040540642" sldId="10650"/>
            <ac:spMk id="30" creationId="{C6291946-C336-46DE-8D88-D28FA985064B}"/>
          </ac:spMkLst>
        </pc:spChg>
        <pc:spChg chg="add mod">
          <ac:chgData name="Michelle Abeyta" userId="S::maabeyta_gmail.com#ext#@nh4h.onmicrosoft.com::002ea995-16f2-4c78-98e0-d819c87f6416" providerId="AD" clId="Web-{C8518D97-45F1-47B4-BE2A-8A696B7FC45B}" dt="2021-11-07T03:24:42.047" v="460" actId="1076"/>
          <ac:spMkLst>
            <pc:docMk/>
            <pc:sldMk cId="3040540642" sldId="10650"/>
            <ac:spMk id="32" creationId="{15BD7C23-49FA-4E3C-9432-C057DB2C3A57}"/>
          </ac:spMkLst>
        </pc:spChg>
        <pc:spChg chg="add mod">
          <ac:chgData name="Michelle Abeyta" userId="S::maabeyta_gmail.com#ext#@nh4h.onmicrosoft.com::002ea995-16f2-4c78-98e0-d819c87f6416" providerId="AD" clId="Web-{C8518D97-45F1-47B4-BE2A-8A696B7FC45B}" dt="2021-11-07T03:23:02.901" v="449" actId="1076"/>
          <ac:spMkLst>
            <pc:docMk/>
            <pc:sldMk cId="3040540642" sldId="10650"/>
            <ac:spMk id="33" creationId="{2F83AC83-77CE-4194-8D68-BA63357E8B9C}"/>
          </ac:spMkLst>
        </pc:spChg>
        <pc:spChg chg="add mod">
          <ac:chgData name="Michelle Abeyta" userId="S::maabeyta_gmail.com#ext#@nh4h.onmicrosoft.com::002ea995-16f2-4c78-98e0-d819c87f6416" providerId="AD" clId="Web-{C8518D97-45F1-47B4-BE2A-8A696B7FC45B}" dt="2021-11-07T03:23:09.699" v="450" actId="1076"/>
          <ac:spMkLst>
            <pc:docMk/>
            <pc:sldMk cId="3040540642" sldId="10650"/>
            <ac:spMk id="34" creationId="{AD603557-B8CC-41A6-AC08-4ED568F8406F}"/>
          </ac:spMkLst>
        </pc:spChg>
        <pc:spChg chg="add mod">
          <ac:chgData name="Michelle Abeyta" userId="S::maabeyta_gmail.com#ext#@nh4h.onmicrosoft.com::002ea995-16f2-4c78-98e0-d819c87f6416" providerId="AD" clId="Web-{C8518D97-45F1-47B4-BE2A-8A696B7FC45B}" dt="2021-11-07T03:30:54.559" v="507" actId="1076"/>
          <ac:spMkLst>
            <pc:docMk/>
            <pc:sldMk cId="3040540642" sldId="10650"/>
            <ac:spMk id="35" creationId="{1DBC2D75-83A7-4BA0-969C-1828908830C4}"/>
          </ac:spMkLst>
        </pc:spChg>
        <pc:spChg chg="mod">
          <ac:chgData name="Michelle Abeyta" userId="S::maabeyta_gmail.com#ext#@nh4h.onmicrosoft.com::002ea995-16f2-4c78-98e0-d819c87f6416" providerId="AD" clId="Web-{C8518D97-45F1-47B4-BE2A-8A696B7FC45B}" dt="2021-11-07T03:21:44.630" v="440" actId="20577"/>
          <ac:spMkLst>
            <pc:docMk/>
            <pc:sldMk cId="3040540642" sldId="10650"/>
            <ac:spMk id="63" creationId="{2BDA5E85-E2CA-1845-8E91-660270542882}"/>
          </ac:spMkLst>
        </pc:spChg>
        <pc:spChg chg="mod">
          <ac:chgData name="Michelle Abeyta" userId="S::maabeyta_gmail.com#ext#@nh4h.onmicrosoft.com::002ea995-16f2-4c78-98e0-d819c87f6416" providerId="AD" clId="Web-{C8518D97-45F1-47B4-BE2A-8A696B7FC45B}" dt="2021-11-07T03:13:38.181" v="288" actId="20577"/>
          <ac:spMkLst>
            <pc:docMk/>
            <pc:sldMk cId="3040540642" sldId="10650"/>
            <ac:spMk id="64" creationId="{7547A5B5-63E9-5941-8F63-E568A9A83C44}"/>
          </ac:spMkLst>
        </pc:spChg>
        <pc:spChg chg="mod">
          <ac:chgData name="Michelle Abeyta" userId="S::maabeyta_gmail.com#ext#@nh4h.onmicrosoft.com::002ea995-16f2-4c78-98e0-d819c87f6416" providerId="AD" clId="Web-{C8518D97-45F1-47B4-BE2A-8A696B7FC45B}" dt="2021-11-07T03:28:23.002" v="472" actId="14100"/>
          <ac:spMkLst>
            <pc:docMk/>
            <pc:sldMk cId="3040540642" sldId="10650"/>
            <ac:spMk id="200" creationId="{1E482C3D-733A-D947-AA75-C5ED55BE87CE}"/>
          </ac:spMkLst>
        </pc:spChg>
        <pc:spChg chg="del mod">
          <ac:chgData name="Michelle Abeyta" userId="S::maabeyta_gmail.com#ext#@nh4h.onmicrosoft.com::002ea995-16f2-4c78-98e0-d819c87f6416" providerId="AD" clId="Web-{C8518D97-45F1-47B4-BE2A-8A696B7FC45B}" dt="2021-11-07T03:30:26.384" v="493"/>
          <ac:spMkLst>
            <pc:docMk/>
            <pc:sldMk cId="3040540642" sldId="10650"/>
            <ac:spMk id="533" creationId="{49529234-8CF4-4EE6-AE86-7B66F7813144}"/>
          </ac:spMkLst>
        </pc:spChg>
        <pc:spChg chg="del mod">
          <ac:chgData name="Michelle Abeyta" userId="S::maabeyta_gmail.com#ext#@nh4h.onmicrosoft.com::002ea995-16f2-4c78-98e0-d819c87f6416" providerId="AD" clId="Web-{C8518D97-45F1-47B4-BE2A-8A696B7FC45B}" dt="2021-11-07T03:29:01.426" v="478"/>
          <ac:spMkLst>
            <pc:docMk/>
            <pc:sldMk cId="3040540642" sldId="10650"/>
            <ac:spMk id="1362" creationId="{C218B719-6F84-4604-9A3B-85BB064C4C42}"/>
          </ac:spMkLst>
        </pc:spChg>
        <pc:graphicFrameChg chg="del mod">
          <ac:chgData name="Michelle Abeyta" userId="S::maabeyta_gmail.com#ext#@nh4h.onmicrosoft.com::002ea995-16f2-4c78-98e0-d819c87f6416" providerId="AD" clId="Web-{C8518D97-45F1-47B4-BE2A-8A696B7FC45B}" dt="2021-11-07T03:25:00.142" v="461"/>
          <ac:graphicFrameMkLst>
            <pc:docMk/>
            <pc:sldMk cId="3040540642" sldId="10650"/>
            <ac:graphicFrameMk id="103" creationId="{6A0970D6-6C03-E942-997B-4EE8AB0CFAAC}"/>
          </ac:graphicFrameMkLst>
        </pc:graphicFrameChg>
        <pc:picChg chg="mod">
          <ac:chgData name="Michelle Abeyta" userId="S::maabeyta_gmail.com#ext#@nh4h.onmicrosoft.com::002ea995-16f2-4c78-98e0-d819c87f6416" providerId="AD" clId="Web-{C8518D97-45F1-47B4-BE2A-8A696B7FC45B}" dt="2021-11-07T03:24:38.844" v="459" actId="1076"/>
          <ac:picMkLst>
            <pc:docMk/>
            <pc:sldMk cId="3040540642" sldId="10650"/>
            <ac:picMk id="3" creationId="{5F698355-6E4E-43E9-84A3-A43E790B949D}"/>
          </ac:picMkLst>
        </pc:picChg>
        <pc:picChg chg="add mod ord">
          <ac:chgData name="Michelle Abeyta" userId="S::maabeyta_gmail.com#ext#@nh4h.onmicrosoft.com::002ea995-16f2-4c78-98e0-d819c87f6416" providerId="AD" clId="Web-{C8518D97-45F1-47B4-BE2A-8A696B7FC45B}" dt="2021-11-07T02:49:56.806" v="54" actId="1076"/>
          <ac:picMkLst>
            <pc:docMk/>
            <pc:sldMk cId="3040540642" sldId="10650"/>
            <ac:picMk id="6" creationId="{3BD46209-51C3-4294-93FF-C8FA25C812F6}"/>
          </ac:picMkLst>
        </pc:picChg>
        <pc:picChg chg="del">
          <ac:chgData name="Michelle Abeyta" userId="S::maabeyta_gmail.com#ext#@nh4h.onmicrosoft.com::002ea995-16f2-4c78-98e0-d819c87f6416" providerId="AD" clId="Web-{C8518D97-45F1-47B4-BE2A-8A696B7FC45B}" dt="2021-11-07T02:43:14.143" v="0"/>
          <ac:picMkLst>
            <pc:docMk/>
            <pc:sldMk cId="3040540642" sldId="10650"/>
            <ac:picMk id="7" creationId="{92E2B3BB-3768-4AE6-8811-72872DA128C1}"/>
          </ac:picMkLst>
        </pc:picChg>
        <pc:picChg chg="add mod">
          <ac:chgData name="Michelle Abeyta" userId="S::maabeyta_gmail.com#ext#@nh4h.onmicrosoft.com::002ea995-16f2-4c78-98e0-d819c87f6416" providerId="AD" clId="Web-{C8518D97-45F1-47B4-BE2A-8A696B7FC45B}" dt="2021-11-07T03:27:55.219" v="467" actId="1076"/>
          <ac:picMkLst>
            <pc:docMk/>
            <pc:sldMk cId="3040540642" sldId="10650"/>
            <ac:picMk id="10" creationId="{4F11988C-A09B-4990-8556-5088014D34B4}"/>
          </ac:picMkLst>
        </pc:picChg>
        <pc:picChg chg="add">
          <ac:chgData name="Michelle Abeyta" userId="S::maabeyta_gmail.com#ext#@nh4h.onmicrosoft.com::002ea995-16f2-4c78-98e0-d819c87f6416" providerId="AD" clId="Web-{C8518D97-45F1-47B4-BE2A-8A696B7FC45B}" dt="2021-11-07T04:04:39.044" v="988"/>
          <ac:picMkLst>
            <pc:docMk/>
            <pc:sldMk cId="3040540642" sldId="10650"/>
            <ac:picMk id="17" creationId="{94C04841-D5C3-4B91-8655-6F29543C2537}"/>
          </ac:picMkLst>
        </pc:picChg>
        <pc:cxnChg chg="mod">
          <ac:chgData name="Michelle Abeyta" userId="S::maabeyta_gmail.com#ext#@nh4h.onmicrosoft.com::002ea995-16f2-4c78-98e0-d819c87f6416" providerId="AD" clId="Web-{C8518D97-45F1-47B4-BE2A-8A696B7FC45B}" dt="2021-11-07T02:44:32.116" v="11" actId="14100"/>
          <ac:cxnSpMkLst>
            <pc:docMk/>
            <pc:sldMk cId="3040540642" sldId="10650"/>
            <ac:cxnSpMk id="28" creationId="{D74E12A6-564F-405B-9982-F08126575E9A}"/>
          </ac:cxnSpMkLst>
        </pc:cxnChg>
        <pc:cxnChg chg="mod">
          <ac:chgData name="Michelle Abeyta" userId="S::maabeyta_gmail.com#ext#@nh4h.onmicrosoft.com::002ea995-16f2-4c78-98e0-d819c87f6416" providerId="AD" clId="Web-{C8518D97-45F1-47B4-BE2A-8A696B7FC45B}" dt="2021-11-07T03:10:24.483" v="262" actId="1076"/>
          <ac:cxnSpMkLst>
            <pc:docMk/>
            <pc:sldMk cId="3040540642" sldId="10650"/>
            <ac:cxnSpMk id="29" creationId="{4D5B8A68-0D3F-8A48-AABC-0D59AFD7DF2C}"/>
          </ac:cxnSpMkLst>
        </pc:cxnChg>
        <pc:cxnChg chg="mod">
          <ac:chgData name="Michelle Abeyta" userId="S::maabeyta_gmail.com#ext#@nh4h.onmicrosoft.com::002ea995-16f2-4c78-98e0-d819c87f6416" providerId="AD" clId="Web-{C8518D97-45F1-47B4-BE2A-8A696B7FC45B}" dt="2021-11-07T02:50:05.713" v="56" actId="14100"/>
          <ac:cxnSpMkLst>
            <pc:docMk/>
            <pc:sldMk cId="3040540642" sldId="10650"/>
            <ac:cxnSpMk id="31" creationId="{0220E9DD-6392-4547-9633-8D0F8E5DD645}"/>
          </ac:cxnSpMkLst>
        </pc:cxnChg>
        <pc:cxnChg chg="mod">
          <ac:chgData name="Michelle Abeyta" userId="S::maabeyta_gmail.com#ext#@nh4h.onmicrosoft.com::002ea995-16f2-4c78-98e0-d819c87f6416" providerId="AD" clId="Web-{C8518D97-45F1-47B4-BE2A-8A696B7FC45B}" dt="2021-11-07T02:44:29.069" v="10" actId="14100"/>
          <ac:cxnSpMkLst>
            <pc:docMk/>
            <pc:sldMk cId="3040540642" sldId="10650"/>
            <ac:cxnSpMk id="39" creationId="{62B275C1-DC5C-42BB-9764-0FFFE1436810}"/>
          </ac:cxnSpMkLst>
        </pc:cxnChg>
      </pc:sldChg>
    </pc:docChg>
  </pc:docChgLst>
  <pc:docChgLst>
    <pc:chgData name="Blanchard, Jennifer" userId="S::jennifer.blanchard_arapahoe.edu#ext#@nh4h.onmicrosoft.com::c2dc97b4-199e-48e4-acda-361712736389" providerId="AD" clId="Web-{12D0F26C-2A74-4D9B-9748-D96E8E747CE5}"/>
    <pc:docChg chg="modSld">
      <pc:chgData name="Blanchard, Jennifer" userId="S::jennifer.blanchard_arapahoe.edu#ext#@nh4h.onmicrosoft.com::c2dc97b4-199e-48e4-acda-361712736389" providerId="AD" clId="Web-{12D0F26C-2A74-4D9B-9748-D96E8E747CE5}" dt="2021-11-07T15:14:38.083" v="66"/>
      <pc:docMkLst>
        <pc:docMk/>
      </pc:docMkLst>
      <pc:sldChg chg="modNotes">
        <pc:chgData name="Blanchard, Jennifer" userId="S::jennifer.blanchard_arapahoe.edu#ext#@nh4h.onmicrosoft.com::c2dc97b4-199e-48e4-acda-361712736389" providerId="AD" clId="Web-{12D0F26C-2A74-4D9B-9748-D96E8E747CE5}" dt="2021-11-07T15:14:38.083" v="66"/>
        <pc:sldMkLst>
          <pc:docMk/>
          <pc:sldMk cId="3643301579" sldId="10651"/>
        </pc:sldMkLst>
      </pc:sldChg>
    </pc:docChg>
  </pc:docChgLst>
  <pc:docChgLst>
    <pc:chgData name="Michelle Abeyta" userId="S::maabeyta_gmail.com#ext#@nh4h.onmicrosoft.com::002ea995-16f2-4c78-98e0-d819c87f6416" providerId="AD" clId="Web-{F7748EF4-EF79-4DE2-9AFC-95D6F91C5857}"/>
    <pc:docChg chg="modSld sldOrd">
      <pc:chgData name="Michelle Abeyta" userId="S::maabeyta_gmail.com#ext#@nh4h.onmicrosoft.com::002ea995-16f2-4c78-98e0-d819c87f6416" providerId="AD" clId="Web-{F7748EF4-EF79-4DE2-9AFC-95D6F91C5857}" dt="2021-11-06T20:19:28.318" v="15" actId="20577"/>
      <pc:docMkLst>
        <pc:docMk/>
      </pc:docMkLst>
      <pc:sldChg chg="ord">
        <pc:chgData name="Michelle Abeyta" userId="S::maabeyta_gmail.com#ext#@nh4h.onmicrosoft.com::002ea995-16f2-4c78-98e0-d819c87f6416" providerId="AD" clId="Web-{F7748EF4-EF79-4DE2-9AFC-95D6F91C5857}" dt="2021-11-06T20:18:57.613" v="3"/>
        <pc:sldMkLst>
          <pc:docMk/>
          <pc:sldMk cId="2633031119" sldId="338"/>
        </pc:sldMkLst>
      </pc:sldChg>
      <pc:sldChg chg="ord">
        <pc:chgData name="Michelle Abeyta" userId="S::maabeyta_gmail.com#ext#@nh4h.onmicrosoft.com::002ea995-16f2-4c78-98e0-d819c87f6416" providerId="AD" clId="Web-{F7748EF4-EF79-4DE2-9AFC-95D6F91C5857}" dt="2021-11-06T20:18:20.579" v="1"/>
        <pc:sldMkLst>
          <pc:docMk/>
          <pc:sldMk cId="778005923" sldId="10633"/>
        </pc:sldMkLst>
      </pc:sldChg>
      <pc:sldChg chg="modSp ord">
        <pc:chgData name="Michelle Abeyta" userId="S::maabeyta_gmail.com#ext#@nh4h.onmicrosoft.com::002ea995-16f2-4c78-98e0-d819c87f6416" providerId="AD" clId="Web-{F7748EF4-EF79-4DE2-9AFC-95D6F91C5857}" dt="2021-11-06T20:19:28.318" v="15" actId="20577"/>
        <pc:sldMkLst>
          <pc:docMk/>
          <pc:sldMk cId="1854290421" sldId="10635"/>
        </pc:sldMkLst>
        <pc:spChg chg="mod">
          <ac:chgData name="Michelle Abeyta" userId="S::maabeyta_gmail.com#ext#@nh4h.onmicrosoft.com::002ea995-16f2-4c78-98e0-d819c87f6416" providerId="AD" clId="Web-{F7748EF4-EF79-4DE2-9AFC-95D6F91C5857}" dt="2021-11-06T20:19:28.318" v="15" actId="20577"/>
          <ac:spMkLst>
            <pc:docMk/>
            <pc:sldMk cId="1854290421" sldId="10635"/>
            <ac:spMk id="8" creationId="{CAA386B1-20A8-4CEA-B371-C8E95F1F62BD}"/>
          </ac:spMkLst>
        </pc:spChg>
      </pc:sldChg>
      <pc:sldChg chg="ord">
        <pc:chgData name="Michelle Abeyta" userId="S::maabeyta_gmail.com#ext#@nh4h.onmicrosoft.com::002ea995-16f2-4c78-98e0-d819c87f6416" providerId="AD" clId="Web-{F7748EF4-EF79-4DE2-9AFC-95D6F91C5857}" dt="2021-11-06T20:18:40.424" v="2"/>
        <pc:sldMkLst>
          <pc:docMk/>
          <pc:sldMk cId="2094941057" sldId="10637"/>
        </pc:sldMkLst>
      </pc:sldChg>
    </pc:docChg>
  </pc:docChgLst>
  <pc:docChgLst>
    <pc:chgData name="Jessica Lamberson" userId="S::jessica.lamberson_elmhurst.edu#ext#@nh4h.onmicrosoft.com::96dedeb1-a03e-42d4-871c-e50e4bfd2dfb" providerId="AD" clId="Web-{4013D51F-D660-4AB1-A813-CE124A09A90F}"/>
    <pc:docChg chg="modSld">
      <pc:chgData name="Jessica Lamberson" userId="S::jessica.lamberson_elmhurst.edu#ext#@nh4h.onmicrosoft.com::96dedeb1-a03e-42d4-871c-e50e4bfd2dfb" providerId="AD" clId="Web-{4013D51F-D660-4AB1-A813-CE124A09A90F}" dt="2021-11-06T19:00:16.640" v="25"/>
      <pc:docMkLst>
        <pc:docMk/>
      </pc:docMkLst>
      <pc:sldChg chg="mod modShow">
        <pc:chgData name="Jessica Lamberson" userId="S::jessica.lamberson_elmhurst.edu#ext#@nh4h.onmicrosoft.com::96dedeb1-a03e-42d4-871c-e50e4bfd2dfb" providerId="AD" clId="Web-{4013D51F-D660-4AB1-A813-CE124A09A90F}" dt="2021-11-06T19:00:14.624" v="6"/>
        <pc:sldMkLst>
          <pc:docMk/>
          <pc:sldMk cId="0" sldId="265"/>
        </pc:sldMkLst>
      </pc:sldChg>
      <pc:sldChg chg="mod modShow">
        <pc:chgData name="Jessica Lamberson" userId="S::jessica.lamberson_elmhurst.edu#ext#@nh4h.onmicrosoft.com::96dedeb1-a03e-42d4-871c-e50e4bfd2dfb" providerId="AD" clId="Web-{4013D51F-D660-4AB1-A813-CE124A09A90F}" dt="2021-11-06T19:00:14.702" v="7"/>
        <pc:sldMkLst>
          <pc:docMk/>
          <pc:sldMk cId="0" sldId="266"/>
        </pc:sldMkLst>
      </pc:sldChg>
      <pc:sldChg chg="mod modShow">
        <pc:chgData name="Jessica Lamberson" userId="S::jessica.lamberson_elmhurst.edu#ext#@nh4h.onmicrosoft.com::96dedeb1-a03e-42d4-871c-e50e4bfd2dfb" providerId="AD" clId="Web-{4013D51F-D660-4AB1-A813-CE124A09A90F}" dt="2021-11-06T19:00:14.780" v="8"/>
        <pc:sldMkLst>
          <pc:docMk/>
          <pc:sldMk cId="0" sldId="270"/>
        </pc:sldMkLst>
      </pc:sldChg>
      <pc:sldChg chg="mod modShow">
        <pc:chgData name="Jessica Lamberson" userId="S::jessica.lamberson_elmhurst.edu#ext#@nh4h.onmicrosoft.com::96dedeb1-a03e-42d4-871c-e50e4bfd2dfb" providerId="AD" clId="Web-{4013D51F-D660-4AB1-A813-CE124A09A90F}" dt="2021-11-06T19:00:16.499" v="23"/>
        <pc:sldMkLst>
          <pc:docMk/>
          <pc:sldMk cId="0" sldId="273"/>
        </pc:sldMkLst>
      </pc:sldChg>
      <pc:sldChg chg="mod modShow">
        <pc:chgData name="Jessica Lamberson" userId="S::jessica.lamberson_elmhurst.edu#ext#@nh4h.onmicrosoft.com::96dedeb1-a03e-42d4-871c-e50e4bfd2dfb" providerId="AD" clId="Web-{4013D51F-D660-4AB1-A813-CE124A09A90F}" dt="2021-11-06T19:00:15.280" v="15"/>
        <pc:sldMkLst>
          <pc:docMk/>
          <pc:sldMk cId="0" sldId="275"/>
        </pc:sldMkLst>
      </pc:sldChg>
      <pc:sldChg chg="mod modShow">
        <pc:chgData name="Jessica Lamberson" userId="S::jessica.lamberson_elmhurst.edu#ext#@nh4h.onmicrosoft.com::96dedeb1-a03e-42d4-871c-e50e4bfd2dfb" providerId="AD" clId="Web-{4013D51F-D660-4AB1-A813-CE124A09A90F}" dt="2021-11-06T19:00:15.155" v="14"/>
        <pc:sldMkLst>
          <pc:docMk/>
          <pc:sldMk cId="1596384258" sldId="311"/>
        </pc:sldMkLst>
      </pc:sldChg>
      <pc:sldChg chg="mod modShow">
        <pc:chgData name="Jessica Lamberson" userId="S::jessica.lamberson_elmhurst.edu#ext#@nh4h.onmicrosoft.com::96dedeb1-a03e-42d4-871c-e50e4bfd2dfb" providerId="AD" clId="Web-{4013D51F-D660-4AB1-A813-CE124A09A90F}" dt="2021-11-06T19:00:14.530" v="5"/>
        <pc:sldMkLst>
          <pc:docMk/>
          <pc:sldMk cId="1332732882" sldId="316"/>
        </pc:sldMkLst>
      </pc:sldChg>
      <pc:sldChg chg="mod modShow">
        <pc:chgData name="Jessica Lamberson" userId="S::jessica.lamberson_elmhurst.edu#ext#@nh4h.onmicrosoft.com::96dedeb1-a03e-42d4-871c-e50e4bfd2dfb" providerId="AD" clId="Web-{4013D51F-D660-4AB1-A813-CE124A09A90F}" dt="2021-11-06T19:00:14.999" v="11"/>
        <pc:sldMkLst>
          <pc:docMk/>
          <pc:sldMk cId="399049100" sldId="317"/>
        </pc:sldMkLst>
      </pc:sldChg>
      <pc:sldChg chg="mod modShow">
        <pc:chgData name="Jessica Lamberson" userId="S::jessica.lamberson_elmhurst.edu#ext#@nh4h.onmicrosoft.com::96dedeb1-a03e-42d4-871c-e50e4bfd2dfb" providerId="AD" clId="Web-{4013D51F-D660-4AB1-A813-CE124A09A90F}" dt="2021-11-06T19:00:15.046" v="13"/>
        <pc:sldMkLst>
          <pc:docMk/>
          <pc:sldMk cId="1690653831" sldId="319"/>
        </pc:sldMkLst>
      </pc:sldChg>
      <pc:sldChg chg="mod modShow">
        <pc:chgData name="Jessica Lamberson" userId="S::jessica.lamberson_elmhurst.edu#ext#@nh4h.onmicrosoft.com::96dedeb1-a03e-42d4-871c-e50e4bfd2dfb" providerId="AD" clId="Web-{4013D51F-D660-4AB1-A813-CE124A09A90F}" dt="2021-11-06T19:00:15.030" v="12"/>
        <pc:sldMkLst>
          <pc:docMk/>
          <pc:sldMk cId="956726264" sldId="320"/>
        </pc:sldMkLst>
      </pc:sldChg>
      <pc:sldChg chg="mod modShow">
        <pc:chgData name="Jessica Lamberson" userId="S::jessica.lamberson_elmhurst.edu#ext#@nh4h.onmicrosoft.com::96dedeb1-a03e-42d4-871c-e50e4bfd2dfb" providerId="AD" clId="Web-{4013D51F-D660-4AB1-A813-CE124A09A90F}" dt="2021-11-06T19:00:14.874" v="9"/>
        <pc:sldMkLst>
          <pc:docMk/>
          <pc:sldMk cId="1347431190" sldId="327"/>
        </pc:sldMkLst>
      </pc:sldChg>
      <pc:sldChg chg="mod modShow">
        <pc:chgData name="Jessica Lamberson" userId="S::jessica.lamberson_elmhurst.edu#ext#@nh4h.onmicrosoft.com::96dedeb1-a03e-42d4-871c-e50e4bfd2dfb" providerId="AD" clId="Web-{4013D51F-D660-4AB1-A813-CE124A09A90F}" dt="2021-11-06T19:00:14.983" v="10"/>
        <pc:sldMkLst>
          <pc:docMk/>
          <pc:sldMk cId="3422754276" sldId="328"/>
        </pc:sldMkLst>
      </pc:sldChg>
      <pc:sldChg chg="mod modShow">
        <pc:chgData name="Jessica Lamberson" userId="S::jessica.lamberson_elmhurst.edu#ext#@nh4h.onmicrosoft.com::96dedeb1-a03e-42d4-871c-e50e4bfd2dfb" providerId="AD" clId="Web-{4013D51F-D660-4AB1-A813-CE124A09A90F}" dt="2021-11-06T19:00:16.624" v="24"/>
        <pc:sldMkLst>
          <pc:docMk/>
          <pc:sldMk cId="1860159039" sldId="329"/>
        </pc:sldMkLst>
      </pc:sldChg>
      <pc:sldChg chg="mod modShow">
        <pc:chgData name="Jessica Lamberson" userId="S::jessica.lamberson_elmhurst.edu#ext#@nh4h.onmicrosoft.com::96dedeb1-a03e-42d4-871c-e50e4bfd2dfb" providerId="AD" clId="Web-{4013D51F-D660-4AB1-A813-CE124A09A90F}" dt="2021-11-06T19:00:15.546" v="17"/>
        <pc:sldMkLst>
          <pc:docMk/>
          <pc:sldMk cId="1042836464" sldId="333"/>
        </pc:sldMkLst>
      </pc:sldChg>
      <pc:sldChg chg="mod modShow">
        <pc:chgData name="Jessica Lamberson" userId="S::jessica.lamberson_elmhurst.edu#ext#@nh4h.onmicrosoft.com::96dedeb1-a03e-42d4-871c-e50e4bfd2dfb" providerId="AD" clId="Web-{4013D51F-D660-4AB1-A813-CE124A09A90F}" dt="2021-11-06T19:00:16.015" v="21"/>
        <pc:sldMkLst>
          <pc:docMk/>
          <pc:sldMk cId="97542603" sldId="339"/>
        </pc:sldMkLst>
      </pc:sldChg>
      <pc:sldChg chg="mod modShow">
        <pc:chgData name="Jessica Lamberson" userId="S::jessica.lamberson_elmhurst.edu#ext#@nh4h.onmicrosoft.com::96dedeb1-a03e-42d4-871c-e50e4bfd2dfb" providerId="AD" clId="Web-{4013D51F-D660-4AB1-A813-CE124A09A90F}" dt="2021-11-06T19:00:15.765" v="19"/>
        <pc:sldMkLst>
          <pc:docMk/>
          <pc:sldMk cId="3351238017" sldId="340"/>
        </pc:sldMkLst>
      </pc:sldChg>
      <pc:sldChg chg="mod modShow">
        <pc:chgData name="Jessica Lamberson" userId="S::jessica.lamberson_elmhurst.edu#ext#@nh4h.onmicrosoft.com::96dedeb1-a03e-42d4-871c-e50e4bfd2dfb" providerId="AD" clId="Web-{4013D51F-D660-4AB1-A813-CE124A09A90F}" dt="2021-11-06T19:00:15.858" v="20"/>
        <pc:sldMkLst>
          <pc:docMk/>
          <pc:sldMk cId="3603105356" sldId="341"/>
        </pc:sldMkLst>
      </pc:sldChg>
      <pc:sldChg chg="mod modShow">
        <pc:chgData name="Jessica Lamberson" userId="S::jessica.lamberson_elmhurst.edu#ext#@nh4h.onmicrosoft.com::96dedeb1-a03e-42d4-871c-e50e4bfd2dfb" providerId="AD" clId="Web-{4013D51F-D660-4AB1-A813-CE124A09A90F}" dt="2021-11-06T19:00:15.640" v="18"/>
        <pc:sldMkLst>
          <pc:docMk/>
          <pc:sldMk cId="2342052813" sldId="342"/>
        </pc:sldMkLst>
      </pc:sldChg>
      <pc:sldChg chg="mod modShow">
        <pc:chgData name="Jessica Lamberson" userId="S::jessica.lamberson_elmhurst.edu#ext#@nh4h.onmicrosoft.com::96dedeb1-a03e-42d4-871c-e50e4bfd2dfb" providerId="AD" clId="Web-{4013D51F-D660-4AB1-A813-CE124A09A90F}" dt="2021-11-06T19:00:16.374" v="22"/>
        <pc:sldMkLst>
          <pc:docMk/>
          <pc:sldMk cId="401435965" sldId="343"/>
        </pc:sldMkLst>
      </pc:sldChg>
      <pc:sldChg chg="mod modShow">
        <pc:chgData name="Jessica Lamberson" userId="S::jessica.lamberson_elmhurst.edu#ext#@nh4h.onmicrosoft.com::96dedeb1-a03e-42d4-871c-e50e4bfd2dfb" providerId="AD" clId="Web-{4013D51F-D660-4AB1-A813-CE124A09A90F}" dt="2021-11-06T19:00:15.421" v="16"/>
        <pc:sldMkLst>
          <pc:docMk/>
          <pc:sldMk cId="2948861633" sldId="357"/>
        </pc:sldMkLst>
      </pc:sldChg>
      <pc:sldChg chg="mod modShow">
        <pc:chgData name="Jessica Lamberson" userId="S::jessica.lamberson_elmhurst.edu#ext#@nh4h.onmicrosoft.com::96dedeb1-a03e-42d4-871c-e50e4bfd2dfb" providerId="AD" clId="Web-{4013D51F-D660-4AB1-A813-CE124A09A90F}" dt="2021-11-06T18:59:24.468" v="0"/>
        <pc:sldMkLst>
          <pc:docMk/>
          <pc:sldMk cId="376756322" sldId="361"/>
        </pc:sldMkLst>
      </pc:sldChg>
      <pc:sldChg chg="mod modShow">
        <pc:chgData name="Jessica Lamberson" userId="S::jessica.lamberson_elmhurst.edu#ext#@nh4h.onmicrosoft.com::96dedeb1-a03e-42d4-871c-e50e4bfd2dfb" providerId="AD" clId="Web-{4013D51F-D660-4AB1-A813-CE124A09A90F}" dt="2021-11-06T18:59:41.671" v="3"/>
        <pc:sldMkLst>
          <pc:docMk/>
          <pc:sldMk cId="3032607302" sldId="10618"/>
        </pc:sldMkLst>
      </pc:sldChg>
      <pc:sldChg chg="mod modShow">
        <pc:chgData name="Jessica Lamberson" userId="S::jessica.lamberson_elmhurst.edu#ext#@nh4h.onmicrosoft.com::96dedeb1-a03e-42d4-871c-e50e4bfd2dfb" providerId="AD" clId="Web-{4013D51F-D660-4AB1-A813-CE124A09A90F}" dt="2021-11-06T18:59:49.546" v="4"/>
        <pc:sldMkLst>
          <pc:docMk/>
          <pc:sldMk cId="1786893396" sldId="10625"/>
        </pc:sldMkLst>
      </pc:sldChg>
      <pc:sldChg chg="mod modShow">
        <pc:chgData name="Jessica Lamberson" userId="S::jessica.lamberson_elmhurst.edu#ext#@nh4h.onmicrosoft.com::96dedeb1-a03e-42d4-871c-e50e4bfd2dfb" providerId="AD" clId="Web-{4013D51F-D660-4AB1-A813-CE124A09A90F}" dt="2021-11-06T18:59:30.999" v="1"/>
        <pc:sldMkLst>
          <pc:docMk/>
          <pc:sldMk cId="2233709375" sldId="10627"/>
        </pc:sldMkLst>
      </pc:sldChg>
      <pc:sldChg chg="mod modShow">
        <pc:chgData name="Jessica Lamberson" userId="S::jessica.lamberson_elmhurst.edu#ext#@nh4h.onmicrosoft.com::96dedeb1-a03e-42d4-871c-e50e4bfd2dfb" providerId="AD" clId="Web-{4013D51F-D660-4AB1-A813-CE124A09A90F}" dt="2021-11-06T19:00:16.640" v="25"/>
        <pc:sldMkLst>
          <pc:docMk/>
          <pc:sldMk cId="242725816" sldId="10634"/>
        </pc:sldMkLst>
      </pc:sldChg>
    </pc:docChg>
  </pc:docChgLst>
  <pc:docChgLst>
    <pc:chgData name="Michelle Abeyta" userId="S::maabeyta_gmail.com#ext#@nh4h.onmicrosoft.com::002ea995-16f2-4c78-98e0-d819c87f6416" providerId="AD" clId="Web-{67E1FC82-6EAF-4633-BBCF-D8EF72B73235}"/>
    <pc:docChg chg="delSld modSld">
      <pc:chgData name="Michelle Abeyta" userId="S::maabeyta_gmail.com#ext#@nh4h.onmicrosoft.com::002ea995-16f2-4c78-98e0-d819c87f6416" providerId="AD" clId="Web-{67E1FC82-6EAF-4633-BBCF-D8EF72B73235}" dt="2021-11-06T19:24:08.982" v="69" actId="20577"/>
      <pc:docMkLst>
        <pc:docMk/>
      </pc:docMkLst>
      <pc:sldChg chg="modSp">
        <pc:chgData name="Michelle Abeyta" userId="S::maabeyta_gmail.com#ext#@nh4h.onmicrosoft.com::002ea995-16f2-4c78-98e0-d819c87f6416" providerId="AD" clId="Web-{67E1FC82-6EAF-4633-BBCF-D8EF72B73235}" dt="2021-11-06T19:24:08.982" v="69" actId="20577"/>
        <pc:sldMkLst>
          <pc:docMk/>
          <pc:sldMk cId="464322321" sldId="356"/>
        </pc:sldMkLst>
        <pc:spChg chg="mod">
          <ac:chgData name="Michelle Abeyta" userId="S::maabeyta_gmail.com#ext#@nh4h.onmicrosoft.com::002ea995-16f2-4c78-98e0-d819c87f6416" providerId="AD" clId="Web-{67E1FC82-6EAF-4633-BBCF-D8EF72B73235}" dt="2021-11-06T19:24:08.982" v="69" actId="20577"/>
          <ac:spMkLst>
            <pc:docMk/>
            <pc:sldMk cId="464322321" sldId="356"/>
            <ac:spMk id="64" creationId="{7547A5B5-63E9-5941-8F63-E568A9A83C44}"/>
          </ac:spMkLst>
        </pc:spChg>
      </pc:sldChg>
      <pc:sldChg chg="modSp del">
        <pc:chgData name="Michelle Abeyta" userId="S::maabeyta_gmail.com#ext#@nh4h.onmicrosoft.com::002ea995-16f2-4c78-98e0-d819c87f6416" providerId="AD" clId="Web-{67E1FC82-6EAF-4633-BBCF-D8EF72B73235}" dt="2021-11-06T19:15:01.438" v="7"/>
        <pc:sldMkLst>
          <pc:docMk/>
          <pc:sldMk cId="1786893396" sldId="10625"/>
        </pc:sldMkLst>
        <pc:spChg chg="mod">
          <ac:chgData name="Michelle Abeyta" userId="S::maabeyta_gmail.com#ext#@nh4h.onmicrosoft.com::002ea995-16f2-4c78-98e0-d819c87f6416" providerId="AD" clId="Web-{67E1FC82-6EAF-4633-BBCF-D8EF72B73235}" dt="2021-11-06T19:14:59.251" v="6" actId="20577"/>
          <ac:spMkLst>
            <pc:docMk/>
            <pc:sldMk cId="1786893396" sldId="10625"/>
            <ac:spMk id="3" creationId="{18F148FD-C706-6740-AB38-5455211202DC}"/>
          </ac:spMkLst>
        </pc:spChg>
      </pc:sldChg>
      <pc:sldChg chg="modSp del">
        <pc:chgData name="Michelle Abeyta" userId="S::maabeyta_gmail.com#ext#@nh4h.onmicrosoft.com::002ea995-16f2-4c78-98e0-d819c87f6416" providerId="AD" clId="Web-{67E1FC82-6EAF-4633-BBCF-D8EF72B73235}" dt="2021-11-06T19:13:47.544" v="5"/>
        <pc:sldMkLst>
          <pc:docMk/>
          <pc:sldMk cId="2233709375" sldId="10627"/>
        </pc:sldMkLst>
        <pc:spChg chg="mod">
          <ac:chgData name="Michelle Abeyta" userId="S::maabeyta_gmail.com#ext#@nh4h.onmicrosoft.com::002ea995-16f2-4c78-98e0-d819c87f6416" providerId="AD" clId="Web-{67E1FC82-6EAF-4633-BBCF-D8EF72B73235}" dt="2021-11-06T19:13:21.496" v="0" actId="20577"/>
          <ac:spMkLst>
            <pc:docMk/>
            <pc:sldMk cId="2233709375" sldId="10627"/>
            <ac:spMk id="3" creationId="{6CC77125-3010-8943-88B3-597FB54A8C53}"/>
          </ac:spMkLst>
        </pc:spChg>
      </pc:sldChg>
      <pc:sldChg chg="modSp modNotes">
        <pc:chgData name="Michelle Abeyta" userId="S::maabeyta_gmail.com#ext#@nh4h.onmicrosoft.com::002ea995-16f2-4c78-98e0-d819c87f6416" providerId="AD" clId="Web-{67E1FC82-6EAF-4633-BBCF-D8EF72B73235}" dt="2021-11-06T19:17:39.962" v="28"/>
        <pc:sldMkLst>
          <pc:docMk/>
          <pc:sldMk cId="2094941057" sldId="10637"/>
        </pc:sldMkLst>
        <pc:graphicFrameChg chg="mod modGraphic">
          <ac:chgData name="Michelle Abeyta" userId="S::maabeyta_gmail.com#ext#@nh4h.onmicrosoft.com::002ea995-16f2-4c78-98e0-d819c87f6416" providerId="AD" clId="Web-{67E1FC82-6EAF-4633-BBCF-D8EF72B73235}" dt="2021-11-06T19:17:39.962" v="28"/>
          <ac:graphicFrameMkLst>
            <pc:docMk/>
            <pc:sldMk cId="2094941057" sldId="10637"/>
            <ac:graphicFrameMk id="22" creationId="{F1B14C13-3E33-4AE8-9F2F-71777F0B5973}"/>
          </ac:graphicFrameMkLst>
        </pc:graphicFrameChg>
      </pc:sldChg>
      <pc:sldChg chg="modNotes">
        <pc:chgData name="Michelle Abeyta" userId="S::maabeyta_gmail.com#ext#@nh4h.onmicrosoft.com::002ea995-16f2-4c78-98e0-d819c87f6416" providerId="AD" clId="Web-{67E1FC82-6EAF-4633-BBCF-D8EF72B73235}" dt="2021-11-06T19:13:46.716" v="4"/>
        <pc:sldMkLst>
          <pc:docMk/>
          <pc:sldMk cId="2798534502" sldId="10639"/>
        </pc:sldMkLst>
      </pc:sldChg>
      <pc:sldChg chg="modSp">
        <pc:chgData name="Michelle Abeyta" userId="S::maabeyta_gmail.com#ext#@nh4h.onmicrosoft.com::002ea995-16f2-4c78-98e0-d819c87f6416" providerId="AD" clId="Web-{67E1FC82-6EAF-4633-BBCF-D8EF72B73235}" dt="2021-11-06T19:23:02.728" v="59" actId="20577"/>
        <pc:sldMkLst>
          <pc:docMk/>
          <pc:sldMk cId="825292780" sldId="10647"/>
        </pc:sldMkLst>
        <pc:graphicFrameChg chg="modGraphic">
          <ac:chgData name="Michelle Abeyta" userId="S::maabeyta_gmail.com#ext#@nh4h.onmicrosoft.com::002ea995-16f2-4c78-98e0-d819c87f6416" providerId="AD" clId="Web-{67E1FC82-6EAF-4633-BBCF-D8EF72B73235}" dt="2021-11-06T19:23:02.728" v="59" actId="20577"/>
          <ac:graphicFrameMkLst>
            <pc:docMk/>
            <pc:sldMk cId="825292780" sldId="10647"/>
            <ac:graphicFrameMk id="4" creationId="{60C1B0FA-F208-4C84-AFE9-D639D6C0DF16}"/>
          </ac:graphicFrameMkLst>
        </pc:graphicFrameChg>
      </pc:sldChg>
    </pc:docChg>
  </pc:docChgLst>
  <pc:docChgLst>
    <pc:chgData name="Sharon Ellis" userId="S::sharon.ellis_vizientsouthernstates.com#ext#@nh4h.onmicrosoft.com::fd722b49-e078-48f4-84e3-bf0a1ca1bb0a" providerId="AD" clId="Web-{F6C8D039-B066-4403-9615-A1C006A01537}"/>
    <pc:docChg chg="modSld">
      <pc:chgData name="Sharon Ellis" userId="S::sharon.ellis_vizientsouthernstates.com#ext#@nh4h.onmicrosoft.com::fd722b49-e078-48f4-84e3-bf0a1ca1bb0a" providerId="AD" clId="Web-{F6C8D039-B066-4403-9615-A1C006A01537}" dt="2021-11-07T02:35:56.291" v="7" actId="20577"/>
      <pc:docMkLst>
        <pc:docMk/>
      </pc:docMkLst>
      <pc:sldChg chg="modSp">
        <pc:chgData name="Sharon Ellis" userId="S::sharon.ellis_vizientsouthernstates.com#ext#@nh4h.onmicrosoft.com::fd722b49-e078-48f4-84e3-bf0a1ca1bb0a" providerId="AD" clId="Web-{F6C8D039-B066-4403-9615-A1C006A01537}" dt="2021-11-07T02:35:56.291" v="7" actId="20577"/>
        <pc:sldMkLst>
          <pc:docMk/>
          <pc:sldMk cId="2127211978" sldId="10626"/>
        </pc:sldMkLst>
        <pc:spChg chg="mod">
          <ac:chgData name="Sharon Ellis" userId="S::sharon.ellis_vizientsouthernstates.com#ext#@nh4h.onmicrosoft.com::fd722b49-e078-48f4-84e3-bf0a1ca1bb0a" providerId="AD" clId="Web-{F6C8D039-B066-4403-9615-A1C006A01537}" dt="2021-11-07T02:35:56.291" v="7" actId="20577"/>
          <ac:spMkLst>
            <pc:docMk/>
            <pc:sldMk cId="2127211978" sldId="10626"/>
            <ac:spMk id="8" creationId="{BB95D199-7002-4214-BA74-E1A0038B7692}"/>
          </ac:spMkLst>
        </pc:spChg>
        <pc:picChg chg="mod">
          <ac:chgData name="Sharon Ellis" userId="S::sharon.ellis_vizientsouthernstates.com#ext#@nh4h.onmicrosoft.com::fd722b49-e078-48f4-84e3-bf0a1ca1bb0a" providerId="AD" clId="Web-{F6C8D039-B066-4403-9615-A1C006A01537}" dt="2021-11-07T02:35:50.463" v="4" actId="14100"/>
          <ac:picMkLst>
            <pc:docMk/>
            <pc:sldMk cId="2127211978" sldId="10626"/>
            <ac:picMk id="6" creationId="{9F8445CD-37BC-4B60-B420-A4B13BD11E9B}"/>
          </ac:picMkLst>
        </pc:picChg>
      </pc:sldChg>
    </pc:docChg>
  </pc:docChgLst>
  <pc:docChgLst>
    <pc:chgData name="Ghafar Kurdieh" userId="S::ghafark_gmail.com#ext#@nh4h.onmicrosoft.com::1a31a0c8-3fc0-427a-b594-c53a3e21902e" providerId="AD" clId="Web-{63CC9CC1-35A0-4736-8174-7471D5796683}"/>
    <pc:docChg chg="modSld">
      <pc:chgData name="Ghafar Kurdieh" userId="S::ghafark_gmail.com#ext#@nh4h.onmicrosoft.com::1a31a0c8-3fc0-427a-b594-c53a3e21902e" providerId="AD" clId="Web-{63CC9CC1-35A0-4736-8174-7471D5796683}" dt="2021-11-07T13:52:51.550" v="3" actId="20577"/>
      <pc:docMkLst>
        <pc:docMk/>
      </pc:docMkLst>
      <pc:sldChg chg="modSp">
        <pc:chgData name="Ghafar Kurdieh" userId="S::ghafark_gmail.com#ext#@nh4h.onmicrosoft.com::1a31a0c8-3fc0-427a-b594-c53a3e21902e" providerId="AD" clId="Web-{63CC9CC1-35A0-4736-8174-7471D5796683}" dt="2021-11-07T13:52:51.550" v="3" actId="20577"/>
        <pc:sldMkLst>
          <pc:docMk/>
          <pc:sldMk cId="3992753707" sldId="10649"/>
        </pc:sldMkLst>
        <pc:spChg chg="mod">
          <ac:chgData name="Ghafar Kurdieh" userId="S::ghafark_gmail.com#ext#@nh4h.onmicrosoft.com::1a31a0c8-3fc0-427a-b594-c53a3e21902e" providerId="AD" clId="Web-{63CC9CC1-35A0-4736-8174-7471D5796683}" dt="2021-11-07T13:52:51.550" v="3" actId="20577"/>
          <ac:spMkLst>
            <pc:docMk/>
            <pc:sldMk cId="3992753707" sldId="10649"/>
            <ac:spMk id="4" creationId="{5EFE40F4-3494-483B-A342-5876B7E9FFFE}"/>
          </ac:spMkLst>
        </pc:spChg>
      </pc:sldChg>
    </pc:docChg>
  </pc:docChgLst>
</pc:chgInfo>
</file>

<file path=ppt/diagrams/_rels/data3.xml.rels><?xml version="1.0" encoding="UTF-8" standalone="yes"?>
<Relationships xmlns="http://schemas.openxmlformats.org/package/2006/relationships"><Relationship Id="rId1" Type="http://schemas.openxmlformats.org/officeDocument/2006/relationships/image" Target="../media/image3.jpeg"/></Relationships>
</file>

<file path=ppt/diagrams/_rels/data4.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15.png"/><Relationship Id="rId7" Type="http://schemas.openxmlformats.org/officeDocument/2006/relationships/image" Target="../media/image19.jpeg"/><Relationship Id="rId2" Type="http://schemas.openxmlformats.org/officeDocument/2006/relationships/image" Target="../media/image14.jpeg"/><Relationship Id="rId1" Type="http://schemas.openxmlformats.org/officeDocument/2006/relationships/image" Target="../media/image13.jpeg"/><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_rels/drawing3.xml.rels><?xml version="1.0" encoding="UTF-8" standalone="yes"?>
<Relationships xmlns="http://schemas.openxmlformats.org/package/2006/relationships"><Relationship Id="rId1" Type="http://schemas.openxmlformats.org/officeDocument/2006/relationships/image" Target="../media/image3.jpeg"/></Relationships>
</file>

<file path=ppt/diagrams/_rels/drawing4.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15.png"/><Relationship Id="rId7" Type="http://schemas.openxmlformats.org/officeDocument/2006/relationships/image" Target="../media/image19.jpeg"/><Relationship Id="rId2" Type="http://schemas.openxmlformats.org/officeDocument/2006/relationships/image" Target="../media/image14.jpeg"/><Relationship Id="rId1" Type="http://schemas.openxmlformats.org/officeDocument/2006/relationships/image" Target="../media/image13.jpeg"/><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FE3E09-D03E-4F1C-BC6E-8E487CC1103D}"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A35F72EE-ACA0-44B6-9C13-FF9C0BB56291}">
      <dgm:prSet phldrT="[Text]" phldr="0"/>
      <dgm:spPr/>
      <dgm:t>
        <a:bodyPr/>
        <a:lstStyle/>
        <a:p>
          <a:pPr rtl="0"/>
          <a:r>
            <a:rPr lang="en-US"/>
            <a:t>Increase nurse satisfaction/ </a:t>
          </a:r>
          <a:r>
            <a:rPr lang="en-US">
              <a:latin typeface="Arial"/>
            </a:rPr>
            <a:t>retention</a:t>
          </a:r>
        </a:p>
      </dgm:t>
    </dgm:pt>
    <dgm:pt modelId="{BF972FCB-2465-43F0-A876-C485877351C2}" type="parTrans" cxnId="{0E1F85A5-5195-448C-851D-3BE9588683F1}">
      <dgm:prSet/>
      <dgm:spPr/>
      <dgm:t>
        <a:bodyPr/>
        <a:lstStyle/>
        <a:p>
          <a:endParaRPr lang="en-US"/>
        </a:p>
      </dgm:t>
    </dgm:pt>
    <dgm:pt modelId="{B4523934-B010-427D-AB2B-3D92F0A540CA}" type="sibTrans" cxnId="{0E1F85A5-5195-448C-851D-3BE9588683F1}">
      <dgm:prSet/>
      <dgm:spPr/>
      <dgm:t>
        <a:bodyPr/>
        <a:lstStyle/>
        <a:p>
          <a:endParaRPr lang="en-US"/>
        </a:p>
      </dgm:t>
    </dgm:pt>
    <dgm:pt modelId="{226CE4B0-D012-4E69-AD06-9367C14EF9A7}">
      <dgm:prSet phldrT="[Text]" phldr="0"/>
      <dgm:spPr/>
      <dgm:t>
        <a:bodyPr/>
        <a:lstStyle/>
        <a:p>
          <a:pPr rtl="0"/>
          <a:r>
            <a:rPr lang="en-US">
              <a:latin typeface="Arial"/>
            </a:rPr>
            <a:t>Decrease hospital admissions</a:t>
          </a:r>
          <a:endParaRPr lang="en-US"/>
        </a:p>
      </dgm:t>
    </dgm:pt>
    <dgm:pt modelId="{D786C33A-1477-4900-89FB-3456F7C8CADD}" type="parTrans" cxnId="{658FB945-34DB-4F01-B51F-EB6A75A0FB3F}">
      <dgm:prSet/>
      <dgm:spPr/>
      <dgm:t>
        <a:bodyPr/>
        <a:lstStyle/>
        <a:p>
          <a:endParaRPr lang="en-US"/>
        </a:p>
      </dgm:t>
    </dgm:pt>
    <dgm:pt modelId="{90315D2E-2245-466A-9968-348B3EFB977B}" type="sibTrans" cxnId="{658FB945-34DB-4F01-B51F-EB6A75A0FB3F}">
      <dgm:prSet/>
      <dgm:spPr/>
      <dgm:t>
        <a:bodyPr/>
        <a:lstStyle/>
        <a:p>
          <a:endParaRPr lang="en-US"/>
        </a:p>
      </dgm:t>
    </dgm:pt>
    <dgm:pt modelId="{772055A0-0A2D-4BAF-B8EF-A35FF0EAC2E3}">
      <dgm:prSet phldr="0"/>
      <dgm:spPr/>
      <dgm:t>
        <a:bodyPr/>
        <a:lstStyle/>
        <a:p>
          <a:r>
            <a:rPr lang="en-US">
              <a:latin typeface="Arial"/>
            </a:rPr>
            <a:t>Decrease ER visits</a:t>
          </a:r>
          <a:endParaRPr lang="en-US"/>
        </a:p>
      </dgm:t>
    </dgm:pt>
    <dgm:pt modelId="{A81CB3C2-201A-4C81-9E37-85EA1B04842B}" type="parTrans" cxnId="{22547C58-FD2B-4C27-A21C-2E87CC090692}">
      <dgm:prSet/>
      <dgm:spPr/>
    </dgm:pt>
    <dgm:pt modelId="{E2E3CD09-0F0B-477F-9253-560E700C26DB}" type="sibTrans" cxnId="{22547C58-FD2B-4C27-A21C-2E87CC090692}">
      <dgm:prSet/>
      <dgm:spPr/>
    </dgm:pt>
    <dgm:pt modelId="{E8DEE344-1CDF-4E06-B543-E592004BC3FD}">
      <dgm:prSet phldr="0"/>
      <dgm:spPr/>
      <dgm:t>
        <a:bodyPr/>
        <a:lstStyle/>
        <a:p>
          <a:r>
            <a:rPr lang="en-US"/>
            <a:t>Increase diversity in the workforce</a:t>
          </a:r>
        </a:p>
      </dgm:t>
    </dgm:pt>
    <dgm:pt modelId="{8C2CB39B-04C0-42E6-BB3F-488C55BA77FB}" type="parTrans" cxnId="{92253B69-13A1-4496-8B17-826B2CE073F9}">
      <dgm:prSet/>
      <dgm:spPr/>
    </dgm:pt>
    <dgm:pt modelId="{44162972-E079-4444-9514-29B9D15062EE}" type="sibTrans" cxnId="{92253B69-13A1-4496-8B17-826B2CE073F9}">
      <dgm:prSet/>
      <dgm:spPr/>
    </dgm:pt>
    <dgm:pt modelId="{5F4AEF28-F0C8-4C1C-863D-541879BDBC7B}">
      <dgm:prSet phldr="0"/>
      <dgm:spPr/>
      <dgm:t>
        <a:bodyPr/>
        <a:lstStyle/>
        <a:p>
          <a:pPr rtl="0"/>
          <a:r>
            <a:rPr lang="en-US"/>
            <a:t>Reduce costs in replacing nursing staff</a:t>
          </a:r>
          <a:endParaRPr lang="en-US">
            <a:latin typeface="Arial"/>
          </a:endParaRPr>
        </a:p>
      </dgm:t>
    </dgm:pt>
    <dgm:pt modelId="{BD6A053D-C656-4DDB-A5E6-66164584C836}" type="parTrans" cxnId="{CB7F1F03-A8D2-4330-9C0B-AD09564BA500}">
      <dgm:prSet/>
      <dgm:spPr/>
    </dgm:pt>
    <dgm:pt modelId="{32996C68-D796-4045-BBD4-667B597EB95F}" type="sibTrans" cxnId="{CB7F1F03-A8D2-4330-9C0B-AD09564BA500}">
      <dgm:prSet/>
      <dgm:spPr/>
    </dgm:pt>
    <dgm:pt modelId="{C3F4E00F-6E9F-4A18-9A50-6FE0C657DB74}" type="pres">
      <dgm:prSet presAssocID="{69FE3E09-D03E-4F1C-BC6E-8E487CC1103D}" presName="cycle" presStyleCnt="0">
        <dgm:presLayoutVars>
          <dgm:dir/>
          <dgm:resizeHandles val="exact"/>
        </dgm:presLayoutVars>
      </dgm:prSet>
      <dgm:spPr/>
    </dgm:pt>
    <dgm:pt modelId="{B0834D5C-8ED7-4D06-B437-C92FF09D0BCC}" type="pres">
      <dgm:prSet presAssocID="{A35F72EE-ACA0-44B6-9C13-FF9C0BB56291}" presName="node" presStyleLbl="node1" presStyleIdx="0" presStyleCnt="5">
        <dgm:presLayoutVars>
          <dgm:bulletEnabled val="1"/>
        </dgm:presLayoutVars>
      </dgm:prSet>
      <dgm:spPr/>
    </dgm:pt>
    <dgm:pt modelId="{B19CEB39-DBB3-4E32-A31C-05A9F0047FF9}" type="pres">
      <dgm:prSet presAssocID="{A35F72EE-ACA0-44B6-9C13-FF9C0BB56291}" presName="spNode" presStyleCnt="0"/>
      <dgm:spPr/>
    </dgm:pt>
    <dgm:pt modelId="{5F6B590A-B3C0-43F4-A79A-F81DE71A32B9}" type="pres">
      <dgm:prSet presAssocID="{B4523934-B010-427D-AB2B-3D92F0A540CA}" presName="sibTrans" presStyleLbl="sibTrans1D1" presStyleIdx="0" presStyleCnt="5"/>
      <dgm:spPr/>
    </dgm:pt>
    <dgm:pt modelId="{CA3E85FD-8A92-458E-B20E-B2E2A20C604C}" type="pres">
      <dgm:prSet presAssocID="{E8DEE344-1CDF-4E06-B543-E592004BC3FD}" presName="node" presStyleLbl="node1" presStyleIdx="1" presStyleCnt="5">
        <dgm:presLayoutVars>
          <dgm:bulletEnabled val="1"/>
        </dgm:presLayoutVars>
      </dgm:prSet>
      <dgm:spPr/>
    </dgm:pt>
    <dgm:pt modelId="{7D152E96-82AB-4B51-948C-C8D1FE83A30E}" type="pres">
      <dgm:prSet presAssocID="{E8DEE344-1CDF-4E06-B543-E592004BC3FD}" presName="spNode" presStyleCnt="0"/>
      <dgm:spPr/>
    </dgm:pt>
    <dgm:pt modelId="{11BE51B1-AB57-45DF-B447-22091378789A}" type="pres">
      <dgm:prSet presAssocID="{44162972-E079-4444-9514-29B9D15062EE}" presName="sibTrans" presStyleLbl="sibTrans1D1" presStyleIdx="1" presStyleCnt="5"/>
      <dgm:spPr/>
    </dgm:pt>
    <dgm:pt modelId="{E778455F-60EF-4C65-A9E3-4F6EC5C80A57}" type="pres">
      <dgm:prSet presAssocID="{5F4AEF28-F0C8-4C1C-863D-541879BDBC7B}" presName="node" presStyleLbl="node1" presStyleIdx="2" presStyleCnt="5">
        <dgm:presLayoutVars>
          <dgm:bulletEnabled val="1"/>
        </dgm:presLayoutVars>
      </dgm:prSet>
      <dgm:spPr/>
    </dgm:pt>
    <dgm:pt modelId="{E5A18BF0-DDB6-4410-BB2F-234D2B287B22}" type="pres">
      <dgm:prSet presAssocID="{5F4AEF28-F0C8-4C1C-863D-541879BDBC7B}" presName="spNode" presStyleCnt="0"/>
      <dgm:spPr/>
    </dgm:pt>
    <dgm:pt modelId="{7AB48943-7830-47E2-8E0E-D6ADCE03782E}" type="pres">
      <dgm:prSet presAssocID="{32996C68-D796-4045-BBD4-667B597EB95F}" presName="sibTrans" presStyleLbl="sibTrans1D1" presStyleIdx="2" presStyleCnt="5"/>
      <dgm:spPr/>
    </dgm:pt>
    <dgm:pt modelId="{1A0E3F87-8090-4202-8B41-FC79F6606685}" type="pres">
      <dgm:prSet presAssocID="{772055A0-0A2D-4BAF-B8EF-A35FF0EAC2E3}" presName="node" presStyleLbl="node1" presStyleIdx="3" presStyleCnt="5">
        <dgm:presLayoutVars>
          <dgm:bulletEnabled val="1"/>
        </dgm:presLayoutVars>
      </dgm:prSet>
      <dgm:spPr/>
    </dgm:pt>
    <dgm:pt modelId="{05811E2D-D54D-496A-B628-AF7DBACAF60D}" type="pres">
      <dgm:prSet presAssocID="{772055A0-0A2D-4BAF-B8EF-A35FF0EAC2E3}" presName="spNode" presStyleCnt="0"/>
      <dgm:spPr/>
    </dgm:pt>
    <dgm:pt modelId="{32041714-174E-4831-9B54-49ED7193F537}" type="pres">
      <dgm:prSet presAssocID="{E2E3CD09-0F0B-477F-9253-560E700C26DB}" presName="sibTrans" presStyleLbl="sibTrans1D1" presStyleIdx="3" presStyleCnt="5"/>
      <dgm:spPr/>
    </dgm:pt>
    <dgm:pt modelId="{41BAF59B-7871-455F-8584-C3D928478080}" type="pres">
      <dgm:prSet presAssocID="{226CE4B0-D012-4E69-AD06-9367C14EF9A7}" presName="node" presStyleLbl="node1" presStyleIdx="4" presStyleCnt="5">
        <dgm:presLayoutVars>
          <dgm:bulletEnabled val="1"/>
        </dgm:presLayoutVars>
      </dgm:prSet>
      <dgm:spPr/>
    </dgm:pt>
    <dgm:pt modelId="{B8219736-897D-4291-951D-67FC8FDABABA}" type="pres">
      <dgm:prSet presAssocID="{226CE4B0-D012-4E69-AD06-9367C14EF9A7}" presName="spNode" presStyleCnt="0"/>
      <dgm:spPr/>
    </dgm:pt>
    <dgm:pt modelId="{CD3A7C8D-B24A-440A-83B6-007C31952F63}" type="pres">
      <dgm:prSet presAssocID="{90315D2E-2245-466A-9968-348B3EFB977B}" presName="sibTrans" presStyleLbl="sibTrans1D1" presStyleIdx="4" presStyleCnt="5"/>
      <dgm:spPr/>
    </dgm:pt>
  </dgm:ptLst>
  <dgm:cxnLst>
    <dgm:cxn modelId="{C64DE100-1686-489D-8CE4-AC4CED66E3C9}" type="presOf" srcId="{32996C68-D796-4045-BBD4-667B597EB95F}" destId="{7AB48943-7830-47E2-8E0E-D6ADCE03782E}" srcOrd="0" destOrd="0" presId="urn:microsoft.com/office/officeart/2005/8/layout/cycle5"/>
    <dgm:cxn modelId="{CB7F1F03-A8D2-4330-9C0B-AD09564BA500}" srcId="{69FE3E09-D03E-4F1C-BC6E-8E487CC1103D}" destId="{5F4AEF28-F0C8-4C1C-863D-541879BDBC7B}" srcOrd="2" destOrd="0" parTransId="{BD6A053D-C656-4DDB-A5E6-66164584C836}" sibTransId="{32996C68-D796-4045-BBD4-667B597EB95F}"/>
    <dgm:cxn modelId="{71782525-7A15-4C81-AB5F-5807ED46A672}" type="presOf" srcId="{E2E3CD09-0F0B-477F-9253-560E700C26DB}" destId="{32041714-174E-4831-9B54-49ED7193F537}" srcOrd="0" destOrd="0" presId="urn:microsoft.com/office/officeart/2005/8/layout/cycle5"/>
    <dgm:cxn modelId="{FF70DE3D-445E-4C71-B33F-F0B96ACA92BF}" type="presOf" srcId="{B4523934-B010-427D-AB2B-3D92F0A540CA}" destId="{5F6B590A-B3C0-43F4-A79A-F81DE71A32B9}" srcOrd="0" destOrd="0" presId="urn:microsoft.com/office/officeart/2005/8/layout/cycle5"/>
    <dgm:cxn modelId="{658FB945-34DB-4F01-B51F-EB6A75A0FB3F}" srcId="{69FE3E09-D03E-4F1C-BC6E-8E487CC1103D}" destId="{226CE4B0-D012-4E69-AD06-9367C14EF9A7}" srcOrd="4" destOrd="0" parTransId="{D786C33A-1477-4900-89FB-3456F7C8CADD}" sibTransId="{90315D2E-2245-466A-9968-348B3EFB977B}"/>
    <dgm:cxn modelId="{92253B69-13A1-4496-8B17-826B2CE073F9}" srcId="{69FE3E09-D03E-4F1C-BC6E-8E487CC1103D}" destId="{E8DEE344-1CDF-4E06-B543-E592004BC3FD}" srcOrd="1" destOrd="0" parTransId="{8C2CB39B-04C0-42E6-BB3F-488C55BA77FB}" sibTransId="{44162972-E079-4444-9514-29B9D15062EE}"/>
    <dgm:cxn modelId="{22547C58-FD2B-4C27-A21C-2E87CC090692}" srcId="{69FE3E09-D03E-4F1C-BC6E-8E487CC1103D}" destId="{772055A0-0A2D-4BAF-B8EF-A35FF0EAC2E3}" srcOrd="3" destOrd="0" parTransId="{A81CB3C2-201A-4C81-9E37-85EA1B04842B}" sibTransId="{E2E3CD09-0F0B-477F-9253-560E700C26DB}"/>
    <dgm:cxn modelId="{66BC0F97-D2FC-405A-9EEA-8BB3CFAEB28E}" type="presOf" srcId="{44162972-E079-4444-9514-29B9D15062EE}" destId="{11BE51B1-AB57-45DF-B447-22091378789A}" srcOrd="0" destOrd="0" presId="urn:microsoft.com/office/officeart/2005/8/layout/cycle5"/>
    <dgm:cxn modelId="{0E1F85A5-5195-448C-851D-3BE9588683F1}" srcId="{69FE3E09-D03E-4F1C-BC6E-8E487CC1103D}" destId="{A35F72EE-ACA0-44B6-9C13-FF9C0BB56291}" srcOrd="0" destOrd="0" parTransId="{BF972FCB-2465-43F0-A876-C485877351C2}" sibTransId="{B4523934-B010-427D-AB2B-3D92F0A540CA}"/>
    <dgm:cxn modelId="{A422D6A8-D3D7-45B2-91BA-C4B217A3F09F}" type="presOf" srcId="{A35F72EE-ACA0-44B6-9C13-FF9C0BB56291}" destId="{B0834D5C-8ED7-4D06-B437-C92FF09D0BCC}" srcOrd="0" destOrd="0" presId="urn:microsoft.com/office/officeart/2005/8/layout/cycle5"/>
    <dgm:cxn modelId="{2E6407C1-C690-47CB-B3E2-F4043B74617D}" type="presOf" srcId="{772055A0-0A2D-4BAF-B8EF-A35FF0EAC2E3}" destId="{1A0E3F87-8090-4202-8B41-FC79F6606685}" srcOrd="0" destOrd="0" presId="urn:microsoft.com/office/officeart/2005/8/layout/cycle5"/>
    <dgm:cxn modelId="{FB1992CA-E3EE-4107-999A-0BDA81524003}" type="presOf" srcId="{E8DEE344-1CDF-4E06-B543-E592004BC3FD}" destId="{CA3E85FD-8A92-458E-B20E-B2E2A20C604C}" srcOrd="0" destOrd="0" presId="urn:microsoft.com/office/officeart/2005/8/layout/cycle5"/>
    <dgm:cxn modelId="{762006D1-07C7-4FD9-ABE7-81104A6F6E7F}" type="presOf" srcId="{5F4AEF28-F0C8-4C1C-863D-541879BDBC7B}" destId="{E778455F-60EF-4C65-A9E3-4F6EC5C80A57}" srcOrd="0" destOrd="0" presId="urn:microsoft.com/office/officeart/2005/8/layout/cycle5"/>
    <dgm:cxn modelId="{C66F21D6-A080-4D4C-AC74-AD5B50A23F44}" type="presOf" srcId="{69FE3E09-D03E-4F1C-BC6E-8E487CC1103D}" destId="{C3F4E00F-6E9F-4A18-9A50-6FE0C657DB74}" srcOrd="0" destOrd="0" presId="urn:microsoft.com/office/officeart/2005/8/layout/cycle5"/>
    <dgm:cxn modelId="{4605A4E3-C80E-470A-8DAD-768A66427A69}" type="presOf" srcId="{90315D2E-2245-466A-9968-348B3EFB977B}" destId="{CD3A7C8D-B24A-440A-83B6-007C31952F63}" srcOrd="0" destOrd="0" presId="urn:microsoft.com/office/officeart/2005/8/layout/cycle5"/>
    <dgm:cxn modelId="{28C134E7-6167-46D4-BE66-D8AE9ECE78A1}" type="presOf" srcId="{226CE4B0-D012-4E69-AD06-9367C14EF9A7}" destId="{41BAF59B-7871-455F-8584-C3D928478080}" srcOrd="0" destOrd="0" presId="urn:microsoft.com/office/officeart/2005/8/layout/cycle5"/>
    <dgm:cxn modelId="{888F6764-8B15-49E6-B733-96CF84801A89}" type="presParOf" srcId="{C3F4E00F-6E9F-4A18-9A50-6FE0C657DB74}" destId="{B0834D5C-8ED7-4D06-B437-C92FF09D0BCC}" srcOrd="0" destOrd="0" presId="urn:microsoft.com/office/officeart/2005/8/layout/cycle5"/>
    <dgm:cxn modelId="{F740BE7D-45AA-4088-8E00-DD643F43DAB2}" type="presParOf" srcId="{C3F4E00F-6E9F-4A18-9A50-6FE0C657DB74}" destId="{B19CEB39-DBB3-4E32-A31C-05A9F0047FF9}" srcOrd="1" destOrd="0" presId="urn:microsoft.com/office/officeart/2005/8/layout/cycle5"/>
    <dgm:cxn modelId="{4E3CBF8B-C073-4906-AA43-415903DB7EDE}" type="presParOf" srcId="{C3F4E00F-6E9F-4A18-9A50-6FE0C657DB74}" destId="{5F6B590A-B3C0-43F4-A79A-F81DE71A32B9}" srcOrd="2" destOrd="0" presId="urn:microsoft.com/office/officeart/2005/8/layout/cycle5"/>
    <dgm:cxn modelId="{25B864E5-84B5-4CDA-8794-685304AC3941}" type="presParOf" srcId="{C3F4E00F-6E9F-4A18-9A50-6FE0C657DB74}" destId="{CA3E85FD-8A92-458E-B20E-B2E2A20C604C}" srcOrd="3" destOrd="0" presId="urn:microsoft.com/office/officeart/2005/8/layout/cycle5"/>
    <dgm:cxn modelId="{8F6856D7-6A15-40C2-B561-FDD8F3FA4BD2}" type="presParOf" srcId="{C3F4E00F-6E9F-4A18-9A50-6FE0C657DB74}" destId="{7D152E96-82AB-4B51-948C-C8D1FE83A30E}" srcOrd="4" destOrd="0" presId="urn:microsoft.com/office/officeart/2005/8/layout/cycle5"/>
    <dgm:cxn modelId="{E93F0FAF-B15D-44C4-8045-FC5C83167195}" type="presParOf" srcId="{C3F4E00F-6E9F-4A18-9A50-6FE0C657DB74}" destId="{11BE51B1-AB57-45DF-B447-22091378789A}" srcOrd="5" destOrd="0" presId="urn:microsoft.com/office/officeart/2005/8/layout/cycle5"/>
    <dgm:cxn modelId="{33906692-D268-44F9-B34D-F9B4C4D878F7}" type="presParOf" srcId="{C3F4E00F-6E9F-4A18-9A50-6FE0C657DB74}" destId="{E778455F-60EF-4C65-A9E3-4F6EC5C80A57}" srcOrd="6" destOrd="0" presId="urn:microsoft.com/office/officeart/2005/8/layout/cycle5"/>
    <dgm:cxn modelId="{E77026F4-E000-49A7-A19A-8BBC0819EB19}" type="presParOf" srcId="{C3F4E00F-6E9F-4A18-9A50-6FE0C657DB74}" destId="{E5A18BF0-DDB6-4410-BB2F-234D2B287B22}" srcOrd="7" destOrd="0" presId="urn:microsoft.com/office/officeart/2005/8/layout/cycle5"/>
    <dgm:cxn modelId="{2483BF10-29AB-4BD8-8D6A-B346B1AF050D}" type="presParOf" srcId="{C3F4E00F-6E9F-4A18-9A50-6FE0C657DB74}" destId="{7AB48943-7830-47E2-8E0E-D6ADCE03782E}" srcOrd="8" destOrd="0" presId="urn:microsoft.com/office/officeart/2005/8/layout/cycle5"/>
    <dgm:cxn modelId="{1AB332ED-F420-4E37-8453-14344C8AD1F6}" type="presParOf" srcId="{C3F4E00F-6E9F-4A18-9A50-6FE0C657DB74}" destId="{1A0E3F87-8090-4202-8B41-FC79F6606685}" srcOrd="9" destOrd="0" presId="urn:microsoft.com/office/officeart/2005/8/layout/cycle5"/>
    <dgm:cxn modelId="{09D0F2C6-73C1-4C48-BFB9-5AA4C173BEDF}" type="presParOf" srcId="{C3F4E00F-6E9F-4A18-9A50-6FE0C657DB74}" destId="{05811E2D-D54D-496A-B628-AF7DBACAF60D}" srcOrd="10" destOrd="0" presId="urn:microsoft.com/office/officeart/2005/8/layout/cycle5"/>
    <dgm:cxn modelId="{8E1F760A-32B9-4AAD-A761-0EE6E5BE6861}" type="presParOf" srcId="{C3F4E00F-6E9F-4A18-9A50-6FE0C657DB74}" destId="{32041714-174E-4831-9B54-49ED7193F537}" srcOrd="11" destOrd="0" presId="urn:microsoft.com/office/officeart/2005/8/layout/cycle5"/>
    <dgm:cxn modelId="{2CE5E576-D001-4F2A-845D-9F51A6FBA60F}" type="presParOf" srcId="{C3F4E00F-6E9F-4A18-9A50-6FE0C657DB74}" destId="{41BAF59B-7871-455F-8584-C3D928478080}" srcOrd="12" destOrd="0" presId="urn:microsoft.com/office/officeart/2005/8/layout/cycle5"/>
    <dgm:cxn modelId="{BE8A0BBD-7A31-4B90-A4D2-277314A5A81B}" type="presParOf" srcId="{C3F4E00F-6E9F-4A18-9A50-6FE0C657DB74}" destId="{B8219736-897D-4291-951D-67FC8FDABABA}" srcOrd="13" destOrd="0" presId="urn:microsoft.com/office/officeart/2005/8/layout/cycle5"/>
    <dgm:cxn modelId="{FE57DF8A-3DAD-419C-B403-21A07C5DAC42}" type="presParOf" srcId="{C3F4E00F-6E9F-4A18-9A50-6FE0C657DB74}" destId="{CD3A7C8D-B24A-440A-83B6-007C31952F63}" srcOrd="14"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5B43A18-D40D-4763-B435-DE59A9D83B10}" type="doc">
      <dgm:prSet loTypeId="urn:microsoft.com/office/officeart/2005/8/layout/hProcess9" loCatId="process" qsTypeId="urn:microsoft.com/office/officeart/2005/8/quickstyle/simple1" qsCatId="simple" csTypeId="urn:microsoft.com/office/officeart/2005/8/colors/accent3_3" csCatId="accent3" phldr="1"/>
      <dgm:spPr/>
      <dgm:t>
        <a:bodyPr/>
        <a:lstStyle/>
        <a:p>
          <a:endParaRPr lang="en-US"/>
        </a:p>
      </dgm:t>
    </dgm:pt>
    <dgm:pt modelId="{0208AD14-47E4-4E22-9EE0-9FA8EC1A4B8E}">
      <dgm:prSet phldrT="[Text]" phldr="0"/>
      <dgm:spPr/>
      <dgm:t>
        <a:bodyPr/>
        <a:lstStyle/>
        <a:p>
          <a:pPr rtl="0"/>
          <a:r>
            <a:rPr lang="en-US">
              <a:latin typeface="Arial"/>
            </a:rPr>
            <a:t>Pilot Stakeholders</a:t>
          </a:r>
          <a:endParaRPr lang="en-US"/>
        </a:p>
      </dgm:t>
    </dgm:pt>
    <dgm:pt modelId="{55721B38-3E44-45FE-85A5-7A525E6FEB6E}" type="parTrans" cxnId="{1964E92C-D468-4BE5-AC58-525C1FC01B92}">
      <dgm:prSet/>
      <dgm:spPr/>
      <dgm:t>
        <a:bodyPr/>
        <a:lstStyle/>
        <a:p>
          <a:endParaRPr lang="en-US"/>
        </a:p>
      </dgm:t>
    </dgm:pt>
    <dgm:pt modelId="{6C28C9D9-5243-47F7-A3B0-CE98F68A14F0}" type="sibTrans" cxnId="{1964E92C-D468-4BE5-AC58-525C1FC01B92}">
      <dgm:prSet/>
      <dgm:spPr/>
      <dgm:t>
        <a:bodyPr/>
        <a:lstStyle/>
        <a:p>
          <a:endParaRPr lang="en-US"/>
        </a:p>
      </dgm:t>
    </dgm:pt>
    <dgm:pt modelId="{8EFBAB5F-319C-45AB-A097-FBEC164355BC}">
      <dgm:prSet phldrT="[Text]" phldr="0"/>
      <dgm:spPr/>
      <dgm:t>
        <a:bodyPr/>
        <a:lstStyle/>
        <a:p>
          <a:pPr rtl="0"/>
          <a:r>
            <a:rPr lang="en-US">
              <a:latin typeface="Arial"/>
            </a:rPr>
            <a:t>Federally Qualified Health Centers (FQHCs)</a:t>
          </a:r>
          <a:endParaRPr lang="en-US"/>
        </a:p>
      </dgm:t>
    </dgm:pt>
    <dgm:pt modelId="{ACD075C7-7B13-455B-8FC4-36ACBD911368}" type="parTrans" cxnId="{517F8253-5EB2-4B23-A620-CD39223B7FDB}">
      <dgm:prSet/>
      <dgm:spPr/>
      <dgm:t>
        <a:bodyPr/>
        <a:lstStyle/>
        <a:p>
          <a:endParaRPr lang="en-US"/>
        </a:p>
      </dgm:t>
    </dgm:pt>
    <dgm:pt modelId="{6B0B9951-9D6D-4E25-AE49-BEEF1F0293B3}" type="sibTrans" cxnId="{517F8253-5EB2-4B23-A620-CD39223B7FDB}">
      <dgm:prSet/>
      <dgm:spPr/>
      <dgm:t>
        <a:bodyPr/>
        <a:lstStyle/>
        <a:p>
          <a:endParaRPr lang="en-US"/>
        </a:p>
      </dgm:t>
    </dgm:pt>
    <dgm:pt modelId="{4680020B-C24D-4E49-9ACF-C7561F885625}">
      <dgm:prSet phldrT="[Text]" phldr="0"/>
      <dgm:spPr/>
      <dgm:t>
        <a:bodyPr/>
        <a:lstStyle/>
        <a:p>
          <a:pPr rtl="0"/>
          <a:r>
            <a:rPr lang="en-US">
              <a:latin typeface="Arial"/>
            </a:rPr>
            <a:t>ADN/ BSN schools</a:t>
          </a:r>
          <a:endParaRPr lang="en-US"/>
        </a:p>
      </dgm:t>
    </dgm:pt>
    <dgm:pt modelId="{B3757E39-C45B-4C32-9A84-9B572DD1B58C}" type="parTrans" cxnId="{2D47512B-E043-40E8-BAB5-DCEDC0F14522}">
      <dgm:prSet/>
      <dgm:spPr/>
      <dgm:t>
        <a:bodyPr/>
        <a:lstStyle/>
        <a:p>
          <a:endParaRPr lang="en-US"/>
        </a:p>
      </dgm:t>
    </dgm:pt>
    <dgm:pt modelId="{35F045D8-E76D-4AD1-877F-7D176BF1620E}" type="sibTrans" cxnId="{2D47512B-E043-40E8-BAB5-DCEDC0F14522}">
      <dgm:prSet/>
      <dgm:spPr/>
      <dgm:t>
        <a:bodyPr/>
        <a:lstStyle/>
        <a:p>
          <a:endParaRPr lang="en-US"/>
        </a:p>
      </dgm:t>
    </dgm:pt>
    <dgm:pt modelId="{334CBFAD-504A-4142-82C8-5FB5BEB99E1A}">
      <dgm:prSet phldrT="[Text]" phldr="0"/>
      <dgm:spPr/>
      <dgm:t>
        <a:bodyPr/>
        <a:lstStyle/>
        <a:p>
          <a:pPr rtl="0"/>
          <a:r>
            <a:rPr lang="en-US">
              <a:latin typeface="Arial"/>
            </a:rPr>
            <a:t>RN students</a:t>
          </a:r>
          <a:endParaRPr lang="en-US"/>
        </a:p>
      </dgm:t>
    </dgm:pt>
    <dgm:pt modelId="{679F08EA-D70F-467B-8E78-206F35B4A8E2}" type="parTrans" cxnId="{F6B09436-F91F-4B9F-87C3-5C13975FAD0A}">
      <dgm:prSet/>
      <dgm:spPr/>
      <dgm:t>
        <a:bodyPr/>
        <a:lstStyle/>
        <a:p>
          <a:endParaRPr lang="en-US"/>
        </a:p>
      </dgm:t>
    </dgm:pt>
    <dgm:pt modelId="{EA3EF1AC-4D50-47F2-AD95-2BFE24107D53}" type="sibTrans" cxnId="{F6B09436-F91F-4B9F-87C3-5C13975FAD0A}">
      <dgm:prSet/>
      <dgm:spPr/>
      <dgm:t>
        <a:bodyPr/>
        <a:lstStyle/>
        <a:p>
          <a:endParaRPr lang="en-US"/>
        </a:p>
      </dgm:t>
    </dgm:pt>
    <dgm:pt modelId="{DE9BA07A-40E8-49FF-B19E-4FCBCEA3A3E7}">
      <dgm:prSet phldrT="[Text]" phldr="0"/>
      <dgm:spPr/>
      <dgm:t>
        <a:bodyPr/>
        <a:lstStyle/>
        <a:p>
          <a:pPr rtl="0"/>
          <a:r>
            <a:rPr lang="en-US">
              <a:latin typeface="Arial"/>
            </a:rPr>
            <a:t>Secondary Stakeholders</a:t>
          </a:r>
          <a:endParaRPr lang="en-US"/>
        </a:p>
      </dgm:t>
    </dgm:pt>
    <dgm:pt modelId="{B809F6FC-5B79-4670-A224-04251B3937A4}" type="parTrans" cxnId="{808A19C7-4082-45DE-A31C-88CC6FC115CE}">
      <dgm:prSet/>
      <dgm:spPr/>
      <dgm:t>
        <a:bodyPr/>
        <a:lstStyle/>
        <a:p>
          <a:endParaRPr lang="en-US"/>
        </a:p>
      </dgm:t>
    </dgm:pt>
    <dgm:pt modelId="{31134348-1839-46D1-B923-03EA2257BEE0}" type="sibTrans" cxnId="{808A19C7-4082-45DE-A31C-88CC6FC115CE}">
      <dgm:prSet/>
      <dgm:spPr/>
      <dgm:t>
        <a:bodyPr/>
        <a:lstStyle/>
        <a:p>
          <a:endParaRPr lang="en-US"/>
        </a:p>
      </dgm:t>
    </dgm:pt>
    <dgm:pt modelId="{861B115F-1EFC-4E30-9481-C8D407C363CC}">
      <dgm:prSet phldrT="[Text]" phldr="0"/>
      <dgm:spPr/>
      <dgm:t>
        <a:bodyPr/>
        <a:lstStyle/>
        <a:p>
          <a:r>
            <a:rPr lang="en-US">
              <a:latin typeface="Arial"/>
            </a:rPr>
            <a:t>FQHCs</a:t>
          </a:r>
          <a:endParaRPr lang="en-US"/>
        </a:p>
      </dgm:t>
    </dgm:pt>
    <dgm:pt modelId="{D408FFDE-1884-47C3-AC32-40DABF68B8D7}" type="parTrans" cxnId="{0A93C39B-C0C5-45E5-98E4-900F4F9658A9}">
      <dgm:prSet/>
      <dgm:spPr/>
      <dgm:t>
        <a:bodyPr/>
        <a:lstStyle/>
        <a:p>
          <a:endParaRPr lang="en-US"/>
        </a:p>
      </dgm:t>
    </dgm:pt>
    <dgm:pt modelId="{65DC5751-1A29-4B2B-811B-8C90E444AABE}" type="sibTrans" cxnId="{0A93C39B-C0C5-45E5-98E4-900F4F9658A9}">
      <dgm:prSet/>
      <dgm:spPr/>
      <dgm:t>
        <a:bodyPr/>
        <a:lstStyle/>
        <a:p>
          <a:endParaRPr lang="en-US"/>
        </a:p>
      </dgm:t>
    </dgm:pt>
    <dgm:pt modelId="{0ACD81D0-BE6D-43ED-BCCB-0F901F15FC80}">
      <dgm:prSet phldr="0"/>
      <dgm:spPr/>
      <dgm:t>
        <a:bodyPr/>
        <a:lstStyle/>
        <a:p>
          <a:pPr rtl="0"/>
          <a:r>
            <a:rPr lang="en-US">
              <a:latin typeface="Arial"/>
            </a:rPr>
            <a:t>ADN/ BSN/ APRN schools</a:t>
          </a:r>
        </a:p>
      </dgm:t>
    </dgm:pt>
    <dgm:pt modelId="{4589186E-D1EA-448C-98AC-312037365923}" type="parTrans" cxnId="{7B94B93C-6AD0-412A-BDD0-79A78E5673AD}">
      <dgm:prSet/>
      <dgm:spPr/>
      <dgm:t>
        <a:bodyPr/>
        <a:lstStyle/>
        <a:p>
          <a:endParaRPr lang="en-US"/>
        </a:p>
      </dgm:t>
    </dgm:pt>
    <dgm:pt modelId="{43E91A58-622F-4FD7-853B-209E3D44EEC0}" type="sibTrans" cxnId="{7B94B93C-6AD0-412A-BDD0-79A78E5673AD}">
      <dgm:prSet/>
      <dgm:spPr/>
      <dgm:t>
        <a:bodyPr/>
        <a:lstStyle/>
        <a:p>
          <a:endParaRPr lang="en-US"/>
        </a:p>
      </dgm:t>
    </dgm:pt>
    <dgm:pt modelId="{990676AA-2459-42D6-AB63-2E03E180B009}">
      <dgm:prSet phldr="0"/>
      <dgm:spPr/>
      <dgm:t>
        <a:bodyPr/>
        <a:lstStyle/>
        <a:p>
          <a:pPr rtl="0"/>
          <a:r>
            <a:rPr lang="en-US">
              <a:latin typeface="Arial"/>
            </a:rPr>
            <a:t>RN/ APRN students</a:t>
          </a:r>
        </a:p>
      </dgm:t>
    </dgm:pt>
    <dgm:pt modelId="{72E1C806-1A07-4845-9BCF-11E0D8F473EE}" type="parTrans" cxnId="{9D441C04-B33D-4007-8507-2846C029FAC0}">
      <dgm:prSet/>
      <dgm:spPr/>
      <dgm:t>
        <a:bodyPr/>
        <a:lstStyle/>
        <a:p>
          <a:endParaRPr lang="en-US"/>
        </a:p>
      </dgm:t>
    </dgm:pt>
    <dgm:pt modelId="{9DE29804-91F7-43C7-A7EE-4090C6E0A030}" type="sibTrans" cxnId="{9D441C04-B33D-4007-8507-2846C029FAC0}">
      <dgm:prSet/>
      <dgm:spPr/>
      <dgm:t>
        <a:bodyPr/>
        <a:lstStyle/>
        <a:p>
          <a:endParaRPr lang="en-US"/>
        </a:p>
      </dgm:t>
    </dgm:pt>
    <dgm:pt modelId="{576DAD43-FEB7-4088-9A2E-BFFFE1844BDF}">
      <dgm:prSet phldr="0"/>
      <dgm:spPr/>
      <dgm:t>
        <a:bodyPr/>
        <a:lstStyle/>
        <a:p>
          <a:r>
            <a:rPr lang="en-US">
              <a:latin typeface="Arial"/>
            </a:rPr>
            <a:t>Insurers</a:t>
          </a:r>
        </a:p>
      </dgm:t>
    </dgm:pt>
    <dgm:pt modelId="{EC1F5551-0EB5-47CB-AF15-0281DF6A403D}" type="parTrans" cxnId="{068A9C90-8359-406D-89B9-C9C70F306C5F}">
      <dgm:prSet/>
      <dgm:spPr/>
      <dgm:t>
        <a:bodyPr/>
        <a:lstStyle/>
        <a:p>
          <a:endParaRPr lang="en-US"/>
        </a:p>
      </dgm:t>
    </dgm:pt>
    <dgm:pt modelId="{C25B2171-3BF9-4A11-980F-2D32C5DFA922}" type="sibTrans" cxnId="{068A9C90-8359-406D-89B9-C9C70F306C5F}">
      <dgm:prSet/>
      <dgm:spPr/>
      <dgm:t>
        <a:bodyPr/>
        <a:lstStyle/>
        <a:p>
          <a:endParaRPr lang="en-US"/>
        </a:p>
      </dgm:t>
    </dgm:pt>
    <dgm:pt modelId="{E7B90E69-E091-4CAB-99D2-CDADB083B0A2}">
      <dgm:prSet phldr="0"/>
      <dgm:spPr/>
      <dgm:t>
        <a:bodyPr/>
        <a:lstStyle/>
        <a:p>
          <a:pPr rtl="0"/>
          <a:r>
            <a:rPr lang="en-US">
              <a:latin typeface="Arial"/>
            </a:rPr>
            <a:t>Tertiary Stakeholders</a:t>
          </a:r>
        </a:p>
      </dgm:t>
    </dgm:pt>
    <dgm:pt modelId="{8E3F8F47-741C-4A12-9BFA-9A4D5A15ED79}" type="parTrans" cxnId="{8B01F057-A412-4903-B9DC-4D8FB8EC0B31}">
      <dgm:prSet/>
      <dgm:spPr/>
      <dgm:t>
        <a:bodyPr/>
        <a:lstStyle/>
        <a:p>
          <a:endParaRPr lang="en-US"/>
        </a:p>
      </dgm:t>
    </dgm:pt>
    <dgm:pt modelId="{8249D95A-BC51-4ED5-AEE7-0F5B1D9FACBC}" type="sibTrans" cxnId="{8B01F057-A412-4903-B9DC-4D8FB8EC0B31}">
      <dgm:prSet/>
      <dgm:spPr/>
      <dgm:t>
        <a:bodyPr/>
        <a:lstStyle/>
        <a:p>
          <a:endParaRPr lang="en-US"/>
        </a:p>
      </dgm:t>
    </dgm:pt>
    <dgm:pt modelId="{06A0095F-2617-4EAB-9E5D-318FF9D1526D}">
      <dgm:prSet phldr="0"/>
      <dgm:spPr/>
      <dgm:t>
        <a:bodyPr/>
        <a:lstStyle/>
        <a:p>
          <a:pPr rtl="0"/>
          <a:r>
            <a:rPr lang="en-US">
              <a:latin typeface="Arial"/>
            </a:rPr>
            <a:t>FQHCs</a:t>
          </a:r>
        </a:p>
      </dgm:t>
    </dgm:pt>
    <dgm:pt modelId="{2517315F-6767-4C96-965C-E78B61A145F5}" type="parTrans" cxnId="{7A898AF7-53FD-4C55-B66B-C7FB808CCE24}">
      <dgm:prSet/>
      <dgm:spPr/>
      <dgm:t>
        <a:bodyPr/>
        <a:lstStyle/>
        <a:p>
          <a:endParaRPr lang="en-US"/>
        </a:p>
      </dgm:t>
    </dgm:pt>
    <dgm:pt modelId="{0CC10B11-314E-4884-B5E4-6B98A789850C}" type="sibTrans" cxnId="{7A898AF7-53FD-4C55-B66B-C7FB808CCE24}">
      <dgm:prSet/>
      <dgm:spPr/>
      <dgm:t>
        <a:bodyPr/>
        <a:lstStyle/>
        <a:p>
          <a:endParaRPr lang="en-US"/>
        </a:p>
      </dgm:t>
    </dgm:pt>
    <dgm:pt modelId="{7BC2D5C2-7487-4CE7-B4F6-3A5FA6D1CA16}">
      <dgm:prSet phldr="0"/>
      <dgm:spPr/>
      <dgm:t>
        <a:bodyPr/>
        <a:lstStyle/>
        <a:p>
          <a:pPr rtl="0"/>
          <a:r>
            <a:rPr lang="en-US"/>
            <a:t>ADN/</a:t>
          </a:r>
          <a:r>
            <a:rPr lang="en-US">
              <a:latin typeface="Arial"/>
            </a:rPr>
            <a:t> </a:t>
          </a:r>
          <a:r>
            <a:rPr lang="en-US"/>
            <a:t>BSN/</a:t>
          </a:r>
          <a:r>
            <a:rPr lang="en-US">
              <a:latin typeface="Arial"/>
            </a:rPr>
            <a:t> </a:t>
          </a:r>
          <a:r>
            <a:rPr lang="en-US"/>
            <a:t>APRN </a:t>
          </a:r>
          <a:r>
            <a:rPr lang="en-US">
              <a:latin typeface="Arial"/>
            </a:rPr>
            <a:t>schools</a:t>
          </a:r>
        </a:p>
      </dgm:t>
    </dgm:pt>
    <dgm:pt modelId="{872E6736-A14A-493B-826C-7557ED7E07B4}" type="parTrans" cxnId="{C6787FFB-C8E8-4162-9776-0C452D090B64}">
      <dgm:prSet/>
      <dgm:spPr/>
      <dgm:t>
        <a:bodyPr/>
        <a:lstStyle/>
        <a:p>
          <a:endParaRPr lang="en-US"/>
        </a:p>
      </dgm:t>
    </dgm:pt>
    <dgm:pt modelId="{2E134F27-C1A5-4B0F-AA01-4DAB05CB503B}" type="sibTrans" cxnId="{C6787FFB-C8E8-4162-9776-0C452D090B64}">
      <dgm:prSet/>
      <dgm:spPr/>
      <dgm:t>
        <a:bodyPr/>
        <a:lstStyle/>
        <a:p>
          <a:endParaRPr lang="en-US"/>
        </a:p>
      </dgm:t>
    </dgm:pt>
    <dgm:pt modelId="{B7A30935-76BF-40E2-8774-36949CD7DF8A}">
      <dgm:prSet phldr="0"/>
      <dgm:spPr/>
      <dgm:t>
        <a:bodyPr/>
        <a:lstStyle/>
        <a:p>
          <a:pPr rtl="0"/>
          <a:r>
            <a:rPr lang="en-US"/>
            <a:t>RN/</a:t>
          </a:r>
          <a:r>
            <a:rPr lang="en-US">
              <a:latin typeface="Arial"/>
            </a:rPr>
            <a:t> </a:t>
          </a:r>
          <a:r>
            <a:rPr lang="en-US"/>
            <a:t>APRN students</a:t>
          </a:r>
        </a:p>
      </dgm:t>
    </dgm:pt>
    <dgm:pt modelId="{FE8FA2E2-DC80-4303-A082-285487A7D2CE}" type="parTrans" cxnId="{11ED4AA6-74CB-4237-9820-F5B9AC495B0D}">
      <dgm:prSet/>
      <dgm:spPr/>
      <dgm:t>
        <a:bodyPr/>
        <a:lstStyle/>
        <a:p>
          <a:endParaRPr lang="en-US"/>
        </a:p>
      </dgm:t>
    </dgm:pt>
    <dgm:pt modelId="{D2ADE8C8-562B-4FDB-B9F9-0E02EBF1BF3B}" type="sibTrans" cxnId="{11ED4AA6-74CB-4237-9820-F5B9AC495B0D}">
      <dgm:prSet/>
      <dgm:spPr/>
      <dgm:t>
        <a:bodyPr/>
        <a:lstStyle/>
        <a:p>
          <a:endParaRPr lang="en-US"/>
        </a:p>
      </dgm:t>
    </dgm:pt>
    <dgm:pt modelId="{FE1A99F5-2986-4A97-B1BA-35E4CFF76F6A}">
      <dgm:prSet phldr="0"/>
      <dgm:spPr/>
      <dgm:t>
        <a:bodyPr/>
        <a:lstStyle/>
        <a:p>
          <a:r>
            <a:rPr lang="en-US">
              <a:latin typeface="Arial"/>
            </a:rPr>
            <a:t>CMS</a:t>
          </a:r>
        </a:p>
      </dgm:t>
    </dgm:pt>
    <dgm:pt modelId="{A5822243-33CD-481F-BACD-BAE4B9A876B1}" type="parTrans" cxnId="{45F1C0A8-F286-4C07-B15E-06AD67C92453}">
      <dgm:prSet/>
      <dgm:spPr/>
      <dgm:t>
        <a:bodyPr/>
        <a:lstStyle/>
        <a:p>
          <a:endParaRPr lang="en-US"/>
        </a:p>
      </dgm:t>
    </dgm:pt>
    <dgm:pt modelId="{80144969-1142-427D-BE27-9C2D9DABFFDD}" type="sibTrans" cxnId="{45F1C0A8-F286-4C07-B15E-06AD67C92453}">
      <dgm:prSet/>
      <dgm:spPr/>
      <dgm:t>
        <a:bodyPr/>
        <a:lstStyle/>
        <a:p>
          <a:endParaRPr lang="en-US"/>
        </a:p>
      </dgm:t>
    </dgm:pt>
    <dgm:pt modelId="{4949EDE8-7002-4CC4-BC82-52562D1E2DE4}">
      <dgm:prSet phldr="0"/>
      <dgm:spPr/>
      <dgm:t>
        <a:bodyPr/>
        <a:lstStyle/>
        <a:p>
          <a:pPr rtl="0"/>
          <a:r>
            <a:rPr lang="en-US">
              <a:latin typeface="Arial"/>
            </a:rPr>
            <a:t>Labor Department grant</a:t>
          </a:r>
        </a:p>
      </dgm:t>
    </dgm:pt>
    <dgm:pt modelId="{0ADD5548-10C1-4868-AD9C-6BE471FB198C}" type="parTrans" cxnId="{F265068B-3888-4FB9-BB13-1FAE2F3E90C9}">
      <dgm:prSet/>
      <dgm:spPr/>
      <dgm:t>
        <a:bodyPr/>
        <a:lstStyle/>
        <a:p>
          <a:endParaRPr lang="en-US"/>
        </a:p>
      </dgm:t>
    </dgm:pt>
    <dgm:pt modelId="{D5C9F463-F86E-47E9-A262-E2FE8B4D4405}" type="sibTrans" cxnId="{F265068B-3888-4FB9-BB13-1FAE2F3E90C9}">
      <dgm:prSet/>
      <dgm:spPr/>
      <dgm:t>
        <a:bodyPr/>
        <a:lstStyle/>
        <a:p>
          <a:endParaRPr lang="en-US"/>
        </a:p>
      </dgm:t>
    </dgm:pt>
    <dgm:pt modelId="{01EC6608-E8F9-45BC-B292-227A8D53B88A}">
      <dgm:prSet phldr="0"/>
      <dgm:spPr/>
      <dgm:t>
        <a:bodyPr/>
        <a:lstStyle/>
        <a:p>
          <a:pPr rtl="0"/>
          <a:r>
            <a:rPr lang="en-US">
              <a:latin typeface="Arial"/>
            </a:rPr>
            <a:t>Value-based payment model</a:t>
          </a:r>
        </a:p>
      </dgm:t>
    </dgm:pt>
    <dgm:pt modelId="{39A4ED28-4B6B-4C15-ABF9-29D1D392595F}" type="parTrans" cxnId="{AD835E2C-AD44-4DDC-9FFF-79D39A81F10D}">
      <dgm:prSet/>
      <dgm:spPr/>
      <dgm:t>
        <a:bodyPr/>
        <a:lstStyle/>
        <a:p>
          <a:endParaRPr lang="en-US"/>
        </a:p>
      </dgm:t>
    </dgm:pt>
    <dgm:pt modelId="{136ADD3C-9E68-408A-8F5B-8C6B8C3DA298}" type="sibTrans" cxnId="{AD835E2C-AD44-4DDC-9FFF-79D39A81F10D}">
      <dgm:prSet/>
      <dgm:spPr/>
      <dgm:t>
        <a:bodyPr/>
        <a:lstStyle/>
        <a:p>
          <a:endParaRPr lang="en-US"/>
        </a:p>
      </dgm:t>
    </dgm:pt>
    <dgm:pt modelId="{945423AD-5EE2-4561-BB48-576B0E8DADB7}">
      <dgm:prSet phldr="0"/>
      <dgm:spPr/>
      <dgm:t>
        <a:bodyPr/>
        <a:lstStyle/>
        <a:p>
          <a:r>
            <a:rPr lang="en-US">
              <a:latin typeface="Arial"/>
            </a:rPr>
            <a:t>Hospitals</a:t>
          </a:r>
        </a:p>
      </dgm:t>
    </dgm:pt>
    <dgm:pt modelId="{55DFF047-5457-4510-A00A-6147BF5200C5}" type="parTrans" cxnId="{6865E061-8BEB-492A-B7A2-5F66F57260AF}">
      <dgm:prSet/>
      <dgm:spPr/>
      <dgm:t>
        <a:bodyPr/>
        <a:lstStyle/>
        <a:p>
          <a:endParaRPr lang="en-US"/>
        </a:p>
      </dgm:t>
    </dgm:pt>
    <dgm:pt modelId="{8A074716-23DE-4D6F-B518-54A9531C41F5}" type="sibTrans" cxnId="{6865E061-8BEB-492A-B7A2-5F66F57260AF}">
      <dgm:prSet/>
      <dgm:spPr/>
      <dgm:t>
        <a:bodyPr/>
        <a:lstStyle/>
        <a:p>
          <a:endParaRPr lang="en-US"/>
        </a:p>
      </dgm:t>
    </dgm:pt>
    <dgm:pt modelId="{4A25C897-1BF6-41DB-A898-20CFDD3E72CE}">
      <dgm:prSet phldr="0"/>
      <dgm:spPr/>
      <dgm:t>
        <a:bodyPr/>
        <a:lstStyle/>
        <a:p>
          <a:r>
            <a:rPr lang="en-US">
              <a:latin typeface="Arial"/>
            </a:rPr>
            <a:t>Hospitals</a:t>
          </a:r>
        </a:p>
      </dgm:t>
    </dgm:pt>
    <dgm:pt modelId="{F996EC75-ED95-4851-9E6D-DA18C10130A1}" type="parTrans" cxnId="{7E46594B-9F84-486B-8738-C716737ACD65}">
      <dgm:prSet/>
      <dgm:spPr/>
      <dgm:t>
        <a:bodyPr/>
        <a:lstStyle/>
        <a:p>
          <a:endParaRPr lang="en-US"/>
        </a:p>
      </dgm:t>
    </dgm:pt>
    <dgm:pt modelId="{9488DE53-DB32-44F1-B211-E0230591D3E4}" type="sibTrans" cxnId="{7E46594B-9F84-486B-8738-C716737ACD65}">
      <dgm:prSet/>
      <dgm:spPr/>
      <dgm:t>
        <a:bodyPr/>
        <a:lstStyle/>
        <a:p>
          <a:endParaRPr lang="en-US"/>
        </a:p>
      </dgm:t>
    </dgm:pt>
    <dgm:pt modelId="{EC55F6F5-C5AA-46EF-A22E-E6DD68096433}" type="pres">
      <dgm:prSet presAssocID="{15B43A18-D40D-4763-B435-DE59A9D83B10}" presName="CompostProcess" presStyleCnt="0">
        <dgm:presLayoutVars>
          <dgm:dir/>
          <dgm:resizeHandles val="exact"/>
        </dgm:presLayoutVars>
      </dgm:prSet>
      <dgm:spPr/>
    </dgm:pt>
    <dgm:pt modelId="{1765A0F2-4E84-4610-9DA8-4775B36CBB7D}" type="pres">
      <dgm:prSet presAssocID="{15B43A18-D40D-4763-B435-DE59A9D83B10}" presName="arrow" presStyleLbl="bgShp" presStyleIdx="0" presStyleCnt="1"/>
      <dgm:spPr/>
    </dgm:pt>
    <dgm:pt modelId="{BA741AAC-66C8-45CB-BB62-BD7FE66EC3C0}" type="pres">
      <dgm:prSet presAssocID="{15B43A18-D40D-4763-B435-DE59A9D83B10}" presName="linearProcess" presStyleCnt="0"/>
      <dgm:spPr/>
    </dgm:pt>
    <dgm:pt modelId="{1B7F9CE2-58FC-48C7-A0C9-500C57C59F37}" type="pres">
      <dgm:prSet presAssocID="{0208AD14-47E4-4E22-9EE0-9FA8EC1A4B8E}" presName="textNode" presStyleLbl="node1" presStyleIdx="0" presStyleCnt="3">
        <dgm:presLayoutVars>
          <dgm:bulletEnabled val="1"/>
        </dgm:presLayoutVars>
      </dgm:prSet>
      <dgm:spPr/>
    </dgm:pt>
    <dgm:pt modelId="{12D93A5E-7A79-486C-B309-C93306559482}" type="pres">
      <dgm:prSet presAssocID="{6C28C9D9-5243-47F7-A3B0-CE98F68A14F0}" presName="sibTrans" presStyleCnt="0"/>
      <dgm:spPr/>
    </dgm:pt>
    <dgm:pt modelId="{5E152B1F-2657-428E-8DBB-629B6735A8F7}" type="pres">
      <dgm:prSet presAssocID="{DE9BA07A-40E8-49FF-B19E-4FCBCEA3A3E7}" presName="textNode" presStyleLbl="node1" presStyleIdx="1" presStyleCnt="3">
        <dgm:presLayoutVars>
          <dgm:bulletEnabled val="1"/>
        </dgm:presLayoutVars>
      </dgm:prSet>
      <dgm:spPr/>
    </dgm:pt>
    <dgm:pt modelId="{5A7AE70D-8D37-4B90-B331-94F4BDC4D323}" type="pres">
      <dgm:prSet presAssocID="{31134348-1839-46D1-B923-03EA2257BEE0}" presName="sibTrans" presStyleCnt="0"/>
      <dgm:spPr/>
    </dgm:pt>
    <dgm:pt modelId="{3FDF3C62-9174-44CF-BF6F-61638B67F795}" type="pres">
      <dgm:prSet presAssocID="{E7B90E69-E091-4CAB-99D2-CDADB083B0A2}" presName="textNode" presStyleLbl="node1" presStyleIdx="2" presStyleCnt="3">
        <dgm:presLayoutVars>
          <dgm:bulletEnabled val="1"/>
        </dgm:presLayoutVars>
      </dgm:prSet>
      <dgm:spPr/>
    </dgm:pt>
  </dgm:ptLst>
  <dgm:cxnLst>
    <dgm:cxn modelId="{9D441C04-B33D-4007-8507-2846C029FAC0}" srcId="{DE9BA07A-40E8-49FF-B19E-4FCBCEA3A3E7}" destId="{990676AA-2459-42D6-AB63-2E03E180B009}" srcOrd="3" destOrd="0" parTransId="{72E1C806-1A07-4845-9BCF-11E0D8F473EE}" sibTransId="{9DE29804-91F7-43C7-A7EE-4090C6E0A030}"/>
    <dgm:cxn modelId="{D62DF211-F70A-4631-9038-2C6A9EF2A69C}" type="presOf" srcId="{861B115F-1EFC-4E30-9481-C8D407C363CC}" destId="{5E152B1F-2657-428E-8DBB-629B6735A8F7}" srcOrd="0" destOrd="1" presId="urn:microsoft.com/office/officeart/2005/8/layout/hProcess9"/>
    <dgm:cxn modelId="{2D69BD15-F8A8-419A-BEB5-EE13ED58BAB1}" type="presOf" srcId="{DE9BA07A-40E8-49FF-B19E-4FCBCEA3A3E7}" destId="{5E152B1F-2657-428E-8DBB-629B6735A8F7}" srcOrd="0" destOrd="0" presId="urn:microsoft.com/office/officeart/2005/8/layout/hProcess9"/>
    <dgm:cxn modelId="{58AE051A-AD07-4A2D-A773-46AA6947BE75}" type="presOf" srcId="{0208AD14-47E4-4E22-9EE0-9FA8EC1A4B8E}" destId="{1B7F9CE2-58FC-48C7-A0C9-500C57C59F37}" srcOrd="0" destOrd="0" presId="urn:microsoft.com/office/officeart/2005/8/layout/hProcess9"/>
    <dgm:cxn modelId="{C55CFB21-ACF9-4D25-BFAA-5393ACDF9FE0}" type="presOf" srcId="{0ACD81D0-BE6D-43ED-BCCB-0F901F15FC80}" destId="{5E152B1F-2657-428E-8DBB-629B6735A8F7}" srcOrd="0" destOrd="3" presId="urn:microsoft.com/office/officeart/2005/8/layout/hProcess9"/>
    <dgm:cxn modelId="{7537D723-839C-4CFF-9996-F6AF992E4A81}" type="presOf" srcId="{8EFBAB5F-319C-45AB-A097-FBEC164355BC}" destId="{1B7F9CE2-58FC-48C7-A0C9-500C57C59F37}" srcOrd="0" destOrd="1" presId="urn:microsoft.com/office/officeart/2005/8/layout/hProcess9"/>
    <dgm:cxn modelId="{2D47512B-E043-40E8-BAB5-DCEDC0F14522}" srcId="{0208AD14-47E4-4E22-9EE0-9FA8EC1A4B8E}" destId="{4680020B-C24D-4E49-9ACF-C7561F885625}" srcOrd="1" destOrd="0" parTransId="{B3757E39-C45B-4C32-9A84-9B572DD1B58C}" sibTransId="{35F045D8-E76D-4AD1-877F-7D176BF1620E}"/>
    <dgm:cxn modelId="{AD835E2C-AD44-4DDC-9FFF-79D39A81F10D}" srcId="{E7B90E69-E091-4CAB-99D2-CDADB083B0A2}" destId="{01EC6608-E8F9-45BC-B292-227A8D53B88A}" srcOrd="5" destOrd="0" parTransId="{39A4ED28-4B6B-4C15-ABF9-29D1D392595F}" sibTransId="{136ADD3C-9E68-408A-8F5B-8C6B8C3DA298}"/>
    <dgm:cxn modelId="{1964E92C-D468-4BE5-AC58-525C1FC01B92}" srcId="{15B43A18-D40D-4763-B435-DE59A9D83B10}" destId="{0208AD14-47E4-4E22-9EE0-9FA8EC1A4B8E}" srcOrd="0" destOrd="0" parTransId="{55721B38-3E44-45FE-85A5-7A525E6FEB6E}" sibTransId="{6C28C9D9-5243-47F7-A3B0-CE98F68A14F0}"/>
    <dgm:cxn modelId="{F6B09436-F91F-4B9F-87C3-5C13975FAD0A}" srcId="{0208AD14-47E4-4E22-9EE0-9FA8EC1A4B8E}" destId="{334CBFAD-504A-4142-82C8-5FB5BEB99E1A}" srcOrd="2" destOrd="0" parTransId="{679F08EA-D70F-467B-8E78-206F35B4A8E2}" sibTransId="{EA3EF1AC-4D50-47F2-AD95-2BFE24107D53}"/>
    <dgm:cxn modelId="{A8C3A837-1D78-4A7F-866C-DA61639E86D5}" type="presOf" srcId="{334CBFAD-504A-4142-82C8-5FB5BEB99E1A}" destId="{1B7F9CE2-58FC-48C7-A0C9-500C57C59F37}" srcOrd="0" destOrd="3" presId="urn:microsoft.com/office/officeart/2005/8/layout/hProcess9"/>
    <dgm:cxn modelId="{7B94B93C-6AD0-412A-BDD0-79A78E5673AD}" srcId="{DE9BA07A-40E8-49FF-B19E-4FCBCEA3A3E7}" destId="{0ACD81D0-BE6D-43ED-BCCB-0F901F15FC80}" srcOrd="2" destOrd="0" parTransId="{4589186E-D1EA-448C-98AC-312037365923}" sibTransId="{43E91A58-622F-4FD7-853B-209E3D44EEC0}"/>
    <dgm:cxn modelId="{6865E061-8BEB-492A-B7A2-5F66F57260AF}" srcId="{DE9BA07A-40E8-49FF-B19E-4FCBCEA3A3E7}" destId="{945423AD-5EE2-4561-BB48-576B0E8DADB7}" srcOrd="1" destOrd="0" parTransId="{55DFF047-5457-4510-A00A-6147BF5200C5}" sibTransId="{8A074716-23DE-4D6F-B518-54A9531C41F5}"/>
    <dgm:cxn modelId="{7E46594B-9F84-486B-8738-C716737ACD65}" srcId="{E7B90E69-E091-4CAB-99D2-CDADB083B0A2}" destId="{4A25C897-1BF6-41DB-A898-20CFDD3E72CE}" srcOrd="1" destOrd="0" parTransId="{F996EC75-ED95-4851-9E6D-DA18C10130A1}" sibTransId="{9488DE53-DB32-44F1-B211-E0230591D3E4}"/>
    <dgm:cxn modelId="{EBC96550-1585-4B9B-9BF1-EABBCA4FB3B0}" type="presOf" srcId="{E7B90E69-E091-4CAB-99D2-CDADB083B0A2}" destId="{3FDF3C62-9174-44CF-BF6F-61638B67F795}" srcOrd="0" destOrd="0" presId="urn:microsoft.com/office/officeart/2005/8/layout/hProcess9"/>
    <dgm:cxn modelId="{517F8253-5EB2-4B23-A620-CD39223B7FDB}" srcId="{0208AD14-47E4-4E22-9EE0-9FA8EC1A4B8E}" destId="{8EFBAB5F-319C-45AB-A097-FBEC164355BC}" srcOrd="0" destOrd="0" parTransId="{ACD075C7-7B13-455B-8FC4-36ACBD911368}" sibTransId="{6B0B9951-9D6D-4E25-AE49-BEEF1F0293B3}"/>
    <dgm:cxn modelId="{0442C875-FD07-4F9D-8DA7-26C734C7936E}" type="presOf" srcId="{B7A30935-76BF-40E2-8774-36949CD7DF8A}" destId="{3FDF3C62-9174-44CF-BF6F-61638B67F795}" srcOrd="0" destOrd="4" presId="urn:microsoft.com/office/officeart/2005/8/layout/hProcess9"/>
    <dgm:cxn modelId="{DCCC7B56-F5EE-445F-AFDF-BDF7451BB105}" type="presOf" srcId="{FE1A99F5-2986-4A97-B1BA-35E4CFF76F6A}" destId="{3FDF3C62-9174-44CF-BF6F-61638B67F795}" srcOrd="0" destOrd="5" presId="urn:microsoft.com/office/officeart/2005/8/layout/hProcess9"/>
    <dgm:cxn modelId="{8B01F057-A412-4903-B9DC-4D8FB8EC0B31}" srcId="{15B43A18-D40D-4763-B435-DE59A9D83B10}" destId="{E7B90E69-E091-4CAB-99D2-CDADB083B0A2}" srcOrd="2" destOrd="0" parTransId="{8E3F8F47-741C-4A12-9BFA-9A4D5A15ED79}" sibTransId="{8249D95A-BC51-4ED5-AEE7-0F5B1D9FACBC}"/>
    <dgm:cxn modelId="{77AF0B79-7C5D-4865-AEF1-D06A1A53CD21}" type="presOf" srcId="{15B43A18-D40D-4763-B435-DE59A9D83B10}" destId="{EC55F6F5-C5AA-46EF-A22E-E6DD68096433}" srcOrd="0" destOrd="0" presId="urn:microsoft.com/office/officeart/2005/8/layout/hProcess9"/>
    <dgm:cxn modelId="{9F6F1080-BFCC-4FC2-ABF2-B43BEA45F12F}" type="presOf" srcId="{4A25C897-1BF6-41DB-A898-20CFDD3E72CE}" destId="{3FDF3C62-9174-44CF-BF6F-61638B67F795}" srcOrd="0" destOrd="2" presId="urn:microsoft.com/office/officeart/2005/8/layout/hProcess9"/>
    <dgm:cxn modelId="{F265068B-3888-4FB9-BB13-1FAE2F3E90C9}" srcId="{0208AD14-47E4-4E22-9EE0-9FA8EC1A4B8E}" destId="{4949EDE8-7002-4CC4-BC82-52562D1E2DE4}" srcOrd="3" destOrd="0" parTransId="{0ADD5548-10C1-4868-AD9C-6BE471FB198C}" sibTransId="{D5C9F463-F86E-47E9-A262-E2FE8B4D4405}"/>
    <dgm:cxn modelId="{33B46390-1E8C-476B-82F8-7CAE69314F9C}" type="presOf" srcId="{576DAD43-FEB7-4088-9A2E-BFFFE1844BDF}" destId="{5E152B1F-2657-428E-8DBB-629B6735A8F7}" srcOrd="0" destOrd="5" presId="urn:microsoft.com/office/officeart/2005/8/layout/hProcess9"/>
    <dgm:cxn modelId="{068A9C90-8359-406D-89B9-C9C70F306C5F}" srcId="{DE9BA07A-40E8-49FF-B19E-4FCBCEA3A3E7}" destId="{576DAD43-FEB7-4088-9A2E-BFFFE1844BDF}" srcOrd="4" destOrd="0" parTransId="{EC1F5551-0EB5-47CB-AF15-0281DF6A403D}" sibTransId="{C25B2171-3BF9-4A11-980F-2D32C5DFA922}"/>
    <dgm:cxn modelId="{0A93C39B-C0C5-45E5-98E4-900F4F9658A9}" srcId="{DE9BA07A-40E8-49FF-B19E-4FCBCEA3A3E7}" destId="{861B115F-1EFC-4E30-9481-C8D407C363CC}" srcOrd="0" destOrd="0" parTransId="{D408FFDE-1884-47C3-AC32-40DABF68B8D7}" sibTransId="{65DC5751-1A29-4B2B-811B-8C90E444AABE}"/>
    <dgm:cxn modelId="{18F592A1-09BD-4D9F-B94A-9AD94D6D0F15}" type="presOf" srcId="{4680020B-C24D-4E49-9ACF-C7561F885625}" destId="{1B7F9CE2-58FC-48C7-A0C9-500C57C59F37}" srcOrd="0" destOrd="2" presId="urn:microsoft.com/office/officeart/2005/8/layout/hProcess9"/>
    <dgm:cxn modelId="{11ED4AA6-74CB-4237-9820-F5B9AC495B0D}" srcId="{E7B90E69-E091-4CAB-99D2-CDADB083B0A2}" destId="{B7A30935-76BF-40E2-8774-36949CD7DF8A}" srcOrd="3" destOrd="0" parTransId="{FE8FA2E2-DC80-4303-A082-285487A7D2CE}" sibTransId="{D2ADE8C8-562B-4FDB-B9F9-0E02EBF1BF3B}"/>
    <dgm:cxn modelId="{45F1C0A8-F286-4C07-B15E-06AD67C92453}" srcId="{E7B90E69-E091-4CAB-99D2-CDADB083B0A2}" destId="{FE1A99F5-2986-4A97-B1BA-35E4CFF76F6A}" srcOrd="4" destOrd="0" parTransId="{A5822243-33CD-481F-BACD-BAE4B9A876B1}" sibTransId="{80144969-1142-427D-BE27-9C2D9DABFFDD}"/>
    <dgm:cxn modelId="{132B64AC-8DE6-4A59-B2F7-8CF1364632F3}" type="presOf" srcId="{7BC2D5C2-7487-4CE7-B4F6-3A5FA6D1CA16}" destId="{3FDF3C62-9174-44CF-BF6F-61638B67F795}" srcOrd="0" destOrd="3" presId="urn:microsoft.com/office/officeart/2005/8/layout/hProcess9"/>
    <dgm:cxn modelId="{CDC806C1-7698-4D87-8208-EDCBF38BED4D}" type="presOf" srcId="{4949EDE8-7002-4CC4-BC82-52562D1E2DE4}" destId="{1B7F9CE2-58FC-48C7-A0C9-500C57C59F37}" srcOrd="0" destOrd="4" presId="urn:microsoft.com/office/officeart/2005/8/layout/hProcess9"/>
    <dgm:cxn modelId="{F18F2EC3-03D3-4E8A-9D4F-3B2302CFB8D8}" type="presOf" srcId="{945423AD-5EE2-4561-BB48-576B0E8DADB7}" destId="{5E152B1F-2657-428E-8DBB-629B6735A8F7}" srcOrd="0" destOrd="2" presId="urn:microsoft.com/office/officeart/2005/8/layout/hProcess9"/>
    <dgm:cxn modelId="{808A19C7-4082-45DE-A31C-88CC6FC115CE}" srcId="{15B43A18-D40D-4763-B435-DE59A9D83B10}" destId="{DE9BA07A-40E8-49FF-B19E-4FCBCEA3A3E7}" srcOrd="1" destOrd="0" parTransId="{B809F6FC-5B79-4670-A224-04251B3937A4}" sibTransId="{31134348-1839-46D1-B923-03EA2257BEE0}"/>
    <dgm:cxn modelId="{C54F07C8-05BB-40A0-BB32-E4C893D6CD6F}" type="presOf" srcId="{01EC6608-E8F9-45BC-B292-227A8D53B88A}" destId="{3FDF3C62-9174-44CF-BF6F-61638B67F795}" srcOrd="0" destOrd="6" presId="urn:microsoft.com/office/officeart/2005/8/layout/hProcess9"/>
    <dgm:cxn modelId="{2BD263E0-EDA7-467F-AAA6-B083CFF21865}" type="presOf" srcId="{990676AA-2459-42D6-AB63-2E03E180B009}" destId="{5E152B1F-2657-428E-8DBB-629B6735A8F7}" srcOrd="0" destOrd="4" presId="urn:microsoft.com/office/officeart/2005/8/layout/hProcess9"/>
    <dgm:cxn modelId="{7A898AF7-53FD-4C55-B66B-C7FB808CCE24}" srcId="{E7B90E69-E091-4CAB-99D2-CDADB083B0A2}" destId="{06A0095F-2617-4EAB-9E5D-318FF9D1526D}" srcOrd="0" destOrd="0" parTransId="{2517315F-6767-4C96-965C-E78B61A145F5}" sibTransId="{0CC10B11-314E-4884-B5E4-6B98A789850C}"/>
    <dgm:cxn modelId="{C263F6F8-051C-40EF-8EF3-06CB77D26EE1}" type="presOf" srcId="{06A0095F-2617-4EAB-9E5D-318FF9D1526D}" destId="{3FDF3C62-9174-44CF-BF6F-61638B67F795}" srcOrd="0" destOrd="1" presId="urn:microsoft.com/office/officeart/2005/8/layout/hProcess9"/>
    <dgm:cxn modelId="{C6787FFB-C8E8-4162-9776-0C452D090B64}" srcId="{E7B90E69-E091-4CAB-99D2-CDADB083B0A2}" destId="{7BC2D5C2-7487-4CE7-B4F6-3A5FA6D1CA16}" srcOrd="2" destOrd="0" parTransId="{872E6736-A14A-493B-826C-7557ED7E07B4}" sibTransId="{2E134F27-C1A5-4B0F-AA01-4DAB05CB503B}"/>
    <dgm:cxn modelId="{C2465079-46D1-4828-833D-9C598C330947}" type="presParOf" srcId="{EC55F6F5-C5AA-46EF-A22E-E6DD68096433}" destId="{1765A0F2-4E84-4610-9DA8-4775B36CBB7D}" srcOrd="0" destOrd="0" presId="urn:microsoft.com/office/officeart/2005/8/layout/hProcess9"/>
    <dgm:cxn modelId="{EA5E6190-79F6-4751-8764-5F04755A8003}" type="presParOf" srcId="{EC55F6F5-C5AA-46EF-A22E-E6DD68096433}" destId="{BA741AAC-66C8-45CB-BB62-BD7FE66EC3C0}" srcOrd="1" destOrd="0" presId="urn:microsoft.com/office/officeart/2005/8/layout/hProcess9"/>
    <dgm:cxn modelId="{C8A02F90-1DF7-4A2E-8F3A-725353F78576}" type="presParOf" srcId="{BA741AAC-66C8-45CB-BB62-BD7FE66EC3C0}" destId="{1B7F9CE2-58FC-48C7-A0C9-500C57C59F37}" srcOrd="0" destOrd="0" presId="urn:microsoft.com/office/officeart/2005/8/layout/hProcess9"/>
    <dgm:cxn modelId="{2D860F6E-9BFB-4616-8CA6-9C960E7B53D5}" type="presParOf" srcId="{BA741AAC-66C8-45CB-BB62-BD7FE66EC3C0}" destId="{12D93A5E-7A79-486C-B309-C93306559482}" srcOrd="1" destOrd="0" presId="urn:microsoft.com/office/officeart/2005/8/layout/hProcess9"/>
    <dgm:cxn modelId="{14BC7AC3-4FC7-47E5-854D-1080AB69960A}" type="presParOf" srcId="{BA741AAC-66C8-45CB-BB62-BD7FE66EC3C0}" destId="{5E152B1F-2657-428E-8DBB-629B6735A8F7}" srcOrd="2" destOrd="0" presId="urn:microsoft.com/office/officeart/2005/8/layout/hProcess9"/>
    <dgm:cxn modelId="{46B321EF-2C5B-493B-9417-C48D397DD5FC}" type="presParOf" srcId="{BA741AAC-66C8-45CB-BB62-BD7FE66EC3C0}" destId="{5A7AE70D-8D37-4B90-B331-94F4BDC4D323}" srcOrd="3" destOrd="0" presId="urn:microsoft.com/office/officeart/2005/8/layout/hProcess9"/>
    <dgm:cxn modelId="{814C0286-1697-4303-BF3D-10A33894DB59}" type="presParOf" srcId="{BA741AAC-66C8-45CB-BB62-BD7FE66EC3C0}" destId="{3FDF3C62-9174-44CF-BF6F-61638B67F795}"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1E1DAF0-B4B2-4CD1-92B9-83ECDEB1E659}" type="doc">
      <dgm:prSet loTypeId="urn:microsoft.com/office/officeart/2005/8/layout/radial2" loCatId="relationship" qsTypeId="urn:microsoft.com/office/officeart/2005/8/quickstyle/simple1" qsCatId="simple" csTypeId="urn:microsoft.com/office/officeart/2005/8/colors/accent3_3" csCatId="accent3" phldr="1"/>
      <dgm:spPr/>
      <dgm:t>
        <a:bodyPr/>
        <a:lstStyle/>
        <a:p>
          <a:endParaRPr lang="en-US"/>
        </a:p>
      </dgm:t>
    </dgm:pt>
    <dgm:pt modelId="{2EFA4C86-C655-40AE-BB71-73101714C7AD}">
      <dgm:prSet phldrT="[Text]" phldr="0"/>
      <dgm:spPr/>
      <dgm:t>
        <a:bodyPr/>
        <a:lstStyle/>
        <a:p>
          <a:pPr rtl="0"/>
          <a:r>
            <a:rPr lang="en-US">
              <a:latin typeface="Arial"/>
            </a:rPr>
            <a:t>Sustained Partnerships</a:t>
          </a:r>
          <a:endParaRPr lang="en-US"/>
        </a:p>
      </dgm:t>
    </dgm:pt>
    <dgm:pt modelId="{C5667F34-A7A4-4C70-AF67-A9291C3C9B62}" type="parTrans" cxnId="{D3967628-067B-4339-9005-44ED8D019308}">
      <dgm:prSet/>
      <dgm:spPr/>
      <dgm:t>
        <a:bodyPr/>
        <a:lstStyle/>
        <a:p>
          <a:endParaRPr lang="en-US"/>
        </a:p>
      </dgm:t>
    </dgm:pt>
    <dgm:pt modelId="{50FEB828-ABFE-42BC-B2DC-CE1811FA53FE}" type="sibTrans" cxnId="{D3967628-067B-4339-9005-44ED8D019308}">
      <dgm:prSet/>
      <dgm:spPr/>
      <dgm:t>
        <a:bodyPr/>
        <a:lstStyle/>
        <a:p>
          <a:endParaRPr lang="en-US"/>
        </a:p>
      </dgm:t>
    </dgm:pt>
    <dgm:pt modelId="{56018644-5F98-410F-826F-82529A2EEE12}">
      <dgm:prSet phldrT="[Text]" phldr="0"/>
      <dgm:spPr/>
      <dgm:t>
        <a:bodyPr/>
        <a:lstStyle/>
        <a:p>
          <a:pPr rtl="0"/>
          <a:r>
            <a:rPr lang="en-US">
              <a:latin typeface="Arial"/>
            </a:rPr>
            <a:t>FQHCs</a:t>
          </a:r>
          <a:endParaRPr lang="en-US"/>
        </a:p>
      </dgm:t>
    </dgm:pt>
    <dgm:pt modelId="{1B2C34C1-8756-438E-99FE-5A1F09A691E1}" type="parTrans" cxnId="{0B812ECA-0B4A-4410-955C-A1F5FD96523A}">
      <dgm:prSet/>
      <dgm:spPr/>
      <dgm:t>
        <a:bodyPr/>
        <a:lstStyle/>
        <a:p>
          <a:endParaRPr lang="en-US"/>
        </a:p>
      </dgm:t>
    </dgm:pt>
    <dgm:pt modelId="{CCED3A33-7CDC-4625-BB5B-EF597424F407}" type="sibTrans" cxnId="{0B812ECA-0B4A-4410-955C-A1F5FD96523A}">
      <dgm:prSet/>
      <dgm:spPr/>
      <dgm:t>
        <a:bodyPr/>
        <a:lstStyle/>
        <a:p>
          <a:endParaRPr lang="en-US"/>
        </a:p>
      </dgm:t>
    </dgm:pt>
    <dgm:pt modelId="{84B50B4F-0D59-4B63-934B-7BB32EC92D52}">
      <dgm:prSet phldrT="[Text]" phldr="0"/>
      <dgm:spPr/>
      <dgm:t>
        <a:bodyPr/>
        <a:lstStyle/>
        <a:p>
          <a:pPr rtl="0"/>
          <a:r>
            <a:rPr lang="en-US">
              <a:latin typeface="Arial"/>
            </a:rPr>
            <a:t>Nursing schools</a:t>
          </a:r>
          <a:endParaRPr lang="en-US"/>
        </a:p>
      </dgm:t>
    </dgm:pt>
    <dgm:pt modelId="{87CFFDFC-9738-4E6D-A885-381B1F4974CC}" type="parTrans" cxnId="{8A074A32-D3B0-46CE-935B-0C76BFC15502}">
      <dgm:prSet/>
      <dgm:spPr/>
      <dgm:t>
        <a:bodyPr/>
        <a:lstStyle/>
        <a:p>
          <a:endParaRPr lang="en-US"/>
        </a:p>
      </dgm:t>
    </dgm:pt>
    <dgm:pt modelId="{D5DCD951-BAF0-468E-B0AC-AA7E406D78E1}" type="sibTrans" cxnId="{8A074A32-D3B0-46CE-935B-0C76BFC15502}">
      <dgm:prSet/>
      <dgm:spPr/>
      <dgm:t>
        <a:bodyPr/>
        <a:lstStyle/>
        <a:p>
          <a:endParaRPr lang="en-US"/>
        </a:p>
      </dgm:t>
    </dgm:pt>
    <dgm:pt modelId="{4DB92698-C812-4CB3-A201-79B52E04D4BD}">
      <dgm:prSet phldrT="[Text]" phldr="0"/>
      <dgm:spPr/>
      <dgm:t>
        <a:bodyPr/>
        <a:lstStyle/>
        <a:p>
          <a:pPr rtl="0"/>
          <a:r>
            <a:rPr lang="en-US">
              <a:latin typeface="Arial"/>
            </a:rPr>
            <a:t>Data and Analytics</a:t>
          </a:r>
          <a:endParaRPr lang="en-US"/>
        </a:p>
      </dgm:t>
    </dgm:pt>
    <dgm:pt modelId="{3029112C-E919-4B5D-9BC0-75B54FD1A55F}" type="parTrans" cxnId="{77F20FCB-2305-4E83-AFB6-9C28CF49FC2C}">
      <dgm:prSet/>
      <dgm:spPr/>
      <dgm:t>
        <a:bodyPr/>
        <a:lstStyle/>
        <a:p>
          <a:endParaRPr lang="en-US"/>
        </a:p>
      </dgm:t>
    </dgm:pt>
    <dgm:pt modelId="{F8B28FBD-AB74-47C4-9689-2D36F581B71A}" type="sibTrans" cxnId="{77F20FCB-2305-4E83-AFB6-9C28CF49FC2C}">
      <dgm:prSet/>
      <dgm:spPr/>
      <dgm:t>
        <a:bodyPr/>
        <a:lstStyle/>
        <a:p>
          <a:endParaRPr lang="en-US"/>
        </a:p>
      </dgm:t>
    </dgm:pt>
    <dgm:pt modelId="{69427BA6-C998-4EDE-B98D-7FF4EF5B260C}">
      <dgm:prSet phldrT="[Text]" phldr="0"/>
      <dgm:spPr/>
      <dgm:t>
        <a:bodyPr/>
        <a:lstStyle/>
        <a:p>
          <a:pPr rtl="0"/>
          <a:r>
            <a:rPr lang="en-US">
              <a:latin typeface="Arial"/>
            </a:rPr>
            <a:t>Analyze quality indicators</a:t>
          </a:r>
          <a:endParaRPr lang="en-US"/>
        </a:p>
      </dgm:t>
    </dgm:pt>
    <dgm:pt modelId="{6FC07836-5184-46E5-983C-EF2150F19A62}" type="parTrans" cxnId="{A905B440-D2D6-45F2-A224-AC1F0B366FC3}">
      <dgm:prSet/>
      <dgm:spPr/>
      <dgm:t>
        <a:bodyPr/>
        <a:lstStyle/>
        <a:p>
          <a:endParaRPr lang="en-US"/>
        </a:p>
      </dgm:t>
    </dgm:pt>
    <dgm:pt modelId="{88BF4F28-EB5E-4AB5-BFFB-98E561F78370}" type="sibTrans" cxnId="{A905B440-D2D6-45F2-A224-AC1F0B366FC3}">
      <dgm:prSet/>
      <dgm:spPr/>
      <dgm:t>
        <a:bodyPr/>
        <a:lstStyle/>
        <a:p>
          <a:endParaRPr lang="en-US"/>
        </a:p>
      </dgm:t>
    </dgm:pt>
    <dgm:pt modelId="{8760117E-DC6F-4914-8B71-D5828B7EE877}">
      <dgm:prSet phldrT="[Text]" phldr="0"/>
      <dgm:spPr/>
      <dgm:t>
        <a:bodyPr/>
        <a:lstStyle/>
        <a:p>
          <a:r>
            <a:rPr lang="en-US">
              <a:latin typeface="Arial"/>
            </a:rPr>
            <a:t>Marketing</a:t>
          </a:r>
          <a:endParaRPr lang="en-US"/>
        </a:p>
      </dgm:t>
    </dgm:pt>
    <dgm:pt modelId="{719FCDB6-5B98-4D32-8F9C-EE05AE91D5A4}" type="parTrans" cxnId="{3F5B2B50-C2C9-49AD-8934-33AB34A06E1B}">
      <dgm:prSet/>
      <dgm:spPr/>
      <dgm:t>
        <a:bodyPr/>
        <a:lstStyle/>
        <a:p>
          <a:endParaRPr lang="en-US"/>
        </a:p>
      </dgm:t>
    </dgm:pt>
    <dgm:pt modelId="{4BB04EE4-AA44-47B3-A8FC-F05BB6152D51}" type="sibTrans" cxnId="{3F5B2B50-C2C9-49AD-8934-33AB34A06E1B}">
      <dgm:prSet/>
      <dgm:spPr/>
      <dgm:t>
        <a:bodyPr/>
        <a:lstStyle/>
        <a:p>
          <a:endParaRPr lang="en-US"/>
        </a:p>
      </dgm:t>
    </dgm:pt>
    <dgm:pt modelId="{38222178-2967-4BE3-9FF0-B090D8945CBF}">
      <dgm:prSet phldrT="[Text]" phldr="0"/>
      <dgm:spPr/>
      <dgm:t>
        <a:bodyPr/>
        <a:lstStyle/>
        <a:p>
          <a:pPr rtl="0"/>
          <a:r>
            <a:rPr lang="en-US">
              <a:latin typeface="Arial"/>
            </a:rPr>
            <a:t>Manage the messaging through first-hand accounts</a:t>
          </a:r>
          <a:endParaRPr lang="en-US"/>
        </a:p>
      </dgm:t>
    </dgm:pt>
    <dgm:pt modelId="{A5F2F031-E82F-455B-9B43-92B35AAD94A9}" type="parTrans" cxnId="{AC88669D-91A0-467B-91DD-B81696401F72}">
      <dgm:prSet/>
      <dgm:spPr/>
      <dgm:t>
        <a:bodyPr/>
        <a:lstStyle/>
        <a:p>
          <a:endParaRPr lang="en-US"/>
        </a:p>
      </dgm:t>
    </dgm:pt>
    <dgm:pt modelId="{30DA0073-8EFD-4722-8193-CE97C9A156A0}" type="sibTrans" cxnId="{AC88669D-91A0-467B-91DD-B81696401F72}">
      <dgm:prSet/>
      <dgm:spPr/>
      <dgm:t>
        <a:bodyPr/>
        <a:lstStyle/>
        <a:p>
          <a:endParaRPr lang="en-US"/>
        </a:p>
      </dgm:t>
    </dgm:pt>
    <dgm:pt modelId="{F0FD3EAC-CD3D-4376-AE48-742EFDE853A6}">
      <dgm:prSet phldr="0"/>
      <dgm:spPr/>
      <dgm:t>
        <a:bodyPr/>
        <a:lstStyle/>
        <a:p>
          <a:pPr rtl="0"/>
          <a:r>
            <a:rPr lang="en-US">
              <a:latin typeface="Arial"/>
            </a:rPr>
            <a:t>Data will demonstrate proof-of-concept</a:t>
          </a:r>
        </a:p>
      </dgm:t>
    </dgm:pt>
    <dgm:pt modelId="{EF6AABA0-ADD3-4F61-9E43-020DC38E4579}" type="parTrans" cxnId="{0212AC8E-88BC-43EC-A3A7-F0A9B82368E3}">
      <dgm:prSet/>
      <dgm:spPr/>
      <dgm:t>
        <a:bodyPr/>
        <a:lstStyle/>
        <a:p>
          <a:endParaRPr lang="en-US"/>
        </a:p>
      </dgm:t>
    </dgm:pt>
    <dgm:pt modelId="{3D254F9E-7A32-4CCA-97FE-DBCFB700FC10}" type="sibTrans" cxnId="{0212AC8E-88BC-43EC-A3A7-F0A9B82368E3}">
      <dgm:prSet/>
      <dgm:spPr/>
      <dgm:t>
        <a:bodyPr/>
        <a:lstStyle/>
        <a:p>
          <a:endParaRPr lang="en-US"/>
        </a:p>
      </dgm:t>
    </dgm:pt>
    <dgm:pt modelId="{8B6D5070-1589-4B10-B450-B1D6A09A985B}" type="pres">
      <dgm:prSet presAssocID="{21E1DAF0-B4B2-4CD1-92B9-83ECDEB1E659}" presName="composite" presStyleCnt="0">
        <dgm:presLayoutVars>
          <dgm:chMax val="5"/>
          <dgm:dir/>
          <dgm:animLvl val="ctr"/>
          <dgm:resizeHandles val="exact"/>
        </dgm:presLayoutVars>
      </dgm:prSet>
      <dgm:spPr/>
    </dgm:pt>
    <dgm:pt modelId="{6800A707-DDFD-490F-BA65-DE25F17A32F9}" type="pres">
      <dgm:prSet presAssocID="{21E1DAF0-B4B2-4CD1-92B9-83ECDEB1E659}" presName="cycle" presStyleCnt="0"/>
      <dgm:spPr/>
    </dgm:pt>
    <dgm:pt modelId="{52A134CF-6BDE-4526-B0F3-F47AE4FBD35F}" type="pres">
      <dgm:prSet presAssocID="{21E1DAF0-B4B2-4CD1-92B9-83ECDEB1E659}" presName="centerShape" presStyleCnt="0"/>
      <dgm:spPr/>
    </dgm:pt>
    <dgm:pt modelId="{D4433051-7877-42A4-BEAD-3052EE371C81}" type="pres">
      <dgm:prSet presAssocID="{21E1DAF0-B4B2-4CD1-92B9-83ECDEB1E659}" presName="connSite" presStyleLbl="node1" presStyleIdx="0" presStyleCnt="4"/>
      <dgm:spPr/>
    </dgm:pt>
    <dgm:pt modelId="{3212426A-4E50-466C-8ACF-074C10C8F8A2}" type="pres">
      <dgm:prSet presAssocID="{21E1DAF0-B4B2-4CD1-92B9-83ECDEB1E659}" presName="visible" presStyleLbl="node1" presStyleIdx="0" presStyleCnt="4" custScaleX="144601" custScaleY="162871" custLinFactNeighborX="-930" custLinFactNeighborY="-11066"/>
      <dgm:spPr>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8000" b="-8000"/>
          </a:stretch>
        </a:blipFill>
      </dgm:spPr>
    </dgm:pt>
    <dgm:pt modelId="{8F9E7F71-AC92-4E02-9806-080C19128146}" type="pres">
      <dgm:prSet presAssocID="{C5667F34-A7A4-4C70-AF67-A9291C3C9B62}" presName="Name25" presStyleLbl="parChTrans1D1" presStyleIdx="0" presStyleCnt="3"/>
      <dgm:spPr/>
    </dgm:pt>
    <dgm:pt modelId="{0FD3730F-72C5-4F95-92AF-2D90D2A51E07}" type="pres">
      <dgm:prSet presAssocID="{2EFA4C86-C655-40AE-BB71-73101714C7AD}" presName="node" presStyleCnt="0"/>
      <dgm:spPr/>
    </dgm:pt>
    <dgm:pt modelId="{DA7B850E-B569-480C-9250-91AEC44FCC95}" type="pres">
      <dgm:prSet presAssocID="{2EFA4C86-C655-40AE-BB71-73101714C7AD}" presName="parentNode" presStyleLbl="node1" presStyleIdx="1" presStyleCnt="4">
        <dgm:presLayoutVars>
          <dgm:chMax val="1"/>
          <dgm:bulletEnabled val="1"/>
        </dgm:presLayoutVars>
      </dgm:prSet>
      <dgm:spPr/>
    </dgm:pt>
    <dgm:pt modelId="{A40E5A0C-8289-4F8B-9FC0-6AAB2FE58E27}" type="pres">
      <dgm:prSet presAssocID="{2EFA4C86-C655-40AE-BB71-73101714C7AD}" presName="childNode" presStyleLbl="revTx" presStyleIdx="0" presStyleCnt="3">
        <dgm:presLayoutVars>
          <dgm:bulletEnabled val="1"/>
        </dgm:presLayoutVars>
      </dgm:prSet>
      <dgm:spPr/>
    </dgm:pt>
    <dgm:pt modelId="{FFBDBE02-3517-4D0D-AD72-7E3AF6994855}" type="pres">
      <dgm:prSet presAssocID="{3029112C-E919-4B5D-9BC0-75B54FD1A55F}" presName="Name25" presStyleLbl="parChTrans1D1" presStyleIdx="1" presStyleCnt="3"/>
      <dgm:spPr/>
    </dgm:pt>
    <dgm:pt modelId="{C74652DD-D276-4D2F-9764-C27409DBC54E}" type="pres">
      <dgm:prSet presAssocID="{4DB92698-C812-4CB3-A201-79B52E04D4BD}" presName="node" presStyleCnt="0"/>
      <dgm:spPr/>
    </dgm:pt>
    <dgm:pt modelId="{947981F6-CF6D-4F05-80B4-2DD652108C86}" type="pres">
      <dgm:prSet presAssocID="{4DB92698-C812-4CB3-A201-79B52E04D4BD}" presName="parentNode" presStyleLbl="node1" presStyleIdx="2" presStyleCnt="4">
        <dgm:presLayoutVars>
          <dgm:chMax val="1"/>
          <dgm:bulletEnabled val="1"/>
        </dgm:presLayoutVars>
      </dgm:prSet>
      <dgm:spPr/>
    </dgm:pt>
    <dgm:pt modelId="{D012292F-C81D-4A33-992B-E095FFEC2A1F}" type="pres">
      <dgm:prSet presAssocID="{4DB92698-C812-4CB3-A201-79B52E04D4BD}" presName="childNode" presStyleLbl="revTx" presStyleIdx="1" presStyleCnt="3">
        <dgm:presLayoutVars>
          <dgm:bulletEnabled val="1"/>
        </dgm:presLayoutVars>
      </dgm:prSet>
      <dgm:spPr/>
    </dgm:pt>
    <dgm:pt modelId="{7AD0F500-6564-41CF-AC7D-F7C7E85B2AA1}" type="pres">
      <dgm:prSet presAssocID="{719FCDB6-5B98-4D32-8F9C-EE05AE91D5A4}" presName="Name25" presStyleLbl="parChTrans1D1" presStyleIdx="2" presStyleCnt="3"/>
      <dgm:spPr/>
    </dgm:pt>
    <dgm:pt modelId="{5D7D4517-4F35-4D43-AA9F-61E2FEC9C7D5}" type="pres">
      <dgm:prSet presAssocID="{8760117E-DC6F-4914-8B71-D5828B7EE877}" presName="node" presStyleCnt="0"/>
      <dgm:spPr/>
    </dgm:pt>
    <dgm:pt modelId="{B84CDABE-69B0-4DA0-8D51-953588780209}" type="pres">
      <dgm:prSet presAssocID="{8760117E-DC6F-4914-8B71-D5828B7EE877}" presName="parentNode" presStyleLbl="node1" presStyleIdx="3" presStyleCnt="4">
        <dgm:presLayoutVars>
          <dgm:chMax val="1"/>
          <dgm:bulletEnabled val="1"/>
        </dgm:presLayoutVars>
      </dgm:prSet>
      <dgm:spPr/>
    </dgm:pt>
    <dgm:pt modelId="{0C67C33D-7DA5-42FE-9D12-20B2BD494D8D}" type="pres">
      <dgm:prSet presAssocID="{8760117E-DC6F-4914-8B71-D5828B7EE877}" presName="childNode" presStyleLbl="revTx" presStyleIdx="2" presStyleCnt="3">
        <dgm:presLayoutVars>
          <dgm:bulletEnabled val="1"/>
        </dgm:presLayoutVars>
      </dgm:prSet>
      <dgm:spPr/>
    </dgm:pt>
  </dgm:ptLst>
  <dgm:cxnLst>
    <dgm:cxn modelId="{BD7B080D-A300-401E-AF42-1B79B98D409B}" type="presOf" srcId="{8760117E-DC6F-4914-8B71-D5828B7EE877}" destId="{B84CDABE-69B0-4DA0-8D51-953588780209}" srcOrd="0" destOrd="0" presId="urn:microsoft.com/office/officeart/2005/8/layout/radial2"/>
    <dgm:cxn modelId="{17689816-CBC2-4024-A4C5-1B8519CE99C1}" type="presOf" srcId="{21E1DAF0-B4B2-4CD1-92B9-83ECDEB1E659}" destId="{8B6D5070-1589-4B10-B450-B1D6A09A985B}" srcOrd="0" destOrd="0" presId="urn:microsoft.com/office/officeart/2005/8/layout/radial2"/>
    <dgm:cxn modelId="{D3967628-067B-4339-9005-44ED8D019308}" srcId="{21E1DAF0-B4B2-4CD1-92B9-83ECDEB1E659}" destId="{2EFA4C86-C655-40AE-BB71-73101714C7AD}" srcOrd="0" destOrd="0" parTransId="{C5667F34-A7A4-4C70-AF67-A9291C3C9B62}" sibTransId="{50FEB828-ABFE-42BC-B2DC-CE1811FA53FE}"/>
    <dgm:cxn modelId="{8A074A32-D3B0-46CE-935B-0C76BFC15502}" srcId="{2EFA4C86-C655-40AE-BB71-73101714C7AD}" destId="{84B50B4F-0D59-4B63-934B-7BB32EC92D52}" srcOrd="1" destOrd="0" parTransId="{87CFFDFC-9738-4E6D-A885-381B1F4974CC}" sibTransId="{D5DCD951-BAF0-468E-B0AC-AA7E406D78E1}"/>
    <dgm:cxn modelId="{A905B440-D2D6-45F2-A224-AC1F0B366FC3}" srcId="{4DB92698-C812-4CB3-A201-79B52E04D4BD}" destId="{69427BA6-C998-4EDE-B98D-7FF4EF5B260C}" srcOrd="0" destOrd="0" parTransId="{6FC07836-5184-46E5-983C-EF2150F19A62}" sibTransId="{88BF4F28-EB5E-4AB5-BFFB-98E561F78370}"/>
    <dgm:cxn modelId="{59C35B60-7FDF-4F76-B441-6DAB2EAA8B0C}" type="presOf" srcId="{4DB92698-C812-4CB3-A201-79B52E04D4BD}" destId="{947981F6-CF6D-4F05-80B4-2DD652108C86}" srcOrd="0" destOrd="0" presId="urn:microsoft.com/office/officeart/2005/8/layout/radial2"/>
    <dgm:cxn modelId="{12BD7849-8542-4A50-9D2F-D1F15963AF20}" type="presOf" srcId="{3029112C-E919-4B5D-9BC0-75B54FD1A55F}" destId="{FFBDBE02-3517-4D0D-AD72-7E3AF6994855}" srcOrd="0" destOrd="0" presId="urn:microsoft.com/office/officeart/2005/8/layout/radial2"/>
    <dgm:cxn modelId="{54CEB16D-E4D3-46B3-8FBA-4BA21C0E6889}" type="presOf" srcId="{69427BA6-C998-4EDE-B98D-7FF4EF5B260C}" destId="{D012292F-C81D-4A33-992B-E095FFEC2A1F}" srcOrd="0" destOrd="0" presId="urn:microsoft.com/office/officeart/2005/8/layout/radial2"/>
    <dgm:cxn modelId="{3F5B2B50-C2C9-49AD-8934-33AB34A06E1B}" srcId="{21E1DAF0-B4B2-4CD1-92B9-83ECDEB1E659}" destId="{8760117E-DC6F-4914-8B71-D5828B7EE877}" srcOrd="2" destOrd="0" parTransId="{719FCDB6-5B98-4D32-8F9C-EE05AE91D5A4}" sibTransId="{4BB04EE4-AA44-47B3-A8FC-F05BB6152D51}"/>
    <dgm:cxn modelId="{9DA4C851-2C8B-40AE-A785-39922F03B4A0}" type="presOf" srcId="{84B50B4F-0D59-4B63-934B-7BB32EC92D52}" destId="{A40E5A0C-8289-4F8B-9FC0-6AAB2FE58E27}" srcOrd="0" destOrd="1" presId="urn:microsoft.com/office/officeart/2005/8/layout/radial2"/>
    <dgm:cxn modelId="{74AB3776-C657-48AE-ACC3-447FB4B4F810}" type="presOf" srcId="{56018644-5F98-410F-826F-82529A2EEE12}" destId="{A40E5A0C-8289-4F8B-9FC0-6AAB2FE58E27}" srcOrd="0" destOrd="0" presId="urn:microsoft.com/office/officeart/2005/8/layout/radial2"/>
    <dgm:cxn modelId="{90A03558-B8A7-49D0-BDF9-288F29883CB2}" type="presOf" srcId="{F0FD3EAC-CD3D-4376-AE48-742EFDE853A6}" destId="{D012292F-C81D-4A33-992B-E095FFEC2A1F}" srcOrd="0" destOrd="1" presId="urn:microsoft.com/office/officeart/2005/8/layout/radial2"/>
    <dgm:cxn modelId="{0FA44B84-6389-4393-97FA-EDC7E37C64C3}" type="presOf" srcId="{38222178-2967-4BE3-9FF0-B090D8945CBF}" destId="{0C67C33D-7DA5-42FE-9D12-20B2BD494D8D}" srcOrd="0" destOrd="0" presId="urn:microsoft.com/office/officeart/2005/8/layout/radial2"/>
    <dgm:cxn modelId="{0212AC8E-88BC-43EC-A3A7-F0A9B82368E3}" srcId="{4DB92698-C812-4CB3-A201-79B52E04D4BD}" destId="{F0FD3EAC-CD3D-4376-AE48-742EFDE853A6}" srcOrd="1" destOrd="0" parTransId="{EF6AABA0-ADD3-4F61-9E43-020DC38E4579}" sibTransId="{3D254F9E-7A32-4CCA-97FE-DBCFB700FC10}"/>
    <dgm:cxn modelId="{AC88669D-91A0-467B-91DD-B81696401F72}" srcId="{8760117E-DC6F-4914-8B71-D5828B7EE877}" destId="{38222178-2967-4BE3-9FF0-B090D8945CBF}" srcOrd="0" destOrd="0" parTransId="{A5F2F031-E82F-455B-9B43-92B35AAD94A9}" sibTransId="{30DA0073-8EFD-4722-8193-CE97C9A156A0}"/>
    <dgm:cxn modelId="{39D3B1AE-514D-4DBF-9EA1-25BE3CD84A1D}" type="presOf" srcId="{719FCDB6-5B98-4D32-8F9C-EE05AE91D5A4}" destId="{7AD0F500-6564-41CF-AC7D-F7C7E85B2AA1}" srcOrd="0" destOrd="0" presId="urn:microsoft.com/office/officeart/2005/8/layout/radial2"/>
    <dgm:cxn modelId="{A5C8FABC-5DB5-44C4-8138-5844ADF35E63}" type="presOf" srcId="{2EFA4C86-C655-40AE-BB71-73101714C7AD}" destId="{DA7B850E-B569-480C-9250-91AEC44FCC95}" srcOrd="0" destOrd="0" presId="urn:microsoft.com/office/officeart/2005/8/layout/radial2"/>
    <dgm:cxn modelId="{0B812ECA-0B4A-4410-955C-A1F5FD96523A}" srcId="{2EFA4C86-C655-40AE-BB71-73101714C7AD}" destId="{56018644-5F98-410F-826F-82529A2EEE12}" srcOrd="0" destOrd="0" parTransId="{1B2C34C1-8756-438E-99FE-5A1F09A691E1}" sibTransId="{CCED3A33-7CDC-4625-BB5B-EF597424F407}"/>
    <dgm:cxn modelId="{77F20FCB-2305-4E83-AFB6-9C28CF49FC2C}" srcId="{21E1DAF0-B4B2-4CD1-92B9-83ECDEB1E659}" destId="{4DB92698-C812-4CB3-A201-79B52E04D4BD}" srcOrd="1" destOrd="0" parTransId="{3029112C-E919-4B5D-9BC0-75B54FD1A55F}" sibTransId="{F8B28FBD-AB74-47C4-9689-2D36F581B71A}"/>
    <dgm:cxn modelId="{2AE37FF7-174C-4A0C-99E3-9799DECF980A}" type="presOf" srcId="{C5667F34-A7A4-4C70-AF67-A9291C3C9B62}" destId="{8F9E7F71-AC92-4E02-9806-080C19128146}" srcOrd="0" destOrd="0" presId="urn:microsoft.com/office/officeart/2005/8/layout/radial2"/>
    <dgm:cxn modelId="{E09FB62A-6001-42E0-B995-07C5ED085E72}" type="presParOf" srcId="{8B6D5070-1589-4B10-B450-B1D6A09A985B}" destId="{6800A707-DDFD-490F-BA65-DE25F17A32F9}" srcOrd="0" destOrd="0" presId="urn:microsoft.com/office/officeart/2005/8/layout/radial2"/>
    <dgm:cxn modelId="{8358FA76-0661-46C8-B9F6-506F71012BC3}" type="presParOf" srcId="{6800A707-DDFD-490F-BA65-DE25F17A32F9}" destId="{52A134CF-6BDE-4526-B0F3-F47AE4FBD35F}" srcOrd="0" destOrd="0" presId="urn:microsoft.com/office/officeart/2005/8/layout/radial2"/>
    <dgm:cxn modelId="{515074E3-7487-47CF-A7EC-2E781EAED4A0}" type="presParOf" srcId="{52A134CF-6BDE-4526-B0F3-F47AE4FBD35F}" destId="{D4433051-7877-42A4-BEAD-3052EE371C81}" srcOrd="0" destOrd="0" presId="urn:microsoft.com/office/officeart/2005/8/layout/radial2"/>
    <dgm:cxn modelId="{9F520998-5B67-40C1-AD6D-CF799A3FAB40}" type="presParOf" srcId="{52A134CF-6BDE-4526-B0F3-F47AE4FBD35F}" destId="{3212426A-4E50-466C-8ACF-074C10C8F8A2}" srcOrd="1" destOrd="0" presId="urn:microsoft.com/office/officeart/2005/8/layout/radial2"/>
    <dgm:cxn modelId="{E7657672-80F4-471A-8915-9C0782A83FF3}" type="presParOf" srcId="{6800A707-DDFD-490F-BA65-DE25F17A32F9}" destId="{8F9E7F71-AC92-4E02-9806-080C19128146}" srcOrd="1" destOrd="0" presId="urn:microsoft.com/office/officeart/2005/8/layout/radial2"/>
    <dgm:cxn modelId="{25E5151D-E575-4D98-9FB0-8C1F707FAB67}" type="presParOf" srcId="{6800A707-DDFD-490F-BA65-DE25F17A32F9}" destId="{0FD3730F-72C5-4F95-92AF-2D90D2A51E07}" srcOrd="2" destOrd="0" presId="urn:microsoft.com/office/officeart/2005/8/layout/radial2"/>
    <dgm:cxn modelId="{5EBEE4BC-AADF-47B5-8792-E2C8525C7D4D}" type="presParOf" srcId="{0FD3730F-72C5-4F95-92AF-2D90D2A51E07}" destId="{DA7B850E-B569-480C-9250-91AEC44FCC95}" srcOrd="0" destOrd="0" presId="urn:microsoft.com/office/officeart/2005/8/layout/radial2"/>
    <dgm:cxn modelId="{82CFD403-BB1D-453F-A120-0476F11D0684}" type="presParOf" srcId="{0FD3730F-72C5-4F95-92AF-2D90D2A51E07}" destId="{A40E5A0C-8289-4F8B-9FC0-6AAB2FE58E27}" srcOrd="1" destOrd="0" presId="urn:microsoft.com/office/officeart/2005/8/layout/radial2"/>
    <dgm:cxn modelId="{667BB930-9A3F-44DA-AB10-0FADD2E5000D}" type="presParOf" srcId="{6800A707-DDFD-490F-BA65-DE25F17A32F9}" destId="{FFBDBE02-3517-4D0D-AD72-7E3AF6994855}" srcOrd="3" destOrd="0" presId="urn:microsoft.com/office/officeart/2005/8/layout/radial2"/>
    <dgm:cxn modelId="{DB917B97-CCD1-4C65-B845-C8D6AC62567E}" type="presParOf" srcId="{6800A707-DDFD-490F-BA65-DE25F17A32F9}" destId="{C74652DD-D276-4D2F-9764-C27409DBC54E}" srcOrd="4" destOrd="0" presId="urn:microsoft.com/office/officeart/2005/8/layout/radial2"/>
    <dgm:cxn modelId="{CD763D77-B7EC-45F5-995A-645B55238786}" type="presParOf" srcId="{C74652DD-D276-4D2F-9764-C27409DBC54E}" destId="{947981F6-CF6D-4F05-80B4-2DD652108C86}" srcOrd="0" destOrd="0" presId="urn:microsoft.com/office/officeart/2005/8/layout/radial2"/>
    <dgm:cxn modelId="{4A36811F-C8E8-4AA5-8882-7A33F2E65291}" type="presParOf" srcId="{C74652DD-D276-4D2F-9764-C27409DBC54E}" destId="{D012292F-C81D-4A33-992B-E095FFEC2A1F}" srcOrd="1" destOrd="0" presId="urn:microsoft.com/office/officeart/2005/8/layout/radial2"/>
    <dgm:cxn modelId="{E2872424-8EA6-4CED-AE64-617F41E4BD6C}" type="presParOf" srcId="{6800A707-DDFD-490F-BA65-DE25F17A32F9}" destId="{7AD0F500-6564-41CF-AC7D-F7C7E85B2AA1}" srcOrd="5" destOrd="0" presId="urn:microsoft.com/office/officeart/2005/8/layout/radial2"/>
    <dgm:cxn modelId="{625D3785-0A24-4CF4-B219-8B3845ECFDEA}" type="presParOf" srcId="{6800A707-DDFD-490F-BA65-DE25F17A32F9}" destId="{5D7D4517-4F35-4D43-AA9F-61E2FEC9C7D5}" srcOrd="6" destOrd="0" presId="urn:microsoft.com/office/officeart/2005/8/layout/radial2"/>
    <dgm:cxn modelId="{0A8AB316-08C5-40BC-9CC4-5DACC8F760D2}" type="presParOf" srcId="{5D7D4517-4F35-4D43-AA9F-61E2FEC9C7D5}" destId="{B84CDABE-69B0-4DA0-8D51-953588780209}" srcOrd="0" destOrd="0" presId="urn:microsoft.com/office/officeart/2005/8/layout/radial2"/>
    <dgm:cxn modelId="{66EF2831-9317-4042-8F07-8963F51AA9D9}" type="presParOf" srcId="{5D7D4517-4F35-4D43-AA9F-61E2FEC9C7D5}" destId="{0C67C33D-7DA5-42FE-9D12-20B2BD494D8D}" srcOrd="1" destOrd="0" presId="urn:microsoft.com/office/officeart/2005/8/layout/radial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457E383-0826-4DD8-9C08-DFF54EFA6BBA}" type="doc">
      <dgm:prSet loTypeId="urn:microsoft.com/office/officeart/2005/8/layout/pList2" loCatId="picture" qsTypeId="urn:microsoft.com/office/officeart/2005/8/quickstyle/simple1" qsCatId="simple" csTypeId="urn:microsoft.com/office/officeart/2005/8/colors/accent1_2" csCatId="accent1" phldr="1"/>
      <dgm:spPr/>
    </dgm:pt>
    <dgm:pt modelId="{CA70F678-5054-4D06-AE7E-23AF5402C09B}">
      <dgm:prSet phldrT="[Text]" custT="1"/>
      <dgm:spPr/>
      <dgm:t>
        <a:bodyPr/>
        <a:lstStyle/>
        <a:p>
          <a:r>
            <a:rPr lang="en-US" sz="1100" baseline="0"/>
            <a:t>Michelle A. Abeyta, MSN, APRN</a:t>
          </a:r>
        </a:p>
        <a:p>
          <a:r>
            <a:rPr lang="en-US" sz="600" baseline="0"/>
            <a:t>michelle@rnnovations.com</a:t>
          </a:r>
        </a:p>
        <a:p>
          <a:endParaRPr lang="en-US" sz="1100" baseline="0"/>
        </a:p>
        <a:p>
          <a:r>
            <a:rPr lang="en-US" sz="900" baseline="0"/>
            <a:t>Co-founder/Director of Nursing </a:t>
          </a:r>
          <a:r>
            <a:rPr lang="en-US" sz="900" baseline="0" err="1"/>
            <a:t>RNNovations</a:t>
          </a:r>
          <a:endParaRPr lang="en-US" sz="900" baseline="0"/>
        </a:p>
      </dgm:t>
    </dgm:pt>
    <dgm:pt modelId="{AC73FEB6-4F1B-4B4A-A70F-58332808C0A4}" type="parTrans" cxnId="{F0D41FC8-3C0E-4923-8B77-0FD375BA2608}">
      <dgm:prSet/>
      <dgm:spPr/>
      <dgm:t>
        <a:bodyPr/>
        <a:lstStyle/>
        <a:p>
          <a:endParaRPr lang="en-US"/>
        </a:p>
      </dgm:t>
    </dgm:pt>
    <dgm:pt modelId="{885A56D5-F3C0-4AEB-BF24-52649A8B8558}" type="sibTrans" cxnId="{F0D41FC8-3C0E-4923-8B77-0FD375BA2608}">
      <dgm:prSet/>
      <dgm:spPr/>
      <dgm:t>
        <a:bodyPr/>
        <a:lstStyle/>
        <a:p>
          <a:endParaRPr lang="en-US"/>
        </a:p>
      </dgm:t>
    </dgm:pt>
    <dgm:pt modelId="{AE70E26E-9CBD-4ABE-B487-6D0C85F30278}">
      <dgm:prSet phldrT="[Text]" custT="1"/>
      <dgm:spPr/>
      <dgm:t>
        <a:bodyPr/>
        <a:lstStyle/>
        <a:p>
          <a:r>
            <a:rPr lang="en-US" sz="1100" baseline="0"/>
            <a:t>Jennifer Blanchard, DNP, MSN, RNCWON</a:t>
          </a:r>
        </a:p>
        <a:p>
          <a:r>
            <a:rPr lang="en-US" sz="600" baseline="0"/>
            <a:t>Jennifer.Blanchard@araphoe.edu</a:t>
          </a:r>
        </a:p>
        <a:p>
          <a:endParaRPr lang="en-US" sz="1100" baseline="0"/>
        </a:p>
        <a:p>
          <a:r>
            <a:rPr lang="en-US" sz="900" baseline="0"/>
            <a:t>Director of Nursing, </a:t>
          </a:r>
          <a:r>
            <a:rPr lang="en-US" sz="900" baseline="0" err="1"/>
            <a:t>Araphoe</a:t>
          </a:r>
          <a:r>
            <a:rPr lang="en-US" sz="900" baseline="0"/>
            <a:t> Community College</a:t>
          </a:r>
          <a:endParaRPr lang="en-US" sz="900"/>
        </a:p>
      </dgm:t>
    </dgm:pt>
    <dgm:pt modelId="{0BEAC909-30C1-422A-B857-FF4F530F7B55}" type="parTrans" cxnId="{B415E3AD-8401-4FC2-AE37-6705C76CF92C}">
      <dgm:prSet/>
      <dgm:spPr/>
      <dgm:t>
        <a:bodyPr/>
        <a:lstStyle/>
        <a:p>
          <a:endParaRPr lang="en-US"/>
        </a:p>
      </dgm:t>
    </dgm:pt>
    <dgm:pt modelId="{6FC33083-F35A-4173-AC09-3F3DE4C05932}" type="sibTrans" cxnId="{B415E3AD-8401-4FC2-AE37-6705C76CF92C}">
      <dgm:prSet/>
      <dgm:spPr/>
      <dgm:t>
        <a:bodyPr/>
        <a:lstStyle/>
        <a:p>
          <a:endParaRPr lang="en-US"/>
        </a:p>
      </dgm:t>
    </dgm:pt>
    <dgm:pt modelId="{8E45BF61-F0F5-4378-AF5F-B8FA410518EA}">
      <dgm:prSet phldrT="[Text]" custT="1"/>
      <dgm:spPr/>
      <dgm:t>
        <a:bodyPr/>
        <a:lstStyle/>
        <a:p>
          <a:r>
            <a:rPr lang="en-US" sz="1100" baseline="0" err="1"/>
            <a:t>Celena</a:t>
          </a:r>
          <a:r>
            <a:rPr lang="en-US" sz="1100" baseline="0"/>
            <a:t> Chavez</a:t>
          </a:r>
        </a:p>
        <a:p>
          <a:pPr rtl="0"/>
          <a:r>
            <a:rPr lang="en-US" sz="600" baseline="0"/>
            <a:t>cchav0809@365.Elmhurst.edu</a:t>
          </a:r>
          <a:r>
            <a:rPr lang="en-US" sz="600" baseline="0">
              <a:latin typeface="Arial"/>
            </a:rPr>
            <a:t> </a:t>
          </a:r>
          <a:endParaRPr lang="en-US" sz="600" baseline="0"/>
        </a:p>
        <a:p>
          <a:endParaRPr lang="en-US" sz="1100" baseline="0"/>
        </a:p>
        <a:p>
          <a:r>
            <a:rPr lang="en-US" sz="900" baseline="0"/>
            <a:t>Student Nurse, Elmhurst University</a:t>
          </a:r>
          <a:endParaRPr lang="en-US" sz="900"/>
        </a:p>
      </dgm:t>
    </dgm:pt>
    <dgm:pt modelId="{35193BD3-5BC8-4E21-93C8-7F7BE825BB31}" type="parTrans" cxnId="{B95692A9-383E-4EA1-85AF-631AAB18F011}">
      <dgm:prSet/>
      <dgm:spPr/>
      <dgm:t>
        <a:bodyPr/>
        <a:lstStyle/>
        <a:p>
          <a:endParaRPr lang="en-US"/>
        </a:p>
      </dgm:t>
    </dgm:pt>
    <dgm:pt modelId="{A4AD5B22-0ADF-4FA0-9C5C-F5714243693C}" type="sibTrans" cxnId="{B95692A9-383E-4EA1-85AF-631AAB18F011}">
      <dgm:prSet/>
      <dgm:spPr/>
      <dgm:t>
        <a:bodyPr/>
        <a:lstStyle/>
        <a:p>
          <a:endParaRPr lang="en-US"/>
        </a:p>
      </dgm:t>
    </dgm:pt>
    <dgm:pt modelId="{E4579F7D-C021-4C87-87A5-68A7F801BE91}">
      <dgm:prSet phldrT="[Text]" custT="1"/>
      <dgm:spPr/>
      <dgm:t>
        <a:bodyPr/>
        <a:lstStyle/>
        <a:p>
          <a:r>
            <a:rPr lang="en-US" sz="1100" baseline="0" err="1"/>
            <a:t>Ghafar</a:t>
          </a:r>
          <a:r>
            <a:rPr lang="en-US" sz="1100" baseline="0"/>
            <a:t> </a:t>
          </a:r>
          <a:r>
            <a:rPr lang="en-US" sz="1100" baseline="0" err="1"/>
            <a:t>Kurdieh</a:t>
          </a:r>
          <a:r>
            <a:rPr lang="en-US" sz="1100" baseline="0"/>
            <a:t>, MSN, RN, MEDSURG-BC, NPD-BC</a:t>
          </a:r>
        </a:p>
        <a:p>
          <a:r>
            <a:rPr lang="en-US" sz="600" baseline="0"/>
            <a:t>gkur100@dchweb.org</a:t>
          </a:r>
        </a:p>
        <a:p>
          <a:endParaRPr lang="en-US" sz="1100" baseline="0"/>
        </a:p>
        <a:p>
          <a:r>
            <a:rPr lang="en-US" sz="900" baseline="0"/>
            <a:t>Clinical Education Specialist, Luminis Health</a:t>
          </a:r>
          <a:endParaRPr lang="en-US" sz="900"/>
        </a:p>
      </dgm:t>
    </dgm:pt>
    <dgm:pt modelId="{693F497E-E7AA-497F-B277-1214D46A0CCC}" type="parTrans" cxnId="{18A4EE52-CCF2-47B3-9629-B983BB5FA775}">
      <dgm:prSet/>
      <dgm:spPr/>
      <dgm:t>
        <a:bodyPr/>
        <a:lstStyle/>
        <a:p>
          <a:endParaRPr lang="en-US"/>
        </a:p>
      </dgm:t>
    </dgm:pt>
    <dgm:pt modelId="{52C9E2AC-6C53-46C2-BC0A-BE0A12AD6A87}" type="sibTrans" cxnId="{18A4EE52-CCF2-47B3-9629-B983BB5FA775}">
      <dgm:prSet/>
      <dgm:spPr/>
      <dgm:t>
        <a:bodyPr/>
        <a:lstStyle/>
        <a:p>
          <a:endParaRPr lang="en-US"/>
        </a:p>
      </dgm:t>
    </dgm:pt>
    <dgm:pt modelId="{47C59B4A-2EE4-44EE-B1FA-F1E7701BDC4F}">
      <dgm:prSet phldrT="[Text]" custT="1"/>
      <dgm:spPr/>
      <dgm:t>
        <a:bodyPr/>
        <a:lstStyle/>
        <a:p>
          <a:r>
            <a:rPr lang="en-US" sz="1100" baseline="0"/>
            <a:t>Beth Froh, PhD, RN</a:t>
          </a:r>
        </a:p>
        <a:p>
          <a:r>
            <a:rPr lang="en-US" sz="600" baseline="0"/>
            <a:t>frohe@chop.edu</a:t>
          </a:r>
        </a:p>
        <a:p>
          <a:endParaRPr lang="en-US" sz="1000" baseline="0"/>
        </a:p>
        <a:p>
          <a:r>
            <a:rPr lang="en-US" sz="900" baseline="0"/>
            <a:t>Nurse Scientist, Children’s Hospital of Philadelphia</a:t>
          </a:r>
        </a:p>
        <a:p>
          <a:r>
            <a:rPr lang="en-US" sz="900" baseline="0"/>
            <a:t>Adjunct Assistant Professor, University of Pennsylvania</a:t>
          </a:r>
          <a:endParaRPr lang="en-US" sz="900"/>
        </a:p>
      </dgm:t>
    </dgm:pt>
    <dgm:pt modelId="{2724D28A-7F91-4FBD-B5FE-D7206BE050C8}" type="parTrans" cxnId="{92F30836-368B-4F01-80AC-B7F1D829625A}">
      <dgm:prSet/>
      <dgm:spPr/>
      <dgm:t>
        <a:bodyPr/>
        <a:lstStyle/>
        <a:p>
          <a:endParaRPr lang="en-US"/>
        </a:p>
      </dgm:t>
    </dgm:pt>
    <dgm:pt modelId="{D86D2E8F-985C-4FF9-98BA-C4258C4442E9}" type="sibTrans" cxnId="{92F30836-368B-4F01-80AC-B7F1D829625A}">
      <dgm:prSet/>
      <dgm:spPr/>
      <dgm:t>
        <a:bodyPr/>
        <a:lstStyle/>
        <a:p>
          <a:endParaRPr lang="en-US"/>
        </a:p>
      </dgm:t>
    </dgm:pt>
    <dgm:pt modelId="{DACB83FA-618C-4905-A3F1-81FA73FBE5C1}">
      <dgm:prSet phldrT="[Text]" custT="1"/>
      <dgm:spPr/>
      <dgm:t>
        <a:bodyPr/>
        <a:lstStyle/>
        <a:p>
          <a:r>
            <a:rPr lang="en-US" sz="1100" baseline="0"/>
            <a:t>Jessica </a:t>
          </a:r>
          <a:r>
            <a:rPr lang="en-US" sz="1100" baseline="0" err="1"/>
            <a:t>Lamberson</a:t>
          </a:r>
          <a:r>
            <a:rPr lang="en-US" sz="1100" baseline="0"/>
            <a:t>, DNP, RNC-OB, CNL</a:t>
          </a:r>
        </a:p>
        <a:p>
          <a:r>
            <a:rPr lang="en-US" sz="600" baseline="0"/>
            <a:t>Jessica.lamberson@elmhurst.edu</a:t>
          </a:r>
        </a:p>
        <a:p>
          <a:endParaRPr lang="en-US" sz="1100" baseline="0"/>
        </a:p>
        <a:p>
          <a:r>
            <a:rPr lang="en-US" sz="900" baseline="0"/>
            <a:t>Assistant Professor, Elmhurst University</a:t>
          </a:r>
          <a:endParaRPr lang="en-US" sz="900"/>
        </a:p>
      </dgm:t>
    </dgm:pt>
    <dgm:pt modelId="{45E03C84-F9DE-4579-AE3D-AB763949E8F6}" type="parTrans" cxnId="{E90503EE-583B-4DE5-BA17-CE0507A0C749}">
      <dgm:prSet/>
      <dgm:spPr/>
      <dgm:t>
        <a:bodyPr/>
        <a:lstStyle/>
        <a:p>
          <a:endParaRPr lang="en-US"/>
        </a:p>
      </dgm:t>
    </dgm:pt>
    <dgm:pt modelId="{36E976D4-25D4-4BAB-B1FF-74B1364C9391}" type="sibTrans" cxnId="{E90503EE-583B-4DE5-BA17-CE0507A0C749}">
      <dgm:prSet/>
      <dgm:spPr/>
      <dgm:t>
        <a:bodyPr/>
        <a:lstStyle/>
        <a:p>
          <a:endParaRPr lang="en-US"/>
        </a:p>
      </dgm:t>
    </dgm:pt>
    <dgm:pt modelId="{967D7E57-9D1E-44B8-B2DE-BBFFE7299D85}">
      <dgm:prSet phldrT="[Text]" custT="1"/>
      <dgm:spPr/>
      <dgm:t>
        <a:bodyPr/>
        <a:lstStyle/>
        <a:p>
          <a:pPr rtl="0"/>
          <a:r>
            <a:rPr lang="en-US" sz="1100"/>
            <a:t>Juan Pablo</a:t>
          </a:r>
          <a:r>
            <a:rPr lang="en-US" sz="1100">
              <a:latin typeface="Arial"/>
            </a:rPr>
            <a:t> </a:t>
          </a:r>
          <a:r>
            <a:rPr lang="en-US" sz="1100"/>
            <a:t>Garcia</a:t>
          </a:r>
          <a:r>
            <a:rPr lang="en-US" sz="1100">
              <a:latin typeface="Arial"/>
            </a:rPr>
            <a:t> </a:t>
          </a:r>
          <a:r>
            <a:rPr lang="en-US" sz="600">
              <a:latin typeface="Arial"/>
            </a:rPr>
            <a:t>        </a:t>
          </a:r>
          <a:r>
            <a:rPr lang="en-US" sz="600"/>
            <a:t>jgarc7182@365.Elmhurst.edu</a:t>
          </a:r>
          <a:endParaRPr lang="en-US" sz="600" baseline="0"/>
        </a:p>
        <a:p>
          <a:pPr rtl="0"/>
          <a:endParaRPr lang="en-US" sz="900" baseline="0"/>
        </a:p>
        <a:p>
          <a:pPr rtl="0"/>
          <a:r>
            <a:rPr lang="en-US" sz="900" baseline="0">
              <a:latin typeface="Arial"/>
            </a:rPr>
            <a:t>Student Nurse</a:t>
          </a:r>
          <a:r>
            <a:rPr lang="en-US" sz="900" baseline="0"/>
            <a:t>,</a:t>
          </a:r>
          <a:r>
            <a:rPr lang="en-US" sz="900" baseline="0">
              <a:latin typeface="Arial"/>
            </a:rPr>
            <a:t> </a:t>
          </a:r>
        </a:p>
        <a:p>
          <a:r>
            <a:rPr lang="en-US" sz="900" baseline="0"/>
            <a:t>Elmhurst University</a:t>
          </a:r>
          <a:r>
            <a:rPr lang="en-US" sz="900" baseline="0">
              <a:latin typeface="Arial"/>
            </a:rPr>
            <a:t> </a:t>
          </a:r>
          <a:endParaRPr lang="en-US" sz="900"/>
        </a:p>
      </dgm:t>
    </dgm:pt>
    <dgm:pt modelId="{A275C61B-92F7-4872-ACB8-9018FE6D7F7F}" type="parTrans" cxnId="{6A79BF39-3A82-44C1-BD9A-685AF3FA36ED}">
      <dgm:prSet/>
      <dgm:spPr/>
      <dgm:t>
        <a:bodyPr/>
        <a:lstStyle/>
        <a:p>
          <a:endParaRPr lang="en-US"/>
        </a:p>
      </dgm:t>
    </dgm:pt>
    <dgm:pt modelId="{E504B00F-975C-4DAA-B651-80F127FB1E7B}" type="sibTrans" cxnId="{6A79BF39-3A82-44C1-BD9A-685AF3FA36ED}">
      <dgm:prSet/>
      <dgm:spPr/>
      <dgm:t>
        <a:bodyPr/>
        <a:lstStyle/>
        <a:p>
          <a:endParaRPr lang="en-US"/>
        </a:p>
      </dgm:t>
    </dgm:pt>
    <dgm:pt modelId="{3A65DD14-DECA-4DD5-B729-3888C8850CE4}">
      <dgm:prSet phldrT="[Text]" custT="1"/>
      <dgm:spPr/>
      <dgm:t>
        <a:bodyPr/>
        <a:lstStyle/>
        <a:p>
          <a:r>
            <a:rPr lang="en-US" sz="1100" baseline="0"/>
            <a:t>Sharon Ellis, Med, BSN, RN</a:t>
          </a:r>
        </a:p>
        <a:p>
          <a:r>
            <a:rPr lang="en-US" sz="600" baseline="0"/>
            <a:t>Sharon.ellis@vizientsouthernstates.com</a:t>
          </a:r>
        </a:p>
        <a:p>
          <a:endParaRPr lang="en-US" sz="1100" baseline="0"/>
        </a:p>
        <a:p>
          <a:r>
            <a:rPr lang="en-US" sz="900" baseline="0"/>
            <a:t>Senior Director Clinical Improvement Vizient Southern States</a:t>
          </a:r>
          <a:endParaRPr lang="en-US" sz="900"/>
        </a:p>
      </dgm:t>
    </dgm:pt>
    <dgm:pt modelId="{7269FBBB-F54D-4577-98CD-C50715966410}" type="sibTrans" cxnId="{3419EB0B-BFDB-49CB-B575-08E3E4B4333B}">
      <dgm:prSet/>
      <dgm:spPr/>
      <dgm:t>
        <a:bodyPr/>
        <a:lstStyle/>
        <a:p>
          <a:endParaRPr lang="en-US"/>
        </a:p>
      </dgm:t>
    </dgm:pt>
    <dgm:pt modelId="{32D7B4BB-C361-46DA-B0DD-697BB8868CED}" type="parTrans" cxnId="{3419EB0B-BFDB-49CB-B575-08E3E4B4333B}">
      <dgm:prSet/>
      <dgm:spPr/>
      <dgm:t>
        <a:bodyPr/>
        <a:lstStyle/>
        <a:p>
          <a:endParaRPr lang="en-US"/>
        </a:p>
      </dgm:t>
    </dgm:pt>
    <dgm:pt modelId="{3CEF2DDA-4FF5-4C33-954D-EA980458843E}" type="pres">
      <dgm:prSet presAssocID="{B457E383-0826-4DD8-9C08-DFF54EFA6BBA}" presName="Name0" presStyleCnt="0">
        <dgm:presLayoutVars>
          <dgm:dir/>
          <dgm:resizeHandles val="exact"/>
        </dgm:presLayoutVars>
      </dgm:prSet>
      <dgm:spPr/>
    </dgm:pt>
    <dgm:pt modelId="{80FDA168-E26C-4538-A5FB-1B0E5EF2CF01}" type="pres">
      <dgm:prSet presAssocID="{B457E383-0826-4DD8-9C08-DFF54EFA6BBA}" presName="bkgdShp" presStyleLbl="alignAccFollowNode1" presStyleIdx="0" presStyleCnt="1"/>
      <dgm:spPr/>
    </dgm:pt>
    <dgm:pt modelId="{4BFE6602-B05A-4C1E-8DD9-BD010C461BE0}" type="pres">
      <dgm:prSet presAssocID="{B457E383-0826-4DD8-9C08-DFF54EFA6BBA}" presName="linComp" presStyleCnt="0"/>
      <dgm:spPr/>
    </dgm:pt>
    <dgm:pt modelId="{33783098-C02E-4558-A8D2-763386629615}" type="pres">
      <dgm:prSet presAssocID="{CA70F678-5054-4D06-AE7E-23AF5402C09B}" presName="compNode" presStyleCnt="0"/>
      <dgm:spPr/>
    </dgm:pt>
    <dgm:pt modelId="{D152C145-05AA-4A13-8E48-1B9ECFC3A183}" type="pres">
      <dgm:prSet presAssocID="{CA70F678-5054-4D06-AE7E-23AF5402C09B}" presName="node" presStyleLbl="node1" presStyleIdx="0" presStyleCnt="8">
        <dgm:presLayoutVars>
          <dgm:bulletEnabled val="1"/>
        </dgm:presLayoutVars>
      </dgm:prSet>
      <dgm:spPr/>
    </dgm:pt>
    <dgm:pt modelId="{C65C2B94-DD0E-492F-A5B7-CF042C44F524}" type="pres">
      <dgm:prSet presAssocID="{CA70F678-5054-4D06-AE7E-23AF5402C09B}" presName="invisiNode" presStyleLbl="node1" presStyleIdx="0" presStyleCnt="8"/>
      <dgm:spPr/>
    </dgm:pt>
    <dgm:pt modelId="{C9505327-33C2-421D-BEC7-765845689BEB}" type="pres">
      <dgm:prSet presAssocID="{CA70F678-5054-4D06-AE7E-23AF5402C09B}" presName="imagNode" presStyleLbl="fgImgPlace1" presStyleIdx="0" presStyleCnt="8"/>
      <dgm:spPr>
        <a:blipFill>
          <a:blip xmlns:r="http://schemas.openxmlformats.org/officeDocument/2006/relationships" r:embed="rId1">
            <a:extLst>
              <a:ext uri="{28A0092B-C50C-407E-A947-70E740481C1C}">
                <a14:useLocalDpi xmlns:a14="http://schemas.microsoft.com/office/drawing/2010/main" val="0"/>
              </a:ext>
            </a:extLst>
          </a:blip>
          <a:srcRect/>
          <a:stretch>
            <a:fillRect l="-8000" r="-8000"/>
          </a:stretch>
        </a:blipFill>
      </dgm:spPr>
    </dgm:pt>
    <dgm:pt modelId="{299AC42D-D9A3-440F-A7ED-13F4E616CB9A}" type="pres">
      <dgm:prSet presAssocID="{885A56D5-F3C0-4AEB-BF24-52649A8B8558}" presName="sibTrans" presStyleLbl="sibTrans2D1" presStyleIdx="0" presStyleCnt="0"/>
      <dgm:spPr/>
    </dgm:pt>
    <dgm:pt modelId="{09DCCA0F-D0A3-455B-86BC-999ABA172CB7}" type="pres">
      <dgm:prSet presAssocID="{AE70E26E-9CBD-4ABE-B487-6D0C85F30278}" presName="compNode" presStyleCnt="0"/>
      <dgm:spPr/>
    </dgm:pt>
    <dgm:pt modelId="{00DBF93A-10EF-47D8-ADE5-D1E5618ECC93}" type="pres">
      <dgm:prSet presAssocID="{AE70E26E-9CBD-4ABE-B487-6D0C85F30278}" presName="node" presStyleLbl="node1" presStyleIdx="1" presStyleCnt="8">
        <dgm:presLayoutVars>
          <dgm:bulletEnabled val="1"/>
        </dgm:presLayoutVars>
      </dgm:prSet>
      <dgm:spPr/>
    </dgm:pt>
    <dgm:pt modelId="{E508EC3C-D958-4A74-AB17-1688D6FAEB01}" type="pres">
      <dgm:prSet presAssocID="{AE70E26E-9CBD-4ABE-B487-6D0C85F30278}" presName="invisiNode" presStyleLbl="node1" presStyleIdx="1" presStyleCnt="8"/>
      <dgm:spPr/>
    </dgm:pt>
    <dgm:pt modelId="{824A92AD-C1CD-48A5-9569-C2106047FD6D}" type="pres">
      <dgm:prSet presAssocID="{AE70E26E-9CBD-4ABE-B487-6D0C85F30278}" presName="imagNode" presStyleLbl="fgImgPlace1" presStyleIdx="1" presStyleCnt="8"/>
      <dgm:spPr>
        <a:blipFill>
          <a:blip xmlns:r="http://schemas.openxmlformats.org/officeDocument/2006/relationships" r:embed="rId2">
            <a:extLst>
              <a:ext uri="{28A0092B-C50C-407E-A947-70E740481C1C}">
                <a14:useLocalDpi xmlns:a14="http://schemas.microsoft.com/office/drawing/2010/main" val="0"/>
              </a:ext>
            </a:extLst>
          </a:blip>
          <a:srcRect/>
          <a:stretch>
            <a:fillRect t="-2000" b="-2000"/>
          </a:stretch>
        </a:blipFill>
      </dgm:spPr>
    </dgm:pt>
    <dgm:pt modelId="{05EE7565-238B-4CFC-9BC2-BE3A68523BAC}" type="pres">
      <dgm:prSet presAssocID="{6FC33083-F35A-4173-AC09-3F3DE4C05932}" presName="sibTrans" presStyleLbl="sibTrans2D1" presStyleIdx="0" presStyleCnt="0"/>
      <dgm:spPr/>
    </dgm:pt>
    <dgm:pt modelId="{0D8BCF91-6AE5-4DB5-8284-77125D827280}" type="pres">
      <dgm:prSet presAssocID="{8E45BF61-F0F5-4378-AF5F-B8FA410518EA}" presName="compNode" presStyleCnt="0"/>
      <dgm:spPr/>
    </dgm:pt>
    <dgm:pt modelId="{4FB37339-CEC4-42F4-B1F7-D4A9F99EFFB6}" type="pres">
      <dgm:prSet presAssocID="{8E45BF61-F0F5-4378-AF5F-B8FA410518EA}" presName="node" presStyleLbl="node1" presStyleIdx="2" presStyleCnt="8" custScaleX="112245">
        <dgm:presLayoutVars>
          <dgm:bulletEnabled val="1"/>
        </dgm:presLayoutVars>
      </dgm:prSet>
      <dgm:spPr/>
    </dgm:pt>
    <dgm:pt modelId="{C0B98B2F-6B24-429C-8C09-FAE6C1BC1CF2}" type="pres">
      <dgm:prSet presAssocID="{8E45BF61-F0F5-4378-AF5F-B8FA410518EA}" presName="invisiNode" presStyleLbl="node1" presStyleIdx="2" presStyleCnt="8"/>
      <dgm:spPr/>
    </dgm:pt>
    <dgm:pt modelId="{48E74386-DD1F-438C-93A5-12FDC9A5121A}" type="pres">
      <dgm:prSet presAssocID="{8E45BF61-F0F5-4378-AF5F-B8FA410518EA}" presName="imagNode" presStyleLbl="fgImgPlace1" presStyleIdx="2"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8000" r="-8000"/>
          </a:stretch>
        </a:blipFill>
      </dgm:spPr>
      <dgm:extLst>
        <a:ext uri="{E40237B7-FDA0-4F09-8148-C483321AD2D9}">
          <dgm14:cNvPr xmlns:dgm14="http://schemas.microsoft.com/office/drawing/2010/diagram" id="0" name="" descr="Doctor female with solid fill"/>
        </a:ext>
      </dgm:extLst>
    </dgm:pt>
    <dgm:pt modelId="{993AF99A-93EC-4AB1-ACAB-E67BDD586593}" type="pres">
      <dgm:prSet presAssocID="{A4AD5B22-0ADF-4FA0-9C5C-F5714243693C}" presName="sibTrans" presStyleLbl="sibTrans2D1" presStyleIdx="0" presStyleCnt="0"/>
      <dgm:spPr/>
    </dgm:pt>
    <dgm:pt modelId="{6D21AF0B-83BE-49BA-A472-AAED71908002}" type="pres">
      <dgm:prSet presAssocID="{3A65DD14-DECA-4DD5-B729-3888C8850CE4}" presName="compNode" presStyleCnt="0"/>
      <dgm:spPr/>
    </dgm:pt>
    <dgm:pt modelId="{F52D523A-5BD4-4F57-8568-45B05BD367E1}" type="pres">
      <dgm:prSet presAssocID="{3A65DD14-DECA-4DD5-B729-3888C8850CE4}" presName="node" presStyleLbl="node1" presStyleIdx="3" presStyleCnt="8">
        <dgm:presLayoutVars>
          <dgm:bulletEnabled val="1"/>
        </dgm:presLayoutVars>
      </dgm:prSet>
      <dgm:spPr/>
    </dgm:pt>
    <dgm:pt modelId="{9F164C8B-E3A4-459E-982D-0C96CDCA9F8D}" type="pres">
      <dgm:prSet presAssocID="{3A65DD14-DECA-4DD5-B729-3888C8850CE4}" presName="invisiNode" presStyleLbl="node1" presStyleIdx="3" presStyleCnt="8"/>
      <dgm:spPr/>
    </dgm:pt>
    <dgm:pt modelId="{68001A70-0150-43C1-9945-C7F61934C001}" type="pres">
      <dgm:prSet presAssocID="{3A65DD14-DECA-4DD5-B729-3888C8850CE4}" presName="imagNode" presStyleLbl="fgImgPlace1" presStyleIdx="3" presStyleCnt="8"/>
      <dgm:spPr>
        <a:blipFill>
          <a:blip xmlns:r="http://schemas.openxmlformats.org/officeDocument/2006/relationships" r:embed="rId5">
            <a:extLst>
              <a:ext uri="{28A0092B-C50C-407E-A947-70E740481C1C}">
                <a14:useLocalDpi xmlns:a14="http://schemas.microsoft.com/office/drawing/2010/main" val="0"/>
              </a:ext>
            </a:extLst>
          </a:blip>
          <a:srcRect/>
          <a:stretch>
            <a:fillRect l="-3000" r="-3000"/>
          </a:stretch>
        </a:blipFill>
      </dgm:spPr>
    </dgm:pt>
    <dgm:pt modelId="{B22B964F-EB94-4C07-8FB8-6EDF616B6AAC}" type="pres">
      <dgm:prSet presAssocID="{7269FBBB-F54D-4577-98CD-C50715966410}" presName="sibTrans" presStyleLbl="sibTrans2D1" presStyleIdx="0" presStyleCnt="0"/>
      <dgm:spPr/>
    </dgm:pt>
    <dgm:pt modelId="{7C61EFBE-CC3B-4E65-B1CC-7B3E833DA50E}" type="pres">
      <dgm:prSet presAssocID="{E4579F7D-C021-4C87-87A5-68A7F801BE91}" presName="compNode" presStyleCnt="0"/>
      <dgm:spPr/>
    </dgm:pt>
    <dgm:pt modelId="{90DC6DFC-D308-42BC-973C-1B8C75D6CC37}" type="pres">
      <dgm:prSet presAssocID="{E4579F7D-C021-4C87-87A5-68A7F801BE91}" presName="node" presStyleLbl="node1" presStyleIdx="4" presStyleCnt="8">
        <dgm:presLayoutVars>
          <dgm:bulletEnabled val="1"/>
        </dgm:presLayoutVars>
      </dgm:prSet>
      <dgm:spPr/>
    </dgm:pt>
    <dgm:pt modelId="{1FF55128-B2AB-410C-AC90-1D9BD5E2D1AC}" type="pres">
      <dgm:prSet presAssocID="{E4579F7D-C021-4C87-87A5-68A7F801BE91}" presName="invisiNode" presStyleLbl="node1" presStyleIdx="4" presStyleCnt="8"/>
      <dgm:spPr/>
    </dgm:pt>
    <dgm:pt modelId="{3F560F38-FAC8-40BA-BC38-859010B30670}" type="pres">
      <dgm:prSet presAssocID="{E4579F7D-C021-4C87-87A5-68A7F801BE91}" presName="imagNode" presStyleLbl="fgImgPlace1" presStyleIdx="4" presStyleCnt="8"/>
      <dgm:spPr>
        <a:blipFill>
          <a:blip xmlns:r="http://schemas.openxmlformats.org/officeDocument/2006/relationships" r:embed="rId6">
            <a:extLst>
              <a:ext uri="{28A0092B-C50C-407E-A947-70E740481C1C}">
                <a14:useLocalDpi xmlns:a14="http://schemas.microsoft.com/office/drawing/2010/main" val="0"/>
              </a:ext>
            </a:extLst>
          </a:blip>
          <a:srcRect/>
          <a:stretch>
            <a:fillRect l="-9000" r="-9000"/>
          </a:stretch>
        </a:blipFill>
      </dgm:spPr>
    </dgm:pt>
    <dgm:pt modelId="{199F9563-4A5C-4349-8065-10EBBA914EC4}" type="pres">
      <dgm:prSet presAssocID="{52C9E2AC-6C53-46C2-BC0A-BE0A12AD6A87}" presName="sibTrans" presStyleLbl="sibTrans2D1" presStyleIdx="0" presStyleCnt="0"/>
      <dgm:spPr/>
    </dgm:pt>
    <dgm:pt modelId="{D53B2829-8053-4266-A6C5-5F13C732A1BC}" type="pres">
      <dgm:prSet presAssocID="{47C59B4A-2EE4-44EE-B1FA-F1E7701BDC4F}" presName="compNode" presStyleCnt="0"/>
      <dgm:spPr/>
    </dgm:pt>
    <dgm:pt modelId="{8150226E-BE43-4D99-B601-6009E45E8ABE}" type="pres">
      <dgm:prSet presAssocID="{47C59B4A-2EE4-44EE-B1FA-F1E7701BDC4F}" presName="node" presStyleLbl="node1" presStyleIdx="5" presStyleCnt="8">
        <dgm:presLayoutVars>
          <dgm:bulletEnabled val="1"/>
        </dgm:presLayoutVars>
      </dgm:prSet>
      <dgm:spPr/>
    </dgm:pt>
    <dgm:pt modelId="{71941513-21F6-446E-9EC2-68820F197071}" type="pres">
      <dgm:prSet presAssocID="{47C59B4A-2EE4-44EE-B1FA-F1E7701BDC4F}" presName="invisiNode" presStyleLbl="node1" presStyleIdx="5" presStyleCnt="8"/>
      <dgm:spPr/>
    </dgm:pt>
    <dgm:pt modelId="{EF973EAF-50E5-4EA8-85EF-42D104B4AE3E}" type="pres">
      <dgm:prSet presAssocID="{47C59B4A-2EE4-44EE-B1FA-F1E7701BDC4F}" presName="imagNode" presStyleLbl="fgImgPlace1" presStyleIdx="5" presStyleCnt="8"/>
      <dgm:spPr>
        <a:blipFill>
          <a:blip xmlns:r="http://schemas.openxmlformats.org/officeDocument/2006/relationships" r:embed="rId7">
            <a:extLst>
              <a:ext uri="{28A0092B-C50C-407E-A947-70E740481C1C}">
                <a14:useLocalDpi xmlns:a14="http://schemas.microsoft.com/office/drawing/2010/main" val="0"/>
              </a:ext>
            </a:extLst>
          </a:blip>
          <a:srcRect/>
          <a:stretch>
            <a:fillRect l="-8000" r="-8000"/>
          </a:stretch>
        </a:blipFill>
      </dgm:spPr>
    </dgm:pt>
    <dgm:pt modelId="{AF5D2679-AF9B-4951-A538-565DEB61990F}" type="pres">
      <dgm:prSet presAssocID="{D86D2E8F-985C-4FF9-98BA-C4258C4442E9}" presName="sibTrans" presStyleLbl="sibTrans2D1" presStyleIdx="0" presStyleCnt="0"/>
      <dgm:spPr/>
    </dgm:pt>
    <dgm:pt modelId="{D4C2A04D-B231-4BD6-B21B-577FF83ECDE3}" type="pres">
      <dgm:prSet presAssocID="{DACB83FA-618C-4905-A3F1-81FA73FBE5C1}" presName="compNode" presStyleCnt="0"/>
      <dgm:spPr/>
    </dgm:pt>
    <dgm:pt modelId="{7088977E-569E-4ED3-A52B-827F2A89950F}" type="pres">
      <dgm:prSet presAssocID="{DACB83FA-618C-4905-A3F1-81FA73FBE5C1}" presName="node" presStyleLbl="node1" presStyleIdx="6" presStyleCnt="8">
        <dgm:presLayoutVars>
          <dgm:bulletEnabled val="1"/>
        </dgm:presLayoutVars>
      </dgm:prSet>
      <dgm:spPr/>
    </dgm:pt>
    <dgm:pt modelId="{6C749F7F-77E5-444F-976C-AF874D9B55E3}" type="pres">
      <dgm:prSet presAssocID="{DACB83FA-618C-4905-A3F1-81FA73FBE5C1}" presName="invisiNode" presStyleLbl="node1" presStyleIdx="6" presStyleCnt="8"/>
      <dgm:spPr/>
    </dgm:pt>
    <dgm:pt modelId="{28A90EED-8367-4F76-B4B5-D42059F25D7C}" type="pres">
      <dgm:prSet presAssocID="{DACB83FA-618C-4905-A3F1-81FA73FBE5C1}" presName="imagNode" presStyleLbl="fgImgPlace1" presStyleIdx="6" presStyleCnt="8"/>
      <dgm:spPr>
        <a:blipFill>
          <a:blip xmlns:r="http://schemas.openxmlformats.org/officeDocument/2006/relationships" r:embed="rId8">
            <a:extLst>
              <a:ext uri="{28A0092B-C50C-407E-A947-70E740481C1C}">
                <a14:useLocalDpi xmlns:a14="http://schemas.microsoft.com/office/drawing/2010/main" val="0"/>
              </a:ext>
            </a:extLst>
          </a:blip>
          <a:srcRect/>
          <a:stretch>
            <a:fillRect l="-10000" r="-10000"/>
          </a:stretch>
        </a:blipFill>
      </dgm:spPr>
    </dgm:pt>
    <dgm:pt modelId="{26A9AFBB-2AE2-4732-AEF0-ABB314B42946}" type="pres">
      <dgm:prSet presAssocID="{36E976D4-25D4-4BAB-B1FF-74B1364C9391}" presName="sibTrans" presStyleLbl="sibTrans2D1" presStyleIdx="0" presStyleCnt="0"/>
      <dgm:spPr/>
    </dgm:pt>
    <dgm:pt modelId="{103BFBC2-4409-4392-980F-2205AF87D61E}" type="pres">
      <dgm:prSet presAssocID="{967D7E57-9D1E-44B8-B2DE-BBFFE7299D85}" presName="compNode" presStyleCnt="0"/>
      <dgm:spPr/>
    </dgm:pt>
    <dgm:pt modelId="{3D999A2C-2BDC-4096-A238-B713CB270018}" type="pres">
      <dgm:prSet presAssocID="{967D7E57-9D1E-44B8-B2DE-BBFFE7299D85}" presName="node" presStyleLbl="node1" presStyleIdx="7" presStyleCnt="8" custScaleX="103640">
        <dgm:presLayoutVars>
          <dgm:bulletEnabled val="1"/>
        </dgm:presLayoutVars>
      </dgm:prSet>
      <dgm:spPr/>
    </dgm:pt>
    <dgm:pt modelId="{7717B9E4-F743-4166-AC91-28446B66A48D}" type="pres">
      <dgm:prSet presAssocID="{967D7E57-9D1E-44B8-B2DE-BBFFE7299D85}" presName="invisiNode" presStyleLbl="node1" presStyleIdx="7" presStyleCnt="8"/>
      <dgm:spPr/>
    </dgm:pt>
    <dgm:pt modelId="{AD4622FF-20D1-423C-A39B-B2D55E768ABB}" type="pres">
      <dgm:prSet presAssocID="{967D7E57-9D1E-44B8-B2DE-BBFFE7299D85}" presName="imagNode" presStyleLbl="fgImgPlace1" presStyleIdx="7"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l="-8000" r="-8000"/>
          </a:stretch>
        </a:blipFill>
      </dgm:spPr>
      <dgm:extLst>
        <a:ext uri="{E40237B7-FDA0-4F09-8148-C483321AD2D9}">
          <dgm14:cNvPr xmlns:dgm14="http://schemas.microsoft.com/office/drawing/2010/diagram" id="0" name="" descr="Doctor male with solid fill"/>
        </a:ext>
      </dgm:extLst>
    </dgm:pt>
  </dgm:ptLst>
  <dgm:cxnLst>
    <dgm:cxn modelId="{4313A606-D2CB-4914-AB7A-468CD4490E75}" type="presOf" srcId="{8E45BF61-F0F5-4378-AF5F-B8FA410518EA}" destId="{4FB37339-CEC4-42F4-B1F7-D4A9F99EFFB6}" srcOrd="0" destOrd="0" presId="urn:microsoft.com/office/officeart/2005/8/layout/pList2"/>
    <dgm:cxn modelId="{68EF0708-BF57-4433-8896-B47D73232B50}" type="presOf" srcId="{7269FBBB-F54D-4577-98CD-C50715966410}" destId="{B22B964F-EB94-4C07-8FB8-6EDF616B6AAC}" srcOrd="0" destOrd="0" presId="urn:microsoft.com/office/officeart/2005/8/layout/pList2"/>
    <dgm:cxn modelId="{BD2AA809-9BF5-4962-89A3-CDE6EC4C507D}" type="presOf" srcId="{AE70E26E-9CBD-4ABE-B487-6D0C85F30278}" destId="{00DBF93A-10EF-47D8-ADE5-D1E5618ECC93}" srcOrd="0" destOrd="0" presId="urn:microsoft.com/office/officeart/2005/8/layout/pList2"/>
    <dgm:cxn modelId="{1E86EC0A-E7B6-4796-815D-A047E34FD93D}" type="presOf" srcId="{52C9E2AC-6C53-46C2-BC0A-BE0A12AD6A87}" destId="{199F9563-4A5C-4349-8065-10EBBA914EC4}" srcOrd="0" destOrd="0" presId="urn:microsoft.com/office/officeart/2005/8/layout/pList2"/>
    <dgm:cxn modelId="{3419EB0B-BFDB-49CB-B575-08E3E4B4333B}" srcId="{B457E383-0826-4DD8-9C08-DFF54EFA6BBA}" destId="{3A65DD14-DECA-4DD5-B729-3888C8850CE4}" srcOrd="3" destOrd="0" parTransId="{32D7B4BB-C361-46DA-B0DD-697BB8868CED}" sibTransId="{7269FBBB-F54D-4577-98CD-C50715966410}"/>
    <dgm:cxn modelId="{393C3920-85FF-488C-B164-C14B4C58D783}" type="presOf" srcId="{A4AD5B22-0ADF-4FA0-9C5C-F5714243693C}" destId="{993AF99A-93EC-4AB1-ACAB-E67BDD586593}" srcOrd="0" destOrd="0" presId="urn:microsoft.com/office/officeart/2005/8/layout/pList2"/>
    <dgm:cxn modelId="{92F30836-368B-4F01-80AC-B7F1D829625A}" srcId="{B457E383-0826-4DD8-9C08-DFF54EFA6BBA}" destId="{47C59B4A-2EE4-44EE-B1FA-F1E7701BDC4F}" srcOrd="5" destOrd="0" parTransId="{2724D28A-7F91-4FBD-B5FE-D7206BE050C8}" sibTransId="{D86D2E8F-985C-4FF9-98BA-C4258C4442E9}"/>
    <dgm:cxn modelId="{6A79BF39-3A82-44C1-BD9A-685AF3FA36ED}" srcId="{B457E383-0826-4DD8-9C08-DFF54EFA6BBA}" destId="{967D7E57-9D1E-44B8-B2DE-BBFFE7299D85}" srcOrd="7" destOrd="0" parTransId="{A275C61B-92F7-4872-ACB8-9018FE6D7F7F}" sibTransId="{E504B00F-975C-4DAA-B651-80F127FB1E7B}"/>
    <dgm:cxn modelId="{97E0343C-839D-485C-88EC-416BB5B760EA}" type="presOf" srcId="{47C59B4A-2EE4-44EE-B1FA-F1E7701BDC4F}" destId="{8150226E-BE43-4D99-B601-6009E45E8ABE}" srcOrd="0" destOrd="0" presId="urn:microsoft.com/office/officeart/2005/8/layout/pList2"/>
    <dgm:cxn modelId="{A8560A62-EC21-4D12-B5B7-9C37731C22A4}" type="presOf" srcId="{3A65DD14-DECA-4DD5-B729-3888C8850CE4}" destId="{F52D523A-5BD4-4F57-8568-45B05BD367E1}" srcOrd="0" destOrd="0" presId="urn:microsoft.com/office/officeart/2005/8/layout/pList2"/>
    <dgm:cxn modelId="{AEBFEF4E-F3EF-45E4-B464-B47214E4726D}" type="presOf" srcId="{967D7E57-9D1E-44B8-B2DE-BBFFE7299D85}" destId="{3D999A2C-2BDC-4096-A238-B713CB270018}" srcOrd="0" destOrd="0" presId="urn:microsoft.com/office/officeart/2005/8/layout/pList2"/>
    <dgm:cxn modelId="{18A4EE52-CCF2-47B3-9629-B983BB5FA775}" srcId="{B457E383-0826-4DD8-9C08-DFF54EFA6BBA}" destId="{E4579F7D-C021-4C87-87A5-68A7F801BE91}" srcOrd="4" destOrd="0" parTransId="{693F497E-E7AA-497F-B277-1214D46A0CCC}" sibTransId="{52C9E2AC-6C53-46C2-BC0A-BE0A12AD6A87}"/>
    <dgm:cxn modelId="{C2ABC753-BC57-4097-BA6F-A4485001146F}" type="presOf" srcId="{36E976D4-25D4-4BAB-B1FF-74B1364C9391}" destId="{26A9AFBB-2AE2-4732-AEF0-ABB314B42946}" srcOrd="0" destOrd="0" presId="urn:microsoft.com/office/officeart/2005/8/layout/pList2"/>
    <dgm:cxn modelId="{E8700981-7740-455C-A6CE-BF9EAB85F1D9}" type="presOf" srcId="{B457E383-0826-4DD8-9C08-DFF54EFA6BBA}" destId="{3CEF2DDA-4FF5-4C33-954D-EA980458843E}" srcOrd="0" destOrd="0" presId="urn:microsoft.com/office/officeart/2005/8/layout/pList2"/>
    <dgm:cxn modelId="{45B02095-D9B5-42EB-9849-2F80185B77FC}" type="presOf" srcId="{885A56D5-F3C0-4AEB-BF24-52649A8B8558}" destId="{299AC42D-D9A3-440F-A7ED-13F4E616CB9A}" srcOrd="0" destOrd="0" presId="urn:microsoft.com/office/officeart/2005/8/layout/pList2"/>
    <dgm:cxn modelId="{B95692A9-383E-4EA1-85AF-631AAB18F011}" srcId="{B457E383-0826-4DD8-9C08-DFF54EFA6BBA}" destId="{8E45BF61-F0F5-4378-AF5F-B8FA410518EA}" srcOrd="2" destOrd="0" parTransId="{35193BD3-5BC8-4E21-93C8-7F7BE825BB31}" sibTransId="{A4AD5B22-0ADF-4FA0-9C5C-F5714243693C}"/>
    <dgm:cxn modelId="{46DD95AD-2BAA-4C26-9BCB-7C33F95E442E}" type="presOf" srcId="{DACB83FA-618C-4905-A3F1-81FA73FBE5C1}" destId="{7088977E-569E-4ED3-A52B-827F2A89950F}" srcOrd="0" destOrd="0" presId="urn:microsoft.com/office/officeart/2005/8/layout/pList2"/>
    <dgm:cxn modelId="{B415E3AD-8401-4FC2-AE37-6705C76CF92C}" srcId="{B457E383-0826-4DD8-9C08-DFF54EFA6BBA}" destId="{AE70E26E-9CBD-4ABE-B487-6D0C85F30278}" srcOrd="1" destOrd="0" parTransId="{0BEAC909-30C1-422A-B857-FF4F530F7B55}" sibTransId="{6FC33083-F35A-4173-AC09-3F3DE4C05932}"/>
    <dgm:cxn modelId="{093C3DB5-4F75-4F27-9F97-B96192F07A95}" type="presOf" srcId="{E4579F7D-C021-4C87-87A5-68A7F801BE91}" destId="{90DC6DFC-D308-42BC-973C-1B8C75D6CC37}" srcOrd="0" destOrd="0" presId="urn:microsoft.com/office/officeart/2005/8/layout/pList2"/>
    <dgm:cxn modelId="{0B31F8C2-90E6-44C5-807D-2D2C02444D3D}" type="presOf" srcId="{6FC33083-F35A-4173-AC09-3F3DE4C05932}" destId="{05EE7565-238B-4CFC-9BC2-BE3A68523BAC}" srcOrd="0" destOrd="0" presId="urn:microsoft.com/office/officeart/2005/8/layout/pList2"/>
    <dgm:cxn modelId="{F0D41FC8-3C0E-4923-8B77-0FD375BA2608}" srcId="{B457E383-0826-4DD8-9C08-DFF54EFA6BBA}" destId="{CA70F678-5054-4D06-AE7E-23AF5402C09B}" srcOrd="0" destOrd="0" parTransId="{AC73FEB6-4F1B-4B4A-A70F-58332808C0A4}" sibTransId="{885A56D5-F3C0-4AEB-BF24-52649A8B8558}"/>
    <dgm:cxn modelId="{B9B945D4-F857-44C9-B9BB-B2C4D3078F2C}" type="presOf" srcId="{D86D2E8F-985C-4FF9-98BA-C4258C4442E9}" destId="{AF5D2679-AF9B-4951-A538-565DEB61990F}" srcOrd="0" destOrd="0" presId="urn:microsoft.com/office/officeart/2005/8/layout/pList2"/>
    <dgm:cxn modelId="{E90503EE-583B-4DE5-BA17-CE0507A0C749}" srcId="{B457E383-0826-4DD8-9C08-DFF54EFA6BBA}" destId="{DACB83FA-618C-4905-A3F1-81FA73FBE5C1}" srcOrd="6" destOrd="0" parTransId="{45E03C84-F9DE-4579-AE3D-AB763949E8F6}" sibTransId="{36E976D4-25D4-4BAB-B1FF-74B1364C9391}"/>
    <dgm:cxn modelId="{CD397EEF-E154-47EF-BF2A-F13366994E06}" type="presOf" srcId="{CA70F678-5054-4D06-AE7E-23AF5402C09B}" destId="{D152C145-05AA-4A13-8E48-1B9ECFC3A183}" srcOrd="0" destOrd="0" presId="urn:microsoft.com/office/officeart/2005/8/layout/pList2"/>
    <dgm:cxn modelId="{FBC1307A-FCC0-4FCF-8FD2-58020AFFA1A3}" type="presParOf" srcId="{3CEF2DDA-4FF5-4C33-954D-EA980458843E}" destId="{80FDA168-E26C-4538-A5FB-1B0E5EF2CF01}" srcOrd="0" destOrd="0" presId="urn:microsoft.com/office/officeart/2005/8/layout/pList2"/>
    <dgm:cxn modelId="{26FBD793-05AF-41BD-9D74-7BCF22A6A4DC}" type="presParOf" srcId="{3CEF2DDA-4FF5-4C33-954D-EA980458843E}" destId="{4BFE6602-B05A-4C1E-8DD9-BD010C461BE0}" srcOrd="1" destOrd="0" presId="urn:microsoft.com/office/officeart/2005/8/layout/pList2"/>
    <dgm:cxn modelId="{9910F360-FBFA-43B1-85AC-64EB789E6CBF}" type="presParOf" srcId="{4BFE6602-B05A-4C1E-8DD9-BD010C461BE0}" destId="{33783098-C02E-4558-A8D2-763386629615}" srcOrd="0" destOrd="0" presId="urn:microsoft.com/office/officeart/2005/8/layout/pList2"/>
    <dgm:cxn modelId="{1AF9DD18-51BD-432D-A58A-7AD12280A862}" type="presParOf" srcId="{33783098-C02E-4558-A8D2-763386629615}" destId="{D152C145-05AA-4A13-8E48-1B9ECFC3A183}" srcOrd="0" destOrd="0" presId="urn:microsoft.com/office/officeart/2005/8/layout/pList2"/>
    <dgm:cxn modelId="{09D43497-A91C-4F02-86FA-49EF18DD9C2F}" type="presParOf" srcId="{33783098-C02E-4558-A8D2-763386629615}" destId="{C65C2B94-DD0E-492F-A5B7-CF042C44F524}" srcOrd="1" destOrd="0" presId="urn:microsoft.com/office/officeart/2005/8/layout/pList2"/>
    <dgm:cxn modelId="{58EF8713-3211-4916-A7CC-9FF9E07406E3}" type="presParOf" srcId="{33783098-C02E-4558-A8D2-763386629615}" destId="{C9505327-33C2-421D-BEC7-765845689BEB}" srcOrd="2" destOrd="0" presId="urn:microsoft.com/office/officeart/2005/8/layout/pList2"/>
    <dgm:cxn modelId="{7848520F-9BFD-41CE-8EC4-43870E22D843}" type="presParOf" srcId="{4BFE6602-B05A-4C1E-8DD9-BD010C461BE0}" destId="{299AC42D-D9A3-440F-A7ED-13F4E616CB9A}" srcOrd="1" destOrd="0" presId="urn:microsoft.com/office/officeart/2005/8/layout/pList2"/>
    <dgm:cxn modelId="{20C68386-7B90-4EC7-8421-DF3D1173B152}" type="presParOf" srcId="{4BFE6602-B05A-4C1E-8DD9-BD010C461BE0}" destId="{09DCCA0F-D0A3-455B-86BC-999ABA172CB7}" srcOrd="2" destOrd="0" presId="urn:microsoft.com/office/officeart/2005/8/layout/pList2"/>
    <dgm:cxn modelId="{1E7DBACA-D648-4921-8D27-B1925409E36D}" type="presParOf" srcId="{09DCCA0F-D0A3-455B-86BC-999ABA172CB7}" destId="{00DBF93A-10EF-47D8-ADE5-D1E5618ECC93}" srcOrd="0" destOrd="0" presId="urn:microsoft.com/office/officeart/2005/8/layout/pList2"/>
    <dgm:cxn modelId="{50D30C1B-24AD-43BE-A9B7-8EEC082915B0}" type="presParOf" srcId="{09DCCA0F-D0A3-455B-86BC-999ABA172CB7}" destId="{E508EC3C-D958-4A74-AB17-1688D6FAEB01}" srcOrd="1" destOrd="0" presId="urn:microsoft.com/office/officeart/2005/8/layout/pList2"/>
    <dgm:cxn modelId="{06AAA0FB-A7CF-46B6-BF1A-F73DD30416E8}" type="presParOf" srcId="{09DCCA0F-D0A3-455B-86BC-999ABA172CB7}" destId="{824A92AD-C1CD-48A5-9569-C2106047FD6D}" srcOrd="2" destOrd="0" presId="urn:microsoft.com/office/officeart/2005/8/layout/pList2"/>
    <dgm:cxn modelId="{40AFC3E0-4907-44EA-AED0-37C4AE2258FC}" type="presParOf" srcId="{4BFE6602-B05A-4C1E-8DD9-BD010C461BE0}" destId="{05EE7565-238B-4CFC-9BC2-BE3A68523BAC}" srcOrd="3" destOrd="0" presId="urn:microsoft.com/office/officeart/2005/8/layout/pList2"/>
    <dgm:cxn modelId="{6E58FA06-B8F7-45DA-A3EE-21B4374C9700}" type="presParOf" srcId="{4BFE6602-B05A-4C1E-8DD9-BD010C461BE0}" destId="{0D8BCF91-6AE5-4DB5-8284-77125D827280}" srcOrd="4" destOrd="0" presId="urn:microsoft.com/office/officeart/2005/8/layout/pList2"/>
    <dgm:cxn modelId="{B31615F6-1593-4EB4-B769-02C90CDB4D74}" type="presParOf" srcId="{0D8BCF91-6AE5-4DB5-8284-77125D827280}" destId="{4FB37339-CEC4-42F4-B1F7-D4A9F99EFFB6}" srcOrd="0" destOrd="0" presId="urn:microsoft.com/office/officeart/2005/8/layout/pList2"/>
    <dgm:cxn modelId="{654B657C-D8DB-486C-95EE-ECE1FA95A343}" type="presParOf" srcId="{0D8BCF91-6AE5-4DB5-8284-77125D827280}" destId="{C0B98B2F-6B24-429C-8C09-FAE6C1BC1CF2}" srcOrd="1" destOrd="0" presId="urn:microsoft.com/office/officeart/2005/8/layout/pList2"/>
    <dgm:cxn modelId="{52D8D339-66F5-4B37-9E29-FFCD3A05FB80}" type="presParOf" srcId="{0D8BCF91-6AE5-4DB5-8284-77125D827280}" destId="{48E74386-DD1F-438C-93A5-12FDC9A5121A}" srcOrd="2" destOrd="0" presId="urn:microsoft.com/office/officeart/2005/8/layout/pList2"/>
    <dgm:cxn modelId="{17DACE6D-BE8C-4145-9985-37D3BB6967ED}" type="presParOf" srcId="{4BFE6602-B05A-4C1E-8DD9-BD010C461BE0}" destId="{993AF99A-93EC-4AB1-ACAB-E67BDD586593}" srcOrd="5" destOrd="0" presId="urn:microsoft.com/office/officeart/2005/8/layout/pList2"/>
    <dgm:cxn modelId="{6EB84355-2967-4C5A-9F9F-0CBB72FADB0B}" type="presParOf" srcId="{4BFE6602-B05A-4C1E-8DD9-BD010C461BE0}" destId="{6D21AF0B-83BE-49BA-A472-AAED71908002}" srcOrd="6" destOrd="0" presId="urn:microsoft.com/office/officeart/2005/8/layout/pList2"/>
    <dgm:cxn modelId="{7B63E1E6-7084-4241-AFE5-226085F80619}" type="presParOf" srcId="{6D21AF0B-83BE-49BA-A472-AAED71908002}" destId="{F52D523A-5BD4-4F57-8568-45B05BD367E1}" srcOrd="0" destOrd="0" presId="urn:microsoft.com/office/officeart/2005/8/layout/pList2"/>
    <dgm:cxn modelId="{094616ED-ECC6-43B4-8328-F91905ADB627}" type="presParOf" srcId="{6D21AF0B-83BE-49BA-A472-AAED71908002}" destId="{9F164C8B-E3A4-459E-982D-0C96CDCA9F8D}" srcOrd="1" destOrd="0" presId="urn:microsoft.com/office/officeart/2005/8/layout/pList2"/>
    <dgm:cxn modelId="{F4871280-A0C1-40D6-85A4-F61C3C40BCC5}" type="presParOf" srcId="{6D21AF0B-83BE-49BA-A472-AAED71908002}" destId="{68001A70-0150-43C1-9945-C7F61934C001}" srcOrd="2" destOrd="0" presId="urn:microsoft.com/office/officeart/2005/8/layout/pList2"/>
    <dgm:cxn modelId="{2F6DD1BF-F7EF-4C81-A123-21BCB366A403}" type="presParOf" srcId="{4BFE6602-B05A-4C1E-8DD9-BD010C461BE0}" destId="{B22B964F-EB94-4C07-8FB8-6EDF616B6AAC}" srcOrd="7" destOrd="0" presId="urn:microsoft.com/office/officeart/2005/8/layout/pList2"/>
    <dgm:cxn modelId="{BBE8A45E-2679-40A4-A063-368651717B0B}" type="presParOf" srcId="{4BFE6602-B05A-4C1E-8DD9-BD010C461BE0}" destId="{7C61EFBE-CC3B-4E65-B1CC-7B3E833DA50E}" srcOrd="8" destOrd="0" presId="urn:microsoft.com/office/officeart/2005/8/layout/pList2"/>
    <dgm:cxn modelId="{35D294F0-733A-4C27-BA6A-E1A9D54AA332}" type="presParOf" srcId="{7C61EFBE-CC3B-4E65-B1CC-7B3E833DA50E}" destId="{90DC6DFC-D308-42BC-973C-1B8C75D6CC37}" srcOrd="0" destOrd="0" presId="urn:microsoft.com/office/officeart/2005/8/layout/pList2"/>
    <dgm:cxn modelId="{07BA9BE2-E852-439E-AF0B-65AF605B1279}" type="presParOf" srcId="{7C61EFBE-CC3B-4E65-B1CC-7B3E833DA50E}" destId="{1FF55128-B2AB-410C-AC90-1D9BD5E2D1AC}" srcOrd="1" destOrd="0" presId="urn:microsoft.com/office/officeart/2005/8/layout/pList2"/>
    <dgm:cxn modelId="{1A27F920-3F3C-4CBC-9B74-A33754C41EC4}" type="presParOf" srcId="{7C61EFBE-CC3B-4E65-B1CC-7B3E833DA50E}" destId="{3F560F38-FAC8-40BA-BC38-859010B30670}" srcOrd="2" destOrd="0" presId="urn:microsoft.com/office/officeart/2005/8/layout/pList2"/>
    <dgm:cxn modelId="{10DC275A-48E0-4097-A2C0-FCA5120727FF}" type="presParOf" srcId="{4BFE6602-B05A-4C1E-8DD9-BD010C461BE0}" destId="{199F9563-4A5C-4349-8065-10EBBA914EC4}" srcOrd="9" destOrd="0" presId="urn:microsoft.com/office/officeart/2005/8/layout/pList2"/>
    <dgm:cxn modelId="{7B8F9697-0C97-42B5-A127-33FFED7ECCC4}" type="presParOf" srcId="{4BFE6602-B05A-4C1E-8DD9-BD010C461BE0}" destId="{D53B2829-8053-4266-A6C5-5F13C732A1BC}" srcOrd="10" destOrd="0" presId="urn:microsoft.com/office/officeart/2005/8/layout/pList2"/>
    <dgm:cxn modelId="{2E384A7A-877A-4924-9AA5-0F5B6252ECAD}" type="presParOf" srcId="{D53B2829-8053-4266-A6C5-5F13C732A1BC}" destId="{8150226E-BE43-4D99-B601-6009E45E8ABE}" srcOrd="0" destOrd="0" presId="urn:microsoft.com/office/officeart/2005/8/layout/pList2"/>
    <dgm:cxn modelId="{D8C3F9E9-5250-43B6-9514-FD0C5C64A0CD}" type="presParOf" srcId="{D53B2829-8053-4266-A6C5-5F13C732A1BC}" destId="{71941513-21F6-446E-9EC2-68820F197071}" srcOrd="1" destOrd="0" presId="urn:microsoft.com/office/officeart/2005/8/layout/pList2"/>
    <dgm:cxn modelId="{C1F49DC4-F480-427E-841A-F13793C71162}" type="presParOf" srcId="{D53B2829-8053-4266-A6C5-5F13C732A1BC}" destId="{EF973EAF-50E5-4EA8-85EF-42D104B4AE3E}" srcOrd="2" destOrd="0" presId="urn:microsoft.com/office/officeart/2005/8/layout/pList2"/>
    <dgm:cxn modelId="{85ADE417-C6C9-49C0-8C7F-AA1CCA0004DC}" type="presParOf" srcId="{4BFE6602-B05A-4C1E-8DD9-BD010C461BE0}" destId="{AF5D2679-AF9B-4951-A538-565DEB61990F}" srcOrd="11" destOrd="0" presId="urn:microsoft.com/office/officeart/2005/8/layout/pList2"/>
    <dgm:cxn modelId="{B6127547-FD39-47CB-93C0-5158DC019612}" type="presParOf" srcId="{4BFE6602-B05A-4C1E-8DD9-BD010C461BE0}" destId="{D4C2A04D-B231-4BD6-B21B-577FF83ECDE3}" srcOrd="12" destOrd="0" presId="urn:microsoft.com/office/officeart/2005/8/layout/pList2"/>
    <dgm:cxn modelId="{9E123C3D-779B-429D-B146-8E06B28A8D65}" type="presParOf" srcId="{D4C2A04D-B231-4BD6-B21B-577FF83ECDE3}" destId="{7088977E-569E-4ED3-A52B-827F2A89950F}" srcOrd="0" destOrd="0" presId="urn:microsoft.com/office/officeart/2005/8/layout/pList2"/>
    <dgm:cxn modelId="{A90E4267-8B12-47EB-9435-163EB6D58C4E}" type="presParOf" srcId="{D4C2A04D-B231-4BD6-B21B-577FF83ECDE3}" destId="{6C749F7F-77E5-444F-976C-AF874D9B55E3}" srcOrd="1" destOrd="0" presId="urn:microsoft.com/office/officeart/2005/8/layout/pList2"/>
    <dgm:cxn modelId="{FA9EF26B-4F93-4DAB-91CC-8DFC54D72ED5}" type="presParOf" srcId="{D4C2A04D-B231-4BD6-B21B-577FF83ECDE3}" destId="{28A90EED-8367-4F76-B4B5-D42059F25D7C}" srcOrd="2" destOrd="0" presId="urn:microsoft.com/office/officeart/2005/8/layout/pList2"/>
    <dgm:cxn modelId="{4A5FE2C4-D28E-48DB-AE1F-0664C83E0928}" type="presParOf" srcId="{4BFE6602-B05A-4C1E-8DD9-BD010C461BE0}" destId="{26A9AFBB-2AE2-4732-AEF0-ABB314B42946}" srcOrd="13" destOrd="0" presId="urn:microsoft.com/office/officeart/2005/8/layout/pList2"/>
    <dgm:cxn modelId="{07359977-3028-4068-9C1C-C2568A810366}" type="presParOf" srcId="{4BFE6602-B05A-4C1E-8DD9-BD010C461BE0}" destId="{103BFBC2-4409-4392-980F-2205AF87D61E}" srcOrd="14" destOrd="0" presId="urn:microsoft.com/office/officeart/2005/8/layout/pList2"/>
    <dgm:cxn modelId="{7421FDFC-A1E3-4B7C-969E-8594D02D9904}" type="presParOf" srcId="{103BFBC2-4409-4392-980F-2205AF87D61E}" destId="{3D999A2C-2BDC-4096-A238-B713CB270018}" srcOrd="0" destOrd="0" presId="urn:microsoft.com/office/officeart/2005/8/layout/pList2"/>
    <dgm:cxn modelId="{C01A4A07-F79A-407E-BB8C-36BC9E511D56}" type="presParOf" srcId="{103BFBC2-4409-4392-980F-2205AF87D61E}" destId="{7717B9E4-F743-4166-AC91-28446B66A48D}" srcOrd="1" destOrd="0" presId="urn:microsoft.com/office/officeart/2005/8/layout/pList2"/>
    <dgm:cxn modelId="{1D5CC7A3-3069-4A26-BAE0-39AA40517CEF}" type="presParOf" srcId="{103BFBC2-4409-4392-980F-2205AF87D61E}" destId="{AD4622FF-20D1-423C-A39B-B2D55E768ABB}" srcOrd="2" destOrd="0" presId="urn:microsoft.com/office/officeart/2005/8/layout/p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834D5C-8ED7-4D06-B437-C92FF09D0BCC}">
      <dsp:nvSpPr>
        <dsp:cNvPr id="0" name=""/>
        <dsp:cNvSpPr/>
      </dsp:nvSpPr>
      <dsp:spPr>
        <a:xfrm>
          <a:off x="3322722" y="2683"/>
          <a:ext cx="1979315" cy="128655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a:t>Increase nurse satisfaction/ </a:t>
          </a:r>
          <a:r>
            <a:rPr lang="en-US" sz="2000" kern="1200">
              <a:latin typeface="Arial"/>
            </a:rPr>
            <a:t>retention</a:t>
          </a:r>
        </a:p>
      </dsp:txBody>
      <dsp:txXfrm>
        <a:off x="3385526" y="65487"/>
        <a:ext cx="1853707" cy="1160946"/>
      </dsp:txXfrm>
    </dsp:sp>
    <dsp:sp modelId="{5F6B590A-B3C0-43F4-A79A-F81DE71A32B9}">
      <dsp:nvSpPr>
        <dsp:cNvPr id="0" name=""/>
        <dsp:cNvSpPr/>
      </dsp:nvSpPr>
      <dsp:spPr>
        <a:xfrm>
          <a:off x="1739829" y="645960"/>
          <a:ext cx="5145100" cy="5145100"/>
        </a:xfrm>
        <a:custGeom>
          <a:avLst/>
          <a:gdLst/>
          <a:ahLst/>
          <a:cxnLst/>
          <a:rect l="0" t="0" r="0" b="0"/>
          <a:pathLst>
            <a:path>
              <a:moveTo>
                <a:pt x="3827895" y="327082"/>
              </a:moveTo>
              <a:arcTo wR="2572550" hR="2572550" stAng="17952461" swAng="1213086"/>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CA3E85FD-8A92-458E-B20E-B2E2A20C604C}">
      <dsp:nvSpPr>
        <dsp:cNvPr id="0" name=""/>
        <dsp:cNvSpPr/>
      </dsp:nvSpPr>
      <dsp:spPr>
        <a:xfrm>
          <a:off x="5769363" y="1780272"/>
          <a:ext cx="1979315" cy="128655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Increase diversity in the workforce</a:t>
          </a:r>
        </a:p>
      </dsp:txBody>
      <dsp:txXfrm>
        <a:off x="5832167" y="1843076"/>
        <a:ext cx="1853707" cy="1160946"/>
      </dsp:txXfrm>
    </dsp:sp>
    <dsp:sp modelId="{11BE51B1-AB57-45DF-B447-22091378789A}">
      <dsp:nvSpPr>
        <dsp:cNvPr id="0" name=""/>
        <dsp:cNvSpPr/>
      </dsp:nvSpPr>
      <dsp:spPr>
        <a:xfrm>
          <a:off x="1739829" y="645960"/>
          <a:ext cx="5145100" cy="5145100"/>
        </a:xfrm>
        <a:custGeom>
          <a:avLst/>
          <a:gdLst/>
          <a:ahLst/>
          <a:cxnLst/>
          <a:rect l="0" t="0" r="0" b="0"/>
          <a:pathLst>
            <a:path>
              <a:moveTo>
                <a:pt x="5138956" y="2750250"/>
              </a:moveTo>
              <a:arcTo wR="2572550" hR="2572550" stAng="21837653" swAng="1360923"/>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E778455F-60EF-4C65-A9E3-4F6EC5C80A57}">
      <dsp:nvSpPr>
        <dsp:cNvPr id="0" name=""/>
        <dsp:cNvSpPr/>
      </dsp:nvSpPr>
      <dsp:spPr>
        <a:xfrm>
          <a:off x="4834829" y="4656470"/>
          <a:ext cx="1979315" cy="128655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a:t>Reduce costs in replacing nursing staff</a:t>
          </a:r>
          <a:endParaRPr lang="en-US" sz="2000" kern="1200">
            <a:latin typeface="Arial"/>
          </a:endParaRPr>
        </a:p>
      </dsp:txBody>
      <dsp:txXfrm>
        <a:off x="4897633" y="4719274"/>
        <a:ext cx="1853707" cy="1160946"/>
      </dsp:txXfrm>
    </dsp:sp>
    <dsp:sp modelId="{7AB48943-7830-47E2-8E0E-D6ADCE03782E}">
      <dsp:nvSpPr>
        <dsp:cNvPr id="0" name=""/>
        <dsp:cNvSpPr/>
      </dsp:nvSpPr>
      <dsp:spPr>
        <a:xfrm>
          <a:off x="1739829" y="645960"/>
          <a:ext cx="5145100" cy="5145100"/>
        </a:xfrm>
        <a:custGeom>
          <a:avLst/>
          <a:gdLst/>
          <a:ahLst/>
          <a:cxnLst/>
          <a:rect l="0" t="0" r="0" b="0"/>
          <a:pathLst>
            <a:path>
              <a:moveTo>
                <a:pt x="2888877" y="5125578"/>
              </a:moveTo>
              <a:arcTo wR="2572550" hR="2572550" stAng="4976214" swAng="847572"/>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1A0E3F87-8090-4202-8B41-FC79F6606685}">
      <dsp:nvSpPr>
        <dsp:cNvPr id="0" name=""/>
        <dsp:cNvSpPr/>
      </dsp:nvSpPr>
      <dsp:spPr>
        <a:xfrm>
          <a:off x="1810615" y="4656470"/>
          <a:ext cx="1979315" cy="128655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latin typeface="Arial"/>
            </a:rPr>
            <a:t>Decrease ER visits</a:t>
          </a:r>
          <a:endParaRPr lang="en-US" sz="2000" kern="1200"/>
        </a:p>
      </dsp:txBody>
      <dsp:txXfrm>
        <a:off x="1873419" y="4719274"/>
        <a:ext cx="1853707" cy="1160946"/>
      </dsp:txXfrm>
    </dsp:sp>
    <dsp:sp modelId="{32041714-174E-4831-9B54-49ED7193F537}">
      <dsp:nvSpPr>
        <dsp:cNvPr id="0" name=""/>
        <dsp:cNvSpPr/>
      </dsp:nvSpPr>
      <dsp:spPr>
        <a:xfrm>
          <a:off x="1739829" y="645960"/>
          <a:ext cx="5145100" cy="5145100"/>
        </a:xfrm>
        <a:custGeom>
          <a:avLst/>
          <a:gdLst/>
          <a:ahLst/>
          <a:cxnLst/>
          <a:rect l="0" t="0" r="0" b="0"/>
          <a:pathLst>
            <a:path>
              <a:moveTo>
                <a:pt x="273157" y="3726156"/>
              </a:moveTo>
              <a:arcTo wR="2572550" hR="2572550" stAng="9201424" swAng="1360923"/>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41BAF59B-7871-455F-8584-C3D928478080}">
      <dsp:nvSpPr>
        <dsp:cNvPr id="0" name=""/>
        <dsp:cNvSpPr/>
      </dsp:nvSpPr>
      <dsp:spPr>
        <a:xfrm>
          <a:off x="876081" y="1780272"/>
          <a:ext cx="1979315" cy="128655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a:latin typeface="Arial"/>
            </a:rPr>
            <a:t>Decrease hospital admissions</a:t>
          </a:r>
          <a:endParaRPr lang="en-US" sz="2000" kern="1200"/>
        </a:p>
      </dsp:txBody>
      <dsp:txXfrm>
        <a:off x="938885" y="1843076"/>
        <a:ext cx="1853707" cy="1160946"/>
      </dsp:txXfrm>
    </dsp:sp>
    <dsp:sp modelId="{CD3A7C8D-B24A-440A-83B6-007C31952F63}">
      <dsp:nvSpPr>
        <dsp:cNvPr id="0" name=""/>
        <dsp:cNvSpPr/>
      </dsp:nvSpPr>
      <dsp:spPr>
        <a:xfrm>
          <a:off x="1739829" y="645960"/>
          <a:ext cx="5145100" cy="5145100"/>
        </a:xfrm>
        <a:custGeom>
          <a:avLst/>
          <a:gdLst/>
          <a:ahLst/>
          <a:cxnLst/>
          <a:rect l="0" t="0" r="0" b="0"/>
          <a:pathLst>
            <a:path>
              <a:moveTo>
                <a:pt x="618533" y="899279"/>
              </a:moveTo>
              <a:arcTo wR="2572550" hR="2572550" stAng="13234454" swAng="1213086"/>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65A0F2-4E84-4610-9DA8-4775B36CBB7D}">
      <dsp:nvSpPr>
        <dsp:cNvPr id="0" name=""/>
        <dsp:cNvSpPr/>
      </dsp:nvSpPr>
      <dsp:spPr>
        <a:xfrm>
          <a:off x="675668" y="0"/>
          <a:ext cx="7657580" cy="5987116"/>
        </a:xfrm>
        <a:prstGeom prst="rightArrow">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7F9CE2-58FC-48C7-A0C9-500C57C59F37}">
      <dsp:nvSpPr>
        <dsp:cNvPr id="0" name=""/>
        <dsp:cNvSpPr/>
      </dsp:nvSpPr>
      <dsp:spPr>
        <a:xfrm>
          <a:off x="9677" y="1796134"/>
          <a:ext cx="2899745" cy="2394846"/>
        </a:xfrm>
        <a:prstGeom prst="roundRect">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marL="0" lvl="0" indent="0" algn="l" defTabSz="844550" rtl="0">
            <a:lnSpc>
              <a:spcPct val="90000"/>
            </a:lnSpc>
            <a:spcBef>
              <a:spcPct val="0"/>
            </a:spcBef>
            <a:spcAft>
              <a:spcPct val="35000"/>
            </a:spcAft>
            <a:buNone/>
          </a:pPr>
          <a:r>
            <a:rPr lang="en-US" sz="1900" kern="1200">
              <a:latin typeface="Arial"/>
            </a:rPr>
            <a:t>Pilot Stakeholders</a:t>
          </a:r>
          <a:endParaRPr lang="en-US" sz="1900" kern="1200"/>
        </a:p>
        <a:p>
          <a:pPr marL="114300" lvl="1" indent="-114300" algn="l" defTabSz="666750" rtl="0">
            <a:lnSpc>
              <a:spcPct val="90000"/>
            </a:lnSpc>
            <a:spcBef>
              <a:spcPct val="0"/>
            </a:spcBef>
            <a:spcAft>
              <a:spcPct val="15000"/>
            </a:spcAft>
            <a:buChar char="•"/>
          </a:pPr>
          <a:r>
            <a:rPr lang="en-US" sz="1500" kern="1200">
              <a:latin typeface="Arial"/>
            </a:rPr>
            <a:t>Federally Qualified Health Centers (FQHCs)</a:t>
          </a:r>
          <a:endParaRPr lang="en-US" sz="1500" kern="1200"/>
        </a:p>
        <a:p>
          <a:pPr marL="114300" lvl="1" indent="-114300" algn="l" defTabSz="666750" rtl="0">
            <a:lnSpc>
              <a:spcPct val="90000"/>
            </a:lnSpc>
            <a:spcBef>
              <a:spcPct val="0"/>
            </a:spcBef>
            <a:spcAft>
              <a:spcPct val="15000"/>
            </a:spcAft>
            <a:buChar char="•"/>
          </a:pPr>
          <a:r>
            <a:rPr lang="en-US" sz="1500" kern="1200">
              <a:latin typeface="Arial"/>
            </a:rPr>
            <a:t>ADN/ BSN schools</a:t>
          </a:r>
          <a:endParaRPr lang="en-US" sz="1500" kern="1200"/>
        </a:p>
        <a:p>
          <a:pPr marL="114300" lvl="1" indent="-114300" algn="l" defTabSz="666750" rtl="0">
            <a:lnSpc>
              <a:spcPct val="90000"/>
            </a:lnSpc>
            <a:spcBef>
              <a:spcPct val="0"/>
            </a:spcBef>
            <a:spcAft>
              <a:spcPct val="15000"/>
            </a:spcAft>
            <a:buChar char="•"/>
          </a:pPr>
          <a:r>
            <a:rPr lang="en-US" sz="1500" kern="1200">
              <a:latin typeface="Arial"/>
            </a:rPr>
            <a:t>RN students</a:t>
          </a:r>
          <a:endParaRPr lang="en-US" sz="1500" kern="1200"/>
        </a:p>
        <a:p>
          <a:pPr marL="114300" lvl="1" indent="-114300" algn="l" defTabSz="666750" rtl="0">
            <a:lnSpc>
              <a:spcPct val="90000"/>
            </a:lnSpc>
            <a:spcBef>
              <a:spcPct val="0"/>
            </a:spcBef>
            <a:spcAft>
              <a:spcPct val="15000"/>
            </a:spcAft>
            <a:buChar char="•"/>
          </a:pPr>
          <a:r>
            <a:rPr lang="en-US" sz="1500" kern="1200">
              <a:latin typeface="Arial"/>
            </a:rPr>
            <a:t>Labor Department grant</a:t>
          </a:r>
        </a:p>
      </dsp:txBody>
      <dsp:txXfrm>
        <a:off x="126584" y="1913041"/>
        <a:ext cx="2665931" cy="2161032"/>
      </dsp:txXfrm>
    </dsp:sp>
    <dsp:sp modelId="{5E152B1F-2657-428E-8DBB-629B6735A8F7}">
      <dsp:nvSpPr>
        <dsp:cNvPr id="0" name=""/>
        <dsp:cNvSpPr/>
      </dsp:nvSpPr>
      <dsp:spPr>
        <a:xfrm>
          <a:off x="3054586" y="1796134"/>
          <a:ext cx="2899745" cy="2394846"/>
        </a:xfrm>
        <a:prstGeom prst="roundRect">
          <a:avLst/>
        </a:prstGeom>
        <a:solidFill>
          <a:schemeClr val="accent3">
            <a:shade val="80000"/>
            <a:hueOff val="157563"/>
            <a:satOff val="10045"/>
            <a:lumOff val="1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marL="0" lvl="0" indent="0" algn="l" defTabSz="844550" rtl="0">
            <a:lnSpc>
              <a:spcPct val="90000"/>
            </a:lnSpc>
            <a:spcBef>
              <a:spcPct val="0"/>
            </a:spcBef>
            <a:spcAft>
              <a:spcPct val="35000"/>
            </a:spcAft>
            <a:buNone/>
          </a:pPr>
          <a:r>
            <a:rPr lang="en-US" sz="1900" kern="1200">
              <a:latin typeface="Arial"/>
            </a:rPr>
            <a:t>Secondary Stakeholders</a:t>
          </a:r>
          <a:endParaRPr lang="en-US" sz="1900" kern="1200"/>
        </a:p>
        <a:p>
          <a:pPr marL="114300" lvl="1" indent="-114300" algn="l" defTabSz="666750">
            <a:lnSpc>
              <a:spcPct val="90000"/>
            </a:lnSpc>
            <a:spcBef>
              <a:spcPct val="0"/>
            </a:spcBef>
            <a:spcAft>
              <a:spcPct val="15000"/>
            </a:spcAft>
            <a:buChar char="•"/>
          </a:pPr>
          <a:r>
            <a:rPr lang="en-US" sz="1500" kern="1200">
              <a:latin typeface="Arial"/>
            </a:rPr>
            <a:t>FQHCs</a:t>
          </a:r>
          <a:endParaRPr lang="en-US" sz="1500" kern="1200"/>
        </a:p>
        <a:p>
          <a:pPr marL="114300" lvl="1" indent="-114300" algn="l" defTabSz="666750">
            <a:lnSpc>
              <a:spcPct val="90000"/>
            </a:lnSpc>
            <a:spcBef>
              <a:spcPct val="0"/>
            </a:spcBef>
            <a:spcAft>
              <a:spcPct val="15000"/>
            </a:spcAft>
            <a:buChar char="•"/>
          </a:pPr>
          <a:r>
            <a:rPr lang="en-US" sz="1500" kern="1200">
              <a:latin typeface="Arial"/>
            </a:rPr>
            <a:t>Hospitals</a:t>
          </a:r>
        </a:p>
        <a:p>
          <a:pPr marL="114300" lvl="1" indent="-114300" algn="l" defTabSz="666750" rtl="0">
            <a:lnSpc>
              <a:spcPct val="90000"/>
            </a:lnSpc>
            <a:spcBef>
              <a:spcPct val="0"/>
            </a:spcBef>
            <a:spcAft>
              <a:spcPct val="15000"/>
            </a:spcAft>
            <a:buChar char="•"/>
          </a:pPr>
          <a:r>
            <a:rPr lang="en-US" sz="1500" kern="1200">
              <a:latin typeface="Arial"/>
            </a:rPr>
            <a:t>ADN/ BSN/ APRN schools</a:t>
          </a:r>
        </a:p>
        <a:p>
          <a:pPr marL="114300" lvl="1" indent="-114300" algn="l" defTabSz="666750" rtl="0">
            <a:lnSpc>
              <a:spcPct val="90000"/>
            </a:lnSpc>
            <a:spcBef>
              <a:spcPct val="0"/>
            </a:spcBef>
            <a:spcAft>
              <a:spcPct val="15000"/>
            </a:spcAft>
            <a:buChar char="•"/>
          </a:pPr>
          <a:r>
            <a:rPr lang="en-US" sz="1500" kern="1200">
              <a:latin typeface="Arial"/>
            </a:rPr>
            <a:t>RN/ APRN students</a:t>
          </a:r>
        </a:p>
        <a:p>
          <a:pPr marL="114300" lvl="1" indent="-114300" algn="l" defTabSz="666750">
            <a:lnSpc>
              <a:spcPct val="90000"/>
            </a:lnSpc>
            <a:spcBef>
              <a:spcPct val="0"/>
            </a:spcBef>
            <a:spcAft>
              <a:spcPct val="15000"/>
            </a:spcAft>
            <a:buChar char="•"/>
          </a:pPr>
          <a:r>
            <a:rPr lang="en-US" sz="1500" kern="1200">
              <a:latin typeface="Arial"/>
            </a:rPr>
            <a:t>Insurers</a:t>
          </a:r>
        </a:p>
      </dsp:txBody>
      <dsp:txXfrm>
        <a:off x="3171493" y="1913041"/>
        <a:ext cx="2665931" cy="2161032"/>
      </dsp:txXfrm>
    </dsp:sp>
    <dsp:sp modelId="{3FDF3C62-9174-44CF-BF6F-61638B67F795}">
      <dsp:nvSpPr>
        <dsp:cNvPr id="0" name=""/>
        <dsp:cNvSpPr/>
      </dsp:nvSpPr>
      <dsp:spPr>
        <a:xfrm>
          <a:off x="6099494" y="1796134"/>
          <a:ext cx="2899745" cy="2394846"/>
        </a:xfrm>
        <a:prstGeom prst="roundRect">
          <a:avLst/>
        </a:prstGeom>
        <a:solidFill>
          <a:schemeClr val="accent3">
            <a:shade val="80000"/>
            <a:hueOff val="315126"/>
            <a:satOff val="20090"/>
            <a:lumOff val="2549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marL="0" lvl="0" indent="0" algn="l" defTabSz="844550" rtl="0">
            <a:lnSpc>
              <a:spcPct val="90000"/>
            </a:lnSpc>
            <a:spcBef>
              <a:spcPct val="0"/>
            </a:spcBef>
            <a:spcAft>
              <a:spcPct val="35000"/>
            </a:spcAft>
            <a:buNone/>
          </a:pPr>
          <a:r>
            <a:rPr lang="en-US" sz="1900" kern="1200">
              <a:latin typeface="Arial"/>
            </a:rPr>
            <a:t>Tertiary Stakeholders</a:t>
          </a:r>
        </a:p>
        <a:p>
          <a:pPr marL="114300" lvl="1" indent="-114300" algn="l" defTabSz="666750" rtl="0">
            <a:lnSpc>
              <a:spcPct val="90000"/>
            </a:lnSpc>
            <a:spcBef>
              <a:spcPct val="0"/>
            </a:spcBef>
            <a:spcAft>
              <a:spcPct val="15000"/>
            </a:spcAft>
            <a:buChar char="•"/>
          </a:pPr>
          <a:r>
            <a:rPr lang="en-US" sz="1500" kern="1200">
              <a:latin typeface="Arial"/>
            </a:rPr>
            <a:t>FQHCs</a:t>
          </a:r>
        </a:p>
        <a:p>
          <a:pPr marL="114300" lvl="1" indent="-114300" algn="l" defTabSz="666750">
            <a:lnSpc>
              <a:spcPct val="90000"/>
            </a:lnSpc>
            <a:spcBef>
              <a:spcPct val="0"/>
            </a:spcBef>
            <a:spcAft>
              <a:spcPct val="15000"/>
            </a:spcAft>
            <a:buChar char="•"/>
          </a:pPr>
          <a:r>
            <a:rPr lang="en-US" sz="1500" kern="1200">
              <a:latin typeface="Arial"/>
            </a:rPr>
            <a:t>Hospitals</a:t>
          </a:r>
        </a:p>
        <a:p>
          <a:pPr marL="114300" lvl="1" indent="-114300" algn="l" defTabSz="666750" rtl="0">
            <a:lnSpc>
              <a:spcPct val="90000"/>
            </a:lnSpc>
            <a:spcBef>
              <a:spcPct val="0"/>
            </a:spcBef>
            <a:spcAft>
              <a:spcPct val="15000"/>
            </a:spcAft>
            <a:buChar char="•"/>
          </a:pPr>
          <a:r>
            <a:rPr lang="en-US" sz="1500" kern="1200"/>
            <a:t>ADN/</a:t>
          </a:r>
          <a:r>
            <a:rPr lang="en-US" sz="1500" kern="1200">
              <a:latin typeface="Arial"/>
            </a:rPr>
            <a:t> </a:t>
          </a:r>
          <a:r>
            <a:rPr lang="en-US" sz="1500" kern="1200"/>
            <a:t>BSN/</a:t>
          </a:r>
          <a:r>
            <a:rPr lang="en-US" sz="1500" kern="1200">
              <a:latin typeface="Arial"/>
            </a:rPr>
            <a:t> </a:t>
          </a:r>
          <a:r>
            <a:rPr lang="en-US" sz="1500" kern="1200"/>
            <a:t>APRN </a:t>
          </a:r>
          <a:r>
            <a:rPr lang="en-US" sz="1500" kern="1200">
              <a:latin typeface="Arial"/>
            </a:rPr>
            <a:t>schools</a:t>
          </a:r>
        </a:p>
        <a:p>
          <a:pPr marL="114300" lvl="1" indent="-114300" algn="l" defTabSz="666750" rtl="0">
            <a:lnSpc>
              <a:spcPct val="90000"/>
            </a:lnSpc>
            <a:spcBef>
              <a:spcPct val="0"/>
            </a:spcBef>
            <a:spcAft>
              <a:spcPct val="15000"/>
            </a:spcAft>
            <a:buChar char="•"/>
          </a:pPr>
          <a:r>
            <a:rPr lang="en-US" sz="1500" kern="1200"/>
            <a:t>RN/</a:t>
          </a:r>
          <a:r>
            <a:rPr lang="en-US" sz="1500" kern="1200">
              <a:latin typeface="Arial"/>
            </a:rPr>
            <a:t> </a:t>
          </a:r>
          <a:r>
            <a:rPr lang="en-US" sz="1500" kern="1200"/>
            <a:t>APRN students</a:t>
          </a:r>
        </a:p>
        <a:p>
          <a:pPr marL="114300" lvl="1" indent="-114300" algn="l" defTabSz="666750">
            <a:lnSpc>
              <a:spcPct val="90000"/>
            </a:lnSpc>
            <a:spcBef>
              <a:spcPct val="0"/>
            </a:spcBef>
            <a:spcAft>
              <a:spcPct val="15000"/>
            </a:spcAft>
            <a:buChar char="•"/>
          </a:pPr>
          <a:r>
            <a:rPr lang="en-US" sz="1500" kern="1200">
              <a:latin typeface="Arial"/>
            </a:rPr>
            <a:t>CMS</a:t>
          </a:r>
        </a:p>
        <a:p>
          <a:pPr marL="114300" lvl="1" indent="-114300" algn="l" defTabSz="666750" rtl="0">
            <a:lnSpc>
              <a:spcPct val="90000"/>
            </a:lnSpc>
            <a:spcBef>
              <a:spcPct val="0"/>
            </a:spcBef>
            <a:spcAft>
              <a:spcPct val="15000"/>
            </a:spcAft>
            <a:buChar char="•"/>
          </a:pPr>
          <a:r>
            <a:rPr lang="en-US" sz="1500" kern="1200">
              <a:latin typeface="Arial"/>
            </a:rPr>
            <a:t>Value-based payment model</a:t>
          </a:r>
        </a:p>
      </dsp:txBody>
      <dsp:txXfrm>
        <a:off x="6216401" y="1913041"/>
        <a:ext cx="2665931" cy="21610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D0F500-6564-41CF-AC7D-F7C7E85B2AA1}">
      <dsp:nvSpPr>
        <dsp:cNvPr id="0" name=""/>
        <dsp:cNvSpPr/>
      </dsp:nvSpPr>
      <dsp:spPr>
        <a:xfrm rot="2561532">
          <a:off x="2823555" y="3962687"/>
          <a:ext cx="857982" cy="59941"/>
        </a:xfrm>
        <a:custGeom>
          <a:avLst/>
          <a:gdLst/>
          <a:ahLst/>
          <a:cxnLst/>
          <a:rect l="0" t="0" r="0" b="0"/>
          <a:pathLst>
            <a:path>
              <a:moveTo>
                <a:pt x="0" y="29970"/>
              </a:moveTo>
              <a:lnTo>
                <a:pt x="857982" y="29970"/>
              </a:lnTo>
            </a:path>
          </a:pathLst>
        </a:custGeom>
        <a:noFill/>
        <a:ln w="25400"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FBDBE02-3517-4D0D-AD72-7E3AF6994855}">
      <dsp:nvSpPr>
        <dsp:cNvPr id="0" name=""/>
        <dsp:cNvSpPr/>
      </dsp:nvSpPr>
      <dsp:spPr>
        <a:xfrm>
          <a:off x="2937235" y="2795542"/>
          <a:ext cx="953474" cy="59941"/>
        </a:xfrm>
        <a:custGeom>
          <a:avLst/>
          <a:gdLst/>
          <a:ahLst/>
          <a:cxnLst/>
          <a:rect l="0" t="0" r="0" b="0"/>
          <a:pathLst>
            <a:path>
              <a:moveTo>
                <a:pt x="0" y="29970"/>
              </a:moveTo>
              <a:lnTo>
                <a:pt x="953474" y="29970"/>
              </a:lnTo>
            </a:path>
          </a:pathLst>
        </a:custGeom>
        <a:noFill/>
        <a:ln w="25400"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F9E7F71-AC92-4E02-9806-080C19128146}">
      <dsp:nvSpPr>
        <dsp:cNvPr id="0" name=""/>
        <dsp:cNvSpPr/>
      </dsp:nvSpPr>
      <dsp:spPr>
        <a:xfrm rot="19038468">
          <a:off x="2823555" y="1628397"/>
          <a:ext cx="857982" cy="59941"/>
        </a:xfrm>
        <a:custGeom>
          <a:avLst/>
          <a:gdLst/>
          <a:ahLst/>
          <a:cxnLst/>
          <a:rect l="0" t="0" r="0" b="0"/>
          <a:pathLst>
            <a:path>
              <a:moveTo>
                <a:pt x="0" y="29970"/>
              </a:moveTo>
              <a:lnTo>
                <a:pt x="857982" y="29970"/>
              </a:lnTo>
            </a:path>
          </a:pathLst>
        </a:custGeom>
        <a:noFill/>
        <a:ln w="25400"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12426A-4E50-466C-8ACF-074C10C8F8A2}">
      <dsp:nvSpPr>
        <dsp:cNvPr id="0" name=""/>
        <dsp:cNvSpPr/>
      </dsp:nvSpPr>
      <dsp:spPr>
        <a:xfrm>
          <a:off x="0" y="315136"/>
          <a:ext cx="3924293" cy="4420118"/>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8000" b="-8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7B850E-B569-480C-9250-91AEC44FCC95}">
      <dsp:nvSpPr>
        <dsp:cNvPr id="0" name=""/>
        <dsp:cNvSpPr/>
      </dsp:nvSpPr>
      <dsp:spPr>
        <a:xfrm>
          <a:off x="3352111" y="1272"/>
          <a:ext cx="1628326" cy="1628326"/>
        </a:xfrm>
        <a:prstGeom prst="ellipse">
          <a:avLst/>
        </a:prstGeom>
        <a:solidFill>
          <a:schemeClr val="accent3">
            <a:shade val="80000"/>
            <a:hueOff val="105042"/>
            <a:satOff val="6697"/>
            <a:lumOff val="849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rtl="0">
            <a:lnSpc>
              <a:spcPct val="90000"/>
            </a:lnSpc>
            <a:spcBef>
              <a:spcPct val="0"/>
            </a:spcBef>
            <a:spcAft>
              <a:spcPct val="35000"/>
            </a:spcAft>
            <a:buNone/>
          </a:pPr>
          <a:r>
            <a:rPr lang="en-US" sz="1500" kern="1200">
              <a:latin typeface="Arial"/>
            </a:rPr>
            <a:t>Sustained Partnerships</a:t>
          </a:r>
          <a:endParaRPr lang="en-US" sz="1500" kern="1200"/>
        </a:p>
      </dsp:txBody>
      <dsp:txXfrm>
        <a:off x="3590574" y="239735"/>
        <a:ext cx="1151400" cy="1151400"/>
      </dsp:txXfrm>
    </dsp:sp>
    <dsp:sp modelId="{A40E5A0C-8289-4F8B-9FC0-6AAB2FE58E27}">
      <dsp:nvSpPr>
        <dsp:cNvPr id="0" name=""/>
        <dsp:cNvSpPr/>
      </dsp:nvSpPr>
      <dsp:spPr>
        <a:xfrm>
          <a:off x="5143270" y="1272"/>
          <a:ext cx="2442489" cy="16283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28600" lvl="1" indent="-228600" algn="l" defTabSz="1022350" rtl="0">
            <a:lnSpc>
              <a:spcPct val="90000"/>
            </a:lnSpc>
            <a:spcBef>
              <a:spcPct val="0"/>
            </a:spcBef>
            <a:spcAft>
              <a:spcPct val="15000"/>
            </a:spcAft>
            <a:buChar char="•"/>
          </a:pPr>
          <a:r>
            <a:rPr lang="en-US" sz="2300" kern="1200">
              <a:latin typeface="Arial"/>
            </a:rPr>
            <a:t>FQHCs</a:t>
          </a:r>
          <a:endParaRPr lang="en-US" sz="2300" kern="1200"/>
        </a:p>
        <a:p>
          <a:pPr marL="228600" lvl="1" indent="-228600" algn="l" defTabSz="1022350" rtl="0">
            <a:lnSpc>
              <a:spcPct val="90000"/>
            </a:lnSpc>
            <a:spcBef>
              <a:spcPct val="0"/>
            </a:spcBef>
            <a:spcAft>
              <a:spcPct val="15000"/>
            </a:spcAft>
            <a:buChar char="•"/>
          </a:pPr>
          <a:r>
            <a:rPr lang="en-US" sz="2300" kern="1200">
              <a:latin typeface="Arial"/>
            </a:rPr>
            <a:t>Nursing schools</a:t>
          </a:r>
          <a:endParaRPr lang="en-US" sz="2300" kern="1200"/>
        </a:p>
      </dsp:txBody>
      <dsp:txXfrm>
        <a:off x="5143270" y="1272"/>
        <a:ext cx="2442489" cy="1628326"/>
      </dsp:txXfrm>
    </dsp:sp>
    <dsp:sp modelId="{947981F6-CF6D-4F05-80B4-2DD652108C86}">
      <dsp:nvSpPr>
        <dsp:cNvPr id="0" name=""/>
        <dsp:cNvSpPr/>
      </dsp:nvSpPr>
      <dsp:spPr>
        <a:xfrm>
          <a:off x="3890709" y="2011350"/>
          <a:ext cx="1628326" cy="1628326"/>
        </a:xfrm>
        <a:prstGeom prst="ellipse">
          <a:avLst/>
        </a:prstGeom>
        <a:solidFill>
          <a:schemeClr val="accent3">
            <a:shade val="80000"/>
            <a:hueOff val="210084"/>
            <a:satOff val="13393"/>
            <a:lumOff val="1699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rtl="0">
            <a:lnSpc>
              <a:spcPct val="90000"/>
            </a:lnSpc>
            <a:spcBef>
              <a:spcPct val="0"/>
            </a:spcBef>
            <a:spcAft>
              <a:spcPct val="35000"/>
            </a:spcAft>
            <a:buNone/>
          </a:pPr>
          <a:r>
            <a:rPr lang="en-US" sz="1500" kern="1200">
              <a:latin typeface="Arial"/>
            </a:rPr>
            <a:t>Data and Analytics</a:t>
          </a:r>
          <a:endParaRPr lang="en-US" sz="1500" kern="1200"/>
        </a:p>
      </dsp:txBody>
      <dsp:txXfrm>
        <a:off x="4129172" y="2249813"/>
        <a:ext cx="1151400" cy="1151400"/>
      </dsp:txXfrm>
    </dsp:sp>
    <dsp:sp modelId="{D012292F-C81D-4A33-992B-E095FFEC2A1F}">
      <dsp:nvSpPr>
        <dsp:cNvPr id="0" name=""/>
        <dsp:cNvSpPr/>
      </dsp:nvSpPr>
      <dsp:spPr>
        <a:xfrm>
          <a:off x="5681868" y="2011350"/>
          <a:ext cx="2442489" cy="16283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28600" lvl="1" indent="-228600" algn="l" defTabSz="1022350" rtl="0">
            <a:lnSpc>
              <a:spcPct val="90000"/>
            </a:lnSpc>
            <a:spcBef>
              <a:spcPct val="0"/>
            </a:spcBef>
            <a:spcAft>
              <a:spcPct val="15000"/>
            </a:spcAft>
            <a:buChar char="•"/>
          </a:pPr>
          <a:r>
            <a:rPr lang="en-US" sz="2300" kern="1200">
              <a:latin typeface="Arial"/>
            </a:rPr>
            <a:t>Analyze quality indicators</a:t>
          </a:r>
          <a:endParaRPr lang="en-US" sz="2300" kern="1200"/>
        </a:p>
        <a:p>
          <a:pPr marL="228600" lvl="1" indent="-228600" algn="l" defTabSz="1022350" rtl="0">
            <a:lnSpc>
              <a:spcPct val="90000"/>
            </a:lnSpc>
            <a:spcBef>
              <a:spcPct val="0"/>
            </a:spcBef>
            <a:spcAft>
              <a:spcPct val="15000"/>
            </a:spcAft>
            <a:buChar char="•"/>
          </a:pPr>
          <a:r>
            <a:rPr lang="en-US" sz="2300" kern="1200">
              <a:latin typeface="Arial"/>
            </a:rPr>
            <a:t>Data will demonstrate proof-of-concept</a:t>
          </a:r>
        </a:p>
      </dsp:txBody>
      <dsp:txXfrm>
        <a:off x="5681868" y="2011350"/>
        <a:ext cx="2442489" cy="1628326"/>
      </dsp:txXfrm>
    </dsp:sp>
    <dsp:sp modelId="{B84CDABE-69B0-4DA0-8D51-953588780209}">
      <dsp:nvSpPr>
        <dsp:cNvPr id="0" name=""/>
        <dsp:cNvSpPr/>
      </dsp:nvSpPr>
      <dsp:spPr>
        <a:xfrm>
          <a:off x="3352111" y="4021428"/>
          <a:ext cx="1628326" cy="1628326"/>
        </a:xfrm>
        <a:prstGeom prst="ellipse">
          <a:avLst/>
        </a:prstGeom>
        <a:solidFill>
          <a:schemeClr val="accent3">
            <a:shade val="80000"/>
            <a:hueOff val="315126"/>
            <a:satOff val="20090"/>
            <a:lumOff val="2549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latin typeface="Arial"/>
            </a:rPr>
            <a:t>Marketing</a:t>
          </a:r>
          <a:endParaRPr lang="en-US" sz="1500" kern="1200"/>
        </a:p>
      </dsp:txBody>
      <dsp:txXfrm>
        <a:off x="3590574" y="4259891"/>
        <a:ext cx="1151400" cy="1151400"/>
      </dsp:txXfrm>
    </dsp:sp>
    <dsp:sp modelId="{0C67C33D-7DA5-42FE-9D12-20B2BD494D8D}">
      <dsp:nvSpPr>
        <dsp:cNvPr id="0" name=""/>
        <dsp:cNvSpPr/>
      </dsp:nvSpPr>
      <dsp:spPr>
        <a:xfrm>
          <a:off x="5143270" y="4021428"/>
          <a:ext cx="2442489" cy="16283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28600" lvl="1" indent="-228600" algn="l" defTabSz="1022350" rtl="0">
            <a:lnSpc>
              <a:spcPct val="90000"/>
            </a:lnSpc>
            <a:spcBef>
              <a:spcPct val="0"/>
            </a:spcBef>
            <a:spcAft>
              <a:spcPct val="15000"/>
            </a:spcAft>
            <a:buChar char="•"/>
          </a:pPr>
          <a:r>
            <a:rPr lang="en-US" sz="2300" kern="1200">
              <a:latin typeface="Arial"/>
            </a:rPr>
            <a:t>Manage the messaging through first-hand accounts</a:t>
          </a:r>
          <a:endParaRPr lang="en-US" sz="2300" kern="1200"/>
        </a:p>
      </dsp:txBody>
      <dsp:txXfrm>
        <a:off x="5143270" y="4021428"/>
        <a:ext cx="2442489" cy="162832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FDA168-E26C-4538-A5FB-1B0E5EF2CF01}">
      <dsp:nvSpPr>
        <dsp:cNvPr id="0" name=""/>
        <dsp:cNvSpPr/>
      </dsp:nvSpPr>
      <dsp:spPr>
        <a:xfrm>
          <a:off x="0" y="0"/>
          <a:ext cx="11525250" cy="1963102"/>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505327-33C2-421D-BEC7-765845689BEB}">
      <dsp:nvSpPr>
        <dsp:cNvPr id="0" name=""/>
        <dsp:cNvSpPr/>
      </dsp:nvSpPr>
      <dsp:spPr>
        <a:xfrm>
          <a:off x="350004" y="261747"/>
          <a:ext cx="1221969" cy="1439608"/>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8000" r="-8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152C145-05AA-4A13-8E48-1B9ECFC3A183}">
      <dsp:nvSpPr>
        <dsp:cNvPr id="0" name=""/>
        <dsp:cNvSpPr/>
      </dsp:nvSpPr>
      <dsp:spPr>
        <a:xfrm rot="10800000">
          <a:off x="350004" y="1963102"/>
          <a:ext cx="1221969" cy="2399347"/>
        </a:xfrm>
        <a:prstGeom prst="round2SameRect">
          <a:avLst>
            <a:gd name="adj1" fmla="val 10500"/>
            <a:gd name="adj2" fmla="val 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t" anchorCtr="0">
          <a:noAutofit/>
        </a:bodyPr>
        <a:lstStyle/>
        <a:p>
          <a:pPr marL="0" lvl="0" indent="0" algn="ctr" defTabSz="488950">
            <a:lnSpc>
              <a:spcPct val="90000"/>
            </a:lnSpc>
            <a:spcBef>
              <a:spcPct val="0"/>
            </a:spcBef>
            <a:spcAft>
              <a:spcPct val="35000"/>
            </a:spcAft>
            <a:buNone/>
          </a:pPr>
          <a:r>
            <a:rPr lang="en-US" sz="1100" kern="1200" baseline="0"/>
            <a:t>Michelle A. Abeyta, MSN, APRN</a:t>
          </a:r>
        </a:p>
        <a:p>
          <a:pPr marL="0" lvl="0" indent="0" algn="ctr" defTabSz="488950">
            <a:lnSpc>
              <a:spcPct val="90000"/>
            </a:lnSpc>
            <a:spcBef>
              <a:spcPct val="0"/>
            </a:spcBef>
            <a:spcAft>
              <a:spcPct val="35000"/>
            </a:spcAft>
            <a:buNone/>
          </a:pPr>
          <a:r>
            <a:rPr lang="en-US" sz="600" kern="1200" baseline="0"/>
            <a:t>michelle@rnnovations.com</a:t>
          </a:r>
        </a:p>
        <a:p>
          <a:pPr marL="0" lvl="0" indent="0" algn="ctr" defTabSz="488950">
            <a:lnSpc>
              <a:spcPct val="90000"/>
            </a:lnSpc>
            <a:spcBef>
              <a:spcPct val="0"/>
            </a:spcBef>
            <a:spcAft>
              <a:spcPct val="35000"/>
            </a:spcAft>
            <a:buNone/>
          </a:pPr>
          <a:endParaRPr lang="en-US" sz="1100" kern="1200" baseline="0"/>
        </a:p>
        <a:p>
          <a:pPr marL="0" lvl="0" indent="0" algn="ctr" defTabSz="488950">
            <a:lnSpc>
              <a:spcPct val="90000"/>
            </a:lnSpc>
            <a:spcBef>
              <a:spcPct val="0"/>
            </a:spcBef>
            <a:spcAft>
              <a:spcPct val="35000"/>
            </a:spcAft>
            <a:buNone/>
          </a:pPr>
          <a:r>
            <a:rPr lang="en-US" sz="900" kern="1200" baseline="0"/>
            <a:t>Co-founder/Director of Nursing </a:t>
          </a:r>
          <a:r>
            <a:rPr lang="en-US" sz="900" kern="1200" baseline="0" err="1"/>
            <a:t>RNNovations</a:t>
          </a:r>
          <a:endParaRPr lang="en-US" sz="900" kern="1200" baseline="0"/>
        </a:p>
      </dsp:txBody>
      <dsp:txXfrm rot="10800000">
        <a:off x="387584" y="1963102"/>
        <a:ext cx="1146809" cy="2361767"/>
      </dsp:txXfrm>
    </dsp:sp>
    <dsp:sp modelId="{824A92AD-C1CD-48A5-9569-C2106047FD6D}">
      <dsp:nvSpPr>
        <dsp:cNvPr id="0" name=""/>
        <dsp:cNvSpPr/>
      </dsp:nvSpPr>
      <dsp:spPr>
        <a:xfrm>
          <a:off x="1694170" y="261747"/>
          <a:ext cx="1221969" cy="1439608"/>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2000" b="-2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0DBF93A-10EF-47D8-ADE5-D1E5618ECC93}">
      <dsp:nvSpPr>
        <dsp:cNvPr id="0" name=""/>
        <dsp:cNvSpPr/>
      </dsp:nvSpPr>
      <dsp:spPr>
        <a:xfrm rot="10800000">
          <a:off x="1694170" y="1963102"/>
          <a:ext cx="1221969" cy="2399347"/>
        </a:xfrm>
        <a:prstGeom prst="round2SameRect">
          <a:avLst>
            <a:gd name="adj1" fmla="val 10500"/>
            <a:gd name="adj2" fmla="val 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t" anchorCtr="0">
          <a:noAutofit/>
        </a:bodyPr>
        <a:lstStyle/>
        <a:p>
          <a:pPr marL="0" lvl="0" indent="0" algn="ctr" defTabSz="488950">
            <a:lnSpc>
              <a:spcPct val="90000"/>
            </a:lnSpc>
            <a:spcBef>
              <a:spcPct val="0"/>
            </a:spcBef>
            <a:spcAft>
              <a:spcPct val="35000"/>
            </a:spcAft>
            <a:buNone/>
          </a:pPr>
          <a:r>
            <a:rPr lang="en-US" sz="1100" kern="1200" baseline="0"/>
            <a:t>Jennifer Blanchard, DNP, MSN, RNCWON</a:t>
          </a:r>
        </a:p>
        <a:p>
          <a:pPr marL="0" lvl="0" indent="0" algn="ctr" defTabSz="488950">
            <a:lnSpc>
              <a:spcPct val="90000"/>
            </a:lnSpc>
            <a:spcBef>
              <a:spcPct val="0"/>
            </a:spcBef>
            <a:spcAft>
              <a:spcPct val="35000"/>
            </a:spcAft>
            <a:buNone/>
          </a:pPr>
          <a:r>
            <a:rPr lang="en-US" sz="600" kern="1200" baseline="0"/>
            <a:t>Jennifer.Blanchard@araphoe.edu</a:t>
          </a:r>
        </a:p>
        <a:p>
          <a:pPr marL="0" lvl="0" indent="0" algn="ctr" defTabSz="488950">
            <a:lnSpc>
              <a:spcPct val="90000"/>
            </a:lnSpc>
            <a:spcBef>
              <a:spcPct val="0"/>
            </a:spcBef>
            <a:spcAft>
              <a:spcPct val="35000"/>
            </a:spcAft>
            <a:buNone/>
          </a:pPr>
          <a:endParaRPr lang="en-US" sz="1100" kern="1200" baseline="0"/>
        </a:p>
        <a:p>
          <a:pPr marL="0" lvl="0" indent="0" algn="ctr" defTabSz="488950">
            <a:lnSpc>
              <a:spcPct val="90000"/>
            </a:lnSpc>
            <a:spcBef>
              <a:spcPct val="0"/>
            </a:spcBef>
            <a:spcAft>
              <a:spcPct val="35000"/>
            </a:spcAft>
            <a:buNone/>
          </a:pPr>
          <a:r>
            <a:rPr lang="en-US" sz="900" kern="1200" baseline="0"/>
            <a:t>Director of Nursing, </a:t>
          </a:r>
          <a:r>
            <a:rPr lang="en-US" sz="900" kern="1200" baseline="0" err="1"/>
            <a:t>Araphoe</a:t>
          </a:r>
          <a:r>
            <a:rPr lang="en-US" sz="900" kern="1200" baseline="0"/>
            <a:t> Community College</a:t>
          </a:r>
          <a:endParaRPr lang="en-US" sz="900" kern="1200"/>
        </a:p>
      </dsp:txBody>
      <dsp:txXfrm rot="10800000">
        <a:off x="1731750" y="1963102"/>
        <a:ext cx="1146809" cy="2361767"/>
      </dsp:txXfrm>
    </dsp:sp>
    <dsp:sp modelId="{48E74386-DD1F-438C-93A5-12FDC9A5121A}">
      <dsp:nvSpPr>
        <dsp:cNvPr id="0" name=""/>
        <dsp:cNvSpPr/>
      </dsp:nvSpPr>
      <dsp:spPr>
        <a:xfrm>
          <a:off x="3113151" y="261747"/>
          <a:ext cx="1221969" cy="1439608"/>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8000" r="-8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FB37339-CEC4-42F4-B1F7-D4A9F99EFFB6}">
      <dsp:nvSpPr>
        <dsp:cNvPr id="0" name=""/>
        <dsp:cNvSpPr/>
      </dsp:nvSpPr>
      <dsp:spPr>
        <a:xfrm rot="10800000">
          <a:off x="3038336" y="1963102"/>
          <a:ext cx="1371599" cy="2399347"/>
        </a:xfrm>
        <a:prstGeom prst="round2SameRect">
          <a:avLst>
            <a:gd name="adj1" fmla="val 10500"/>
            <a:gd name="adj2" fmla="val 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t" anchorCtr="0">
          <a:noAutofit/>
        </a:bodyPr>
        <a:lstStyle/>
        <a:p>
          <a:pPr marL="0" lvl="0" indent="0" algn="ctr" defTabSz="488950">
            <a:lnSpc>
              <a:spcPct val="90000"/>
            </a:lnSpc>
            <a:spcBef>
              <a:spcPct val="0"/>
            </a:spcBef>
            <a:spcAft>
              <a:spcPct val="35000"/>
            </a:spcAft>
            <a:buNone/>
          </a:pPr>
          <a:r>
            <a:rPr lang="en-US" sz="1100" kern="1200" baseline="0" err="1"/>
            <a:t>Celena</a:t>
          </a:r>
          <a:r>
            <a:rPr lang="en-US" sz="1100" kern="1200" baseline="0"/>
            <a:t> Chavez</a:t>
          </a:r>
        </a:p>
        <a:p>
          <a:pPr marL="0" lvl="0" indent="0" algn="ctr" defTabSz="488950" rtl="0">
            <a:lnSpc>
              <a:spcPct val="90000"/>
            </a:lnSpc>
            <a:spcBef>
              <a:spcPct val="0"/>
            </a:spcBef>
            <a:spcAft>
              <a:spcPct val="35000"/>
            </a:spcAft>
            <a:buNone/>
          </a:pPr>
          <a:r>
            <a:rPr lang="en-US" sz="600" kern="1200" baseline="0"/>
            <a:t>cchav0809@365.Elmhurst.edu</a:t>
          </a:r>
          <a:r>
            <a:rPr lang="en-US" sz="600" kern="1200" baseline="0">
              <a:latin typeface="Arial"/>
            </a:rPr>
            <a:t> </a:t>
          </a:r>
          <a:endParaRPr lang="en-US" sz="600" kern="1200" baseline="0"/>
        </a:p>
        <a:p>
          <a:pPr marL="0" lvl="0" indent="0" algn="ctr" defTabSz="488950">
            <a:lnSpc>
              <a:spcPct val="90000"/>
            </a:lnSpc>
            <a:spcBef>
              <a:spcPct val="0"/>
            </a:spcBef>
            <a:spcAft>
              <a:spcPct val="35000"/>
            </a:spcAft>
            <a:buNone/>
          </a:pPr>
          <a:endParaRPr lang="en-US" sz="1100" kern="1200" baseline="0"/>
        </a:p>
        <a:p>
          <a:pPr marL="0" lvl="0" indent="0" algn="ctr" defTabSz="488950">
            <a:lnSpc>
              <a:spcPct val="90000"/>
            </a:lnSpc>
            <a:spcBef>
              <a:spcPct val="0"/>
            </a:spcBef>
            <a:spcAft>
              <a:spcPct val="35000"/>
            </a:spcAft>
            <a:buNone/>
          </a:pPr>
          <a:r>
            <a:rPr lang="en-US" sz="900" kern="1200" baseline="0"/>
            <a:t>Student Nurse, Elmhurst University</a:t>
          </a:r>
          <a:endParaRPr lang="en-US" sz="900" kern="1200"/>
        </a:p>
      </dsp:txBody>
      <dsp:txXfrm rot="10800000">
        <a:off x="3080517" y="1963102"/>
        <a:ext cx="1287237" cy="2357166"/>
      </dsp:txXfrm>
    </dsp:sp>
    <dsp:sp modelId="{68001A70-0150-43C1-9945-C7F61934C001}">
      <dsp:nvSpPr>
        <dsp:cNvPr id="0" name=""/>
        <dsp:cNvSpPr/>
      </dsp:nvSpPr>
      <dsp:spPr>
        <a:xfrm>
          <a:off x="4532132" y="261747"/>
          <a:ext cx="1221969" cy="1439608"/>
        </a:xfrm>
        <a:prstGeom prst="roundRect">
          <a:avLst>
            <a:gd name="adj" fmla="val 10000"/>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l="-3000" r="-3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52D523A-5BD4-4F57-8568-45B05BD367E1}">
      <dsp:nvSpPr>
        <dsp:cNvPr id="0" name=""/>
        <dsp:cNvSpPr/>
      </dsp:nvSpPr>
      <dsp:spPr>
        <a:xfrm rot="10800000">
          <a:off x="4532132" y="1963102"/>
          <a:ext cx="1221969" cy="2399347"/>
        </a:xfrm>
        <a:prstGeom prst="round2SameRect">
          <a:avLst>
            <a:gd name="adj1" fmla="val 10500"/>
            <a:gd name="adj2" fmla="val 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t" anchorCtr="0">
          <a:noAutofit/>
        </a:bodyPr>
        <a:lstStyle/>
        <a:p>
          <a:pPr marL="0" lvl="0" indent="0" algn="ctr" defTabSz="488950">
            <a:lnSpc>
              <a:spcPct val="90000"/>
            </a:lnSpc>
            <a:spcBef>
              <a:spcPct val="0"/>
            </a:spcBef>
            <a:spcAft>
              <a:spcPct val="35000"/>
            </a:spcAft>
            <a:buNone/>
          </a:pPr>
          <a:r>
            <a:rPr lang="en-US" sz="1100" kern="1200" baseline="0"/>
            <a:t>Sharon Ellis, Med, BSN, RN</a:t>
          </a:r>
        </a:p>
        <a:p>
          <a:pPr marL="0" lvl="0" indent="0" algn="ctr" defTabSz="488950">
            <a:lnSpc>
              <a:spcPct val="90000"/>
            </a:lnSpc>
            <a:spcBef>
              <a:spcPct val="0"/>
            </a:spcBef>
            <a:spcAft>
              <a:spcPct val="35000"/>
            </a:spcAft>
            <a:buNone/>
          </a:pPr>
          <a:r>
            <a:rPr lang="en-US" sz="600" kern="1200" baseline="0"/>
            <a:t>Sharon.ellis@vizientsouthernstates.com</a:t>
          </a:r>
        </a:p>
        <a:p>
          <a:pPr marL="0" lvl="0" indent="0" algn="ctr" defTabSz="488950">
            <a:lnSpc>
              <a:spcPct val="90000"/>
            </a:lnSpc>
            <a:spcBef>
              <a:spcPct val="0"/>
            </a:spcBef>
            <a:spcAft>
              <a:spcPct val="35000"/>
            </a:spcAft>
            <a:buNone/>
          </a:pPr>
          <a:endParaRPr lang="en-US" sz="1100" kern="1200" baseline="0"/>
        </a:p>
        <a:p>
          <a:pPr marL="0" lvl="0" indent="0" algn="ctr" defTabSz="488950">
            <a:lnSpc>
              <a:spcPct val="90000"/>
            </a:lnSpc>
            <a:spcBef>
              <a:spcPct val="0"/>
            </a:spcBef>
            <a:spcAft>
              <a:spcPct val="35000"/>
            </a:spcAft>
            <a:buNone/>
          </a:pPr>
          <a:r>
            <a:rPr lang="en-US" sz="900" kern="1200" baseline="0"/>
            <a:t>Senior Director Clinical Improvement Vizient Southern States</a:t>
          </a:r>
          <a:endParaRPr lang="en-US" sz="900" kern="1200"/>
        </a:p>
      </dsp:txBody>
      <dsp:txXfrm rot="10800000">
        <a:off x="4569712" y="1963102"/>
        <a:ext cx="1146809" cy="2361767"/>
      </dsp:txXfrm>
    </dsp:sp>
    <dsp:sp modelId="{3F560F38-FAC8-40BA-BC38-859010B30670}">
      <dsp:nvSpPr>
        <dsp:cNvPr id="0" name=""/>
        <dsp:cNvSpPr/>
      </dsp:nvSpPr>
      <dsp:spPr>
        <a:xfrm>
          <a:off x="5876298" y="261747"/>
          <a:ext cx="1221969" cy="1439608"/>
        </a:xfrm>
        <a:prstGeom prst="roundRect">
          <a:avLst>
            <a:gd name="adj" fmla="val 10000"/>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l="-9000" r="-9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0DC6DFC-D308-42BC-973C-1B8C75D6CC37}">
      <dsp:nvSpPr>
        <dsp:cNvPr id="0" name=""/>
        <dsp:cNvSpPr/>
      </dsp:nvSpPr>
      <dsp:spPr>
        <a:xfrm rot="10800000">
          <a:off x="5876298" y="1963102"/>
          <a:ext cx="1221969" cy="2399347"/>
        </a:xfrm>
        <a:prstGeom prst="round2SameRect">
          <a:avLst>
            <a:gd name="adj1" fmla="val 10500"/>
            <a:gd name="adj2" fmla="val 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t" anchorCtr="0">
          <a:noAutofit/>
        </a:bodyPr>
        <a:lstStyle/>
        <a:p>
          <a:pPr marL="0" lvl="0" indent="0" algn="ctr" defTabSz="488950">
            <a:lnSpc>
              <a:spcPct val="90000"/>
            </a:lnSpc>
            <a:spcBef>
              <a:spcPct val="0"/>
            </a:spcBef>
            <a:spcAft>
              <a:spcPct val="35000"/>
            </a:spcAft>
            <a:buNone/>
          </a:pPr>
          <a:r>
            <a:rPr lang="en-US" sz="1100" kern="1200" baseline="0" err="1"/>
            <a:t>Ghafar</a:t>
          </a:r>
          <a:r>
            <a:rPr lang="en-US" sz="1100" kern="1200" baseline="0"/>
            <a:t> </a:t>
          </a:r>
          <a:r>
            <a:rPr lang="en-US" sz="1100" kern="1200" baseline="0" err="1"/>
            <a:t>Kurdieh</a:t>
          </a:r>
          <a:r>
            <a:rPr lang="en-US" sz="1100" kern="1200" baseline="0"/>
            <a:t>, MSN, RN, MEDSURG-BC, NPD-BC</a:t>
          </a:r>
        </a:p>
        <a:p>
          <a:pPr marL="0" lvl="0" indent="0" algn="ctr" defTabSz="488950">
            <a:lnSpc>
              <a:spcPct val="90000"/>
            </a:lnSpc>
            <a:spcBef>
              <a:spcPct val="0"/>
            </a:spcBef>
            <a:spcAft>
              <a:spcPct val="35000"/>
            </a:spcAft>
            <a:buNone/>
          </a:pPr>
          <a:r>
            <a:rPr lang="en-US" sz="600" kern="1200" baseline="0"/>
            <a:t>gkur100@dchweb.org</a:t>
          </a:r>
        </a:p>
        <a:p>
          <a:pPr marL="0" lvl="0" indent="0" algn="ctr" defTabSz="488950">
            <a:lnSpc>
              <a:spcPct val="90000"/>
            </a:lnSpc>
            <a:spcBef>
              <a:spcPct val="0"/>
            </a:spcBef>
            <a:spcAft>
              <a:spcPct val="35000"/>
            </a:spcAft>
            <a:buNone/>
          </a:pPr>
          <a:endParaRPr lang="en-US" sz="1100" kern="1200" baseline="0"/>
        </a:p>
        <a:p>
          <a:pPr marL="0" lvl="0" indent="0" algn="ctr" defTabSz="488950">
            <a:lnSpc>
              <a:spcPct val="90000"/>
            </a:lnSpc>
            <a:spcBef>
              <a:spcPct val="0"/>
            </a:spcBef>
            <a:spcAft>
              <a:spcPct val="35000"/>
            </a:spcAft>
            <a:buNone/>
          </a:pPr>
          <a:r>
            <a:rPr lang="en-US" sz="900" kern="1200" baseline="0"/>
            <a:t>Clinical Education Specialist, Luminis Health</a:t>
          </a:r>
          <a:endParaRPr lang="en-US" sz="900" kern="1200"/>
        </a:p>
      </dsp:txBody>
      <dsp:txXfrm rot="10800000">
        <a:off x="5913878" y="1963102"/>
        <a:ext cx="1146809" cy="2361767"/>
      </dsp:txXfrm>
    </dsp:sp>
    <dsp:sp modelId="{EF973EAF-50E5-4EA8-85EF-42D104B4AE3E}">
      <dsp:nvSpPr>
        <dsp:cNvPr id="0" name=""/>
        <dsp:cNvSpPr/>
      </dsp:nvSpPr>
      <dsp:spPr>
        <a:xfrm>
          <a:off x="7220464" y="261747"/>
          <a:ext cx="1221969" cy="1439608"/>
        </a:xfrm>
        <a:prstGeom prst="roundRect">
          <a:avLst>
            <a:gd name="adj" fmla="val 10000"/>
          </a:avLst>
        </a:prstGeom>
        <a:blipFill>
          <a:blip xmlns:r="http://schemas.openxmlformats.org/officeDocument/2006/relationships" r:embed="rId7">
            <a:extLst>
              <a:ext uri="{28A0092B-C50C-407E-A947-70E740481C1C}">
                <a14:useLocalDpi xmlns:a14="http://schemas.microsoft.com/office/drawing/2010/main" val="0"/>
              </a:ext>
            </a:extLst>
          </a:blip>
          <a:srcRect/>
          <a:stretch>
            <a:fillRect l="-8000" r="-8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150226E-BE43-4D99-B601-6009E45E8ABE}">
      <dsp:nvSpPr>
        <dsp:cNvPr id="0" name=""/>
        <dsp:cNvSpPr/>
      </dsp:nvSpPr>
      <dsp:spPr>
        <a:xfrm rot="10800000">
          <a:off x="7220464" y="1963102"/>
          <a:ext cx="1221969" cy="2399347"/>
        </a:xfrm>
        <a:prstGeom prst="round2SameRect">
          <a:avLst>
            <a:gd name="adj1" fmla="val 10500"/>
            <a:gd name="adj2" fmla="val 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t" anchorCtr="0">
          <a:noAutofit/>
        </a:bodyPr>
        <a:lstStyle/>
        <a:p>
          <a:pPr marL="0" lvl="0" indent="0" algn="ctr" defTabSz="488950">
            <a:lnSpc>
              <a:spcPct val="90000"/>
            </a:lnSpc>
            <a:spcBef>
              <a:spcPct val="0"/>
            </a:spcBef>
            <a:spcAft>
              <a:spcPct val="35000"/>
            </a:spcAft>
            <a:buNone/>
          </a:pPr>
          <a:r>
            <a:rPr lang="en-US" sz="1100" kern="1200" baseline="0"/>
            <a:t>Beth Froh, PhD, RN</a:t>
          </a:r>
        </a:p>
        <a:p>
          <a:pPr marL="0" lvl="0" indent="0" algn="ctr" defTabSz="488950">
            <a:lnSpc>
              <a:spcPct val="90000"/>
            </a:lnSpc>
            <a:spcBef>
              <a:spcPct val="0"/>
            </a:spcBef>
            <a:spcAft>
              <a:spcPct val="35000"/>
            </a:spcAft>
            <a:buNone/>
          </a:pPr>
          <a:r>
            <a:rPr lang="en-US" sz="600" kern="1200" baseline="0"/>
            <a:t>frohe@chop.edu</a:t>
          </a:r>
        </a:p>
        <a:p>
          <a:pPr marL="0" lvl="0" indent="0" algn="ctr" defTabSz="488950">
            <a:lnSpc>
              <a:spcPct val="90000"/>
            </a:lnSpc>
            <a:spcBef>
              <a:spcPct val="0"/>
            </a:spcBef>
            <a:spcAft>
              <a:spcPct val="35000"/>
            </a:spcAft>
            <a:buNone/>
          </a:pPr>
          <a:endParaRPr lang="en-US" sz="1000" kern="1200" baseline="0"/>
        </a:p>
        <a:p>
          <a:pPr marL="0" lvl="0" indent="0" algn="ctr" defTabSz="488950">
            <a:lnSpc>
              <a:spcPct val="90000"/>
            </a:lnSpc>
            <a:spcBef>
              <a:spcPct val="0"/>
            </a:spcBef>
            <a:spcAft>
              <a:spcPct val="35000"/>
            </a:spcAft>
            <a:buNone/>
          </a:pPr>
          <a:r>
            <a:rPr lang="en-US" sz="900" kern="1200" baseline="0"/>
            <a:t>Nurse Scientist, Children’s Hospital of Philadelphia</a:t>
          </a:r>
        </a:p>
        <a:p>
          <a:pPr marL="0" lvl="0" indent="0" algn="ctr" defTabSz="488950">
            <a:lnSpc>
              <a:spcPct val="90000"/>
            </a:lnSpc>
            <a:spcBef>
              <a:spcPct val="0"/>
            </a:spcBef>
            <a:spcAft>
              <a:spcPct val="35000"/>
            </a:spcAft>
            <a:buNone/>
          </a:pPr>
          <a:r>
            <a:rPr lang="en-US" sz="900" kern="1200" baseline="0"/>
            <a:t>Adjunct Assistant Professor, University of Pennsylvania</a:t>
          </a:r>
          <a:endParaRPr lang="en-US" sz="900" kern="1200"/>
        </a:p>
      </dsp:txBody>
      <dsp:txXfrm rot="10800000">
        <a:off x="7258044" y="1963102"/>
        <a:ext cx="1146809" cy="2361767"/>
      </dsp:txXfrm>
    </dsp:sp>
    <dsp:sp modelId="{28A90EED-8367-4F76-B4B5-D42059F25D7C}">
      <dsp:nvSpPr>
        <dsp:cNvPr id="0" name=""/>
        <dsp:cNvSpPr/>
      </dsp:nvSpPr>
      <dsp:spPr>
        <a:xfrm>
          <a:off x="8564630" y="261747"/>
          <a:ext cx="1221969" cy="1439608"/>
        </a:xfrm>
        <a:prstGeom prst="roundRect">
          <a:avLst>
            <a:gd name="adj" fmla="val 10000"/>
          </a:avLst>
        </a:prstGeom>
        <a:blipFill>
          <a:blip xmlns:r="http://schemas.openxmlformats.org/officeDocument/2006/relationships" r:embed="rId8">
            <a:extLst>
              <a:ext uri="{28A0092B-C50C-407E-A947-70E740481C1C}">
                <a14:useLocalDpi xmlns:a14="http://schemas.microsoft.com/office/drawing/2010/main" val="0"/>
              </a:ext>
            </a:extLst>
          </a:blip>
          <a:srcRect/>
          <a:stretch>
            <a:fillRect l="-10000" r="-1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088977E-569E-4ED3-A52B-827F2A89950F}">
      <dsp:nvSpPr>
        <dsp:cNvPr id="0" name=""/>
        <dsp:cNvSpPr/>
      </dsp:nvSpPr>
      <dsp:spPr>
        <a:xfrm rot="10800000">
          <a:off x="8564630" y="1963102"/>
          <a:ext cx="1221969" cy="2399347"/>
        </a:xfrm>
        <a:prstGeom prst="round2SameRect">
          <a:avLst>
            <a:gd name="adj1" fmla="val 10500"/>
            <a:gd name="adj2" fmla="val 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t" anchorCtr="0">
          <a:noAutofit/>
        </a:bodyPr>
        <a:lstStyle/>
        <a:p>
          <a:pPr marL="0" lvl="0" indent="0" algn="ctr" defTabSz="488950">
            <a:lnSpc>
              <a:spcPct val="90000"/>
            </a:lnSpc>
            <a:spcBef>
              <a:spcPct val="0"/>
            </a:spcBef>
            <a:spcAft>
              <a:spcPct val="35000"/>
            </a:spcAft>
            <a:buNone/>
          </a:pPr>
          <a:r>
            <a:rPr lang="en-US" sz="1100" kern="1200" baseline="0"/>
            <a:t>Jessica </a:t>
          </a:r>
          <a:r>
            <a:rPr lang="en-US" sz="1100" kern="1200" baseline="0" err="1"/>
            <a:t>Lamberson</a:t>
          </a:r>
          <a:r>
            <a:rPr lang="en-US" sz="1100" kern="1200" baseline="0"/>
            <a:t>, DNP, RNC-OB, CNL</a:t>
          </a:r>
        </a:p>
        <a:p>
          <a:pPr marL="0" lvl="0" indent="0" algn="ctr" defTabSz="488950">
            <a:lnSpc>
              <a:spcPct val="90000"/>
            </a:lnSpc>
            <a:spcBef>
              <a:spcPct val="0"/>
            </a:spcBef>
            <a:spcAft>
              <a:spcPct val="35000"/>
            </a:spcAft>
            <a:buNone/>
          </a:pPr>
          <a:r>
            <a:rPr lang="en-US" sz="600" kern="1200" baseline="0"/>
            <a:t>Jessica.lamberson@elmhurst.edu</a:t>
          </a:r>
        </a:p>
        <a:p>
          <a:pPr marL="0" lvl="0" indent="0" algn="ctr" defTabSz="488950">
            <a:lnSpc>
              <a:spcPct val="90000"/>
            </a:lnSpc>
            <a:spcBef>
              <a:spcPct val="0"/>
            </a:spcBef>
            <a:spcAft>
              <a:spcPct val="35000"/>
            </a:spcAft>
            <a:buNone/>
          </a:pPr>
          <a:endParaRPr lang="en-US" sz="1100" kern="1200" baseline="0"/>
        </a:p>
        <a:p>
          <a:pPr marL="0" lvl="0" indent="0" algn="ctr" defTabSz="488950">
            <a:lnSpc>
              <a:spcPct val="90000"/>
            </a:lnSpc>
            <a:spcBef>
              <a:spcPct val="0"/>
            </a:spcBef>
            <a:spcAft>
              <a:spcPct val="35000"/>
            </a:spcAft>
            <a:buNone/>
          </a:pPr>
          <a:r>
            <a:rPr lang="en-US" sz="900" kern="1200" baseline="0"/>
            <a:t>Assistant Professor, Elmhurst University</a:t>
          </a:r>
          <a:endParaRPr lang="en-US" sz="900" kern="1200"/>
        </a:p>
      </dsp:txBody>
      <dsp:txXfrm rot="10800000">
        <a:off x="8602210" y="1963102"/>
        <a:ext cx="1146809" cy="2361767"/>
      </dsp:txXfrm>
    </dsp:sp>
    <dsp:sp modelId="{AD4622FF-20D1-423C-A39B-B2D55E768ABB}">
      <dsp:nvSpPr>
        <dsp:cNvPr id="0" name=""/>
        <dsp:cNvSpPr/>
      </dsp:nvSpPr>
      <dsp:spPr>
        <a:xfrm>
          <a:off x="9931036" y="261747"/>
          <a:ext cx="1221969" cy="1439608"/>
        </a:xfrm>
        <a:prstGeom prst="roundRect">
          <a:avLst>
            <a:gd name="adj" fmla="val 10000"/>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l="-8000" r="-8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D999A2C-2BDC-4096-A238-B713CB270018}">
      <dsp:nvSpPr>
        <dsp:cNvPr id="0" name=""/>
        <dsp:cNvSpPr/>
      </dsp:nvSpPr>
      <dsp:spPr>
        <a:xfrm rot="10800000">
          <a:off x="9908796" y="1963102"/>
          <a:ext cx="1266448" cy="2399347"/>
        </a:xfrm>
        <a:prstGeom prst="round2SameRect">
          <a:avLst>
            <a:gd name="adj1" fmla="val 10500"/>
            <a:gd name="adj2" fmla="val 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t" anchorCtr="0">
          <a:noAutofit/>
        </a:bodyPr>
        <a:lstStyle/>
        <a:p>
          <a:pPr marL="0" lvl="0" indent="0" algn="ctr" defTabSz="488950" rtl="0">
            <a:lnSpc>
              <a:spcPct val="90000"/>
            </a:lnSpc>
            <a:spcBef>
              <a:spcPct val="0"/>
            </a:spcBef>
            <a:spcAft>
              <a:spcPct val="35000"/>
            </a:spcAft>
            <a:buNone/>
          </a:pPr>
          <a:r>
            <a:rPr lang="en-US" sz="1100" kern="1200"/>
            <a:t>Juan Pablo</a:t>
          </a:r>
          <a:r>
            <a:rPr lang="en-US" sz="1100" kern="1200">
              <a:latin typeface="Arial"/>
            </a:rPr>
            <a:t> </a:t>
          </a:r>
          <a:r>
            <a:rPr lang="en-US" sz="1100" kern="1200"/>
            <a:t>Garcia</a:t>
          </a:r>
          <a:r>
            <a:rPr lang="en-US" sz="1100" kern="1200">
              <a:latin typeface="Arial"/>
            </a:rPr>
            <a:t> </a:t>
          </a:r>
          <a:r>
            <a:rPr lang="en-US" sz="600" kern="1200">
              <a:latin typeface="Arial"/>
            </a:rPr>
            <a:t>        </a:t>
          </a:r>
          <a:r>
            <a:rPr lang="en-US" sz="600" kern="1200"/>
            <a:t>jgarc7182@365.Elmhurst.edu</a:t>
          </a:r>
          <a:endParaRPr lang="en-US" sz="600" kern="1200" baseline="0"/>
        </a:p>
        <a:p>
          <a:pPr marL="0" lvl="0" indent="0" algn="ctr" defTabSz="488950" rtl="0">
            <a:lnSpc>
              <a:spcPct val="90000"/>
            </a:lnSpc>
            <a:spcBef>
              <a:spcPct val="0"/>
            </a:spcBef>
            <a:spcAft>
              <a:spcPct val="35000"/>
            </a:spcAft>
            <a:buNone/>
          </a:pPr>
          <a:endParaRPr lang="en-US" sz="900" kern="1200" baseline="0"/>
        </a:p>
        <a:p>
          <a:pPr marL="0" lvl="0" indent="0" algn="ctr" defTabSz="488950" rtl="0">
            <a:lnSpc>
              <a:spcPct val="90000"/>
            </a:lnSpc>
            <a:spcBef>
              <a:spcPct val="0"/>
            </a:spcBef>
            <a:spcAft>
              <a:spcPct val="35000"/>
            </a:spcAft>
            <a:buNone/>
          </a:pPr>
          <a:r>
            <a:rPr lang="en-US" sz="900" kern="1200" baseline="0">
              <a:latin typeface="Arial"/>
            </a:rPr>
            <a:t>Student Nurse</a:t>
          </a:r>
          <a:r>
            <a:rPr lang="en-US" sz="900" kern="1200" baseline="0"/>
            <a:t>,</a:t>
          </a:r>
          <a:r>
            <a:rPr lang="en-US" sz="900" kern="1200" baseline="0">
              <a:latin typeface="Arial"/>
            </a:rPr>
            <a:t> </a:t>
          </a:r>
        </a:p>
        <a:p>
          <a:pPr marL="0" lvl="0" indent="0" algn="ctr" defTabSz="488950">
            <a:lnSpc>
              <a:spcPct val="90000"/>
            </a:lnSpc>
            <a:spcBef>
              <a:spcPct val="0"/>
            </a:spcBef>
            <a:spcAft>
              <a:spcPct val="35000"/>
            </a:spcAft>
            <a:buNone/>
          </a:pPr>
          <a:r>
            <a:rPr lang="en-US" sz="900" kern="1200" baseline="0"/>
            <a:t>Elmhurst University</a:t>
          </a:r>
          <a:r>
            <a:rPr lang="en-US" sz="900" kern="1200" baseline="0">
              <a:latin typeface="Arial"/>
            </a:rPr>
            <a:t> </a:t>
          </a:r>
          <a:endParaRPr lang="en-US" sz="900" kern="1200"/>
        </a:p>
      </dsp:txBody>
      <dsp:txXfrm rot="10800000">
        <a:off x="9947744" y="1963102"/>
        <a:ext cx="1188552" cy="2360399"/>
      </dsp:txXfrm>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366" name="Rectangle 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defRPr sz="1200"/>
            </a:lvl1pPr>
          </a:lstStyle>
          <a:p>
            <a:endParaRPr lang="en-US"/>
          </a:p>
        </p:txBody>
      </p:sp>
      <p:sp>
        <p:nvSpPr>
          <p:cNvPr id="15367" name="Rectangle 7"/>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defRPr sz="1200"/>
            </a:lvl1pPr>
          </a:lstStyle>
          <a:p>
            <a:endParaRPr lang="en-US"/>
          </a:p>
        </p:txBody>
      </p:sp>
      <p:sp>
        <p:nvSpPr>
          <p:cNvPr id="15368" name="Rectangle 8"/>
          <p:cNvSpPr>
            <a:spLocks noGrp="1" noChangeArrowheads="1"/>
          </p:cNvSpPr>
          <p:nvPr>
            <p:ph type="ftr" sz="quarter" idx="2"/>
          </p:nvPr>
        </p:nvSpPr>
        <p:spPr bwMode="auto">
          <a:xfrm>
            <a:off x="0" y="8685213"/>
            <a:ext cx="556895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spcBef>
                <a:spcPct val="0"/>
              </a:spcBef>
              <a:defRPr sz="1200"/>
            </a:lvl1pPr>
          </a:lstStyle>
          <a:p>
            <a:endParaRPr lang="en-US"/>
          </a:p>
        </p:txBody>
      </p:sp>
      <p:sp>
        <p:nvSpPr>
          <p:cNvPr id="15369" name="Rectangle 9"/>
          <p:cNvSpPr>
            <a:spLocks noGrp="1" noChangeArrowheads="1"/>
          </p:cNvSpPr>
          <p:nvPr>
            <p:ph type="sldNum" sz="quarter" idx="3"/>
          </p:nvPr>
        </p:nvSpPr>
        <p:spPr bwMode="auto">
          <a:xfrm>
            <a:off x="5735638" y="8685213"/>
            <a:ext cx="1120775"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defRPr sz="1200"/>
            </a:lvl1pPr>
          </a:lstStyle>
          <a:p>
            <a:fld id="{6A48D351-BF5F-7D49-8150-A7E8E8CC44E2}" type="slidenum">
              <a:rPr lang="en-US"/>
              <a:pPr/>
              <a:t>‹#›</a:t>
            </a:fld>
            <a:endParaRPr lang="en-US"/>
          </a:p>
        </p:txBody>
      </p:sp>
    </p:spTree>
    <p:extLst>
      <p:ext uri="{BB962C8B-B14F-4D97-AF65-F5344CB8AC3E}">
        <p14:creationId xmlns:p14="http://schemas.microsoft.com/office/powerpoint/2010/main" val="48383643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a:p>
        </p:txBody>
      </p:sp>
      <p:sp>
        <p:nvSpPr>
          <p:cNvPr id="5" name="Notes Placeholder 4"/>
          <p:cNvSpPr>
            <a:spLocks noGrp="1"/>
          </p:cNvSpPr>
          <p:nvPr>
            <p:ph type="body" sz="quarter" idx="3"/>
          </p:nvPr>
        </p:nvSpPr>
        <p:spPr>
          <a:xfrm>
            <a:off x="368300" y="4343400"/>
            <a:ext cx="6121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392" name="Rectangle 8"/>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defRPr sz="1200"/>
            </a:lvl1pPr>
          </a:lstStyle>
          <a:p>
            <a:endParaRPr lang="en-US"/>
          </a:p>
        </p:txBody>
      </p:sp>
      <p:sp>
        <p:nvSpPr>
          <p:cNvPr id="16393" name="Rectangle 9"/>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defRPr sz="1200"/>
            </a:lvl1pPr>
          </a:lstStyle>
          <a:p>
            <a:endParaRPr lang="en-US"/>
          </a:p>
        </p:txBody>
      </p:sp>
      <p:sp>
        <p:nvSpPr>
          <p:cNvPr id="16394" name="Rectangle 10"/>
          <p:cNvSpPr>
            <a:spLocks noGrp="1" noChangeArrowheads="1"/>
          </p:cNvSpPr>
          <p:nvPr>
            <p:ph type="ftr" sz="quarter" idx="4"/>
          </p:nvPr>
        </p:nvSpPr>
        <p:spPr bwMode="auto">
          <a:xfrm>
            <a:off x="0" y="8685213"/>
            <a:ext cx="556895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spcBef>
                <a:spcPct val="0"/>
              </a:spcBef>
              <a:defRPr sz="1200"/>
            </a:lvl1pPr>
          </a:lstStyle>
          <a:p>
            <a:endParaRPr lang="en-US"/>
          </a:p>
        </p:txBody>
      </p:sp>
      <p:sp>
        <p:nvSpPr>
          <p:cNvPr id="16395" name="Rectangle 11"/>
          <p:cNvSpPr>
            <a:spLocks noGrp="1" noChangeArrowheads="1"/>
          </p:cNvSpPr>
          <p:nvPr>
            <p:ph type="sldNum" sz="quarter" idx="5"/>
          </p:nvPr>
        </p:nvSpPr>
        <p:spPr bwMode="auto">
          <a:xfrm>
            <a:off x="5749925" y="8685213"/>
            <a:ext cx="1106488"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defRPr sz="1200"/>
            </a:lvl1pPr>
          </a:lstStyle>
          <a:p>
            <a:fld id="{B976D8D5-0ECD-3A4D-8E63-E16D685F0695}" type="slidenum">
              <a:rPr lang="en-US"/>
              <a:pPr/>
              <a:t>‹#›</a:t>
            </a:fld>
            <a:endParaRPr lang="en-US"/>
          </a:p>
        </p:txBody>
      </p:sp>
    </p:spTree>
    <p:extLst>
      <p:ext uri="{BB962C8B-B14F-4D97-AF65-F5344CB8AC3E}">
        <p14:creationId xmlns:p14="http://schemas.microsoft.com/office/powerpoint/2010/main" val="2323939531"/>
      </p:ext>
    </p:extLst>
  </p:cSld>
  <p:clrMap bg1="lt1" tx1="dk1" bg2="lt2" tx2="dk2" accent1="accent1" accent2="accent2" accent3="accent3" accent4="accent4" accent5="accent5" accent6="accent6" hlink="hlink" folHlink="folHlink"/>
  <p:hf/>
  <p:notesStyle>
    <a:lvl1pPr marL="80010" indent="-80010" algn="l" defTabSz="320040" rtl="0" eaLnBrk="0" fontAlgn="base" hangingPunct="0">
      <a:lnSpc>
        <a:spcPct val="90000"/>
      </a:lnSpc>
      <a:spcBef>
        <a:spcPts val="700"/>
      </a:spcBef>
      <a:spcAft>
        <a:spcPct val="0"/>
      </a:spcAft>
      <a:buFont typeface="Arial" pitchFamily="34" charset="0"/>
      <a:buChar char="•"/>
      <a:defRPr sz="800" kern="1200">
        <a:solidFill>
          <a:schemeClr val="tx1"/>
        </a:solidFill>
        <a:latin typeface="Arial" pitchFamily="-65" charset="0"/>
        <a:ea typeface="Arial Unicode MS" pitchFamily="-65" charset="0"/>
        <a:cs typeface="Arial Unicode MS" pitchFamily="-65" charset="0"/>
      </a:defRPr>
    </a:lvl1pPr>
    <a:lvl2pPr marL="400050" indent="-80010" algn="l" defTabSz="320040" rtl="0" eaLnBrk="0" fontAlgn="base" hangingPunct="0">
      <a:lnSpc>
        <a:spcPct val="90000"/>
      </a:lnSpc>
      <a:spcBef>
        <a:spcPts val="140"/>
      </a:spcBef>
      <a:spcAft>
        <a:spcPct val="0"/>
      </a:spcAft>
      <a:buFont typeface="Arial" pitchFamily="34" charset="0"/>
      <a:buChar char="•"/>
      <a:defRPr sz="800" kern="1200">
        <a:solidFill>
          <a:schemeClr val="tx1"/>
        </a:solidFill>
        <a:latin typeface="Arial" pitchFamily="-65" charset="0"/>
        <a:ea typeface="Arial Unicode MS" pitchFamily="-65" charset="0"/>
        <a:cs typeface="Arial Unicode MS" pitchFamily="-65" charset="0"/>
      </a:defRPr>
    </a:lvl2pPr>
    <a:lvl3pPr marL="720090" indent="-80010" algn="l" defTabSz="320040" rtl="0" eaLnBrk="0" fontAlgn="base" hangingPunct="0">
      <a:lnSpc>
        <a:spcPct val="90000"/>
      </a:lnSpc>
      <a:spcBef>
        <a:spcPts val="140"/>
      </a:spcBef>
      <a:spcAft>
        <a:spcPct val="0"/>
      </a:spcAft>
      <a:buFont typeface="Arial" pitchFamily="34" charset="0"/>
      <a:buChar char="•"/>
      <a:defRPr sz="800" kern="1200">
        <a:solidFill>
          <a:schemeClr val="tx1"/>
        </a:solidFill>
        <a:latin typeface="Arial" pitchFamily="-65" charset="0"/>
        <a:ea typeface="Arial Unicode MS" pitchFamily="-65" charset="0"/>
        <a:cs typeface="Arial Unicode MS" pitchFamily="-65" charset="0"/>
      </a:defRPr>
    </a:lvl3pPr>
    <a:lvl4pPr marL="1040130" indent="-80010" algn="l" defTabSz="320040" rtl="0" eaLnBrk="0" fontAlgn="base" hangingPunct="0">
      <a:lnSpc>
        <a:spcPct val="90000"/>
      </a:lnSpc>
      <a:spcBef>
        <a:spcPts val="140"/>
      </a:spcBef>
      <a:spcAft>
        <a:spcPct val="0"/>
      </a:spcAft>
      <a:buFont typeface="Arial" pitchFamily="34" charset="0"/>
      <a:buChar char="•"/>
      <a:defRPr sz="800" kern="1200">
        <a:solidFill>
          <a:schemeClr val="tx1"/>
        </a:solidFill>
        <a:latin typeface="Arial" pitchFamily="-65" charset="0"/>
        <a:ea typeface="Arial Unicode MS" pitchFamily="-65" charset="0"/>
        <a:cs typeface="Arial Unicode MS" pitchFamily="-65" charset="0"/>
      </a:defRPr>
    </a:lvl4pPr>
    <a:lvl5pPr marL="1360170" indent="-80010" algn="l" defTabSz="320040" rtl="0" eaLnBrk="0" fontAlgn="base" hangingPunct="0">
      <a:lnSpc>
        <a:spcPct val="90000"/>
      </a:lnSpc>
      <a:spcBef>
        <a:spcPts val="140"/>
      </a:spcBef>
      <a:spcAft>
        <a:spcPct val="0"/>
      </a:spcAft>
      <a:buFont typeface="Arial" pitchFamily="34" charset="0"/>
      <a:buChar char="•"/>
      <a:defRPr sz="800" kern="1200">
        <a:solidFill>
          <a:schemeClr val="tx1"/>
        </a:solidFill>
        <a:latin typeface="Arial" pitchFamily="-65" charset="0"/>
        <a:ea typeface="Arial Unicode MS" pitchFamily="-65" charset="0"/>
        <a:cs typeface="Arial Unicode MS" pitchFamily="-65" charset="0"/>
      </a:defRPr>
    </a:lvl5pPr>
    <a:lvl6pPr marL="1600200" algn="l" defTabSz="320040" rtl="0" eaLnBrk="1" latinLnBrk="0" hangingPunct="1">
      <a:defRPr sz="800" kern="1200">
        <a:solidFill>
          <a:schemeClr val="tx1"/>
        </a:solidFill>
        <a:latin typeface="+mn-lt"/>
        <a:ea typeface="+mn-ea"/>
        <a:cs typeface="+mn-cs"/>
      </a:defRPr>
    </a:lvl6pPr>
    <a:lvl7pPr marL="1920240" algn="l" defTabSz="320040" rtl="0" eaLnBrk="1" latinLnBrk="0" hangingPunct="1">
      <a:defRPr sz="800" kern="1200">
        <a:solidFill>
          <a:schemeClr val="tx1"/>
        </a:solidFill>
        <a:latin typeface="+mn-lt"/>
        <a:ea typeface="+mn-ea"/>
        <a:cs typeface="+mn-cs"/>
      </a:defRPr>
    </a:lvl7pPr>
    <a:lvl8pPr marL="2240280" algn="l" defTabSz="320040" rtl="0" eaLnBrk="1" latinLnBrk="0" hangingPunct="1">
      <a:defRPr sz="800" kern="1200">
        <a:solidFill>
          <a:schemeClr val="tx1"/>
        </a:solidFill>
        <a:latin typeface="+mn-lt"/>
        <a:ea typeface="+mn-ea"/>
        <a:cs typeface="+mn-cs"/>
      </a:defRPr>
    </a:lvl8pPr>
    <a:lvl9pPr marL="2560320" algn="l" defTabSz="320040" rtl="0" eaLnBrk="1" latinLnBrk="0" hangingPunct="1">
      <a:defRPr sz="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fld id="{B976D8D5-0ECD-3A4D-8E63-E16D685F0695}" type="slidenum">
              <a:rPr lang="en-US" smtClean="0"/>
              <a:pPr/>
              <a:t>1</a:t>
            </a:fld>
            <a:endParaRPr lang="en-US"/>
          </a:p>
        </p:txBody>
      </p:sp>
      <p:sp>
        <p:nvSpPr>
          <p:cNvPr id="8" name="Date Placeholder 7">
            <a:extLst>
              <a:ext uri="{FF2B5EF4-FFF2-40B4-BE49-F238E27FC236}">
                <a16:creationId xmlns:a16="http://schemas.microsoft.com/office/drawing/2014/main" id="{469BBB27-397A-DA40-BBE7-E2723269D553}"/>
              </a:ext>
            </a:extLst>
          </p:cNvPr>
          <p:cNvSpPr>
            <a:spLocks noGrp="1"/>
          </p:cNvSpPr>
          <p:nvPr>
            <p:ph type="dt" idx="1"/>
          </p:nvPr>
        </p:nvSpPr>
        <p:spPr/>
        <p:txBody>
          <a:bodyPr/>
          <a:lstStyle/>
          <a:p>
            <a:endParaRPr lang="en-US"/>
          </a:p>
        </p:txBody>
      </p:sp>
    </p:spTree>
    <p:extLst>
      <p:ext uri="{BB962C8B-B14F-4D97-AF65-F5344CB8AC3E}">
        <p14:creationId xmlns:p14="http://schemas.microsoft.com/office/powerpoint/2010/main" val="1311912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a:latin typeface="Arial"/>
                <a:ea typeface="Arial Unicode MS"/>
                <a:cs typeface="Arial"/>
              </a:rPr>
              <a:t>Smiley, R. A., Ruttinger, C., Oliveira, C. M., Hudson, L. R., Allgeyer, R., Reneau, K. A., Silvestre, J. H., &amp; Alexander, M. (2021). The 2020 national nursing workforce survey. Journal of Nursing Regulation, 12(1), S1-S96. https://doi.org/10.1016/S2155-8256(21)00027-2.</a:t>
            </a:r>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B976D8D5-0ECD-3A4D-8E63-E16D685F0695}" type="slidenum">
              <a:rPr lang="en-US"/>
              <a:pPr/>
              <a:t>10</a:t>
            </a:fld>
            <a:endParaRPr lang="en-US"/>
          </a:p>
        </p:txBody>
      </p:sp>
    </p:spTree>
    <p:extLst>
      <p:ext uri="{BB962C8B-B14F-4D97-AF65-F5344CB8AC3E}">
        <p14:creationId xmlns:p14="http://schemas.microsoft.com/office/powerpoint/2010/main" val="26157750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fld id="{B976D8D5-0ECD-3A4D-8E63-E16D685F0695}" type="slidenum">
              <a:rPr lang="en-US" smtClean="0"/>
              <a:pPr/>
              <a:t>11</a:t>
            </a:fld>
            <a:endParaRPr lang="en-US"/>
          </a:p>
        </p:txBody>
      </p:sp>
      <p:sp>
        <p:nvSpPr>
          <p:cNvPr id="8" name="Date Placeholder 7">
            <a:extLst>
              <a:ext uri="{FF2B5EF4-FFF2-40B4-BE49-F238E27FC236}">
                <a16:creationId xmlns:a16="http://schemas.microsoft.com/office/drawing/2014/main" id="{CAD99D68-8FB8-A94E-AA84-8CC3DEF4C575}"/>
              </a:ext>
            </a:extLst>
          </p:cNvPr>
          <p:cNvSpPr>
            <a:spLocks noGrp="1"/>
          </p:cNvSpPr>
          <p:nvPr>
            <p:ph type="dt" idx="1"/>
          </p:nvPr>
        </p:nvSpPr>
        <p:spPr/>
        <p:txBody>
          <a:bodyPr/>
          <a:lstStyle/>
          <a:p>
            <a:endParaRPr lang="en-US"/>
          </a:p>
        </p:txBody>
      </p:sp>
    </p:spTree>
    <p:extLst>
      <p:ext uri="{BB962C8B-B14F-4D97-AF65-F5344CB8AC3E}">
        <p14:creationId xmlns:p14="http://schemas.microsoft.com/office/powerpoint/2010/main" val="12325096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fld id="{B976D8D5-0ECD-3A4D-8E63-E16D685F0695}" type="slidenum">
              <a:rPr lang="en-US" smtClean="0"/>
              <a:pPr/>
              <a:t>12</a:t>
            </a:fld>
            <a:endParaRPr lang="en-US"/>
          </a:p>
        </p:txBody>
      </p:sp>
      <p:sp>
        <p:nvSpPr>
          <p:cNvPr id="8" name="Date Placeholder 7">
            <a:extLst>
              <a:ext uri="{FF2B5EF4-FFF2-40B4-BE49-F238E27FC236}">
                <a16:creationId xmlns:a16="http://schemas.microsoft.com/office/drawing/2014/main" id="{9A92C90B-56A4-4D43-94D2-D5D8DD6CA078}"/>
              </a:ext>
            </a:extLst>
          </p:cNvPr>
          <p:cNvSpPr>
            <a:spLocks noGrp="1"/>
          </p:cNvSpPr>
          <p:nvPr>
            <p:ph type="dt" idx="1"/>
          </p:nvPr>
        </p:nvSpPr>
        <p:spPr/>
        <p:txBody>
          <a:bodyPr/>
          <a:lstStyle/>
          <a:p>
            <a:endParaRPr lang="en-US"/>
          </a:p>
        </p:txBody>
      </p:sp>
    </p:spTree>
    <p:extLst>
      <p:ext uri="{BB962C8B-B14F-4D97-AF65-F5344CB8AC3E}">
        <p14:creationId xmlns:p14="http://schemas.microsoft.com/office/powerpoint/2010/main" val="400146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a:latin typeface="Arial"/>
                <a:ea typeface="Arial Unicode MS"/>
                <a:cs typeface="Arial"/>
              </a:rPr>
              <a:t>JENNIFER</a:t>
            </a:r>
          </a:p>
          <a:p>
            <a:pPr>
              <a:buNone/>
            </a:pPr>
            <a:endParaRPr lang="en-US">
              <a:latin typeface="Arial"/>
              <a:ea typeface="Arial Unicode MS"/>
              <a:cs typeface="Arial"/>
            </a:endParaRPr>
          </a:p>
          <a:p>
            <a:pPr>
              <a:buNone/>
            </a:pPr>
            <a:r>
              <a:rPr lang="en-US">
                <a:latin typeface="Arial"/>
                <a:ea typeface="Arial Unicode MS"/>
                <a:cs typeface="Arial"/>
              </a:rPr>
              <a:t>Sara was a recent graduate from my nursing program. She excelled throughout. Six-months post-graduation Sara began reaching out to faculty to discuss the issues of incivility and non-support she was experiencing at work. We all tried to do better for Sarah to improve her transition. Tragically, a year after Sara graduated and began what she had hoped would be her dream job, we received the horrible news that she took her own life. The elephant in the room for practice that we can no longer ignore is that many nurses like Sara are choosing to leave nursing due to mental health issues related to a lack of belonging and/or nurse on nurse bullying. </a:t>
            </a:r>
          </a:p>
          <a:p>
            <a:pPr>
              <a:buNone/>
            </a:pPr>
            <a:endParaRPr lang="en-US">
              <a:latin typeface="Arial"/>
              <a:ea typeface="Arial Unicode MS"/>
              <a:cs typeface="Arial"/>
            </a:endParaRPr>
          </a:p>
          <a:p>
            <a:pPr>
              <a:buNone/>
            </a:pPr>
            <a:endParaRPr lang="en-US">
              <a:latin typeface="Arial"/>
              <a:ea typeface="Arial Unicode MS"/>
              <a:cs typeface="Arial"/>
            </a:endParaRPr>
          </a:p>
          <a:p>
            <a:pPr>
              <a:buNone/>
            </a:pPr>
            <a:r>
              <a:rPr lang="en-US">
                <a:latin typeface="Arial"/>
                <a:ea typeface="Arial Unicode MS"/>
                <a:cs typeface="Arial"/>
              </a:rPr>
              <a:t>It is our hope to honor the Sara’s in our profession by providing earlier support structures such as specialized appRNticeship tracks. Instead of eating our young, we propose innovative practice partnerships to help mold and feed our future, mutually fill each other’s cups, and train a more engaged and healthier workforce for a more sustainable tomorrow.  </a:t>
            </a:r>
          </a:p>
          <a:p>
            <a:pPr>
              <a:buNone/>
            </a:pPr>
            <a:endParaRPr lang="en-US">
              <a:cs typeface="Arial"/>
            </a:endParaRPr>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B976D8D5-0ECD-3A4D-8E63-E16D685F0695}" type="slidenum">
              <a:rPr lang="en-US"/>
              <a:pPr/>
              <a:t>2</a:t>
            </a:fld>
            <a:endParaRPr lang="en-US"/>
          </a:p>
        </p:txBody>
      </p:sp>
    </p:spTree>
    <p:extLst>
      <p:ext uri="{BB962C8B-B14F-4D97-AF65-F5344CB8AC3E}">
        <p14:creationId xmlns:p14="http://schemas.microsoft.com/office/powerpoint/2010/main" val="2571356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a:latin typeface="Arial"/>
                <a:ea typeface="Arial Unicode MS"/>
                <a:cs typeface="Arial"/>
              </a:rPr>
              <a:t>JENNIFER</a:t>
            </a:r>
            <a:endParaRPr lang="en-US">
              <a:cs typeface="Arial"/>
            </a:endParaRPr>
          </a:p>
          <a:p>
            <a:endParaRPr lang="en-US">
              <a:latin typeface="Arial"/>
              <a:cs typeface="Arial"/>
            </a:endParaRPr>
          </a:p>
          <a:p>
            <a:pPr marL="0" indent="0">
              <a:buNone/>
            </a:pPr>
            <a:r>
              <a:rPr lang="en-US" sz="1200">
                <a:latin typeface="Arial"/>
                <a:ea typeface="Arial Unicode MS"/>
                <a:cs typeface="Arial"/>
              </a:rPr>
              <a:t>“The data is clear, in nursing that when 1 in 4 new hires leave within a year, we need to build retention. And when 73% of nurses are White and non-Hispanic -- we need to support diversity across ALL practice settings.”</a:t>
            </a:r>
            <a:endParaRPr lang="en-US" sz="1200">
              <a:ea typeface="Arial Unicode MS"/>
              <a:cs typeface="Arial"/>
            </a:endParaRPr>
          </a:p>
          <a:p>
            <a:endParaRPr lang="en-US">
              <a:cs typeface="Arial"/>
            </a:endParaRPr>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fld id="{A5D73432-AF4F-47C3-9401-CF6A951B1DD0}" type="datetime8">
              <a:rPr lang="en-US" smtClean="0"/>
              <a:t>11/7/2021 8:04 AM</a:t>
            </a:fld>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fld id="{B976D8D5-0ECD-3A4D-8E63-E16D685F0695}" type="slidenum">
              <a:rPr lang="en-US" smtClean="0"/>
              <a:pPr/>
              <a:t>3</a:t>
            </a:fld>
            <a:endParaRPr lang="en-US"/>
          </a:p>
        </p:txBody>
      </p:sp>
    </p:spTree>
    <p:extLst>
      <p:ext uri="{BB962C8B-B14F-4D97-AF65-F5344CB8AC3E}">
        <p14:creationId xmlns:p14="http://schemas.microsoft.com/office/powerpoint/2010/main" val="3987516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indent="0">
              <a:buNone/>
            </a:pPr>
            <a:r>
              <a:rPr lang="en-US" b="0">
                <a:latin typeface="Arial"/>
                <a:ea typeface="Arial Unicode MS"/>
                <a:cs typeface="Arial"/>
              </a:rPr>
              <a:t>JENNIFER</a:t>
            </a:r>
          </a:p>
          <a:p>
            <a:pPr marL="0" indent="0">
              <a:buNone/>
            </a:pPr>
            <a:endParaRPr lang="en-US" b="1">
              <a:latin typeface="Arial"/>
              <a:ea typeface="Arial Unicode MS"/>
              <a:cs typeface="Arial"/>
            </a:endParaRPr>
          </a:p>
          <a:p>
            <a:pPr marL="0" indent="0">
              <a:buNone/>
            </a:pPr>
            <a:r>
              <a:rPr lang="en-US" b="0" i="1">
                <a:latin typeface="Arial"/>
                <a:ea typeface="Arial Unicode MS"/>
                <a:cs typeface="Arial"/>
              </a:rPr>
              <a:t>Image of wolf</a:t>
            </a:r>
            <a:endParaRPr lang="en-US" i="1">
              <a:latin typeface="Arial"/>
              <a:ea typeface="Arial Unicode MS"/>
              <a:cs typeface="Arial"/>
            </a:endParaRPr>
          </a:p>
          <a:p>
            <a:pPr marL="171450" indent="-171450"/>
            <a:r>
              <a:rPr lang="en-US" b="1">
                <a:latin typeface="Arial"/>
                <a:ea typeface="Arial Unicode MS"/>
                <a:cs typeface="Arial"/>
              </a:rPr>
              <a:t>In nursing, we tend to throw new nurses to the wolves and pray for the best!</a:t>
            </a:r>
            <a:endParaRPr lang="en-US"/>
          </a:p>
          <a:p>
            <a:pPr marL="0" indent="0">
              <a:buNone/>
            </a:pPr>
            <a:r>
              <a:rPr lang="en-US" b="0">
                <a:latin typeface="Arial"/>
                <a:ea typeface="Arial Unicode MS"/>
                <a:cs typeface="Arial"/>
              </a:rPr>
              <a:t>click NEXT button – </a:t>
            </a:r>
            <a:r>
              <a:rPr lang="en-US" b="0" i="1">
                <a:latin typeface="Arial"/>
                <a:ea typeface="Arial Unicode MS"/>
                <a:cs typeface="Arial"/>
              </a:rPr>
              <a:t>shows the chart</a:t>
            </a:r>
          </a:p>
          <a:p>
            <a:r>
              <a:rPr lang="en-US" b="1">
                <a:latin typeface="Arial"/>
                <a:ea typeface="Arial Unicode MS"/>
                <a:cs typeface="Arial"/>
              </a:rPr>
              <a:t>Let’s consider a traditional 2 year ADN program, as students identify their passions, that connection, highlighted in PINK, may or may NOT happen during their educational program</a:t>
            </a:r>
          </a:p>
          <a:p>
            <a:r>
              <a:rPr lang="en-US" b="1">
                <a:latin typeface="Arial"/>
                <a:ea typeface="Arial Unicode MS"/>
                <a:cs typeface="Arial"/>
              </a:rPr>
              <a:t>So what happens when they go for interviews? What happens when they pick that first job? What happens as that GAP between passion and practice continues to widen?</a:t>
            </a:r>
          </a:p>
          <a:p>
            <a:pPr marL="0" indent="0">
              <a:buNone/>
            </a:pPr>
            <a:r>
              <a:rPr lang="en-US" b="0" i="1">
                <a:latin typeface="Arial"/>
                <a:ea typeface="Arial Unicode MS"/>
                <a:cs typeface="Arial"/>
              </a:rPr>
              <a:t>Pitch to Michelle</a:t>
            </a:r>
          </a:p>
          <a:p>
            <a:pPr marL="0" indent="0">
              <a:buNone/>
            </a:pPr>
            <a:r>
              <a:rPr lang="en-US" b="1" i="0">
                <a:latin typeface="Arial"/>
                <a:ea typeface="Arial Unicode MS"/>
                <a:cs typeface="Arial"/>
              </a:rPr>
              <a:t>So, hey </a:t>
            </a:r>
            <a:r>
              <a:rPr lang="en-US" b="1" i="0" err="1">
                <a:latin typeface="Arial"/>
                <a:ea typeface="Arial Unicode MS"/>
                <a:cs typeface="Arial"/>
              </a:rPr>
              <a:t>Michlele</a:t>
            </a:r>
            <a:r>
              <a:rPr lang="en-US" b="1" i="0">
                <a:latin typeface="Arial"/>
                <a:ea typeface="Arial Unicode MS"/>
                <a:cs typeface="Arial"/>
              </a:rPr>
              <a:t>, let’s talk about a solution!</a:t>
            </a:r>
          </a:p>
          <a:p>
            <a:endParaRPr lang="en-US">
              <a:latin typeface="Arial"/>
              <a:ea typeface="Arial Unicode MS"/>
              <a:cs typeface="Arial"/>
            </a:endParaRPr>
          </a:p>
          <a:p>
            <a:pPr marL="0" indent="0">
              <a:buNone/>
            </a:pPr>
            <a:endParaRPr lang="en-US">
              <a:cs typeface="Arial"/>
            </a:endParaRPr>
          </a:p>
        </p:txBody>
      </p:sp>
      <p:sp>
        <p:nvSpPr>
          <p:cNvPr id="4" name="Header Placeholder 3"/>
          <p:cNvSpPr>
            <a:spLocks noGrp="1"/>
          </p:cNvSpPr>
          <p:nvPr>
            <p:ph type="hdr" sz="quarter" idx="10"/>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fld id="{B976D8D5-0ECD-3A4D-8E63-E16D685F0695}" type="slidenum">
              <a:rPr lang="en-US" smtClean="0"/>
              <a:pPr/>
              <a:t>4</a:t>
            </a:fld>
            <a:endParaRPr lang="en-US"/>
          </a:p>
        </p:txBody>
      </p:sp>
      <p:sp>
        <p:nvSpPr>
          <p:cNvPr id="8" name="Date Placeholder 7">
            <a:extLst>
              <a:ext uri="{FF2B5EF4-FFF2-40B4-BE49-F238E27FC236}">
                <a16:creationId xmlns:a16="http://schemas.microsoft.com/office/drawing/2014/main" id="{8F8F9966-95B2-2846-89CA-D9EEB4A7134F}"/>
              </a:ext>
            </a:extLst>
          </p:cNvPr>
          <p:cNvSpPr>
            <a:spLocks noGrp="1"/>
          </p:cNvSpPr>
          <p:nvPr>
            <p:ph type="dt" idx="1"/>
          </p:nvPr>
        </p:nvSpPr>
        <p:spPr/>
        <p:txBody>
          <a:bodyPr/>
          <a:lstStyle/>
          <a:p>
            <a:endParaRPr lang="en-US"/>
          </a:p>
        </p:txBody>
      </p:sp>
    </p:spTree>
    <p:extLst>
      <p:ext uri="{BB962C8B-B14F-4D97-AF65-F5344CB8AC3E}">
        <p14:creationId xmlns:p14="http://schemas.microsoft.com/office/powerpoint/2010/main" val="41196202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pPr marL="0" indent="0">
              <a:buNone/>
            </a:pPr>
            <a:r>
              <a:rPr lang="en-US">
                <a:latin typeface="Arial"/>
                <a:ea typeface="Arial Unicode MS"/>
                <a:cs typeface="Arial"/>
              </a:rPr>
              <a:t>MICHELLE</a:t>
            </a:r>
          </a:p>
          <a:p>
            <a:pPr marL="0" indent="0">
              <a:buNone/>
            </a:pPr>
            <a:endParaRPr lang="en-US">
              <a:latin typeface="Arial"/>
              <a:ea typeface="Arial Unicode MS"/>
              <a:cs typeface="Arial"/>
            </a:endParaRPr>
          </a:p>
          <a:p>
            <a:pPr marL="0" indent="0">
              <a:buNone/>
            </a:pPr>
            <a:r>
              <a:rPr lang="en-US" b="1">
                <a:latin typeface="Arial"/>
                <a:ea typeface="Arial Unicode MS"/>
                <a:cs typeface="Arial"/>
              </a:rPr>
              <a:t>Solution:</a:t>
            </a:r>
          </a:p>
          <a:p>
            <a:r>
              <a:rPr lang="en-US" b="1">
                <a:latin typeface="Arial"/>
                <a:ea typeface="Arial Unicode MS"/>
                <a:cs typeface="Arial"/>
              </a:rPr>
              <a:t>In response to nursing turnover and a NEED to increase new to practice nurses’ sense of belonging, our team proposes the appRNticeship</a:t>
            </a:r>
          </a:p>
          <a:p>
            <a:r>
              <a:rPr lang="en-US" b="1">
                <a:latin typeface="Arial"/>
                <a:ea typeface="Arial Unicode MS"/>
                <a:cs typeface="Arial"/>
              </a:rPr>
              <a:t>appRNticeship is an innovative academic-practice partnership program that targets nursing retention and diversity through the purposeful integration of paid, 1:1, apprenticeships during academic preparation</a:t>
            </a:r>
          </a:p>
          <a:p>
            <a:pPr marL="0" indent="0">
              <a:buNone/>
            </a:pPr>
            <a:endParaRPr lang="en-US" b="1" i="1">
              <a:latin typeface="Arial"/>
              <a:ea typeface="Arial Unicode MS"/>
              <a:cs typeface="Arial"/>
            </a:endParaRPr>
          </a:p>
          <a:p>
            <a:pPr marL="0" indent="0">
              <a:buNone/>
            </a:pPr>
            <a:r>
              <a:rPr lang="en-US" b="1" i="1">
                <a:latin typeface="Arial"/>
                <a:ea typeface="Arial Unicode MS"/>
                <a:cs typeface="Arial"/>
              </a:rPr>
              <a:t>A successful appRNticeship pilot will result in...</a:t>
            </a:r>
          </a:p>
          <a:p>
            <a:pPr marL="0" indent="0">
              <a:buNone/>
            </a:pPr>
            <a:r>
              <a:rPr lang="en-US" b="1" i="1">
                <a:latin typeface="Arial"/>
                <a:ea typeface="Arial Unicode MS"/>
                <a:cs typeface="Arial"/>
              </a:rPr>
              <a:t>-Increased nurse satisfaction</a:t>
            </a:r>
          </a:p>
          <a:p>
            <a:pPr marL="0" indent="0">
              <a:buNone/>
            </a:pPr>
            <a:r>
              <a:rPr lang="en-US" b="1" i="1">
                <a:latin typeface="Arial"/>
                <a:ea typeface="Arial Unicode MS"/>
                <a:cs typeface="Arial"/>
              </a:rPr>
              <a:t>-Increase diversity in the workforce</a:t>
            </a:r>
          </a:p>
          <a:p>
            <a:pPr marL="0" indent="0">
              <a:buNone/>
            </a:pPr>
            <a:r>
              <a:rPr lang="en-US" b="1" i="1">
                <a:latin typeface="Arial"/>
                <a:ea typeface="Arial Unicode MS"/>
                <a:cs typeface="Arial"/>
              </a:rPr>
              <a:t>-reduce costs in replacing nursing staff</a:t>
            </a:r>
          </a:p>
          <a:p>
            <a:pPr marL="0" indent="0">
              <a:buNone/>
            </a:pPr>
            <a:r>
              <a:rPr lang="en-US" b="1" i="1">
                <a:latin typeface="Arial"/>
                <a:ea typeface="Arial Unicode MS"/>
                <a:cs typeface="Arial"/>
              </a:rPr>
              <a:t>-decrease ER visits</a:t>
            </a:r>
          </a:p>
          <a:p>
            <a:pPr marL="0" indent="0">
              <a:buNone/>
            </a:pPr>
            <a:r>
              <a:rPr lang="en-US" b="1" i="1">
                <a:latin typeface="Arial"/>
                <a:ea typeface="Arial Unicode MS"/>
                <a:cs typeface="Arial"/>
              </a:rPr>
              <a:t>-decrease hospital admissions</a:t>
            </a:r>
          </a:p>
          <a:p>
            <a:pPr marL="0" indent="0">
              <a:buNone/>
            </a:pPr>
            <a:endParaRPr lang="en-US">
              <a:cs typeface="Arial"/>
            </a:endParaRPr>
          </a:p>
          <a:p>
            <a:pPr marL="0" indent="0">
              <a:buNone/>
            </a:pPr>
            <a:r>
              <a:rPr lang="en-US">
                <a:latin typeface="Arial"/>
                <a:ea typeface="Arial Unicode MS"/>
                <a:cs typeface="Arial"/>
              </a:rPr>
              <a:t>Cost analysis:</a:t>
            </a:r>
          </a:p>
          <a:p>
            <a:pPr marL="0" indent="0">
              <a:buNone/>
            </a:pPr>
            <a:r>
              <a:rPr lang="en-US">
                <a:latin typeface="Arial"/>
                <a:ea typeface="Arial Unicode MS"/>
                <a:cs typeface="Arial"/>
              </a:rPr>
              <a:t>Based off of a 40 hour/</a:t>
            </a:r>
            <a:r>
              <a:rPr lang="en-US" err="1">
                <a:latin typeface="Arial"/>
                <a:ea typeface="Arial Unicode MS"/>
                <a:cs typeface="Arial"/>
              </a:rPr>
              <a:t>wk</a:t>
            </a:r>
            <a:r>
              <a:rPr lang="en-US">
                <a:latin typeface="Arial"/>
                <a:ea typeface="Arial Unicode MS"/>
                <a:cs typeface="Arial"/>
              </a:rPr>
              <a:t> schedule</a:t>
            </a:r>
            <a:endParaRPr lang="en-US"/>
          </a:p>
          <a:p>
            <a:pPr marL="0" indent="0">
              <a:buNone/>
            </a:pPr>
            <a:r>
              <a:rPr lang="en-US">
                <a:latin typeface="Arial"/>
                <a:ea typeface="Arial Unicode MS"/>
                <a:cs typeface="Arial"/>
              </a:rPr>
              <a:t>$15/hour for apprentice ($600/week x 16wks) = $9,600 per apprentice x 10 = $96,000</a:t>
            </a:r>
            <a:endParaRPr lang="en-US">
              <a:cs typeface="Arial"/>
            </a:endParaRPr>
          </a:p>
          <a:p>
            <a:pPr marL="0" indent="0">
              <a:buNone/>
            </a:pPr>
            <a:r>
              <a:rPr lang="en-US">
                <a:latin typeface="Arial"/>
                <a:ea typeface="Arial Unicode MS"/>
                <a:cs typeface="Arial"/>
              </a:rPr>
              <a:t>$5/hour differential for coach = ($200/week x 16wks) = $3,200 per coach x 10 = $32,000  = $128,000</a:t>
            </a:r>
            <a:endParaRPr lang="en-US">
              <a:cs typeface="Arial"/>
            </a:endParaRPr>
          </a:p>
          <a:p>
            <a:pPr marL="0" indent="0">
              <a:buNone/>
            </a:pPr>
            <a:endParaRPr lang="en-US">
              <a:cs typeface="Arial"/>
            </a:endParaRPr>
          </a:p>
          <a:p>
            <a:pPr marL="0" indent="0">
              <a:buNone/>
            </a:pPr>
            <a:r>
              <a:rPr lang="en-US" i="1">
                <a:latin typeface="Arial"/>
                <a:ea typeface="Arial Unicode MS"/>
                <a:cs typeface="Arial"/>
              </a:rPr>
              <a:t>“Employees’ sense of purpose directly affects turnover… a 10% improvement in employees’ connection with the mission or purpose of their organization can result in an 8.1% decrease in turnover” </a:t>
            </a:r>
            <a:endParaRPr lang="en-US">
              <a:latin typeface="Arial"/>
              <a:ea typeface="Arial Unicode MS"/>
              <a:cs typeface="Arial"/>
            </a:endParaRPr>
          </a:p>
          <a:p>
            <a:pPr marL="0" indent="0">
              <a:buNone/>
            </a:pPr>
            <a:r>
              <a:rPr lang="en-US">
                <a:latin typeface="Arial"/>
                <a:ea typeface="Arial Unicode MS"/>
                <a:cs typeface="Arial"/>
              </a:rPr>
              <a:t>8% reduction in turnover could save 288,000 – 520,000 per year per hospital</a:t>
            </a:r>
          </a:p>
          <a:p>
            <a:pPr marL="0" indent="0">
              <a:buNone/>
            </a:pPr>
            <a:endParaRPr lang="en-US">
              <a:latin typeface="Arial"/>
              <a:cs typeface="Arial"/>
            </a:endParaRPr>
          </a:p>
          <a:p>
            <a:pPr marL="0" indent="0">
              <a:buNone/>
            </a:pPr>
            <a:endParaRPr lang="en-US">
              <a:latin typeface="Arial"/>
              <a:cs typeface="Arial"/>
            </a:endParaRPr>
          </a:p>
          <a:p>
            <a:pPr marL="0" indent="0">
              <a:buNone/>
            </a:pPr>
            <a:endParaRPr lang="en-US">
              <a:cs typeface="Arial"/>
            </a:endParaRPr>
          </a:p>
          <a:p>
            <a:pPr marL="0" indent="0">
              <a:buNone/>
            </a:pPr>
            <a:endParaRPr lang="en-US">
              <a:cs typeface="Arial"/>
            </a:endParaRPr>
          </a:p>
          <a:p>
            <a:pPr marL="0" indent="0">
              <a:buNone/>
            </a:pPr>
            <a:r>
              <a:rPr lang="en-US">
                <a:latin typeface="Arial"/>
                <a:ea typeface="Arial Unicode MS"/>
                <a:cs typeface="Arial"/>
              </a:rPr>
              <a:t>Savings of $160k – $390k per year just for nurse retention (does not include onboarding or residency costs) good trial period to determine if facility is a good fit</a:t>
            </a:r>
            <a:endParaRPr lang="en-US">
              <a:cs typeface="Arial"/>
            </a:endParaRPr>
          </a:p>
          <a:p>
            <a:pPr marL="0" indent="0">
              <a:buNone/>
            </a:pPr>
            <a:endParaRPr lang="en-US">
              <a:cs typeface="Arial"/>
            </a:endParaRPr>
          </a:p>
          <a:p>
            <a:pPr marL="0" indent="0">
              <a:buNone/>
            </a:pPr>
            <a:r>
              <a:rPr lang="en-US">
                <a:latin typeface="Arial"/>
                <a:ea typeface="Arial Unicode MS"/>
                <a:cs typeface="Arial"/>
              </a:rPr>
              <a:t>Investing in your nurses will lead to better patient outcomes and higher reimbursement rates</a:t>
            </a:r>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B976D8D5-0ECD-3A4D-8E63-E16D685F0695}" type="slidenum">
              <a:rPr lang="en-US" smtClean="0"/>
              <a:pPr/>
              <a:t>5</a:t>
            </a:fld>
            <a:endParaRPr lang="en-US"/>
          </a:p>
        </p:txBody>
      </p:sp>
    </p:spTree>
    <p:extLst>
      <p:ext uri="{BB962C8B-B14F-4D97-AF65-F5344CB8AC3E}">
        <p14:creationId xmlns:p14="http://schemas.microsoft.com/office/powerpoint/2010/main" val="17490341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25000" lnSpcReduction="20000"/>
          </a:bodyPr>
          <a:lstStyle/>
          <a:p>
            <a:pPr marL="0" indent="0">
              <a:buNone/>
            </a:pPr>
            <a:r>
              <a:rPr lang="en-US">
                <a:latin typeface="Arial"/>
                <a:ea typeface="Arial Unicode MS"/>
                <a:cs typeface="Arial"/>
              </a:rPr>
              <a:t>MICHELLE</a:t>
            </a:r>
          </a:p>
          <a:p>
            <a:pPr marL="0" indent="0">
              <a:buNone/>
            </a:pPr>
            <a:endParaRPr lang="en-US">
              <a:latin typeface="Arial"/>
              <a:ea typeface="Arial Unicode MS"/>
              <a:cs typeface="Arial"/>
            </a:endParaRPr>
          </a:p>
          <a:p>
            <a:pPr marL="0" indent="0">
              <a:buNone/>
            </a:pPr>
            <a:r>
              <a:rPr lang="en-US">
                <a:latin typeface="Arial"/>
                <a:ea typeface="Arial Unicode MS"/>
                <a:cs typeface="Arial"/>
              </a:rPr>
              <a:t>This is how appRNticeship differs from existing clinical training programs</a:t>
            </a:r>
          </a:p>
          <a:p>
            <a:pPr marL="0" indent="0">
              <a:buNone/>
            </a:pPr>
            <a:r>
              <a:rPr lang="en-US">
                <a:latin typeface="Arial"/>
                <a:ea typeface="Arial Unicode MS"/>
                <a:cs typeface="Arial"/>
              </a:rPr>
              <a:t>As you can see, none of the existing programs meet ALL core components of </a:t>
            </a:r>
            <a:r>
              <a:rPr lang="en-US" err="1">
                <a:latin typeface="Arial"/>
                <a:ea typeface="Arial Unicode MS"/>
                <a:cs typeface="Arial"/>
              </a:rPr>
              <a:t>apprnticeship</a:t>
            </a:r>
            <a:endParaRPr lang="en-US">
              <a:ea typeface="Arial Unicode MS"/>
            </a:endParaRPr>
          </a:p>
          <a:p>
            <a:pPr marL="0" indent="0">
              <a:buNone/>
            </a:pPr>
            <a:endParaRPr lang="en-US"/>
          </a:p>
          <a:p>
            <a:pPr marL="0" indent="0">
              <a:buNone/>
            </a:pPr>
            <a:endParaRPr lang="en-US"/>
          </a:p>
          <a:p>
            <a:pPr marL="0" indent="0">
              <a:buNone/>
            </a:pPr>
            <a:r>
              <a:rPr lang="en-US">
                <a:latin typeface="Arial"/>
                <a:ea typeface="Arial Unicode MS"/>
                <a:cs typeface="Arial"/>
              </a:rPr>
              <a:t>Notes for questions --</a:t>
            </a:r>
          </a:p>
          <a:p>
            <a:r>
              <a:rPr lang="en-US">
                <a:latin typeface="Arial"/>
                <a:ea typeface="Arial Unicode MS"/>
                <a:cs typeface="Arial"/>
              </a:rPr>
              <a:t>Internships – purpose to gain experience and move on</a:t>
            </a:r>
          </a:p>
          <a:p>
            <a:r>
              <a:rPr lang="en-US">
                <a:latin typeface="Arial"/>
                <a:ea typeface="Arial Unicode MS"/>
                <a:cs typeface="Arial"/>
              </a:rPr>
              <a:t>NRP – acute care settings only; BSN mostly</a:t>
            </a:r>
          </a:p>
          <a:p>
            <a:pPr marL="0" indent="0">
              <a:buNone/>
            </a:pPr>
            <a:endParaRPr lang="en-US">
              <a:latin typeface="Arial"/>
              <a:ea typeface="Arial Unicode MS"/>
              <a:cs typeface="Arial"/>
            </a:endParaRPr>
          </a:p>
          <a:p>
            <a:endParaRPr lang="en-US">
              <a:cs typeface="Arial"/>
            </a:endParaRPr>
          </a:p>
          <a:p>
            <a:pPr marL="0" indent="0">
              <a:buNone/>
            </a:pPr>
            <a:r>
              <a:rPr lang="en-US">
                <a:latin typeface="Arial"/>
                <a:ea typeface="Arial Unicode MS"/>
                <a:cs typeface="Arial"/>
              </a:rPr>
              <a:t>EDUCATION</a:t>
            </a:r>
          </a:p>
          <a:p>
            <a:pPr marL="0" indent="0">
              <a:buNone/>
            </a:pPr>
            <a:r>
              <a:rPr lang="en-US">
                <a:latin typeface="Arial"/>
                <a:ea typeface="Arial Unicode MS"/>
                <a:cs typeface="Arial"/>
              </a:rPr>
              <a:t>Traditional Clinical Education</a:t>
            </a:r>
          </a:p>
          <a:p>
            <a:pPr marL="285750" indent="-285750"/>
            <a:r>
              <a:rPr lang="en-US">
                <a:latin typeface="Arial"/>
                <a:ea typeface="Arial Unicode MS"/>
                <a:cs typeface="Arial"/>
              </a:rPr>
              <a:t>Complete hours in practice for hands-on career-based learning (experiences variable)</a:t>
            </a:r>
          </a:p>
          <a:p>
            <a:pPr marL="285750" indent="-285750"/>
            <a:r>
              <a:rPr lang="en-US">
                <a:latin typeface="Arial"/>
                <a:ea typeface="Arial Unicode MS"/>
                <a:cs typeface="Arial"/>
              </a:rPr>
              <a:t>Lab/Simulation practice to attempt to increase hands-on/realism</a:t>
            </a:r>
          </a:p>
          <a:p>
            <a:pPr marL="0" indent="0">
              <a:buNone/>
            </a:pPr>
            <a:r>
              <a:rPr lang="en-US">
                <a:latin typeface="Arial"/>
                <a:ea typeface="Arial Unicode MS"/>
                <a:cs typeface="Arial"/>
              </a:rPr>
              <a:t>Capstone Practicums</a:t>
            </a:r>
          </a:p>
          <a:p>
            <a:pPr marL="285750" indent="-285750"/>
            <a:r>
              <a:rPr lang="en-US">
                <a:latin typeface="Arial"/>
                <a:ea typeface="Arial Unicode MS"/>
                <a:cs typeface="Arial"/>
              </a:rPr>
              <a:t>Typical focused practice rotation in last semester </a:t>
            </a:r>
          </a:p>
          <a:p>
            <a:pPr marL="285750" indent="-285750"/>
            <a:r>
              <a:rPr lang="en-US">
                <a:latin typeface="Arial"/>
                <a:ea typeface="Arial Unicode MS"/>
                <a:cs typeface="Arial"/>
              </a:rPr>
              <a:t>Student/Nurse experiences vary</a:t>
            </a:r>
          </a:p>
          <a:p>
            <a:pPr marL="0" indent="0">
              <a:buNone/>
            </a:pPr>
            <a:r>
              <a:rPr lang="en-US">
                <a:latin typeface="Arial"/>
                <a:ea typeface="Arial Unicode MS"/>
                <a:cs typeface="Arial"/>
              </a:rPr>
              <a:t>Generalist Education</a:t>
            </a:r>
          </a:p>
          <a:p>
            <a:pPr marL="285750" indent="-285750"/>
            <a:r>
              <a:rPr lang="en-US">
                <a:latin typeface="Arial"/>
                <a:ea typeface="Arial Unicode MS"/>
                <a:cs typeface="Arial"/>
              </a:rPr>
              <a:t>Focus on multiple practice areas for beginners </a:t>
            </a:r>
          </a:p>
          <a:p>
            <a:pPr marL="285750" indent="-285750"/>
            <a:r>
              <a:rPr lang="en-US">
                <a:latin typeface="Arial"/>
                <a:ea typeface="Arial Unicode MS"/>
                <a:cs typeface="Arial"/>
              </a:rPr>
              <a:t>Med/Surg, OB/Peds, Community Health, Mental Health, Complex Care</a:t>
            </a:r>
          </a:p>
          <a:p>
            <a:pPr marL="0" indent="0">
              <a:buNone/>
            </a:pPr>
            <a:r>
              <a:rPr lang="en-US">
                <a:latin typeface="Arial"/>
                <a:ea typeface="Arial Unicode MS"/>
                <a:cs typeface="Arial"/>
              </a:rPr>
              <a:t>Work-based Preparation &amp; Coping Strategies</a:t>
            </a:r>
          </a:p>
          <a:p>
            <a:pPr marL="285750" indent="-285750"/>
            <a:r>
              <a:rPr lang="en-US">
                <a:latin typeface="Arial"/>
                <a:ea typeface="Arial Unicode MS"/>
                <a:cs typeface="Arial"/>
              </a:rPr>
              <a:t>Soft skills</a:t>
            </a:r>
          </a:p>
          <a:p>
            <a:pPr marL="285750" indent="-285750"/>
            <a:r>
              <a:rPr lang="en-US">
                <a:latin typeface="Arial"/>
                <a:ea typeface="Arial Unicode MS"/>
                <a:cs typeface="Arial"/>
              </a:rPr>
              <a:t>Critical conversations, self-care, and professionalism</a:t>
            </a:r>
          </a:p>
          <a:p>
            <a:endParaRPr lang="en-US"/>
          </a:p>
          <a:p>
            <a:pPr marL="0" indent="0">
              <a:buNone/>
            </a:pPr>
            <a:r>
              <a:rPr lang="en-US">
                <a:latin typeface="Arial"/>
                <a:ea typeface="Arial Unicode MS"/>
                <a:cs typeface="Arial"/>
              </a:rPr>
              <a:t>PRACTICE</a:t>
            </a:r>
          </a:p>
          <a:p>
            <a:pPr marL="0" indent="0">
              <a:buNone/>
            </a:pPr>
            <a:r>
              <a:rPr lang="en-US">
                <a:latin typeface="Arial"/>
                <a:ea typeface="Arial Unicode MS"/>
                <a:cs typeface="Arial"/>
              </a:rPr>
              <a:t>Orientation Programs &amp; Incentives</a:t>
            </a:r>
          </a:p>
          <a:p>
            <a:pPr marL="285750" indent="-285750"/>
            <a:r>
              <a:rPr lang="en-US">
                <a:latin typeface="Arial"/>
                <a:ea typeface="Arial Unicode MS"/>
                <a:cs typeface="Arial"/>
              </a:rPr>
              <a:t>Extreme variability</a:t>
            </a:r>
          </a:p>
          <a:p>
            <a:pPr marL="285750" indent="-285750"/>
            <a:r>
              <a:rPr lang="en-US">
                <a:latin typeface="Arial"/>
                <a:ea typeface="Arial Unicode MS"/>
                <a:cs typeface="Arial"/>
              </a:rPr>
              <a:t>Money and tuition reimbursement are nice, but loving your work makes people want to stay</a:t>
            </a:r>
          </a:p>
          <a:p>
            <a:pPr marL="0" indent="0">
              <a:buNone/>
            </a:pPr>
            <a:r>
              <a:rPr lang="en-US">
                <a:latin typeface="Arial"/>
                <a:ea typeface="Arial Unicode MS"/>
                <a:cs typeface="Arial"/>
              </a:rPr>
              <a:t>Preceptorships</a:t>
            </a:r>
          </a:p>
          <a:p>
            <a:pPr marL="285750" indent="-285750"/>
            <a:r>
              <a:rPr lang="en-US">
                <a:latin typeface="Arial"/>
                <a:ea typeface="Arial Unicode MS"/>
                <a:cs typeface="Arial"/>
              </a:rPr>
              <a:t>May be no incentive other than giving back to practice from burnout/ overworked preceptors</a:t>
            </a:r>
          </a:p>
          <a:p>
            <a:pPr marL="0" indent="0">
              <a:buNone/>
            </a:pPr>
            <a:r>
              <a:rPr lang="en-US">
                <a:latin typeface="Arial"/>
                <a:ea typeface="Arial Unicode MS"/>
                <a:cs typeface="Arial"/>
              </a:rPr>
              <a:t>Externships/Internships-expanded student roles </a:t>
            </a:r>
          </a:p>
          <a:p>
            <a:pPr marL="285750" indent="-285750"/>
            <a:r>
              <a:rPr lang="en-US">
                <a:latin typeface="Arial"/>
                <a:ea typeface="Arial Unicode MS"/>
                <a:cs typeface="Arial"/>
              </a:rPr>
              <a:t>Glorified Nurse Aid roles with pay variability</a:t>
            </a:r>
          </a:p>
          <a:p>
            <a:pPr marL="285750" indent="-285750"/>
            <a:r>
              <a:rPr lang="en-US">
                <a:latin typeface="Arial"/>
                <a:ea typeface="Arial Unicode MS"/>
                <a:cs typeface="Arial"/>
              </a:rPr>
              <a:t>Difficult for students to find life, school, and work balance</a:t>
            </a:r>
          </a:p>
          <a:p>
            <a:pPr marL="285750" indent="-285750"/>
            <a:r>
              <a:rPr lang="en-US">
                <a:latin typeface="Arial"/>
                <a:ea typeface="Arial Unicode MS"/>
                <a:cs typeface="Arial"/>
              </a:rPr>
              <a:t>Does not count towards clinical hour completion</a:t>
            </a:r>
          </a:p>
          <a:p>
            <a:pPr marL="0" indent="0">
              <a:buNone/>
            </a:pPr>
            <a:r>
              <a:rPr lang="en-US">
                <a:latin typeface="Arial"/>
                <a:ea typeface="Arial Unicode MS"/>
                <a:cs typeface="Arial"/>
              </a:rPr>
              <a:t>Unstructured Residencies</a:t>
            </a:r>
          </a:p>
          <a:p>
            <a:pPr marL="285750" indent="-285750"/>
            <a:r>
              <a:rPr lang="en-US">
                <a:latin typeface="Arial"/>
                <a:ea typeface="Arial Unicode MS"/>
                <a:cs typeface="Arial"/>
              </a:rPr>
              <a:t>Varies from weeks to months</a:t>
            </a:r>
          </a:p>
          <a:p>
            <a:pPr marL="285750" indent="-285750"/>
            <a:r>
              <a:rPr lang="en-US">
                <a:latin typeface="Arial"/>
                <a:ea typeface="Arial Unicode MS"/>
                <a:cs typeface="Arial"/>
              </a:rPr>
              <a:t>Sometimes poor support and bad mentor matches</a:t>
            </a:r>
          </a:p>
          <a:p>
            <a:endParaRPr lang="en-US">
              <a:cs typeface="Arial"/>
            </a:endParaRPr>
          </a:p>
          <a:p>
            <a:endParaRPr lang="en-US"/>
          </a:p>
        </p:txBody>
      </p:sp>
      <p:sp>
        <p:nvSpPr>
          <p:cNvPr id="4" name="Header Placeholder 3"/>
          <p:cNvSpPr>
            <a:spLocks noGrp="1"/>
          </p:cNvSpPr>
          <p:nvPr>
            <p:ph type="hdr" sz="quarter" idx="10"/>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fld id="{B976D8D5-0ECD-3A4D-8E63-E16D685F0695}" type="slidenum">
              <a:rPr lang="en-US" smtClean="0"/>
              <a:pPr/>
              <a:t>6</a:t>
            </a:fld>
            <a:endParaRPr lang="en-US"/>
          </a:p>
        </p:txBody>
      </p:sp>
      <p:sp>
        <p:nvSpPr>
          <p:cNvPr id="8" name="Date Placeholder 7">
            <a:extLst>
              <a:ext uri="{FF2B5EF4-FFF2-40B4-BE49-F238E27FC236}">
                <a16:creationId xmlns:a16="http://schemas.microsoft.com/office/drawing/2014/main" id="{5907B63C-4422-9B4A-BE25-16919E63DE1D}"/>
              </a:ext>
            </a:extLst>
          </p:cNvPr>
          <p:cNvSpPr>
            <a:spLocks noGrp="1"/>
          </p:cNvSpPr>
          <p:nvPr>
            <p:ph type="dt" idx="1"/>
          </p:nvPr>
        </p:nvSpPr>
        <p:spPr/>
        <p:txBody>
          <a:bodyPr/>
          <a:lstStyle/>
          <a:p>
            <a:endParaRPr lang="en-US"/>
          </a:p>
        </p:txBody>
      </p:sp>
    </p:spTree>
    <p:extLst>
      <p:ext uri="{BB962C8B-B14F-4D97-AF65-F5344CB8AC3E}">
        <p14:creationId xmlns:p14="http://schemas.microsoft.com/office/powerpoint/2010/main" val="6487364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0">
              <a:lnSpc>
                <a:spcPct val="100000"/>
              </a:lnSpc>
              <a:spcBef>
                <a:spcPts val="0"/>
              </a:spcBef>
              <a:buNone/>
            </a:pPr>
            <a:r>
              <a:rPr lang="en-US">
                <a:latin typeface="Arial"/>
                <a:ea typeface="Arial Unicode MS"/>
                <a:cs typeface="Arial"/>
              </a:rPr>
              <a:t>MICHELLE</a:t>
            </a:r>
          </a:p>
          <a:p>
            <a:pPr marL="342900" indent="0">
              <a:lnSpc>
                <a:spcPct val="100000"/>
              </a:lnSpc>
              <a:spcBef>
                <a:spcPts val="0"/>
              </a:spcBef>
              <a:buNone/>
            </a:pPr>
            <a:endParaRPr lang="en-US">
              <a:latin typeface="Arial"/>
              <a:ea typeface="Arial Unicode MS"/>
              <a:cs typeface="Arial"/>
            </a:endParaRPr>
          </a:p>
          <a:p>
            <a:pPr marL="342900" indent="0">
              <a:lnSpc>
                <a:spcPct val="100000"/>
              </a:lnSpc>
              <a:spcBef>
                <a:spcPts val="0"/>
              </a:spcBef>
              <a:buNone/>
            </a:pPr>
            <a:r>
              <a:rPr lang="en-US">
                <a:latin typeface="Arial"/>
                <a:ea typeface="Arial Unicode MS"/>
                <a:cs typeface="Arial"/>
              </a:rPr>
              <a:t>“We acknowledge that our key stakeholders will GROW in stages as </a:t>
            </a:r>
            <a:r>
              <a:rPr lang="en-US" err="1">
                <a:latin typeface="Arial"/>
                <a:ea typeface="Arial Unicode MS"/>
                <a:cs typeface="Arial"/>
              </a:rPr>
              <a:t>appRNticeship</a:t>
            </a:r>
            <a:r>
              <a:rPr lang="en-US">
                <a:latin typeface="Arial"/>
                <a:ea typeface="Arial Unicode MS"/>
                <a:cs typeface="Arial"/>
              </a:rPr>
              <a:t> shows strength” </a:t>
            </a:r>
          </a:p>
          <a:p>
            <a:pPr marL="342900" indent="0">
              <a:lnSpc>
                <a:spcPct val="100000"/>
              </a:lnSpc>
              <a:spcBef>
                <a:spcPts val="0"/>
              </a:spcBef>
              <a:buNone/>
            </a:pPr>
            <a:endParaRPr lang="en-US">
              <a:latin typeface="Arial"/>
              <a:ea typeface="Arial Unicode MS"/>
              <a:cs typeface="Arial"/>
            </a:endParaRPr>
          </a:p>
          <a:p>
            <a:pPr marL="342900" indent="0">
              <a:lnSpc>
                <a:spcPct val="100000"/>
              </a:lnSpc>
              <a:spcBef>
                <a:spcPts val="0"/>
              </a:spcBef>
              <a:buNone/>
            </a:pPr>
            <a:r>
              <a:rPr lang="en-US">
                <a:latin typeface="Arial"/>
                <a:ea typeface="Arial Unicode MS"/>
                <a:cs typeface="Arial"/>
              </a:rPr>
              <a:t>Once a proof-of-concept is established, (i.e. increased nurse retention, reduced ER visits and hospital admissions) insurers and hospitals will acknowledge the cost benefit and invest to maintain the </a:t>
            </a:r>
            <a:r>
              <a:rPr lang="en-US" err="1">
                <a:latin typeface="Arial"/>
                <a:ea typeface="Arial Unicode MS"/>
                <a:cs typeface="Arial"/>
              </a:rPr>
              <a:t>appRNticeship</a:t>
            </a:r>
            <a:r>
              <a:rPr lang="en-US">
                <a:latin typeface="Arial"/>
                <a:ea typeface="Arial Unicode MS"/>
                <a:cs typeface="Arial"/>
              </a:rPr>
              <a:t> program</a:t>
            </a:r>
            <a:endParaRPr lang="en-US">
              <a:cs typeface="Arial"/>
            </a:endParaRPr>
          </a:p>
          <a:p>
            <a:pPr marL="342900" indent="-342900">
              <a:lnSpc>
                <a:spcPct val="100000"/>
              </a:lnSpc>
              <a:spcBef>
                <a:spcPct val="0"/>
              </a:spcBef>
              <a:buFont typeface="Arial,Sans-Serif"/>
              <a:buChar char="•"/>
            </a:pPr>
            <a:r>
              <a:rPr lang="en-US">
                <a:latin typeface="Arial"/>
                <a:ea typeface="Arial Unicode MS"/>
                <a:cs typeface="Arial"/>
              </a:rPr>
              <a:t>The </a:t>
            </a:r>
            <a:r>
              <a:rPr lang="en-US" err="1">
                <a:latin typeface="Arial"/>
                <a:ea typeface="Arial Unicode MS"/>
                <a:cs typeface="Arial"/>
              </a:rPr>
              <a:t>appRNticeship</a:t>
            </a:r>
            <a:r>
              <a:rPr lang="en-US">
                <a:latin typeface="Arial"/>
                <a:ea typeface="Arial Unicode MS"/>
                <a:cs typeface="Arial"/>
              </a:rPr>
              <a:t> program can be scaled to include the acute care setting and APRN transition-to-practice</a:t>
            </a:r>
          </a:p>
          <a:p>
            <a:pPr marL="342900" indent="-342900">
              <a:lnSpc>
                <a:spcPct val="100000"/>
              </a:lnSpc>
              <a:spcBef>
                <a:spcPct val="0"/>
              </a:spcBef>
              <a:buFont typeface="Arial,Sans-Serif"/>
              <a:buChar char="•"/>
            </a:pPr>
            <a:r>
              <a:rPr lang="en-US">
                <a:latin typeface="Arial"/>
                <a:ea typeface="Arial Unicode MS"/>
                <a:cs typeface="Arial"/>
              </a:rPr>
              <a:t>May seek CMS funding which currently funds medical residencies</a:t>
            </a:r>
          </a:p>
          <a:p>
            <a:pPr>
              <a:buNone/>
            </a:pPr>
            <a:endParaRPr lang="en-US">
              <a:latin typeface="Arial"/>
              <a:ea typeface="Arial Unicode MS"/>
              <a:cs typeface="Arial"/>
            </a:endParaRPr>
          </a:p>
          <a:p>
            <a:pPr>
              <a:buNone/>
            </a:pPr>
            <a:endParaRPr lang="en-US">
              <a:latin typeface="Arial"/>
              <a:ea typeface="Arial Unicode MS"/>
              <a:cs typeface="Arial"/>
            </a:endParaRPr>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B976D8D5-0ECD-3A4D-8E63-E16D685F0695}" type="slidenum">
              <a:rPr lang="en-US"/>
              <a:pPr/>
              <a:t>7</a:t>
            </a:fld>
            <a:endParaRPr lang="en-US"/>
          </a:p>
        </p:txBody>
      </p:sp>
    </p:spTree>
    <p:extLst>
      <p:ext uri="{BB962C8B-B14F-4D97-AF65-F5344CB8AC3E}">
        <p14:creationId xmlns:p14="http://schemas.microsoft.com/office/powerpoint/2010/main" val="3822870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a:latin typeface="Arial"/>
                <a:ea typeface="Arial Unicode MS"/>
                <a:cs typeface="Arial"/>
              </a:rPr>
              <a:t>MICHELLE</a:t>
            </a:r>
          </a:p>
          <a:p>
            <a:pPr>
              <a:buNone/>
            </a:pPr>
            <a:endParaRPr lang="en-US">
              <a:latin typeface="Arial"/>
              <a:ea typeface="Arial Unicode MS"/>
              <a:cs typeface="Arial"/>
            </a:endParaRPr>
          </a:p>
          <a:p>
            <a:pPr>
              <a:buNone/>
            </a:pPr>
            <a:r>
              <a:rPr lang="en-US" err="1">
                <a:latin typeface="Arial"/>
                <a:ea typeface="Arial Unicode MS"/>
                <a:cs typeface="Arial"/>
              </a:rPr>
              <a:t>AppRNticeship</a:t>
            </a:r>
            <a:r>
              <a:rPr lang="en-US">
                <a:latin typeface="Arial"/>
                <a:ea typeface="Arial Unicode MS"/>
                <a:cs typeface="Arial"/>
              </a:rPr>
              <a:t> success is dependent upon sustained partnerships, data and analytics, and marketing</a:t>
            </a:r>
          </a:p>
          <a:p>
            <a:pPr>
              <a:buNone/>
            </a:pPr>
            <a:endParaRPr lang="en-US">
              <a:latin typeface="Arial"/>
              <a:ea typeface="Arial Unicode MS"/>
              <a:cs typeface="Arial"/>
            </a:endParaRPr>
          </a:p>
          <a:p>
            <a:pPr>
              <a:buNone/>
            </a:pPr>
            <a:endParaRPr lang="en-US">
              <a:latin typeface="Arial"/>
              <a:ea typeface="Arial Unicode MS"/>
              <a:cs typeface="Arial"/>
            </a:endParaRPr>
          </a:p>
          <a:p>
            <a:pPr>
              <a:buNone/>
            </a:pPr>
            <a:r>
              <a:rPr lang="en-US">
                <a:latin typeface="Arial"/>
                <a:ea typeface="Arial Unicode MS"/>
                <a:cs typeface="Arial"/>
              </a:rPr>
              <a:t>In honor of Sara, instead of eating our young, we will instead feed them - </a:t>
            </a:r>
          </a:p>
          <a:p>
            <a:pPr>
              <a:buNone/>
            </a:pPr>
            <a:r>
              <a:rPr lang="en-US" err="1">
                <a:latin typeface="Arial"/>
                <a:ea typeface="Arial Unicode MS"/>
                <a:cs typeface="Arial"/>
              </a:rPr>
              <a:t>appRNticeship</a:t>
            </a:r>
            <a:r>
              <a:rPr lang="en-US">
                <a:latin typeface="Arial"/>
                <a:ea typeface="Arial Unicode MS"/>
                <a:cs typeface="Arial"/>
              </a:rPr>
              <a:t> an innovative solution to diversifying, training and retaining RNs - </a:t>
            </a:r>
            <a:endParaRPr lang="en-US">
              <a:cs typeface="Arial"/>
            </a:endParaRPr>
          </a:p>
          <a:p>
            <a:pPr>
              <a:buNone/>
            </a:pPr>
            <a:endParaRPr lang="en-US">
              <a:cs typeface="Arial"/>
            </a:endParaRPr>
          </a:p>
          <a:p>
            <a:pPr>
              <a:buNone/>
            </a:pPr>
            <a:endParaRPr lang="en-US"/>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B976D8D5-0ECD-3A4D-8E63-E16D685F0695}" type="slidenum">
              <a:rPr lang="en-US"/>
              <a:pPr/>
              <a:t>8</a:t>
            </a:fld>
            <a:endParaRPr lang="en-US"/>
          </a:p>
        </p:txBody>
      </p:sp>
    </p:spTree>
    <p:extLst>
      <p:ext uri="{BB962C8B-B14F-4D97-AF65-F5344CB8AC3E}">
        <p14:creationId xmlns:p14="http://schemas.microsoft.com/office/powerpoint/2010/main" val="455332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B976D8D5-0ECD-3A4D-8E63-E16D685F0695}" type="slidenum">
              <a:rPr lang="en-US" smtClean="0"/>
              <a:pPr/>
              <a:t>9</a:t>
            </a:fld>
            <a:endParaRPr lang="en-US"/>
          </a:p>
        </p:txBody>
      </p:sp>
    </p:spTree>
    <p:extLst>
      <p:ext uri="{BB962C8B-B14F-4D97-AF65-F5344CB8AC3E}">
        <p14:creationId xmlns:p14="http://schemas.microsoft.com/office/powerpoint/2010/main" val="10514058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6.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2.xml"/></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3.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5.xml"/></Relationships>
</file>

<file path=ppt/slideLayouts/_rels/slideLayout3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6.xml"/></Relationships>
</file>

<file path=ppt/slideLayouts/_rels/slideLayout3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7.xml"/></Relationships>
</file>

<file path=ppt/slideLayouts/_rels/slideLayout3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8.xml"/></Relationships>
</file>

<file path=ppt/slideLayouts/_rels/slideLayout3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presenta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5367" y="420977"/>
            <a:ext cx="10981267" cy="1615440"/>
          </a:xfrm>
          <a:noFill/>
          <a:ln w="12700">
            <a:noFill/>
            <a:miter lim="800000"/>
            <a:headEnd/>
            <a:tailEnd/>
          </a:ln>
        </p:spPr>
        <p:txBody>
          <a:bodyPr vert="horz" wrap="square" lIns="0" tIns="0" rIns="0" bIns="0" numCol="1" anchor="b" anchorCtr="0" compatLnSpc="1">
            <a:prstTxWarp prst="textNoShape">
              <a:avLst/>
            </a:prstTxWarp>
            <a:noAutofit/>
          </a:bodyPr>
          <a:lstStyle>
            <a:lvl1pPr marL="0" indent="0" algn="l" rtl="0" eaLnBrk="0" fontAlgn="base" hangingPunct="0">
              <a:lnSpc>
                <a:spcPct val="90000"/>
              </a:lnSpc>
              <a:spcBef>
                <a:spcPts val="0"/>
              </a:spcBef>
              <a:spcAft>
                <a:spcPct val="0"/>
              </a:spcAft>
              <a:buClr>
                <a:schemeClr val="tx1"/>
              </a:buClr>
              <a:buSzPct val="100000"/>
              <a:buFont typeface="Arial" charset="0"/>
              <a:buNone/>
              <a:defRPr kumimoji="0" lang="en-US" sz="5000" b="1" i="0" u="none" strike="noStrike" kern="1500" cap="none" spc="-100" normalizeH="0" baseline="0" noProof="0" dirty="0">
                <a:ln>
                  <a:noFill/>
                </a:ln>
                <a:solidFill>
                  <a:schemeClr val="tx1"/>
                </a:solidFill>
                <a:effectLst/>
                <a:uLnTx/>
                <a:uFillTx/>
                <a:latin typeface="+mj-lt"/>
                <a:ea typeface="Arial" charset="0"/>
                <a:cs typeface="Arial" charset="0"/>
                <a:sym typeface="Arial" pitchFamily="-65" charset="0"/>
              </a:defRPr>
            </a:lvl1pPr>
          </a:lstStyle>
          <a:p>
            <a:pPr marL="0" marR="0" lvl="0" indent="0" algn="l" defTabSz="640080" rtl="0" eaLnBrk="1" fontAlgn="auto" latinLnBrk="0" hangingPunct="1">
              <a:lnSpc>
                <a:spcPct val="100000"/>
              </a:lnSpc>
              <a:spcBef>
                <a:spcPts val="0"/>
              </a:spcBef>
              <a:spcAft>
                <a:spcPts val="0"/>
              </a:spcAft>
              <a:buClrTx/>
              <a:buSzTx/>
              <a:buFontTx/>
              <a:buNone/>
              <a:tabLst/>
              <a:defRPr/>
            </a:pPr>
            <a:r>
              <a:rPr lang="en-US"/>
              <a:t>Click to edit Master </a:t>
            </a:r>
            <a:br>
              <a:rPr lang="en-US"/>
            </a:br>
            <a:r>
              <a:rPr lang="en-US"/>
              <a:t>title style</a:t>
            </a:r>
          </a:p>
        </p:txBody>
      </p:sp>
      <p:sp>
        <p:nvSpPr>
          <p:cNvPr id="6" name="Text Placeholder 5"/>
          <p:cNvSpPr>
            <a:spLocks noGrp="1"/>
          </p:cNvSpPr>
          <p:nvPr>
            <p:ph type="body" sz="quarter" idx="10"/>
          </p:nvPr>
        </p:nvSpPr>
        <p:spPr>
          <a:xfrm>
            <a:off x="605367" y="2367251"/>
            <a:ext cx="10981267" cy="1481138"/>
          </a:xfrm>
        </p:spPr>
        <p:txBody>
          <a:bodyPr/>
          <a:lstStyle>
            <a:lvl1pPr marL="0" indent="0">
              <a:spcBef>
                <a:spcPts val="0"/>
              </a:spcBef>
              <a:buNone/>
              <a:defRPr sz="2500">
                <a:solidFill>
                  <a:schemeClr val="tx2"/>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lang="en-US"/>
              <a:t>Edit Master text styles</a:t>
            </a:r>
          </a:p>
        </p:txBody>
      </p:sp>
      <p:pic>
        <p:nvPicPr>
          <p:cNvPr id="10" name="Picture 9">
            <a:extLst>
              <a:ext uri="{FF2B5EF4-FFF2-40B4-BE49-F238E27FC236}">
                <a16:creationId xmlns:a16="http://schemas.microsoft.com/office/drawing/2014/main" id="{8A2C7CF9-D9AF-D448-B4A7-008ACC888A03}"/>
              </a:ext>
            </a:extLst>
          </p:cNvPr>
          <p:cNvPicPr>
            <a:picLocks noChangeAspect="1"/>
          </p:cNvPicPr>
          <p:nvPr userDrawn="1"/>
        </p:nvPicPr>
        <p:blipFill>
          <a:blip r:embed="rId3"/>
          <a:stretch>
            <a:fillRect/>
          </a:stretch>
        </p:blipFill>
        <p:spPr>
          <a:xfrm>
            <a:off x="537553" y="6175017"/>
            <a:ext cx="2013624" cy="504482"/>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1DA31DAA-AF3D-4F32-9439-8E5262D64DBB}"/>
              </a:ext>
            </a:extLst>
          </p:cNvPr>
          <p:cNvPicPr>
            <a:picLocks noChangeAspect="1"/>
          </p:cNvPicPr>
          <p:nvPr userDrawn="1"/>
        </p:nvPicPr>
        <p:blipFill rotWithShape="1">
          <a:blip r:embed="rId4"/>
          <a:srcRect r="22682"/>
          <a:stretch/>
        </p:blipFill>
        <p:spPr>
          <a:xfrm>
            <a:off x="2622297" y="6164857"/>
            <a:ext cx="3016503" cy="696005"/>
          </a:xfrm>
          <a:prstGeom prst="rect">
            <a:avLst/>
          </a:prstGeom>
        </p:spPr>
      </p:pic>
    </p:spTree>
    <p:custDataLst>
      <p:tags r:id="rId1"/>
    </p:custData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ection title, sub blue">
    <p:bg>
      <p:bgPr>
        <a:solidFill>
          <a:schemeClr val="accent5"/>
        </a:solidFill>
        <a:effectLst/>
      </p:bgPr>
    </p:bg>
    <p:spTree>
      <p:nvGrpSpPr>
        <p:cNvPr id="1" name=""/>
        <p:cNvGrpSpPr/>
        <p:nvPr/>
      </p:nvGrpSpPr>
      <p:grpSpPr>
        <a:xfrm>
          <a:off x="0" y="0"/>
          <a:ext cx="0" cy="0"/>
          <a:chOff x="0" y="0"/>
          <a:chExt cx="0" cy="0"/>
        </a:xfrm>
      </p:grpSpPr>
      <p:sp>
        <p:nvSpPr>
          <p:cNvPr id="8" name="Text Placeholder 5"/>
          <p:cNvSpPr>
            <a:spLocks noGrp="1"/>
          </p:cNvSpPr>
          <p:nvPr>
            <p:ph type="body" sz="quarter" idx="10"/>
          </p:nvPr>
        </p:nvSpPr>
        <p:spPr>
          <a:xfrm>
            <a:off x="605367" y="3927110"/>
            <a:ext cx="10981267" cy="1481138"/>
          </a:xfrm>
        </p:spPr>
        <p:txBody>
          <a:bodyPr/>
          <a:lstStyle>
            <a:lvl1pPr marL="0" indent="0">
              <a:spcBef>
                <a:spcPts val="0"/>
              </a:spcBef>
              <a:buNone/>
              <a:defRPr sz="2500">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lang="en-US"/>
              <a:t>Edit Master text styles</a:t>
            </a:r>
          </a:p>
        </p:txBody>
      </p:sp>
      <p:sp>
        <p:nvSpPr>
          <p:cNvPr id="5" name="Title 1"/>
          <p:cNvSpPr>
            <a:spLocks noGrp="1"/>
          </p:cNvSpPr>
          <p:nvPr>
            <p:ph type="title"/>
          </p:nvPr>
        </p:nvSpPr>
        <p:spPr>
          <a:xfrm>
            <a:off x="605367" y="1532966"/>
            <a:ext cx="10981267" cy="2063311"/>
          </a:xfrm>
          <a:noFill/>
          <a:ln w="12700">
            <a:noFill/>
            <a:miter lim="800000"/>
            <a:headEnd/>
            <a:tailEnd/>
          </a:ln>
        </p:spPr>
        <p:txBody>
          <a:bodyPr vert="horz" wrap="square" lIns="0" tIns="0" rIns="0" bIns="0" numCol="1" anchor="b" anchorCtr="0" compatLnSpc="1">
            <a:prstTxWarp prst="textNoShape">
              <a:avLst/>
            </a:prstTxWarp>
            <a:noAutofit/>
          </a:bodyPr>
          <a:lstStyle>
            <a:lvl1pPr marL="0" marR="0" indent="0" algn="l" defTabSz="640080" rtl="0" eaLnBrk="1" fontAlgn="auto" latinLnBrk="0" hangingPunct="1">
              <a:lnSpc>
                <a:spcPct val="90000"/>
              </a:lnSpc>
              <a:spcBef>
                <a:spcPts val="0"/>
              </a:spcBef>
              <a:spcAft>
                <a:spcPts val="0"/>
              </a:spcAft>
              <a:buClrTx/>
              <a:buSzTx/>
              <a:buFontTx/>
              <a:buNone/>
              <a:tabLst/>
              <a:defRPr kumimoji="0" lang="en-US" sz="5000" b="1" i="0" u="none" strike="noStrike" kern="1500" cap="none" spc="-100" normalizeH="0" baseline="0" noProof="0">
                <a:ln>
                  <a:noFill/>
                </a:ln>
                <a:solidFill>
                  <a:schemeClr val="bg1"/>
                </a:solidFill>
                <a:effectLst/>
                <a:uLnTx/>
                <a:uFillTx/>
                <a:latin typeface="+mj-lt"/>
                <a:ea typeface="Arial" charset="0"/>
                <a:cs typeface="Arial" charset="0"/>
                <a:sym typeface="Arial" pitchFamily="-65" charset="0"/>
              </a:defRPr>
            </a:lvl1pPr>
          </a:lstStyle>
          <a:p>
            <a:pPr marL="0" marR="0" lvl="0" indent="0" algn="l" defTabSz="640080" rtl="0" eaLnBrk="1" fontAlgn="auto" latinLnBrk="0" hangingPunct="1">
              <a:lnSpc>
                <a:spcPct val="100000"/>
              </a:lnSpc>
              <a:spcBef>
                <a:spcPts val="0"/>
              </a:spcBef>
              <a:spcAft>
                <a:spcPts val="0"/>
              </a:spcAft>
              <a:buClrTx/>
              <a:buSzTx/>
              <a:buFontTx/>
              <a:buNone/>
              <a:tabLst/>
              <a:defRPr/>
            </a:pPr>
            <a:r>
              <a:rPr lang="en-US"/>
              <a:t>Click to edit Master title style</a:t>
            </a:r>
          </a:p>
        </p:txBody>
      </p:sp>
    </p:spTree>
    <p:custDataLst>
      <p:tags r:id="rId1"/>
    </p:custData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title magenta">
    <p:bg>
      <p:bgPr>
        <a:solidFill>
          <a:schemeClr val="accent3"/>
        </a:soli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605367" y="1532966"/>
            <a:ext cx="10981267" cy="2063311"/>
          </a:xfrm>
          <a:noFill/>
          <a:ln w="12700">
            <a:noFill/>
            <a:miter lim="800000"/>
            <a:headEnd/>
            <a:tailEnd/>
          </a:ln>
        </p:spPr>
        <p:txBody>
          <a:bodyPr vert="horz" wrap="square" lIns="0" tIns="0" rIns="0" bIns="0" numCol="1" anchor="b" anchorCtr="0" compatLnSpc="1">
            <a:prstTxWarp prst="textNoShape">
              <a:avLst/>
            </a:prstTxWarp>
            <a:noAutofit/>
          </a:bodyPr>
          <a:lstStyle>
            <a:lvl1pPr marL="0" marR="0" indent="0" algn="l" defTabSz="640080" rtl="0" eaLnBrk="1" fontAlgn="auto" latinLnBrk="0" hangingPunct="1">
              <a:lnSpc>
                <a:spcPct val="90000"/>
              </a:lnSpc>
              <a:spcBef>
                <a:spcPts val="0"/>
              </a:spcBef>
              <a:spcAft>
                <a:spcPts val="0"/>
              </a:spcAft>
              <a:buClrTx/>
              <a:buSzTx/>
              <a:buFontTx/>
              <a:buNone/>
              <a:tabLst/>
              <a:defRPr kumimoji="0" lang="en-US" sz="5000" b="1" i="0" u="none" strike="noStrike" kern="1500" cap="none" spc="-100" normalizeH="0" baseline="0" noProof="0">
                <a:ln>
                  <a:noFill/>
                </a:ln>
                <a:solidFill>
                  <a:schemeClr val="bg1"/>
                </a:solidFill>
                <a:effectLst/>
                <a:uLnTx/>
                <a:uFillTx/>
                <a:latin typeface="+mj-lt"/>
                <a:ea typeface="Arial" charset="0"/>
                <a:cs typeface="Arial" charset="0"/>
                <a:sym typeface="Arial" pitchFamily="-65" charset="0"/>
              </a:defRPr>
            </a:lvl1pPr>
          </a:lstStyle>
          <a:p>
            <a:pPr marL="0" marR="0" lvl="0" indent="0" algn="l" defTabSz="640080" rtl="0" eaLnBrk="1" fontAlgn="auto" latinLnBrk="0" hangingPunct="1">
              <a:lnSpc>
                <a:spcPct val="100000"/>
              </a:lnSpc>
              <a:spcBef>
                <a:spcPts val="0"/>
              </a:spcBef>
              <a:spcAft>
                <a:spcPts val="0"/>
              </a:spcAft>
              <a:buClrTx/>
              <a:buSzTx/>
              <a:buFontTx/>
              <a:buNone/>
              <a:tabLst/>
              <a:defRPr/>
            </a:pPr>
            <a:r>
              <a:rPr lang="en-US"/>
              <a:t>Click to edit Master title style</a:t>
            </a:r>
          </a:p>
        </p:txBody>
      </p:sp>
    </p:spTree>
    <p:custDataLst>
      <p:tags r:id="rId1"/>
    </p:custData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title, sub magenta">
    <p:bg>
      <p:bgPr>
        <a:solidFill>
          <a:schemeClr val="accent6"/>
        </a:solidFill>
        <a:effectLst/>
      </p:bgPr>
    </p:bg>
    <p:spTree>
      <p:nvGrpSpPr>
        <p:cNvPr id="1" name=""/>
        <p:cNvGrpSpPr/>
        <p:nvPr/>
      </p:nvGrpSpPr>
      <p:grpSpPr>
        <a:xfrm>
          <a:off x="0" y="0"/>
          <a:ext cx="0" cy="0"/>
          <a:chOff x="0" y="0"/>
          <a:chExt cx="0" cy="0"/>
        </a:xfrm>
      </p:grpSpPr>
      <p:sp>
        <p:nvSpPr>
          <p:cNvPr id="8" name="Text Placeholder 5"/>
          <p:cNvSpPr>
            <a:spLocks noGrp="1"/>
          </p:cNvSpPr>
          <p:nvPr>
            <p:ph type="body" sz="quarter" idx="10"/>
          </p:nvPr>
        </p:nvSpPr>
        <p:spPr>
          <a:xfrm>
            <a:off x="605367" y="3927110"/>
            <a:ext cx="10981267" cy="1481138"/>
          </a:xfrm>
        </p:spPr>
        <p:txBody>
          <a:bodyPr/>
          <a:lstStyle>
            <a:lvl1pPr marL="0" indent="0">
              <a:spcBef>
                <a:spcPts val="0"/>
              </a:spcBef>
              <a:buNone/>
              <a:defRPr sz="2500">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lang="en-US"/>
              <a:t>Edit Master text styles</a:t>
            </a:r>
          </a:p>
        </p:txBody>
      </p:sp>
      <p:sp>
        <p:nvSpPr>
          <p:cNvPr id="5" name="Title 1"/>
          <p:cNvSpPr>
            <a:spLocks noGrp="1"/>
          </p:cNvSpPr>
          <p:nvPr>
            <p:ph type="title"/>
          </p:nvPr>
        </p:nvSpPr>
        <p:spPr>
          <a:xfrm>
            <a:off x="605367" y="1532966"/>
            <a:ext cx="10981267" cy="2063311"/>
          </a:xfrm>
          <a:noFill/>
          <a:ln w="12700">
            <a:noFill/>
            <a:miter lim="800000"/>
            <a:headEnd/>
            <a:tailEnd/>
          </a:ln>
        </p:spPr>
        <p:txBody>
          <a:bodyPr vert="horz" wrap="square" lIns="0" tIns="0" rIns="0" bIns="0" numCol="1" anchor="b" anchorCtr="0" compatLnSpc="1">
            <a:prstTxWarp prst="textNoShape">
              <a:avLst/>
            </a:prstTxWarp>
            <a:noAutofit/>
          </a:bodyPr>
          <a:lstStyle>
            <a:lvl1pPr marL="0" marR="0" indent="0" algn="l" defTabSz="640080" rtl="0" eaLnBrk="1" fontAlgn="auto" latinLnBrk="0" hangingPunct="1">
              <a:lnSpc>
                <a:spcPct val="90000"/>
              </a:lnSpc>
              <a:spcBef>
                <a:spcPts val="0"/>
              </a:spcBef>
              <a:spcAft>
                <a:spcPts val="0"/>
              </a:spcAft>
              <a:buClrTx/>
              <a:buSzTx/>
              <a:buFontTx/>
              <a:buNone/>
              <a:tabLst/>
              <a:defRPr kumimoji="0" lang="en-US" sz="5000" b="1" i="0" u="none" strike="noStrike" kern="1500" cap="none" spc="-100" normalizeH="0" baseline="0" noProof="0">
                <a:ln>
                  <a:noFill/>
                </a:ln>
                <a:solidFill>
                  <a:schemeClr val="bg1"/>
                </a:solidFill>
                <a:effectLst/>
                <a:uLnTx/>
                <a:uFillTx/>
                <a:latin typeface="+mj-lt"/>
                <a:ea typeface="Arial" charset="0"/>
                <a:cs typeface="Arial" charset="0"/>
                <a:sym typeface="Arial" pitchFamily="-65" charset="0"/>
              </a:defRPr>
            </a:lvl1pPr>
          </a:lstStyle>
          <a:p>
            <a:pPr marL="0" marR="0" lvl="0" indent="0" algn="l" defTabSz="640080" rtl="0" eaLnBrk="1" fontAlgn="auto" latinLnBrk="0" hangingPunct="1">
              <a:lnSpc>
                <a:spcPct val="100000"/>
              </a:lnSpc>
              <a:spcBef>
                <a:spcPts val="0"/>
              </a:spcBef>
              <a:spcAft>
                <a:spcPts val="0"/>
              </a:spcAft>
              <a:buClrTx/>
              <a:buSzTx/>
              <a:buFontTx/>
              <a:buNone/>
              <a:tabLst/>
              <a:defRPr/>
            </a:pPr>
            <a:r>
              <a:rPr lang="en-US"/>
              <a:t>Click to edit Master title style</a:t>
            </a:r>
          </a:p>
        </p:txBody>
      </p:sp>
    </p:spTree>
    <p:custDataLst>
      <p:tags r:id="rId1"/>
    </p:custData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section title, sub magenta">
    <p:bg>
      <p:bgPr>
        <a:solidFill>
          <a:schemeClr val="accent4">
            <a:lumMod val="75000"/>
          </a:schemeClr>
        </a:solidFill>
        <a:effectLst/>
      </p:bgPr>
    </p:bg>
    <p:spTree>
      <p:nvGrpSpPr>
        <p:cNvPr id="1" name=""/>
        <p:cNvGrpSpPr/>
        <p:nvPr/>
      </p:nvGrpSpPr>
      <p:grpSpPr>
        <a:xfrm>
          <a:off x="0" y="0"/>
          <a:ext cx="0" cy="0"/>
          <a:chOff x="0" y="0"/>
          <a:chExt cx="0" cy="0"/>
        </a:xfrm>
      </p:grpSpPr>
      <p:sp>
        <p:nvSpPr>
          <p:cNvPr id="8" name="Text Placeholder 5"/>
          <p:cNvSpPr>
            <a:spLocks noGrp="1"/>
          </p:cNvSpPr>
          <p:nvPr>
            <p:ph type="body" sz="quarter" idx="10"/>
          </p:nvPr>
        </p:nvSpPr>
        <p:spPr>
          <a:xfrm>
            <a:off x="605367" y="3927110"/>
            <a:ext cx="10981267" cy="1481138"/>
          </a:xfrm>
        </p:spPr>
        <p:txBody>
          <a:bodyPr/>
          <a:lstStyle>
            <a:lvl1pPr marL="0" indent="0">
              <a:spcBef>
                <a:spcPts val="0"/>
              </a:spcBef>
              <a:buNone/>
              <a:defRPr sz="2500">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lang="en-US"/>
              <a:t>Edit Master text styles</a:t>
            </a:r>
          </a:p>
        </p:txBody>
      </p:sp>
      <p:sp>
        <p:nvSpPr>
          <p:cNvPr id="5" name="Title 1"/>
          <p:cNvSpPr>
            <a:spLocks noGrp="1"/>
          </p:cNvSpPr>
          <p:nvPr>
            <p:ph type="title"/>
          </p:nvPr>
        </p:nvSpPr>
        <p:spPr>
          <a:xfrm>
            <a:off x="605367" y="1532966"/>
            <a:ext cx="10981267" cy="2063311"/>
          </a:xfrm>
          <a:noFill/>
          <a:ln w="12700">
            <a:noFill/>
            <a:miter lim="800000"/>
            <a:headEnd/>
            <a:tailEnd/>
          </a:ln>
        </p:spPr>
        <p:txBody>
          <a:bodyPr vert="horz" wrap="square" lIns="0" tIns="0" rIns="0" bIns="0" numCol="1" anchor="b" anchorCtr="0" compatLnSpc="1">
            <a:prstTxWarp prst="textNoShape">
              <a:avLst/>
            </a:prstTxWarp>
            <a:noAutofit/>
          </a:bodyPr>
          <a:lstStyle>
            <a:lvl1pPr marL="0" marR="0" indent="0" algn="l" defTabSz="640080" rtl="0" eaLnBrk="1" fontAlgn="auto" latinLnBrk="0" hangingPunct="1">
              <a:lnSpc>
                <a:spcPct val="90000"/>
              </a:lnSpc>
              <a:spcBef>
                <a:spcPts val="0"/>
              </a:spcBef>
              <a:spcAft>
                <a:spcPts val="0"/>
              </a:spcAft>
              <a:buClrTx/>
              <a:buSzTx/>
              <a:buFontTx/>
              <a:buNone/>
              <a:tabLst/>
              <a:defRPr kumimoji="0" lang="en-US" sz="5000" b="1" i="0" u="none" strike="noStrike" kern="1500" cap="none" spc="-100" normalizeH="0" baseline="0" noProof="0">
                <a:ln>
                  <a:noFill/>
                </a:ln>
                <a:solidFill>
                  <a:schemeClr val="bg1"/>
                </a:solidFill>
                <a:effectLst/>
                <a:uLnTx/>
                <a:uFillTx/>
                <a:latin typeface="+mj-lt"/>
                <a:ea typeface="Arial" charset="0"/>
                <a:cs typeface="Arial" charset="0"/>
                <a:sym typeface="Arial" pitchFamily="-65" charset="0"/>
              </a:defRPr>
            </a:lvl1pPr>
          </a:lstStyle>
          <a:p>
            <a:pPr marL="0" marR="0" lvl="0" indent="0" algn="l" defTabSz="640080" rtl="0" eaLnBrk="1" fontAlgn="auto" latinLnBrk="0" hangingPunct="1">
              <a:lnSpc>
                <a:spcPct val="100000"/>
              </a:lnSpc>
              <a:spcBef>
                <a:spcPts val="0"/>
              </a:spcBef>
              <a:spcAft>
                <a:spcPts val="0"/>
              </a:spcAft>
              <a:buClrTx/>
              <a:buSzTx/>
              <a:buFontTx/>
              <a:buNone/>
              <a:tabLst/>
              <a:defRPr/>
            </a:pPr>
            <a:r>
              <a:rPr lang="en-US"/>
              <a:t>Click to edit Master title style</a:t>
            </a:r>
          </a:p>
        </p:txBody>
      </p:sp>
    </p:spTree>
    <p:custDataLst>
      <p:tags r:id="rId1"/>
    </p:custDataLst>
    <p:extLst>
      <p:ext uri="{BB962C8B-B14F-4D97-AF65-F5344CB8AC3E}">
        <p14:creationId xmlns:p14="http://schemas.microsoft.com/office/powerpoint/2010/main" val="186810453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0ACCF9F-8C09-4CF5-898D-112226216355}"/>
              </a:ext>
            </a:extLst>
          </p:cNvPr>
          <p:cNvSpPr>
            <a:spLocks noGrp="1"/>
          </p:cNvSpPr>
          <p:nvPr>
            <p:ph type="title"/>
          </p:nvPr>
        </p:nvSpPr>
        <p:spPr/>
        <p:txBody>
          <a:bodyPr/>
          <a:lstStyle/>
          <a:p>
            <a:r>
              <a:rPr lang="en-US"/>
              <a:t>Click to edit Master title style</a:t>
            </a:r>
          </a:p>
        </p:txBody>
      </p:sp>
      <p:sp>
        <p:nvSpPr>
          <p:cNvPr id="2" name="Slide Number Placeholder 1">
            <a:extLst>
              <a:ext uri="{FF2B5EF4-FFF2-40B4-BE49-F238E27FC236}">
                <a16:creationId xmlns:a16="http://schemas.microsoft.com/office/drawing/2014/main" id="{FB6C2ECB-A4FE-4288-8FCC-BBE730F1B396}"/>
              </a:ext>
            </a:extLst>
          </p:cNvPr>
          <p:cNvSpPr>
            <a:spLocks noGrp="1"/>
          </p:cNvSpPr>
          <p:nvPr>
            <p:ph type="sldNum" sz="quarter" idx="21"/>
          </p:nvPr>
        </p:nvSpPr>
        <p:spPr/>
        <p:txBody>
          <a:bodyPr/>
          <a:lstStyle/>
          <a:p>
            <a:fld id="{AD816501-AAE5-214E-B100-00C3DC5F5E3F}" type="slidenum">
              <a:rPr lang="en-US" smtClean="0"/>
              <a:pPr/>
              <a:t>‹#›</a:t>
            </a:fld>
            <a:endParaRPr lang="en-US"/>
          </a:p>
        </p:txBody>
      </p:sp>
      <p:sp>
        <p:nvSpPr>
          <p:cNvPr id="5" name="Content Placeholder 4">
            <a:extLst>
              <a:ext uri="{FF2B5EF4-FFF2-40B4-BE49-F238E27FC236}">
                <a16:creationId xmlns:a16="http://schemas.microsoft.com/office/drawing/2014/main" id="{AE7F6632-A536-4E61-832D-097A4041BD38}"/>
              </a:ext>
            </a:extLst>
          </p:cNvPr>
          <p:cNvSpPr>
            <a:spLocks noGrp="1"/>
          </p:cNvSpPr>
          <p:nvPr>
            <p:ph sz="quarter" idx="22"/>
          </p:nvPr>
        </p:nvSpPr>
        <p:spPr>
          <a:xfrm>
            <a:off x="609600" y="1713180"/>
            <a:ext cx="10972800" cy="4206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ub, graphic">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9600" y="868059"/>
            <a:ext cx="10972800" cy="307777"/>
          </a:xfrm>
          <a:noFill/>
          <a:ln w="12700">
            <a:noFill/>
            <a:miter lim="800000"/>
            <a:headEnd/>
            <a:tailEnd/>
          </a:ln>
        </p:spPr>
        <p:txBody>
          <a:bodyPr vert="horz" wrap="square" lIns="0" tIns="0" rIns="0" bIns="0" numCol="1" anchor="t" anchorCtr="0" compatLnSpc="1">
            <a:prstTxWarp prst="textNoShape">
              <a:avLst/>
            </a:prstTxWarp>
            <a:spAutoFit/>
          </a:bodyPr>
          <a:lstStyle>
            <a:lvl1pPr marL="0" indent="0">
              <a:buNone/>
              <a:defRPr lang="en-US" sz="2000" dirty="0">
                <a:solidFill>
                  <a:schemeClr val="tx2"/>
                </a:solidFill>
                <a:latin typeface="+mn-lt"/>
                <a:ea typeface="Arial Unicode MS" pitchFamily="-65" charset="0"/>
                <a:cs typeface="Arial Unicode MS" pitchFamily="-65" charset="0"/>
                <a:sym typeface="Arial" pitchFamily="-65" charset="0"/>
              </a:defRPr>
            </a:lvl1pPr>
            <a:lvl2pPr>
              <a:defRPr sz="2100"/>
            </a:lvl2pPr>
            <a:lvl3pPr>
              <a:defRPr sz="2100"/>
            </a:lvl3pPr>
            <a:lvl4pPr>
              <a:defRPr sz="2100"/>
            </a:lvl4pPr>
            <a:lvl5pPr>
              <a:defRPr sz="2100"/>
            </a:lvl5pPr>
          </a:lstStyle>
          <a:p>
            <a:pPr marL="0" lvl="0" indent="0" algn="l" rtl="0" eaLnBrk="0" fontAlgn="base" hangingPunct="0">
              <a:spcBef>
                <a:spcPts val="2100"/>
              </a:spcBef>
              <a:spcAft>
                <a:spcPct val="0"/>
              </a:spcAft>
              <a:buClr>
                <a:schemeClr val="tx1"/>
              </a:buClr>
              <a:buSzPct val="100000"/>
              <a:buFont typeface="Arial" pitchFamily="-65" charset="0"/>
              <a:buNone/>
            </a:pPr>
            <a:r>
              <a:rPr lang="en-US"/>
              <a:t>Edit Master text styles</a:t>
            </a:r>
          </a:p>
        </p:txBody>
      </p:sp>
      <p:sp>
        <p:nvSpPr>
          <p:cNvPr id="2" name="Title 1">
            <a:extLst>
              <a:ext uri="{FF2B5EF4-FFF2-40B4-BE49-F238E27FC236}">
                <a16:creationId xmlns:a16="http://schemas.microsoft.com/office/drawing/2014/main" id="{94550AF9-85EE-431B-BD54-F1FC8C6D4215}"/>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B160B6D8-A902-42D8-AB46-12D035F9250E}"/>
              </a:ext>
            </a:extLst>
          </p:cNvPr>
          <p:cNvSpPr>
            <a:spLocks noGrp="1"/>
          </p:cNvSpPr>
          <p:nvPr>
            <p:ph type="sldNum" sz="quarter" idx="21"/>
          </p:nvPr>
        </p:nvSpPr>
        <p:spPr/>
        <p:txBody>
          <a:bodyPr/>
          <a:lstStyle/>
          <a:p>
            <a:fld id="{AD816501-AAE5-214E-B100-00C3DC5F5E3F}" type="slidenum">
              <a:rPr lang="en-US" smtClean="0"/>
              <a:pPr/>
              <a:t>‹#›</a:t>
            </a:fld>
            <a:endParaRPr lang="en-US"/>
          </a:p>
        </p:txBody>
      </p:sp>
      <p:sp>
        <p:nvSpPr>
          <p:cNvPr id="10" name="Content Placeholder 4">
            <a:extLst>
              <a:ext uri="{FF2B5EF4-FFF2-40B4-BE49-F238E27FC236}">
                <a16:creationId xmlns:a16="http://schemas.microsoft.com/office/drawing/2014/main" id="{A023ADA1-AE77-4E30-9860-A25034135C4F}"/>
              </a:ext>
            </a:extLst>
          </p:cNvPr>
          <p:cNvSpPr>
            <a:spLocks noGrp="1"/>
          </p:cNvSpPr>
          <p:nvPr>
            <p:ph sz="quarter" idx="22"/>
          </p:nvPr>
        </p:nvSpPr>
        <p:spPr>
          <a:xfrm>
            <a:off x="609600" y="1713180"/>
            <a:ext cx="10972800" cy="4206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ub, multi image">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9600" y="868059"/>
            <a:ext cx="10972800" cy="307777"/>
          </a:xfrm>
          <a:noFill/>
          <a:ln w="12700">
            <a:noFill/>
            <a:miter lim="800000"/>
            <a:headEnd/>
            <a:tailEnd/>
          </a:ln>
        </p:spPr>
        <p:txBody>
          <a:bodyPr vert="horz" wrap="square" lIns="0" tIns="0" rIns="0" bIns="0" numCol="1" anchor="t" anchorCtr="0" compatLnSpc="1">
            <a:prstTxWarp prst="textNoShape">
              <a:avLst/>
            </a:prstTxWarp>
            <a:spAutoFit/>
          </a:bodyPr>
          <a:lstStyle>
            <a:lvl1pPr marL="0" indent="0">
              <a:buNone/>
              <a:defRPr lang="en-US" sz="2000" dirty="0">
                <a:solidFill>
                  <a:schemeClr val="tx2"/>
                </a:solidFill>
                <a:latin typeface="+mn-lt"/>
                <a:ea typeface="Arial Unicode MS" pitchFamily="-65" charset="0"/>
                <a:cs typeface="Arial Unicode MS" pitchFamily="-65" charset="0"/>
                <a:sym typeface="Arial" pitchFamily="-65" charset="0"/>
              </a:defRPr>
            </a:lvl1pPr>
            <a:lvl2pPr>
              <a:defRPr sz="2100"/>
            </a:lvl2pPr>
            <a:lvl3pPr>
              <a:defRPr sz="2100"/>
            </a:lvl3pPr>
            <a:lvl4pPr>
              <a:defRPr sz="2100"/>
            </a:lvl4pPr>
            <a:lvl5pPr>
              <a:defRPr sz="2100"/>
            </a:lvl5pPr>
          </a:lstStyle>
          <a:p>
            <a:pPr marL="0" lvl="0" indent="0" algn="l" rtl="0" eaLnBrk="0" fontAlgn="base" hangingPunct="0">
              <a:spcBef>
                <a:spcPts val="2100"/>
              </a:spcBef>
              <a:spcAft>
                <a:spcPct val="0"/>
              </a:spcAft>
              <a:buClr>
                <a:schemeClr val="tx1"/>
              </a:buClr>
              <a:buSzPct val="100000"/>
              <a:buFont typeface="Arial" pitchFamily="-65" charset="0"/>
              <a:buNone/>
            </a:pPr>
            <a:r>
              <a:rPr lang="en-US"/>
              <a:t>Edit Master text styles</a:t>
            </a:r>
          </a:p>
        </p:txBody>
      </p:sp>
      <p:sp>
        <p:nvSpPr>
          <p:cNvPr id="15" name="Picture Placeholder 3">
            <a:extLst>
              <a:ext uri="{FF2B5EF4-FFF2-40B4-BE49-F238E27FC236}">
                <a16:creationId xmlns:a16="http://schemas.microsoft.com/office/drawing/2014/main" id="{01EC1A14-743D-4EE0-A878-60807D3B445F}"/>
              </a:ext>
            </a:extLst>
          </p:cNvPr>
          <p:cNvSpPr>
            <a:spLocks noGrp="1"/>
          </p:cNvSpPr>
          <p:nvPr>
            <p:ph type="pic" sz="quarter" idx="18"/>
          </p:nvPr>
        </p:nvSpPr>
        <p:spPr>
          <a:xfrm>
            <a:off x="609600" y="1948212"/>
            <a:ext cx="2614268" cy="1758961"/>
          </a:xfrm>
        </p:spPr>
        <p:txBody>
          <a:bodyPr/>
          <a:lstStyle>
            <a:lvl1pPr marL="0" indent="0">
              <a:buNone/>
              <a:defRPr>
                <a:solidFill>
                  <a:schemeClr val="tx2"/>
                </a:solidFill>
              </a:defRPr>
            </a:lvl1pPr>
          </a:lstStyle>
          <a:p>
            <a:endParaRPr lang="en-US"/>
          </a:p>
        </p:txBody>
      </p:sp>
      <p:sp>
        <p:nvSpPr>
          <p:cNvPr id="16" name="Picture Placeholder 3">
            <a:extLst>
              <a:ext uri="{FF2B5EF4-FFF2-40B4-BE49-F238E27FC236}">
                <a16:creationId xmlns:a16="http://schemas.microsoft.com/office/drawing/2014/main" id="{38524962-5303-462F-AFF4-6DD4D159CBD1}"/>
              </a:ext>
            </a:extLst>
          </p:cNvPr>
          <p:cNvSpPr>
            <a:spLocks noGrp="1"/>
          </p:cNvSpPr>
          <p:nvPr>
            <p:ph type="pic" sz="quarter" idx="19"/>
          </p:nvPr>
        </p:nvSpPr>
        <p:spPr>
          <a:xfrm>
            <a:off x="3391237" y="1945660"/>
            <a:ext cx="2614268" cy="1758961"/>
          </a:xfrm>
        </p:spPr>
        <p:txBody>
          <a:bodyPr/>
          <a:lstStyle>
            <a:lvl1pPr marL="0" indent="0">
              <a:buNone/>
              <a:defRPr>
                <a:solidFill>
                  <a:schemeClr val="tx2"/>
                </a:solidFill>
              </a:defRPr>
            </a:lvl1pPr>
          </a:lstStyle>
          <a:p>
            <a:endParaRPr lang="en-US"/>
          </a:p>
        </p:txBody>
      </p:sp>
      <p:sp>
        <p:nvSpPr>
          <p:cNvPr id="17" name="Picture Placeholder 3">
            <a:extLst>
              <a:ext uri="{FF2B5EF4-FFF2-40B4-BE49-F238E27FC236}">
                <a16:creationId xmlns:a16="http://schemas.microsoft.com/office/drawing/2014/main" id="{A29742B1-CD48-4F91-AFDF-D371A06C7ABB}"/>
              </a:ext>
            </a:extLst>
          </p:cNvPr>
          <p:cNvSpPr>
            <a:spLocks noGrp="1"/>
          </p:cNvSpPr>
          <p:nvPr>
            <p:ph type="pic" sz="quarter" idx="20"/>
          </p:nvPr>
        </p:nvSpPr>
        <p:spPr>
          <a:xfrm>
            <a:off x="6172874" y="1952040"/>
            <a:ext cx="2614268" cy="1758961"/>
          </a:xfrm>
        </p:spPr>
        <p:txBody>
          <a:bodyPr/>
          <a:lstStyle>
            <a:lvl1pPr marL="0" indent="0">
              <a:buNone/>
              <a:defRPr>
                <a:solidFill>
                  <a:schemeClr val="tx2"/>
                </a:solidFill>
              </a:defRPr>
            </a:lvl1pPr>
          </a:lstStyle>
          <a:p>
            <a:endParaRPr lang="en-US"/>
          </a:p>
        </p:txBody>
      </p:sp>
      <p:sp>
        <p:nvSpPr>
          <p:cNvPr id="19" name="Picture Placeholder 3">
            <a:extLst>
              <a:ext uri="{FF2B5EF4-FFF2-40B4-BE49-F238E27FC236}">
                <a16:creationId xmlns:a16="http://schemas.microsoft.com/office/drawing/2014/main" id="{147CD88C-B619-41B1-A824-C7444ACE32F3}"/>
              </a:ext>
            </a:extLst>
          </p:cNvPr>
          <p:cNvSpPr>
            <a:spLocks noGrp="1"/>
          </p:cNvSpPr>
          <p:nvPr>
            <p:ph type="pic" sz="quarter" idx="21"/>
          </p:nvPr>
        </p:nvSpPr>
        <p:spPr>
          <a:xfrm>
            <a:off x="8954510" y="1961445"/>
            <a:ext cx="2614268" cy="1758961"/>
          </a:xfrm>
        </p:spPr>
        <p:txBody>
          <a:bodyPr/>
          <a:lstStyle>
            <a:lvl1pPr marL="0" indent="0">
              <a:buNone/>
              <a:defRPr>
                <a:solidFill>
                  <a:schemeClr val="tx2"/>
                </a:solidFill>
              </a:defRPr>
            </a:lvl1pPr>
          </a:lstStyle>
          <a:p>
            <a:endParaRPr lang="en-US"/>
          </a:p>
        </p:txBody>
      </p:sp>
      <p:sp>
        <p:nvSpPr>
          <p:cNvPr id="24" name="Picture Placeholder 3">
            <a:extLst>
              <a:ext uri="{FF2B5EF4-FFF2-40B4-BE49-F238E27FC236}">
                <a16:creationId xmlns:a16="http://schemas.microsoft.com/office/drawing/2014/main" id="{62F96FA4-7CD5-434D-A000-4FC32EC33929}"/>
              </a:ext>
            </a:extLst>
          </p:cNvPr>
          <p:cNvSpPr>
            <a:spLocks noGrp="1"/>
          </p:cNvSpPr>
          <p:nvPr>
            <p:ph type="pic" sz="quarter" idx="22"/>
          </p:nvPr>
        </p:nvSpPr>
        <p:spPr>
          <a:xfrm>
            <a:off x="609600" y="3891865"/>
            <a:ext cx="2614268" cy="1758961"/>
          </a:xfrm>
        </p:spPr>
        <p:txBody>
          <a:bodyPr/>
          <a:lstStyle>
            <a:lvl1pPr marL="0" indent="0">
              <a:buNone/>
              <a:defRPr>
                <a:solidFill>
                  <a:schemeClr val="tx2"/>
                </a:solidFill>
              </a:defRPr>
            </a:lvl1pPr>
          </a:lstStyle>
          <a:p>
            <a:endParaRPr lang="en-US"/>
          </a:p>
        </p:txBody>
      </p:sp>
      <p:sp>
        <p:nvSpPr>
          <p:cNvPr id="25" name="Picture Placeholder 3">
            <a:extLst>
              <a:ext uri="{FF2B5EF4-FFF2-40B4-BE49-F238E27FC236}">
                <a16:creationId xmlns:a16="http://schemas.microsoft.com/office/drawing/2014/main" id="{BBEE7ABE-77AD-4A40-ADED-D83B23F64A8C}"/>
              </a:ext>
            </a:extLst>
          </p:cNvPr>
          <p:cNvSpPr>
            <a:spLocks noGrp="1"/>
          </p:cNvSpPr>
          <p:nvPr>
            <p:ph type="pic" sz="quarter" idx="23"/>
          </p:nvPr>
        </p:nvSpPr>
        <p:spPr>
          <a:xfrm>
            <a:off x="3391237" y="3889313"/>
            <a:ext cx="2614268" cy="1758961"/>
          </a:xfrm>
        </p:spPr>
        <p:txBody>
          <a:bodyPr/>
          <a:lstStyle>
            <a:lvl1pPr marL="0" indent="0">
              <a:buNone/>
              <a:defRPr>
                <a:solidFill>
                  <a:schemeClr val="tx2"/>
                </a:solidFill>
              </a:defRPr>
            </a:lvl1pPr>
          </a:lstStyle>
          <a:p>
            <a:endParaRPr lang="en-US"/>
          </a:p>
        </p:txBody>
      </p:sp>
      <p:sp>
        <p:nvSpPr>
          <p:cNvPr id="26" name="Picture Placeholder 3">
            <a:extLst>
              <a:ext uri="{FF2B5EF4-FFF2-40B4-BE49-F238E27FC236}">
                <a16:creationId xmlns:a16="http://schemas.microsoft.com/office/drawing/2014/main" id="{370C06F7-5603-41E6-8BD9-06EDA6C60220}"/>
              </a:ext>
            </a:extLst>
          </p:cNvPr>
          <p:cNvSpPr>
            <a:spLocks noGrp="1"/>
          </p:cNvSpPr>
          <p:nvPr>
            <p:ph type="pic" sz="quarter" idx="26"/>
          </p:nvPr>
        </p:nvSpPr>
        <p:spPr>
          <a:xfrm>
            <a:off x="6172874" y="3895693"/>
            <a:ext cx="2614268" cy="1758961"/>
          </a:xfrm>
        </p:spPr>
        <p:txBody>
          <a:bodyPr/>
          <a:lstStyle>
            <a:lvl1pPr marL="0" indent="0">
              <a:buNone/>
              <a:defRPr>
                <a:solidFill>
                  <a:schemeClr val="tx2"/>
                </a:solidFill>
              </a:defRPr>
            </a:lvl1pPr>
          </a:lstStyle>
          <a:p>
            <a:endParaRPr lang="en-US"/>
          </a:p>
        </p:txBody>
      </p:sp>
      <p:sp>
        <p:nvSpPr>
          <p:cNvPr id="27" name="Picture Placeholder 3">
            <a:extLst>
              <a:ext uri="{FF2B5EF4-FFF2-40B4-BE49-F238E27FC236}">
                <a16:creationId xmlns:a16="http://schemas.microsoft.com/office/drawing/2014/main" id="{A2C71AB9-038D-4843-9665-137E2D47BE47}"/>
              </a:ext>
            </a:extLst>
          </p:cNvPr>
          <p:cNvSpPr>
            <a:spLocks noGrp="1"/>
          </p:cNvSpPr>
          <p:nvPr>
            <p:ph type="pic" sz="quarter" idx="27"/>
          </p:nvPr>
        </p:nvSpPr>
        <p:spPr>
          <a:xfrm>
            <a:off x="8954510" y="3905098"/>
            <a:ext cx="2614268" cy="1758961"/>
          </a:xfrm>
        </p:spPr>
        <p:txBody>
          <a:bodyPr/>
          <a:lstStyle>
            <a:lvl1pPr marL="0" indent="0">
              <a:buNone/>
              <a:defRPr>
                <a:solidFill>
                  <a:schemeClr val="tx2"/>
                </a:solidFill>
              </a:defRPr>
            </a:lvl1pPr>
          </a:lstStyle>
          <a:p>
            <a:endParaRPr lang="en-US"/>
          </a:p>
        </p:txBody>
      </p:sp>
      <p:sp>
        <p:nvSpPr>
          <p:cNvPr id="2" name="Title 1">
            <a:extLst>
              <a:ext uri="{FF2B5EF4-FFF2-40B4-BE49-F238E27FC236}">
                <a16:creationId xmlns:a16="http://schemas.microsoft.com/office/drawing/2014/main" id="{D5FCFA94-6B37-49F1-850E-3358476DEEA3}"/>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1D20CB62-9910-41B7-AE83-DF549EE6D6E4}"/>
              </a:ext>
            </a:extLst>
          </p:cNvPr>
          <p:cNvSpPr>
            <a:spLocks noGrp="1"/>
          </p:cNvSpPr>
          <p:nvPr>
            <p:ph type="sldNum" sz="quarter" idx="28"/>
          </p:nvPr>
        </p:nvSpPr>
        <p:spPr/>
        <p:txBody>
          <a:bodyPr/>
          <a:lstStyle/>
          <a:p>
            <a:fld id="{AD816501-AAE5-214E-B100-00C3DC5F5E3F}" type="slidenum">
              <a:rPr lang="en-US" smtClean="0"/>
              <a:pPr/>
              <a:t>‹#›</a:t>
            </a:fld>
            <a:endParaRPr lang="en-US"/>
          </a:p>
        </p:txBody>
      </p:sp>
    </p:spTree>
    <p:custDataLst>
      <p:tags r:id="rId1"/>
    </p:custDataLst>
    <p:extLst>
      <p:ext uri="{BB962C8B-B14F-4D97-AF65-F5344CB8AC3E}">
        <p14:creationId xmlns:p14="http://schemas.microsoft.com/office/powerpoint/2010/main" val="415709774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59732-053F-4710-A1A5-3FB81948AE51}"/>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3C15143D-07D7-4953-9034-85742E3783E2}"/>
              </a:ext>
            </a:extLst>
          </p:cNvPr>
          <p:cNvSpPr>
            <a:spLocks noGrp="1"/>
          </p:cNvSpPr>
          <p:nvPr>
            <p:ph type="sldNum" sz="quarter" idx="21"/>
          </p:nvPr>
        </p:nvSpPr>
        <p:spPr/>
        <p:txBody>
          <a:bodyPr/>
          <a:lstStyle/>
          <a:p>
            <a:fld id="{AD816501-AAE5-214E-B100-00C3DC5F5E3F}" type="slidenum">
              <a:rPr lang="en-US" smtClean="0"/>
              <a:pPr/>
              <a:t>‹#›</a:t>
            </a:fld>
            <a:endParaRPr lang="en-US"/>
          </a:p>
        </p:txBody>
      </p:sp>
      <p:sp>
        <p:nvSpPr>
          <p:cNvPr id="8" name="Content Placeholder 4">
            <a:extLst>
              <a:ext uri="{FF2B5EF4-FFF2-40B4-BE49-F238E27FC236}">
                <a16:creationId xmlns:a16="http://schemas.microsoft.com/office/drawing/2014/main" id="{A7341B4C-7F27-49E4-ABF9-B6FED1C3E544}"/>
              </a:ext>
            </a:extLst>
          </p:cNvPr>
          <p:cNvSpPr>
            <a:spLocks noGrp="1"/>
          </p:cNvSpPr>
          <p:nvPr>
            <p:ph sz="quarter" idx="22"/>
          </p:nvPr>
        </p:nvSpPr>
        <p:spPr>
          <a:xfrm>
            <a:off x="609600" y="1713180"/>
            <a:ext cx="10972800" cy="4206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 bullets">
    <p:spTree>
      <p:nvGrpSpPr>
        <p:cNvPr id="1" name=""/>
        <p:cNvGrpSpPr/>
        <p:nvPr/>
      </p:nvGrpSpPr>
      <p:grpSpPr>
        <a:xfrm>
          <a:off x="0" y="0"/>
          <a:ext cx="0" cy="0"/>
          <a:chOff x="0" y="0"/>
          <a:chExt cx="0" cy="0"/>
        </a:xfrm>
      </p:grpSpPr>
      <p:sp>
        <p:nvSpPr>
          <p:cNvPr id="7" name="Text Placeholder 4"/>
          <p:cNvSpPr>
            <a:spLocks noGrp="1"/>
          </p:cNvSpPr>
          <p:nvPr>
            <p:ph type="body" sz="quarter" idx="10"/>
          </p:nvPr>
        </p:nvSpPr>
        <p:spPr>
          <a:xfrm>
            <a:off x="609600" y="868059"/>
            <a:ext cx="10972800" cy="307777"/>
          </a:xfrm>
          <a:noFill/>
          <a:ln w="12700">
            <a:noFill/>
            <a:miter lim="800000"/>
            <a:headEnd/>
            <a:tailEnd/>
          </a:ln>
        </p:spPr>
        <p:txBody>
          <a:bodyPr vert="horz" wrap="square" lIns="0" tIns="0" rIns="0" bIns="0" numCol="1" anchor="t" anchorCtr="0" compatLnSpc="1">
            <a:prstTxWarp prst="textNoShape">
              <a:avLst/>
            </a:prstTxWarp>
            <a:spAutoFit/>
          </a:bodyPr>
          <a:lstStyle>
            <a:lvl1pPr marL="0" indent="0">
              <a:buNone/>
              <a:defRPr lang="en-US" sz="2000" dirty="0">
                <a:solidFill>
                  <a:schemeClr val="tx2"/>
                </a:solidFill>
                <a:latin typeface="+mn-lt"/>
                <a:ea typeface="Arial Unicode MS" pitchFamily="-65" charset="0"/>
                <a:cs typeface="Arial Unicode MS" pitchFamily="-65" charset="0"/>
                <a:sym typeface="Arial" pitchFamily="-65" charset="0"/>
              </a:defRPr>
            </a:lvl1pPr>
            <a:lvl2pPr>
              <a:defRPr sz="2100"/>
            </a:lvl2pPr>
            <a:lvl3pPr>
              <a:defRPr sz="2100"/>
            </a:lvl3pPr>
            <a:lvl4pPr>
              <a:defRPr sz="2100"/>
            </a:lvl4pPr>
            <a:lvl5pPr>
              <a:defRPr sz="2100"/>
            </a:lvl5pPr>
          </a:lstStyle>
          <a:p>
            <a:pPr marL="0" lvl="0" indent="0" algn="l" rtl="0" eaLnBrk="0" fontAlgn="base" hangingPunct="0">
              <a:spcBef>
                <a:spcPts val="2100"/>
              </a:spcBef>
              <a:spcAft>
                <a:spcPct val="0"/>
              </a:spcAft>
              <a:buClr>
                <a:schemeClr val="tx1"/>
              </a:buClr>
              <a:buSzPct val="100000"/>
              <a:buFont typeface="Arial" pitchFamily="-65" charset="0"/>
              <a:buNone/>
            </a:pPr>
            <a:r>
              <a:rPr lang="en-US"/>
              <a:t>Edit Master text styles</a:t>
            </a:r>
          </a:p>
        </p:txBody>
      </p:sp>
      <p:sp>
        <p:nvSpPr>
          <p:cNvPr id="14" name="Text Placeholder 14">
            <a:extLst>
              <a:ext uri="{FF2B5EF4-FFF2-40B4-BE49-F238E27FC236}">
                <a16:creationId xmlns:a16="http://schemas.microsoft.com/office/drawing/2014/main" id="{83C15858-F7D2-448E-AC37-B9D644F6BD09}"/>
              </a:ext>
            </a:extLst>
          </p:cNvPr>
          <p:cNvSpPr>
            <a:spLocks noGrp="1"/>
          </p:cNvSpPr>
          <p:nvPr>
            <p:ph type="body" sz="quarter" idx="20" hasCustomPrompt="1"/>
          </p:nvPr>
        </p:nvSpPr>
        <p:spPr>
          <a:xfrm>
            <a:off x="609599" y="5913259"/>
            <a:ext cx="10980757" cy="251942"/>
          </a:xfrm>
        </p:spPr>
        <p:txBody>
          <a:bodyPr anchor="b">
            <a:noAutofit/>
          </a:bodyPr>
          <a:lstStyle>
            <a:lvl1pPr marL="0" indent="0" algn="l">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Click to add footnote</a:t>
            </a:r>
          </a:p>
        </p:txBody>
      </p:sp>
      <p:sp>
        <p:nvSpPr>
          <p:cNvPr id="2" name="Title 1">
            <a:extLst>
              <a:ext uri="{FF2B5EF4-FFF2-40B4-BE49-F238E27FC236}">
                <a16:creationId xmlns:a16="http://schemas.microsoft.com/office/drawing/2014/main" id="{53B689D7-D8FA-4F51-9AA0-F53B86123D83}"/>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BA08C8B9-19E9-48BB-B9CB-00227891D9C0}"/>
              </a:ext>
            </a:extLst>
          </p:cNvPr>
          <p:cNvSpPr>
            <a:spLocks noGrp="1"/>
          </p:cNvSpPr>
          <p:nvPr>
            <p:ph type="sldNum" sz="quarter" idx="21"/>
          </p:nvPr>
        </p:nvSpPr>
        <p:spPr/>
        <p:txBody>
          <a:bodyPr/>
          <a:lstStyle/>
          <a:p>
            <a:fld id="{AD816501-AAE5-214E-B100-00C3DC5F5E3F}" type="slidenum">
              <a:rPr lang="en-US" smtClean="0"/>
              <a:pPr/>
              <a:t>‹#›</a:t>
            </a:fld>
            <a:endParaRPr lang="en-US"/>
          </a:p>
        </p:txBody>
      </p:sp>
      <p:sp>
        <p:nvSpPr>
          <p:cNvPr id="9" name="Content Placeholder 4">
            <a:extLst>
              <a:ext uri="{FF2B5EF4-FFF2-40B4-BE49-F238E27FC236}">
                <a16:creationId xmlns:a16="http://schemas.microsoft.com/office/drawing/2014/main" id="{DDC31D03-1592-4FFD-A8B8-E8D0941E316B}"/>
              </a:ext>
            </a:extLst>
          </p:cNvPr>
          <p:cNvSpPr>
            <a:spLocks noGrp="1"/>
          </p:cNvSpPr>
          <p:nvPr>
            <p:ph sz="quarter" idx="22"/>
          </p:nvPr>
        </p:nvSpPr>
        <p:spPr>
          <a:xfrm>
            <a:off x="609600" y="1713180"/>
            <a:ext cx="10972800" cy="4206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 header, bullets">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13178"/>
            <a:ext cx="10972800" cy="390428"/>
          </a:xfrm>
          <a:noFill/>
          <a:ln w="12700">
            <a:noFill/>
            <a:miter lim="800000"/>
            <a:headEnd/>
            <a:tailEnd/>
          </a:ln>
        </p:spPr>
        <p:txBody>
          <a:bodyPr vert="horz" wrap="square" lIns="0" tIns="0" rIns="0" bIns="0" numCol="1" anchor="t" anchorCtr="0" compatLnSpc="1">
            <a:prstTxWarp prst="textNoShape">
              <a:avLst/>
            </a:prstTxWarp>
            <a:spAutoFit/>
          </a:bodyPr>
          <a:lstStyle>
            <a:lvl1pPr marL="0" indent="0" algn="l" rtl="0" eaLnBrk="0" fontAlgn="base" hangingPunct="0">
              <a:lnSpc>
                <a:spcPct val="110000"/>
              </a:lnSpc>
              <a:spcBef>
                <a:spcPts val="0"/>
              </a:spcBef>
              <a:spcAft>
                <a:spcPct val="0"/>
              </a:spcAft>
              <a:buClr>
                <a:schemeClr val="tx1"/>
              </a:buClr>
              <a:buSzPct val="100000"/>
              <a:buFont typeface="Arial" pitchFamily="-65" charset="0"/>
              <a:buNone/>
              <a:defRPr lang="en-US" sz="2500" b="1" dirty="0" smtClean="0">
                <a:solidFill>
                  <a:schemeClr val="tx1"/>
                </a:solidFill>
                <a:latin typeface="+mn-lt"/>
                <a:ea typeface="Arial Unicode MS" pitchFamily="-65" charset="0"/>
                <a:cs typeface="Arial Unicode MS" pitchFamily="-65" charset="0"/>
                <a:sym typeface="Arial" pitchFamily="-65" charset="0"/>
              </a:defRPr>
            </a:lvl1pPr>
            <a:lvl2pPr algn="l" rtl="0" eaLnBrk="0" fontAlgn="base" hangingPunct="0">
              <a:lnSpc>
                <a:spcPct val="110000"/>
              </a:lnSpc>
              <a:spcBef>
                <a:spcPts val="0"/>
              </a:spcBef>
              <a:spcAft>
                <a:spcPct val="0"/>
              </a:spcAft>
              <a:buClr>
                <a:schemeClr val="tx1"/>
              </a:buClr>
              <a:buSzPct val="100000"/>
              <a:buFont typeface="Arial" pitchFamily="-65" charset="0"/>
              <a:defRPr lang="en-US" sz="2000" dirty="0" smtClean="0">
                <a:solidFill>
                  <a:schemeClr val="tx1"/>
                </a:solidFill>
                <a:latin typeface="+mn-lt"/>
                <a:ea typeface="Arial Unicode MS" pitchFamily="-65" charset="0"/>
                <a:cs typeface="Arial Unicode MS" pitchFamily="-65" charset="0"/>
                <a:sym typeface="Arial" pitchFamily="-65" charset="0"/>
              </a:defRPr>
            </a:lvl2pPr>
            <a:lvl3pPr algn="l" rtl="0" eaLnBrk="0" fontAlgn="base" hangingPunct="0">
              <a:lnSpc>
                <a:spcPct val="110000"/>
              </a:lnSpc>
              <a:spcBef>
                <a:spcPts val="0"/>
              </a:spcBef>
              <a:spcAft>
                <a:spcPct val="0"/>
              </a:spcAft>
              <a:buClr>
                <a:schemeClr val="tx1"/>
              </a:buClr>
              <a:buSzPct val="100000"/>
              <a:buFont typeface="Arial" pitchFamily="-65" charset="0"/>
              <a:defRPr lang="en-US" sz="1800" dirty="0" smtClean="0">
                <a:solidFill>
                  <a:schemeClr val="tx1"/>
                </a:solidFill>
                <a:latin typeface="+mn-lt"/>
                <a:ea typeface="Arial Unicode MS" pitchFamily="-65" charset="0"/>
                <a:cs typeface="Arial Unicode MS" pitchFamily="-65" charset="0"/>
                <a:sym typeface="Arial" pitchFamily="-65" charset="0"/>
              </a:defRPr>
            </a:lvl3pPr>
            <a:lvl4pPr algn="l" rtl="0" eaLnBrk="0" fontAlgn="base" hangingPunct="0">
              <a:lnSpc>
                <a:spcPct val="110000"/>
              </a:lnSpc>
              <a:spcBef>
                <a:spcPts val="0"/>
              </a:spcBef>
              <a:spcAft>
                <a:spcPct val="0"/>
              </a:spcAft>
              <a:buClr>
                <a:schemeClr val="tx1"/>
              </a:buClr>
              <a:buSzPct val="100000"/>
              <a:buFont typeface="Arial" pitchFamily="-65" charset="0"/>
              <a:defRPr lang="en-US" sz="1800" dirty="0" smtClean="0">
                <a:solidFill>
                  <a:schemeClr val="tx1"/>
                </a:solidFill>
                <a:latin typeface="+mn-lt"/>
                <a:ea typeface="Arial Unicode MS" pitchFamily="-65" charset="0"/>
                <a:cs typeface="Arial Unicode MS" pitchFamily="-65" charset="0"/>
                <a:sym typeface="Arial" pitchFamily="-65" charset="0"/>
              </a:defRPr>
            </a:lvl4pPr>
            <a:lvl5pPr algn="l" rtl="0" eaLnBrk="0" fontAlgn="base" hangingPunct="0">
              <a:lnSpc>
                <a:spcPct val="110000"/>
              </a:lnSpc>
              <a:spcBef>
                <a:spcPts val="0"/>
              </a:spcBef>
              <a:spcAft>
                <a:spcPct val="0"/>
              </a:spcAft>
              <a:buClr>
                <a:schemeClr val="tx1"/>
              </a:buClr>
              <a:buSzPct val="100000"/>
              <a:buFont typeface="Arial" pitchFamily="-65" charset="0"/>
              <a:defRPr lang="en-US" sz="1800" dirty="0">
                <a:solidFill>
                  <a:schemeClr val="tx1"/>
                </a:solidFill>
                <a:latin typeface="+mn-lt"/>
                <a:ea typeface="Arial Unicode MS" pitchFamily="-65" charset="0"/>
                <a:cs typeface="Arial Unicode MS" pitchFamily="-65" charset="0"/>
                <a:sym typeface="Arial" pitchFamily="-65" charset="0"/>
              </a:defRPr>
            </a:lvl5pPr>
          </a:lstStyle>
          <a:p>
            <a:pPr lvl="0"/>
            <a:r>
              <a:rPr lang="en-US"/>
              <a:t>Edit Master text styles</a:t>
            </a:r>
          </a:p>
        </p:txBody>
      </p:sp>
      <p:sp>
        <p:nvSpPr>
          <p:cNvPr id="7" name="Text Placeholder 4"/>
          <p:cNvSpPr>
            <a:spLocks noGrp="1"/>
          </p:cNvSpPr>
          <p:nvPr>
            <p:ph type="body" sz="quarter" idx="10"/>
          </p:nvPr>
        </p:nvSpPr>
        <p:spPr>
          <a:xfrm>
            <a:off x="609600" y="868681"/>
            <a:ext cx="10972800" cy="307777"/>
          </a:xfrm>
          <a:noFill/>
          <a:ln w="12700">
            <a:noFill/>
            <a:miter lim="800000"/>
            <a:headEnd/>
            <a:tailEnd/>
          </a:ln>
        </p:spPr>
        <p:txBody>
          <a:bodyPr vert="horz" wrap="square" lIns="0" tIns="0" rIns="0" bIns="0" numCol="1" anchor="t" anchorCtr="0" compatLnSpc="1">
            <a:prstTxWarp prst="textNoShape">
              <a:avLst/>
            </a:prstTxWarp>
            <a:spAutoFit/>
          </a:bodyPr>
          <a:lstStyle>
            <a:lvl1pPr marL="0" indent="0">
              <a:buNone/>
              <a:defRPr lang="en-US" sz="2000" dirty="0">
                <a:solidFill>
                  <a:schemeClr val="tx2"/>
                </a:solidFill>
                <a:latin typeface="+mn-lt"/>
                <a:ea typeface="Arial Unicode MS" pitchFamily="-65" charset="0"/>
                <a:cs typeface="Arial Unicode MS" pitchFamily="-65" charset="0"/>
                <a:sym typeface="Arial" pitchFamily="-65" charset="0"/>
              </a:defRPr>
            </a:lvl1pPr>
            <a:lvl2pPr>
              <a:defRPr sz="2100"/>
            </a:lvl2pPr>
            <a:lvl3pPr>
              <a:defRPr sz="2100"/>
            </a:lvl3pPr>
            <a:lvl4pPr>
              <a:defRPr sz="2100"/>
            </a:lvl4pPr>
            <a:lvl5pPr>
              <a:defRPr sz="2100"/>
            </a:lvl5pPr>
          </a:lstStyle>
          <a:p>
            <a:pPr marL="0" lvl="0" indent="0" algn="l" rtl="0" eaLnBrk="0" fontAlgn="base" hangingPunct="0">
              <a:spcBef>
                <a:spcPts val="2100"/>
              </a:spcBef>
              <a:spcAft>
                <a:spcPct val="0"/>
              </a:spcAft>
              <a:buClr>
                <a:schemeClr val="tx1"/>
              </a:buClr>
              <a:buSzPct val="100000"/>
              <a:buFont typeface="Arial" pitchFamily="-65" charset="0"/>
              <a:buNone/>
            </a:pPr>
            <a:r>
              <a:rPr lang="en-US"/>
              <a:t>Edit Master text styles</a:t>
            </a:r>
          </a:p>
        </p:txBody>
      </p:sp>
      <p:sp>
        <p:nvSpPr>
          <p:cNvPr id="14" name="Text Placeholder 14">
            <a:extLst>
              <a:ext uri="{FF2B5EF4-FFF2-40B4-BE49-F238E27FC236}">
                <a16:creationId xmlns:a16="http://schemas.microsoft.com/office/drawing/2014/main" id="{7AF03CF5-4739-4CC7-AEE2-0B9F7454F43F}"/>
              </a:ext>
            </a:extLst>
          </p:cNvPr>
          <p:cNvSpPr>
            <a:spLocks noGrp="1"/>
          </p:cNvSpPr>
          <p:nvPr>
            <p:ph type="body" sz="quarter" idx="20" hasCustomPrompt="1"/>
          </p:nvPr>
        </p:nvSpPr>
        <p:spPr>
          <a:xfrm>
            <a:off x="609599" y="5913259"/>
            <a:ext cx="10980757" cy="251942"/>
          </a:xfrm>
        </p:spPr>
        <p:txBody>
          <a:bodyPr anchor="b">
            <a:noAutofit/>
          </a:bodyPr>
          <a:lstStyle>
            <a:lvl1pPr marL="0" indent="0" algn="l">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Click to add footnote</a:t>
            </a:r>
          </a:p>
        </p:txBody>
      </p:sp>
      <p:sp>
        <p:nvSpPr>
          <p:cNvPr id="2" name="Title 1">
            <a:extLst>
              <a:ext uri="{FF2B5EF4-FFF2-40B4-BE49-F238E27FC236}">
                <a16:creationId xmlns:a16="http://schemas.microsoft.com/office/drawing/2014/main" id="{017F2A2F-0AA0-4515-934D-5D4BC9381F8D}"/>
              </a:ext>
            </a:extLst>
          </p:cNvPr>
          <p:cNvSpPr>
            <a:spLocks noGrp="1"/>
          </p:cNvSpPr>
          <p:nvPr>
            <p:ph type="title"/>
          </p:nvPr>
        </p:nvSpPr>
        <p:spPr/>
        <p:txBody>
          <a:bodyPr/>
          <a:lstStyle/>
          <a:p>
            <a:r>
              <a:rPr lang="en-US"/>
              <a:t>Click to edit Master title style</a:t>
            </a:r>
          </a:p>
        </p:txBody>
      </p:sp>
      <p:sp>
        <p:nvSpPr>
          <p:cNvPr id="4" name="Slide Number Placeholder 3">
            <a:extLst>
              <a:ext uri="{FF2B5EF4-FFF2-40B4-BE49-F238E27FC236}">
                <a16:creationId xmlns:a16="http://schemas.microsoft.com/office/drawing/2014/main" id="{A0E1354D-3E5E-4E4A-9CA0-60C3AEE5C72F}"/>
              </a:ext>
            </a:extLst>
          </p:cNvPr>
          <p:cNvSpPr>
            <a:spLocks noGrp="1"/>
          </p:cNvSpPr>
          <p:nvPr>
            <p:ph type="sldNum" sz="quarter" idx="21"/>
          </p:nvPr>
        </p:nvSpPr>
        <p:spPr/>
        <p:txBody>
          <a:bodyPr/>
          <a:lstStyle/>
          <a:p>
            <a:fld id="{AD816501-AAE5-214E-B100-00C3DC5F5E3F}" type="slidenum">
              <a:rPr lang="en-US" smtClean="0"/>
              <a:pPr/>
              <a:t>‹#›</a:t>
            </a:fld>
            <a:endParaRPr lang="en-US"/>
          </a:p>
        </p:txBody>
      </p:sp>
      <p:sp>
        <p:nvSpPr>
          <p:cNvPr id="10" name="Content Placeholder 4">
            <a:extLst>
              <a:ext uri="{FF2B5EF4-FFF2-40B4-BE49-F238E27FC236}">
                <a16:creationId xmlns:a16="http://schemas.microsoft.com/office/drawing/2014/main" id="{1520DDBA-6507-43D9-B5D6-89F38C956D57}"/>
              </a:ext>
            </a:extLst>
          </p:cNvPr>
          <p:cNvSpPr>
            <a:spLocks noGrp="1"/>
          </p:cNvSpPr>
          <p:nvPr>
            <p:ph sz="quarter" idx="22"/>
          </p:nvPr>
        </p:nvSpPr>
        <p:spPr>
          <a:xfrm>
            <a:off x="609600" y="2266122"/>
            <a:ext cx="10972800" cy="36532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presenta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5367" y="2096843"/>
            <a:ext cx="10981267" cy="1615440"/>
          </a:xfrm>
          <a:noFill/>
          <a:ln w="12700">
            <a:noFill/>
            <a:miter lim="800000"/>
            <a:headEnd/>
            <a:tailEnd/>
          </a:ln>
        </p:spPr>
        <p:txBody>
          <a:bodyPr vert="horz" wrap="square" lIns="0" tIns="0" rIns="0" bIns="0" numCol="1" anchor="b" anchorCtr="0" compatLnSpc="1">
            <a:prstTxWarp prst="textNoShape">
              <a:avLst/>
            </a:prstTxWarp>
            <a:noAutofit/>
          </a:bodyPr>
          <a:lstStyle>
            <a:lvl1pPr marL="0" indent="0" algn="l" rtl="0" eaLnBrk="0" fontAlgn="base" hangingPunct="0">
              <a:lnSpc>
                <a:spcPct val="90000"/>
              </a:lnSpc>
              <a:spcBef>
                <a:spcPts val="0"/>
              </a:spcBef>
              <a:spcAft>
                <a:spcPct val="0"/>
              </a:spcAft>
              <a:buClr>
                <a:schemeClr val="tx1"/>
              </a:buClr>
              <a:buSzPct val="100000"/>
              <a:buFont typeface="Arial" charset="0"/>
              <a:buNone/>
              <a:defRPr kumimoji="0" lang="en-US" sz="5000" b="1" i="0" u="none" strike="noStrike" kern="1500" cap="none" spc="-100" normalizeH="0" baseline="0" noProof="0" dirty="0">
                <a:ln>
                  <a:noFill/>
                </a:ln>
                <a:solidFill>
                  <a:schemeClr val="accent2"/>
                </a:solidFill>
                <a:effectLst/>
                <a:uLnTx/>
                <a:uFillTx/>
                <a:latin typeface="+mj-lt"/>
                <a:ea typeface="Arial" charset="0"/>
                <a:cs typeface="Arial" charset="0"/>
                <a:sym typeface="Arial" pitchFamily="-65" charset="0"/>
              </a:defRPr>
            </a:lvl1pPr>
          </a:lstStyle>
          <a:p>
            <a:pPr marL="0" marR="0" lvl="0" indent="0" algn="l" defTabSz="640080" rtl="0" eaLnBrk="1" fontAlgn="auto" latinLnBrk="0" hangingPunct="1">
              <a:lnSpc>
                <a:spcPct val="100000"/>
              </a:lnSpc>
              <a:spcBef>
                <a:spcPts val="0"/>
              </a:spcBef>
              <a:spcAft>
                <a:spcPts val="0"/>
              </a:spcAft>
              <a:buClrTx/>
              <a:buSzTx/>
              <a:buFontTx/>
              <a:buNone/>
              <a:tabLst/>
              <a:defRPr/>
            </a:pPr>
            <a:r>
              <a:rPr lang="en-US"/>
              <a:t>Click to edit Master </a:t>
            </a:r>
            <a:br>
              <a:rPr lang="en-US"/>
            </a:br>
            <a:r>
              <a:rPr lang="en-US"/>
              <a:t>title style</a:t>
            </a:r>
          </a:p>
        </p:txBody>
      </p:sp>
      <p:sp>
        <p:nvSpPr>
          <p:cNvPr id="6" name="Text Placeholder 5"/>
          <p:cNvSpPr>
            <a:spLocks noGrp="1"/>
          </p:cNvSpPr>
          <p:nvPr>
            <p:ph type="body" sz="quarter" idx="10"/>
          </p:nvPr>
        </p:nvSpPr>
        <p:spPr>
          <a:xfrm>
            <a:off x="605367" y="3909431"/>
            <a:ext cx="10981267" cy="1481138"/>
          </a:xfrm>
        </p:spPr>
        <p:txBody>
          <a:bodyPr/>
          <a:lstStyle>
            <a:lvl1pPr marL="0" indent="0">
              <a:spcBef>
                <a:spcPts val="0"/>
              </a:spcBef>
              <a:buNone/>
              <a:defRPr sz="2500">
                <a:solidFill>
                  <a:schemeClr val="tx2"/>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lang="en-US"/>
              <a:t>Edit Master text styles</a:t>
            </a:r>
          </a:p>
        </p:txBody>
      </p:sp>
      <p:pic>
        <p:nvPicPr>
          <p:cNvPr id="8" name="Picture 7">
            <a:extLst>
              <a:ext uri="{FF2B5EF4-FFF2-40B4-BE49-F238E27FC236}">
                <a16:creationId xmlns:a16="http://schemas.microsoft.com/office/drawing/2014/main" id="{9EB5F0E6-1418-304D-A3B5-7877DF7DD1B2}"/>
              </a:ext>
            </a:extLst>
          </p:cNvPr>
          <p:cNvPicPr>
            <a:picLocks noChangeAspect="1"/>
          </p:cNvPicPr>
          <p:nvPr userDrawn="1"/>
        </p:nvPicPr>
        <p:blipFill>
          <a:blip r:embed="rId3"/>
          <a:stretch>
            <a:fillRect/>
          </a:stretch>
        </p:blipFill>
        <p:spPr>
          <a:xfrm>
            <a:off x="537553" y="6175017"/>
            <a:ext cx="2013624" cy="504482"/>
          </a:xfrm>
          <a:prstGeom prst="rect">
            <a:avLst/>
          </a:prstGeom>
        </p:spPr>
      </p:pic>
    </p:spTree>
    <p:custDataLst>
      <p:tags r:id="rId1"/>
    </p:custDataLst>
    <p:extLst>
      <p:ext uri="{BB962C8B-B14F-4D97-AF65-F5344CB8AC3E}">
        <p14:creationId xmlns:p14="http://schemas.microsoft.com/office/powerpoint/2010/main" val="380637403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 chart info">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13178"/>
            <a:ext cx="10972800" cy="307777"/>
          </a:xfrm>
          <a:noFill/>
          <a:ln w="12700">
            <a:noFill/>
            <a:miter lim="800000"/>
            <a:headEnd/>
            <a:tailEnd/>
          </a:ln>
        </p:spPr>
        <p:txBody>
          <a:bodyPr vert="horz" wrap="square" lIns="0" tIns="0" rIns="0" bIns="0" numCol="1" anchor="t" anchorCtr="0" compatLnSpc="1">
            <a:prstTxWarp prst="textNoShape">
              <a:avLst/>
            </a:prstTxWarp>
            <a:spAutoFit/>
          </a:bodyPr>
          <a:lstStyle>
            <a:lvl1pPr marL="0" indent="0" algn="l" rtl="0" eaLnBrk="0" fontAlgn="base" hangingPunct="0">
              <a:lnSpc>
                <a:spcPct val="100000"/>
              </a:lnSpc>
              <a:spcBef>
                <a:spcPts val="0"/>
              </a:spcBef>
              <a:spcAft>
                <a:spcPct val="0"/>
              </a:spcAft>
              <a:buClr>
                <a:schemeClr val="tx1"/>
              </a:buClr>
              <a:buSzPct val="100000"/>
              <a:buFont typeface="Arial" pitchFamily="-65" charset="0"/>
              <a:buNone/>
              <a:defRPr lang="en-US" sz="2000" dirty="0" smtClean="0">
                <a:solidFill>
                  <a:schemeClr val="tx2"/>
                </a:solidFill>
                <a:latin typeface="+mn-lt"/>
                <a:ea typeface="Arial Unicode MS" pitchFamily="-65" charset="0"/>
                <a:cs typeface="Arial Unicode MS" pitchFamily="-65" charset="0"/>
                <a:sym typeface="Arial" pitchFamily="-65" charset="0"/>
              </a:defRPr>
            </a:lvl1pPr>
            <a:lvl2pPr algn="l" rtl="0" eaLnBrk="0" fontAlgn="base" hangingPunct="0">
              <a:lnSpc>
                <a:spcPct val="110000"/>
              </a:lnSpc>
              <a:spcBef>
                <a:spcPts val="0"/>
              </a:spcBef>
              <a:spcAft>
                <a:spcPct val="0"/>
              </a:spcAft>
              <a:buClr>
                <a:schemeClr val="tx1"/>
              </a:buClr>
              <a:buSzPct val="100000"/>
              <a:buFont typeface="Arial" pitchFamily="-65" charset="0"/>
              <a:defRPr lang="en-US" sz="2000" dirty="0" smtClean="0">
                <a:solidFill>
                  <a:schemeClr val="tx1"/>
                </a:solidFill>
                <a:latin typeface="+mn-lt"/>
                <a:ea typeface="Arial Unicode MS" pitchFamily="-65" charset="0"/>
                <a:cs typeface="Arial Unicode MS" pitchFamily="-65" charset="0"/>
                <a:sym typeface="Arial" pitchFamily="-65" charset="0"/>
              </a:defRPr>
            </a:lvl2pPr>
            <a:lvl3pPr algn="l" rtl="0" eaLnBrk="0" fontAlgn="base" hangingPunct="0">
              <a:lnSpc>
                <a:spcPct val="110000"/>
              </a:lnSpc>
              <a:spcBef>
                <a:spcPts val="0"/>
              </a:spcBef>
              <a:spcAft>
                <a:spcPct val="0"/>
              </a:spcAft>
              <a:buClr>
                <a:schemeClr val="tx1"/>
              </a:buClr>
              <a:buSzPct val="100000"/>
              <a:buFont typeface="Arial" pitchFamily="-65" charset="0"/>
              <a:defRPr lang="en-US" sz="1800" dirty="0" smtClean="0">
                <a:solidFill>
                  <a:schemeClr val="tx1"/>
                </a:solidFill>
                <a:latin typeface="+mn-lt"/>
                <a:ea typeface="Arial Unicode MS" pitchFamily="-65" charset="0"/>
                <a:cs typeface="Arial Unicode MS" pitchFamily="-65" charset="0"/>
                <a:sym typeface="Arial" pitchFamily="-65" charset="0"/>
              </a:defRPr>
            </a:lvl3pPr>
            <a:lvl4pPr algn="l" rtl="0" eaLnBrk="0" fontAlgn="base" hangingPunct="0">
              <a:lnSpc>
                <a:spcPct val="110000"/>
              </a:lnSpc>
              <a:spcBef>
                <a:spcPts val="0"/>
              </a:spcBef>
              <a:spcAft>
                <a:spcPct val="0"/>
              </a:spcAft>
              <a:buClr>
                <a:schemeClr val="tx1"/>
              </a:buClr>
              <a:buSzPct val="100000"/>
              <a:buFont typeface="Arial" pitchFamily="-65" charset="0"/>
              <a:defRPr lang="en-US" sz="1800" dirty="0" smtClean="0">
                <a:solidFill>
                  <a:schemeClr val="tx1"/>
                </a:solidFill>
                <a:latin typeface="+mn-lt"/>
                <a:ea typeface="Arial Unicode MS" pitchFamily="-65" charset="0"/>
                <a:cs typeface="Arial Unicode MS" pitchFamily="-65" charset="0"/>
                <a:sym typeface="Arial" pitchFamily="-65" charset="0"/>
              </a:defRPr>
            </a:lvl4pPr>
            <a:lvl5pPr algn="l" rtl="0" eaLnBrk="0" fontAlgn="base" hangingPunct="0">
              <a:lnSpc>
                <a:spcPct val="110000"/>
              </a:lnSpc>
              <a:spcBef>
                <a:spcPts val="0"/>
              </a:spcBef>
              <a:spcAft>
                <a:spcPct val="0"/>
              </a:spcAft>
              <a:buClr>
                <a:schemeClr val="tx1"/>
              </a:buClr>
              <a:buSzPct val="100000"/>
              <a:buFont typeface="Arial" pitchFamily="-65" charset="0"/>
              <a:defRPr lang="en-US" sz="1800" dirty="0">
                <a:solidFill>
                  <a:schemeClr val="tx1"/>
                </a:solidFill>
                <a:latin typeface="+mn-lt"/>
                <a:ea typeface="Arial Unicode MS" pitchFamily="-65" charset="0"/>
                <a:cs typeface="Arial Unicode MS" pitchFamily="-65" charset="0"/>
                <a:sym typeface="Arial" pitchFamily="-65" charset="0"/>
              </a:defRPr>
            </a:lvl5pPr>
          </a:lstStyle>
          <a:p>
            <a:pPr lvl="0"/>
            <a:r>
              <a:rPr lang="en-US"/>
              <a:t>Edit Master text styles</a:t>
            </a:r>
          </a:p>
        </p:txBody>
      </p:sp>
      <p:sp>
        <p:nvSpPr>
          <p:cNvPr id="6" name="Text Placeholder 4"/>
          <p:cNvSpPr>
            <a:spLocks noGrp="1"/>
          </p:cNvSpPr>
          <p:nvPr>
            <p:ph type="body" sz="quarter" idx="10"/>
          </p:nvPr>
        </p:nvSpPr>
        <p:spPr>
          <a:xfrm>
            <a:off x="609600" y="868059"/>
            <a:ext cx="10972800" cy="307777"/>
          </a:xfrm>
          <a:noFill/>
          <a:ln w="12700">
            <a:noFill/>
            <a:miter lim="800000"/>
            <a:headEnd/>
            <a:tailEnd/>
          </a:ln>
        </p:spPr>
        <p:txBody>
          <a:bodyPr vert="horz" wrap="square" lIns="0" tIns="0" rIns="0" bIns="0" numCol="1" anchor="t" anchorCtr="0" compatLnSpc="1">
            <a:prstTxWarp prst="textNoShape">
              <a:avLst/>
            </a:prstTxWarp>
            <a:spAutoFit/>
          </a:bodyPr>
          <a:lstStyle>
            <a:lvl1pPr marL="0" indent="0">
              <a:buNone/>
              <a:defRPr lang="en-US" sz="2000" dirty="0">
                <a:solidFill>
                  <a:schemeClr val="tx2"/>
                </a:solidFill>
                <a:latin typeface="+mn-lt"/>
                <a:ea typeface="Arial Unicode MS" pitchFamily="-65" charset="0"/>
                <a:cs typeface="Arial Unicode MS" pitchFamily="-65" charset="0"/>
                <a:sym typeface="Arial" pitchFamily="-65" charset="0"/>
              </a:defRPr>
            </a:lvl1pPr>
            <a:lvl2pPr>
              <a:defRPr sz="2100"/>
            </a:lvl2pPr>
            <a:lvl3pPr>
              <a:defRPr sz="2100"/>
            </a:lvl3pPr>
            <a:lvl4pPr>
              <a:defRPr sz="2100"/>
            </a:lvl4pPr>
            <a:lvl5pPr>
              <a:defRPr sz="2100"/>
            </a:lvl5pPr>
          </a:lstStyle>
          <a:p>
            <a:pPr marL="0" lvl="0" indent="0" algn="l" rtl="0" eaLnBrk="0" fontAlgn="base" hangingPunct="0">
              <a:spcBef>
                <a:spcPts val="2100"/>
              </a:spcBef>
              <a:spcAft>
                <a:spcPct val="0"/>
              </a:spcAft>
              <a:buClr>
                <a:schemeClr val="tx1"/>
              </a:buClr>
              <a:buSzPct val="100000"/>
              <a:buFont typeface="Arial" pitchFamily="-65" charset="0"/>
              <a:buNone/>
            </a:pPr>
            <a:r>
              <a:rPr lang="en-US"/>
              <a:t>Edit Master text styles</a:t>
            </a:r>
          </a:p>
        </p:txBody>
      </p:sp>
      <p:sp>
        <p:nvSpPr>
          <p:cNvPr id="11" name="Text Placeholder 14">
            <a:extLst>
              <a:ext uri="{FF2B5EF4-FFF2-40B4-BE49-F238E27FC236}">
                <a16:creationId xmlns:a16="http://schemas.microsoft.com/office/drawing/2014/main" id="{450D3E58-915E-457E-AED4-0288379A0A64}"/>
              </a:ext>
            </a:extLst>
          </p:cNvPr>
          <p:cNvSpPr>
            <a:spLocks noGrp="1"/>
          </p:cNvSpPr>
          <p:nvPr>
            <p:ph type="body" sz="quarter" idx="20" hasCustomPrompt="1"/>
          </p:nvPr>
        </p:nvSpPr>
        <p:spPr>
          <a:xfrm>
            <a:off x="609599" y="5913259"/>
            <a:ext cx="10980757" cy="251942"/>
          </a:xfrm>
        </p:spPr>
        <p:txBody>
          <a:bodyPr anchor="b">
            <a:noAutofit/>
          </a:bodyPr>
          <a:lstStyle>
            <a:lvl1pPr marL="0" indent="0" algn="l">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Click to add footnote</a:t>
            </a:r>
          </a:p>
        </p:txBody>
      </p:sp>
      <p:sp>
        <p:nvSpPr>
          <p:cNvPr id="2" name="Title 1">
            <a:extLst>
              <a:ext uri="{FF2B5EF4-FFF2-40B4-BE49-F238E27FC236}">
                <a16:creationId xmlns:a16="http://schemas.microsoft.com/office/drawing/2014/main" id="{8BD55E13-02BE-4E33-B183-388B58486F62}"/>
              </a:ext>
            </a:extLst>
          </p:cNvPr>
          <p:cNvSpPr>
            <a:spLocks noGrp="1"/>
          </p:cNvSpPr>
          <p:nvPr>
            <p:ph type="title"/>
          </p:nvPr>
        </p:nvSpPr>
        <p:spPr/>
        <p:txBody>
          <a:bodyPr/>
          <a:lstStyle/>
          <a:p>
            <a:r>
              <a:rPr lang="en-US"/>
              <a:t>Click to edit Master title style</a:t>
            </a:r>
          </a:p>
        </p:txBody>
      </p:sp>
      <p:sp>
        <p:nvSpPr>
          <p:cNvPr id="4" name="Slide Number Placeholder 3">
            <a:extLst>
              <a:ext uri="{FF2B5EF4-FFF2-40B4-BE49-F238E27FC236}">
                <a16:creationId xmlns:a16="http://schemas.microsoft.com/office/drawing/2014/main" id="{43B9B263-0D8F-40A0-A832-EF1BE0984DB2}"/>
              </a:ext>
            </a:extLst>
          </p:cNvPr>
          <p:cNvSpPr>
            <a:spLocks noGrp="1"/>
          </p:cNvSpPr>
          <p:nvPr>
            <p:ph type="sldNum" sz="quarter" idx="21"/>
          </p:nvPr>
        </p:nvSpPr>
        <p:spPr/>
        <p:txBody>
          <a:bodyPr/>
          <a:lstStyle/>
          <a:p>
            <a:fld id="{AD816501-AAE5-214E-B100-00C3DC5F5E3F}" type="slidenum">
              <a:rPr lang="en-US" smtClean="0"/>
              <a:pPr/>
              <a:t>‹#›</a:t>
            </a:fld>
            <a:endParaRPr lang="en-US"/>
          </a:p>
        </p:txBody>
      </p:sp>
    </p:spTree>
    <p:custDataLst>
      <p:tags r:id="rId1"/>
    </p:custData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ine title, bullets">
    <p:spTree>
      <p:nvGrpSpPr>
        <p:cNvPr id="1" name=""/>
        <p:cNvGrpSpPr/>
        <p:nvPr/>
      </p:nvGrpSpPr>
      <p:grpSpPr>
        <a:xfrm>
          <a:off x="0" y="0"/>
          <a:ext cx="0" cy="0"/>
          <a:chOff x="0" y="0"/>
          <a:chExt cx="0" cy="0"/>
        </a:xfrm>
      </p:grpSpPr>
      <p:sp>
        <p:nvSpPr>
          <p:cNvPr id="10" name="Text Placeholder 14">
            <a:extLst>
              <a:ext uri="{FF2B5EF4-FFF2-40B4-BE49-F238E27FC236}">
                <a16:creationId xmlns:a16="http://schemas.microsoft.com/office/drawing/2014/main" id="{C504591F-D3FF-43BE-BDD3-44D31344A53B}"/>
              </a:ext>
            </a:extLst>
          </p:cNvPr>
          <p:cNvSpPr>
            <a:spLocks noGrp="1"/>
          </p:cNvSpPr>
          <p:nvPr>
            <p:ph type="body" sz="quarter" idx="20" hasCustomPrompt="1"/>
          </p:nvPr>
        </p:nvSpPr>
        <p:spPr>
          <a:xfrm>
            <a:off x="609599" y="5913259"/>
            <a:ext cx="10980757" cy="251942"/>
          </a:xfrm>
        </p:spPr>
        <p:txBody>
          <a:bodyPr anchor="b">
            <a:noAutofit/>
          </a:bodyPr>
          <a:lstStyle>
            <a:lvl1pPr marL="0" indent="0" algn="l">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Click to add footnote</a:t>
            </a:r>
          </a:p>
        </p:txBody>
      </p:sp>
      <p:sp>
        <p:nvSpPr>
          <p:cNvPr id="2" name="Title 1">
            <a:extLst>
              <a:ext uri="{FF2B5EF4-FFF2-40B4-BE49-F238E27FC236}">
                <a16:creationId xmlns:a16="http://schemas.microsoft.com/office/drawing/2014/main" id="{73FD6D03-C1C3-4357-B38C-ACA608B37235}"/>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D11E908F-6C9E-4AA3-9F59-8ED5F603DA5F}"/>
              </a:ext>
            </a:extLst>
          </p:cNvPr>
          <p:cNvSpPr>
            <a:spLocks noGrp="1"/>
          </p:cNvSpPr>
          <p:nvPr>
            <p:ph type="sldNum" sz="quarter" idx="21"/>
          </p:nvPr>
        </p:nvSpPr>
        <p:spPr/>
        <p:txBody>
          <a:bodyPr/>
          <a:lstStyle/>
          <a:p>
            <a:fld id="{AD816501-AAE5-214E-B100-00C3DC5F5E3F}" type="slidenum">
              <a:rPr lang="en-US" smtClean="0"/>
              <a:pPr/>
              <a:t>‹#›</a:t>
            </a:fld>
            <a:endParaRPr lang="en-US"/>
          </a:p>
        </p:txBody>
      </p:sp>
      <p:sp>
        <p:nvSpPr>
          <p:cNvPr id="8" name="Content Placeholder 4">
            <a:extLst>
              <a:ext uri="{FF2B5EF4-FFF2-40B4-BE49-F238E27FC236}">
                <a16:creationId xmlns:a16="http://schemas.microsoft.com/office/drawing/2014/main" id="{38527A99-8CC5-4235-BC4F-5ABE0627F224}"/>
              </a:ext>
            </a:extLst>
          </p:cNvPr>
          <p:cNvSpPr>
            <a:spLocks noGrp="1"/>
          </p:cNvSpPr>
          <p:nvPr>
            <p:ph sz="quarter" idx="22"/>
          </p:nvPr>
        </p:nvSpPr>
        <p:spPr>
          <a:xfrm>
            <a:off x="609600" y="1713180"/>
            <a:ext cx="10972800" cy="4206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 LEFT HALF bullets">
    <p:spTree>
      <p:nvGrpSpPr>
        <p:cNvPr id="1" name=""/>
        <p:cNvGrpSpPr/>
        <p:nvPr/>
      </p:nvGrpSpPr>
      <p:grpSpPr>
        <a:xfrm>
          <a:off x="0" y="0"/>
          <a:ext cx="0" cy="0"/>
          <a:chOff x="0" y="0"/>
          <a:chExt cx="0" cy="0"/>
        </a:xfrm>
      </p:grpSpPr>
      <p:sp>
        <p:nvSpPr>
          <p:cNvPr id="6" name="Text Placeholder 4"/>
          <p:cNvSpPr>
            <a:spLocks noGrp="1"/>
          </p:cNvSpPr>
          <p:nvPr>
            <p:ph type="body" sz="quarter" idx="10"/>
          </p:nvPr>
        </p:nvSpPr>
        <p:spPr>
          <a:xfrm>
            <a:off x="609600" y="868059"/>
            <a:ext cx="10972800" cy="307777"/>
          </a:xfrm>
          <a:noFill/>
          <a:ln w="12700">
            <a:noFill/>
            <a:miter lim="800000"/>
            <a:headEnd/>
            <a:tailEnd/>
          </a:ln>
        </p:spPr>
        <p:txBody>
          <a:bodyPr vert="horz" wrap="square" lIns="0" tIns="0" rIns="0" bIns="0" numCol="1" anchor="t" anchorCtr="0" compatLnSpc="1">
            <a:prstTxWarp prst="textNoShape">
              <a:avLst/>
            </a:prstTxWarp>
            <a:spAutoFit/>
          </a:bodyPr>
          <a:lstStyle>
            <a:lvl1pPr marL="0" indent="0">
              <a:buNone/>
              <a:defRPr lang="en-US" sz="2000" dirty="0">
                <a:solidFill>
                  <a:schemeClr val="tx2"/>
                </a:solidFill>
                <a:latin typeface="+mn-lt"/>
                <a:ea typeface="Arial Unicode MS" pitchFamily="-65" charset="0"/>
                <a:cs typeface="Arial Unicode MS" pitchFamily="-65" charset="0"/>
                <a:sym typeface="Arial" pitchFamily="-65" charset="0"/>
              </a:defRPr>
            </a:lvl1pPr>
            <a:lvl2pPr>
              <a:defRPr sz="2100"/>
            </a:lvl2pPr>
            <a:lvl3pPr>
              <a:defRPr sz="2100"/>
            </a:lvl3pPr>
            <a:lvl4pPr>
              <a:defRPr sz="2100"/>
            </a:lvl4pPr>
            <a:lvl5pPr>
              <a:defRPr sz="2100"/>
            </a:lvl5pPr>
          </a:lstStyle>
          <a:p>
            <a:pPr marL="0" lvl="0" indent="0" algn="l" rtl="0" eaLnBrk="0" fontAlgn="base" hangingPunct="0">
              <a:spcBef>
                <a:spcPts val="2100"/>
              </a:spcBef>
              <a:spcAft>
                <a:spcPct val="0"/>
              </a:spcAft>
              <a:buClr>
                <a:schemeClr val="tx1"/>
              </a:buClr>
              <a:buSzPct val="100000"/>
              <a:buFont typeface="Arial" pitchFamily="-65" charset="0"/>
              <a:buNone/>
            </a:pPr>
            <a:r>
              <a:rPr lang="en-US"/>
              <a:t>Edit Master text styles</a:t>
            </a:r>
          </a:p>
        </p:txBody>
      </p:sp>
      <p:sp>
        <p:nvSpPr>
          <p:cNvPr id="15" name="Text Placeholder 14">
            <a:extLst>
              <a:ext uri="{FF2B5EF4-FFF2-40B4-BE49-F238E27FC236}">
                <a16:creationId xmlns:a16="http://schemas.microsoft.com/office/drawing/2014/main" id="{0B79D711-EF61-4011-9FA6-6FDB01FB1656}"/>
              </a:ext>
            </a:extLst>
          </p:cNvPr>
          <p:cNvSpPr>
            <a:spLocks noGrp="1"/>
          </p:cNvSpPr>
          <p:nvPr>
            <p:ph type="body" sz="quarter" idx="20" hasCustomPrompt="1"/>
          </p:nvPr>
        </p:nvSpPr>
        <p:spPr>
          <a:xfrm>
            <a:off x="609599" y="5913259"/>
            <a:ext cx="10980757" cy="251942"/>
          </a:xfrm>
        </p:spPr>
        <p:txBody>
          <a:bodyPr anchor="b">
            <a:noAutofit/>
          </a:bodyPr>
          <a:lstStyle>
            <a:lvl1pPr marL="0" indent="0" algn="l">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Click to add footnote</a:t>
            </a:r>
          </a:p>
        </p:txBody>
      </p:sp>
      <p:sp>
        <p:nvSpPr>
          <p:cNvPr id="2" name="Title 1">
            <a:extLst>
              <a:ext uri="{FF2B5EF4-FFF2-40B4-BE49-F238E27FC236}">
                <a16:creationId xmlns:a16="http://schemas.microsoft.com/office/drawing/2014/main" id="{C4A52491-CA22-4328-97AB-8EE9D2FAF2EE}"/>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DB3778AE-4C3E-40AD-9573-E0858D431205}"/>
              </a:ext>
            </a:extLst>
          </p:cNvPr>
          <p:cNvSpPr>
            <a:spLocks noGrp="1"/>
          </p:cNvSpPr>
          <p:nvPr>
            <p:ph type="sldNum" sz="quarter" idx="21"/>
          </p:nvPr>
        </p:nvSpPr>
        <p:spPr/>
        <p:txBody>
          <a:bodyPr/>
          <a:lstStyle/>
          <a:p>
            <a:fld id="{AD816501-AAE5-214E-B100-00C3DC5F5E3F}" type="slidenum">
              <a:rPr lang="en-US" smtClean="0"/>
              <a:pPr/>
              <a:t>‹#›</a:t>
            </a:fld>
            <a:endParaRPr lang="en-US"/>
          </a:p>
        </p:txBody>
      </p:sp>
      <p:sp>
        <p:nvSpPr>
          <p:cNvPr id="11" name="Content Placeholder 4">
            <a:extLst>
              <a:ext uri="{FF2B5EF4-FFF2-40B4-BE49-F238E27FC236}">
                <a16:creationId xmlns:a16="http://schemas.microsoft.com/office/drawing/2014/main" id="{FD50DC96-D21B-4D16-93D7-9A8D148BBEC4}"/>
              </a:ext>
            </a:extLst>
          </p:cNvPr>
          <p:cNvSpPr>
            <a:spLocks noGrp="1"/>
          </p:cNvSpPr>
          <p:nvPr>
            <p:ph sz="quarter" idx="22"/>
          </p:nvPr>
        </p:nvSpPr>
        <p:spPr>
          <a:xfrm>
            <a:off x="609600" y="1713180"/>
            <a:ext cx="5394960" cy="4206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4">
            <a:extLst>
              <a:ext uri="{FF2B5EF4-FFF2-40B4-BE49-F238E27FC236}">
                <a16:creationId xmlns:a16="http://schemas.microsoft.com/office/drawing/2014/main" id="{694F8BE6-6407-4DDB-837A-578478BA1FEF}"/>
              </a:ext>
            </a:extLst>
          </p:cNvPr>
          <p:cNvSpPr>
            <a:spLocks noGrp="1"/>
          </p:cNvSpPr>
          <p:nvPr>
            <p:ph sz="quarter" idx="23"/>
          </p:nvPr>
        </p:nvSpPr>
        <p:spPr>
          <a:xfrm>
            <a:off x="6187440" y="1713180"/>
            <a:ext cx="5394960" cy="4206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ub, RIGHT 2/3">
    <p:spTree>
      <p:nvGrpSpPr>
        <p:cNvPr id="1" name=""/>
        <p:cNvGrpSpPr/>
        <p:nvPr/>
      </p:nvGrpSpPr>
      <p:grpSpPr>
        <a:xfrm>
          <a:off x="0" y="0"/>
          <a:ext cx="0" cy="0"/>
          <a:chOff x="0" y="0"/>
          <a:chExt cx="0" cy="0"/>
        </a:xfrm>
      </p:grpSpPr>
      <p:sp>
        <p:nvSpPr>
          <p:cNvPr id="6" name="Text Placeholder 4"/>
          <p:cNvSpPr>
            <a:spLocks noGrp="1"/>
          </p:cNvSpPr>
          <p:nvPr>
            <p:ph type="body" sz="quarter" idx="10"/>
          </p:nvPr>
        </p:nvSpPr>
        <p:spPr>
          <a:xfrm>
            <a:off x="609600" y="868059"/>
            <a:ext cx="10972800" cy="307777"/>
          </a:xfrm>
          <a:noFill/>
          <a:ln w="12700">
            <a:noFill/>
            <a:miter lim="800000"/>
            <a:headEnd/>
            <a:tailEnd/>
          </a:ln>
        </p:spPr>
        <p:txBody>
          <a:bodyPr vert="horz" wrap="square" lIns="0" tIns="0" rIns="0" bIns="0" numCol="1" anchor="t" anchorCtr="0" compatLnSpc="1">
            <a:prstTxWarp prst="textNoShape">
              <a:avLst/>
            </a:prstTxWarp>
            <a:spAutoFit/>
          </a:bodyPr>
          <a:lstStyle>
            <a:lvl1pPr marL="0" indent="0">
              <a:buNone/>
              <a:defRPr lang="en-US" sz="2000" dirty="0">
                <a:solidFill>
                  <a:schemeClr val="tx2"/>
                </a:solidFill>
                <a:latin typeface="+mn-lt"/>
                <a:ea typeface="Arial Unicode MS" pitchFamily="-65" charset="0"/>
                <a:cs typeface="Arial Unicode MS" pitchFamily="-65" charset="0"/>
                <a:sym typeface="Arial" pitchFamily="-65" charset="0"/>
              </a:defRPr>
            </a:lvl1pPr>
            <a:lvl2pPr>
              <a:defRPr sz="2100"/>
            </a:lvl2pPr>
            <a:lvl3pPr>
              <a:defRPr sz="2100"/>
            </a:lvl3pPr>
            <a:lvl4pPr>
              <a:defRPr sz="2100"/>
            </a:lvl4pPr>
            <a:lvl5pPr>
              <a:defRPr sz="2100"/>
            </a:lvl5pPr>
          </a:lstStyle>
          <a:p>
            <a:pPr marL="0" lvl="0" indent="0" algn="l" rtl="0" eaLnBrk="0" fontAlgn="base" hangingPunct="0">
              <a:spcBef>
                <a:spcPts val="2100"/>
              </a:spcBef>
              <a:spcAft>
                <a:spcPct val="0"/>
              </a:spcAft>
              <a:buClr>
                <a:schemeClr val="tx1"/>
              </a:buClr>
              <a:buSzPct val="100000"/>
              <a:buFont typeface="Arial" pitchFamily="-65" charset="0"/>
              <a:buNone/>
            </a:pPr>
            <a:r>
              <a:rPr lang="en-US"/>
              <a:t>Edit Master text styles</a:t>
            </a:r>
          </a:p>
        </p:txBody>
      </p:sp>
      <p:sp>
        <p:nvSpPr>
          <p:cNvPr id="13" name="Text Placeholder 14">
            <a:extLst>
              <a:ext uri="{FF2B5EF4-FFF2-40B4-BE49-F238E27FC236}">
                <a16:creationId xmlns:a16="http://schemas.microsoft.com/office/drawing/2014/main" id="{2A105EBD-351D-4505-98DB-920A7CDF3028}"/>
              </a:ext>
            </a:extLst>
          </p:cNvPr>
          <p:cNvSpPr>
            <a:spLocks noGrp="1"/>
          </p:cNvSpPr>
          <p:nvPr>
            <p:ph type="body" sz="quarter" idx="20" hasCustomPrompt="1"/>
          </p:nvPr>
        </p:nvSpPr>
        <p:spPr>
          <a:xfrm>
            <a:off x="609599" y="5913259"/>
            <a:ext cx="10980757" cy="251942"/>
          </a:xfrm>
        </p:spPr>
        <p:txBody>
          <a:bodyPr anchor="b">
            <a:noAutofit/>
          </a:bodyPr>
          <a:lstStyle>
            <a:lvl1pPr marL="0" indent="0" algn="l">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Click to add footnote</a:t>
            </a:r>
          </a:p>
        </p:txBody>
      </p:sp>
      <p:sp>
        <p:nvSpPr>
          <p:cNvPr id="2" name="Title 1">
            <a:extLst>
              <a:ext uri="{FF2B5EF4-FFF2-40B4-BE49-F238E27FC236}">
                <a16:creationId xmlns:a16="http://schemas.microsoft.com/office/drawing/2014/main" id="{2FCE3E10-278E-41E3-B8A0-C73ADA2C272E}"/>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2E1A62B7-E758-4594-B5E7-6F001A3CB102}"/>
              </a:ext>
            </a:extLst>
          </p:cNvPr>
          <p:cNvSpPr>
            <a:spLocks noGrp="1"/>
          </p:cNvSpPr>
          <p:nvPr>
            <p:ph type="sldNum" sz="quarter" idx="25"/>
          </p:nvPr>
        </p:nvSpPr>
        <p:spPr/>
        <p:txBody>
          <a:bodyPr/>
          <a:lstStyle/>
          <a:p>
            <a:fld id="{AD816501-AAE5-214E-B100-00C3DC5F5E3F}" type="slidenum">
              <a:rPr lang="en-US" smtClean="0"/>
              <a:pPr/>
              <a:t>‹#›</a:t>
            </a:fld>
            <a:endParaRPr lang="en-US"/>
          </a:p>
        </p:txBody>
      </p:sp>
      <p:sp>
        <p:nvSpPr>
          <p:cNvPr id="10" name="Content Placeholder 4">
            <a:extLst>
              <a:ext uri="{FF2B5EF4-FFF2-40B4-BE49-F238E27FC236}">
                <a16:creationId xmlns:a16="http://schemas.microsoft.com/office/drawing/2014/main" id="{4323909A-81C3-4277-9039-921D923903B8}"/>
              </a:ext>
            </a:extLst>
          </p:cNvPr>
          <p:cNvSpPr>
            <a:spLocks noGrp="1"/>
          </p:cNvSpPr>
          <p:nvPr>
            <p:ph sz="quarter" idx="22"/>
          </p:nvPr>
        </p:nvSpPr>
        <p:spPr>
          <a:xfrm>
            <a:off x="609599" y="1713180"/>
            <a:ext cx="3502152" cy="4206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4">
            <a:extLst>
              <a:ext uri="{FF2B5EF4-FFF2-40B4-BE49-F238E27FC236}">
                <a16:creationId xmlns:a16="http://schemas.microsoft.com/office/drawing/2014/main" id="{DAAF54C2-8FC0-4DD0-9AA2-8C9B0214D6D5}"/>
              </a:ext>
            </a:extLst>
          </p:cNvPr>
          <p:cNvSpPr>
            <a:spLocks noGrp="1"/>
          </p:cNvSpPr>
          <p:nvPr>
            <p:ph sz="quarter" idx="26"/>
          </p:nvPr>
        </p:nvSpPr>
        <p:spPr>
          <a:xfrm>
            <a:off x="4338918" y="1713180"/>
            <a:ext cx="7243482" cy="4206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sub, RIGHT 2/3">
    <p:spTree>
      <p:nvGrpSpPr>
        <p:cNvPr id="1" name=""/>
        <p:cNvGrpSpPr/>
        <p:nvPr/>
      </p:nvGrpSpPr>
      <p:grpSpPr>
        <a:xfrm>
          <a:off x="0" y="0"/>
          <a:ext cx="0" cy="0"/>
          <a:chOff x="0" y="0"/>
          <a:chExt cx="0" cy="0"/>
        </a:xfrm>
      </p:grpSpPr>
      <p:sp>
        <p:nvSpPr>
          <p:cNvPr id="6" name="Text Placeholder 4"/>
          <p:cNvSpPr>
            <a:spLocks noGrp="1"/>
          </p:cNvSpPr>
          <p:nvPr>
            <p:ph type="body" sz="quarter" idx="10"/>
          </p:nvPr>
        </p:nvSpPr>
        <p:spPr>
          <a:xfrm>
            <a:off x="609600" y="868059"/>
            <a:ext cx="10972800" cy="307777"/>
          </a:xfrm>
          <a:noFill/>
          <a:ln w="12700">
            <a:noFill/>
            <a:miter lim="800000"/>
            <a:headEnd/>
            <a:tailEnd/>
          </a:ln>
        </p:spPr>
        <p:txBody>
          <a:bodyPr vert="horz" wrap="square" lIns="0" tIns="0" rIns="0" bIns="0" numCol="1" anchor="t" anchorCtr="0" compatLnSpc="1">
            <a:prstTxWarp prst="textNoShape">
              <a:avLst/>
            </a:prstTxWarp>
            <a:spAutoFit/>
          </a:bodyPr>
          <a:lstStyle>
            <a:lvl1pPr marL="0" indent="0">
              <a:buNone/>
              <a:defRPr lang="en-US" sz="2000" dirty="0">
                <a:solidFill>
                  <a:schemeClr val="tx2"/>
                </a:solidFill>
                <a:latin typeface="+mn-lt"/>
                <a:ea typeface="Arial Unicode MS" pitchFamily="-65" charset="0"/>
                <a:cs typeface="Arial Unicode MS" pitchFamily="-65" charset="0"/>
                <a:sym typeface="Arial" pitchFamily="-65" charset="0"/>
              </a:defRPr>
            </a:lvl1pPr>
            <a:lvl2pPr>
              <a:defRPr sz="2100"/>
            </a:lvl2pPr>
            <a:lvl3pPr>
              <a:defRPr sz="2100"/>
            </a:lvl3pPr>
            <a:lvl4pPr>
              <a:defRPr sz="2100"/>
            </a:lvl4pPr>
            <a:lvl5pPr>
              <a:defRPr sz="2100"/>
            </a:lvl5pPr>
          </a:lstStyle>
          <a:p>
            <a:pPr marL="0" lvl="0" indent="0" algn="l" rtl="0" eaLnBrk="0" fontAlgn="base" hangingPunct="0">
              <a:spcBef>
                <a:spcPts val="2100"/>
              </a:spcBef>
              <a:spcAft>
                <a:spcPct val="0"/>
              </a:spcAft>
              <a:buClr>
                <a:schemeClr val="tx1"/>
              </a:buClr>
              <a:buSzPct val="100000"/>
              <a:buFont typeface="Arial" pitchFamily="-65" charset="0"/>
              <a:buNone/>
            </a:pPr>
            <a:r>
              <a:rPr lang="en-US"/>
              <a:t>Edit Master text styles</a:t>
            </a:r>
          </a:p>
        </p:txBody>
      </p:sp>
      <p:sp>
        <p:nvSpPr>
          <p:cNvPr id="11" name="Text Placeholder 14">
            <a:extLst>
              <a:ext uri="{FF2B5EF4-FFF2-40B4-BE49-F238E27FC236}">
                <a16:creationId xmlns:a16="http://schemas.microsoft.com/office/drawing/2014/main" id="{79EA6ED1-A2B2-43FF-B4A8-651685E8F2FD}"/>
              </a:ext>
            </a:extLst>
          </p:cNvPr>
          <p:cNvSpPr>
            <a:spLocks noGrp="1"/>
          </p:cNvSpPr>
          <p:nvPr>
            <p:ph type="body" sz="quarter" idx="19" hasCustomPrompt="1"/>
          </p:nvPr>
        </p:nvSpPr>
        <p:spPr>
          <a:xfrm>
            <a:off x="1" y="5913259"/>
            <a:ext cx="557497" cy="251942"/>
          </a:xfrm>
        </p:spPr>
        <p:txBody>
          <a:bodyPr anchor="b">
            <a:noAutofit/>
          </a:bodyPr>
          <a:lstStyle>
            <a:lvl1pPr marL="0" indent="0" algn="r">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a:t>
            </a:r>
          </a:p>
        </p:txBody>
      </p:sp>
      <p:sp>
        <p:nvSpPr>
          <p:cNvPr id="12" name="Text Placeholder 14">
            <a:extLst>
              <a:ext uri="{FF2B5EF4-FFF2-40B4-BE49-F238E27FC236}">
                <a16:creationId xmlns:a16="http://schemas.microsoft.com/office/drawing/2014/main" id="{4ABC5773-4523-4921-89C9-CC89919286AD}"/>
              </a:ext>
            </a:extLst>
          </p:cNvPr>
          <p:cNvSpPr>
            <a:spLocks noGrp="1"/>
          </p:cNvSpPr>
          <p:nvPr>
            <p:ph type="body" sz="quarter" idx="20" hasCustomPrompt="1"/>
          </p:nvPr>
        </p:nvSpPr>
        <p:spPr>
          <a:xfrm>
            <a:off x="609599" y="5913259"/>
            <a:ext cx="10980757" cy="251942"/>
          </a:xfrm>
        </p:spPr>
        <p:txBody>
          <a:bodyPr anchor="b">
            <a:noAutofit/>
          </a:bodyPr>
          <a:lstStyle>
            <a:lvl1pPr marL="0" indent="0" algn="l">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Click to add footnote</a:t>
            </a:r>
          </a:p>
        </p:txBody>
      </p:sp>
      <p:sp>
        <p:nvSpPr>
          <p:cNvPr id="2" name="Title 1">
            <a:extLst>
              <a:ext uri="{FF2B5EF4-FFF2-40B4-BE49-F238E27FC236}">
                <a16:creationId xmlns:a16="http://schemas.microsoft.com/office/drawing/2014/main" id="{1B6C8F46-B352-4510-97D0-BE486D8D8168}"/>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269F6AB7-D22C-40D5-BF0E-EE8000C5BF48}"/>
              </a:ext>
            </a:extLst>
          </p:cNvPr>
          <p:cNvSpPr>
            <a:spLocks noGrp="1"/>
          </p:cNvSpPr>
          <p:nvPr>
            <p:ph type="sldNum" sz="quarter" idx="27"/>
          </p:nvPr>
        </p:nvSpPr>
        <p:spPr/>
        <p:txBody>
          <a:bodyPr/>
          <a:lstStyle/>
          <a:p>
            <a:fld id="{AD816501-AAE5-214E-B100-00C3DC5F5E3F}" type="slidenum">
              <a:rPr lang="en-US" smtClean="0"/>
              <a:pPr/>
              <a:t>‹#›</a:t>
            </a:fld>
            <a:endParaRPr lang="en-US"/>
          </a:p>
        </p:txBody>
      </p:sp>
      <p:sp>
        <p:nvSpPr>
          <p:cNvPr id="10" name="Content Placeholder 4">
            <a:extLst>
              <a:ext uri="{FF2B5EF4-FFF2-40B4-BE49-F238E27FC236}">
                <a16:creationId xmlns:a16="http://schemas.microsoft.com/office/drawing/2014/main" id="{ACFC7D71-9B07-42C1-9728-35E0E94E8FC1}"/>
              </a:ext>
            </a:extLst>
          </p:cNvPr>
          <p:cNvSpPr>
            <a:spLocks noGrp="1"/>
          </p:cNvSpPr>
          <p:nvPr>
            <p:ph sz="quarter" idx="22"/>
          </p:nvPr>
        </p:nvSpPr>
        <p:spPr>
          <a:xfrm>
            <a:off x="609599" y="1713180"/>
            <a:ext cx="3502152" cy="4206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4">
            <a:extLst>
              <a:ext uri="{FF2B5EF4-FFF2-40B4-BE49-F238E27FC236}">
                <a16:creationId xmlns:a16="http://schemas.microsoft.com/office/drawing/2014/main" id="{B6203159-F37F-48BC-BD51-5BFE655249E7}"/>
              </a:ext>
            </a:extLst>
          </p:cNvPr>
          <p:cNvSpPr>
            <a:spLocks noGrp="1"/>
          </p:cNvSpPr>
          <p:nvPr>
            <p:ph sz="quarter" idx="26"/>
          </p:nvPr>
        </p:nvSpPr>
        <p:spPr>
          <a:xfrm>
            <a:off x="4338918" y="1713180"/>
            <a:ext cx="7243482" cy="4206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386400834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ub, RIGHT HALF bullets">
    <p:spTree>
      <p:nvGrpSpPr>
        <p:cNvPr id="1" name=""/>
        <p:cNvGrpSpPr/>
        <p:nvPr/>
      </p:nvGrpSpPr>
      <p:grpSpPr>
        <a:xfrm>
          <a:off x="0" y="0"/>
          <a:ext cx="0" cy="0"/>
          <a:chOff x="0" y="0"/>
          <a:chExt cx="0" cy="0"/>
        </a:xfrm>
      </p:grpSpPr>
      <p:sp>
        <p:nvSpPr>
          <p:cNvPr id="6" name="Text Placeholder 4"/>
          <p:cNvSpPr>
            <a:spLocks noGrp="1"/>
          </p:cNvSpPr>
          <p:nvPr>
            <p:ph type="body" sz="quarter" idx="10"/>
          </p:nvPr>
        </p:nvSpPr>
        <p:spPr>
          <a:xfrm>
            <a:off x="609600" y="868059"/>
            <a:ext cx="10972800" cy="307777"/>
          </a:xfrm>
          <a:noFill/>
          <a:ln w="12700">
            <a:noFill/>
            <a:miter lim="800000"/>
            <a:headEnd/>
            <a:tailEnd/>
          </a:ln>
        </p:spPr>
        <p:txBody>
          <a:bodyPr vert="horz" wrap="square" lIns="0" tIns="0" rIns="0" bIns="0" numCol="1" anchor="t" anchorCtr="0" compatLnSpc="1">
            <a:prstTxWarp prst="textNoShape">
              <a:avLst/>
            </a:prstTxWarp>
            <a:spAutoFit/>
          </a:bodyPr>
          <a:lstStyle>
            <a:lvl1pPr marL="0" indent="0">
              <a:buNone/>
              <a:defRPr lang="en-US" sz="2000" dirty="0">
                <a:solidFill>
                  <a:schemeClr val="tx2"/>
                </a:solidFill>
                <a:latin typeface="+mn-lt"/>
                <a:ea typeface="Arial Unicode MS" pitchFamily="-65" charset="0"/>
                <a:cs typeface="Arial Unicode MS" pitchFamily="-65" charset="0"/>
                <a:sym typeface="Arial" pitchFamily="-65" charset="0"/>
              </a:defRPr>
            </a:lvl1pPr>
            <a:lvl2pPr>
              <a:defRPr sz="2100"/>
            </a:lvl2pPr>
            <a:lvl3pPr>
              <a:defRPr sz="2100"/>
            </a:lvl3pPr>
            <a:lvl4pPr>
              <a:defRPr sz="2100"/>
            </a:lvl4pPr>
            <a:lvl5pPr>
              <a:defRPr sz="2100"/>
            </a:lvl5pPr>
          </a:lstStyle>
          <a:p>
            <a:pPr marL="0" lvl="0" indent="0" algn="l" rtl="0" eaLnBrk="0" fontAlgn="base" hangingPunct="0">
              <a:spcBef>
                <a:spcPts val="2100"/>
              </a:spcBef>
              <a:spcAft>
                <a:spcPct val="0"/>
              </a:spcAft>
              <a:buClr>
                <a:schemeClr val="tx1"/>
              </a:buClr>
              <a:buSzPct val="100000"/>
              <a:buFont typeface="Arial" pitchFamily="-65" charset="0"/>
              <a:buNone/>
            </a:pPr>
            <a:r>
              <a:rPr lang="en-US"/>
              <a:t>Edit Master text styles</a:t>
            </a:r>
          </a:p>
        </p:txBody>
      </p:sp>
      <p:sp>
        <p:nvSpPr>
          <p:cNvPr id="14" name="Text Placeholder 14">
            <a:extLst>
              <a:ext uri="{FF2B5EF4-FFF2-40B4-BE49-F238E27FC236}">
                <a16:creationId xmlns:a16="http://schemas.microsoft.com/office/drawing/2014/main" id="{FA5E5E89-9046-4B92-81F8-9FE18634F97B}"/>
              </a:ext>
            </a:extLst>
          </p:cNvPr>
          <p:cNvSpPr>
            <a:spLocks noGrp="1"/>
          </p:cNvSpPr>
          <p:nvPr>
            <p:ph type="body" sz="quarter" idx="19" hasCustomPrompt="1"/>
          </p:nvPr>
        </p:nvSpPr>
        <p:spPr>
          <a:xfrm>
            <a:off x="1" y="5913259"/>
            <a:ext cx="557497" cy="251942"/>
          </a:xfrm>
        </p:spPr>
        <p:txBody>
          <a:bodyPr anchor="b">
            <a:noAutofit/>
          </a:bodyPr>
          <a:lstStyle>
            <a:lvl1pPr marL="0" indent="0" algn="r">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a:t>
            </a:r>
          </a:p>
        </p:txBody>
      </p:sp>
      <p:sp>
        <p:nvSpPr>
          <p:cNvPr id="15" name="Text Placeholder 14">
            <a:extLst>
              <a:ext uri="{FF2B5EF4-FFF2-40B4-BE49-F238E27FC236}">
                <a16:creationId xmlns:a16="http://schemas.microsoft.com/office/drawing/2014/main" id="{2DFA1F13-D00D-4129-B06E-EC06EA440B4B}"/>
              </a:ext>
            </a:extLst>
          </p:cNvPr>
          <p:cNvSpPr>
            <a:spLocks noGrp="1"/>
          </p:cNvSpPr>
          <p:nvPr>
            <p:ph type="body" sz="quarter" idx="20" hasCustomPrompt="1"/>
          </p:nvPr>
        </p:nvSpPr>
        <p:spPr>
          <a:xfrm>
            <a:off x="609599" y="5913259"/>
            <a:ext cx="10980757" cy="251942"/>
          </a:xfrm>
        </p:spPr>
        <p:txBody>
          <a:bodyPr anchor="b">
            <a:noAutofit/>
          </a:bodyPr>
          <a:lstStyle>
            <a:lvl1pPr marL="0" indent="0" algn="l">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Click to add footnote</a:t>
            </a:r>
          </a:p>
        </p:txBody>
      </p:sp>
      <p:sp>
        <p:nvSpPr>
          <p:cNvPr id="2" name="Title 1">
            <a:extLst>
              <a:ext uri="{FF2B5EF4-FFF2-40B4-BE49-F238E27FC236}">
                <a16:creationId xmlns:a16="http://schemas.microsoft.com/office/drawing/2014/main" id="{355035C5-22EB-4249-A65B-DF6162518604}"/>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820868CF-4AEC-4320-B897-E2C930BE17E0}"/>
              </a:ext>
            </a:extLst>
          </p:cNvPr>
          <p:cNvSpPr>
            <a:spLocks noGrp="1"/>
          </p:cNvSpPr>
          <p:nvPr>
            <p:ph type="sldNum" sz="quarter" idx="21"/>
          </p:nvPr>
        </p:nvSpPr>
        <p:spPr/>
        <p:txBody>
          <a:bodyPr/>
          <a:lstStyle/>
          <a:p>
            <a:fld id="{AD816501-AAE5-214E-B100-00C3DC5F5E3F}" type="slidenum">
              <a:rPr lang="en-US" smtClean="0"/>
              <a:pPr/>
              <a:t>‹#›</a:t>
            </a:fld>
            <a:endParaRPr lang="en-US"/>
          </a:p>
        </p:txBody>
      </p:sp>
      <p:sp>
        <p:nvSpPr>
          <p:cNvPr id="12" name="Content Placeholder 4">
            <a:extLst>
              <a:ext uri="{FF2B5EF4-FFF2-40B4-BE49-F238E27FC236}">
                <a16:creationId xmlns:a16="http://schemas.microsoft.com/office/drawing/2014/main" id="{F7DBC7AF-8BED-44DE-9C7F-512660417EEF}"/>
              </a:ext>
            </a:extLst>
          </p:cNvPr>
          <p:cNvSpPr>
            <a:spLocks noGrp="1"/>
          </p:cNvSpPr>
          <p:nvPr>
            <p:ph sz="quarter" idx="22"/>
          </p:nvPr>
        </p:nvSpPr>
        <p:spPr>
          <a:xfrm>
            <a:off x="609600" y="1713180"/>
            <a:ext cx="5394960" cy="4206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4">
            <a:extLst>
              <a:ext uri="{FF2B5EF4-FFF2-40B4-BE49-F238E27FC236}">
                <a16:creationId xmlns:a16="http://schemas.microsoft.com/office/drawing/2014/main" id="{4AEBAA0A-9D44-4D9C-B711-B7FECFEEAAA0}"/>
              </a:ext>
            </a:extLst>
          </p:cNvPr>
          <p:cNvSpPr>
            <a:spLocks noGrp="1"/>
          </p:cNvSpPr>
          <p:nvPr>
            <p:ph sz="quarter" idx="23"/>
          </p:nvPr>
        </p:nvSpPr>
        <p:spPr>
          <a:xfrm>
            <a:off x="6187440" y="1713180"/>
            <a:ext cx="5394960" cy="4206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ub, LEFT 2/3">
    <p:spTree>
      <p:nvGrpSpPr>
        <p:cNvPr id="1" name=""/>
        <p:cNvGrpSpPr/>
        <p:nvPr/>
      </p:nvGrpSpPr>
      <p:grpSpPr>
        <a:xfrm>
          <a:off x="0" y="0"/>
          <a:ext cx="0" cy="0"/>
          <a:chOff x="0" y="0"/>
          <a:chExt cx="0" cy="0"/>
        </a:xfrm>
      </p:grpSpPr>
      <p:sp>
        <p:nvSpPr>
          <p:cNvPr id="6" name="Text Placeholder 4"/>
          <p:cNvSpPr>
            <a:spLocks noGrp="1"/>
          </p:cNvSpPr>
          <p:nvPr>
            <p:ph type="body" sz="quarter" idx="10"/>
          </p:nvPr>
        </p:nvSpPr>
        <p:spPr>
          <a:xfrm>
            <a:off x="609600" y="868059"/>
            <a:ext cx="10972800" cy="307777"/>
          </a:xfrm>
          <a:noFill/>
          <a:ln w="12700">
            <a:noFill/>
            <a:miter lim="800000"/>
            <a:headEnd/>
            <a:tailEnd/>
          </a:ln>
        </p:spPr>
        <p:txBody>
          <a:bodyPr vert="horz" wrap="square" lIns="0" tIns="0" rIns="0" bIns="0" numCol="1" anchor="t" anchorCtr="0" compatLnSpc="1">
            <a:prstTxWarp prst="textNoShape">
              <a:avLst/>
            </a:prstTxWarp>
            <a:spAutoFit/>
          </a:bodyPr>
          <a:lstStyle>
            <a:lvl1pPr marL="0" indent="0">
              <a:buNone/>
              <a:defRPr lang="en-US" sz="2000" dirty="0">
                <a:solidFill>
                  <a:schemeClr val="tx2"/>
                </a:solidFill>
                <a:latin typeface="+mn-lt"/>
                <a:ea typeface="Arial Unicode MS" pitchFamily="-65" charset="0"/>
                <a:cs typeface="Arial Unicode MS" pitchFamily="-65" charset="0"/>
                <a:sym typeface="Arial" pitchFamily="-65" charset="0"/>
              </a:defRPr>
            </a:lvl1pPr>
            <a:lvl2pPr>
              <a:defRPr sz="2100"/>
            </a:lvl2pPr>
            <a:lvl3pPr>
              <a:defRPr sz="2100"/>
            </a:lvl3pPr>
            <a:lvl4pPr>
              <a:defRPr sz="2100"/>
            </a:lvl4pPr>
            <a:lvl5pPr>
              <a:defRPr sz="2100"/>
            </a:lvl5pPr>
          </a:lstStyle>
          <a:p>
            <a:pPr marL="0" lvl="0" indent="0" algn="l" rtl="0" eaLnBrk="0" fontAlgn="base" hangingPunct="0">
              <a:spcBef>
                <a:spcPts val="2100"/>
              </a:spcBef>
              <a:spcAft>
                <a:spcPct val="0"/>
              </a:spcAft>
              <a:buClr>
                <a:schemeClr val="tx1"/>
              </a:buClr>
              <a:buSzPct val="100000"/>
              <a:buFont typeface="Arial" pitchFamily="-65" charset="0"/>
              <a:buNone/>
            </a:pPr>
            <a:r>
              <a:rPr lang="en-US"/>
              <a:t>Edit Master text styles</a:t>
            </a:r>
          </a:p>
        </p:txBody>
      </p:sp>
      <p:sp>
        <p:nvSpPr>
          <p:cNvPr id="12" name="Text Placeholder 14">
            <a:extLst>
              <a:ext uri="{FF2B5EF4-FFF2-40B4-BE49-F238E27FC236}">
                <a16:creationId xmlns:a16="http://schemas.microsoft.com/office/drawing/2014/main" id="{51308F76-0F94-4162-90ED-49AB65EECFD2}"/>
              </a:ext>
            </a:extLst>
          </p:cNvPr>
          <p:cNvSpPr>
            <a:spLocks noGrp="1"/>
          </p:cNvSpPr>
          <p:nvPr>
            <p:ph type="body" sz="quarter" idx="19" hasCustomPrompt="1"/>
          </p:nvPr>
        </p:nvSpPr>
        <p:spPr>
          <a:xfrm>
            <a:off x="1" y="5913259"/>
            <a:ext cx="557497" cy="251942"/>
          </a:xfrm>
        </p:spPr>
        <p:txBody>
          <a:bodyPr anchor="b">
            <a:noAutofit/>
          </a:bodyPr>
          <a:lstStyle>
            <a:lvl1pPr marL="0" indent="0" algn="r">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a:t>
            </a:r>
          </a:p>
        </p:txBody>
      </p:sp>
      <p:sp>
        <p:nvSpPr>
          <p:cNvPr id="13" name="Text Placeholder 14">
            <a:extLst>
              <a:ext uri="{FF2B5EF4-FFF2-40B4-BE49-F238E27FC236}">
                <a16:creationId xmlns:a16="http://schemas.microsoft.com/office/drawing/2014/main" id="{3EF6C625-7DFB-4BC9-8909-7AFEFE6B8D0A}"/>
              </a:ext>
            </a:extLst>
          </p:cNvPr>
          <p:cNvSpPr>
            <a:spLocks noGrp="1"/>
          </p:cNvSpPr>
          <p:nvPr>
            <p:ph type="body" sz="quarter" idx="20" hasCustomPrompt="1"/>
          </p:nvPr>
        </p:nvSpPr>
        <p:spPr>
          <a:xfrm>
            <a:off x="609599" y="5913259"/>
            <a:ext cx="10980757" cy="251942"/>
          </a:xfrm>
        </p:spPr>
        <p:txBody>
          <a:bodyPr anchor="b">
            <a:noAutofit/>
          </a:bodyPr>
          <a:lstStyle>
            <a:lvl1pPr marL="0" indent="0" algn="l">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Click to add footnote</a:t>
            </a:r>
          </a:p>
        </p:txBody>
      </p:sp>
      <p:sp>
        <p:nvSpPr>
          <p:cNvPr id="2" name="Title 1">
            <a:extLst>
              <a:ext uri="{FF2B5EF4-FFF2-40B4-BE49-F238E27FC236}">
                <a16:creationId xmlns:a16="http://schemas.microsoft.com/office/drawing/2014/main" id="{DDBE2662-2467-4E27-B0DA-15E2AAC8844B}"/>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B0803843-1005-4A82-8512-DCCA81735EFB}"/>
              </a:ext>
            </a:extLst>
          </p:cNvPr>
          <p:cNvSpPr>
            <a:spLocks noGrp="1"/>
          </p:cNvSpPr>
          <p:nvPr>
            <p:ph type="sldNum" sz="quarter" idx="25"/>
          </p:nvPr>
        </p:nvSpPr>
        <p:spPr/>
        <p:txBody>
          <a:bodyPr/>
          <a:lstStyle/>
          <a:p>
            <a:fld id="{AD816501-AAE5-214E-B100-00C3DC5F5E3F}" type="slidenum">
              <a:rPr lang="en-US" smtClean="0"/>
              <a:pPr/>
              <a:t>‹#›</a:t>
            </a:fld>
            <a:endParaRPr lang="en-US"/>
          </a:p>
        </p:txBody>
      </p:sp>
      <p:sp>
        <p:nvSpPr>
          <p:cNvPr id="10" name="Content Placeholder 4">
            <a:extLst>
              <a:ext uri="{FF2B5EF4-FFF2-40B4-BE49-F238E27FC236}">
                <a16:creationId xmlns:a16="http://schemas.microsoft.com/office/drawing/2014/main" id="{59F098F2-E403-43AF-85C3-42BF610FEBB8}"/>
              </a:ext>
            </a:extLst>
          </p:cNvPr>
          <p:cNvSpPr>
            <a:spLocks noGrp="1"/>
          </p:cNvSpPr>
          <p:nvPr>
            <p:ph sz="quarter" idx="22"/>
          </p:nvPr>
        </p:nvSpPr>
        <p:spPr>
          <a:xfrm>
            <a:off x="8080248" y="1713180"/>
            <a:ext cx="3502152" cy="4206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4">
            <a:extLst>
              <a:ext uri="{FF2B5EF4-FFF2-40B4-BE49-F238E27FC236}">
                <a16:creationId xmlns:a16="http://schemas.microsoft.com/office/drawing/2014/main" id="{5EE6BD3F-0350-4B57-82B2-CDCBC4658040}"/>
              </a:ext>
            </a:extLst>
          </p:cNvPr>
          <p:cNvSpPr>
            <a:spLocks noGrp="1"/>
          </p:cNvSpPr>
          <p:nvPr>
            <p:ph sz="quarter" idx="26"/>
          </p:nvPr>
        </p:nvSpPr>
        <p:spPr>
          <a:xfrm>
            <a:off x="609600" y="1713180"/>
            <a:ext cx="7243482" cy="4206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line title, bullets">
    <p:spTree>
      <p:nvGrpSpPr>
        <p:cNvPr id="1" name=""/>
        <p:cNvGrpSpPr/>
        <p:nvPr/>
      </p:nvGrpSpPr>
      <p:grpSpPr>
        <a:xfrm>
          <a:off x="0" y="0"/>
          <a:ext cx="0" cy="0"/>
          <a:chOff x="0" y="0"/>
          <a:chExt cx="0" cy="0"/>
        </a:xfrm>
      </p:grpSpPr>
      <p:sp>
        <p:nvSpPr>
          <p:cNvPr id="19" name="Text Placeholder 14">
            <a:extLst>
              <a:ext uri="{FF2B5EF4-FFF2-40B4-BE49-F238E27FC236}">
                <a16:creationId xmlns:a16="http://schemas.microsoft.com/office/drawing/2014/main" id="{39D5B29B-D593-414D-9905-2654EE1F88A5}"/>
              </a:ext>
            </a:extLst>
          </p:cNvPr>
          <p:cNvSpPr>
            <a:spLocks noGrp="1"/>
          </p:cNvSpPr>
          <p:nvPr>
            <p:ph type="body" sz="quarter" idx="19" hasCustomPrompt="1"/>
          </p:nvPr>
        </p:nvSpPr>
        <p:spPr>
          <a:xfrm>
            <a:off x="1" y="5913259"/>
            <a:ext cx="557497" cy="251942"/>
          </a:xfrm>
        </p:spPr>
        <p:txBody>
          <a:bodyPr anchor="b">
            <a:noAutofit/>
          </a:bodyPr>
          <a:lstStyle>
            <a:lvl1pPr marL="0" indent="0" algn="r">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a:t>
            </a:r>
          </a:p>
        </p:txBody>
      </p:sp>
      <p:sp>
        <p:nvSpPr>
          <p:cNvPr id="20" name="Text Placeholder 14">
            <a:extLst>
              <a:ext uri="{FF2B5EF4-FFF2-40B4-BE49-F238E27FC236}">
                <a16:creationId xmlns:a16="http://schemas.microsoft.com/office/drawing/2014/main" id="{508706A0-D22F-4B03-AD09-292FF112655A}"/>
              </a:ext>
            </a:extLst>
          </p:cNvPr>
          <p:cNvSpPr>
            <a:spLocks noGrp="1"/>
          </p:cNvSpPr>
          <p:nvPr>
            <p:ph type="body" sz="quarter" idx="32" hasCustomPrompt="1"/>
          </p:nvPr>
        </p:nvSpPr>
        <p:spPr>
          <a:xfrm>
            <a:off x="609599" y="5913259"/>
            <a:ext cx="10980757" cy="251942"/>
          </a:xfrm>
        </p:spPr>
        <p:txBody>
          <a:bodyPr anchor="b">
            <a:noAutofit/>
          </a:bodyPr>
          <a:lstStyle>
            <a:lvl1pPr marL="0" indent="0" algn="l">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Click to add footnote</a:t>
            </a:r>
          </a:p>
        </p:txBody>
      </p:sp>
      <p:sp>
        <p:nvSpPr>
          <p:cNvPr id="21" name="Text Placeholder 3">
            <a:extLst>
              <a:ext uri="{FF2B5EF4-FFF2-40B4-BE49-F238E27FC236}">
                <a16:creationId xmlns:a16="http://schemas.microsoft.com/office/drawing/2014/main" id="{5F3EB15A-5BC3-4367-BB21-CCA11C753628}"/>
              </a:ext>
            </a:extLst>
          </p:cNvPr>
          <p:cNvSpPr>
            <a:spLocks noGrp="1"/>
          </p:cNvSpPr>
          <p:nvPr>
            <p:ph type="body" sz="quarter" idx="22"/>
          </p:nvPr>
        </p:nvSpPr>
        <p:spPr>
          <a:xfrm>
            <a:off x="603250" y="1406632"/>
            <a:ext cx="5143500" cy="371157"/>
          </a:xfrm>
        </p:spPr>
        <p:txBody>
          <a:bodyPr/>
          <a:lstStyle>
            <a:lvl1pPr marL="0" indent="0">
              <a:buNone/>
              <a:defRPr sz="2000" b="1">
                <a:solidFill>
                  <a:schemeClr val="tx2"/>
                </a:solidFill>
              </a:defRPr>
            </a:lvl1pPr>
          </a:lstStyle>
          <a:p>
            <a:pPr lvl="0"/>
            <a:r>
              <a:rPr lang="en-US"/>
              <a:t>Click to edit</a:t>
            </a:r>
          </a:p>
        </p:txBody>
      </p:sp>
      <p:sp>
        <p:nvSpPr>
          <p:cNvPr id="22" name="Text Placeholder 3">
            <a:extLst>
              <a:ext uri="{FF2B5EF4-FFF2-40B4-BE49-F238E27FC236}">
                <a16:creationId xmlns:a16="http://schemas.microsoft.com/office/drawing/2014/main" id="{BD7D64E5-E39C-492B-9373-C950F64EBD4C}"/>
              </a:ext>
            </a:extLst>
          </p:cNvPr>
          <p:cNvSpPr>
            <a:spLocks noGrp="1"/>
          </p:cNvSpPr>
          <p:nvPr>
            <p:ph type="body" sz="quarter" idx="23"/>
          </p:nvPr>
        </p:nvSpPr>
        <p:spPr>
          <a:xfrm>
            <a:off x="6443186" y="1406633"/>
            <a:ext cx="5143500" cy="361745"/>
          </a:xfrm>
        </p:spPr>
        <p:txBody>
          <a:bodyPr/>
          <a:lstStyle>
            <a:lvl1pPr marL="0" indent="0">
              <a:buNone/>
              <a:defRPr sz="2000" b="1">
                <a:solidFill>
                  <a:schemeClr val="tx2"/>
                </a:solidFill>
              </a:defRPr>
            </a:lvl1pPr>
          </a:lstStyle>
          <a:p>
            <a:pPr lvl="0"/>
            <a:r>
              <a:rPr lang="en-US"/>
              <a:t>Click to edit</a:t>
            </a:r>
          </a:p>
        </p:txBody>
      </p:sp>
      <p:sp>
        <p:nvSpPr>
          <p:cNvPr id="23" name="Text Placeholder 3">
            <a:extLst>
              <a:ext uri="{FF2B5EF4-FFF2-40B4-BE49-F238E27FC236}">
                <a16:creationId xmlns:a16="http://schemas.microsoft.com/office/drawing/2014/main" id="{426E0646-0EC1-4A19-8A27-410C2E589238}"/>
              </a:ext>
            </a:extLst>
          </p:cNvPr>
          <p:cNvSpPr>
            <a:spLocks noGrp="1"/>
          </p:cNvSpPr>
          <p:nvPr>
            <p:ph type="body" sz="quarter" idx="24"/>
          </p:nvPr>
        </p:nvSpPr>
        <p:spPr>
          <a:xfrm>
            <a:off x="603251" y="1826717"/>
            <a:ext cx="5143500" cy="556457"/>
          </a:xfrm>
        </p:spPr>
        <p:txBody>
          <a:bodyPr/>
          <a:lstStyle>
            <a:lvl1pPr marL="0" indent="0">
              <a:buNone/>
              <a:defRPr sz="1500" b="0">
                <a:solidFill>
                  <a:schemeClr val="tx2"/>
                </a:solidFill>
              </a:defRPr>
            </a:lvl1pPr>
          </a:lstStyle>
          <a:p>
            <a:pPr lvl="0"/>
            <a:r>
              <a:rPr lang="en-US"/>
              <a:t>Click to edit</a:t>
            </a:r>
          </a:p>
        </p:txBody>
      </p:sp>
      <p:sp>
        <p:nvSpPr>
          <p:cNvPr id="24" name="Text Placeholder 3">
            <a:extLst>
              <a:ext uri="{FF2B5EF4-FFF2-40B4-BE49-F238E27FC236}">
                <a16:creationId xmlns:a16="http://schemas.microsoft.com/office/drawing/2014/main" id="{F995C9AD-54B7-4111-ABEA-B510643D6D01}"/>
              </a:ext>
            </a:extLst>
          </p:cNvPr>
          <p:cNvSpPr>
            <a:spLocks noGrp="1"/>
          </p:cNvSpPr>
          <p:nvPr>
            <p:ph type="body" sz="quarter" idx="25"/>
          </p:nvPr>
        </p:nvSpPr>
        <p:spPr>
          <a:xfrm>
            <a:off x="6443186" y="1826717"/>
            <a:ext cx="5143500" cy="556457"/>
          </a:xfrm>
        </p:spPr>
        <p:txBody>
          <a:bodyPr/>
          <a:lstStyle>
            <a:lvl1pPr marL="0" indent="0">
              <a:buNone/>
              <a:defRPr sz="1500" b="0">
                <a:solidFill>
                  <a:schemeClr val="tx2"/>
                </a:solidFill>
              </a:defRPr>
            </a:lvl1pPr>
          </a:lstStyle>
          <a:p>
            <a:pPr lvl="0"/>
            <a:r>
              <a:rPr lang="en-US"/>
              <a:t>Click to edit</a:t>
            </a:r>
          </a:p>
        </p:txBody>
      </p:sp>
      <p:sp>
        <p:nvSpPr>
          <p:cNvPr id="25" name="Text Placeholder 3">
            <a:extLst>
              <a:ext uri="{FF2B5EF4-FFF2-40B4-BE49-F238E27FC236}">
                <a16:creationId xmlns:a16="http://schemas.microsoft.com/office/drawing/2014/main" id="{FB356183-1EB8-4EF2-B0BB-F990BD15DF7D}"/>
              </a:ext>
            </a:extLst>
          </p:cNvPr>
          <p:cNvSpPr>
            <a:spLocks noGrp="1"/>
          </p:cNvSpPr>
          <p:nvPr>
            <p:ph type="body" sz="quarter" idx="26"/>
          </p:nvPr>
        </p:nvSpPr>
        <p:spPr>
          <a:xfrm>
            <a:off x="6443186" y="3110085"/>
            <a:ext cx="5143500" cy="556457"/>
          </a:xfrm>
        </p:spPr>
        <p:txBody>
          <a:bodyPr/>
          <a:lstStyle>
            <a:lvl1pPr marL="0" indent="0">
              <a:buNone/>
              <a:defRPr sz="1500" b="0">
                <a:solidFill>
                  <a:schemeClr val="tx2"/>
                </a:solidFill>
              </a:defRPr>
            </a:lvl1pPr>
          </a:lstStyle>
          <a:p>
            <a:pPr lvl="0"/>
            <a:r>
              <a:rPr lang="en-US"/>
              <a:t>Click to edit</a:t>
            </a:r>
          </a:p>
        </p:txBody>
      </p:sp>
      <p:sp>
        <p:nvSpPr>
          <p:cNvPr id="26" name="Text Placeholder 3">
            <a:extLst>
              <a:ext uri="{FF2B5EF4-FFF2-40B4-BE49-F238E27FC236}">
                <a16:creationId xmlns:a16="http://schemas.microsoft.com/office/drawing/2014/main" id="{D20B8A66-6880-43D3-8122-B6ACEB66A0DE}"/>
              </a:ext>
            </a:extLst>
          </p:cNvPr>
          <p:cNvSpPr>
            <a:spLocks noGrp="1"/>
          </p:cNvSpPr>
          <p:nvPr>
            <p:ph type="body" sz="quarter" idx="27"/>
          </p:nvPr>
        </p:nvSpPr>
        <p:spPr>
          <a:xfrm>
            <a:off x="603251" y="3110085"/>
            <a:ext cx="5143500" cy="556457"/>
          </a:xfrm>
        </p:spPr>
        <p:txBody>
          <a:bodyPr/>
          <a:lstStyle>
            <a:lvl1pPr marL="0" indent="0">
              <a:buNone/>
              <a:defRPr sz="1500" b="0">
                <a:solidFill>
                  <a:schemeClr val="tx2"/>
                </a:solidFill>
              </a:defRPr>
            </a:lvl1pPr>
          </a:lstStyle>
          <a:p>
            <a:pPr lvl="0"/>
            <a:r>
              <a:rPr lang="en-US"/>
              <a:t>Click to edit</a:t>
            </a:r>
          </a:p>
        </p:txBody>
      </p:sp>
      <p:sp>
        <p:nvSpPr>
          <p:cNvPr id="27" name="Text Placeholder 3">
            <a:extLst>
              <a:ext uri="{FF2B5EF4-FFF2-40B4-BE49-F238E27FC236}">
                <a16:creationId xmlns:a16="http://schemas.microsoft.com/office/drawing/2014/main" id="{EBA18470-B9C2-464B-B53B-54F7DDBB8A09}"/>
              </a:ext>
            </a:extLst>
          </p:cNvPr>
          <p:cNvSpPr>
            <a:spLocks noGrp="1"/>
          </p:cNvSpPr>
          <p:nvPr>
            <p:ph type="body" sz="quarter" idx="28"/>
          </p:nvPr>
        </p:nvSpPr>
        <p:spPr>
          <a:xfrm>
            <a:off x="603250" y="2589737"/>
            <a:ext cx="5143500" cy="519636"/>
          </a:xfrm>
        </p:spPr>
        <p:txBody>
          <a:bodyPr/>
          <a:lstStyle>
            <a:lvl1pPr marL="0" indent="0">
              <a:buNone/>
              <a:defRPr sz="3000" b="1">
                <a:solidFill>
                  <a:schemeClr val="accent1"/>
                </a:solidFill>
              </a:defRPr>
            </a:lvl1pPr>
          </a:lstStyle>
          <a:p>
            <a:pPr lvl="0"/>
            <a:r>
              <a:rPr lang="en-US"/>
              <a:t>Click to edit</a:t>
            </a:r>
          </a:p>
        </p:txBody>
      </p:sp>
      <p:sp>
        <p:nvSpPr>
          <p:cNvPr id="28" name="Text Placeholder 3">
            <a:extLst>
              <a:ext uri="{FF2B5EF4-FFF2-40B4-BE49-F238E27FC236}">
                <a16:creationId xmlns:a16="http://schemas.microsoft.com/office/drawing/2014/main" id="{D8B1B4F8-FD1B-44C6-AD8B-3D1338524700}"/>
              </a:ext>
            </a:extLst>
          </p:cNvPr>
          <p:cNvSpPr>
            <a:spLocks noGrp="1"/>
          </p:cNvSpPr>
          <p:nvPr>
            <p:ph type="body" sz="quarter" idx="29"/>
          </p:nvPr>
        </p:nvSpPr>
        <p:spPr>
          <a:xfrm>
            <a:off x="6445250" y="2589737"/>
            <a:ext cx="5143500" cy="519636"/>
          </a:xfrm>
        </p:spPr>
        <p:txBody>
          <a:bodyPr/>
          <a:lstStyle>
            <a:lvl1pPr marL="0" indent="0">
              <a:buNone/>
              <a:defRPr sz="3000" b="1">
                <a:solidFill>
                  <a:schemeClr val="accent2"/>
                </a:solidFill>
              </a:defRPr>
            </a:lvl1pPr>
          </a:lstStyle>
          <a:p>
            <a:pPr lvl="0"/>
            <a:r>
              <a:rPr lang="en-US"/>
              <a:t>Click to edit</a:t>
            </a:r>
          </a:p>
        </p:txBody>
      </p:sp>
      <p:sp>
        <p:nvSpPr>
          <p:cNvPr id="29" name="Text Placeholder 3">
            <a:extLst>
              <a:ext uri="{FF2B5EF4-FFF2-40B4-BE49-F238E27FC236}">
                <a16:creationId xmlns:a16="http://schemas.microsoft.com/office/drawing/2014/main" id="{667E46BF-FF09-469A-BC1B-948A6FDBEA9E}"/>
              </a:ext>
            </a:extLst>
          </p:cNvPr>
          <p:cNvSpPr>
            <a:spLocks noGrp="1"/>
          </p:cNvSpPr>
          <p:nvPr>
            <p:ph type="body" sz="quarter" idx="30"/>
          </p:nvPr>
        </p:nvSpPr>
        <p:spPr>
          <a:xfrm>
            <a:off x="3717503" y="3956568"/>
            <a:ext cx="2137868" cy="398488"/>
          </a:xfrm>
        </p:spPr>
        <p:txBody>
          <a:bodyPr/>
          <a:lstStyle>
            <a:lvl1pPr marL="0" indent="0">
              <a:buNone/>
              <a:defRPr sz="2000" b="1">
                <a:solidFill>
                  <a:schemeClr val="tx2"/>
                </a:solidFill>
              </a:defRPr>
            </a:lvl1pPr>
          </a:lstStyle>
          <a:p>
            <a:pPr lvl="0"/>
            <a:r>
              <a:rPr lang="en-US"/>
              <a:t>Click to edit</a:t>
            </a:r>
          </a:p>
        </p:txBody>
      </p:sp>
      <p:sp>
        <p:nvSpPr>
          <p:cNvPr id="30" name="Text Placeholder 3">
            <a:extLst>
              <a:ext uri="{FF2B5EF4-FFF2-40B4-BE49-F238E27FC236}">
                <a16:creationId xmlns:a16="http://schemas.microsoft.com/office/drawing/2014/main" id="{0EF7A047-DC61-43FF-8686-C213B567E476}"/>
              </a:ext>
            </a:extLst>
          </p:cNvPr>
          <p:cNvSpPr>
            <a:spLocks noGrp="1"/>
          </p:cNvSpPr>
          <p:nvPr>
            <p:ph type="body" sz="quarter" idx="31"/>
          </p:nvPr>
        </p:nvSpPr>
        <p:spPr>
          <a:xfrm>
            <a:off x="9465434" y="3956568"/>
            <a:ext cx="2116967" cy="398488"/>
          </a:xfrm>
        </p:spPr>
        <p:txBody>
          <a:bodyPr/>
          <a:lstStyle>
            <a:lvl1pPr marL="0" indent="0">
              <a:buNone/>
              <a:defRPr sz="2000" b="1">
                <a:solidFill>
                  <a:schemeClr val="tx2"/>
                </a:solidFill>
              </a:defRPr>
            </a:lvl1pPr>
          </a:lstStyle>
          <a:p>
            <a:pPr lvl="0"/>
            <a:r>
              <a:rPr lang="en-US"/>
              <a:t>Click to edit</a:t>
            </a:r>
          </a:p>
        </p:txBody>
      </p:sp>
      <p:sp>
        <p:nvSpPr>
          <p:cNvPr id="31" name="Text Placeholder 3">
            <a:extLst>
              <a:ext uri="{FF2B5EF4-FFF2-40B4-BE49-F238E27FC236}">
                <a16:creationId xmlns:a16="http://schemas.microsoft.com/office/drawing/2014/main" id="{2269DF5D-3FA3-4059-973F-3FE193DE0E4C}"/>
              </a:ext>
            </a:extLst>
          </p:cNvPr>
          <p:cNvSpPr>
            <a:spLocks noGrp="1"/>
          </p:cNvSpPr>
          <p:nvPr>
            <p:ph type="body" sz="quarter" idx="33"/>
          </p:nvPr>
        </p:nvSpPr>
        <p:spPr>
          <a:xfrm>
            <a:off x="9465435" y="4482056"/>
            <a:ext cx="2116966" cy="1168195"/>
          </a:xfrm>
        </p:spPr>
        <p:txBody>
          <a:bodyPr/>
          <a:lstStyle>
            <a:lvl1pPr marL="198112" indent="-198112">
              <a:spcBef>
                <a:spcPts val="800"/>
              </a:spcBef>
              <a:buFont typeface="Arial" panose="020B0604020202020204" pitchFamily="34" charset="0"/>
              <a:buChar char="•"/>
              <a:defRPr sz="1500" b="0">
                <a:solidFill>
                  <a:schemeClr val="tx2"/>
                </a:solidFill>
              </a:defRPr>
            </a:lvl1pPr>
          </a:lstStyle>
          <a:p>
            <a:pPr lvl="0"/>
            <a:r>
              <a:rPr lang="en-US"/>
              <a:t>Click to edit</a:t>
            </a:r>
          </a:p>
        </p:txBody>
      </p:sp>
      <p:sp>
        <p:nvSpPr>
          <p:cNvPr id="32" name="Text Placeholder 3">
            <a:extLst>
              <a:ext uri="{FF2B5EF4-FFF2-40B4-BE49-F238E27FC236}">
                <a16:creationId xmlns:a16="http://schemas.microsoft.com/office/drawing/2014/main" id="{F35EC680-5173-4D51-9F43-B5ABF0130B9E}"/>
              </a:ext>
            </a:extLst>
          </p:cNvPr>
          <p:cNvSpPr>
            <a:spLocks noGrp="1"/>
          </p:cNvSpPr>
          <p:nvPr>
            <p:ph type="body" sz="quarter" idx="34"/>
          </p:nvPr>
        </p:nvSpPr>
        <p:spPr>
          <a:xfrm>
            <a:off x="3717503" y="4482056"/>
            <a:ext cx="2137867" cy="1168195"/>
          </a:xfrm>
        </p:spPr>
        <p:txBody>
          <a:bodyPr/>
          <a:lstStyle>
            <a:lvl1pPr marL="198112" indent="-198112">
              <a:spcBef>
                <a:spcPts val="800"/>
              </a:spcBef>
              <a:buFont typeface="Arial" panose="020B0604020202020204" pitchFamily="34" charset="0"/>
              <a:buChar char="•"/>
              <a:defRPr sz="1500" b="0">
                <a:solidFill>
                  <a:schemeClr val="tx2"/>
                </a:solidFill>
              </a:defRPr>
            </a:lvl1pPr>
          </a:lstStyle>
          <a:p>
            <a:pPr lvl="0"/>
            <a:r>
              <a:rPr lang="en-US"/>
              <a:t>Click to edit</a:t>
            </a:r>
          </a:p>
        </p:txBody>
      </p:sp>
      <p:sp>
        <p:nvSpPr>
          <p:cNvPr id="33" name="Text Placeholder 3">
            <a:extLst>
              <a:ext uri="{FF2B5EF4-FFF2-40B4-BE49-F238E27FC236}">
                <a16:creationId xmlns:a16="http://schemas.microsoft.com/office/drawing/2014/main" id="{EDAFBC1F-1BD0-47A1-A67C-290314D3F665}"/>
              </a:ext>
            </a:extLst>
          </p:cNvPr>
          <p:cNvSpPr>
            <a:spLocks noGrp="1"/>
          </p:cNvSpPr>
          <p:nvPr>
            <p:ph type="body" sz="quarter" idx="35"/>
          </p:nvPr>
        </p:nvSpPr>
        <p:spPr>
          <a:xfrm>
            <a:off x="7829943" y="4482056"/>
            <a:ext cx="1438975" cy="1168195"/>
          </a:xfrm>
        </p:spPr>
        <p:txBody>
          <a:bodyPr/>
          <a:lstStyle>
            <a:lvl1pPr marL="0" indent="0">
              <a:buFont typeface="Arial" panose="020B0604020202020204" pitchFamily="34" charset="0"/>
              <a:buNone/>
              <a:defRPr sz="1500" b="0">
                <a:solidFill>
                  <a:schemeClr val="tx2"/>
                </a:solidFill>
              </a:defRPr>
            </a:lvl1pPr>
          </a:lstStyle>
          <a:p>
            <a:pPr lvl="0"/>
            <a:r>
              <a:rPr lang="en-US"/>
              <a:t>Click to edit</a:t>
            </a:r>
          </a:p>
        </p:txBody>
      </p:sp>
      <p:sp>
        <p:nvSpPr>
          <p:cNvPr id="34" name="Text Placeholder 3">
            <a:extLst>
              <a:ext uri="{FF2B5EF4-FFF2-40B4-BE49-F238E27FC236}">
                <a16:creationId xmlns:a16="http://schemas.microsoft.com/office/drawing/2014/main" id="{FE857EBA-E4D8-4A75-B09D-1678C7F7EB32}"/>
              </a:ext>
            </a:extLst>
          </p:cNvPr>
          <p:cNvSpPr>
            <a:spLocks noGrp="1"/>
          </p:cNvSpPr>
          <p:nvPr>
            <p:ph type="body" sz="quarter" idx="36" hasCustomPrompt="1"/>
          </p:nvPr>
        </p:nvSpPr>
        <p:spPr>
          <a:xfrm>
            <a:off x="7829945" y="3898709"/>
            <a:ext cx="1438974" cy="519636"/>
          </a:xfrm>
        </p:spPr>
        <p:txBody>
          <a:bodyPr/>
          <a:lstStyle>
            <a:lvl1pPr marL="0" indent="0">
              <a:buNone/>
              <a:defRPr sz="3667" b="1">
                <a:solidFill>
                  <a:schemeClr val="accent2"/>
                </a:solidFill>
              </a:defRPr>
            </a:lvl1pPr>
          </a:lstStyle>
          <a:p>
            <a:pPr lvl="0"/>
            <a:r>
              <a:rPr lang="en-US"/>
              <a:t>edit</a:t>
            </a:r>
          </a:p>
        </p:txBody>
      </p:sp>
      <p:sp>
        <p:nvSpPr>
          <p:cNvPr id="35" name="Text Placeholder 3">
            <a:extLst>
              <a:ext uri="{FF2B5EF4-FFF2-40B4-BE49-F238E27FC236}">
                <a16:creationId xmlns:a16="http://schemas.microsoft.com/office/drawing/2014/main" id="{3A708712-0D12-46A2-AA01-0ACC7D633301}"/>
              </a:ext>
            </a:extLst>
          </p:cNvPr>
          <p:cNvSpPr>
            <a:spLocks noGrp="1"/>
          </p:cNvSpPr>
          <p:nvPr>
            <p:ph type="body" sz="quarter" idx="37"/>
          </p:nvPr>
        </p:nvSpPr>
        <p:spPr>
          <a:xfrm>
            <a:off x="2133681" y="4482056"/>
            <a:ext cx="1412289" cy="1168195"/>
          </a:xfrm>
        </p:spPr>
        <p:txBody>
          <a:bodyPr/>
          <a:lstStyle>
            <a:lvl1pPr marL="0" indent="0">
              <a:buFont typeface="Arial" panose="020B0604020202020204" pitchFamily="34" charset="0"/>
              <a:buNone/>
              <a:defRPr sz="1500" b="0">
                <a:solidFill>
                  <a:schemeClr val="tx2"/>
                </a:solidFill>
              </a:defRPr>
            </a:lvl1pPr>
          </a:lstStyle>
          <a:p>
            <a:pPr lvl="0"/>
            <a:r>
              <a:rPr lang="en-US"/>
              <a:t>Click to edit</a:t>
            </a:r>
          </a:p>
        </p:txBody>
      </p:sp>
      <p:sp>
        <p:nvSpPr>
          <p:cNvPr id="36" name="Text Placeholder 3">
            <a:extLst>
              <a:ext uri="{FF2B5EF4-FFF2-40B4-BE49-F238E27FC236}">
                <a16:creationId xmlns:a16="http://schemas.microsoft.com/office/drawing/2014/main" id="{63C77796-ADDC-42C7-9A84-710C309664B3}"/>
              </a:ext>
            </a:extLst>
          </p:cNvPr>
          <p:cNvSpPr>
            <a:spLocks noGrp="1"/>
          </p:cNvSpPr>
          <p:nvPr>
            <p:ph type="body" sz="quarter" idx="38" hasCustomPrompt="1"/>
          </p:nvPr>
        </p:nvSpPr>
        <p:spPr>
          <a:xfrm>
            <a:off x="2133683" y="3898709"/>
            <a:ext cx="1412288" cy="519636"/>
          </a:xfrm>
        </p:spPr>
        <p:txBody>
          <a:bodyPr/>
          <a:lstStyle>
            <a:lvl1pPr marL="0" indent="0">
              <a:buNone/>
              <a:defRPr sz="3667" b="1">
                <a:solidFill>
                  <a:schemeClr val="accent1"/>
                </a:solidFill>
              </a:defRPr>
            </a:lvl1pPr>
          </a:lstStyle>
          <a:p>
            <a:pPr lvl="0"/>
            <a:r>
              <a:rPr lang="en-US"/>
              <a:t>edit</a:t>
            </a:r>
          </a:p>
        </p:txBody>
      </p:sp>
      <p:sp>
        <p:nvSpPr>
          <p:cNvPr id="5" name="Title 4">
            <a:extLst>
              <a:ext uri="{FF2B5EF4-FFF2-40B4-BE49-F238E27FC236}">
                <a16:creationId xmlns:a16="http://schemas.microsoft.com/office/drawing/2014/main" id="{2418D3A5-77FA-4FE7-AF20-8ED6E498634E}"/>
              </a:ext>
            </a:extLst>
          </p:cNvPr>
          <p:cNvSpPr>
            <a:spLocks noGrp="1"/>
          </p:cNvSpPr>
          <p:nvPr>
            <p:ph type="title"/>
          </p:nvPr>
        </p:nvSpPr>
        <p:spPr/>
        <p:txBody>
          <a:bodyPr/>
          <a:lstStyle/>
          <a:p>
            <a:r>
              <a:rPr lang="en-US"/>
              <a:t>Click to edit Master title style</a:t>
            </a:r>
          </a:p>
        </p:txBody>
      </p:sp>
      <p:sp>
        <p:nvSpPr>
          <p:cNvPr id="2" name="Slide Number Placeholder 1">
            <a:extLst>
              <a:ext uri="{FF2B5EF4-FFF2-40B4-BE49-F238E27FC236}">
                <a16:creationId xmlns:a16="http://schemas.microsoft.com/office/drawing/2014/main" id="{17DCF1C3-A10F-4592-BC63-5F5FCD2A7480}"/>
              </a:ext>
            </a:extLst>
          </p:cNvPr>
          <p:cNvSpPr>
            <a:spLocks noGrp="1"/>
          </p:cNvSpPr>
          <p:nvPr>
            <p:ph type="sldNum" sz="quarter" idx="39"/>
          </p:nvPr>
        </p:nvSpPr>
        <p:spPr/>
        <p:txBody>
          <a:bodyPr/>
          <a:lstStyle/>
          <a:p>
            <a:fld id="{AD816501-AAE5-214E-B100-00C3DC5F5E3F}" type="slidenum">
              <a:rPr lang="en-US" smtClean="0"/>
              <a:pPr/>
              <a:t>‹#›</a:t>
            </a:fld>
            <a:endParaRPr lang="en-US"/>
          </a:p>
        </p:txBody>
      </p:sp>
    </p:spTree>
    <p:custDataLst>
      <p:tags r:id="rId1"/>
    </p:custDataLst>
    <p:extLst>
      <p:ext uri="{BB962C8B-B14F-4D97-AF65-F5344CB8AC3E}">
        <p14:creationId xmlns:p14="http://schemas.microsoft.com/office/powerpoint/2010/main" val="42240652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ub, columns 1x3">
    <p:spTree>
      <p:nvGrpSpPr>
        <p:cNvPr id="1" name=""/>
        <p:cNvGrpSpPr/>
        <p:nvPr/>
      </p:nvGrpSpPr>
      <p:grpSpPr>
        <a:xfrm>
          <a:off x="0" y="0"/>
          <a:ext cx="0" cy="0"/>
          <a:chOff x="0" y="0"/>
          <a:chExt cx="0" cy="0"/>
        </a:xfrm>
      </p:grpSpPr>
      <p:sp>
        <p:nvSpPr>
          <p:cNvPr id="6" name="Text Placeholder 4"/>
          <p:cNvSpPr>
            <a:spLocks noGrp="1"/>
          </p:cNvSpPr>
          <p:nvPr>
            <p:ph type="body" sz="quarter" idx="10"/>
          </p:nvPr>
        </p:nvSpPr>
        <p:spPr>
          <a:xfrm>
            <a:off x="609600" y="868059"/>
            <a:ext cx="10972800" cy="307777"/>
          </a:xfrm>
          <a:noFill/>
          <a:ln w="12700">
            <a:noFill/>
            <a:miter lim="800000"/>
            <a:headEnd/>
            <a:tailEnd/>
          </a:ln>
        </p:spPr>
        <p:txBody>
          <a:bodyPr vert="horz" wrap="square" lIns="0" tIns="0" rIns="0" bIns="0" numCol="1" anchor="t" anchorCtr="0" compatLnSpc="1">
            <a:prstTxWarp prst="textNoShape">
              <a:avLst/>
            </a:prstTxWarp>
            <a:spAutoFit/>
          </a:bodyPr>
          <a:lstStyle>
            <a:lvl1pPr marL="0" indent="0">
              <a:buNone/>
              <a:defRPr lang="en-US" sz="2000" dirty="0">
                <a:solidFill>
                  <a:schemeClr val="tx2"/>
                </a:solidFill>
                <a:latin typeface="+mn-lt"/>
                <a:ea typeface="Arial Unicode MS" pitchFamily="-65" charset="0"/>
                <a:cs typeface="Arial Unicode MS" pitchFamily="-65" charset="0"/>
                <a:sym typeface="Arial" pitchFamily="-65" charset="0"/>
              </a:defRPr>
            </a:lvl1pPr>
            <a:lvl2pPr>
              <a:defRPr sz="2100"/>
            </a:lvl2pPr>
            <a:lvl3pPr>
              <a:defRPr sz="2100"/>
            </a:lvl3pPr>
            <a:lvl4pPr>
              <a:defRPr sz="2100"/>
            </a:lvl4pPr>
            <a:lvl5pPr>
              <a:defRPr sz="2100"/>
            </a:lvl5pPr>
          </a:lstStyle>
          <a:p>
            <a:pPr marL="0" lvl="0" indent="0" algn="l" rtl="0" eaLnBrk="0" fontAlgn="base" hangingPunct="0">
              <a:spcBef>
                <a:spcPts val="2100"/>
              </a:spcBef>
              <a:spcAft>
                <a:spcPct val="0"/>
              </a:spcAft>
              <a:buClr>
                <a:schemeClr val="tx1"/>
              </a:buClr>
              <a:buSzPct val="100000"/>
              <a:buFont typeface="Arial" pitchFamily="-65" charset="0"/>
              <a:buNone/>
            </a:pPr>
            <a:r>
              <a:rPr lang="en-US"/>
              <a:t>Edit Master text styles</a:t>
            </a:r>
          </a:p>
        </p:txBody>
      </p:sp>
      <p:sp>
        <p:nvSpPr>
          <p:cNvPr id="13" name="Text Placeholder 14">
            <a:extLst>
              <a:ext uri="{FF2B5EF4-FFF2-40B4-BE49-F238E27FC236}">
                <a16:creationId xmlns:a16="http://schemas.microsoft.com/office/drawing/2014/main" id="{84BE6475-7D45-4EB4-9A82-F07E160458CD}"/>
              </a:ext>
            </a:extLst>
          </p:cNvPr>
          <p:cNvSpPr>
            <a:spLocks noGrp="1"/>
          </p:cNvSpPr>
          <p:nvPr>
            <p:ph type="body" sz="quarter" idx="19" hasCustomPrompt="1"/>
          </p:nvPr>
        </p:nvSpPr>
        <p:spPr>
          <a:xfrm>
            <a:off x="1" y="5913259"/>
            <a:ext cx="557497" cy="251942"/>
          </a:xfrm>
        </p:spPr>
        <p:txBody>
          <a:bodyPr anchor="b">
            <a:noAutofit/>
          </a:bodyPr>
          <a:lstStyle>
            <a:lvl1pPr marL="0" indent="0" algn="r">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a:t>
            </a:r>
          </a:p>
        </p:txBody>
      </p:sp>
      <p:sp>
        <p:nvSpPr>
          <p:cNvPr id="14" name="Text Placeholder 14">
            <a:extLst>
              <a:ext uri="{FF2B5EF4-FFF2-40B4-BE49-F238E27FC236}">
                <a16:creationId xmlns:a16="http://schemas.microsoft.com/office/drawing/2014/main" id="{D5836718-9BE9-4DF7-BFF0-67B38F0C2FCC}"/>
              </a:ext>
            </a:extLst>
          </p:cNvPr>
          <p:cNvSpPr>
            <a:spLocks noGrp="1"/>
          </p:cNvSpPr>
          <p:nvPr>
            <p:ph type="body" sz="quarter" idx="20" hasCustomPrompt="1"/>
          </p:nvPr>
        </p:nvSpPr>
        <p:spPr>
          <a:xfrm>
            <a:off x="609599" y="5913259"/>
            <a:ext cx="10980757" cy="251942"/>
          </a:xfrm>
        </p:spPr>
        <p:txBody>
          <a:bodyPr anchor="b">
            <a:noAutofit/>
          </a:bodyPr>
          <a:lstStyle>
            <a:lvl1pPr marL="0" indent="0" algn="l">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Click to add footnote</a:t>
            </a:r>
          </a:p>
        </p:txBody>
      </p:sp>
      <p:sp>
        <p:nvSpPr>
          <p:cNvPr id="2" name="Title 1">
            <a:extLst>
              <a:ext uri="{FF2B5EF4-FFF2-40B4-BE49-F238E27FC236}">
                <a16:creationId xmlns:a16="http://schemas.microsoft.com/office/drawing/2014/main" id="{F2FB29F8-F766-4EEA-AF0A-8D7125B1D469}"/>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07BDBF51-BDD9-47D4-9794-DE9814A353B8}"/>
              </a:ext>
            </a:extLst>
          </p:cNvPr>
          <p:cNvSpPr>
            <a:spLocks noGrp="1"/>
          </p:cNvSpPr>
          <p:nvPr>
            <p:ph type="sldNum" sz="quarter" idx="21"/>
          </p:nvPr>
        </p:nvSpPr>
        <p:spPr/>
        <p:txBody>
          <a:bodyPr/>
          <a:lstStyle/>
          <a:p>
            <a:fld id="{AD816501-AAE5-214E-B100-00C3DC5F5E3F}" type="slidenum">
              <a:rPr lang="en-US" smtClean="0"/>
              <a:pPr/>
              <a:t>‹#›</a:t>
            </a:fld>
            <a:endParaRPr lang="en-US"/>
          </a:p>
        </p:txBody>
      </p:sp>
      <p:sp>
        <p:nvSpPr>
          <p:cNvPr id="12" name="Content Placeholder 4">
            <a:extLst>
              <a:ext uri="{FF2B5EF4-FFF2-40B4-BE49-F238E27FC236}">
                <a16:creationId xmlns:a16="http://schemas.microsoft.com/office/drawing/2014/main" id="{A5E8EF69-874A-4E0D-AD1E-091E247D8856}"/>
              </a:ext>
            </a:extLst>
          </p:cNvPr>
          <p:cNvSpPr>
            <a:spLocks noGrp="1"/>
          </p:cNvSpPr>
          <p:nvPr>
            <p:ph sz="quarter" idx="22"/>
          </p:nvPr>
        </p:nvSpPr>
        <p:spPr>
          <a:xfrm>
            <a:off x="609599" y="1713180"/>
            <a:ext cx="3502152" cy="4206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4">
            <a:extLst>
              <a:ext uri="{FF2B5EF4-FFF2-40B4-BE49-F238E27FC236}">
                <a16:creationId xmlns:a16="http://schemas.microsoft.com/office/drawing/2014/main" id="{147EF838-90C8-498B-BDB5-00F7E3918ACF}"/>
              </a:ext>
            </a:extLst>
          </p:cNvPr>
          <p:cNvSpPr>
            <a:spLocks noGrp="1"/>
          </p:cNvSpPr>
          <p:nvPr>
            <p:ph sz="quarter" idx="26"/>
          </p:nvPr>
        </p:nvSpPr>
        <p:spPr>
          <a:xfrm>
            <a:off x="4344924" y="1713180"/>
            <a:ext cx="3502152" cy="4206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4">
            <a:extLst>
              <a:ext uri="{FF2B5EF4-FFF2-40B4-BE49-F238E27FC236}">
                <a16:creationId xmlns:a16="http://schemas.microsoft.com/office/drawing/2014/main" id="{1BDA823C-A7CA-4268-A35C-1C4D5D386E20}"/>
              </a:ext>
            </a:extLst>
          </p:cNvPr>
          <p:cNvSpPr>
            <a:spLocks noGrp="1"/>
          </p:cNvSpPr>
          <p:nvPr>
            <p:ph sz="quarter" idx="27"/>
          </p:nvPr>
        </p:nvSpPr>
        <p:spPr>
          <a:xfrm>
            <a:off x="8080248" y="1713180"/>
            <a:ext cx="3502152" cy="4206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sub, columns 1x3">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C2BFE4F-52EC-EA4C-8174-6D0AB121C043}"/>
              </a:ext>
            </a:extLst>
          </p:cNvPr>
          <p:cNvSpPr/>
          <p:nvPr userDrawn="1"/>
        </p:nvSpPr>
        <p:spPr bwMode="auto">
          <a:xfrm>
            <a:off x="577659" y="1083013"/>
            <a:ext cx="3498295" cy="4832013"/>
          </a:xfrm>
          <a:prstGeom prst="rect">
            <a:avLst/>
          </a:prstGeom>
          <a:solidFill>
            <a:schemeClr val="bg2"/>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bg1"/>
              </a:solidFill>
              <a:effectLst/>
              <a:latin typeface="Arial" pitchFamily="-110" charset="0"/>
              <a:ea typeface="ヒラギノ角ゴ ProN W3" pitchFamily="-110" charset="-128"/>
              <a:cs typeface="ヒラギノ角ゴ ProN W3" pitchFamily="-110" charset="-128"/>
              <a:sym typeface="Arial" pitchFamily="-110" charset="0"/>
            </a:endParaRPr>
          </a:p>
        </p:txBody>
      </p:sp>
      <p:sp>
        <p:nvSpPr>
          <p:cNvPr id="13" name="Rectangle 12">
            <a:extLst>
              <a:ext uri="{FF2B5EF4-FFF2-40B4-BE49-F238E27FC236}">
                <a16:creationId xmlns:a16="http://schemas.microsoft.com/office/drawing/2014/main" id="{2129C99D-1F64-7E4F-B8C3-B8B45961F027}"/>
              </a:ext>
            </a:extLst>
          </p:cNvPr>
          <p:cNvSpPr/>
          <p:nvPr userDrawn="1"/>
        </p:nvSpPr>
        <p:spPr bwMode="auto">
          <a:xfrm>
            <a:off x="4349566" y="1083013"/>
            <a:ext cx="3498295" cy="4832013"/>
          </a:xfrm>
          <a:prstGeom prst="rect">
            <a:avLst/>
          </a:prstGeom>
          <a:solidFill>
            <a:schemeClr val="bg2"/>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err="1">
              <a:ln>
                <a:noFill/>
              </a:ln>
              <a:solidFill>
                <a:schemeClr val="bg1"/>
              </a:solidFill>
              <a:effectLst/>
              <a:latin typeface="Arial" pitchFamily="-110" charset="0"/>
              <a:ea typeface="ヒラギノ角ゴ ProN W3" pitchFamily="-110" charset="-128"/>
              <a:cs typeface="ヒラギノ角ゴ ProN W3" pitchFamily="-110" charset="-128"/>
              <a:sym typeface="Arial" pitchFamily="-110" charset="0"/>
            </a:endParaRPr>
          </a:p>
        </p:txBody>
      </p:sp>
      <p:sp>
        <p:nvSpPr>
          <p:cNvPr id="14" name="Rectangle 13">
            <a:extLst>
              <a:ext uri="{FF2B5EF4-FFF2-40B4-BE49-F238E27FC236}">
                <a16:creationId xmlns:a16="http://schemas.microsoft.com/office/drawing/2014/main" id="{88B694DC-BD9A-A442-9ACD-4F245C97A9FC}"/>
              </a:ext>
            </a:extLst>
          </p:cNvPr>
          <p:cNvSpPr/>
          <p:nvPr userDrawn="1"/>
        </p:nvSpPr>
        <p:spPr bwMode="auto">
          <a:xfrm>
            <a:off x="8102409" y="1083013"/>
            <a:ext cx="3498295" cy="4832013"/>
          </a:xfrm>
          <a:prstGeom prst="rect">
            <a:avLst/>
          </a:prstGeom>
          <a:solidFill>
            <a:schemeClr val="bg2"/>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err="1">
              <a:ln>
                <a:noFill/>
              </a:ln>
              <a:solidFill>
                <a:schemeClr val="bg1"/>
              </a:solidFill>
              <a:effectLst/>
              <a:latin typeface="Arial" pitchFamily="-110" charset="0"/>
              <a:ea typeface="ヒラギノ角ゴ ProN W3" pitchFamily="-110" charset="-128"/>
              <a:cs typeface="ヒラギノ角ゴ ProN W3" pitchFamily="-110" charset="-128"/>
              <a:sym typeface="Arial" pitchFamily="-110" charset="0"/>
            </a:endParaRPr>
          </a:p>
        </p:txBody>
      </p:sp>
      <p:sp>
        <p:nvSpPr>
          <p:cNvPr id="3" name="Text Placeholder 2">
            <a:extLst>
              <a:ext uri="{FF2B5EF4-FFF2-40B4-BE49-F238E27FC236}">
                <a16:creationId xmlns:a16="http://schemas.microsoft.com/office/drawing/2014/main" id="{99CDC70B-08BA-B44B-8C3E-30BE82F98C48}"/>
              </a:ext>
            </a:extLst>
          </p:cNvPr>
          <p:cNvSpPr>
            <a:spLocks noGrp="1"/>
          </p:cNvSpPr>
          <p:nvPr>
            <p:ph type="body" sz="quarter" idx="22"/>
          </p:nvPr>
        </p:nvSpPr>
        <p:spPr>
          <a:xfrm>
            <a:off x="8308756" y="1276350"/>
            <a:ext cx="3075517" cy="508000"/>
          </a:xfrm>
        </p:spPr>
        <p:txBody>
          <a:bodyPr/>
          <a:lstStyle>
            <a:lvl1pPr marL="0" indent="0">
              <a:buNone/>
              <a:defRPr sz="2400" b="1">
                <a:solidFill>
                  <a:schemeClr val="tx2"/>
                </a:solidFill>
              </a:defRPr>
            </a:lvl1pPr>
          </a:lstStyle>
          <a:p>
            <a:pPr lvl="0"/>
            <a:endParaRPr lang="en-US"/>
          </a:p>
        </p:txBody>
      </p:sp>
      <p:sp>
        <p:nvSpPr>
          <p:cNvPr id="20" name="Text Placeholder 2">
            <a:extLst>
              <a:ext uri="{FF2B5EF4-FFF2-40B4-BE49-F238E27FC236}">
                <a16:creationId xmlns:a16="http://schemas.microsoft.com/office/drawing/2014/main" id="{3DE90F85-A45B-EB4F-885E-BDA161417B72}"/>
              </a:ext>
            </a:extLst>
          </p:cNvPr>
          <p:cNvSpPr>
            <a:spLocks noGrp="1"/>
          </p:cNvSpPr>
          <p:nvPr>
            <p:ph type="body" sz="quarter" idx="23"/>
          </p:nvPr>
        </p:nvSpPr>
        <p:spPr>
          <a:xfrm>
            <a:off x="4578452" y="1276350"/>
            <a:ext cx="3075517" cy="508000"/>
          </a:xfrm>
        </p:spPr>
        <p:txBody>
          <a:bodyPr/>
          <a:lstStyle>
            <a:lvl1pPr marL="0" indent="0">
              <a:buNone/>
              <a:defRPr sz="2400" b="1">
                <a:solidFill>
                  <a:schemeClr val="tx2"/>
                </a:solidFill>
              </a:defRPr>
            </a:lvl1pPr>
          </a:lstStyle>
          <a:p>
            <a:pPr lvl="0"/>
            <a:endParaRPr lang="en-US"/>
          </a:p>
        </p:txBody>
      </p:sp>
      <p:sp>
        <p:nvSpPr>
          <p:cNvPr id="21" name="Text Placeholder 2">
            <a:extLst>
              <a:ext uri="{FF2B5EF4-FFF2-40B4-BE49-F238E27FC236}">
                <a16:creationId xmlns:a16="http://schemas.microsoft.com/office/drawing/2014/main" id="{581FD44C-15D5-4E4E-9A40-D4A5205C1D14}"/>
              </a:ext>
            </a:extLst>
          </p:cNvPr>
          <p:cNvSpPr>
            <a:spLocks noGrp="1"/>
          </p:cNvSpPr>
          <p:nvPr>
            <p:ph type="body" sz="quarter" idx="24"/>
          </p:nvPr>
        </p:nvSpPr>
        <p:spPr>
          <a:xfrm>
            <a:off x="789047" y="1276350"/>
            <a:ext cx="3075517" cy="508000"/>
          </a:xfrm>
        </p:spPr>
        <p:txBody>
          <a:bodyPr/>
          <a:lstStyle>
            <a:lvl1pPr marL="0" indent="0">
              <a:buNone/>
              <a:defRPr sz="2400" b="1">
                <a:solidFill>
                  <a:schemeClr val="tx2"/>
                </a:solidFill>
              </a:defRPr>
            </a:lvl1pPr>
          </a:lstStyle>
          <a:p>
            <a:pPr lvl="0"/>
            <a:endParaRPr lang="en-US"/>
          </a:p>
        </p:txBody>
      </p:sp>
      <p:sp>
        <p:nvSpPr>
          <p:cNvPr id="5" name="Text Placeholder 4">
            <a:extLst>
              <a:ext uri="{FF2B5EF4-FFF2-40B4-BE49-F238E27FC236}">
                <a16:creationId xmlns:a16="http://schemas.microsoft.com/office/drawing/2014/main" id="{BA1D6CA6-DC3E-9040-8CD5-3433B67B4B12}"/>
              </a:ext>
            </a:extLst>
          </p:cNvPr>
          <p:cNvSpPr>
            <a:spLocks noGrp="1"/>
          </p:cNvSpPr>
          <p:nvPr>
            <p:ph type="body" sz="quarter" idx="25"/>
          </p:nvPr>
        </p:nvSpPr>
        <p:spPr>
          <a:xfrm>
            <a:off x="789047" y="1992760"/>
            <a:ext cx="3075517" cy="2927350"/>
          </a:xfrm>
        </p:spPr>
        <p:txBody>
          <a:bodyPr/>
          <a:lstStyle>
            <a:lvl1pPr marL="0" indent="0">
              <a:buNone/>
              <a:defRPr sz="1800">
                <a:solidFill>
                  <a:schemeClr val="tx2"/>
                </a:solidFill>
              </a:defRPr>
            </a:lvl1pPr>
            <a:lvl2pPr>
              <a:defRPr sz="1800"/>
            </a:lvl2pPr>
            <a:lvl3pPr>
              <a:defRPr sz="1800"/>
            </a:lvl3pPr>
            <a:lvl4pPr>
              <a:defRPr sz="1800"/>
            </a:lvl4pPr>
            <a:lvl5pPr>
              <a:defRPr sz="1800"/>
            </a:lvl5pPr>
          </a:lstStyle>
          <a:p>
            <a:pPr lvl="0"/>
            <a:r>
              <a:rPr lang="en-US"/>
              <a:t>Click to edit Master text styles</a:t>
            </a:r>
          </a:p>
        </p:txBody>
      </p:sp>
      <p:sp>
        <p:nvSpPr>
          <p:cNvPr id="22" name="Text Placeholder 4">
            <a:extLst>
              <a:ext uri="{FF2B5EF4-FFF2-40B4-BE49-F238E27FC236}">
                <a16:creationId xmlns:a16="http://schemas.microsoft.com/office/drawing/2014/main" id="{560DC261-35D6-E54B-AA97-58927CE6AFF5}"/>
              </a:ext>
            </a:extLst>
          </p:cNvPr>
          <p:cNvSpPr>
            <a:spLocks noGrp="1"/>
          </p:cNvSpPr>
          <p:nvPr>
            <p:ph type="body" sz="quarter" idx="26"/>
          </p:nvPr>
        </p:nvSpPr>
        <p:spPr>
          <a:xfrm>
            <a:off x="4578452" y="1992760"/>
            <a:ext cx="3075517" cy="2927350"/>
          </a:xfrm>
        </p:spPr>
        <p:txBody>
          <a:bodyPr/>
          <a:lstStyle>
            <a:lvl1pPr marL="0" indent="0">
              <a:buNone/>
              <a:defRPr sz="1800">
                <a:solidFill>
                  <a:schemeClr val="tx2"/>
                </a:solidFill>
              </a:defRPr>
            </a:lvl1pPr>
            <a:lvl2pPr>
              <a:defRPr sz="1800"/>
            </a:lvl2pPr>
            <a:lvl3pPr>
              <a:defRPr sz="1800"/>
            </a:lvl3pPr>
            <a:lvl4pPr>
              <a:defRPr sz="1800"/>
            </a:lvl4pPr>
            <a:lvl5pPr>
              <a:defRPr sz="1800"/>
            </a:lvl5pPr>
          </a:lstStyle>
          <a:p>
            <a:pPr lvl="0"/>
            <a:r>
              <a:rPr lang="en-US"/>
              <a:t>Click to edit Master text styles</a:t>
            </a:r>
          </a:p>
        </p:txBody>
      </p:sp>
      <p:sp>
        <p:nvSpPr>
          <p:cNvPr id="23" name="Text Placeholder 4">
            <a:extLst>
              <a:ext uri="{FF2B5EF4-FFF2-40B4-BE49-F238E27FC236}">
                <a16:creationId xmlns:a16="http://schemas.microsoft.com/office/drawing/2014/main" id="{C74439E9-4AE9-914D-B1E8-BB781BAEC99F}"/>
              </a:ext>
            </a:extLst>
          </p:cNvPr>
          <p:cNvSpPr>
            <a:spLocks noGrp="1"/>
          </p:cNvSpPr>
          <p:nvPr>
            <p:ph type="body" sz="quarter" idx="27"/>
          </p:nvPr>
        </p:nvSpPr>
        <p:spPr>
          <a:xfrm>
            <a:off x="8308756" y="1992760"/>
            <a:ext cx="3075517" cy="2927350"/>
          </a:xfrm>
        </p:spPr>
        <p:txBody>
          <a:bodyPr/>
          <a:lstStyle>
            <a:lvl1pPr marL="0" indent="0">
              <a:buNone/>
              <a:defRPr sz="1800">
                <a:solidFill>
                  <a:schemeClr val="tx2"/>
                </a:solidFill>
              </a:defRPr>
            </a:lvl1pPr>
            <a:lvl2pPr>
              <a:defRPr sz="1800"/>
            </a:lvl2pPr>
            <a:lvl3pPr>
              <a:defRPr sz="1800"/>
            </a:lvl3pPr>
            <a:lvl4pPr>
              <a:defRPr sz="1800"/>
            </a:lvl4pPr>
            <a:lvl5pPr>
              <a:defRPr sz="1800"/>
            </a:lvl5pPr>
          </a:lstStyle>
          <a:p>
            <a:pPr lvl="0"/>
            <a:r>
              <a:rPr lang="en-US"/>
              <a:t>Click to edit Master text styles</a:t>
            </a:r>
          </a:p>
        </p:txBody>
      </p:sp>
      <p:sp>
        <p:nvSpPr>
          <p:cNvPr id="15" name="Text Placeholder 14">
            <a:extLst>
              <a:ext uri="{FF2B5EF4-FFF2-40B4-BE49-F238E27FC236}">
                <a16:creationId xmlns:a16="http://schemas.microsoft.com/office/drawing/2014/main" id="{BDAFC3A3-49BC-48B6-994B-13C419EE350A}"/>
              </a:ext>
            </a:extLst>
          </p:cNvPr>
          <p:cNvSpPr>
            <a:spLocks noGrp="1"/>
          </p:cNvSpPr>
          <p:nvPr>
            <p:ph type="body" sz="quarter" idx="19" hasCustomPrompt="1"/>
          </p:nvPr>
        </p:nvSpPr>
        <p:spPr>
          <a:xfrm>
            <a:off x="1" y="5913259"/>
            <a:ext cx="557497" cy="251942"/>
          </a:xfrm>
        </p:spPr>
        <p:txBody>
          <a:bodyPr anchor="b">
            <a:noAutofit/>
          </a:bodyPr>
          <a:lstStyle>
            <a:lvl1pPr marL="0" indent="0" algn="r">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a:t>
            </a:r>
          </a:p>
        </p:txBody>
      </p:sp>
      <p:sp>
        <p:nvSpPr>
          <p:cNvPr id="16" name="Text Placeholder 14">
            <a:extLst>
              <a:ext uri="{FF2B5EF4-FFF2-40B4-BE49-F238E27FC236}">
                <a16:creationId xmlns:a16="http://schemas.microsoft.com/office/drawing/2014/main" id="{64630112-4D3B-4327-AFEF-69A672DE5EBA}"/>
              </a:ext>
            </a:extLst>
          </p:cNvPr>
          <p:cNvSpPr>
            <a:spLocks noGrp="1"/>
          </p:cNvSpPr>
          <p:nvPr>
            <p:ph type="body" sz="quarter" idx="20" hasCustomPrompt="1"/>
          </p:nvPr>
        </p:nvSpPr>
        <p:spPr>
          <a:xfrm>
            <a:off x="609599" y="5913259"/>
            <a:ext cx="10980757" cy="251942"/>
          </a:xfrm>
        </p:spPr>
        <p:txBody>
          <a:bodyPr anchor="b">
            <a:noAutofit/>
          </a:bodyPr>
          <a:lstStyle>
            <a:lvl1pPr marL="0" indent="0" algn="l">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Click to add footnote</a:t>
            </a:r>
          </a:p>
        </p:txBody>
      </p:sp>
      <p:sp>
        <p:nvSpPr>
          <p:cNvPr id="2" name="Title 1">
            <a:extLst>
              <a:ext uri="{FF2B5EF4-FFF2-40B4-BE49-F238E27FC236}">
                <a16:creationId xmlns:a16="http://schemas.microsoft.com/office/drawing/2014/main" id="{A01AAEAE-89AB-410F-B047-51B7B897EB65}"/>
              </a:ext>
            </a:extLst>
          </p:cNvPr>
          <p:cNvSpPr>
            <a:spLocks noGrp="1"/>
          </p:cNvSpPr>
          <p:nvPr>
            <p:ph type="title"/>
          </p:nvPr>
        </p:nvSpPr>
        <p:spPr/>
        <p:txBody>
          <a:bodyPr/>
          <a:lstStyle/>
          <a:p>
            <a:r>
              <a:rPr lang="en-US"/>
              <a:t>Click to edit Master title style</a:t>
            </a:r>
          </a:p>
        </p:txBody>
      </p:sp>
      <p:sp>
        <p:nvSpPr>
          <p:cNvPr id="4" name="Slide Number Placeholder 3">
            <a:extLst>
              <a:ext uri="{FF2B5EF4-FFF2-40B4-BE49-F238E27FC236}">
                <a16:creationId xmlns:a16="http://schemas.microsoft.com/office/drawing/2014/main" id="{7DF2A7E4-4B92-4774-AD3F-A153E94D600D}"/>
              </a:ext>
            </a:extLst>
          </p:cNvPr>
          <p:cNvSpPr>
            <a:spLocks noGrp="1"/>
          </p:cNvSpPr>
          <p:nvPr>
            <p:ph type="sldNum" sz="quarter" idx="28"/>
          </p:nvPr>
        </p:nvSpPr>
        <p:spPr/>
        <p:txBody>
          <a:bodyPr/>
          <a:lstStyle/>
          <a:p>
            <a:fld id="{AD816501-AAE5-214E-B100-00C3DC5F5E3F}" type="slidenum">
              <a:rPr lang="en-US" smtClean="0"/>
              <a:pPr/>
              <a:t>‹#›</a:t>
            </a:fld>
            <a:endParaRPr lang="en-US"/>
          </a:p>
        </p:txBody>
      </p:sp>
    </p:spTree>
    <p:custDataLst>
      <p:tags r:id="rId1"/>
    </p:custDataLst>
    <p:extLst>
      <p:ext uri="{BB962C8B-B14F-4D97-AF65-F5344CB8AC3E}">
        <p14:creationId xmlns:p14="http://schemas.microsoft.com/office/powerpoint/2010/main" val="323504574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393E8CB-0D3D-4731-9E50-5EB436EA836D}"/>
              </a:ext>
            </a:extLst>
          </p:cNvPr>
          <p:cNvSpPr>
            <a:spLocks noGrp="1"/>
          </p:cNvSpPr>
          <p:nvPr>
            <p:ph type="sldNum" sz="quarter" idx="10"/>
          </p:nvPr>
        </p:nvSpPr>
        <p:spPr/>
        <p:txBody>
          <a:bodyPr/>
          <a:lstStyle/>
          <a:p>
            <a:fld id="{AD816501-AAE5-214E-B100-00C3DC5F5E3F}" type="slidenum">
              <a:rPr lang="en-US" smtClean="0"/>
              <a:pPr/>
              <a:t>‹#›</a:t>
            </a:fld>
            <a:endParaRPr lang="en-US"/>
          </a:p>
        </p:txBody>
      </p:sp>
      <p:sp>
        <p:nvSpPr>
          <p:cNvPr id="5" name="Title 4">
            <a:extLst>
              <a:ext uri="{FF2B5EF4-FFF2-40B4-BE49-F238E27FC236}">
                <a16:creationId xmlns:a16="http://schemas.microsoft.com/office/drawing/2014/main" id="{C65330B4-3113-4E4F-A7F6-866902B83506}"/>
              </a:ext>
            </a:extLst>
          </p:cNvPr>
          <p:cNvSpPr>
            <a:spLocks noGrp="1"/>
          </p:cNvSpPr>
          <p:nvPr>
            <p:ph type="title"/>
          </p:nvPr>
        </p:nvSpPr>
        <p:spPr/>
        <p:txBody>
          <a:bodyPr/>
          <a:lstStyle/>
          <a:p>
            <a:r>
              <a:rPr lang="en-US"/>
              <a:t>Click to edit Master title style</a:t>
            </a:r>
          </a:p>
        </p:txBody>
      </p:sp>
    </p:spTree>
    <p:custDataLst>
      <p:tags r:id="rId1"/>
    </p:custDataLst>
    <p:extLst>
      <p:ext uri="{BB962C8B-B14F-4D97-AF65-F5344CB8AC3E}">
        <p14:creationId xmlns:p14="http://schemas.microsoft.com/office/powerpoint/2010/main" val="126200874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ub, columns 1x3 wht">
    <p:spTree>
      <p:nvGrpSpPr>
        <p:cNvPr id="1" name=""/>
        <p:cNvGrpSpPr/>
        <p:nvPr/>
      </p:nvGrpSpPr>
      <p:grpSpPr>
        <a:xfrm>
          <a:off x="0" y="0"/>
          <a:ext cx="0" cy="0"/>
          <a:chOff x="0" y="0"/>
          <a:chExt cx="0" cy="0"/>
        </a:xfrm>
      </p:grpSpPr>
      <p:sp>
        <p:nvSpPr>
          <p:cNvPr id="6" name="Text Placeholder 4"/>
          <p:cNvSpPr>
            <a:spLocks noGrp="1"/>
          </p:cNvSpPr>
          <p:nvPr>
            <p:ph type="body" sz="quarter" idx="10"/>
          </p:nvPr>
        </p:nvSpPr>
        <p:spPr>
          <a:xfrm>
            <a:off x="609600" y="868059"/>
            <a:ext cx="10972800" cy="307777"/>
          </a:xfrm>
          <a:noFill/>
          <a:ln w="12700">
            <a:noFill/>
            <a:miter lim="800000"/>
            <a:headEnd/>
            <a:tailEnd/>
          </a:ln>
        </p:spPr>
        <p:txBody>
          <a:bodyPr vert="horz" wrap="square" lIns="0" tIns="0" rIns="0" bIns="0" numCol="1" anchor="t" anchorCtr="0" compatLnSpc="1">
            <a:prstTxWarp prst="textNoShape">
              <a:avLst/>
            </a:prstTxWarp>
            <a:spAutoFit/>
          </a:bodyPr>
          <a:lstStyle>
            <a:lvl1pPr marL="0" indent="0">
              <a:buNone/>
              <a:defRPr lang="en-US" sz="2000" dirty="0">
                <a:solidFill>
                  <a:schemeClr val="tx2"/>
                </a:solidFill>
                <a:latin typeface="+mn-lt"/>
                <a:ea typeface="Arial Unicode MS" pitchFamily="-65" charset="0"/>
                <a:cs typeface="Arial Unicode MS" pitchFamily="-65" charset="0"/>
                <a:sym typeface="Arial" pitchFamily="-65" charset="0"/>
              </a:defRPr>
            </a:lvl1pPr>
            <a:lvl2pPr>
              <a:defRPr sz="2100"/>
            </a:lvl2pPr>
            <a:lvl3pPr>
              <a:defRPr sz="2100"/>
            </a:lvl3pPr>
            <a:lvl4pPr>
              <a:defRPr sz="2100"/>
            </a:lvl4pPr>
            <a:lvl5pPr>
              <a:defRPr sz="2100"/>
            </a:lvl5pPr>
          </a:lstStyle>
          <a:p>
            <a:pPr marL="0" lvl="0" indent="0" algn="l" rtl="0" eaLnBrk="0" fontAlgn="base" hangingPunct="0">
              <a:spcBef>
                <a:spcPts val="2100"/>
              </a:spcBef>
              <a:spcAft>
                <a:spcPct val="0"/>
              </a:spcAft>
              <a:buClr>
                <a:schemeClr val="tx1"/>
              </a:buClr>
              <a:buSzPct val="100000"/>
              <a:buFont typeface="Arial" pitchFamily="-65" charset="0"/>
              <a:buNone/>
            </a:pPr>
            <a:r>
              <a:rPr lang="en-US"/>
              <a:t>Edit Master text styles</a:t>
            </a:r>
          </a:p>
        </p:txBody>
      </p:sp>
      <p:sp>
        <p:nvSpPr>
          <p:cNvPr id="3" name="Text Placeholder 2">
            <a:extLst>
              <a:ext uri="{FF2B5EF4-FFF2-40B4-BE49-F238E27FC236}">
                <a16:creationId xmlns:a16="http://schemas.microsoft.com/office/drawing/2014/main" id="{5A72341D-678F-0543-BC1F-DAF878E5E6E0}"/>
              </a:ext>
            </a:extLst>
          </p:cNvPr>
          <p:cNvSpPr>
            <a:spLocks noGrp="1"/>
          </p:cNvSpPr>
          <p:nvPr>
            <p:ph type="body" sz="quarter" idx="22"/>
          </p:nvPr>
        </p:nvSpPr>
        <p:spPr>
          <a:xfrm>
            <a:off x="609600" y="3883026"/>
            <a:ext cx="3505200" cy="1971675"/>
          </a:xfrm>
        </p:spPr>
        <p:txBody>
          <a:bodyPr/>
          <a:lstStyle>
            <a:lvl1pPr marL="237744">
              <a:defRPr sz="2000">
                <a:solidFill>
                  <a:schemeClr val="tx2"/>
                </a:solidFill>
              </a:defRPr>
            </a:lvl1pPr>
            <a:lvl2pPr>
              <a:defRPr sz="1800">
                <a:solidFill>
                  <a:schemeClr val="tx2"/>
                </a:solidFill>
              </a:defRPr>
            </a:lvl2pPr>
            <a:lvl3pPr marL="530352" indent="0">
              <a:buNone/>
              <a:defRPr>
                <a:solidFill>
                  <a:schemeClr val="tx2"/>
                </a:solidFill>
              </a:defRPr>
            </a:lvl3pPr>
          </a:lstStyle>
          <a:p>
            <a:pPr lvl="0"/>
            <a:r>
              <a:rPr lang="en-US"/>
              <a:t>Click to edit Master text styles</a:t>
            </a:r>
          </a:p>
          <a:p>
            <a:pPr lvl="1"/>
            <a:r>
              <a:rPr lang="en-US"/>
              <a:t>Second level</a:t>
            </a:r>
          </a:p>
          <a:p>
            <a:pPr lvl="2"/>
            <a:endParaRPr lang="en-US"/>
          </a:p>
        </p:txBody>
      </p:sp>
      <p:sp>
        <p:nvSpPr>
          <p:cNvPr id="12" name="Text Placeholder 2">
            <a:extLst>
              <a:ext uri="{FF2B5EF4-FFF2-40B4-BE49-F238E27FC236}">
                <a16:creationId xmlns:a16="http://schemas.microsoft.com/office/drawing/2014/main" id="{5D9755F0-C41E-2B45-9AED-E932B414A021}"/>
              </a:ext>
            </a:extLst>
          </p:cNvPr>
          <p:cNvSpPr>
            <a:spLocks noGrp="1"/>
          </p:cNvSpPr>
          <p:nvPr>
            <p:ph type="body" sz="quarter" idx="23"/>
          </p:nvPr>
        </p:nvSpPr>
        <p:spPr>
          <a:xfrm>
            <a:off x="4353736" y="3883026"/>
            <a:ext cx="3513667" cy="1971675"/>
          </a:xfrm>
        </p:spPr>
        <p:txBody>
          <a:bodyPr/>
          <a:lstStyle>
            <a:lvl1pPr marL="237744">
              <a:defRPr sz="2000">
                <a:solidFill>
                  <a:schemeClr val="tx2"/>
                </a:solidFill>
              </a:defRPr>
            </a:lvl1pPr>
            <a:lvl2pPr>
              <a:defRPr sz="1800">
                <a:solidFill>
                  <a:schemeClr val="tx2"/>
                </a:solidFill>
              </a:defRPr>
            </a:lvl2pPr>
            <a:lvl3pPr marL="530352" indent="0">
              <a:buNone/>
              <a:defRPr>
                <a:solidFill>
                  <a:schemeClr val="tx2"/>
                </a:solidFill>
              </a:defRPr>
            </a:lvl3pPr>
          </a:lstStyle>
          <a:p>
            <a:pPr lvl="0"/>
            <a:r>
              <a:rPr lang="en-US"/>
              <a:t>Click to edit Master text styles</a:t>
            </a:r>
          </a:p>
          <a:p>
            <a:pPr lvl="1"/>
            <a:r>
              <a:rPr lang="en-US"/>
              <a:t>Second level</a:t>
            </a:r>
          </a:p>
          <a:p>
            <a:pPr lvl="2"/>
            <a:endParaRPr lang="en-US"/>
          </a:p>
        </p:txBody>
      </p:sp>
      <p:sp>
        <p:nvSpPr>
          <p:cNvPr id="13" name="Text Placeholder 2">
            <a:extLst>
              <a:ext uri="{FF2B5EF4-FFF2-40B4-BE49-F238E27FC236}">
                <a16:creationId xmlns:a16="http://schemas.microsoft.com/office/drawing/2014/main" id="{229C5B03-CACE-A542-91AC-BA0C8C020009}"/>
              </a:ext>
            </a:extLst>
          </p:cNvPr>
          <p:cNvSpPr>
            <a:spLocks noGrp="1"/>
          </p:cNvSpPr>
          <p:nvPr>
            <p:ph type="body" sz="quarter" idx="24"/>
          </p:nvPr>
        </p:nvSpPr>
        <p:spPr>
          <a:xfrm>
            <a:off x="8077201" y="3883026"/>
            <a:ext cx="3505199" cy="1971675"/>
          </a:xfrm>
        </p:spPr>
        <p:txBody>
          <a:bodyPr/>
          <a:lstStyle>
            <a:lvl1pPr marL="237744">
              <a:defRPr sz="2000">
                <a:solidFill>
                  <a:schemeClr val="tx2"/>
                </a:solidFill>
              </a:defRPr>
            </a:lvl1pPr>
            <a:lvl2pPr>
              <a:defRPr sz="1800">
                <a:solidFill>
                  <a:schemeClr val="tx2"/>
                </a:solidFill>
              </a:defRPr>
            </a:lvl2pPr>
            <a:lvl3pPr marL="530352" indent="0">
              <a:buNone/>
              <a:defRPr>
                <a:solidFill>
                  <a:schemeClr val="tx2"/>
                </a:solidFill>
              </a:defRPr>
            </a:lvl3pPr>
          </a:lstStyle>
          <a:p>
            <a:pPr lvl="0"/>
            <a:r>
              <a:rPr lang="en-US"/>
              <a:t>Click to edit Master text styles</a:t>
            </a:r>
          </a:p>
          <a:p>
            <a:pPr lvl="1"/>
            <a:r>
              <a:rPr lang="en-US"/>
              <a:t>Second level</a:t>
            </a:r>
          </a:p>
          <a:p>
            <a:pPr lvl="2"/>
            <a:endParaRPr lang="en-US"/>
          </a:p>
        </p:txBody>
      </p:sp>
      <p:sp>
        <p:nvSpPr>
          <p:cNvPr id="14" name="Text Placeholder 14">
            <a:extLst>
              <a:ext uri="{FF2B5EF4-FFF2-40B4-BE49-F238E27FC236}">
                <a16:creationId xmlns:a16="http://schemas.microsoft.com/office/drawing/2014/main" id="{FE7F73C9-3F48-455D-BFC8-C12C2A65E47B}"/>
              </a:ext>
            </a:extLst>
          </p:cNvPr>
          <p:cNvSpPr>
            <a:spLocks noGrp="1"/>
          </p:cNvSpPr>
          <p:nvPr>
            <p:ph type="body" sz="quarter" idx="19" hasCustomPrompt="1"/>
          </p:nvPr>
        </p:nvSpPr>
        <p:spPr>
          <a:xfrm>
            <a:off x="1" y="5913259"/>
            <a:ext cx="557497" cy="251942"/>
          </a:xfrm>
        </p:spPr>
        <p:txBody>
          <a:bodyPr anchor="b">
            <a:noAutofit/>
          </a:bodyPr>
          <a:lstStyle>
            <a:lvl1pPr marL="0" indent="0" algn="r">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a:t>
            </a:r>
          </a:p>
        </p:txBody>
      </p:sp>
      <p:sp>
        <p:nvSpPr>
          <p:cNvPr id="15" name="Text Placeholder 14">
            <a:extLst>
              <a:ext uri="{FF2B5EF4-FFF2-40B4-BE49-F238E27FC236}">
                <a16:creationId xmlns:a16="http://schemas.microsoft.com/office/drawing/2014/main" id="{33BD1F65-AD45-4791-98F4-368824440B06}"/>
              </a:ext>
            </a:extLst>
          </p:cNvPr>
          <p:cNvSpPr>
            <a:spLocks noGrp="1"/>
          </p:cNvSpPr>
          <p:nvPr>
            <p:ph type="body" sz="quarter" idx="20" hasCustomPrompt="1"/>
          </p:nvPr>
        </p:nvSpPr>
        <p:spPr>
          <a:xfrm>
            <a:off x="609599" y="5913259"/>
            <a:ext cx="10980757" cy="251942"/>
          </a:xfrm>
        </p:spPr>
        <p:txBody>
          <a:bodyPr anchor="b">
            <a:noAutofit/>
          </a:bodyPr>
          <a:lstStyle>
            <a:lvl1pPr marL="0" indent="0" algn="l">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Click to add footnote</a:t>
            </a:r>
          </a:p>
        </p:txBody>
      </p:sp>
      <p:sp>
        <p:nvSpPr>
          <p:cNvPr id="4" name="Title 3">
            <a:extLst>
              <a:ext uri="{FF2B5EF4-FFF2-40B4-BE49-F238E27FC236}">
                <a16:creationId xmlns:a16="http://schemas.microsoft.com/office/drawing/2014/main" id="{C0F42EE2-082F-4851-A3A4-5F91F76428A9}"/>
              </a:ext>
            </a:extLst>
          </p:cNvPr>
          <p:cNvSpPr>
            <a:spLocks noGrp="1"/>
          </p:cNvSpPr>
          <p:nvPr>
            <p:ph type="title"/>
          </p:nvPr>
        </p:nvSpPr>
        <p:spPr/>
        <p:txBody>
          <a:bodyPr/>
          <a:lstStyle/>
          <a:p>
            <a:r>
              <a:rPr lang="en-US"/>
              <a:t>Click to edit Master title style</a:t>
            </a:r>
          </a:p>
        </p:txBody>
      </p:sp>
      <p:sp>
        <p:nvSpPr>
          <p:cNvPr id="2" name="Slide Number Placeholder 1">
            <a:extLst>
              <a:ext uri="{FF2B5EF4-FFF2-40B4-BE49-F238E27FC236}">
                <a16:creationId xmlns:a16="http://schemas.microsoft.com/office/drawing/2014/main" id="{7C5BD6E0-A478-4558-BA34-89E7ADD65AC3}"/>
              </a:ext>
            </a:extLst>
          </p:cNvPr>
          <p:cNvSpPr>
            <a:spLocks noGrp="1"/>
          </p:cNvSpPr>
          <p:nvPr>
            <p:ph type="sldNum" sz="quarter" idx="25"/>
          </p:nvPr>
        </p:nvSpPr>
        <p:spPr/>
        <p:txBody>
          <a:bodyPr/>
          <a:lstStyle/>
          <a:p>
            <a:fld id="{AD816501-AAE5-214E-B100-00C3DC5F5E3F}" type="slidenum">
              <a:rPr lang="en-US" smtClean="0"/>
              <a:pPr/>
              <a:t>‹#›</a:t>
            </a:fld>
            <a:endParaRPr lang="en-US"/>
          </a:p>
        </p:txBody>
      </p:sp>
      <p:sp>
        <p:nvSpPr>
          <p:cNvPr id="19" name="Content Placeholder 4">
            <a:extLst>
              <a:ext uri="{FF2B5EF4-FFF2-40B4-BE49-F238E27FC236}">
                <a16:creationId xmlns:a16="http://schemas.microsoft.com/office/drawing/2014/main" id="{05E081D3-F617-4754-91D1-0F2E123DA750}"/>
              </a:ext>
            </a:extLst>
          </p:cNvPr>
          <p:cNvSpPr>
            <a:spLocks noGrp="1"/>
          </p:cNvSpPr>
          <p:nvPr>
            <p:ph sz="quarter" idx="26"/>
          </p:nvPr>
        </p:nvSpPr>
        <p:spPr>
          <a:xfrm>
            <a:off x="609599" y="1713180"/>
            <a:ext cx="3502152" cy="2029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ontent Placeholder 4">
            <a:extLst>
              <a:ext uri="{FF2B5EF4-FFF2-40B4-BE49-F238E27FC236}">
                <a16:creationId xmlns:a16="http://schemas.microsoft.com/office/drawing/2014/main" id="{C6E1660A-D1C9-4932-8728-14A2890934CB}"/>
              </a:ext>
            </a:extLst>
          </p:cNvPr>
          <p:cNvSpPr>
            <a:spLocks noGrp="1"/>
          </p:cNvSpPr>
          <p:nvPr>
            <p:ph sz="quarter" idx="27"/>
          </p:nvPr>
        </p:nvSpPr>
        <p:spPr>
          <a:xfrm>
            <a:off x="4344924" y="1713180"/>
            <a:ext cx="3502152" cy="2029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Content Placeholder 4">
            <a:extLst>
              <a:ext uri="{FF2B5EF4-FFF2-40B4-BE49-F238E27FC236}">
                <a16:creationId xmlns:a16="http://schemas.microsoft.com/office/drawing/2014/main" id="{B347574D-1A5A-4A37-8968-553E8EFD3C86}"/>
              </a:ext>
            </a:extLst>
          </p:cNvPr>
          <p:cNvSpPr>
            <a:spLocks noGrp="1"/>
          </p:cNvSpPr>
          <p:nvPr>
            <p:ph sz="quarter" idx="28"/>
          </p:nvPr>
        </p:nvSpPr>
        <p:spPr>
          <a:xfrm>
            <a:off x="8080248" y="1713180"/>
            <a:ext cx="3502152" cy="2029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309145177"/>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 columns 1x3 wht">
    <p:spTree>
      <p:nvGrpSpPr>
        <p:cNvPr id="1" name=""/>
        <p:cNvGrpSpPr/>
        <p:nvPr/>
      </p:nvGrpSpPr>
      <p:grpSpPr>
        <a:xfrm>
          <a:off x="0" y="0"/>
          <a:ext cx="0" cy="0"/>
          <a:chOff x="0" y="0"/>
          <a:chExt cx="0" cy="0"/>
        </a:xfrm>
      </p:grpSpPr>
      <p:sp>
        <p:nvSpPr>
          <p:cNvPr id="6" name="Text Placeholder 4"/>
          <p:cNvSpPr>
            <a:spLocks noGrp="1"/>
          </p:cNvSpPr>
          <p:nvPr>
            <p:ph type="body" sz="quarter" idx="10"/>
          </p:nvPr>
        </p:nvSpPr>
        <p:spPr>
          <a:xfrm>
            <a:off x="609600" y="868059"/>
            <a:ext cx="10972800" cy="307777"/>
          </a:xfrm>
          <a:noFill/>
          <a:ln w="12700">
            <a:noFill/>
            <a:miter lim="800000"/>
            <a:headEnd/>
            <a:tailEnd/>
          </a:ln>
        </p:spPr>
        <p:txBody>
          <a:bodyPr vert="horz" wrap="square" lIns="0" tIns="0" rIns="0" bIns="0" numCol="1" anchor="t" anchorCtr="0" compatLnSpc="1">
            <a:prstTxWarp prst="textNoShape">
              <a:avLst/>
            </a:prstTxWarp>
            <a:spAutoFit/>
          </a:bodyPr>
          <a:lstStyle>
            <a:lvl1pPr marL="0" indent="0">
              <a:buNone/>
              <a:defRPr lang="en-US" sz="2000" dirty="0">
                <a:solidFill>
                  <a:schemeClr val="tx2"/>
                </a:solidFill>
                <a:latin typeface="+mn-lt"/>
                <a:ea typeface="Arial Unicode MS" pitchFamily="-65" charset="0"/>
                <a:cs typeface="Arial Unicode MS" pitchFamily="-65" charset="0"/>
                <a:sym typeface="Arial" pitchFamily="-65" charset="0"/>
              </a:defRPr>
            </a:lvl1pPr>
            <a:lvl2pPr>
              <a:defRPr sz="2100"/>
            </a:lvl2pPr>
            <a:lvl3pPr>
              <a:defRPr sz="2100"/>
            </a:lvl3pPr>
            <a:lvl4pPr>
              <a:defRPr sz="2100"/>
            </a:lvl4pPr>
            <a:lvl5pPr>
              <a:defRPr sz="2100"/>
            </a:lvl5pPr>
          </a:lstStyle>
          <a:p>
            <a:pPr marL="0" lvl="0" indent="0" algn="l" rtl="0" eaLnBrk="0" fontAlgn="base" hangingPunct="0">
              <a:spcBef>
                <a:spcPts val="2100"/>
              </a:spcBef>
              <a:spcAft>
                <a:spcPct val="0"/>
              </a:spcAft>
              <a:buClr>
                <a:schemeClr val="tx1"/>
              </a:buClr>
              <a:buSzPct val="100000"/>
              <a:buFont typeface="Arial" pitchFamily="-65" charset="0"/>
              <a:buNone/>
            </a:pPr>
            <a:r>
              <a:rPr lang="en-US"/>
              <a:t>Edit Master text styles</a:t>
            </a:r>
          </a:p>
        </p:txBody>
      </p:sp>
      <p:sp>
        <p:nvSpPr>
          <p:cNvPr id="4" name="Text Placeholder 3"/>
          <p:cNvSpPr>
            <a:spLocks noGrp="1"/>
          </p:cNvSpPr>
          <p:nvPr>
            <p:ph type="body" sz="quarter" idx="21"/>
          </p:nvPr>
        </p:nvSpPr>
        <p:spPr>
          <a:xfrm>
            <a:off x="4349193" y="1570154"/>
            <a:ext cx="3493057" cy="414422"/>
          </a:xfrm>
          <a:solidFill>
            <a:srgbClr val="FFFFFF"/>
          </a:solidFill>
          <a:ln>
            <a:noFill/>
          </a:ln>
        </p:spPr>
        <p:txBody>
          <a:bodyPr anchor="ctr"/>
          <a:lstStyle>
            <a:lvl1pPr marL="0" indent="0">
              <a:spcBef>
                <a:spcPts val="0"/>
              </a:spcBef>
              <a:buNone/>
              <a:defRPr sz="1600" b="1">
                <a:solidFill>
                  <a:schemeClr val="accent2"/>
                </a:solidFill>
              </a:defRPr>
            </a:lvl1pPr>
            <a:lvl2pPr marL="217170" indent="0">
              <a:buNone/>
              <a:defRPr sz="1400"/>
            </a:lvl2pPr>
            <a:lvl3pPr marL="530352" indent="0">
              <a:buNone/>
              <a:defRPr sz="1400"/>
            </a:lvl3pPr>
            <a:lvl4pPr marL="896112" indent="0">
              <a:buNone/>
              <a:defRPr sz="1400"/>
            </a:lvl4pPr>
            <a:lvl5pPr marL="1296829" indent="0">
              <a:buNone/>
              <a:defRPr sz="1400"/>
            </a:lvl5pPr>
          </a:lstStyle>
          <a:p>
            <a:pPr lvl="0"/>
            <a:r>
              <a:rPr lang="en-US"/>
              <a:t>Edit Master text styles</a:t>
            </a:r>
          </a:p>
        </p:txBody>
      </p:sp>
      <p:sp>
        <p:nvSpPr>
          <p:cNvPr id="12" name="Text Placeholder 3"/>
          <p:cNvSpPr>
            <a:spLocks noGrp="1"/>
          </p:cNvSpPr>
          <p:nvPr>
            <p:ph type="body" sz="quarter" idx="22"/>
          </p:nvPr>
        </p:nvSpPr>
        <p:spPr>
          <a:xfrm>
            <a:off x="606035" y="1570154"/>
            <a:ext cx="3510883" cy="414422"/>
          </a:xfrm>
          <a:solidFill>
            <a:srgbClr val="FFFFFF"/>
          </a:solidFill>
          <a:ln>
            <a:noFill/>
          </a:ln>
        </p:spPr>
        <p:txBody>
          <a:bodyPr anchor="ctr"/>
          <a:lstStyle>
            <a:lvl1pPr marL="0" indent="0">
              <a:spcBef>
                <a:spcPts val="0"/>
              </a:spcBef>
              <a:buNone/>
              <a:defRPr sz="1600" b="1">
                <a:solidFill>
                  <a:schemeClr val="accent3"/>
                </a:solidFill>
              </a:defRPr>
            </a:lvl1pPr>
            <a:lvl2pPr marL="217170" indent="0">
              <a:buNone/>
              <a:defRPr sz="1400"/>
            </a:lvl2pPr>
            <a:lvl3pPr marL="530352" indent="0">
              <a:buNone/>
              <a:defRPr sz="1400"/>
            </a:lvl3pPr>
            <a:lvl4pPr marL="896112" indent="0">
              <a:buNone/>
              <a:defRPr sz="1400"/>
            </a:lvl4pPr>
            <a:lvl5pPr marL="1296829" indent="0">
              <a:buNone/>
              <a:defRPr sz="1400"/>
            </a:lvl5pPr>
          </a:lstStyle>
          <a:p>
            <a:pPr lvl="0"/>
            <a:r>
              <a:rPr lang="en-US"/>
              <a:t>Edit Master text styles</a:t>
            </a:r>
          </a:p>
        </p:txBody>
      </p:sp>
      <p:sp>
        <p:nvSpPr>
          <p:cNvPr id="13" name="Text Placeholder 3"/>
          <p:cNvSpPr>
            <a:spLocks noGrp="1"/>
          </p:cNvSpPr>
          <p:nvPr>
            <p:ph type="body" sz="quarter" idx="23"/>
          </p:nvPr>
        </p:nvSpPr>
        <p:spPr>
          <a:xfrm>
            <a:off x="8074527" y="1569984"/>
            <a:ext cx="3510883" cy="415175"/>
          </a:xfrm>
          <a:solidFill>
            <a:srgbClr val="FFFFFF"/>
          </a:solidFill>
          <a:ln>
            <a:noFill/>
          </a:ln>
        </p:spPr>
        <p:txBody>
          <a:bodyPr anchor="ctr"/>
          <a:lstStyle>
            <a:lvl1pPr marL="0" indent="0">
              <a:spcBef>
                <a:spcPts val="0"/>
              </a:spcBef>
              <a:buNone/>
              <a:defRPr sz="1600" b="1">
                <a:solidFill>
                  <a:schemeClr val="accent1"/>
                </a:solidFill>
              </a:defRPr>
            </a:lvl1pPr>
            <a:lvl2pPr marL="217170" indent="0">
              <a:buNone/>
              <a:defRPr sz="1400"/>
            </a:lvl2pPr>
            <a:lvl3pPr marL="530352" indent="0">
              <a:buNone/>
              <a:defRPr sz="1400"/>
            </a:lvl3pPr>
            <a:lvl4pPr marL="896112" indent="0">
              <a:buNone/>
              <a:defRPr sz="1400"/>
            </a:lvl4pPr>
            <a:lvl5pPr marL="1296829" indent="0">
              <a:buNone/>
              <a:defRPr sz="1400"/>
            </a:lvl5pPr>
          </a:lstStyle>
          <a:p>
            <a:pPr lvl="0"/>
            <a:r>
              <a:rPr lang="en-US"/>
              <a:t>Edit Master text styles</a:t>
            </a:r>
          </a:p>
        </p:txBody>
      </p:sp>
      <p:sp>
        <p:nvSpPr>
          <p:cNvPr id="21" name="Text Placeholder 14">
            <a:extLst>
              <a:ext uri="{FF2B5EF4-FFF2-40B4-BE49-F238E27FC236}">
                <a16:creationId xmlns:a16="http://schemas.microsoft.com/office/drawing/2014/main" id="{303B4520-2D4F-4A32-9620-E39F9D8317C3}"/>
              </a:ext>
            </a:extLst>
          </p:cNvPr>
          <p:cNvSpPr>
            <a:spLocks noGrp="1"/>
          </p:cNvSpPr>
          <p:nvPr>
            <p:ph type="body" sz="quarter" idx="19" hasCustomPrompt="1"/>
          </p:nvPr>
        </p:nvSpPr>
        <p:spPr>
          <a:xfrm>
            <a:off x="1" y="5913259"/>
            <a:ext cx="557497" cy="251942"/>
          </a:xfrm>
        </p:spPr>
        <p:txBody>
          <a:bodyPr anchor="b">
            <a:noAutofit/>
          </a:bodyPr>
          <a:lstStyle>
            <a:lvl1pPr marL="0" indent="0" algn="r">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a:t>
            </a:r>
          </a:p>
        </p:txBody>
      </p:sp>
      <p:sp>
        <p:nvSpPr>
          <p:cNvPr id="22" name="Text Placeholder 14">
            <a:extLst>
              <a:ext uri="{FF2B5EF4-FFF2-40B4-BE49-F238E27FC236}">
                <a16:creationId xmlns:a16="http://schemas.microsoft.com/office/drawing/2014/main" id="{DDC5C370-387B-4E4A-8091-666F1171BA42}"/>
              </a:ext>
            </a:extLst>
          </p:cNvPr>
          <p:cNvSpPr>
            <a:spLocks noGrp="1"/>
          </p:cNvSpPr>
          <p:nvPr>
            <p:ph type="body" sz="quarter" idx="20" hasCustomPrompt="1"/>
          </p:nvPr>
        </p:nvSpPr>
        <p:spPr>
          <a:xfrm>
            <a:off x="609599" y="5913259"/>
            <a:ext cx="10980757" cy="251942"/>
          </a:xfrm>
        </p:spPr>
        <p:txBody>
          <a:bodyPr anchor="b">
            <a:noAutofit/>
          </a:bodyPr>
          <a:lstStyle>
            <a:lvl1pPr marL="0" indent="0" algn="l">
              <a:spcBef>
                <a:spcPts val="0"/>
              </a:spcBef>
              <a:buNone/>
              <a:defRPr sz="1000">
                <a:solidFill>
                  <a:schemeClr val="tx2"/>
                </a:solidFill>
              </a:defRPr>
            </a:lvl1pPr>
            <a:lvl2pPr marL="217170" indent="0">
              <a:buNone/>
              <a:defRPr sz="1000"/>
            </a:lvl2pPr>
            <a:lvl3pPr marL="530352" indent="0">
              <a:buNone/>
              <a:defRPr sz="1000"/>
            </a:lvl3pPr>
            <a:lvl4pPr marL="896112" indent="0">
              <a:buNone/>
              <a:defRPr sz="1000"/>
            </a:lvl4pPr>
            <a:lvl5pPr marL="1296829" indent="0">
              <a:buNone/>
              <a:defRPr sz="1000"/>
            </a:lvl5pPr>
          </a:lstStyle>
          <a:p>
            <a:pPr lvl="0"/>
            <a:r>
              <a:rPr lang="en-US"/>
              <a:t>Click to add footnote</a:t>
            </a:r>
          </a:p>
        </p:txBody>
      </p:sp>
      <p:sp>
        <p:nvSpPr>
          <p:cNvPr id="2" name="Title 1">
            <a:extLst>
              <a:ext uri="{FF2B5EF4-FFF2-40B4-BE49-F238E27FC236}">
                <a16:creationId xmlns:a16="http://schemas.microsoft.com/office/drawing/2014/main" id="{B8556A56-88DF-4BD5-9EC5-D8DDC38FA139}"/>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22FB3D86-567F-4B85-BBBC-38136C9BDAE1}"/>
              </a:ext>
            </a:extLst>
          </p:cNvPr>
          <p:cNvSpPr>
            <a:spLocks noGrp="1"/>
          </p:cNvSpPr>
          <p:nvPr>
            <p:ph type="sldNum" sz="quarter" idx="24"/>
          </p:nvPr>
        </p:nvSpPr>
        <p:spPr/>
        <p:txBody>
          <a:bodyPr/>
          <a:lstStyle/>
          <a:p>
            <a:fld id="{AD816501-AAE5-214E-B100-00C3DC5F5E3F}" type="slidenum">
              <a:rPr lang="en-US" smtClean="0"/>
              <a:pPr/>
              <a:t>‹#›</a:t>
            </a:fld>
            <a:endParaRPr lang="en-US"/>
          </a:p>
        </p:txBody>
      </p:sp>
      <p:sp>
        <p:nvSpPr>
          <p:cNvPr id="14" name="Content Placeholder 4">
            <a:extLst>
              <a:ext uri="{FF2B5EF4-FFF2-40B4-BE49-F238E27FC236}">
                <a16:creationId xmlns:a16="http://schemas.microsoft.com/office/drawing/2014/main" id="{EB49C11D-D2B9-4750-B362-440439336BA3}"/>
              </a:ext>
            </a:extLst>
          </p:cNvPr>
          <p:cNvSpPr>
            <a:spLocks noGrp="1"/>
          </p:cNvSpPr>
          <p:nvPr>
            <p:ph sz="quarter" idx="25"/>
          </p:nvPr>
        </p:nvSpPr>
        <p:spPr>
          <a:xfrm>
            <a:off x="609599" y="2136912"/>
            <a:ext cx="3502152" cy="37825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4">
            <a:extLst>
              <a:ext uri="{FF2B5EF4-FFF2-40B4-BE49-F238E27FC236}">
                <a16:creationId xmlns:a16="http://schemas.microsoft.com/office/drawing/2014/main" id="{DC67EEFC-7974-489E-B530-DF12A47D36EA}"/>
              </a:ext>
            </a:extLst>
          </p:cNvPr>
          <p:cNvSpPr>
            <a:spLocks noGrp="1"/>
          </p:cNvSpPr>
          <p:nvPr>
            <p:ph sz="quarter" idx="26"/>
          </p:nvPr>
        </p:nvSpPr>
        <p:spPr>
          <a:xfrm>
            <a:off x="4344924" y="2136912"/>
            <a:ext cx="3502152" cy="37825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ontent Placeholder 4">
            <a:extLst>
              <a:ext uri="{FF2B5EF4-FFF2-40B4-BE49-F238E27FC236}">
                <a16:creationId xmlns:a16="http://schemas.microsoft.com/office/drawing/2014/main" id="{9A402F6B-DC35-43F1-A608-7D25A4EECA1F}"/>
              </a:ext>
            </a:extLst>
          </p:cNvPr>
          <p:cNvSpPr>
            <a:spLocks noGrp="1"/>
          </p:cNvSpPr>
          <p:nvPr>
            <p:ph sz="quarter" idx="27"/>
          </p:nvPr>
        </p:nvSpPr>
        <p:spPr>
          <a:xfrm>
            <a:off x="8080248" y="2136912"/>
            <a:ext cx="3502152" cy="37825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4049722040"/>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full picture, caption RIGHT">
    <p:spTree>
      <p:nvGrpSpPr>
        <p:cNvPr id="1" name=""/>
        <p:cNvGrpSpPr/>
        <p:nvPr/>
      </p:nvGrpSpPr>
      <p:grpSpPr>
        <a:xfrm>
          <a:off x="0" y="0"/>
          <a:ext cx="0" cy="0"/>
          <a:chOff x="0" y="0"/>
          <a:chExt cx="0" cy="0"/>
        </a:xfrm>
      </p:grpSpPr>
      <p:sp>
        <p:nvSpPr>
          <p:cNvPr id="3" name="Picture Placeholder 2"/>
          <p:cNvSpPr>
            <a:spLocks noGrp="1"/>
          </p:cNvSpPr>
          <p:nvPr>
            <p:ph type="pic" sz="quarter" idx="13" hasCustomPrompt="1"/>
          </p:nvPr>
        </p:nvSpPr>
        <p:spPr>
          <a:xfrm>
            <a:off x="0" y="0"/>
            <a:ext cx="12192000" cy="6858000"/>
          </a:xfrm>
        </p:spPr>
        <p:txBody>
          <a:bodyPr anchor="ctr"/>
          <a:lstStyle>
            <a:lvl1pPr marL="0" indent="0" algn="ctr">
              <a:buNone/>
              <a:defRPr>
                <a:solidFill>
                  <a:schemeClr val="tx2"/>
                </a:solidFill>
              </a:defRPr>
            </a:lvl1pPr>
          </a:lstStyle>
          <a:p>
            <a:r>
              <a:rPr lang="en-US"/>
              <a:t>Full Bleed Image</a:t>
            </a:r>
          </a:p>
          <a:p>
            <a:endParaRPr lang="en-US"/>
          </a:p>
          <a:p>
            <a:r>
              <a:rPr lang="en-US"/>
              <a:t>No Copy</a:t>
            </a:r>
          </a:p>
        </p:txBody>
      </p:sp>
      <p:sp>
        <p:nvSpPr>
          <p:cNvPr id="2" name="Slide Number Placeholder 1">
            <a:extLst>
              <a:ext uri="{FF2B5EF4-FFF2-40B4-BE49-F238E27FC236}">
                <a16:creationId xmlns:a16="http://schemas.microsoft.com/office/drawing/2014/main" id="{ED2C2B95-F1C7-464B-AB21-EB73C1EE9B80}"/>
              </a:ext>
            </a:extLst>
          </p:cNvPr>
          <p:cNvSpPr>
            <a:spLocks noGrp="1"/>
          </p:cNvSpPr>
          <p:nvPr>
            <p:ph type="sldNum" sz="quarter" idx="14"/>
          </p:nvPr>
        </p:nvSpPr>
        <p:spPr/>
        <p:txBody>
          <a:bodyPr/>
          <a:lstStyle/>
          <a:p>
            <a:fld id="{AD816501-AAE5-214E-B100-00C3DC5F5E3F}" type="slidenum">
              <a:rPr lang="en-US" smtClean="0"/>
              <a:pPr/>
              <a:t>‹#›</a:t>
            </a:fld>
            <a:endParaRPr lang="en-US"/>
          </a:p>
        </p:txBody>
      </p:sp>
      <p:sp>
        <p:nvSpPr>
          <p:cNvPr id="5" name="Text Placeholder 5">
            <a:extLst>
              <a:ext uri="{FF2B5EF4-FFF2-40B4-BE49-F238E27FC236}">
                <a16:creationId xmlns:a16="http://schemas.microsoft.com/office/drawing/2014/main" id="{B8961680-1199-41F6-9E55-884BD67648CB}"/>
              </a:ext>
            </a:extLst>
          </p:cNvPr>
          <p:cNvSpPr>
            <a:spLocks noGrp="1"/>
          </p:cNvSpPr>
          <p:nvPr>
            <p:ph type="body" sz="quarter" idx="10"/>
          </p:nvPr>
        </p:nvSpPr>
        <p:spPr>
          <a:xfrm>
            <a:off x="605367" y="5694564"/>
            <a:ext cx="10972800" cy="398263"/>
          </a:xfrm>
          <a:noFill/>
          <a:ln w="12700">
            <a:noFill/>
            <a:miter lim="800000"/>
            <a:headEnd/>
            <a:tailEnd/>
          </a:ln>
        </p:spPr>
        <p:txBody>
          <a:bodyPr vert="horz" wrap="square" lIns="0" tIns="0" rIns="0" bIns="89611" numCol="1" anchor="b" anchorCtr="0" compatLnSpc="1">
            <a:prstTxWarp prst="textNoShape">
              <a:avLst/>
            </a:prstTxWarp>
            <a:spAutoFit/>
          </a:bodyPr>
          <a:lstStyle>
            <a:lvl1pPr marL="0" indent="0" algn="r" rtl="0" eaLnBrk="0" fontAlgn="base" hangingPunct="0">
              <a:lnSpc>
                <a:spcPct val="100000"/>
              </a:lnSpc>
              <a:spcBef>
                <a:spcPts val="0"/>
              </a:spcBef>
              <a:spcAft>
                <a:spcPct val="0"/>
              </a:spcAft>
              <a:buNone/>
              <a:defRPr lang="en-US" sz="2000" dirty="0" smtClean="0">
                <a:solidFill>
                  <a:schemeClr val="bg1"/>
                </a:solidFill>
                <a:latin typeface="Arial" charset="0"/>
                <a:ea typeface="Arial Unicode MS" pitchFamily="-65" charset="0"/>
                <a:cs typeface="Arial Unicode MS" pitchFamily="-65" charset="0"/>
                <a:sym typeface="Arial" pitchFamily="-65" charset="0"/>
              </a:defRPr>
            </a:lvl1pPr>
            <a:lvl2pPr marL="0" indent="0" algn="r" rtl="0" eaLnBrk="0" fontAlgn="base" hangingPunct="0">
              <a:lnSpc>
                <a:spcPct val="100000"/>
              </a:lnSpc>
              <a:spcBef>
                <a:spcPct val="50000"/>
              </a:spcBef>
              <a:spcAft>
                <a:spcPct val="0"/>
              </a:spcAft>
              <a:buNone/>
              <a:defRPr lang="en-US" sz="1400" dirty="0" smtClean="0">
                <a:solidFill>
                  <a:schemeClr val="tx1"/>
                </a:solidFill>
                <a:latin typeface="Arial" charset="0"/>
                <a:ea typeface="Arial Unicode MS" pitchFamily="-65" charset="0"/>
                <a:cs typeface="Arial Unicode MS" pitchFamily="-65" charset="0"/>
                <a:sym typeface="Arial" pitchFamily="-65" charset="0"/>
              </a:defRPr>
            </a:lvl2pPr>
          </a:lstStyle>
          <a:p>
            <a:pPr lvl="0"/>
            <a:r>
              <a:rPr lang="en-US"/>
              <a:t>Edit Master text styles</a:t>
            </a:r>
          </a:p>
        </p:txBody>
      </p:sp>
      <p:sp>
        <p:nvSpPr>
          <p:cNvPr id="6" name="Text Placeholder 11">
            <a:extLst>
              <a:ext uri="{FF2B5EF4-FFF2-40B4-BE49-F238E27FC236}">
                <a16:creationId xmlns:a16="http://schemas.microsoft.com/office/drawing/2014/main" id="{195566D2-55E9-4018-95A0-B86821206B80}"/>
              </a:ext>
            </a:extLst>
          </p:cNvPr>
          <p:cNvSpPr>
            <a:spLocks noGrp="1"/>
          </p:cNvSpPr>
          <p:nvPr>
            <p:ph type="body" sz="quarter" idx="12"/>
          </p:nvPr>
        </p:nvSpPr>
        <p:spPr>
          <a:xfrm>
            <a:off x="605340" y="6055668"/>
            <a:ext cx="10972800" cy="230832"/>
          </a:xfrm>
        </p:spPr>
        <p:txBody>
          <a:bodyPr wrap="square" anchor="b" anchorCtr="0">
            <a:spAutoFit/>
          </a:bodyPr>
          <a:lstStyle>
            <a:lvl1pPr algn="r">
              <a:lnSpc>
                <a:spcPct val="100000"/>
              </a:lnSpc>
              <a:spcBef>
                <a:spcPts val="0"/>
              </a:spcBef>
              <a:buNone/>
              <a:defRPr sz="1500">
                <a:solidFill>
                  <a:schemeClr val="bg1"/>
                </a:solidFill>
              </a:defRPr>
            </a:lvl1pPr>
            <a:lvl2pPr>
              <a:buNone/>
              <a:defRPr/>
            </a:lvl2pPr>
            <a:lvl3pPr>
              <a:buNone/>
              <a:defRPr/>
            </a:lvl3pPr>
            <a:lvl4pPr>
              <a:buNone/>
              <a:defRPr/>
            </a:lvl4pPr>
            <a:lvl5pPr>
              <a:buNone/>
              <a:defRPr/>
            </a:lvl5pPr>
          </a:lstStyle>
          <a:p>
            <a:pPr lvl="0"/>
            <a:r>
              <a:rPr lang="en-US"/>
              <a:t>Edit Master text styles</a:t>
            </a:r>
          </a:p>
        </p:txBody>
      </p:sp>
    </p:spTree>
    <p:custDataLst>
      <p:tags r:id="rId1"/>
    </p:custData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full picture, caption LEFT">
    <p:spTree>
      <p:nvGrpSpPr>
        <p:cNvPr id="1" name=""/>
        <p:cNvGrpSpPr/>
        <p:nvPr/>
      </p:nvGrpSpPr>
      <p:grpSpPr>
        <a:xfrm>
          <a:off x="0" y="0"/>
          <a:ext cx="0" cy="0"/>
          <a:chOff x="0" y="0"/>
          <a:chExt cx="0" cy="0"/>
        </a:xfrm>
      </p:grpSpPr>
      <p:sp>
        <p:nvSpPr>
          <p:cNvPr id="7" name="Picture Placeholder 2"/>
          <p:cNvSpPr>
            <a:spLocks noGrp="1"/>
          </p:cNvSpPr>
          <p:nvPr>
            <p:ph type="pic" sz="quarter" idx="13" hasCustomPrompt="1"/>
          </p:nvPr>
        </p:nvSpPr>
        <p:spPr>
          <a:xfrm>
            <a:off x="-13" y="0"/>
            <a:ext cx="12192000" cy="6858000"/>
          </a:xfrm>
        </p:spPr>
        <p:txBody>
          <a:bodyPr anchor="ctr"/>
          <a:lstStyle>
            <a:lvl1pPr marL="0" indent="0" algn="ctr">
              <a:buNone/>
              <a:defRPr>
                <a:solidFill>
                  <a:schemeClr val="tx2"/>
                </a:solidFill>
              </a:defRPr>
            </a:lvl1pPr>
          </a:lstStyle>
          <a:p>
            <a:r>
              <a:rPr lang="en-US"/>
              <a:t>Full Bleed Image</a:t>
            </a:r>
          </a:p>
          <a:p>
            <a:endParaRPr lang="en-US"/>
          </a:p>
          <a:p>
            <a:r>
              <a:rPr lang="en-US"/>
              <a:t>No Copy</a:t>
            </a:r>
          </a:p>
        </p:txBody>
      </p:sp>
      <p:sp>
        <p:nvSpPr>
          <p:cNvPr id="6" name="Text Placeholder 5">
            <a:extLst>
              <a:ext uri="{FF2B5EF4-FFF2-40B4-BE49-F238E27FC236}">
                <a16:creationId xmlns:a16="http://schemas.microsoft.com/office/drawing/2014/main" id="{40260E95-878A-4B35-BD39-8D05DCD2895B}"/>
              </a:ext>
            </a:extLst>
          </p:cNvPr>
          <p:cNvSpPr>
            <a:spLocks noGrp="1"/>
          </p:cNvSpPr>
          <p:nvPr>
            <p:ph type="body" sz="quarter" idx="10"/>
          </p:nvPr>
        </p:nvSpPr>
        <p:spPr>
          <a:xfrm>
            <a:off x="605367" y="5694564"/>
            <a:ext cx="10972800" cy="398263"/>
          </a:xfrm>
          <a:noFill/>
          <a:ln w="12700">
            <a:noFill/>
            <a:miter lim="800000"/>
            <a:headEnd/>
            <a:tailEnd/>
          </a:ln>
        </p:spPr>
        <p:txBody>
          <a:bodyPr vert="horz" wrap="square" lIns="0" tIns="0" rIns="0" bIns="89611" numCol="1" anchor="b" anchorCtr="0" compatLnSpc="1">
            <a:prstTxWarp prst="textNoShape">
              <a:avLst/>
            </a:prstTxWarp>
            <a:spAutoFit/>
          </a:bodyPr>
          <a:lstStyle>
            <a:lvl1pPr marL="0" indent="0" algn="l" rtl="0" eaLnBrk="0" fontAlgn="base" hangingPunct="0">
              <a:lnSpc>
                <a:spcPct val="100000"/>
              </a:lnSpc>
              <a:spcBef>
                <a:spcPts val="0"/>
              </a:spcBef>
              <a:spcAft>
                <a:spcPct val="0"/>
              </a:spcAft>
              <a:buNone/>
              <a:defRPr lang="en-US" sz="2000" dirty="0" smtClean="0">
                <a:solidFill>
                  <a:schemeClr val="bg1"/>
                </a:solidFill>
                <a:latin typeface="Arial" charset="0"/>
                <a:ea typeface="Arial Unicode MS" pitchFamily="-65" charset="0"/>
                <a:cs typeface="Arial Unicode MS" pitchFamily="-65" charset="0"/>
                <a:sym typeface="Arial" pitchFamily="-65" charset="0"/>
              </a:defRPr>
            </a:lvl1pPr>
            <a:lvl2pPr marL="0" indent="0" algn="r" rtl="0" eaLnBrk="0" fontAlgn="base" hangingPunct="0">
              <a:lnSpc>
                <a:spcPct val="100000"/>
              </a:lnSpc>
              <a:spcBef>
                <a:spcPct val="50000"/>
              </a:spcBef>
              <a:spcAft>
                <a:spcPct val="0"/>
              </a:spcAft>
              <a:buNone/>
              <a:defRPr lang="en-US" sz="1400" dirty="0" smtClean="0">
                <a:solidFill>
                  <a:schemeClr val="tx1"/>
                </a:solidFill>
                <a:latin typeface="Arial" charset="0"/>
                <a:ea typeface="Arial Unicode MS" pitchFamily="-65" charset="0"/>
                <a:cs typeface="Arial Unicode MS" pitchFamily="-65" charset="0"/>
                <a:sym typeface="Arial" pitchFamily="-65" charset="0"/>
              </a:defRPr>
            </a:lvl2pPr>
          </a:lstStyle>
          <a:p>
            <a:pPr lvl="0"/>
            <a:r>
              <a:rPr lang="en-US"/>
              <a:t>Edit Master text styles</a:t>
            </a:r>
          </a:p>
        </p:txBody>
      </p:sp>
      <p:sp>
        <p:nvSpPr>
          <p:cNvPr id="9" name="Text Placeholder 11">
            <a:extLst>
              <a:ext uri="{FF2B5EF4-FFF2-40B4-BE49-F238E27FC236}">
                <a16:creationId xmlns:a16="http://schemas.microsoft.com/office/drawing/2014/main" id="{4819CDBF-C301-485C-AA5A-C96D10B02693}"/>
              </a:ext>
            </a:extLst>
          </p:cNvPr>
          <p:cNvSpPr>
            <a:spLocks noGrp="1"/>
          </p:cNvSpPr>
          <p:nvPr>
            <p:ph type="body" sz="quarter" idx="12"/>
          </p:nvPr>
        </p:nvSpPr>
        <p:spPr>
          <a:xfrm>
            <a:off x="605340" y="6055668"/>
            <a:ext cx="10972800" cy="230832"/>
          </a:xfrm>
        </p:spPr>
        <p:txBody>
          <a:bodyPr wrap="square" anchor="b" anchorCtr="0">
            <a:spAutoFit/>
          </a:bodyPr>
          <a:lstStyle>
            <a:lvl1pPr algn="l">
              <a:lnSpc>
                <a:spcPct val="100000"/>
              </a:lnSpc>
              <a:spcBef>
                <a:spcPts val="0"/>
              </a:spcBef>
              <a:buNone/>
              <a:defRPr sz="1500">
                <a:solidFill>
                  <a:schemeClr val="bg1"/>
                </a:solidFill>
              </a:defRPr>
            </a:lvl1pPr>
            <a:lvl2pPr>
              <a:buNone/>
              <a:defRPr/>
            </a:lvl2pPr>
            <a:lvl3pPr>
              <a:buNone/>
              <a:defRPr/>
            </a:lvl3pPr>
            <a:lvl4pPr>
              <a:buNone/>
              <a:defRPr/>
            </a:lvl4pPr>
            <a:lvl5pPr>
              <a:buNone/>
              <a:defRPr/>
            </a:lvl5pPr>
          </a:lstStyle>
          <a:p>
            <a:pPr lvl="0"/>
            <a:r>
              <a:rPr lang="en-US"/>
              <a:t>Edit Master text styles</a:t>
            </a:r>
          </a:p>
        </p:txBody>
      </p:sp>
      <p:sp>
        <p:nvSpPr>
          <p:cNvPr id="2" name="Slide Number Placeholder 1">
            <a:extLst>
              <a:ext uri="{FF2B5EF4-FFF2-40B4-BE49-F238E27FC236}">
                <a16:creationId xmlns:a16="http://schemas.microsoft.com/office/drawing/2014/main" id="{63AE0943-49E5-4B67-995B-D2294CDFFC31}"/>
              </a:ext>
            </a:extLst>
          </p:cNvPr>
          <p:cNvSpPr>
            <a:spLocks noGrp="1"/>
          </p:cNvSpPr>
          <p:nvPr>
            <p:ph type="sldNum" sz="quarter" idx="14"/>
          </p:nvPr>
        </p:nvSpPr>
        <p:spPr/>
        <p:txBody>
          <a:bodyPr/>
          <a:lstStyle/>
          <a:p>
            <a:fld id="{AD816501-AAE5-214E-B100-00C3DC5F5E3F}" type="slidenum">
              <a:rPr lang="en-US" smtClean="0"/>
              <a:pPr/>
              <a:t>‹#›</a:t>
            </a:fld>
            <a:endParaRPr lang="en-US"/>
          </a:p>
        </p:txBody>
      </p:sp>
    </p:spTree>
    <p:custDataLst>
      <p:tags r:id="rId1"/>
    </p:custData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custDataLst>
      <p:tags r:id="rId1"/>
    </p:custData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quote or statement red">
    <p:bg>
      <p:bgPr>
        <a:solidFill>
          <a:schemeClr val="accent1"/>
        </a:solidFill>
        <a:effectLst/>
      </p:bgPr>
    </p:bg>
    <p:spTree>
      <p:nvGrpSpPr>
        <p:cNvPr id="1" name=""/>
        <p:cNvGrpSpPr/>
        <p:nvPr/>
      </p:nvGrpSpPr>
      <p:grpSpPr>
        <a:xfrm>
          <a:off x="0" y="0"/>
          <a:ext cx="0" cy="0"/>
          <a:chOff x="0" y="0"/>
          <a:chExt cx="0" cy="0"/>
        </a:xfrm>
      </p:grpSpPr>
      <p:sp>
        <p:nvSpPr>
          <p:cNvPr id="4" name="Title 2"/>
          <p:cNvSpPr>
            <a:spLocks noGrp="1"/>
          </p:cNvSpPr>
          <p:nvPr>
            <p:ph type="title" hasCustomPrompt="1"/>
          </p:nvPr>
        </p:nvSpPr>
        <p:spPr>
          <a:xfrm>
            <a:off x="605367" y="1983439"/>
            <a:ext cx="10981267" cy="1538883"/>
          </a:xfrm>
        </p:spPr>
        <p:txBody>
          <a:bodyPr anchor="ctr"/>
          <a:lstStyle>
            <a:lvl1pPr algn="l">
              <a:lnSpc>
                <a:spcPct val="100000"/>
              </a:lnSpc>
              <a:defRPr sz="5000" kern="1500" spc="-100" baseline="0">
                <a:solidFill>
                  <a:schemeClr val="bg1"/>
                </a:solidFill>
              </a:defRPr>
            </a:lvl1pPr>
          </a:lstStyle>
          <a:p>
            <a:r>
              <a:rPr lang="en-US"/>
              <a:t>“Click to edit quote </a:t>
            </a:r>
            <a:br>
              <a:rPr lang="en-US"/>
            </a:br>
            <a:r>
              <a:rPr lang="en-US"/>
              <a:t>or statement.”</a:t>
            </a:r>
          </a:p>
        </p:txBody>
      </p:sp>
      <p:sp>
        <p:nvSpPr>
          <p:cNvPr id="5" name="Text Placeholder 5"/>
          <p:cNvSpPr>
            <a:spLocks noGrp="1"/>
          </p:cNvSpPr>
          <p:nvPr>
            <p:ph type="body" sz="quarter" idx="10" hasCustomPrompt="1"/>
          </p:nvPr>
        </p:nvSpPr>
        <p:spPr>
          <a:xfrm>
            <a:off x="605367" y="5083557"/>
            <a:ext cx="10981267" cy="1481138"/>
          </a:xfrm>
        </p:spPr>
        <p:txBody>
          <a:bodyPr/>
          <a:lstStyle>
            <a:lvl1pPr marL="0" indent="0" algn="l">
              <a:lnSpc>
                <a:spcPct val="100000"/>
              </a:lnSpc>
              <a:spcBef>
                <a:spcPts val="0"/>
              </a:spcBef>
              <a:buNone/>
              <a:defRPr sz="5000" b="1" kern="1500" spc="-100" baseline="0">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lang="en-US"/>
              <a:t>– Attribution</a:t>
            </a:r>
          </a:p>
        </p:txBody>
      </p:sp>
    </p:spTree>
    <p:custDataLst>
      <p:tags r:id="rId1"/>
    </p:custData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quote or statement blue">
    <p:bg>
      <p:bgPr>
        <a:solidFill>
          <a:schemeClr val="accent2"/>
        </a:solidFill>
        <a:effectLst/>
      </p:bgPr>
    </p:bg>
    <p:spTree>
      <p:nvGrpSpPr>
        <p:cNvPr id="1" name=""/>
        <p:cNvGrpSpPr/>
        <p:nvPr/>
      </p:nvGrpSpPr>
      <p:grpSpPr>
        <a:xfrm>
          <a:off x="0" y="0"/>
          <a:ext cx="0" cy="0"/>
          <a:chOff x="0" y="0"/>
          <a:chExt cx="0" cy="0"/>
        </a:xfrm>
      </p:grpSpPr>
      <p:sp>
        <p:nvSpPr>
          <p:cNvPr id="9" name="Title 2"/>
          <p:cNvSpPr>
            <a:spLocks noGrp="1"/>
          </p:cNvSpPr>
          <p:nvPr>
            <p:ph type="title" hasCustomPrompt="1"/>
          </p:nvPr>
        </p:nvSpPr>
        <p:spPr>
          <a:xfrm>
            <a:off x="605367" y="1983439"/>
            <a:ext cx="10981267" cy="1538883"/>
          </a:xfrm>
        </p:spPr>
        <p:txBody>
          <a:bodyPr anchor="ctr"/>
          <a:lstStyle>
            <a:lvl1pPr algn="l">
              <a:lnSpc>
                <a:spcPct val="100000"/>
              </a:lnSpc>
              <a:defRPr sz="5000" kern="1500" spc="-100" baseline="0">
                <a:solidFill>
                  <a:schemeClr val="bg1"/>
                </a:solidFill>
              </a:defRPr>
            </a:lvl1pPr>
          </a:lstStyle>
          <a:p>
            <a:r>
              <a:rPr lang="en-US"/>
              <a:t>“Click to edit quote </a:t>
            </a:r>
            <a:br>
              <a:rPr lang="en-US"/>
            </a:br>
            <a:r>
              <a:rPr lang="en-US"/>
              <a:t>or statement.”</a:t>
            </a:r>
          </a:p>
        </p:txBody>
      </p:sp>
      <p:sp>
        <p:nvSpPr>
          <p:cNvPr id="10" name="Text Placeholder 5"/>
          <p:cNvSpPr>
            <a:spLocks noGrp="1"/>
          </p:cNvSpPr>
          <p:nvPr>
            <p:ph type="body" sz="quarter" idx="10" hasCustomPrompt="1"/>
          </p:nvPr>
        </p:nvSpPr>
        <p:spPr>
          <a:xfrm>
            <a:off x="605367" y="5083557"/>
            <a:ext cx="10981267" cy="1481138"/>
          </a:xfrm>
        </p:spPr>
        <p:txBody>
          <a:bodyPr/>
          <a:lstStyle>
            <a:lvl1pPr marL="0" indent="0" algn="l">
              <a:lnSpc>
                <a:spcPct val="100000"/>
              </a:lnSpc>
              <a:spcBef>
                <a:spcPts val="0"/>
              </a:spcBef>
              <a:buNone/>
              <a:defRPr sz="5000" b="1" kern="1500" spc="-100" baseline="0">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lang="en-US"/>
              <a:t>– Attribution</a:t>
            </a:r>
          </a:p>
        </p:txBody>
      </p:sp>
    </p:spTree>
    <p:custDataLst>
      <p:tags r:id="rId1"/>
    </p:custData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quote or statement magenta">
    <p:bg>
      <p:bgPr>
        <a:solidFill>
          <a:schemeClr val="accent3"/>
        </a:solidFill>
        <a:effectLst/>
      </p:bgPr>
    </p:bg>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05367" y="1970615"/>
            <a:ext cx="10981267" cy="1564531"/>
          </a:xfrm>
        </p:spPr>
        <p:txBody>
          <a:bodyPr anchor="ctr"/>
          <a:lstStyle>
            <a:lvl1pPr algn="l">
              <a:lnSpc>
                <a:spcPct val="100000"/>
              </a:lnSpc>
              <a:defRPr sz="5000" kern="1500" spc="-100" baseline="0">
                <a:solidFill>
                  <a:schemeClr val="bg1"/>
                </a:solidFill>
              </a:defRPr>
            </a:lvl1pPr>
          </a:lstStyle>
          <a:p>
            <a:r>
              <a:rPr lang="en-US"/>
              <a:t>“Click to edit quote </a:t>
            </a:r>
            <a:br>
              <a:rPr lang="en-US"/>
            </a:br>
            <a:r>
              <a:rPr lang="en-US"/>
              <a:t>or statement.”</a:t>
            </a:r>
          </a:p>
        </p:txBody>
      </p:sp>
      <p:sp>
        <p:nvSpPr>
          <p:cNvPr id="8" name="Text Placeholder 5"/>
          <p:cNvSpPr>
            <a:spLocks noGrp="1"/>
          </p:cNvSpPr>
          <p:nvPr>
            <p:ph type="body" sz="quarter" idx="10" hasCustomPrompt="1"/>
          </p:nvPr>
        </p:nvSpPr>
        <p:spPr>
          <a:xfrm>
            <a:off x="605367" y="5083557"/>
            <a:ext cx="10981267" cy="1481138"/>
          </a:xfrm>
        </p:spPr>
        <p:txBody>
          <a:bodyPr/>
          <a:lstStyle>
            <a:lvl1pPr marL="0" indent="0" algn="l">
              <a:lnSpc>
                <a:spcPct val="100000"/>
              </a:lnSpc>
              <a:spcBef>
                <a:spcPts val="0"/>
              </a:spcBef>
              <a:buNone/>
              <a:defRPr sz="5000" b="1" kern="1500" spc="-100" baseline="0">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lang="en-US"/>
              <a:t>– Attribution</a:t>
            </a:r>
          </a:p>
        </p:txBody>
      </p:sp>
    </p:spTree>
    <p:custDataLst>
      <p:tags r:id="rId1"/>
    </p:custData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J&amp;J Signature">
    <p:bg>
      <p:bgPr>
        <a:solidFill>
          <a:srgbClr val="F4F4F4">
            <a:alpha val="0"/>
          </a:srgbClr>
        </a:solidFill>
        <a:effectLst/>
      </p:bgPr>
    </p:bg>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139038898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_title, graphic">
    <p:spTree>
      <p:nvGrpSpPr>
        <p:cNvPr id="1" name=""/>
        <p:cNvGrpSpPr/>
        <p:nvPr/>
      </p:nvGrpSpPr>
      <p:grpSpPr>
        <a:xfrm>
          <a:off x="0" y="0"/>
          <a:ext cx="0" cy="0"/>
          <a:chOff x="0" y="0"/>
          <a:chExt cx="0" cy="0"/>
        </a:xfrm>
      </p:grpSpPr>
      <p:sp>
        <p:nvSpPr>
          <p:cNvPr id="2" name="Title 1"/>
          <p:cNvSpPr>
            <a:spLocks noGrp="1"/>
          </p:cNvSpPr>
          <p:nvPr>
            <p:ph type="title"/>
          </p:nvPr>
        </p:nvSpPr>
        <p:spPr>
          <a:xfrm>
            <a:off x="605367" y="378458"/>
            <a:ext cx="10145760" cy="577081"/>
          </a:xfrm>
        </p:spPr>
        <p:txBody>
          <a:bodyPr/>
          <a:lstStyle>
            <a:lvl1pPr>
              <a:defRPr sz="3750">
                <a:solidFill>
                  <a:schemeClr val="tx1"/>
                </a:solidFill>
              </a:defRPr>
            </a:lvl1pPr>
          </a:lstStyle>
          <a:p>
            <a:r>
              <a:rPr lang="en-US"/>
              <a:t>Click to edit Master title style</a:t>
            </a:r>
          </a:p>
        </p:txBody>
      </p:sp>
      <p:sp>
        <p:nvSpPr>
          <p:cNvPr id="7" name="Content Placeholder 11"/>
          <p:cNvSpPr>
            <a:spLocks noGrp="1"/>
          </p:cNvSpPr>
          <p:nvPr>
            <p:ph sz="quarter" idx="15"/>
          </p:nvPr>
        </p:nvSpPr>
        <p:spPr>
          <a:xfrm>
            <a:off x="601601" y="1713178"/>
            <a:ext cx="10985780" cy="4193910"/>
          </a:xfrm>
        </p:spPr>
        <p:txBody>
          <a:bodyPr/>
          <a:lstStyle>
            <a:lvl1pPr marL="0" marR="0" indent="0" algn="ctr" defTabSz="914363" rtl="0" eaLnBrk="1" fontAlgn="base" latinLnBrk="0" hangingPunct="1">
              <a:lnSpc>
                <a:spcPct val="100000"/>
              </a:lnSpc>
              <a:spcBef>
                <a:spcPct val="0"/>
              </a:spcBef>
              <a:spcAft>
                <a:spcPct val="0"/>
              </a:spcAft>
              <a:buClrTx/>
              <a:buSzTx/>
              <a:buFontTx/>
              <a:buNone/>
              <a:tabLst/>
              <a:defRPr sz="2000"/>
            </a:lvl1pPr>
          </a:lstStyle>
          <a:p>
            <a:pPr marL="0" marR="0" lvl="0" indent="0" algn="ctr" defTabSz="91436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2">
                    <a:lumMod val="65000"/>
                    <a:lumOff val="35000"/>
                  </a:schemeClr>
                </a:solidFill>
                <a:effectLst/>
                <a:latin typeface="Arial" pitchFamily="-110" charset="0"/>
                <a:ea typeface="ヒラギノ角ゴ ProN W3" pitchFamily="-110" charset="-128"/>
                <a:cs typeface="ヒラギノ角ゴ ProN W3" pitchFamily="-110" charset="-128"/>
                <a:sym typeface="Arial" pitchFamily="-110" charset="0"/>
              </a:rPr>
              <a:t>Click to edit Master text styles</a:t>
            </a:r>
          </a:p>
          <a:p>
            <a:pPr marL="0" marR="0" lvl="1" indent="0" algn="ctr" defTabSz="91436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2">
                    <a:lumMod val="65000"/>
                    <a:lumOff val="35000"/>
                  </a:schemeClr>
                </a:solidFill>
                <a:effectLst/>
                <a:latin typeface="Arial" pitchFamily="-110" charset="0"/>
                <a:ea typeface="ヒラギノ角ゴ ProN W3" pitchFamily="-110" charset="-128"/>
                <a:cs typeface="ヒラギノ角ゴ ProN W3" pitchFamily="-110" charset="-128"/>
                <a:sym typeface="Arial" pitchFamily="-110" charset="0"/>
              </a:rPr>
              <a:t>Second level</a:t>
            </a:r>
          </a:p>
          <a:p>
            <a:pPr marL="0" marR="0" lvl="2" indent="0" algn="ctr" defTabSz="91436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2">
                    <a:lumMod val="65000"/>
                    <a:lumOff val="35000"/>
                  </a:schemeClr>
                </a:solidFill>
                <a:effectLst/>
                <a:latin typeface="Arial" pitchFamily="-110" charset="0"/>
                <a:ea typeface="ヒラギノ角ゴ ProN W3" pitchFamily="-110" charset="-128"/>
                <a:cs typeface="ヒラギノ角ゴ ProN W3" pitchFamily="-110" charset="-128"/>
                <a:sym typeface="Arial" pitchFamily="-110" charset="0"/>
              </a:rPr>
              <a:t>Third level</a:t>
            </a:r>
          </a:p>
          <a:p>
            <a:pPr marL="0" marR="0" lvl="3" indent="0" algn="ctr" defTabSz="91436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2">
                    <a:lumMod val="65000"/>
                    <a:lumOff val="35000"/>
                  </a:schemeClr>
                </a:solidFill>
                <a:effectLst/>
                <a:latin typeface="Arial" pitchFamily="-110" charset="0"/>
                <a:ea typeface="ヒラギノ角ゴ ProN W3" pitchFamily="-110" charset="-128"/>
                <a:cs typeface="ヒラギノ角ゴ ProN W3" pitchFamily="-110" charset="-128"/>
                <a:sym typeface="Arial" pitchFamily="-110" charset="0"/>
              </a:rPr>
              <a:t>Fourth level</a:t>
            </a:r>
          </a:p>
          <a:p>
            <a:pPr marL="0" marR="0" lvl="4" indent="0" algn="ctr" defTabSz="91436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2">
                    <a:lumMod val="65000"/>
                    <a:lumOff val="35000"/>
                  </a:schemeClr>
                </a:solidFill>
                <a:effectLst/>
                <a:latin typeface="Arial" pitchFamily="-110" charset="0"/>
                <a:ea typeface="ヒラギノ角ゴ ProN W3" pitchFamily="-110" charset="-128"/>
                <a:cs typeface="ヒラギノ角ゴ ProN W3" pitchFamily="-110" charset="-128"/>
                <a:sym typeface="Arial" pitchFamily="-110" charset="0"/>
              </a:rPr>
              <a:t>Fifth level</a:t>
            </a:r>
            <a:endParaRPr lang="en-US"/>
          </a:p>
        </p:txBody>
      </p:sp>
      <p:sp>
        <p:nvSpPr>
          <p:cNvPr id="16" name="Text Placeholder 19"/>
          <p:cNvSpPr>
            <a:spLocks noGrp="1"/>
          </p:cNvSpPr>
          <p:nvPr>
            <p:ph type="body" sz="quarter" idx="16" hasCustomPrompt="1"/>
          </p:nvPr>
        </p:nvSpPr>
        <p:spPr>
          <a:xfrm>
            <a:off x="601134" y="6093619"/>
            <a:ext cx="10985500" cy="159263"/>
          </a:xfrm>
        </p:spPr>
        <p:txBody>
          <a:bodyPr anchor="ctr"/>
          <a:lstStyle>
            <a:lvl1pPr marL="0" indent="0">
              <a:buNone/>
              <a:defRPr sz="1000" baseline="0"/>
            </a:lvl1pPr>
            <a:lvl2pPr marL="217161" indent="0">
              <a:buNone/>
              <a:defRPr sz="1000"/>
            </a:lvl2pPr>
            <a:lvl3pPr marL="530330" indent="0">
              <a:buNone/>
              <a:defRPr sz="1000"/>
            </a:lvl3pPr>
            <a:lvl4pPr marL="896076" indent="0">
              <a:buNone/>
              <a:defRPr sz="1000"/>
            </a:lvl4pPr>
            <a:lvl5pPr marL="1296777" indent="0">
              <a:buNone/>
              <a:defRPr sz="1000"/>
            </a:lvl5pPr>
          </a:lstStyle>
          <a:p>
            <a:r>
              <a:rPr lang="en-US" sz="1000">
                <a:solidFill>
                  <a:srgbClr val="595959"/>
                </a:solidFill>
              </a:rPr>
              <a:t>Click to add footnote</a:t>
            </a:r>
          </a:p>
        </p:txBody>
      </p:sp>
      <p:sp>
        <p:nvSpPr>
          <p:cNvPr id="9" name="Slide Number Placeholder 5"/>
          <p:cNvSpPr>
            <a:spLocks noGrp="1"/>
          </p:cNvSpPr>
          <p:nvPr>
            <p:ph type="sldNum" sz="quarter" idx="4"/>
          </p:nvPr>
        </p:nvSpPr>
        <p:spPr>
          <a:xfrm>
            <a:off x="11586635" y="6332953"/>
            <a:ext cx="454400" cy="333375"/>
          </a:xfrm>
          <a:prstGeom prst="rect">
            <a:avLst/>
          </a:prstGeom>
        </p:spPr>
        <p:txBody>
          <a:bodyPr vert="horz" lIns="91440" tIns="45720" rIns="91440" bIns="45720" rtlCol="0" anchor="ctr"/>
          <a:lstStyle>
            <a:lvl1pPr algn="r">
              <a:defRPr sz="800">
                <a:solidFill>
                  <a:srgbClr val="FF0000"/>
                </a:solidFill>
              </a:defRPr>
            </a:lvl1pPr>
          </a:lstStyle>
          <a:p>
            <a:fld id="{AD816501-AAE5-214E-B100-00C3DC5F5E3F}" type="slidenum">
              <a:rPr lang="en-US" smtClean="0"/>
              <a:pPr/>
              <a:t>‹#›</a:t>
            </a:fld>
            <a:endParaRPr lang="en-US"/>
          </a:p>
        </p:txBody>
      </p:sp>
      <p:sp>
        <p:nvSpPr>
          <p:cNvPr id="10" name="Text Placeholder 19"/>
          <p:cNvSpPr>
            <a:spLocks noGrp="1"/>
          </p:cNvSpPr>
          <p:nvPr>
            <p:ph type="body" sz="quarter" idx="17" hasCustomPrompt="1"/>
          </p:nvPr>
        </p:nvSpPr>
        <p:spPr>
          <a:xfrm>
            <a:off x="7471833" y="6331368"/>
            <a:ext cx="4114803" cy="334960"/>
          </a:xfrm>
        </p:spPr>
        <p:txBody>
          <a:bodyPr anchor="ctr"/>
          <a:lstStyle>
            <a:lvl1pPr marL="0" indent="0" algn="r">
              <a:buNone/>
              <a:defRPr sz="1000" b="1" baseline="0"/>
            </a:lvl1pPr>
            <a:lvl2pPr marL="217161" indent="0">
              <a:buNone/>
              <a:defRPr sz="1000"/>
            </a:lvl2pPr>
            <a:lvl3pPr marL="530330" indent="0">
              <a:buNone/>
              <a:defRPr sz="1000"/>
            </a:lvl3pPr>
            <a:lvl4pPr marL="896076" indent="0">
              <a:buNone/>
              <a:defRPr sz="1000"/>
            </a:lvl4pPr>
            <a:lvl5pPr marL="1296777" indent="0">
              <a:buNone/>
              <a:defRPr sz="1000"/>
            </a:lvl5pPr>
          </a:lstStyle>
          <a:p>
            <a:r>
              <a:rPr lang="en-US" sz="1000">
                <a:solidFill>
                  <a:srgbClr val="595959"/>
                </a:solidFill>
              </a:rPr>
              <a:t>OPTIONAL FUNCTION NAME</a:t>
            </a:r>
          </a:p>
        </p:txBody>
      </p:sp>
    </p:spTree>
    <p:extLst>
      <p:ext uri="{BB962C8B-B14F-4D97-AF65-F5344CB8AC3E}">
        <p14:creationId xmlns:p14="http://schemas.microsoft.com/office/powerpoint/2010/main" val="819138703"/>
      </p:ext>
    </p:extLst>
  </p:cSld>
  <p:clrMapOvr>
    <a:masterClrMapping/>
  </p:clrMapOvr>
  <p:transition>
    <p:fade/>
  </p:transition>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itle, sub, RIGHT HALF bullets">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B726643-E58E-CC48-AF17-2A78BB6C30D4}"/>
              </a:ext>
            </a:extLst>
          </p:cNvPr>
          <p:cNvSpPr/>
          <p:nvPr userDrawn="1"/>
        </p:nvSpPr>
        <p:spPr bwMode="auto">
          <a:xfrm>
            <a:off x="601134" y="1361789"/>
            <a:ext cx="2576963" cy="4553236"/>
          </a:xfrm>
          <a:prstGeom prst="rect">
            <a:avLst/>
          </a:prstGeom>
          <a:solidFill>
            <a:schemeClr val="bg2"/>
          </a:solidFill>
          <a:ln w="12700" cap="flat" cmpd="sng" algn="ctr">
            <a:noFill/>
            <a:prstDash val="solid"/>
            <a:round/>
            <a:headEnd type="none" w="med" len="med"/>
            <a:tailEnd type="none" w="med" len="med"/>
          </a:ln>
          <a:effectLst/>
        </p:spPr>
        <p:txBody>
          <a:bodyPr vert="horz" wrap="square" lIns="76200" tIns="38100" rIns="76200" bIns="38100" numCol="1" rtlCol="0" anchor="ctr" anchorCtr="0" compatLnSpc="1">
            <a:prstTxWarp prst="textNoShape">
              <a:avLst/>
            </a:prstTxWarp>
          </a:bodyPr>
          <a:lstStyle/>
          <a:p>
            <a:pPr marL="0" marR="0" indent="0" algn="ctr" defTabSz="761970" rtl="0" eaLnBrk="1" fontAlgn="base" latinLnBrk="0" hangingPunct="1">
              <a:lnSpc>
                <a:spcPct val="100000"/>
              </a:lnSpc>
              <a:spcBef>
                <a:spcPct val="0"/>
              </a:spcBef>
              <a:spcAft>
                <a:spcPct val="0"/>
              </a:spcAft>
              <a:buClrTx/>
              <a:buSzTx/>
              <a:buFontTx/>
              <a:buNone/>
              <a:tabLst/>
            </a:pPr>
            <a:endParaRPr kumimoji="0" lang="en-US" sz="2667" b="0" i="0" u="none" strike="noStrike" cap="none" normalizeH="0" baseline="0" err="1">
              <a:ln>
                <a:noFill/>
              </a:ln>
              <a:solidFill>
                <a:srgbClr val="D8D8D8"/>
              </a:solidFill>
              <a:effectLst/>
              <a:latin typeface="Arial" panose="020B0604020202020204" pitchFamily="34" charset="0"/>
              <a:ea typeface="ヒラギノ角ゴ ProN W3" pitchFamily="-110" charset="-128"/>
              <a:cs typeface="ヒラギノ角ゴ ProN W3" pitchFamily="-110" charset="-128"/>
              <a:sym typeface="Arial" pitchFamily="-110" charset="0"/>
            </a:endParaRPr>
          </a:p>
        </p:txBody>
      </p:sp>
      <p:sp>
        <p:nvSpPr>
          <p:cNvPr id="14" name="Rectangle 13">
            <a:extLst>
              <a:ext uri="{FF2B5EF4-FFF2-40B4-BE49-F238E27FC236}">
                <a16:creationId xmlns:a16="http://schemas.microsoft.com/office/drawing/2014/main" id="{12E188AA-0D2B-E449-A0C8-1EFBC82B9C91}"/>
              </a:ext>
            </a:extLst>
          </p:cNvPr>
          <p:cNvSpPr/>
          <p:nvPr userDrawn="1"/>
        </p:nvSpPr>
        <p:spPr bwMode="auto">
          <a:xfrm>
            <a:off x="9009671" y="1361789"/>
            <a:ext cx="2576963" cy="4553236"/>
          </a:xfrm>
          <a:prstGeom prst="rect">
            <a:avLst/>
          </a:prstGeom>
          <a:solidFill>
            <a:schemeClr val="bg2"/>
          </a:solidFill>
          <a:ln w="12700" cap="flat" cmpd="sng" algn="ctr">
            <a:noFill/>
            <a:prstDash val="solid"/>
            <a:round/>
            <a:headEnd type="none" w="med" len="med"/>
            <a:tailEnd type="none" w="med" len="med"/>
          </a:ln>
          <a:effectLst/>
        </p:spPr>
        <p:txBody>
          <a:bodyPr vert="horz" wrap="square" lIns="76200" tIns="38100" rIns="76200" bIns="38100" numCol="1" rtlCol="0" anchor="ctr" anchorCtr="0" compatLnSpc="1">
            <a:prstTxWarp prst="textNoShape">
              <a:avLst/>
            </a:prstTxWarp>
          </a:bodyPr>
          <a:lstStyle/>
          <a:p>
            <a:pPr marL="0" marR="0" indent="0" algn="ctr" defTabSz="761970" rtl="0" eaLnBrk="1" fontAlgn="base" latinLnBrk="0" hangingPunct="1">
              <a:lnSpc>
                <a:spcPct val="100000"/>
              </a:lnSpc>
              <a:spcBef>
                <a:spcPct val="0"/>
              </a:spcBef>
              <a:spcAft>
                <a:spcPct val="0"/>
              </a:spcAft>
              <a:buClrTx/>
              <a:buSzTx/>
              <a:buFontTx/>
              <a:buNone/>
              <a:tabLst/>
            </a:pPr>
            <a:endParaRPr kumimoji="0" lang="en-US" sz="2667" b="0" i="0" u="none" strike="noStrike" cap="none" normalizeH="0" baseline="0" err="1">
              <a:ln>
                <a:noFill/>
              </a:ln>
              <a:solidFill>
                <a:srgbClr val="D8D8D8"/>
              </a:solidFill>
              <a:effectLst/>
              <a:latin typeface="Arial" panose="020B0604020202020204" pitchFamily="34" charset="0"/>
              <a:ea typeface="ヒラギノ角ゴ ProN W3" pitchFamily="-110" charset="-128"/>
              <a:cs typeface="ヒラギノ角ゴ ProN W3" pitchFamily="-110" charset="-128"/>
              <a:sym typeface="Arial" pitchFamily="-110" charset="0"/>
            </a:endParaRPr>
          </a:p>
        </p:txBody>
      </p:sp>
      <p:sp>
        <p:nvSpPr>
          <p:cNvPr id="16" name="Rectangle 15">
            <a:extLst>
              <a:ext uri="{FF2B5EF4-FFF2-40B4-BE49-F238E27FC236}">
                <a16:creationId xmlns:a16="http://schemas.microsoft.com/office/drawing/2014/main" id="{3C5CF704-52FC-5740-8859-CC46FFF32894}"/>
              </a:ext>
            </a:extLst>
          </p:cNvPr>
          <p:cNvSpPr/>
          <p:nvPr userDrawn="1"/>
        </p:nvSpPr>
        <p:spPr bwMode="auto">
          <a:xfrm>
            <a:off x="3409073" y="1361789"/>
            <a:ext cx="2576963" cy="4553236"/>
          </a:xfrm>
          <a:prstGeom prst="rect">
            <a:avLst/>
          </a:prstGeom>
          <a:solidFill>
            <a:schemeClr val="bg2"/>
          </a:solidFill>
          <a:ln w="12700" cap="flat" cmpd="sng" algn="ctr">
            <a:noFill/>
            <a:prstDash val="solid"/>
            <a:round/>
            <a:headEnd type="none" w="med" len="med"/>
            <a:tailEnd type="none" w="med" len="med"/>
          </a:ln>
          <a:effectLst/>
        </p:spPr>
        <p:txBody>
          <a:bodyPr vert="horz" wrap="square" lIns="76200" tIns="38100" rIns="76200" bIns="38100" numCol="1" rtlCol="0" anchor="ctr" anchorCtr="0" compatLnSpc="1">
            <a:prstTxWarp prst="textNoShape">
              <a:avLst/>
            </a:prstTxWarp>
          </a:bodyPr>
          <a:lstStyle/>
          <a:p>
            <a:pPr marL="0" marR="0" indent="0" algn="ctr" defTabSz="761970" rtl="0" eaLnBrk="1" fontAlgn="base" latinLnBrk="0" hangingPunct="1">
              <a:lnSpc>
                <a:spcPct val="100000"/>
              </a:lnSpc>
              <a:spcBef>
                <a:spcPct val="0"/>
              </a:spcBef>
              <a:spcAft>
                <a:spcPct val="0"/>
              </a:spcAft>
              <a:buClrTx/>
              <a:buSzTx/>
              <a:buFontTx/>
              <a:buNone/>
              <a:tabLst/>
            </a:pPr>
            <a:endParaRPr kumimoji="0" lang="en-US" sz="2667" b="0" i="0" u="none" strike="noStrike" cap="none" normalizeH="0" baseline="0" err="1">
              <a:ln>
                <a:noFill/>
              </a:ln>
              <a:solidFill>
                <a:srgbClr val="D8D8D8"/>
              </a:solidFill>
              <a:effectLst/>
              <a:latin typeface="Arial" panose="020B0604020202020204" pitchFamily="34" charset="0"/>
              <a:ea typeface="ヒラギノ角ゴ ProN W3" pitchFamily="-110" charset="-128"/>
              <a:cs typeface="ヒラギノ角ゴ ProN W3" pitchFamily="-110" charset="-128"/>
              <a:sym typeface="Arial" pitchFamily="-110" charset="0"/>
            </a:endParaRPr>
          </a:p>
        </p:txBody>
      </p:sp>
      <p:sp>
        <p:nvSpPr>
          <p:cNvPr id="17" name="Rectangle 16">
            <a:extLst>
              <a:ext uri="{FF2B5EF4-FFF2-40B4-BE49-F238E27FC236}">
                <a16:creationId xmlns:a16="http://schemas.microsoft.com/office/drawing/2014/main" id="{63914D36-44F9-2F48-BE16-3B089B393692}"/>
              </a:ext>
            </a:extLst>
          </p:cNvPr>
          <p:cNvSpPr/>
          <p:nvPr userDrawn="1"/>
        </p:nvSpPr>
        <p:spPr bwMode="auto">
          <a:xfrm>
            <a:off x="6209372" y="1361789"/>
            <a:ext cx="2576963" cy="4553236"/>
          </a:xfrm>
          <a:prstGeom prst="rect">
            <a:avLst/>
          </a:prstGeom>
          <a:solidFill>
            <a:schemeClr val="bg2"/>
          </a:solidFill>
          <a:ln w="12700" cap="flat" cmpd="sng" algn="ctr">
            <a:noFill/>
            <a:prstDash val="solid"/>
            <a:round/>
            <a:headEnd type="none" w="med" len="med"/>
            <a:tailEnd type="none" w="med" len="med"/>
          </a:ln>
          <a:effectLst/>
        </p:spPr>
        <p:txBody>
          <a:bodyPr vert="horz" wrap="square" lIns="76200" tIns="38100" rIns="76200" bIns="38100" numCol="1" rtlCol="0" anchor="ctr" anchorCtr="0" compatLnSpc="1">
            <a:prstTxWarp prst="textNoShape">
              <a:avLst/>
            </a:prstTxWarp>
          </a:bodyPr>
          <a:lstStyle/>
          <a:p>
            <a:pPr marL="0" marR="0" indent="0" algn="ctr" defTabSz="761970" rtl="0" eaLnBrk="1" fontAlgn="base" latinLnBrk="0" hangingPunct="1">
              <a:lnSpc>
                <a:spcPct val="100000"/>
              </a:lnSpc>
              <a:spcBef>
                <a:spcPct val="0"/>
              </a:spcBef>
              <a:spcAft>
                <a:spcPct val="0"/>
              </a:spcAft>
              <a:buClrTx/>
              <a:buSzTx/>
              <a:buFontTx/>
              <a:buNone/>
              <a:tabLst/>
            </a:pPr>
            <a:endParaRPr kumimoji="0" lang="en-US" sz="2667" b="0" i="0" u="none" strike="noStrike" cap="none" normalizeH="0" baseline="0" err="1">
              <a:ln>
                <a:noFill/>
              </a:ln>
              <a:solidFill>
                <a:srgbClr val="D8D8D8"/>
              </a:solidFill>
              <a:effectLst/>
              <a:latin typeface="Arial" panose="020B0604020202020204" pitchFamily="34" charset="0"/>
              <a:ea typeface="ヒラギノ角ゴ ProN W3" pitchFamily="-110" charset="-128"/>
              <a:cs typeface="ヒラギノ角ゴ ProN W3" pitchFamily="-110" charset="-128"/>
              <a:sym typeface="Arial" pitchFamily="-110" charset="0"/>
            </a:endParaRPr>
          </a:p>
        </p:txBody>
      </p:sp>
      <p:sp>
        <p:nvSpPr>
          <p:cNvPr id="27" name="Text Placeholder 2">
            <a:extLst>
              <a:ext uri="{FF2B5EF4-FFF2-40B4-BE49-F238E27FC236}">
                <a16:creationId xmlns:a16="http://schemas.microsoft.com/office/drawing/2014/main" id="{D3DE7820-60D0-2A47-98FB-E1D6F0ECB6D9}"/>
              </a:ext>
            </a:extLst>
          </p:cNvPr>
          <p:cNvSpPr>
            <a:spLocks noGrp="1"/>
          </p:cNvSpPr>
          <p:nvPr>
            <p:ph type="body" sz="quarter" idx="18"/>
          </p:nvPr>
        </p:nvSpPr>
        <p:spPr>
          <a:xfrm>
            <a:off x="744803" y="1558396"/>
            <a:ext cx="2169583" cy="404813"/>
          </a:xfrm>
        </p:spPr>
        <p:txBody>
          <a:bodyPr/>
          <a:lstStyle>
            <a:lvl1pPr marL="0" indent="0">
              <a:buNone/>
              <a:defRPr sz="2000" b="1">
                <a:solidFill>
                  <a:schemeClr val="tx2"/>
                </a:solidFill>
                <a:latin typeface="Arial" panose="020B0604020202020204" pitchFamily="34" charset="0"/>
              </a:defRPr>
            </a:lvl1pPr>
            <a:lvl2pPr>
              <a:defRPr sz="2000"/>
            </a:lvl2pPr>
            <a:lvl3pPr>
              <a:defRPr sz="2000"/>
            </a:lvl3pPr>
            <a:lvl4pPr>
              <a:defRPr sz="2000"/>
            </a:lvl4pPr>
            <a:lvl5pPr>
              <a:defRPr sz="2000"/>
            </a:lvl5pPr>
          </a:lstStyle>
          <a:p>
            <a:pPr lvl="0"/>
            <a:r>
              <a:rPr lang="en-US"/>
              <a:t>Click to edit Master</a:t>
            </a:r>
          </a:p>
        </p:txBody>
      </p:sp>
      <p:sp>
        <p:nvSpPr>
          <p:cNvPr id="28" name="Text Placeholder 2">
            <a:extLst>
              <a:ext uri="{FF2B5EF4-FFF2-40B4-BE49-F238E27FC236}">
                <a16:creationId xmlns:a16="http://schemas.microsoft.com/office/drawing/2014/main" id="{46258EAD-CB9B-C745-A692-276ADD6A527E}"/>
              </a:ext>
            </a:extLst>
          </p:cNvPr>
          <p:cNvSpPr>
            <a:spLocks noGrp="1"/>
          </p:cNvSpPr>
          <p:nvPr>
            <p:ph type="body" sz="quarter" idx="19"/>
          </p:nvPr>
        </p:nvSpPr>
        <p:spPr>
          <a:xfrm>
            <a:off x="3632382" y="1558396"/>
            <a:ext cx="2169583" cy="404813"/>
          </a:xfrm>
        </p:spPr>
        <p:txBody>
          <a:bodyPr/>
          <a:lstStyle>
            <a:lvl1pPr marL="0" indent="0">
              <a:buNone/>
              <a:defRPr sz="2000" b="1">
                <a:solidFill>
                  <a:schemeClr val="tx2"/>
                </a:solidFill>
                <a:latin typeface="Arial" panose="020B0604020202020204" pitchFamily="34" charset="0"/>
              </a:defRPr>
            </a:lvl1pPr>
            <a:lvl2pPr>
              <a:defRPr sz="2000"/>
            </a:lvl2pPr>
            <a:lvl3pPr>
              <a:defRPr sz="2000"/>
            </a:lvl3pPr>
            <a:lvl4pPr>
              <a:defRPr sz="2000"/>
            </a:lvl4pPr>
            <a:lvl5pPr>
              <a:defRPr sz="2000"/>
            </a:lvl5pPr>
          </a:lstStyle>
          <a:p>
            <a:pPr lvl="0"/>
            <a:r>
              <a:rPr lang="en-US"/>
              <a:t>Click to edit Master</a:t>
            </a:r>
          </a:p>
        </p:txBody>
      </p:sp>
      <p:sp>
        <p:nvSpPr>
          <p:cNvPr id="30" name="Text Placeholder 2">
            <a:extLst>
              <a:ext uri="{FF2B5EF4-FFF2-40B4-BE49-F238E27FC236}">
                <a16:creationId xmlns:a16="http://schemas.microsoft.com/office/drawing/2014/main" id="{8F6C0358-B85F-6E44-A9CD-2F332E6CD4B9}"/>
              </a:ext>
            </a:extLst>
          </p:cNvPr>
          <p:cNvSpPr>
            <a:spLocks noGrp="1"/>
          </p:cNvSpPr>
          <p:nvPr>
            <p:ph type="body" sz="quarter" idx="20"/>
          </p:nvPr>
        </p:nvSpPr>
        <p:spPr>
          <a:xfrm>
            <a:off x="6399645" y="1558396"/>
            <a:ext cx="2169583" cy="404813"/>
          </a:xfrm>
        </p:spPr>
        <p:txBody>
          <a:bodyPr/>
          <a:lstStyle>
            <a:lvl1pPr marL="0" indent="0">
              <a:buNone/>
              <a:defRPr sz="2000" b="1">
                <a:solidFill>
                  <a:schemeClr val="tx2"/>
                </a:solidFill>
                <a:latin typeface="Arial" panose="020B0604020202020204" pitchFamily="34" charset="0"/>
              </a:defRPr>
            </a:lvl1pPr>
            <a:lvl2pPr>
              <a:defRPr sz="2000"/>
            </a:lvl2pPr>
            <a:lvl3pPr>
              <a:defRPr sz="2000"/>
            </a:lvl3pPr>
            <a:lvl4pPr>
              <a:defRPr sz="2000"/>
            </a:lvl4pPr>
            <a:lvl5pPr>
              <a:defRPr sz="2000"/>
            </a:lvl5pPr>
          </a:lstStyle>
          <a:p>
            <a:pPr lvl="0"/>
            <a:r>
              <a:rPr lang="en-US"/>
              <a:t>Click to edit Master</a:t>
            </a:r>
          </a:p>
        </p:txBody>
      </p:sp>
      <p:sp>
        <p:nvSpPr>
          <p:cNvPr id="33" name="Text Placeholder 4">
            <a:extLst>
              <a:ext uri="{FF2B5EF4-FFF2-40B4-BE49-F238E27FC236}">
                <a16:creationId xmlns:a16="http://schemas.microsoft.com/office/drawing/2014/main" id="{7E4F1039-CF58-6A43-BB44-5674AA4F98B6}"/>
              </a:ext>
            </a:extLst>
          </p:cNvPr>
          <p:cNvSpPr>
            <a:spLocks noGrp="1"/>
          </p:cNvSpPr>
          <p:nvPr>
            <p:ph type="body" sz="quarter" idx="21"/>
          </p:nvPr>
        </p:nvSpPr>
        <p:spPr>
          <a:xfrm>
            <a:off x="804162" y="2141550"/>
            <a:ext cx="2170907" cy="2678906"/>
          </a:xfrm>
        </p:spPr>
        <p:txBody>
          <a:bodyPr/>
          <a:lstStyle>
            <a:lvl1pPr marL="0" indent="0">
              <a:buNone/>
              <a:defRPr sz="1500">
                <a:solidFill>
                  <a:schemeClr val="tx2"/>
                </a:solidFill>
              </a:defRPr>
            </a:lvl1pPr>
            <a:lvl2pPr>
              <a:defRPr sz="1500"/>
            </a:lvl2pPr>
            <a:lvl3pPr>
              <a:defRPr sz="1500"/>
            </a:lvl3pPr>
            <a:lvl4pPr>
              <a:defRPr sz="1500"/>
            </a:lvl4pPr>
            <a:lvl5pPr>
              <a:defRPr sz="1500"/>
            </a:lvl5pPr>
          </a:lstStyle>
          <a:p>
            <a:pPr lvl="0"/>
            <a:r>
              <a:rPr lang="en-US"/>
              <a:t>Click to edit Master text styles</a:t>
            </a:r>
          </a:p>
        </p:txBody>
      </p:sp>
      <p:sp>
        <p:nvSpPr>
          <p:cNvPr id="34" name="Text Placeholder 4">
            <a:extLst>
              <a:ext uri="{FF2B5EF4-FFF2-40B4-BE49-F238E27FC236}">
                <a16:creationId xmlns:a16="http://schemas.microsoft.com/office/drawing/2014/main" id="{F69411A7-265F-C24E-8A73-1D09829D496C}"/>
              </a:ext>
            </a:extLst>
          </p:cNvPr>
          <p:cNvSpPr>
            <a:spLocks noGrp="1"/>
          </p:cNvSpPr>
          <p:nvPr>
            <p:ph type="body" sz="quarter" idx="22"/>
          </p:nvPr>
        </p:nvSpPr>
        <p:spPr>
          <a:xfrm>
            <a:off x="3639662" y="2152334"/>
            <a:ext cx="2170907" cy="2678906"/>
          </a:xfrm>
        </p:spPr>
        <p:txBody>
          <a:bodyPr/>
          <a:lstStyle>
            <a:lvl1pPr marL="0" indent="0" defTabSz="761970">
              <a:buNone/>
              <a:defRPr sz="1500">
                <a:solidFill>
                  <a:schemeClr val="tx2"/>
                </a:solidFill>
              </a:defRPr>
            </a:lvl1pPr>
            <a:lvl2pPr>
              <a:defRPr sz="1500"/>
            </a:lvl2pPr>
            <a:lvl3pPr>
              <a:defRPr sz="1500"/>
            </a:lvl3pPr>
            <a:lvl4pPr>
              <a:defRPr sz="1500"/>
            </a:lvl4pPr>
            <a:lvl5pPr>
              <a:defRPr sz="1500"/>
            </a:lvl5pPr>
          </a:lstStyle>
          <a:p>
            <a:pPr lvl="0"/>
            <a:r>
              <a:rPr lang="en-US"/>
              <a:t>Click to edit Master text styles</a:t>
            </a:r>
          </a:p>
        </p:txBody>
      </p:sp>
      <p:sp>
        <p:nvSpPr>
          <p:cNvPr id="35" name="Text Placeholder 4">
            <a:extLst>
              <a:ext uri="{FF2B5EF4-FFF2-40B4-BE49-F238E27FC236}">
                <a16:creationId xmlns:a16="http://schemas.microsoft.com/office/drawing/2014/main" id="{4D589452-3E57-D440-9FB0-6E4868DB139E}"/>
              </a:ext>
            </a:extLst>
          </p:cNvPr>
          <p:cNvSpPr>
            <a:spLocks noGrp="1"/>
          </p:cNvSpPr>
          <p:nvPr>
            <p:ph type="body" sz="quarter" idx="23"/>
          </p:nvPr>
        </p:nvSpPr>
        <p:spPr>
          <a:xfrm>
            <a:off x="6393557" y="2152334"/>
            <a:ext cx="2170907" cy="2678906"/>
          </a:xfrm>
        </p:spPr>
        <p:txBody>
          <a:bodyPr/>
          <a:lstStyle>
            <a:lvl1pPr marL="0" indent="0" defTabSz="761970">
              <a:buNone/>
              <a:defRPr sz="1500">
                <a:solidFill>
                  <a:schemeClr val="tx2"/>
                </a:solidFill>
              </a:defRPr>
            </a:lvl1pPr>
            <a:lvl2pPr>
              <a:defRPr sz="1500"/>
            </a:lvl2pPr>
            <a:lvl3pPr>
              <a:defRPr sz="1500"/>
            </a:lvl3pPr>
            <a:lvl4pPr>
              <a:defRPr sz="1500"/>
            </a:lvl4pPr>
            <a:lvl5pPr>
              <a:defRPr sz="1500"/>
            </a:lvl5pPr>
          </a:lstStyle>
          <a:p>
            <a:pPr lvl="0"/>
            <a:r>
              <a:rPr lang="en-US"/>
              <a:t>Click to edit Master text styles</a:t>
            </a:r>
          </a:p>
        </p:txBody>
      </p:sp>
      <p:sp>
        <p:nvSpPr>
          <p:cNvPr id="36" name="Text Placeholder 4">
            <a:extLst>
              <a:ext uri="{FF2B5EF4-FFF2-40B4-BE49-F238E27FC236}">
                <a16:creationId xmlns:a16="http://schemas.microsoft.com/office/drawing/2014/main" id="{B4D1912F-14CA-384D-A430-5E9D99E3206C}"/>
              </a:ext>
            </a:extLst>
          </p:cNvPr>
          <p:cNvSpPr>
            <a:spLocks noGrp="1"/>
          </p:cNvSpPr>
          <p:nvPr>
            <p:ph type="body" sz="quarter" idx="24"/>
          </p:nvPr>
        </p:nvSpPr>
        <p:spPr>
          <a:xfrm>
            <a:off x="9187557" y="2152334"/>
            <a:ext cx="2170907" cy="2678906"/>
          </a:xfrm>
        </p:spPr>
        <p:txBody>
          <a:bodyPr/>
          <a:lstStyle>
            <a:lvl1pPr marL="0" indent="0" defTabSz="761970">
              <a:buNone/>
              <a:defRPr sz="1500">
                <a:solidFill>
                  <a:schemeClr val="tx2"/>
                </a:solidFill>
              </a:defRPr>
            </a:lvl1pPr>
            <a:lvl2pPr>
              <a:defRPr sz="1500"/>
            </a:lvl2pPr>
            <a:lvl3pPr>
              <a:defRPr sz="1500"/>
            </a:lvl3pPr>
            <a:lvl4pPr>
              <a:defRPr sz="1500"/>
            </a:lvl4pPr>
            <a:lvl5pPr>
              <a:defRPr sz="1500"/>
            </a:lvl5pPr>
          </a:lstStyle>
          <a:p>
            <a:pPr lvl="0"/>
            <a:r>
              <a:rPr lang="en-US"/>
              <a:t>Click to edit Master text styles</a:t>
            </a:r>
          </a:p>
        </p:txBody>
      </p:sp>
      <p:sp>
        <p:nvSpPr>
          <p:cNvPr id="37" name="Text Placeholder 2">
            <a:extLst>
              <a:ext uri="{FF2B5EF4-FFF2-40B4-BE49-F238E27FC236}">
                <a16:creationId xmlns:a16="http://schemas.microsoft.com/office/drawing/2014/main" id="{57F6A302-A023-0448-9894-EF9B860FE511}"/>
              </a:ext>
            </a:extLst>
          </p:cNvPr>
          <p:cNvSpPr>
            <a:spLocks noGrp="1"/>
          </p:cNvSpPr>
          <p:nvPr>
            <p:ph type="body" sz="quarter" idx="25"/>
          </p:nvPr>
        </p:nvSpPr>
        <p:spPr>
          <a:xfrm>
            <a:off x="9187557" y="1558396"/>
            <a:ext cx="2169583" cy="404813"/>
          </a:xfrm>
        </p:spPr>
        <p:txBody>
          <a:bodyPr/>
          <a:lstStyle>
            <a:lvl1pPr marL="0" indent="0">
              <a:buNone/>
              <a:defRPr sz="2000" b="1">
                <a:solidFill>
                  <a:schemeClr val="tx2"/>
                </a:solidFill>
                <a:latin typeface="Arial" panose="020B0604020202020204" pitchFamily="34" charset="0"/>
              </a:defRPr>
            </a:lvl1pPr>
            <a:lvl2pPr>
              <a:defRPr sz="2000"/>
            </a:lvl2pPr>
            <a:lvl3pPr>
              <a:defRPr sz="2000"/>
            </a:lvl3pPr>
            <a:lvl4pPr>
              <a:defRPr sz="2000"/>
            </a:lvl4pPr>
            <a:lvl5pPr>
              <a:defRPr sz="2000"/>
            </a:lvl5pPr>
          </a:lstStyle>
          <a:p>
            <a:pPr lvl="0"/>
            <a:r>
              <a:rPr lang="en-US"/>
              <a:t>Click to edit Master</a:t>
            </a:r>
          </a:p>
        </p:txBody>
      </p:sp>
      <p:sp>
        <p:nvSpPr>
          <p:cNvPr id="3" name="Title 2">
            <a:extLst>
              <a:ext uri="{FF2B5EF4-FFF2-40B4-BE49-F238E27FC236}">
                <a16:creationId xmlns:a16="http://schemas.microsoft.com/office/drawing/2014/main" id="{D0EEDA15-9DED-45D1-8C97-C9BC64034612}"/>
              </a:ext>
            </a:extLst>
          </p:cNvPr>
          <p:cNvSpPr>
            <a:spLocks noGrp="1"/>
          </p:cNvSpPr>
          <p:nvPr>
            <p:ph type="title"/>
          </p:nvPr>
        </p:nvSpPr>
        <p:spPr/>
        <p:txBody>
          <a:bodyPr/>
          <a:lstStyle/>
          <a:p>
            <a:r>
              <a:rPr lang="en-US"/>
              <a:t>Click to edit Master title style</a:t>
            </a:r>
          </a:p>
        </p:txBody>
      </p:sp>
      <p:sp>
        <p:nvSpPr>
          <p:cNvPr id="4" name="Slide Number Placeholder 3">
            <a:extLst>
              <a:ext uri="{FF2B5EF4-FFF2-40B4-BE49-F238E27FC236}">
                <a16:creationId xmlns:a16="http://schemas.microsoft.com/office/drawing/2014/main" id="{433046D6-1565-4456-B2F4-E8212E5DDAB8}"/>
              </a:ext>
            </a:extLst>
          </p:cNvPr>
          <p:cNvSpPr>
            <a:spLocks noGrp="1"/>
          </p:cNvSpPr>
          <p:nvPr>
            <p:ph type="sldNum" sz="quarter" idx="29"/>
          </p:nvPr>
        </p:nvSpPr>
        <p:spPr/>
        <p:txBody>
          <a:bodyPr/>
          <a:lstStyle/>
          <a:p>
            <a:fld id="{AD816501-AAE5-214E-B100-00C3DC5F5E3F}" type="slidenum">
              <a:rPr lang="en-US" smtClean="0"/>
              <a:pPr/>
              <a:t>‹#›</a:t>
            </a:fld>
            <a:endParaRPr lang="en-US"/>
          </a:p>
        </p:txBody>
      </p:sp>
    </p:spTree>
    <p:custDataLst>
      <p:tags r:id="rId1"/>
    </p:custDataLst>
    <p:extLst>
      <p:ext uri="{BB962C8B-B14F-4D97-AF65-F5344CB8AC3E}">
        <p14:creationId xmlns:p14="http://schemas.microsoft.com/office/powerpoint/2010/main" val="340975597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title gray">
    <p:spTree>
      <p:nvGrpSpPr>
        <p:cNvPr id="1" name=""/>
        <p:cNvGrpSpPr/>
        <p:nvPr/>
      </p:nvGrpSpPr>
      <p:grpSpPr>
        <a:xfrm>
          <a:off x="0" y="0"/>
          <a:ext cx="0" cy="0"/>
          <a:chOff x="0" y="0"/>
          <a:chExt cx="0" cy="0"/>
        </a:xfrm>
      </p:grpSpPr>
      <p:sp>
        <p:nvSpPr>
          <p:cNvPr id="4" name="Title 1"/>
          <p:cNvSpPr>
            <a:spLocks noGrp="1"/>
          </p:cNvSpPr>
          <p:nvPr>
            <p:ph type="title"/>
          </p:nvPr>
        </p:nvSpPr>
        <p:spPr>
          <a:xfrm>
            <a:off x="605367" y="1532966"/>
            <a:ext cx="10981267" cy="2063311"/>
          </a:xfrm>
          <a:noFill/>
          <a:ln w="12700">
            <a:noFill/>
            <a:miter lim="800000"/>
            <a:headEnd/>
            <a:tailEnd/>
          </a:ln>
        </p:spPr>
        <p:txBody>
          <a:bodyPr vert="horz" wrap="square" lIns="0" tIns="0" rIns="0" bIns="0" numCol="1" anchor="b" anchorCtr="0" compatLnSpc="1">
            <a:prstTxWarp prst="textNoShape">
              <a:avLst/>
            </a:prstTxWarp>
            <a:noAutofit/>
          </a:bodyPr>
          <a:lstStyle>
            <a:lvl1pPr marL="0" marR="0" indent="0" algn="l" defTabSz="640080" rtl="0" eaLnBrk="1" fontAlgn="auto" latinLnBrk="0" hangingPunct="1">
              <a:lnSpc>
                <a:spcPct val="90000"/>
              </a:lnSpc>
              <a:spcBef>
                <a:spcPts val="0"/>
              </a:spcBef>
              <a:spcAft>
                <a:spcPts val="0"/>
              </a:spcAft>
              <a:buClrTx/>
              <a:buSzTx/>
              <a:buFontTx/>
              <a:buNone/>
              <a:tabLst/>
              <a:defRPr kumimoji="0" lang="en-US" sz="5000" b="1" i="0" u="none" strike="noStrike" kern="0" cap="none" spc="0" normalizeH="0" baseline="0" noProof="0">
                <a:ln>
                  <a:noFill/>
                </a:ln>
                <a:solidFill>
                  <a:schemeClr val="tx1"/>
                </a:solidFill>
                <a:effectLst/>
                <a:uLnTx/>
                <a:uFillTx/>
                <a:latin typeface="+mj-lt"/>
                <a:ea typeface="Arial" charset="0"/>
                <a:cs typeface="Arial" charset="0"/>
                <a:sym typeface="Arial" pitchFamily="-65" charset="0"/>
              </a:defRPr>
            </a:lvl1pPr>
          </a:lstStyle>
          <a:p>
            <a:pPr marL="0" marR="0" lvl="0" indent="0" algn="l" defTabSz="640080" rtl="0" eaLnBrk="1" fontAlgn="auto" latinLnBrk="0" hangingPunct="1">
              <a:lnSpc>
                <a:spcPct val="100000"/>
              </a:lnSpc>
              <a:spcBef>
                <a:spcPts val="0"/>
              </a:spcBef>
              <a:spcAft>
                <a:spcPts val="0"/>
              </a:spcAft>
              <a:buClrTx/>
              <a:buSzTx/>
              <a:buFontTx/>
              <a:buNone/>
              <a:tabLst/>
              <a:defRPr/>
            </a:pPr>
            <a:r>
              <a:rPr lang="en-US"/>
              <a:t>Click to edit Master title style</a:t>
            </a:r>
          </a:p>
        </p:txBody>
      </p:sp>
    </p:spTree>
    <p:custDataLst>
      <p:tags r:id="rId1"/>
    </p:custData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title, sub gray">
    <p:spTree>
      <p:nvGrpSpPr>
        <p:cNvPr id="1" name=""/>
        <p:cNvGrpSpPr/>
        <p:nvPr/>
      </p:nvGrpSpPr>
      <p:grpSpPr>
        <a:xfrm>
          <a:off x="0" y="0"/>
          <a:ext cx="0" cy="0"/>
          <a:chOff x="0" y="0"/>
          <a:chExt cx="0" cy="0"/>
        </a:xfrm>
      </p:grpSpPr>
      <p:sp>
        <p:nvSpPr>
          <p:cNvPr id="8" name="Text Placeholder 5"/>
          <p:cNvSpPr>
            <a:spLocks noGrp="1"/>
          </p:cNvSpPr>
          <p:nvPr>
            <p:ph type="body" sz="quarter" idx="10"/>
          </p:nvPr>
        </p:nvSpPr>
        <p:spPr>
          <a:xfrm>
            <a:off x="605367" y="3927110"/>
            <a:ext cx="10981267" cy="1481138"/>
          </a:xfrm>
        </p:spPr>
        <p:txBody>
          <a:bodyPr/>
          <a:lstStyle>
            <a:lvl1pPr marL="0" indent="0">
              <a:spcBef>
                <a:spcPts val="0"/>
              </a:spcBef>
              <a:buNone/>
              <a:defRPr sz="2500">
                <a:solidFill>
                  <a:schemeClr val="tx2"/>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lang="en-US"/>
              <a:t>Edit Master text styles</a:t>
            </a:r>
          </a:p>
        </p:txBody>
      </p:sp>
      <p:sp>
        <p:nvSpPr>
          <p:cNvPr id="9" name="Title 1"/>
          <p:cNvSpPr>
            <a:spLocks noGrp="1"/>
          </p:cNvSpPr>
          <p:nvPr>
            <p:ph type="title"/>
          </p:nvPr>
        </p:nvSpPr>
        <p:spPr>
          <a:xfrm>
            <a:off x="605367" y="1532966"/>
            <a:ext cx="10981267" cy="2063311"/>
          </a:xfrm>
          <a:noFill/>
          <a:ln w="12700">
            <a:noFill/>
            <a:miter lim="800000"/>
            <a:headEnd/>
            <a:tailEnd/>
          </a:ln>
        </p:spPr>
        <p:txBody>
          <a:bodyPr vert="horz" wrap="square" lIns="0" tIns="0" rIns="0" bIns="0" numCol="1" anchor="b" anchorCtr="0" compatLnSpc="1">
            <a:prstTxWarp prst="textNoShape">
              <a:avLst/>
            </a:prstTxWarp>
            <a:noAutofit/>
          </a:bodyPr>
          <a:lstStyle>
            <a:lvl1pPr marL="0" marR="0" indent="0" algn="l" defTabSz="640080" rtl="0" eaLnBrk="1" fontAlgn="auto" latinLnBrk="0" hangingPunct="1">
              <a:lnSpc>
                <a:spcPct val="90000"/>
              </a:lnSpc>
              <a:spcBef>
                <a:spcPts val="0"/>
              </a:spcBef>
              <a:spcAft>
                <a:spcPts val="0"/>
              </a:spcAft>
              <a:buClrTx/>
              <a:buSzTx/>
              <a:buFontTx/>
              <a:buNone/>
              <a:tabLst/>
              <a:defRPr kumimoji="0" lang="en-US" sz="5000" b="1" i="0" u="none" strike="noStrike" kern="0" cap="none" spc="0" normalizeH="0" baseline="0" noProof="0">
                <a:ln>
                  <a:noFill/>
                </a:ln>
                <a:solidFill>
                  <a:schemeClr val="tx1"/>
                </a:solidFill>
                <a:effectLst/>
                <a:uLnTx/>
                <a:uFillTx/>
                <a:latin typeface="+mj-lt"/>
                <a:ea typeface="Arial" charset="0"/>
                <a:cs typeface="Arial" charset="0"/>
                <a:sym typeface="Arial" pitchFamily="-65" charset="0"/>
              </a:defRPr>
            </a:lvl1pPr>
          </a:lstStyle>
          <a:p>
            <a:pPr marL="0" marR="0" lvl="0" indent="0" algn="l" defTabSz="640080" rtl="0" eaLnBrk="1" fontAlgn="auto" latinLnBrk="0" hangingPunct="1">
              <a:lnSpc>
                <a:spcPct val="100000"/>
              </a:lnSpc>
              <a:spcBef>
                <a:spcPts val="0"/>
              </a:spcBef>
              <a:spcAft>
                <a:spcPts val="0"/>
              </a:spcAft>
              <a:buClrTx/>
              <a:buSzTx/>
              <a:buFontTx/>
              <a:buNone/>
              <a:tabLst/>
              <a:defRPr/>
            </a:pPr>
            <a:r>
              <a:rPr lang="en-US"/>
              <a:t>Click to edit Master title style</a:t>
            </a:r>
          </a:p>
        </p:txBody>
      </p:sp>
    </p:spTree>
    <p:custDataLst>
      <p:tags r:id="rId1"/>
    </p:custData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ection title red">
    <p:bg>
      <p:bgPr>
        <a:solidFill>
          <a:schemeClr val="accent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37C8E1B-F248-4942-BD37-363EAF708817}"/>
              </a:ext>
            </a:extLst>
          </p:cNvPr>
          <p:cNvSpPr>
            <a:spLocks noGrp="1"/>
          </p:cNvSpPr>
          <p:nvPr>
            <p:ph type="title"/>
          </p:nvPr>
        </p:nvSpPr>
        <p:spPr>
          <a:xfrm>
            <a:off x="605367" y="1532966"/>
            <a:ext cx="10981267" cy="2063311"/>
          </a:xfrm>
          <a:noFill/>
          <a:ln w="12700">
            <a:noFill/>
            <a:miter lim="800000"/>
            <a:headEnd/>
            <a:tailEnd/>
          </a:ln>
        </p:spPr>
        <p:txBody>
          <a:bodyPr vert="horz" wrap="square" lIns="0" tIns="0" rIns="0" bIns="0" numCol="1" anchor="b" anchorCtr="0" compatLnSpc="1">
            <a:prstTxWarp prst="textNoShape">
              <a:avLst/>
            </a:prstTxWarp>
            <a:noAutofit/>
          </a:bodyPr>
          <a:lstStyle>
            <a:lvl1pPr marL="0" marR="0" indent="0" algn="l" defTabSz="640080" rtl="0" eaLnBrk="1" fontAlgn="auto" latinLnBrk="0" hangingPunct="1">
              <a:lnSpc>
                <a:spcPct val="90000"/>
              </a:lnSpc>
              <a:spcBef>
                <a:spcPts val="0"/>
              </a:spcBef>
              <a:spcAft>
                <a:spcPts val="0"/>
              </a:spcAft>
              <a:buClrTx/>
              <a:buSzTx/>
              <a:buFontTx/>
              <a:buNone/>
              <a:tabLst/>
              <a:defRPr kumimoji="0" lang="en-US" sz="5000" b="1" i="0" u="none" strike="noStrike" kern="1500" cap="none" spc="-100" normalizeH="0" baseline="0" noProof="0">
                <a:ln>
                  <a:noFill/>
                </a:ln>
                <a:solidFill>
                  <a:schemeClr val="bg1"/>
                </a:solidFill>
                <a:effectLst/>
                <a:uLnTx/>
                <a:uFillTx/>
                <a:latin typeface="+mj-lt"/>
                <a:ea typeface="Arial" charset="0"/>
                <a:cs typeface="Arial" charset="0"/>
                <a:sym typeface="Arial" pitchFamily="-65" charset="0"/>
              </a:defRPr>
            </a:lvl1pPr>
          </a:lstStyle>
          <a:p>
            <a:pPr marL="0" marR="0" lvl="0" indent="0" algn="l" defTabSz="640080" rtl="0" eaLnBrk="1" fontAlgn="auto" latinLnBrk="0" hangingPunct="1">
              <a:lnSpc>
                <a:spcPct val="100000"/>
              </a:lnSpc>
              <a:spcBef>
                <a:spcPts val="0"/>
              </a:spcBef>
              <a:spcAft>
                <a:spcPts val="0"/>
              </a:spcAft>
              <a:buClrTx/>
              <a:buSzTx/>
              <a:buFontTx/>
              <a:buNone/>
              <a:tabLst/>
              <a:defRPr/>
            </a:pPr>
            <a:r>
              <a:rPr lang="en-US"/>
              <a:t>Click to edit Master title style</a:t>
            </a:r>
          </a:p>
        </p:txBody>
      </p:sp>
    </p:spTree>
    <p:custDataLst>
      <p:tags r:id="rId1"/>
    </p:custData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title, sub red">
    <p:bg>
      <p:bgPr>
        <a:solidFill>
          <a:schemeClr val="accent1"/>
        </a:solidFill>
        <a:effectLst/>
      </p:bgPr>
    </p:bg>
    <p:spTree>
      <p:nvGrpSpPr>
        <p:cNvPr id="1" name=""/>
        <p:cNvGrpSpPr/>
        <p:nvPr/>
      </p:nvGrpSpPr>
      <p:grpSpPr>
        <a:xfrm>
          <a:off x="0" y="0"/>
          <a:ext cx="0" cy="0"/>
          <a:chOff x="0" y="0"/>
          <a:chExt cx="0" cy="0"/>
        </a:xfrm>
      </p:grpSpPr>
      <p:sp>
        <p:nvSpPr>
          <p:cNvPr id="8" name="Text Placeholder 5"/>
          <p:cNvSpPr>
            <a:spLocks noGrp="1"/>
          </p:cNvSpPr>
          <p:nvPr>
            <p:ph type="body" sz="quarter" idx="10"/>
          </p:nvPr>
        </p:nvSpPr>
        <p:spPr>
          <a:xfrm>
            <a:off x="605367" y="3927110"/>
            <a:ext cx="10981267" cy="1481138"/>
          </a:xfrm>
        </p:spPr>
        <p:txBody>
          <a:bodyPr/>
          <a:lstStyle>
            <a:lvl1pPr marL="0" indent="0">
              <a:spcBef>
                <a:spcPts val="0"/>
              </a:spcBef>
              <a:buNone/>
              <a:defRPr sz="2500">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rPr lang="en-US"/>
              <a:t>Edit Master text styles</a:t>
            </a:r>
          </a:p>
        </p:txBody>
      </p:sp>
      <p:sp>
        <p:nvSpPr>
          <p:cNvPr id="5" name="Title 1"/>
          <p:cNvSpPr>
            <a:spLocks noGrp="1"/>
          </p:cNvSpPr>
          <p:nvPr>
            <p:ph type="title"/>
          </p:nvPr>
        </p:nvSpPr>
        <p:spPr>
          <a:xfrm>
            <a:off x="605367" y="1532966"/>
            <a:ext cx="10981267" cy="2063311"/>
          </a:xfrm>
          <a:noFill/>
          <a:ln w="12700">
            <a:noFill/>
            <a:miter lim="800000"/>
            <a:headEnd/>
            <a:tailEnd/>
          </a:ln>
        </p:spPr>
        <p:txBody>
          <a:bodyPr vert="horz" wrap="square" lIns="0" tIns="0" rIns="0" bIns="0" numCol="1" anchor="b" anchorCtr="0" compatLnSpc="1">
            <a:prstTxWarp prst="textNoShape">
              <a:avLst/>
            </a:prstTxWarp>
            <a:noAutofit/>
          </a:bodyPr>
          <a:lstStyle>
            <a:lvl1pPr marL="0" marR="0" indent="0" algn="l" defTabSz="640080" rtl="0" eaLnBrk="1" fontAlgn="auto" latinLnBrk="0" hangingPunct="1">
              <a:lnSpc>
                <a:spcPct val="90000"/>
              </a:lnSpc>
              <a:spcBef>
                <a:spcPts val="0"/>
              </a:spcBef>
              <a:spcAft>
                <a:spcPts val="0"/>
              </a:spcAft>
              <a:buClrTx/>
              <a:buSzTx/>
              <a:buFontTx/>
              <a:buNone/>
              <a:tabLst/>
              <a:defRPr kumimoji="0" lang="en-US" sz="5000" b="1" i="0" u="none" strike="noStrike" kern="1500" cap="none" spc="-100" normalizeH="0" baseline="0" noProof="0">
                <a:ln>
                  <a:noFill/>
                </a:ln>
                <a:solidFill>
                  <a:schemeClr val="bg1"/>
                </a:solidFill>
                <a:effectLst/>
                <a:uLnTx/>
                <a:uFillTx/>
                <a:latin typeface="+mj-lt"/>
                <a:ea typeface="Arial" charset="0"/>
                <a:cs typeface="Arial" charset="0"/>
                <a:sym typeface="Arial" pitchFamily="-65" charset="0"/>
              </a:defRPr>
            </a:lvl1pPr>
          </a:lstStyle>
          <a:p>
            <a:pPr marL="0" marR="0" lvl="0" indent="0" algn="l" defTabSz="640080" rtl="0" eaLnBrk="1" fontAlgn="auto" latinLnBrk="0" hangingPunct="1">
              <a:lnSpc>
                <a:spcPct val="100000"/>
              </a:lnSpc>
              <a:spcBef>
                <a:spcPts val="0"/>
              </a:spcBef>
              <a:spcAft>
                <a:spcPts val="0"/>
              </a:spcAft>
              <a:buClrTx/>
              <a:buSzTx/>
              <a:buFontTx/>
              <a:buNone/>
              <a:tabLst/>
              <a:defRPr/>
            </a:pPr>
            <a:r>
              <a:rPr lang="en-US"/>
              <a:t>Click to edit Master title style</a:t>
            </a:r>
          </a:p>
        </p:txBody>
      </p:sp>
    </p:spTree>
    <p:custDataLst>
      <p:tags r:id="rId1"/>
    </p:custData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title blue">
    <p:bg>
      <p:bgPr>
        <a:solidFill>
          <a:schemeClr val="accent2"/>
        </a:solidFill>
        <a:effectLst/>
      </p:bgPr>
    </p:bg>
    <p:spTree>
      <p:nvGrpSpPr>
        <p:cNvPr id="1" name=""/>
        <p:cNvGrpSpPr/>
        <p:nvPr/>
      </p:nvGrpSpPr>
      <p:grpSpPr>
        <a:xfrm>
          <a:off x="0" y="0"/>
          <a:ext cx="0" cy="0"/>
          <a:chOff x="0" y="0"/>
          <a:chExt cx="0" cy="0"/>
        </a:xfrm>
      </p:grpSpPr>
      <p:sp>
        <p:nvSpPr>
          <p:cNvPr id="3" name="Title 1"/>
          <p:cNvSpPr>
            <a:spLocks noGrp="1"/>
          </p:cNvSpPr>
          <p:nvPr>
            <p:ph type="title"/>
          </p:nvPr>
        </p:nvSpPr>
        <p:spPr>
          <a:xfrm>
            <a:off x="605367" y="1532966"/>
            <a:ext cx="10981267" cy="2063311"/>
          </a:xfrm>
          <a:noFill/>
          <a:ln w="12700">
            <a:noFill/>
            <a:miter lim="800000"/>
            <a:headEnd/>
            <a:tailEnd/>
          </a:ln>
        </p:spPr>
        <p:txBody>
          <a:bodyPr vert="horz" wrap="square" lIns="0" tIns="0" rIns="0" bIns="0" numCol="1" anchor="b" anchorCtr="0" compatLnSpc="1">
            <a:prstTxWarp prst="textNoShape">
              <a:avLst/>
            </a:prstTxWarp>
            <a:noAutofit/>
          </a:bodyPr>
          <a:lstStyle>
            <a:lvl1pPr marL="0" marR="0" indent="0" algn="l" defTabSz="640080" rtl="0" eaLnBrk="1" fontAlgn="auto" latinLnBrk="0" hangingPunct="1">
              <a:lnSpc>
                <a:spcPct val="90000"/>
              </a:lnSpc>
              <a:spcBef>
                <a:spcPts val="0"/>
              </a:spcBef>
              <a:spcAft>
                <a:spcPts val="0"/>
              </a:spcAft>
              <a:buClrTx/>
              <a:buSzTx/>
              <a:buFontTx/>
              <a:buNone/>
              <a:tabLst/>
              <a:defRPr kumimoji="0" lang="en-US" sz="5000" b="1" i="0" u="none" strike="noStrike" kern="1500" cap="none" spc="-100" normalizeH="0" baseline="0" noProof="0">
                <a:ln>
                  <a:noFill/>
                </a:ln>
                <a:solidFill>
                  <a:schemeClr val="bg1"/>
                </a:solidFill>
                <a:effectLst/>
                <a:uLnTx/>
                <a:uFillTx/>
                <a:latin typeface="+mj-lt"/>
                <a:ea typeface="Arial" charset="0"/>
                <a:cs typeface="Arial" charset="0"/>
                <a:sym typeface="Arial" pitchFamily="-65" charset="0"/>
              </a:defRPr>
            </a:lvl1pPr>
          </a:lstStyle>
          <a:p>
            <a:pPr marL="0" marR="0" lvl="0" indent="0" algn="l" defTabSz="640080" rtl="0" eaLnBrk="1" fontAlgn="auto" latinLnBrk="0" hangingPunct="1">
              <a:lnSpc>
                <a:spcPct val="100000"/>
              </a:lnSpc>
              <a:spcBef>
                <a:spcPts val="0"/>
              </a:spcBef>
              <a:spcAft>
                <a:spcPts val="0"/>
              </a:spcAft>
              <a:buClrTx/>
              <a:buSzTx/>
              <a:buFontTx/>
              <a:buNone/>
              <a:tabLst/>
              <a:defRPr/>
            </a:pPr>
            <a:r>
              <a:rPr lang="en-US"/>
              <a:t>Click to edit Master title style</a:t>
            </a:r>
          </a:p>
        </p:txBody>
      </p:sp>
    </p:spTree>
    <p:custDataLst>
      <p:tags r:id="rId1"/>
    </p:custData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2.pn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20" name="Rectangle 2"/>
          <p:cNvSpPr>
            <a:spLocks noGrp="1" noChangeArrowheads="1"/>
          </p:cNvSpPr>
          <p:nvPr>
            <p:ph type="body" idx="1"/>
          </p:nvPr>
        </p:nvSpPr>
        <p:spPr bwMode="auto">
          <a:xfrm>
            <a:off x="609600" y="1713179"/>
            <a:ext cx="10972800" cy="4201847"/>
          </a:xfrm>
          <a:prstGeom prst="rect">
            <a:avLst/>
          </a:prstGeom>
          <a:noFill/>
          <a:ln w="12700">
            <a:noFill/>
            <a:miter lim="800000"/>
            <a:headEnd/>
            <a:tailEnd/>
          </a:ln>
        </p:spPr>
        <p:txBody>
          <a:bodyPr vert="horz" wrap="square" lIns="0" tIns="0" rIns="0" bIns="0" numCol="1" anchor="t" anchorCtr="0" compatLnSpc="1">
            <a:prstTxWarp prst="textNoShape">
              <a:avLst/>
            </a:prstTxWarp>
            <a:noAutofit/>
          </a:bodyPr>
          <a:lstStyle/>
          <a:p>
            <a:pPr lvl="0"/>
            <a:r>
              <a:rPr lang="en-US">
                <a:sym typeface="Arial" pitchFamily="-65" charset="0"/>
              </a:rPr>
              <a:t>Edit Master text styles</a:t>
            </a:r>
          </a:p>
          <a:p>
            <a:pPr lvl="1"/>
            <a:r>
              <a:rPr lang="en-US">
                <a:sym typeface="Arial" pitchFamily="-65" charset="0"/>
              </a:rPr>
              <a:t>Second level</a:t>
            </a:r>
          </a:p>
          <a:p>
            <a:pPr lvl="2"/>
            <a:r>
              <a:rPr lang="en-US">
                <a:sym typeface="Arial" pitchFamily="-65" charset="0"/>
              </a:rPr>
              <a:t>Third level</a:t>
            </a:r>
          </a:p>
          <a:p>
            <a:pPr lvl="3"/>
            <a:r>
              <a:rPr lang="en-US">
                <a:sym typeface="Arial" pitchFamily="-65" charset="0"/>
              </a:rPr>
              <a:t>Fourth level</a:t>
            </a:r>
          </a:p>
          <a:p>
            <a:pPr lvl="4"/>
            <a:r>
              <a:rPr lang="en-US">
                <a:sym typeface="Arial" pitchFamily="-65" charset="0"/>
              </a:rPr>
              <a:t>Fifth level</a:t>
            </a:r>
          </a:p>
        </p:txBody>
      </p:sp>
      <p:sp>
        <p:nvSpPr>
          <p:cNvPr id="9219" name="Rectangle 1"/>
          <p:cNvSpPr>
            <a:spLocks noGrp="1" noChangeArrowheads="1"/>
          </p:cNvSpPr>
          <p:nvPr>
            <p:ph type="title"/>
          </p:nvPr>
        </p:nvSpPr>
        <p:spPr bwMode="auto">
          <a:xfrm>
            <a:off x="609599" y="378458"/>
            <a:ext cx="10141527" cy="461665"/>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lvl="0"/>
            <a:r>
              <a:rPr lang="en-US">
                <a:sym typeface="Arial" pitchFamily="-65" charset="0"/>
              </a:rPr>
              <a:t>Click to edit Master title style</a:t>
            </a:r>
          </a:p>
        </p:txBody>
      </p:sp>
      <p:sp>
        <p:nvSpPr>
          <p:cNvPr id="7" name="Slide Number Placeholder 5">
            <a:extLst>
              <a:ext uri="{FF2B5EF4-FFF2-40B4-BE49-F238E27FC236}">
                <a16:creationId xmlns:a16="http://schemas.microsoft.com/office/drawing/2014/main" id="{909E739D-BE3C-AA46-B87C-E06818EA436B}"/>
              </a:ext>
            </a:extLst>
          </p:cNvPr>
          <p:cNvSpPr>
            <a:spLocks noGrp="1"/>
          </p:cNvSpPr>
          <p:nvPr>
            <p:ph type="sldNum" sz="quarter" idx="4"/>
          </p:nvPr>
        </p:nvSpPr>
        <p:spPr>
          <a:xfrm>
            <a:off x="11200047" y="6260570"/>
            <a:ext cx="454400" cy="333375"/>
          </a:xfrm>
          <a:prstGeom prst="rect">
            <a:avLst/>
          </a:prstGeom>
        </p:spPr>
        <p:txBody>
          <a:bodyPr vert="horz" lIns="91440" tIns="45720" rIns="91440" bIns="45720" rtlCol="0" anchor="ctr"/>
          <a:lstStyle>
            <a:lvl1pPr algn="r">
              <a:defRPr sz="1000">
                <a:solidFill>
                  <a:schemeClr val="accent1"/>
                </a:solidFill>
                <a:latin typeface="+mn-lt"/>
              </a:defRPr>
            </a:lvl1pPr>
          </a:lstStyle>
          <a:p>
            <a:fld id="{AD816501-AAE5-214E-B100-00C3DC5F5E3F}" type="slidenum">
              <a:rPr lang="en-US" smtClean="0"/>
              <a:pPr/>
              <a:t>‹#›</a:t>
            </a:fld>
            <a:endParaRPr lang="en-US"/>
          </a:p>
        </p:txBody>
      </p:sp>
      <p:pic>
        <p:nvPicPr>
          <p:cNvPr id="11" name="Picture 10">
            <a:extLst>
              <a:ext uri="{FF2B5EF4-FFF2-40B4-BE49-F238E27FC236}">
                <a16:creationId xmlns:a16="http://schemas.microsoft.com/office/drawing/2014/main" id="{638DF62A-62E0-A248-AF73-305B0EB8DEFA}"/>
              </a:ext>
            </a:extLst>
          </p:cNvPr>
          <p:cNvPicPr>
            <a:picLocks noChangeAspect="1"/>
          </p:cNvPicPr>
          <p:nvPr userDrawn="1"/>
        </p:nvPicPr>
        <p:blipFill>
          <a:blip r:embed="rId42"/>
          <a:stretch>
            <a:fillRect/>
          </a:stretch>
        </p:blipFill>
        <p:spPr>
          <a:xfrm>
            <a:off x="537553" y="6175017"/>
            <a:ext cx="2013624" cy="504482"/>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AD8E4ECC-4B02-984B-A55E-5F5CBE5685E5}"/>
              </a:ext>
            </a:extLst>
          </p:cNvPr>
          <p:cNvPicPr>
            <a:picLocks noChangeAspect="1"/>
          </p:cNvPicPr>
          <p:nvPr userDrawn="1"/>
        </p:nvPicPr>
        <p:blipFill rotWithShape="1">
          <a:blip r:embed="rId43"/>
          <a:srcRect r="22682"/>
          <a:stretch/>
        </p:blipFill>
        <p:spPr>
          <a:xfrm>
            <a:off x="2622297" y="6164857"/>
            <a:ext cx="3016503" cy="696005"/>
          </a:xfrm>
          <a:prstGeom prst="rect">
            <a:avLst/>
          </a:prstGeom>
        </p:spPr>
      </p:pic>
    </p:spTree>
    <p:custDataLst>
      <p:tags r:id="rId41"/>
    </p:custDataLst>
  </p:cSld>
  <p:clrMap bg1="lt1" tx1="dk1" bg2="lt2" tx2="dk2" accent1="accent1" accent2="accent2" accent3="accent3" accent4="accent4" accent5="accent5" accent6="accent6" hlink="hlink" folHlink="folHlink"/>
  <p:sldLayoutIdLst>
    <p:sldLayoutId id="2147483669" r:id="rId1"/>
    <p:sldLayoutId id="2147483700" r:id="rId2"/>
    <p:sldLayoutId id="2147483704" r:id="rId3"/>
    <p:sldLayoutId id="2147483709" r:id="rId4"/>
    <p:sldLayoutId id="2147483686" r:id="rId5"/>
    <p:sldLayoutId id="2147483684" r:id="rId6"/>
    <p:sldLayoutId id="2147483693" r:id="rId7"/>
    <p:sldLayoutId id="2147483694" r:id="rId8"/>
    <p:sldLayoutId id="2147483695" r:id="rId9"/>
    <p:sldLayoutId id="2147483690" r:id="rId10"/>
    <p:sldLayoutId id="2147483696" r:id="rId11"/>
    <p:sldLayoutId id="2147483692" r:id="rId12"/>
    <p:sldLayoutId id="2147483711" r:id="rId13"/>
    <p:sldLayoutId id="2147483663" r:id="rId14"/>
    <p:sldLayoutId id="2147483666" r:id="rId15"/>
    <p:sldLayoutId id="2147483706" r:id="rId16"/>
    <p:sldLayoutId id="2147483688" r:id="rId17"/>
    <p:sldLayoutId id="2147483665" r:id="rId18"/>
    <p:sldLayoutId id="2147483670" r:id="rId19"/>
    <p:sldLayoutId id="2147483680" r:id="rId20"/>
    <p:sldLayoutId id="2147483671" r:id="rId21"/>
    <p:sldLayoutId id="2147483672" r:id="rId22"/>
    <p:sldLayoutId id="2147483675" r:id="rId23"/>
    <p:sldLayoutId id="2147483705" r:id="rId24"/>
    <p:sldLayoutId id="2147483673" r:id="rId25"/>
    <p:sldLayoutId id="2147483674" r:id="rId26"/>
    <p:sldLayoutId id="2147483708" r:id="rId27"/>
    <p:sldLayoutId id="2147483685" r:id="rId28"/>
    <p:sldLayoutId id="2147483707" r:id="rId29"/>
    <p:sldLayoutId id="2147483702" r:id="rId30"/>
    <p:sldLayoutId id="2147483703" r:id="rId31"/>
    <p:sldLayoutId id="2147483667" r:id="rId32"/>
    <p:sldLayoutId id="2147483677" r:id="rId33"/>
    <p:sldLayoutId id="2147483676" r:id="rId34"/>
    <p:sldLayoutId id="2147483699" r:id="rId35"/>
    <p:sldLayoutId id="2147483697" r:id="rId36"/>
    <p:sldLayoutId id="2147483698" r:id="rId37"/>
    <p:sldLayoutId id="2147483678" r:id="rId38"/>
    <p:sldLayoutId id="2147483712" r:id="rId39"/>
  </p:sldLayoutIdLst>
  <p:transition>
    <p:fade/>
  </p:transition>
  <p:hf hdr="0" ftr="0" dt="0"/>
  <p:txStyles>
    <p:titleStyle>
      <a:lvl1pPr algn="l" rtl="0" eaLnBrk="1" fontAlgn="base" hangingPunct="1">
        <a:lnSpc>
          <a:spcPct val="100000"/>
        </a:lnSpc>
        <a:spcBef>
          <a:spcPct val="0"/>
        </a:spcBef>
        <a:spcAft>
          <a:spcPct val="0"/>
        </a:spcAft>
        <a:defRPr sz="3000" b="1" baseline="0">
          <a:solidFill>
            <a:schemeClr val="tx1"/>
          </a:solidFill>
          <a:latin typeface="+mj-lt"/>
          <a:ea typeface="Arial Unicode MS" pitchFamily="-65" charset="0"/>
          <a:cs typeface="Arial Unicode MS" pitchFamily="-65" charset="0"/>
          <a:sym typeface="Arial" pitchFamily="-65" charset="0"/>
        </a:defRPr>
      </a:lvl1pPr>
      <a:lvl2pPr algn="l" rtl="0" eaLnBrk="1" fontAlgn="base" hangingPunct="1">
        <a:lnSpc>
          <a:spcPts val="3360"/>
        </a:lnSpc>
        <a:spcBef>
          <a:spcPct val="0"/>
        </a:spcBef>
        <a:spcAft>
          <a:spcPct val="0"/>
        </a:spcAft>
        <a:defRPr sz="3200">
          <a:solidFill>
            <a:schemeClr val="tx2"/>
          </a:solidFill>
          <a:latin typeface="Georgia" pitchFamily="-111" charset="0"/>
          <a:ea typeface="Arial Unicode MS" pitchFamily="-65" charset="0"/>
          <a:cs typeface="Arial Unicode MS" pitchFamily="-65" charset="0"/>
          <a:sym typeface="Arial" pitchFamily="-65" charset="0"/>
        </a:defRPr>
      </a:lvl2pPr>
      <a:lvl3pPr algn="l" rtl="0" eaLnBrk="1" fontAlgn="base" hangingPunct="1">
        <a:lnSpc>
          <a:spcPts val="3360"/>
        </a:lnSpc>
        <a:spcBef>
          <a:spcPct val="0"/>
        </a:spcBef>
        <a:spcAft>
          <a:spcPct val="0"/>
        </a:spcAft>
        <a:defRPr sz="3200">
          <a:solidFill>
            <a:schemeClr val="tx2"/>
          </a:solidFill>
          <a:latin typeface="Georgia" pitchFamily="-111" charset="0"/>
          <a:ea typeface="Arial Unicode MS" pitchFamily="-65" charset="0"/>
          <a:cs typeface="Arial Unicode MS" pitchFamily="-65" charset="0"/>
          <a:sym typeface="Arial" pitchFamily="-65" charset="0"/>
        </a:defRPr>
      </a:lvl3pPr>
      <a:lvl4pPr algn="l" rtl="0" eaLnBrk="1" fontAlgn="base" hangingPunct="1">
        <a:lnSpc>
          <a:spcPts val="3360"/>
        </a:lnSpc>
        <a:spcBef>
          <a:spcPct val="0"/>
        </a:spcBef>
        <a:spcAft>
          <a:spcPct val="0"/>
        </a:spcAft>
        <a:defRPr sz="3200">
          <a:solidFill>
            <a:schemeClr val="tx2"/>
          </a:solidFill>
          <a:latin typeface="Georgia" pitchFamily="-111" charset="0"/>
          <a:ea typeface="Arial Unicode MS" pitchFamily="-65" charset="0"/>
          <a:cs typeface="Arial Unicode MS" pitchFamily="-65" charset="0"/>
          <a:sym typeface="Arial" pitchFamily="-65" charset="0"/>
        </a:defRPr>
      </a:lvl4pPr>
      <a:lvl5pPr algn="l" rtl="0" eaLnBrk="1" fontAlgn="base" hangingPunct="1">
        <a:lnSpc>
          <a:spcPts val="3360"/>
        </a:lnSpc>
        <a:spcBef>
          <a:spcPct val="0"/>
        </a:spcBef>
        <a:spcAft>
          <a:spcPct val="0"/>
        </a:spcAft>
        <a:defRPr sz="3200">
          <a:solidFill>
            <a:schemeClr val="tx2"/>
          </a:solidFill>
          <a:latin typeface="Georgia" pitchFamily="-111" charset="0"/>
          <a:ea typeface="Arial Unicode MS" pitchFamily="-65" charset="0"/>
          <a:cs typeface="Arial Unicode MS" pitchFamily="-65" charset="0"/>
          <a:sym typeface="Arial" pitchFamily="-65" charset="0"/>
        </a:defRPr>
      </a:lvl5pPr>
      <a:lvl6pPr marL="288036" algn="l" rtl="0" eaLnBrk="1" fontAlgn="base" hangingPunct="1">
        <a:spcBef>
          <a:spcPct val="0"/>
        </a:spcBef>
        <a:spcAft>
          <a:spcPct val="0"/>
        </a:spcAft>
        <a:defRPr sz="2600" b="1">
          <a:solidFill>
            <a:srgbClr val="F30617"/>
          </a:solidFill>
          <a:latin typeface="Arial" pitchFamily="-110" charset="0"/>
          <a:ea typeface="ヒラギノ角ゴ ProN W6" pitchFamily="-110" charset="-128"/>
          <a:cs typeface="ヒラギノ角ゴ ProN W6" pitchFamily="-110" charset="-128"/>
          <a:sym typeface="Arial" pitchFamily="-110" charset="0"/>
        </a:defRPr>
      </a:lvl6pPr>
      <a:lvl7pPr marL="576072" algn="l" rtl="0" eaLnBrk="1" fontAlgn="base" hangingPunct="1">
        <a:spcBef>
          <a:spcPct val="0"/>
        </a:spcBef>
        <a:spcAft>
          <a:spcPct val="0"/>
        </a:spcAft>
        <a:defRPr sz="2600" b="1">
          <a:solidFill>
            <a:srgbClr val="F30617"/>
          </a:solidFill>
          <a:latin typeface="Arial" pitchFamily="-110" charset="0"/>
          <a:ea typeface="ヒラギノ角ゴ ProN W6" pitchFamily="-110" charset="-128"/>
          <a:cs typeface="ヒラギノ角ゴ ProN W6" pitchFamily="-110" charset="-128"/>
          <a:sym typeface="Arial" pitchFamily="-110" charset="0"/>
        </a:defRPr>
      </a:lvl7pPr>
      <a:lvl8pPr marL="864108" algn="l" rtl="0" eaLnBrk="1" fontAlgn="base" hangingPunct="1">
        <a:spcBef>
          <a:spcPct val="0"/>
        </a:spcBef>
        <a:spcAft>
          <a:spcPct val="0"/>
        </a:spcAft>
        <a:defRPr sz="2600" b="1">
          <a:solidFill>
            <a:srgbClr val="F30617"/>
          </a:solidFill>
          <a:latin typeface="Arial" pitchFamily="-110" charset="0"/>
          <a:ea typeface="ヒラギノ角ゴ ProN W6" pitchFamily="-110" charset="-128"/>
          <a:cs typeface="ヒラギノ角ゴ ProN W6" pitchFamily="-110" charset="-128"/>
          <a:sym typeface="Arial" pitchFamily="-110" charset="0"/>
        </a:defRPr>
      </a:lvl8pPr>
      <a:lvl9pPr marL="1152144" algn="l" rtl="0" eaLnBrk="1" fontAlgn="base" hangingPunct="1">
        <a:spcBef>
          <a:spcPct val="0"/>
        </a:spcBef>
        <a:spcAft>
          <a:spcPct val="0"/>
        </a:spcAft>
        <a:defRPr sz="2600" b="1">
          <a:solidFill>
            <a:srgbClr val="F30617"/>
          </a:solidFill>
          <a:latin typeface="Arial" pitchFamily="-110" charset="0"/>
          <a:ea typeface="ヒラギノ角ゴ ProN W6" pitchFamily="-110" charset="-128"/>
          <a:cs typeface="ヒラギノ角ゴ ProN W6" pitchFamily="-110" charset="-128"/>
          <a:sym typeface="Arial" pitchFamily="-110" charset="0"/>
        </a:defRPr>
      </a:lvl9pPr>
    </p:titleStyle>
    <p:bodyStyle>
      <a:lvl1pPr marL="228600" indent="-228600" algn="l" rtl="0" eaLnBrk="1" fontAlgn="base" hangingPunct="1">
        <a:lnSpc>
          <a:spcPct val="100000"/>
        </a:lnSpc>
        <a:spcBef>
          <a:spcPts val="1800"/>
        </a:spcBef>
        <a:spcAft>
          <a:spcPct val="0"/>
        </a:spcAft>
        <a:buClr>
          <a:srgbClr val="63666A"/>
        </a:buClr>
        <a:buSzPct val="100000"/>
        <a:buFont typeface="Arial" pitchFamily="-65" charset="0"/>
        <a:buChar char="•"/>
        <a:defRPr sz="2500">
          <a:solidFill>
            <a:schemeClr val="tx2"/>
          </a:solidFill>
          <a:latin typeface="+mn-lt"/>
          <a:ea typeface="Arial Unicode MS" pitchFamily="-65" charset="0"/>
          <a:cs typeface="Arial Unicode MS" pitchFamily="-65" charset="0"/>
          <a:sym typeface="Arial" pitchFamily="-65" charset="0"/>
        </a:defRPr>
      </a:lvl1pPr>
      <a:lvl2pPr marL="457200" indent="-228600" algn="l" rtl="0" eaLnBrk="1" fontAlgn="base" hangingPunct="1">
        <a:lnSpc>
          <a:spcPct val="100000"/>
        </a:lnSpc>
        <a:spcBef>
          <a:spcPts val="0"/>
        </a:spcBef>
        <a:spcAft>
          <a:spcPct val="0"/>
        </a:spcAft>
        <a:buClr>
          <a:srgbClr val="63666A"/>
        </a:buClr>
        <a:buSzPct val="100000"/>
        <a:buFont typeface="Arial" pitchFamily="-65" charset="0"/>
        <a:buChar char="–"/>
        <a:defRPr sz="2000">
          <a:solidFill>
            <a:schemeClr val="tx2"/>
          </a:solidFill>
          <a:latin typeface="+mn-lt"/>
          <a:ea typeface="Arial Unicode MS" pitchFamily="-65" charset="0"/>
          <a:cs typeface="Arial Unicode MS" pitchFamily="-65" charset="0"/>
          <a:sym typeface="Arial" pitchFamily="-65" charset="0"/>
        </a:defRPr>
      </a:lvl2pPr>
      <a:lvl3pPr marL="731520" indent="-201168" algn="l" rtl="0" eaLnBrk="1" fontAlgn="base" hangingPunct="1">
        <a:lnSpc>
          <a:spcPct val="100000"/>
        </a:lnSpc>
        <a:spcBef>
          <a:spcPts val="0"/>
        </a:spcBef>
        <a:spcAft>
          <a:spcPct val="0"/>
        </a:spcAft>
        <a:buClr>
          <a:srgbClr val="63666A"/>
        </a:buClr>
        <a:buSzPct val="100000"/>
        <a:buFont typeface="Arial" pitchFamily="-65" charset="0"/>
        <a:buChar char="•"/>
        <a:defRPr sz="1800">
          <a:solidFill>
            <a:schemeClr val="tx2"/>
          </a:solidFill>
          <a:latin typeface="+mn-lt"/>
          <a:ea typeface="Arial Unicode MS" pitchFamily="-65" charset="0"/>
          <a:cs typeface="Arial Unicode MS" pitchFamily="-65" charset="0"/>
          <a:sym typeface="Arial" pitchFamily="-65" charset="0"/>
        </a:defRPr>
      </a:lvl3pPr>
      <a:lvl4pPr marL="1097280" indent="-201168" algn="l" rtl="0" eaLnBrk="1" fontAlgn="base" hangingPunct="1">
        <a:lnSpc>
          <a:spcPct val="100000"/>
        </a:lnSpc>
        <a:spcBef>
          <a:spcPts val="0"/>
        </a:spcBef>
        <a:spcAft>
          <a:spcPct val="0"/>
        </a:spcAft>
        <a:buClr>
          <a:srgbClr val="63666A"/>
        </a:buClr>
        <a:buSzPct val="100000"/>
        <a:buFont typeface="Arial" pitchFamily="-65" charset="0"/>
        <a:buChar char="–"/>
        <a:defRPr sz="1500">
          <a:solidFill>
            <a:schemeClr val="tx2"/>
          </a:solidFill>
          <a:latin typeface="+mn-lt"/>
          <a:ea typeface="Arial Unicode MS" pitchFamily="-65" charset="0"/>
          <a:cs typeface="Arial Unicode MS" pitchFamily="-65" charset="0"/>
          <a:sym typeface="Arial" pitchFamily="-65" charset="0"/>
        </a:defRPr>
      </a:lvl4pPr>
      <a:lvl5pPr marL="1487964" indent="-191135" algn="l" rtl="0" eaLnBrk="1" fontAlgn="base" hangingPunct="1">
        <a:lnSpc>
          <a:spcPct val="100000"/>
        </a:lnSpc>
        <a:spcBef>
          <a:spcPts val="0"/>
        </a:spcBef>
        <a:spcAft>
          <a:spcPct val="0"/>
        </a:spcAft>
        <a:buClr>
          <a:srgbClr val="63666A"/>
        </a:buClr>
        <a:buSzPct val="100000"/>
        <a:buFont typeface="Arial" pitchFamily="-65" charset="0"/>
        <a:buChar char="»"/>
        <a:defRPr sz="1300">
          <a:solidFill>
            <a:schemeClr val="tx2"/>
          </a:solidFill>
          <a:latin typeface="+mn-lt"/>
          <a:ea typeface="Arial Unicode MS" pitchFamily="-65" charset="0"/>
          <a:cs typeface="Arial Unicode MS" pitchFamily="-65" charset="0"/>
          <a:sym typeface="Arial" pitchFamily="-65" charset="0"/>
        </a:defRPr>
      </a:lvl5pPr>
      <a:lvl6pPr marL="1776223" indent="-192024" algn="l" rtl="0" eaLnBrk="1" fontAlgn="base" hangingPunct="1">
        <a:spcBef>
          <a:spcPts val="379"/>
        </a:spcBef>
        <a:spcAft>
          <a:spcPct val="0"/>
        </a:spcAft>
        <a:buSzPct val="100000"/>
        <a:buFont typeface="Arial" pitchFamily="-110" charset="0"/>
        <a:buChar char="»"/>
        <a:defRPr sz="1700">
          <a:solidFill>
            <a:schemeClr val="tx1"/>
          </a:solidFill>
          <a:latin typeface="+mn-lt"/>
          <a:ea typeface="+mn-ea"/>
          <a:cs typeface="+mn-cs"/>
          <a:sym typeface="Arial" pitchFamily="-110" charset="0"/>
        </a:defRPr>
      </a:lvl6pPr>
      <a:lvl7pPr marL="2064259" indent="-192024" algn="l" rtl="0" eaLnBrk="1" fontAlgn="base" hangingPunct="1">
        <a:spcBef>
          <a:spcPts val="379"/>
        </a:spcBef>
        <a:spcAft>
          <a:spcPct val="0"/>
        </a:spcAft>
        <a:buSzPct val="100000"/>
        <a:buFont typeface="Arial" pitchFamily="-110" charset="0"/>
        <a:buChar char="»"/>
        <a:defRPr sz="1700">
          <a:solidFill>
            <a:schemeClr val="tx1"/>
          </a:solidFill>
          <a:latin typeface="+mn-lt"/>
          <a:ea typeface="+mn-ea"/>
          <a:cs typeface="+mn-cs"/>
          <a:sym typeface="Arial" pitchFamily="-110" charset="0"/>
        </a:defRPr>
      </a:lvl7pPr>
      <a:lvl8pPr marL="2352295" indent="-192024" algn="l" rtl="0" eaLnBrk="1" fontAlgn="base" hangingPunct="1">
        <a:spcBef>
          <a:spcPts val="379"/>
        </a:spcBef>
        <a:spcAft>
          <a:spcPct val="0"/>
        </a:spcAft>
        <a:buSzPct val="100000"/>
        <a:buFont typeface="Arial" pitchFamily="-110" charset="0"/>
        <a:buChar char="»"/>
        <a:defRPr sz="1700">
          <a:solidFill>
            <a:schemeClr val="tx1"/>
          </a:solidFill>
          <a:latin typeface="+mn-lt"/>
          <a:ea typeface="+mn-ea"/>
          <a:cs typeface="+mn-cs"/>
          <a:sym typeface="Arial" pitchFamily="-110" charset="0"/>
        </a:defRPr>
      </a:lvl8pPr>
      <a:lvl9pPr marL="2640331" indent="-192024" algn="l" rtl="0" eaLnBrk="1" fontAlgn="base" hangingPunct="1">
        <a:spcBef>
          <a:spcPts val="379"/>
        </a:spcBef>
        <a:spcAft>
          <a:spcPct val="0"/>
        </a:spcAft>
        <a:buSzPct val="100000"/>
        <a:buFont typeface="Arial" pitchFamily="-110" charset="0"/>
        <a:buChar char="»"/>
        <a:defRPr sz="1700">
          <a:solidFill>
            <a:schemeClr val="tx1"/>
          </a:solidFill>
          <a:latin typeface="+mn-lt"/>
          <a:ea typeface="+mn-ea"/>
          <a:cs typeface="+mn-cs"/>
          <a:sym typeface="Arial" pitchFamily="-110" charset="0"/>
        </a:defRPr>
      </a:lvl9pPr>
    </p:bodyStyle>
    <p:otherStyle>
      <a:defPPr>
        <a:defRPr lang="en-US"/>
      </a:defPPr>
      <a:lvl1pPr marL="0" algn="l" defTabSz="288036" rtl="0" eaLnBrk="1" latinLnBrk="0" hangingPunct="1">
        <a:defRPr sz="1100" kern="1200">
          <a:solidFill>
            <a:schemeClr val="tx1"/>
          </a:solidFill>
          <a:latin typeface="+mn-lt"/>
          <a:ea typeface="+mn-ea"/>
          <a:cs typeface="+mn-cs"/>
        </a:defRPr>
      </a:lvl1pPr>
      <a:lvl2pPr marL="288036" algn="l" defTabSz="288036" rtl="0" eaLnBrk="1" latinLnBrk="0" hangingPunct="1">
        <a:defRPr sz="1100" kern="1200">
          <a:solidFill>
            <a:schemeClr val="tx1"/>
          </a:solidFill>
          <a:latin typeface="+mn-lt"/>
          <a:ea typeface="+mn-ea"/>
          <a:cs typeface="+mn-cs"/>
        </a:defRPr>
      </a:lvl2pPr>
      <a:lvl3pPr marL="576072" algn="l" defTabSz="288036" rtl="0" eaLnBrk="1" latinLnBrk="0" hangingPunct="1">
        <a:defRPr sz="1100" kern="1200">
          <a:solidFill>
            <a:schemeClr val="tx1"/>
          </a:solidFill>
          <a:latin typeface="+mn-lt"/>
          <a:ea typeface="+mn-ea"/>
          <a:cs typeface="+mn-cs"/>
        </a:defRPr>
      </a:lvl3pPr>
      <a:lvl4pPr marL="864108" algn="l" defTabSz="288036" rtl="0" eaLnBrk="1" latinLnBrk="0" hangingPunct="1">
        <a:defRPr sz="1100" kern="1200">
          <a:solidFill>
            <a:schemeClr val="tx1"/>
          </a:solidFill>
          <a:latin typeface="+mn-lt"/>
          <a:ea typeface="+mn-ea"/>
          <a:cs typeface="+mn-cs"/>
        </a:defRPr>
      </a:lvl4pPr>
      <a:lvl5pPr marL="1152144" algn="l" defTabSz="288036" rtl="0" eaLnBrk="1" latinLnBrk="0" hangingPunct="1">
        <a:defRPr sz="1100" kern="1200">
          <a:solidFill>
            <a:schemeClr val="tx1"/>
          </a:solidFill>
          <a:latin typeface="+mn-lt"/>
          <a:ea typeface="+mn-ea"/>
          <a:cs typeface="+mn-cs"/>
        </a:defRPr>
      </a:lvl5pPr>
      <a:lvl6pPr marL="1440180" algn="l" defTabSz="288036" rtl="0" eaLnBrk="1" latinLnBrk="0" hangingPunct="1">
        <a:defRPr sz="1100" kern="1200">
          <a:solidFill>
            <a:schemeClr val="tx1"/>
          </a:solidFill>
          <a:latin typeface="+mn-lt"/>
          <a:ea typeface="+mn-ea"/>
          <a:cs typeface="+mn-cs"/>
        </a:defRPr>
      </a:lvl6pPr>
      <a:lvl7pPr marL="1728216" algn="l" defTabSz="288036" rtl="0" eaLnBrk="1" latinLnBrk="0" hangingPunct="1">
        <a:defRPr sz="1100" kern="1200">
          <a:solidFill>
            <a:schemeClr val="tx1"/>
          </a:solidFill>
          <a:latin typeface="+mn-lt"/>
          <a:ea typeface="+mn-ea"/>
          <a:cs typeface="+mn-cs"/>
        </a:defRPr>
      </a:lvl7pPr>
      <a:lvl8pPr marL="2016252" algn="l" defTabSz="288036" rtl="0" eaLnBrk="1" latinLnBrk="0" hangingPunct="1">
        <a:defRPr sz="1100" kern="1200">
          <a:solidFill>
            <a:schemeClr val="tx1"/>
          </a:solidFill>
          <a:latin typeface="+mn-lt"/>
          <a:ea typeface="+mn-ea"/>
          <a:cs typeface="+mn-cs"/>
        </a:defRPr>
      </a:lvl8pPr>
      <a:lvl9pPr marL="2304288" algn="l" defTabSz="288036" rtl="0" eaLnBrk="1" latinLnBrk="0" hangingPunct="1">
        <a:defRPr sz="11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726" userDrawn="1">
          <p15:clr>
            <a:srgbClr val="F26B43"/>
          </p15:clr>
        </p15:guide>
        <p15:guide id="2" pos="3840" userDrawn="1">
          <p15:clr>
            <a:srgbClr val="F26B43"/>
          </p15:clr>
        </p15:guide>
        <p15:guide id="3" orient="horz" pos="3879" userDrawn="1">
          <p15:clr>
            <a:srgbClr val="F26B43"/>
          </p15:clr>
        </p15:guide>
        <p15:guide id="4" orient="horz" pos="3954" userDrawn="1">
          <p15:clr>
            <a:srgbClr val="F26B43"/>
          </p15:clr>
        </p15:guide>
        <p15:guide id="5" orient="horz" pos="4044" userDrawn="1">
          <p15:clr>
            <a:srgbClr val="F26B43"/>
          </p15:clr>
        </p15:guide>
        <p15:guide id="6" pos="384" userDrawn="1">
          <p15:clr>
            <a:srgbClr val="F26B43"/>
          </p15:clr>
        </p15:guide>
        <p15:guide id="7" pos="729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6.xml"/><Relationship Id="rId1" Type="http://schemas.openxmlformats.org/officeDocument/2006/relationships/tags" Target="../tags/tag4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hyperlink" Target="https://www.nsinursingsolutions.com/Documents/Library/NSI_National_Health" TargetMode="External"/><Relationship Id="rId7" Type="http://schemas.openxmlformats.org/officeDocument/2006/relationships/hyperlink" Target="https://doi.org/10.1016/S2155-8256(21)00027-2"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hyperlink" Target="https://nces.ed.gov/programs/coe/pdf/coe_tbe.pdf" TargetMode="External"/><Relationship Id="rId5" Type="http://schemas.openxmlformats.org/officeDocument/2006/relationships/hyperlink" Target="NULL" TargetMode="External"/><Relationship Id="rId4" Type="http://schemas.openxmlformats.org/officeDocument/2006/relationships/hyperlink" Target="NULL" TargetMode="Externa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8.xml"/><Relationship Id="rId1" Type="http://schemas.openxmlformats.org/officeDocument/2006/relationships/tags" Target="../tags/tag45.xml"/><Relationship Id="rId5" Type="http://schemas.openxmlformats.org/officeDocument/2006/relationships/image" Target="../media/image2.png"/><Relationship Id="rId4" Type="http://schemas.openxmlformats.org/officeDocument/2006/relationships/image" Target="../media/image1.e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46.xml"/><Relationship Id="rId4" Type="http://schemas.openxmlformats.org/officeDocument/2006/relationships/image" Target="../media/image1.emf"/></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9.xml"/><Relationship Id="rId6" Type="http://schemas.openxmlformats.org/officeDocument/2006/relationships/image" Target="../media/image3.jpe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notesSlide" Target="../notesSlides/notesSlide3.xml"/><Relationship Id="rId7" Type="http://schemas.openxmlformats.org/officeDocument/2006/relationships/image" Target="../media/image10.png"/><Relationship Id="rId2" Type="http://schemas.openxmlformats.org/officeDocument/2006/relationships/slideLayout" Target="../slideLayouts/slideLayout27.xml"/><Relationship Id="rId1" Type="http://schemas.openxmlformats.org/officeDocument/2006/relationships/tags" Target="../tags/tag4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4.xml"/><Relationship Id="rId1" Type="http://schemas.openxmlformats.org/officeDocument/2006/relationships/tags" Target="../tags/tag43.xml"/><Relationship Id="rId5" Type="http://schemas.openxmlformats.org/officeDocument/2006/relationships/image" Target="../media/image3.jpe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3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5.xml"/><Relationship Id="rId1" Type="http://schemas.openxmlformats.org/officeDocument/2006/relationships/tags" Target="../tags/tag44.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3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39.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39.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2">
            <a:extLst>
              <a:ext uri="{FF2B5EF4-FFF2-40B4-BE49-F238E27FC236}">
                <a16:creationId xmlns:a16="http://schemas.microsoft.com/office/drawing/2014/main" id="{B7C76D64-2D62-40E4-ACD7-C6FA725B1187}"/>
              </a:ext>
            </a:extLst>
          </p:cNvPr>
          <p:cNvSpPr>
            <a:spLocks noGrp="1"/>
          </p:cNvSpPr>
          <p:nvPr>
            <p:ph type="sldNum" sz="quarter" idx="25"/>
          </p:nvPr>
        </p:nvSpPr>
        <p:spPr>
          <a:xfrm>
            <a:off x="11200047" y="6260570"/>
            <a:ext cx="454400" cy="333375"/>
          </a:xfrm>
        </p:spPr>
        <p:txBody>
          <a:bodyPr anchor="ctr">
            <a:normAutofit/>
          </a:bodyPr>
          <a:lstStyle/>
          <a:p>
            <a:fld id="{AD816501-AAE5-214E-B100-00C3DC5F5E3F}" type="slidenum">
              <a:rPr lang="en-US" smtClean="0"/>
              <a:pPr/>
              <a:t>1</a:t>
            </a:fld>
            <a:endParaRPr lang="en-US"/>
          </a:p>
        </p:txBody>
      </p:sp>
      <p:pic>
        <p:nvPicPr>
          <p:cNvPr id="7" name="Picture 6" descr="Logo, company name&#10;&#10;Description automatically generated">
            <a:extLst>
              <a:ext uri="{FF2B5EF4-FFF2-40B4-BE49-F238E27FC236}">
                <a16:creationId xmlns:a16="http://schemas.microsoft.com/office/drawing/2014/main" id="{B9A79656-1A4A-4468-938B-D131D0F75579}"/>
              </a:ext>
            </a:extLst>
          </p:cNvPr>
          <p:cNvPicPr>
            <a:picLocks noChangeAspect="1"/>
          </p:cNvPicPr>
          <p:nvPr/>
        </p:nvPicPr>
        <p:blipFill>
          <a:blip r:embed="rId4"/>
          <a:stretch>
            <a:fillRect/>
          </a:stretch>
        </p:blipFill>
        <p:spPr>
          <a:xfrm>
            <a:off x="3429577" y="82633"/>
            <a:ext cx="5324520" cy="6173357"/>
          </a:xfrm>
          <a:prstGeom prst="rect">
            <a:avLst/>
          </a:prstGeom>
          <a:noFill/>
        </p:spPr>
      </p:pic>
    </p:spTree>
    <p:custDataLst>
      <p:tags r:id="rId1"/>
    </p:custDataLst>
    <p:extLst>
      <p:ext uri="{BB962C8B-B14F-4D97-AF65-F5344CB8AC3E}">
        <p14:creationId xmlns:p14="http://schemas.microsoft.com/office/powerpoint/2010/main" val="73009864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08068EC-B976-4DF6-A06A-1FD8699489BC}"/>
              </a:ext>
            </a:extLst>
          </p:cNvPr>
          <p:cNvSpPr>
            <a:spLocks noGrp="1"/>
          </p:cNvSpPr>
          <p:nvPr>
            <p:ph type="sldNum" sz="quarter" idx="10"/>
          </p:nvPr>
        </p:nvSpPr>
        <p:spPr/>
        <p:txBody>
          <a:bodyPr/>
          <a:lstStyle/>
          <a:p>
            <a:fld id="{AD816501-AAE5-214E-B100-00C3DC5F5E3F}" type="slidenum">
              <a:rPr lang="en-US" smtClean="0"/>
              <a:pPr/>
              <a:t>10</a:t>
            </a:fld>
            <a:endParaRPr lang="en-US"/>
          </a:p>
        </p:txBody>
      </p:sp>
      <p:sp>
        <p:nvSpPr>
          <p:cNvPr id="3" name="Title 2">
            <a:extLst>
              <a:ext uri="{FF2B5EF4-FFF2-40B4-BE49-F238E27FC236}">
                <a16:creationId xmlns:a16="http://schemas.microsoft.com/office/drawing/2014/main" id="{609148EA-EBBC-4627-8E7A-E5A99F0D6A6D}"/>
              </a:ext>
            </a:extLst>
          </p:cNvPr>
          <p:cNvSpPr>
            <a:spLocks noGrp="1"/>
          </p:cNvSpPr>
          <p:nvPr>
            <p:ph type="title"/>
          </p:nvPr>
        </p:nvSpPr>
        <p:spPr/>
        <p:txBody>
          <a:bodyPr/>
          <a:lstStyle/>
          <a:p>
            <a:pPr algn="ctr"/>
            <a:r>
              <a:rPr lang="en-US">
                <a:ea typeface="Arial Unicode MS"/>
                <a:cs typeface="Arial Unicode MS"/>
              </a:rPr>
              <a:t>References</a:t>
            </a:r>
            <a:endParaRPr lang="en-US"/>
          </a:p>
        </p:txBody>
      </p:sp>
      <p:sp>
        <p:nvSpPr>
          <p:cNvPr id="4" name="TextBox 3">
            <a:extLst>
              <a:ext uri="{FF2B5EF4-FFF2-40B4-BE49-F238E27FC236}">
                <a16:creationId xmlns:a16="http://schemas.microsoft.com/office/drawing/2014/main" id="{5EFE40F4-3494-483B-A342-5876B7E9FFFE}"/>
              </a:ext>
            </a:extLst>
          </p:cNvPr>
          <p:cNvSpPr txBox="1"/>
          <p:nvPr/>
        </p:nvSpPr>
        <p:spPr>
          <a:xfrm>
            <a:off x="1449137" y="1261979"/>
            <a:ext cx="8964955" cy="3231654"/>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1200">
                <a:solidFill>
                  <a:srgbClr val="212121"/>
                </a:solidFill>
                <a:latin typeface="Arial"/>
                <a:ea typeface="Arial Unicode MS"/>
                <a:cs typeface="Arial"/>
              </a:rPr>
              <a:t>1. NSI Nursing Solutions (2021). 2</a:t>
            </a:r>
            <a:r>
              <a:rPr lang="en-US" sz="1200" i="1">
                <a:solidFill>
                  <a:srgbClr val="212121"/>
                </a:solidFill>
                <a:latin typeface="Arial"/>
                <a:ea typeface="Arial Unicode MS"/>
                <a:cs typeface="Arial"/>
              </a:rPr>
              <a:t>021 NSI national health care retention &amp; RN staffing report.</a:t>
            </a:r>
            <a:r>
              <a:rPr lang="en-US" sz="1200">
                <a:solidFill>
                  <a:srgbClr val="212121"/>
                </a:solidFill>
                <a:latin typeface="Arial"/>
                <a:ea typeface="Arial Unicode MS"/>
                <a:cs typeface="Arial"/>
              </a:rPr>
              <a:t> Retrieved from </a:t>
            </a:r>
            <a:r>
              <a:rPr lang="en-US" sz="1200">
                <a:latin typeface="Arial"/>
                <a:ea typeface="Arial Unicode MS"/>
                <a:cs typeface="Arial"/>
                <a:hlinkClick r:id="rId3"/>
              </a:rPr>
              <a:t>https://www.nsinursingsolutions.com/Documents/Library/NSI_National_Health</a:t>
            </a:r>
            <a:r>
              <a:rPr lang="en-US" sz="1200">
                <a:latin typeface="Arial"/>
                <a:ea typeface="Arial Unicode MS"/>
                <a:cs typeface="Arial"/>
              </a:rPr>
              <a:t> _Care_Retention_Report.pdf</a:t>
            </a:r>
            <a:endParaRPr lang="en-US" sz="1200">
              <a:solidFill>
                <a:srgbClr val="212121"/>
              </a:solidFill>
              <a:latin typeface="Arial"/>
              <a:ea typeface="Arial Unicode MS"/>
              <a:cs typeface="Arial"/>
            </a:endParaRPr>
          </a:p>
          <a:p>
            <a:r>
              <a:rPr lang="en-US" sz="1200">
                <a:solidFill>
                  <a:srgbClr val="212121"/>
                </a:solidFill>
                <a:latin typeface="Arial"/>
                <a:ea typeface="Arial Unicode MS"/>
                <a:cs typeface="Arial"/>
              </a:rPr>
              <a:t>2. He</a:t>
            </a:r>
            <a:r>
              <a:rPr lang="en-US" sz="1200">
                <a:latin typeface="Arial"/>
                <a:ea typeface="Arial Unicode MS"/>
                <a:cs typeface="Arial"/>
              </a:rPr>
              <a:t>alth Resources and Services Administration. (2019). </a:t>
            </a:r>
            <a:r>
              <a:rPr lang="en-US" sz="1200" i="1">
                <a:latin typeface="Arial"/>
                <a:ea typeface="Arial Unicode MS"/>
                <a:cs typeface="Arial"/>
              </a:rPr>
              <a:t>2018 national sample survey of registered nurses: Brief summary of results</a:t>
            </a:r>
            <a:r>
              <a:rPr lang="en-US" sz="1200">
                <a:latin typeface="Arial"/>
                <a:ea typeface="Arial Unicode MS"/>
                <a:cs typeface="Arial"/>
              </a:rPr>
              <a:t>. Retrieved from </a:t>
            </a:r>
            <a:r>
              <a:rPr lang="en-US" sz="1200">
                <a:latin typeface="Arial"/>
                <a:ea typeface="Arial Unicode MS"/>
                <a:cs typeface="Arial"/>
                <a:hlinkClick r:id="rId4" invalidUrl="https://"/>
              </a:rPr>
              <a:t>https</a:t>
            </a:r>
            <a:r>
              <a:rPr lang="en-US" sz="1200">
                <a:latin typeface="Arial"/>
                <a:ea typeface="Arial Unicode MS"/>
                <a:cs typeface="Arial"/>
                <a:hlinkClick r:id="rId5" invalidUrl="https://"/>
              </a:rPr>
              <a:t>://</a:t>
            </a:r>
            <a:r>
              <a:rPr lang="en-US" sz="1200">
                <a:latin typeface="Arial"/>
                <a:ea typeface="Arial Unicode MS"/>
                <a:cs typeface="Arial"/>
              </a:rPr>
              <a:t> bhw.hrsa.gov/sites/default/files/bureau-health-workforce/data-research/ nssrn-summary-report.pdf</a:t>
            </a:r>
            <a:endParaRPr lang="en-US" sz="1200">
              <a:ea typeface="Arial Unicode MS"/>
              <a:cs typeface="Arial"/>
            </a:endParaRPr>
          </a:p>
          <a:p>
            <a:r>
              <a:rPr lang="en-US" sz="1200">
                <a:latin typeface="Arial"/>
                <a:ea typeface="Arial Unicode MS"/>
                <a:cs typeface="Arial"/>
              </a:rPr>
              <a:t>3. National Center for Education Statistics (2019). </a:t>
            </a:r>
            <a:r>
              <a:rPr lang="en-US" sz="1200" i="1">
                <a:latin typeface="Arial"/>
                <a:ea typeface="Arial Unicode MS"/>
                <a:cs typeface="Arial"/>
              </a:rPr>
              <a:t>Young adult educational and employment outcomes by family socioeconomic status</a:t>
            </a:r>
            <a:r>
              <a:rPr lang="en-US" sz="1200">
                <a:latin typeface="Arial"/>
                <a:ea typeface="Arial Unicode MS"/>
                <a:cs typeface="Arial"/>
              </a:rPr>
              <a:t>. Retrieved from </a:t>
            </a:r>
            <a:r>
              <a:rPr lang="en-US" sz="1200">
                <a:latin typeface="Arial"/>
                <a:ea typeface="Arial Unicode MS"/>
                <a:cs typeface="Arial"/>
                <a:hlinkClick r:id="rId6"/>
              </a:rPr>
              <a:t>https://nces.ed.gov/ programs/</a:t>
            </a:r>
            <a:r>
              <a:rPr lang="en-US" sz="1200" err="1">
                <a:latin typeface="Arial"/>
                <a:ea typeface="Arial Unicode MS"/>
                <a:cs typeface="Arial"/>
                <a:hlinkClick r:id="rId6"/>
              </a:rPr>
              <a:t>coe</a:t>
            </a:r>
            <a:r>
              <a:rPr lang="en-US" sz="1200">
                <a:latin typeface="Arial"/>
                <a:ea typeface="Arial Unicode MS"/>
                <a:cs typeface="Arial"/>
                <a:hlinkClick r:id="rId6"/>
              </a:rPr>
              <a:t>/pdf/coe_tbe.pdf</a:t>
            </a:r>
            <a:r>
              <a:rPr lang="en-US" sz="1200">
                <a:latin typeface="Arial"/>
                <a:ea typeface="Arial Unicode MS"/>
                <a:cs typeface="Arial"/>
              </a:rPr>
              <a:t> </a:t>
            </a:r>
          </a:p>
          <a:p>
            <a:r>
              <a:rPr lang="en-US" sz="1200">
                <a:latin typeface="Arial"/>
                <a:ea typeface="Arial Unicode MS"/>
                <a:cs typeface="Arial"/>
              </a:rPr>
              <a:t>4. Smiley, R. A., </a:t>
            </a:r>
            <a:r>
              <a:rPr lang="en-US" sz="1200" err="1">
                <a:latin typeface="Arial"/>
                <a:ea typeface="Arial Unicode MS"/>
                <a:cs typeface="Arial"/>
              </a:rPr>
              <a:t>Ruttinger</a:t>
            </a:r>
            <a:r>
              <a:rPr lang="en-US" sz="1200">
                <a:latin typeface="Arial"/>
                <a:ea typeface="Arial Unicode MS"/>
                <a:cs typeface="Arial"/>
              </a:rPr>
              <a:t>, C., Oliveira, C. M., Hudson, L. R., </a:t>
            </a:r>
            <a:r>
              <a:rPr lang="en-US" sz="1200" err="1">
                <a:latin typeface="Arial"/>
                <a:ea typeface="Arial Unicode MS"/>
                <a:cs typeface="Arial"/>
              </a:rPr>
              <a:t>Allgeyer</a:t>
            </a:r>
            <a:r>
              <a:rPr lang="en-US" sz="1200">
                <a:latin typeface="Arial"/>
                <a:ea typeface="Arial Unicode MS"/>
                <a:cs typeface="Arial"/>
              </a:rPr>
              <a:t>, R., </a:t>
            </a:r>
            <a:r>
              <a:rPr lang="en-US" sz="1200" err="1">
                <a:latin typeface="Arial"/>
                <a:ea typeface="Arial Unicode MS"/>
                <a:cs typeface="Arial"/>
              </a:rPr>
              <a:t>Reneau</a:t>
            </a:r>
            <a:r>
              <a:rPr lang="en-US" sz="1200">
                <a:latin typeface="Arial"/>
                <a:ea typeface="Arial Unicode MS"/>
                <a:cs typeface="Arial"/>
              </a:rPr>
              <a:t>, K. A., Silvestre, J. H., &amp; Alexander, M. (2021). The 2020 national nursing workforce survey. J</a:t>
            </a:r>
            <a:r>
              <a:rPr lang="en-US" sz="1200" i="1">
                <a:latin typeface="Arial"/>
                <a:ea typeface="Arial Unicode MS"/>
                <a:cs typeface="Arial"/>
              </a:rPr>
              <a:t>ournal of Nursing Regulation, 12</a:t>
            </a:r>
            <a:r>
              <a:rPr lang="en-US" sz="1200">
                <a:latin typeface="Arial"/>
                <a:ea typeface="Arial Unicode MS"/>
                <a:cs typeface="Arial"/>
              </a:rPr>
              <a:t>(1), S1-S96. </a:t>
            </a:r>
            <a:r>
              <a:rPr lang="en-US" sz="1200">
                <a:latin typeface="Arial"/>
                <a:ea typeface="Arial Unicode MS"/>
                <a:cs typeface="Arial"/>
                <a:hlinkClick r:id="rId7"/>
              </a:rPr>
              <a:t>https://doi.org/10.1016/S2155-8256(21)00027-2</a:t>
            </a:r>
            <a:r>
              <a:rPr lang="en-US" sz="1200">
                <a:latin typeface="Arial"/>
                <a:ea typeface="Arial Unicode MS"/>
                <a:cs typeface="Arial"/>
              </a:rPr>
              <a:t>.</a:t>
            </a:r>
            <a:endParaRPr lang="en-US" sz="1200"/>
          </a:p>
          <a:p>
            <a:r>
              <a:rPr lang="en-US" sz="1200">
                <a:latin typeface="Arial"/>
                <a:ea typeface="Arial Unicode MS"/>
                <a:cs typeface="Arial"/>
              </a:rPr>
              <a:t>5. Threw (2019). Avoiding nursing burnout: Key takeaways. Retrieved from https://www.myamericannurse.com/promoting-nurse-mental-health/</a:t>
            </a:r>
            <a:endParaRPr lang="en-US" sz="1200">
              <a:cs typeface="Arial"/>
            </a:endParaRPr>
          </a:p>
          <a:p>
            <a:r>
              <a:rPr lang="en-US" sz="1200">
                <a:latin typeface="Arial"/>
                <a:ea typeface="Arial Unicode MS"/>
                <a:cs typeface="Arial"/>
              </a:rPr>
              <a:t>6. Davis et al., (2020). Associate of US nurse and physician occupation with risk of suicide. </a:t>
            </a:r>
            <a:r>
              <a:rPr lang="en-US" sz="1200" i="1">
                <a:latin typeface="Arial"/>
                <a:ea typeface="Arial Unicode MS"/>
                <a:cs typeface="Arial"/>
              </a:rPr>
              <a:t>JAMA </a:t>
            </a:r>
            <a:r>
              <a:rPr lang="en-US" sz="1200" i="1" err="1">
                <a:latin typeface="Arial"/>
                <a:ea typeface="Arial Unicode MS"/>
                <a:cs typeface="Arial"/>
              </a:rPr>
              <a:t>Psychiatry</a:t>
            </a:r>
            <a:r>
              <a:rPr lang="en-US" sz="1200" err="1">
                <a:latin typeface="Arial"/>
                <a:ea typeface="Arial Unicode MS"/>
                <a:cs typeface="Arial"/>
              </a:rPr>
              <a:t>.https</a:t>
            </a:r>
            <a:r>
              <a:rPr lang="en-US" sz="1200">
                <a:latin typeface="Arial"/>
                <a:ea typeface="Arial Unicode MS"/>
                <a:cs typeface="Arial"/>
              </a:rPr>
              <a:t>://jamanetwork.com/journals/</a:t>
            </a:r>
            <a:r>
              <a:rPr lang="en-US" sz="1200" err="1">
                <a:latin typeface="Arial"/>
                <a:ea typeface="Arial Unicode MS"/>
                <a:cs typeface="Arial"/>
              </a:rPr>
              <a:t>jamapsychiatry</a:t>
            </a:r>
            <a:r>
              <a:rPr lang="en-US" sz="1200">
                <a:latin typeface="Arial"/>
                <a:ea typeface="Arial Unicode MS"/>
                <a:cs typeface="Arial"/>
              </a:rPr>
              <a:t>/article-abstract/2778209</a:t>
            </a:r>
            <a:endParaRPr lang="en-US" sz="1200">
              <a:cs typeface="Arial"/>
            </a:endParaRPr>
          </a:p>
          <a:p>
            <a:endParaRPr lang="en-US" sz="1600">
              <a:cs typeface="Arial"/>
            </a:endParaRPr>
          </a:p>
        </p:txBody>
      </p:sp>
      <p:pic>
        <p:nvPicPr>
          <p:cNvPr id="5" name="Picture 4" descr="Logo, company name&#10;&#10;Description automatically generated">
            <a:extLst>
              <a:ext uri="{FF2B5EF4-FFF2-40B4-BE49-F238E27FC236}">
                <a16:creationId xmlns:a16="http://schemas.microsoft.com/office/drawing/2014/main" id="{E7A1282A-B8C8-4C89-A467-2DAA250623EA}"/>
              </a:ext>
            </a:extLst>
          </p:cNvPr>
          <p:cNvPicPr>
            <a:picLocks noChangeAspect="1"/>
          </p:cNvPicPr>
          <p:nvPr/>
        </p:nvPicPr>
        <p:blipFill>
          <a:blip r:embed="rId8"/>
          <a:stretch>
            <a:fillRect/>
          </a:stretch>
        </p:blipFill>
        <p:spPr>
          <a:xfrm>
            <a:off x="11470649" y="48649"/>
            <a:ext cx="686372" cy="796920"/>
          </a:xfrm>
          <a:prstGeom prst="rect">
            <a:avLst/>
          </a:prstGeom>
          <a:noFill/>
        </p:spPr>
      </p:pic>
    </p:spTree>
    <p:extLst>
      <p:ext uri="{BB962C8B-B14F-4D97-AF65-F5344CB8AC3E}">
        <p14:creationId xmlns:p14="http://schemas.microsoft.com/office/powerpoint/2010/main" val="399275370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2FA55B7-ACFF-1848-9FD5-7B82174607FA}"/>
              </a:ext>
            </a:extLst>
          </p:cNvPr>
          <p:cNvPicPr>
            <a:picLocks noChangeAspect="1"/>
          </p:cNvPicPr>
          <p:nvPr/>
        </p:nvPicPr>
        <p:blipFill>
          <a:blip r:embed="rId4"/>
          <a:stretch>
            <a:fillRect/>
          </a:stretch>
        </p:blipFill>
        <p:spPr>
          <a:xfrm>
            <a:off x="198232" y="844502"/>
            <a:ext cx="11721476" cy="2936631"/>
          </a:xfrm>
          <a:prstGeom prst="rect">
            <a:avLst/>
          </a:prstGeom>
        </p:spPr>
      </p:pic>
      <p:pic>
        <p:nvPicPr>
          <p:cNvPr id="3" name="Picture 2" descr="A picture containing drawing&#10;&#10;Description automatically generated">
            <a:extLst>
              <a:ext uri="{FF2B5EF4-FFF2-40B4-BE49-F238E27FC236}">
                <a16:creationId xmlns:a16="http://schemas.microsoft.com/office/drawing/2014/main" id="{33B1C869-B8A3-6C40-A4AF-6C40AC933765}"/>
              </a:ext>
            </a:extLst>
          </p:cNvPr>
          <p:cNvPicPr>
            <a:picLocks noChangeAspect="1"/>
          </p:cNvPicPr>
          <p:nvPr/>
        </p:nvPicPr>
        <p:blipFill rotWithShape="1">
          <a:blip r:embed="rId5"/>
          <a:srcRect r="19976"/>
          <a:stretch/>
        </p:blipFill>
        <p:spPr>
          <a:xfrm>
            <a:off x="-480060" y="4789170"/>
            <a:ext cx="10370294" cy="2311835"/>
          </a:xfrm>
          <a:prstGeom prst="rect">
            <a:avLst/>
          </a:prstGeom>
        </p:spPr>
      </p:pic>
    </p:spTree>
    <p:custDataLst>
      <p:tags r:id="rId1"/>
    </p:custData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EC225C1-C665-5447-8B2A-9BC215B60962}"/>
              </a:ext>
            </a:extLst>
          </p:cNvPr>
          <p:cNvPicPr>
            <a:picLocks noChangeAspect="1"/>
          </p:cNvPicPr>
          <p:nvPr/>
        </p:nvPicPr>
        <p:blipFill rotWithShape="1">
          <a:blip r:embed="rId4"/>
          <a:srcRect l="45895" b="4898"/>
          <a:stretch/>
        </p:blipFill>
        <p:spPr>
          <a:xfrm>
            <a:off x="243777" y="478742"/>
            <a:ext cx="11948223" cy="5261657"/>
          </a:xfrm>
          <a:prstGeom prst="rect">
            <a:avLst/>
          </a:prstGeom>
        </p:spPr>
      </p:pic>
    </p:spTree>
    <p:custDataLst>
      <p:tags r:id="rId1"/>
    </p:custDataLst>
    <p:extLst>
      <p:ext uri="{BB962C8B-B14F-4D97-AF65-F5344CB8AC3E}">
        <p14:creationId xmlns:p14="http://schemas.microsoft.com/office/powerpoint/2010/main" val="37675632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8051E-7A65-40BA-A96A-230A6837A724}"/>
              </a:ext>
            </a:extLst>
          </p:cNvPr>
          <p:cNvSpPr>
            <a:spLocks noGrp="1"/>
          </p:cNvSpPr>
          <p:nvPr>
            <p:ph type="title"/>
          </p:nvPr>
        </p:nvSpPr>
        <p:spPr>
          <a:xfrm>
            <a:off x="986367" y="378458"/>
            <a:ext cx="10145760" cy="577081"/>
          </a:xfrm>
        </p:spPr>
        <p:txBody>
          <a:bodyPr/>
          <a:lstStyle/>
          <a:p>
            <a:r>
              <a:rPr lang="en-US"/>
              <a:t>Sara's Story</a:t>
            </a:r>
          </a:p>
        </p:txBody>
      </p:sp>
      <p:pic>
        <p:nvPicPr>
          <p:cNvPr id="7" name="Picture 7">
            <a:extLst>
              <a:ext uri="{FF2B5EF4-FFF2-40B4-BE49-F238E27FC236}">
                <a16:creationId xmlns:a16="http://schemas.microsoft.com/office/drawing/2014/main" id="{F3211610-9A3A-4360-A36F-304FC1E0DFA6}"/>
              </a:ext>
            </a:extLst>
          </p:cNvPr>
          <p:cNvPicPr>
            <a:picLocks noGrp="1" noChangeAspect="1"/>
          </p:cNvPicPr>
          <p:nvPr>
            <p:ph sz="quarter" idx="15"/>
          </p:nvPr>
        </p:nvPicPr>
        <p:blipFill rotWithShape="1">
          <a:blip r:embed="rId3"/>
          <a:srcRect l="5484" t="287"/>
          <a:stretch/>
        </p:blipFill>
        <p:spPr>
          <a:xfrm>
            <a:off x="6258139" y="598923"/>
            <a:ext cx="5653613" cy="543040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5" name="Slide Number Placeholder 4">
            <a:extLst>
              <a:ext uri="{FF2B5EF4-FFF2-40B4-BE49-F238E27FC236}">
                <a16:creationId xmlns:a16="http://schemas.microsoft.com/office/drawing/2014/main" id="{68EFB3D6-CBF1-4F49-80F8-871C944F8689}"/>
              </a:ext>
            </a:extLst>
          </p:cNvPr>
          <p:cNvSpPr>
            <a:spLocks noGrp="1"/>
          </p:cNvSpPr>
          <p:nvPr>
            <p:ph type="sldNum" sz="quarter" idx="4"/>
          </p:nvPr>
        </p:nvSpPr>
        <p:spPr/>
        <p:txBody>
          <a:bodyPr/>
          <a:lstStyle/>
          <a:p>
            <a:fld id="{AD816501-AAE5-214E-B100-00C3DC5F5E3F}" type="slidenum">
              <a:rPr lang="en-US" smtClean="0"/>
              <a:pPr/>
              <a:t>2</a:t>
            </a:fld>
            <a:endParaRPr lang="en-US"/>
          </a:p>
        </p:txBody>
      </p:sp>
      <p:sp>
        <p:nvSpPr>
          <p:cNvPr id="8" name="TextBox 7">
            <a:extLst>
              <a:ext uri="{FF2B5EF4-FFF2-40B4-BE49-F238E27FC236}">
                <a16:creationId xmlns:a16="http://schemas.microsoft.com/office/drawing/2014/main" id="{CAA386B1-20A8-4CEA-B371-C8E95F1F62BD}"/>
              </a:ext>
            </a:extLst>
          </p:cNvPr>
          <p:cNvSpPr txBox="1"/>
          <p:nvPr/>
        </p:nvSpPr>
        <p:spPr>
          <a:xfrm>
            <a:off x="54635" y="1184908"/>
            <a:ext cx="5762011" cy="1923604"/>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000">
                <a:solidFill>
                  <a:schemeClr val="tx2"/>
                </a:solidFill>
                <a:latin typeface="Arial"/>
                <a:ea typeface="Arial Unicode MS"/>
                <a:cs typeface="Arial Unicode MS"/>
              </a:rPr>
              <a:t>        </a:t>
            </a:r>
            <a:r>
              <a:rPr lang="en-US" sz="2000" i="1">
                <a:solidFill>
                  <a:srgbClr val="008578"/>
                </a:solidFill>
                <a:latin typeface="Arial"/>
                <a:ea typeface="Arial Unicode MS"/>
                <a:cs typeface="Arial Unicode MS"/>
              </a:rPr>
              <a:t>Nurses are not a disposable commodity </a:t>
            </a:r>
            <a:endParaRPr lang="en-US" i="1">
              <a:solidFill>
                <a:srgbClr val="008578"/>
              </a:solidFill>
            </a:endParaRPr>
          </a:p>
          <a:p>
            <a:pPr marL="854075" lvl="1" indent="-342900">
              <a:buFont typeface="Arial"/>
              <a:buChar char="•"/>
            </a:pPr>
            <a:r>
              <a:rPr lang="en-US" sz="1900" b="1">
                <a:solidFill>
                  <a:schemeClr val="tx2"/>
                </a:solidFill>
                <a:latin typeface="Arial"/>
                <a:ea typeface="Arial Unicode MS"/>
                <a:cs typeface="Arial Unicode MS"/>
              </a:rPr>
              <a:t>18%</a:t>
            </a:r>
            <a:r>
              <a:rPr lang="en-US" sz="1900">
                <a:solidFill>
                  <a:schemeClr val="tx2"/>
                </a:solidFill>
                <a:latin typeface="Arial"/>
                <a:ea typeface="Arial Unicode MS"/>
                <a:cs typeface="Arial Unicode MS"/>
              </a:rPr>
              <a:t> of nurses report depression</a:t>
            </a:r>
            <a:endParaRPr lang="en-US" sz="1900">
              <a:solidFill>
                <a:schemeClr val="tx2"/>
              </a:solidFill>
            </a:endParaRPr>
          </a:p>
          <a:p>
            <a:pPr marL="854075" lvl="1" indent="-342900">
              <a:buFont typeface="Arial"/>
              <a:buChar char="•"/>
            </a:pPr>
            <a:r>
              <a:rPr lang="en-US" sz="1900" b="1">
                <a:solidFill>
                  <a:schemeClr val="tx2"/>
                </a:solidFill>
                <a:latin typeface="Arial"/>
                <a:ea typeface="Arial Unicode MS"/>
                <a:cs typeface="Arial Unicode MS"/>
              </a:rPr>
              <a:t>63%</a:t>
            </a:r>
            <a:r>
              <a:rPr lang="en-US" sz="1900">
                <a:solidFill>
                  <a:schemeClr val="tx2"/>
                </a:solidFill>
                <a:latin typeface="Arial"/>
                <a:ea typeface="Arial Unicode MS"/>
                <a:cs typeface="Arial Unicode MS"/>
              </a:rPr>
              <a:t> of nurses report burnout</a:t>
            </a:r>
          </a:p>
          <a:p>
            <a:pPr marL="854075" lvl="1" indent="-342900">
              <a:buFont typeface="Arial"/>
              <a:buChar char="•"/>
            </a:pPr>
            <a:r>
              <a:rPr lang="en-US" sz="1900" b="1">
                <a:solidFill>
                  <a:schemeClr val="tx2"/>
                </a:solidFill>
                <a:latin typeface="Arial"/>
                <a:ea typeface="Arial Unicode MS"/>
                <a:cs typeface="Arial Unicode MS"/>
              </a:rPr>
              <a:t>50%</a:t>
            </a:r>
            <a:r>
              <a:rPr lang="en-US" sz="1900">
                <a:solidFill>
                  <a:schemeClr val="tx2"/>
                </a:solidFill>
                <a:latin typeface="Arial"/>
                <a:ea typeface="Arial Unicode MS"/>
                <a:cs typeface="Arial Unicode MS"/>
              </a:rPr>
              <a:t> of nurses report bullying </a:t>
            </a:r>
            <a:endParaRPr lang="en-US" sz="2000">
              <a:solidFill>
                <a:schemeClr val="tx2"/>
              </a:solidFill>
              <a:latin typeface="Arial"/>
              <a:ea typeface="Arial Unicode MS"/>
              <a:cs typeface="Arial Unicode MS"/>
            </a:endParaRPr>
          </a:p>
          <a:p>
            <a:pPr marL="982980" lvl="2" indent="0"/>
            <a:endParaRPr lang="en-US" sz="1000">
              <a:solidFill>
                <a:schemeClr val="tx2"/>
              </a:solidFill>
              <a:latin typeface="Arial"/>
              <a:ea typeface="Arial Unicode MS"/>
              <a:cs typeface="Arial Unicode MS"/>
            </a:endParaRPr>
          </a:p>
        </p:txBody>
      </p:sp>
      <p:pic>
        <p:nvPicPr>
          <p:cNvPr id="11" name="Picture 11">
            <a:extLst>
              <a:ext uri="{FF2B5EF4-FFF2-40B4-BE49-F238E27FC236}">
                <a16:creationId xmlns:a16="http://schemas.microsoft.com/office/drawing/2014/main" id="{9AF985F8-4BE9-441A-966D-4058CD6EBDE4}"/>
              </a:ext>
            </a:extLst>
          </p:cNvPr>
          <p:cNvPicPr>
            <a:picLocks noChangeAspect="1"/>
          </p:cNvPicPr>
          <p:nvPr/>
        </p:nvPicPr>
        <p:blipFill>
          <a:blip r:embed="rId4"/>
          <a:stretch>
            <a:fillRect/>
          </a:stretch>
        </p:blipFill>
        <p:spPr>
          <a:xfrm>
            <a:off x="344261" y="272142"/>
            <a:ext cx="529318" cy="680358"/>
          </a:xfrm>
          <a:prstGeom prst="rect">
            <a:avLst/>
          </a:prstGeom>
        </p:spPr>
      </p:pic>
      <p:pic>
        <p:nvPicPr>
          <p:cNvPr id="15" name="Picture 15" descr="Chart, bar chart&#10;&#10;Description automatically generated">
            <a:extLst>
              <a:ext uri="{FF2B5EF4-FFF2-40B4-BE49-F238E27FC236}">
                <a16:creationId xmlns:a16="http://schemas.microsoft.com/office/drawing/2014/main" id="{FDB56167-41D6-4E12-AC4F-78770D16F28E}"/>
              </a:ext>
            </a:extLst>
          </p:cNvPr>
          <p:cNvPicPr>
            <a:picLocks noChangeAspect="1"/>
          </p:cNvPicPr>
          <p:nvPr/>
        </p:nvPicPr>
        <p:blipFill>
          <a:blip r:embed="rId5"/>
          <a:stretch>
            <a:fillRect/>
          </a:stretch>
        </p:blipFill>
        <p:spPr>
          <a:xfrm>
            <a:off x="1020244" y="2950081"/>
            <a:ext cx="3143061" cy="3143061"/>
          </a:xfrm>
          <a:prstGeom prst="rect">
            <a:avLst/>
          </a:prstGeom>
        </p:spPr>
      </p:pic>
      <p:sp>
        <p:nvSpPr>
          <p:cNvPr id="4" name="TextBox 3">
            <a:extLst>
              <a:ext uri="{FF2B5EF4-FFF2-40B4-BE49-F238E27FC236}">
                <a16:creationId xmlns:a16="http://schemas.microsoft.com/office/drawing/2014/main" id="{9D27E7AF-38B2-484D-A421-C77B4ADC6769}"/>
              </a:ext>
            </a:extLst>
          </p:cNvPr>
          <p:cNvSpPr txBox="1"/>
          <p:nvPr/>
        </p:nvSpPr>
        <p:spPr>
          <a:xfrm>
            <a:off x="4050699" y="2516173"/>
            <a:ext cx="534553" cy="153888"/>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l"/>
            <a:r>
              <a:rPr lang="en-US" sz="1000">
                <a:solidFill>
                  <a:schemeClr val="tx2"/>
                </a:solidFill>
              </a:rPr>
              <a:t>5</a:t>
            </a:r>
          </a:p>
        </p:txBody>
      </p:sp>
      <p:sp>
        <p:nvSpPr>
          <p:cNvPr id="6" name="TextBox 5">
            <a:extLst>
              <a:ext uri="{FF2B5EF4-FFF2-40B4-BE49-F238E27FC236}">
                <a16:creationId xmlns:a16="http://schemas.microsoft.com/office/drawing/2014/main" id="{65B2AFB5-5A9D-4BFA-B263-C9422B9CB144}"/>
              </a:ext>
            </a:extLst>
          </p:cNvPr>
          <p:cNvSpPr txBox="1"/>
          <p:nvPr/>
        </p:nvSpPr>
        <p:spPr>
          <a:xfrm>
            <a:off x="3633546" y="3150246"/>
            <a:ext cx="534553" cy="153888"/>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l"/>
            <a:r>
              <a:rPr lang="en-US" sz="1000">
                <a:solidFill>
                  <a:schemeClr val="tx2"/>
                </a:solidFill>
              </a:rPr>
              <a:t>6</a:t>
            </a:r>
          </a:p>
        </p:txBody>
      </p:sp>
      <p:pic>
        <p:nvPicPr>
          <p:cNvPr id="12" name="Picture 11" descr="Logo, company name&#10;&#10;Description automatically generated">
            <a:extLst>
              <a:ext uri="{FF2B5EF4-FFF2-40B4-BE49-F238E27FC236}">
                <a16:creationId xmlns:a16="http://schemas.microsoft.com/office/drawing/2014/main" id="{1D691DC7-FB13-4E52-A596-7A54F598B402}"/>
              </a:ext>
            </a:extLst>
          </p:cNvPr>
          <p:cNvPicPr>
            <a:picLocks noChangeAspect="1"/>
          </p:cNvPicPr>
          <p:nvPr/>
        </p:nvPicPr>
        <p:blipFill>
          <a:blip r:embed="rId6"/>
          <a:stretch>
            <a:fillRect/>
          </a:stretch>
        </p:blipFill>
        <p:spPr>
          <a:xfrm>
            <a:off x="11470649" y="48649"/>
            <a:ext cx="686372" cy="796920"/>
          </a:xfrm>
          <a:prstGeom prst="rect">
            <a:avLst/>
          </a:prstGeom>
          <a:noFill/>
        </p:spPr>
      </p:pic>
    </p:spTree>
    <p:extLst>
      <p:ext uri="{BB962C8B-B14F-4D97-AF65-F5344CB8AC3E}">
        <p14:creationId xmlns:p14="http://schemas.microsoft.com/office/powerpoint/2010/main" val="18542904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7" descr="Chart&#10;&#10;Description automatically generated">
            <a:extLst>
              <a:ext uri="{FF2B5EF4-FFF2-40B4-BE49-F238E27FC236}">
                <a16:creationId xmlns:a16="http://schemas.microsoft.com/office/drawing/2014/main" id="{3BD46209-51C3-4294-93FF-C8FA25C812F6}"/>
              </a:ext>
            </a:extLst>
          </p:cNvPr>
          <p:cNvPicPr>
            <a:picLocks noChangeAspect="1"/>
          </p:cNvPicPr>
          <p:nvPr/>
        </p:nvPicPr>
        <p:blipFill>
          <a:blip r:embed="rId4"/>
          <a:stretch>
            <a:fillRect/>
          </a:stretch>
        </p:blipFill>
        <p:spPr>
          <a:xfrm>
            <a:off x="6829330" y="3831777"/>
            <a:ext cx="4704784" cy="2662297"/>
          </a:xfrm>
          <a:prstGeom prst="rect">
            <a:avLst/>
          </a:prstGeom>
        </p:spPr>
      </p:pic>
      <p:pic>
        <p:nvPicPr>
          <p:cNvPr id="13" name="Picture 10" descr="Icon&#10;&#10;Description automatically generated">
            <a:extLst>
              <a:ext uri="{FF2B5EF4-FFF2-40B4-BE49-F238E27FC236}">
                <a16:creationId xmlns:a16="http://schemas.microsoft.com/office/drawing/2014/main" id="{7B1AD284-A41F-4509-9605-3D2CFE9D0B95}"/>
              </a:ext>
            </a:extLst>
          </p:cNvPr>
          <p:cNvPicPr>
            <a:picLocks noChangeAspect="1"/>
          </p:cNvPicPr>
          <p:nvPr/>
        </p:nvPicPr>
        <p:blipFill>
          <a:blip r:embed="rId5"/>
          <a:stretch>
            <a:fillRect/>
          </a:stretch>
        </p:blipFill>
        <p:spPr>
          <a:xfrm>
            <a:off x="10144220" y="1724402"/>
            <a:ext cx="904214" cy="1183552"/>
          </a:xfrm>
          <a:prstGeom prst="rect">
            <a:avLst/>
          </a:prstGeom>
        </p:spPr>
      </p:pic>
      <p:sp>
        <p:nvSpPr>
          <p:cNvPr id="63" name="Text Placeholder 62">
            <a:extLst>
              <a:ext uri="{FF2B5EF4-FFF2-40B4-BE49-F238E27FC236}">
                <a16:creationId xmlns:a16="http://schemas.microsoft.com/office/drawing/2014/main" id="{2BDA5E85-E2CA-1845-8E91-660270542882}"/>
              </a:ext>
            </a:extLst>
          </p:cNvPr>
          <p:cNvSpPr>
            <a:spLocks noGrp="1"/>
          </p:cNvSpPr>
          <p:nvPr>
            <p:ph type="body" sz="quarter" idx="27"/>
          </p:nvPr>
        </p:nvSpPr>
        <p:spPr>
          <a:xfrm>
            <a:off x="619937" y="1956429"/>
            <a:ext cx="5143500" cy="556457"/>
          </a:xfrm>
        </p:spPr>
        <p:txBody>
          <a:bodyPr/>
          <a:lstStyle/>
          <a:p>
            <a:r>
              <a:rPr lang="en-US">
                <a:ea typeface="Arial Unicode MS"/>
                <a:cs typeface="Arial Unicode MS"/>
              </a:rPr>
              <a:t>Of all new hire nurses leave within a year</a:t>
            </a:r>
            <a:endParaRPr lang="en-US" baseline="30000"/>
          </a:p>
        </p:txBody>
      </p:sp>
      <p:sp>
        <p:nvSpPr>
          <p:cNvPr id="64" name="Text Placeholder 63">
            <a:extLst>
              <a:ext uri="{FF2B5EF4-FFF2-40B4-BE49-F238E27FC236}">
                <a16:creationId xmlns:a16="http://schemas.microsoft.com/office/drawing/2014/main" id="{7547A5B5-63E9-5941-8F63-E568A9A83C44}"/>
              </a:ext>
            </a:extLst>
          </p:cNvPr>
          <p:cNvSpPr>
            <a:spLocks noGrp="1"/>
          </p:cNvSpPr>
          <p:nvPr>
            <p:ph type="body" sz="quarter" idx="28"/>
          </p:nvPr>
        </p:nvSpPr>
        <p:spPr>
          <a:xfrm>
            <a:off x="603249" y="1416972"/>
            <a:ext cx="3604412" cy="409882"/>
          </a:xfrm>
        </p:spPr>
        <p:txBody>
          <a:bodyPr/>
          <a:lstStyle/>
          <a:p>
            <a:r>
              <a:rPr lang="en-US" sz="3200">
                <a:ea typeface="Arial Unicode MS"/>
                <a:cs typeface="Arial Unicode MS"/>
              </a:rPr>
              <a:t>1</a:t>
            </a:r>
            <a:r>
              <a:rPr lang="en-US">
                <a:ea typeface="Arial Unicode MS"/>
                <a:cs typeface="Arial Unicode MS"/>
              </a:rPr>
              <a:t> </a:t>
            </a:r>
            <a:r>
              <a:rPr lang="en-US" sz="2400">
                <a:ea typeface="Arial Unicode MS"/>
                <a:cs typeface="Arial Unicode MS"/>
              </a:rPr>
              <a:t>in</a:t>
            </a:r>
            <a:r>
              <a:rPr lang="en-US">
                <a:ea typeface="Arial Unicode MS"/>
                <a:cs typeface="Arial Unicode MS"/>
              </a:rPr>
              <a:t> </a:t>
            </a:r>
            <a:r>
              <a:rPr lang="en-US" sz="3200">
                <a:ea typeface="Arial Unicode MS"/>
                <a:cs typeface="Arial Unicode MS"/>
              </a:rPr>
              <a:t>4</a:t>
            </a:r>
          </a:p>
        </p:txBody>
      </p:sp>
      <p:sp>
        <p:nvSpPr>
          <p:cNvPr id="66" name="Text Placeholder 65">
            <a:extLst>
              <a:ext uri="{FF2B5EF4-FFF2-40B4-BE49-F238E27FC236}">
                <a16:creationId xmlns:a16="http://schemas.microsoft.com/office/drawing/2014/main" id="{1EE04EE3-64A5-CF4E-82A6-73F5B4BAB0CB}"/>
              </a:ext>
            </a:extLst>
          </p:cNvPr>
          <p:cNvSpPr>
            <a:spLocks noGrp="1"/>
          </p:cNvSpPr>
          <p:nvPr>
            <p:ph type="body" sz="quarter" idx="30"/>
          </p:nvPr>
        </p:nvSpPr>
        <p:spPr>
          <a:xfrm>
            <a:off x="474235" y="4409324"/>
            <a:ext cx="2137868" cy="398488"/>
          </a:xfrm>
        </p:spPr>
        <p:txBody>
          <a:bodyPr/>
          <a:lstStyle/>
          <a:p>
            <a:r>
              <a:rPr lang="en-US" sz="1800"/>
              <a:t>Let’s get into that…</a:t>
            </a:r>
          </a:p>
        </p:txBody>
      </p:sp>
      <p:sp>
        <p:nvSpPr>
          <p:cNvPr id="200" name="Text Placeholder 199">
            <a:extLst>
              <a:ext uri="{FF2B5EF4-FFF2-40B4-BE49-F238E27FC236}">
                <a16:creationId xmlns:a16="http://schemas.microsoft.com/office/drawing/2014/main" id="{1E482C3D-733A-D947-AA75-C5ED55BE87CE}"/>
              </a:ext>
            </a:extLst>
          </p:cNvPr>
          <p:cNvSpPr>
            <a:spLocks noGrp="1"/>
          </p:cNvSpPr>
          <p:nvPr>
            <p:ph type="body" sz="quarter" idx="34"/>
          </p:nvPr>
        </p:nvSpPr>
        <p:spPr>
          <a:xfrm>
            <a:off x="1610196" y="4983998"/>
            <a:ext cx="3025939" cy="1157071"/>
          </a:xfrm>
        </p:spPr>
        <p:txBody>
          <a:bodyPr/>
          <a:lstStyle/>
          <a:p>
            <a:pPr marL="197485" indent="-197485"/>
            <a:r>
              <a:rPr lang="en-US">
                <a:ea typeface="Arial Unicode MS"/>
                <a:cs typeface="Arial Unicode MS"/>
              </a:rPr>
              <a:t>U.S. turnover = </a:t>
            </a:r>
            <a:r>
              <a:rPr lang="en-US" b="1">
                <a:ea typeface="Arial Unicode MS"/>
                <a:cs typeface="Arial Unicode MS"/>
              </a:rPr>
              <a:t>18.7</a:t>
            </a:r>
            <a:r>
              <a:rPr lang="en-US">
                <a:ea typeface="Arial Unicode MS"/>
                <a:cs typeface="Arial Unicode MS"/>
              </a:rPr>
              <a:t>%</a:t>
            </a:r>
            <a:r>
              <a:rPr lang="en-US" baseline="30000">
                <a:ea typeface="Arial Unicode MS"/>
                <a:cs typeface="Arial Unicode MS"/>
              </a:rPr>
              <a:t>1</a:t>
            </a:r>
            <a:endParaRPr lang="en-US"/>
          </a:p>
          <a:p>
            <a:pPr marL="197485" indent="-197485"/>
            <a:r>
              <a:rPr lang="en-US">
                <a:ea typeface="Arial Unicode MS"/>
                <a:cs typeface="Arial Unicode MS"/>
              </a:rPr>
              <a:t>Estimated costs </a:t>
            </a:r>
            <a:r>
              <a:rPr lang="en-US" b="1">
                <a:ea typeface="Arial Unicode MS"/>
                <a:cs typeface="Arial Unicode MS"/>
              </a:rPr>
              <a:t>$3.6</a:t>
            </a:r>
            <a:r>
              <a:rPr lang="en-US">
                <a:ea typeface="Arial Unicode MS"/>
                <a:cs typeface="Arial Unicode MS"/>
              </a:rPr>
              <a:t> – $</a:t>
            </a:r>
            <a:r>
              <a:rPr lang="en-US" b="1">
                <a:ea typeface="Arial Unicode MS"/>
                <a:cs typeface="Arial Unicode MS"/>
              </a:rPr>
              <a:t>6.5</a:t>
            </a:r>
            <a:r>
              <a:rPr lang="en-US">
                <a:ea typeface="Arial Unicode MS"/>
                <a:cs typeface="Arial Unicode MS"/>
              </a:rPr>
              <a:t> million per hospital per year</a:t>
            </a:r>
            <a:r>
              <a:rPr lang="en-US" baseline="30000">
                <a:ea typeface="Arial Unicode MS"/>
                <a:cs typeface="Arial Unicode MS"/>
              </a:rPr>
              <a:t>1</a:t>
            </a:r>
            <a:endParaRPr lang="en-US" baseline="30000"/>
          </a:p>
          <a:p>
            <a:pPr marL="197485" indent="-197485"/>
            <a:endParaRPr lang="en-US"/>
          </a:p>
        </p:txBody>
      </p:sp>
      <p:sp>
        <p:nvSpPr>
          <p:cNvPr id="23" name="Text Placeholder 22">
            <a:extLst>
              <a:ext uri="{FF2B5EF4-FFF2-40B4-BE49-F238E27FC236}">
                <a16:creationId xmlns:a16="http://schemas.microsoft.com/office/drawing/2014/main" id="{FD829E1C-C1E2-4E31-B078-8F8233BDAA5D}"/>
              </a:ext>
            </a:extLst>
          </p:cNvPr>
          <p:cNvSpPr>
            <a:spLocks noGrp="1"/>
          </p:cNvSpPr>
          <p:nvPr>
            <p:ph type="body" sz="quarter" idx="37"/>
          </p:nvPr>
        </p:nvSpPr>
        <p:spPr>
          <a:xfrm>
            <a:off x="2340728" y="3277062"/>
            <a:ext cx="1412289" cy="1168195"/>
          </a:xfrm>
        </p:spPr>
        <p:txBody>
          <a:bodyPr/>
          <a:lstStyle/>
          <a:p>
            <a:r>
              <a:rPr lang="en-US">
                <a:ea typeface="Arial Unicode MS"/>
                <a:cs typeface="Arial Unicode MS"/>
              </a:rPr>
              <a:t>are nurses with </a:t>
            </a:r>
            <a:r>
              <a:rPr lang="en-US" i="1">
                <a:ea typeface="Arial Unicode MS"/>
                <a:cs typeface="Arial Unicode MS"/>
              </a:rPr>
              <a:t>less than</a:t>
            </a:r>
            <a:r>
              <a:rPr lang="en-US">
                <a:ea typeface="Arial Unicode MS"/>
                <a:cs typeface="Arial Unicode MS"/>
              </a:rPr>
              <a:t> one year of service </a:t>
            </a:r>
          </a:p>
        </p:txBody>
      </p:sp>
      <p:sp>
        <p:nvSpPr>
          <p:cNvPr id="24" name="Text Placeholder 23">
            <a:extLst>
              <a:ext uri="{FF2B5EF4-FFF2-40B4-BE49-F238E27FC236}">
                <a16:creationId xmlns:a16="http://schemas.microsoft.com/office/drawing/2014/main" id="{B79C5970-F429-4CE5-A4F1-3B3963702F7E}"/>
              </a:ext>
            </a:extLst>
          </p:cNvPr>
          <p:cNvSpPr>
            <a:spLocks noGrp="1"/>
          </p:cNvSpPr>
          <p:nvPr>
            <p:ph type="body" sz="quarter" idx="38"/>
          </p:nvPr>
        </p:nvSpPr>
        <p:spPr>
          <a:xfrm>
            <a:off x="2337223" y="2639171"/>
            <a:ext cx="1412288" cy="519636"/>
          </a:xfrm>
        </p:spPr>
        <p:txBody>
          <a:bodyPr/>
          <a:lstStyle/>
          <a:p>
            <a:r>
              <a:rPr lang="en-US" sz="3650">
                <a:ea typeface="Arial Unicode MS"/>
                <a:cs typeface="Arial Unicode MS"/>
              </a:rPr>
              <a:t>83%</a:t>
            </a:r>
          </a:p>
        </p:txBody>
      </p:sp>
      <p:sp>
        <p:nvSpPr>
          <p:cNvPr id="2" name="Slide Number Placeholder 1">
            <a:extLst>
              <a:ext uri="{FF2B5EF4-FFF2-40B4-BE49-F238E27FC236}">
                <a16:creationId xmlns:a16="http://schemas.microsoft.com/office/drawing/2014/main" id="{FE229232-0AC6-412F-BB26-985D717D3EF5}"/>
              </a:ext>
            </a:extLst>
          </p:cNvPr>
          <p:cNvSpPr>
            <a:spLocks noGrp="1"/>
          </p:cNvSpPr>
          <p:nvPr>
            <p:ph type="sldNum" sz="quarter" idx="39"/>
          </p:nvPr>
        </p:nvSpPr>
        <p:spPr/>
        <p:txBody>
          <a:bodyPr/>
          <a:lstStyle/>
          <a:p>
            <a:fld id="{AD816501-AAE5-214E-B100-00C3DC5F5E3F}" type="slidenum">
              <a:rPr lang="en-US" smtClean="0"/>
              <a:pPr/>
              <a:t>3</a:t>
            </a:fld>
            <a:endParaRPr lang="en-US"/>
          </a:p>
        </p:txBody>
      </p:sp>
      <p:cxnSp>
        <p:nvCxnSpPr>
          <p:cNvPr id="31" name="Straight Connector 30">
            <a:extLst>
              <a:ext uri="{FF2B5EF4-FFF2-40B4-BE49-F238E27FC236}">
                <a16:creationId xmlns:a16="http://schemas.microsoft.com/office/drawing/2014/main" id="{0220E9DD-6392-4547-9633-8D0F8E5DD645}"/>
              </a:ext>
            </a:extLst>
          </p:cNvPr>
          <p:cNvCxnSpPr>
            <a:cxnSpLocks/>
          </p:cNvCxnSpPr>
          <p:nvPr/>
        </p:nvCxnSpPr>
        <p:spPr bwMode="auto">
          <a:xfrm flipH="1">
            <a:off x="5200129" y="1169531"/>
            <a:ext cx="27546" cy="4966566"/>
          </a:xfrm>
          <a:prstGeom prst="line">
            <a:avLst/>
          </a:prstGeom>
          <a:solidFill>
            <a:srgbClr val="C0C0C0"/>
          </a:solidFill>
          <a:ln w="19050" cap="flat" cmpd="sng" algn="ctr">
            <a:solidFill>
              <a:srgbClr val="777777"/>
            </a:solidFill>
            <a:prstDash val="solid"/>
            <a:round/>
            <a:headEnd type="none" w="med" len="med"/>
            <a:tailEnd type="none" w="med" len="med"/>
          </a:ln>
          <a:effectLst/>
        </p:spPr>
      </p:cxnSp>
      <p:cxnSp>
        <p:nvCxnSpPr>
          <p:cNvPr id="29" name="Straight Connector 28">
            <a:extLst>
              <a:ext uri="{FF2B5EF4-FFF2-40B4-BE49-F238E27FC236}">
                <a16:creationId xmlns:a16="http://schemas.microsoft.com/office/drawing/2014/main" id="{4D5B8A68-0D3F-8A48-AABC-0D59AFD7DF2C}"/>
              </a:ext>
            </a:extLst>
          </p:cNvPr>
          <p:cNvCxnSpPr>
            <a:cxnSpLocks/>
          </p:cNvCxnSpPr>
          <p:nvPr/>
        </p:nvCxnSpPr>
        <p:spPr bwMode="auto">
          <a:xfrm flipV="1">
            <a:off x="592209" y="2382804"/>
            <a:ext cx="4415610" cy="0"/>
          </a:xfrm>
          <a:prstGeom prst="line">
            <a:avLst/>
          </a:prstGeom>
          <a:solidFill>
            <a:srgbClr val="C0C0C0"/>
          </a:solidFill>
          <a:ln w="9525" cap="flat" cmpd="sng" algn="ctr">
            <a:solidFill>
              <a:srgbClr val="777777"/>
            </a:solidFill>
            <a:prstDash val="solid"/>
            <a:round/>
            <a:headEnd type="none" w="med" len="med"/>
            <a:tailEnd type="none" w="med" len="med"/>
          </a:ln>
          <a:effectLst/>
        </p:spPr>
      </p:cxnSp>
      <p:cxnSp>
        <p:nvCxnSpPr>
          <p:cNvPr id="94" name="Straight Connector 93">
            <a:extLst>
              <a:ext uri="{FF2B5EF4-FFF2-40B4-BE49-F238E27FC236}">
                <a16:creationId xmlns:a16="http://schemas.microsoft.com/office/drawing/2014/main" id="{DF79F249-64EC-7D4A-A982-6671F6DA9E42}"/>
              </a:ext>
            </a:extLst>
          </p:cNvPr>
          <p:cNvCxnSpPr>
            <a:cxnSpLocks/>
          </p:cNvCxnSpPr>
          <p:nvPr/>
        </p:nvCxnSpPr>
        <p:spPr bwMode="auto">
          <a:xfrm flipV="1">
            <a:off x="473963" y="4238028"/>
            <a:ext cx="4521935" cy="5906"/>
          </a:xfrm>
          <a:prstGeom prst="line">
            <a:avLst/>
          </a:prstGeom>
          <a:solidFill>
            <a:srgbClr val="C0C0C0"/>
          </a:solidFill>
          <a:ln w="9525" cap="flat" cmpd="sng" algn="ctr">
            <a:solidFill>
              <a:srgbClr val="777777"/>
            </a:solidFill>
            <a:prstDash val="solid"/>
            <a:round/>
            <a:headEnd type="none" w="med" len="med"/>
            <a:tailEnd type="none" w="med" len="med"/>
          </a:ln>
          <a:effectLst/>
        </p:spPr>
      </p:cxnSp>
      <p:sp>
        <p:nvSpPr>
          <p:cNvPr id="5" name="TextBox 4">
            <a:extLst>
              <a:ext uri="{FF2B5EF4-FFF2-40B4-BE49-F238E27FC236}">
                <a16:creationId xmlns:a16="http://schemas.microsoft.com/office/drawing/2014/main" id="{6C5E0308-C43E-48BC-8BB3-B7A4D21AD0E4}"/>
              </a:ext>
            </a:extLst>
          </p:cNvPr>
          <p:cNvSpPr txBox="1"/>
          <p:nvPr/>
        </p:nvSpPr>
        <p:spPr>
          <a:xfrm>
            <a:off x="6257162" y="6336722"/>
            <a:ext cx="5019671" cy="123111"/>
          </a:xfrm>
          <a:prstGeom prst="rect">
            <a:avLst/>
          </a:prstGeom>
          <a:noFill/>
        </p:spPr>
        <p:txBody>
          <a:bodyPr wrap="square" lIns="0" tIns="0" rIns="0" bIns="0" rtlCol="0" anchor="t">
            <a:spAutoFit/>
          </a:bodyPr>
          <a:lstStyle/>
          <a:p>
            <a:pPr algn="l">
              <a:spcBef>
                <a:spcPts val="0"/>
              </a:spcBef>
            </a:pPr>
            <a:endParaRPr lang="en-US" sz="800">
              <a:solidFill>
                <a:schemeClr val="tx2"/>
              </a:solidFill>
            </a:endParaRPr>
          </a:p>
        </p:txBody>
      </p:sp>
      <p:pic>
        <p:nvPicPr>
          <p:cNvPr id="3" name="Picture 3" descr="Chart, pie chart&#10;&#10;Description automatically generated">
            <a:extLst>
              <a:ext uri="{FF2B5EF4-FFF2-40B4-BE49-F238E27FC236}">
                <a16:creationId xmlns:a16="http://schemas.microsoft.com/office/drawing/2014/main" id="{5F698355-6E4E-43E9-84A3-A43E790B949D}"/>
              </a:ext>
            </a:extLst>
          </p:cNvPr>
          <p:cNvPicPr>
            <a:picLocks noChangeAspect="1"/>
          </p:cNvPicPr>
          <p:nvPr/>
        </p:nvPicPr>
        <p:blipFill rotWithShape="1">
          <a:blip r:embed="rId6"/>
          <a:srcRect l="8212" t="4035" r="12450" b="9123"/>
          <a:stretch/>
        </p:blipFill>
        <p:spPr>
          <a:xfrm>
            <a:off x="5322088" y="1178304"/>
            <a:ext cx="3222929" cy="2667880"/>
          </a:xfrm>
          <a:prstGeom prst="rect">
            <a:avLst/>
          </a:prstGeom>
        </p:spPr>
      </p:pic>
      <p:sp>
        <p:nvSpPr>
          <p:cNvPr id="4" name="TextBox 3">
            <a:extLst>
              <a:ext uri="{FF2B5EF4-FFF2-40B4-BE49-F238E27FC236}">
                <a16:creationId xmlns:a16="http://schemas.microsoft.com/office/drawing/2014/main" id="{B6340E1E-0E53-429E-8226-0F8F23B89F10}"/>
              </a:ext>
            </a:extLst>
          </p:cNvPr>
          <p:cNvSpPr txBox="1"/>
          <p:nvPr/>
        </p:nvSpPr>
        <p:spPr>
          <a:xfrm>
            <a:off x="10818101" y="1856537"/>
            <a:ext cx="534553" cy="153888"/>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l"/>
            <a:r>
              <a:rPr lang="en-US" sz="1000">
                <a:solidFill>
                  <a:schemeClr val="tx2"/>
                </a:solidFill>
                <a:latin typeface="Arial"/>
                <a:ea typeface="Arial Unicode MS"/>
                <a:cs typeface="Arial Unicode MS"/>
              </a:rPr>
              <a:t>4</a:t>
            </a:r>
            <a:endParaRPr lang="en-US" sz="1000">
              <a:solidFill>
                <a:schemeClr val="tx2"/>
              </a:solidFill>
            </a:endParaRPr>
          </a:p>
        </p:txBody>
      </p:sp>
      <p:cxnSp>
        <p:nvCxnSpPr>
          <p:cNvPr id="28" name="Straight Connector 27">
            <a:extLst>
              <a:ext uri="{FF2B5EF4-FFF2-40B4-BE49-F238E27FC236}">
                <a16:creationId xmlns:a16="http://schemas.microsoft.com/office/drawing/2014/main" id="{D74E12A6-564F-405B-9982-F08126575E9A}"/>
              </a:ext>
            </a:extLst>
          </p:cNvPr>
          <p:cNvCxnSpPr>
            <a:cxnSpLocks/>
          </p:cNvCxnSpPr>
          <p:nvPr/>
        </p:nvCxnSpPr>
        <p:spPr bwMode="auto">
          <a:xfrm flipH="1" flipV="1">
            <a:off x="8768928" y="1380899"/>
            <a:ext cx="24445" cy="1756712"/>
          </a:xfrm>
          <a:prstGeom prst="line">
            <a:avLst/>
          </a:prstGeom>
          <a:solidFill>
            <a:srgbClr val="C0C0C0"/>
          </a:solidFill>
          <a:ln w="9525" cap="flat" cmpd="sng" algn="ctr">
            <a:solidFill>
              <a:srgbClr val="777777"/>
            </a:solidFill>
            <a:prstDash val="solid"/>
            <a:round/>
            <a:headEnd type="none" w="med" len="med"/>
            <a:tailEnd type="none" w="med" len="med"/>
          </a:ln>
          <a:effectLst/>
        </p:spPr>
      </p:cxnSp>
      <p:pic>
        <p:nvPicPr>
          <p:cNvPr id="12" name="Picture 8" descr="Icon&#10;&#10;Description automatically generated">
            <a:extLst>
              <a:ext uri="{FF2B5EF4-FFF2-40B4-BE49-F238E27FC236}">
                <a16:creationId xmlns:a16="http://schemas.microsoft.com/office/drawing/2014/main" id="{DAA64631-7708-4A44-BBB6-C384C1A511BF}"/>
              </a:ext>
            </a:extLst>
          </p:cNvPr>
          <p:cNvPicPr>
            <a:picLocks noChangeAspect="1"/>
          </p:cNvPicPr>
          <p:nvPr/>
        </p:nvPicPr>
        <p:blipFill rotWithShape="1">
          <a:blip r:embed="rId7"/>
          <a:srcRect l="12603" t="14815" r="8515" b="14580"/>
          <a:stretch/>
        </p:blipFill>
        <p:spPr>
          <a:xfrm rot="20760000">
            <a:off x="9270061" y="1701483"/>
            <a:ext cx="766648" cy="809527"/>
          </a:xfrm>
          <a:prstGeom prst="rect">
            <a:avLst/>
          </a:prstGeom>
        </p:spPr>
      </p:pic>
      <p:sp>
        <p:nvSpPr>
          <p:cNvPr id="14" name="TextBox 13">
            <a:extLst>
              <a:ext uri="{FF2B5EF4-FFF2-40B4-BE49-F238E27FC236}">
                <a16:creationId xmlns:a16="http://schemas.microsoft.com/office/drawing/2014/main" id="{FC6120CA-A841-427D-8151-CF44848279B7}"/>
              </a:ext>
            </a:extLst>
          </p:cNvPr>
          <p:cNvSpPr txBox="1"/>
          <p:nvPr/>
        </p:nvSpPr>
        <p:spPr>
          <a:xfrm>
            <a:off x="10034106" y="2003830"/>
            <a:ext cx="193408" cy="80021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800" b="1">
                <a:solidFill>
                  <a:schemeClr val="tx2"/>
                </a:solidFill>
                <a:latin typeface="Arial"/>
                <a:ea typeface="Arial Unicode MS"/>
                <a:cs typeface="Arial Unicode MS"/>
              </a:rPr>
              <a:t>:</a:t>
            </a:r>
            <a:r>
              <a:rPr lang="en-US" sz="2000">
                <a:solidFill>
                  <a:schemeClr val="tx2"/>
                </a:solidFill>
                <a:latin typeface="Arial"/>
                <a:ea typeface="Arial Unicode MS"/>
                <a:cs typeface="Arial Unicode MS"/>
              </a:rPr>
              <a:t> </a:t>
            </a:r>
            <a:r>
              <a:rPr lang="en-US" sz="2400">
                <a:solidFill>
                  <a:schemeClr val="accent2">
                    <a:lumMod val="75000"/>
                  </a:schemeClr>
                </a:solidFill>
                <a:latin typeface="Arial"/>
                <a:ea typeface="Arial Unicode MS"/>
                <a:cs typeface="Arial Unicode MS"/>
              </a:rPr>
              <a:t> </a:t>
            </a:r>
            <a:endParaRPr lang="en-US" sz="2000">
              <a:solidFill>
                <a:schemeClr val="accent2">
                  <a:lumMod val="75000"/>
                </a:schemeClr>
              </a:solidFill>
            </a:endParaRPr>
          </a:p>
        </p:txBody>
      </p:sp>
      <p:sp>
        <p:nvSpPr>
          <p:cNvPr id="15" name="TextBox 14">
            <a:extLst>
              <a:ext uri="{FF2B5EF4-FFF2-40B4-BE49-F238E27FC236}">
                <a16:creationId xmlns:a16="http://schemas.microsoft.com/office/drawing/2014/main" id="{A7C1DEEE-181B-4534-A827-0CD9C88BB271}"/>
              </a:ext>
            </a:extLst>
          </p:cNvPr>
          <p:cNvSpPr txBox="1"/>
          <p:nvPr/>
        </p:nvSpPr>
        <p:spPr>
          <a:xfrm>
            <a:off x="9550427" y="2074462"/>
            <a:ext cx="149080" cy="323165"/>
          </a:xfrm>
          <a:prstGeom prst="rect">
            <a:avLst/>
          </a:prstGeom>
          <a:no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r>
              <a:rPr lang="en-US" b="1">
                <a:solidFill>
                  <a:srgbClr val="08A595"/>
                </a:solidFill>
                <a:latin typeface="Arial"/>
                <a:ea typeface="Arial Unicode MS"/>
                <a:cs typeface="Arial Unicode MS"/>
              </a:rPr>
              <a:t>1</a:t>
            </a:r>
            <a:endParaRPr lang="en-US" b="1">
              <a:latin typeface="Arial"/>
              <a:ea typeface="Arial Unicode MS"/>
              <a:cs typeface="Arial Unicode MS"/>
            </a:endParaRPr>
          </a:p>
        </p:txBody>
      </p:sp>
      <p:sp>
        <p:nvSpPr>
          <p:cNvPr id="16" name="TextBox 15">
            <a:extLst>
              <a:ext uri="{FF2B5EF4-FFF2-40B4-BE49-F238E27FC236}">
                <a16:creationId xmlns:a16="http://schemas.microsoft.com/office/drawing/2014/main" id="{067BDA75-C6C3-4D68-A04F-88C53D53D7D2}"/>
              </a:ext>
            </a:extLst>
          </p:cNvPr>
          <p:cNvSpPr txBox="1"/>
          <p:nvPr/>
        </p:nvSpPr>
        <p:spPr>
          <a:xfrm>
            <a:off x="10447374" y="2076261"/>
            <a:ext cx="609297" cy="323165"/>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b="1">
                <a:solidFill>
                  <a:srgbClr val="08A595"/>
                </a:solidFill>
                <a:latin typeface="Arial"/>
                <a:ea typeface="Arial Unicode MS"/>
                <a:cs typeface="Arial Unicode MS"/>
              </a:rPr>
              <a:t>10</a:t>
            </a:r>
            <a:endParaRPr lang="en-US" b="1"/>
          </a:p>
        </p:txBody>
      </p:sp>
      <p:cxnSp>
        <p:nvCxnSpPr>
          <p:cNvPr id="39" name="Straight Connector 38">
            <a:extLst>
              <a:ext uri="{FF2B5EF4-FFF2-40B4-BE49-F238E27FC236}">
                <a16:creationId xmlns:a16="http://schemas.microsoft.com/office/drawing/2014/main" id="{62B275C1-DC5C-42BB-9764-0FFFE1436810}"/>
              </a:ext>
            </a:extLst>
          </p:cNvPr>
          <p:cNvCxnSpPr>
            <a:cxnSpLocks/>
          </p:cNvCxnSpPr>
          <p:nvPr/>
        </p:nvCxnSpPr>
        <p:spPr bwMode="auto">
          <a:xfrm flipH="1">
            <a:off x="8965085" y="3280957"/>
            <a:ext cx="2499059" cy="8713"/>
          </a:xfrm>
          <a:prstGeom prst="line">
            <a:avLst/>
          </a:prstGeom>
          <a:solidFill>
            <a:srgbClr val="C0C0C0"/>
          </a:solidFill>
          <a:ln w="9525" cap="flat" cmpd="sng" algn="ctr">
            <a:solidFill>
              <a:srgbClr val="777777"/>
            </a:solidFill>
            <a:prstDash val="solid"/>
            <a:round/>
            <a:headEnd type="none" w="med" len="med"/>
            <a:tailEnd type="none" w="med" len="med"/>
          </a:ln>
          <a:effectLst/>
        </p:spPr>
      </p:cxnSp>
      <p:sp>
        <p:nvSpPr>
          <p:cNvPr id="8" name="TextBox 7">
            <a:extLst>
              <a:ext uri="{FF2B5EF4-FFF2-40B4-BE49-F238E27FC236}">
                <a16:creationId xmlns:a16="http://schemas.microsoft.com/office/drawing/2014/main" id="{C05D6742-ACC1-45C0-8894-690D9EC3948D}"/>
              </a:ext>
            </a:extLst>
          </p:cNvPr>
          <p:cNvSpPr txBox="1"/>
          <p:nvPr/>
        </p:nvSpPr>
        <p:spPr>
          <a:xfrm>
            <a:off x="6677818" y="5019182"/>
            <a:ext cx="171522" cy="246221"/>
          </a:xfrm>
          <a:prstGeom prst="rect">
            <a:avLst/>
          </a:prstGeom>
          <a:no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pPr algn="l"/>
            <a:r>
              <a:rPr lang="en-US" sz="1600">
                <a:solidFill>
                  <a:schemeClr val="tx2"/>
                </a:solidFill>
                <a:latin typeface="Times New Roman"/>
                <a:ea typeface="Arial Unicode MS"/>
                <a:cs typeface="Arial Unicode MS"/>
              </a:rPr>
              <a:t>%</a:t>
            </a:r>
            <a:endParaRPr lang="en-US" sz="1600">
              <a:solidFill>
                <a:schemeClr val="tx2"/>
              </a:solidFill>
              <a:latin typeface="Times New Roman"/>
            </a:endParaRPr>
          </a:p>
        </p:txBody>
      </p:sp>
      <p:sp>
        <p:nvSpPr>
          <p:cNvPr id="30" name="TextBox 29">
            <a:extLst>
              <a:ext uri="{FF2B5EF4-FFF2-40B4-BE49-F238E27FC236}">
                <a16:creationId xmlns:a16="http://schemas.microsoft.com/office/drawing/2014/main" id="{C6291946-C336-46DE-8D88-D28FA985064B}"/>
              </a:ext>
            </a:extLst>
          </p:cNvPr>
          <p:cNvSpPr txBox="1"/>
          <p:nvPr/>
        </p:nvSpPr>
        <p:spPr>
          <a:xfrm>
            <a:off x="10140808" y="3864420"/>
            <a:ext cx="534553" cy="153888"/>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l"/>
            <a:r>
              <a:rPr lang="en-US" sz="1000">
                <a:solidFill>
                  <a:schemeClr val="tx2"/>
                </a:solidFill>
                <a:latin typeface="Arial"/>
                <a:ea typeface="Arial Unicode MS"/>
                <a:cs typeface="Arial Unicode MS"/>
              </a:rPr>
              <a:t>3</a:t>
            </a:r>
            <a:endParaRPr lang="en-US" sz="1000">
              <a:solidFill>
                <a:schemeClr val="tx2"/>
              </a:solidFill>
            </a:endParaRPr>
          </a:p>
        </p:txBody>
      </p:sp>
      <p:sp>
        <p:nvSpPr>
          <p:cNvPr id="32" name="TextBox 31">
            <a:extLst>
              <a:ext uri="{FF2B5EF4-FFF2-40B4-BE49-F238E27FC236}">
                <a16:creationId xmlns:a16="http://schemas.microsoft.com/office/drawing/2014/main" id="{15BD7C23-49FA-4E3C-9432-C057DB2C3A57}"/>
              </a:ext>
            </a:extLst>
          </p:cNvPr>
          <p:cNvSpPr txBox="1"/>
          <p:nvPr/>
        </p:nvSpPr>
        <p:spPr>
          <a:xfrm>
            <a:off x="8472524" y="1102680"/>
            <a:ext cx="534553" cy="153888"/>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l"/>
            <a:r>
              <a:rPr lang="en-US" sz="1000">
                <a:solidFill>
                  <a:schemeClr val="tx2"/>
                </a:solidFill>
                <a:latin typeface="Arial"/>
                <a:ea typeface="Arial Unicode MS"/>
                <a:cs typeface="Arial Unicode MS"/>
              </a:rPr>
              <a:t>2</a:t>
            </a:r>
            <a:endParaRPr lang="en-US" sz="1000">
              <a:solidFill>
                <a:schemeClr val="tx2"/>
              </a:solidFill>
            </a:endParaRPr>
          </a:p>
        </p:txBody>
      </p:sp>
      <p:sp>
        <p:nvSpPr>
          <p:cNvPr id="33" name="TextBox 32">
            <a:extLst>
              <a:ext uri="{FF2B5EF4-FFF2-40B4-BE49-F238E27FC236}">
                <a16:creationId xmlns:a16="http://schemas.microsoft.com/office/drawing/2014/main" id="{2F83AC83-77CE-4194-8D68-BA63357E8B9C}"/>
              </a:ext>
            </a:extLst>
          </p:cNvPr>
          <p:cNvSpPr txBox="1"/>
          <p:nvPr/>
        </p:nvSpPr>
        <p:spPr>
          <a:xfrm>
            <a:off x="4106319" y="1948845"/>
            <a:ext cx="534553" cy="153888"/>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l"/>
            <a:r>
              <a:rPr lang="en-US" sz="1000">
                <a:solidFill>
                  <a:schemeClr val="tx2"/>
                </a:solidFill>
                <a:latin typeface="Arial"/>
                <a:ea typeface="Arial Unicode MS"/>
                <a:cs typeface="Arial Unicode MS"/>
              </a:rPr>
              <a:t>1</a:t>
            </a:r>
            <a:endParaRPr lang="en-US" sz="1000">
              <a:solidFill>
                <a:schemeClr val="tx2"/>
              </a:solidFill>
            </a:endParaRPr>
          </a:p>
        </p:txBody>
      </p:sp>
      <p:sp>
        <p:nvSpPr>
          <p:cNvPr id="34" name="TextBox 33">
            <a:extLst>
              <a:ext uri="{FF2B5EF4-FFF2-40B4-BE49-F238E27FC236}">
                <a16:creationId xmlns:a16="http://schemas.microsoft.com/office/drawing/2014/main" id="{AD603557-B8CC-41A6-AC08-4ED568F8406F}"/>
              </a:ext>
            </a:extLst>
          </p:cNvPr>
          <p:cNvSpPr txBox="1"/>
          <p:nvPr/>
        </p:nvSpPr>
        <p:spPr>
          <a:xfrm>
            <a:off x="3572363" y="3739823"/>
            <a:ext cx="534553" cy="153888"/>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l"/>
            <a:r>
              <a:rPr lang="en-US" sz="1000">
                <a:solidFill>
                  <a:schemeClr val="tx2"/>
                </a:solidFill>
                <a:latin typeface="Arial"/>
                <a:ea typeface="Arial Unicode MS"/>
                <a:cs typeface="Arial Unicode MS"/>
              </a:rPr>
              <a:t>1</a:t>
            </a:r>
            <a:endParaRPr lang="en-US" sz="1000">
              <a:solidFill>
                <a:schemeClr val="tx2"/>
              </a:solidFill>
            </a:endParaRPr>
          </a:p>
        </p:txBody>
      </p:sp>
      <p:pic>
        <p:nvPicPr>
          <p:cNvPr id="10" name="Picture 10" descr="Chart, pie chart&#10;&#10;Description automatically generated">
            <a:extLst>
              <a:ext uri="{FF2B5EF4-FFF2-40B4-BE49-F238E27FC236}">
                <a16:creationId xmlns:a16="http://schemas.microsoft.com/office/drawing/2014/main" id="{4F11988C-A09B-4990-8556-5088014D34B4}"/>
              </a:ext>
            </a:extLst>
          </p:cNvPr>
          <p:cNvPicPr>
            <a:picLocks noChangeAspect="1"/>
          </p:cNvPicPr>
          <p:nvPr/>
        </p:nvPicPr>
        <p:blipFill>
          <a:blip r:embed="rId8"/>
          <a:stretch>
            <a:fillRect/>
          </a:stretch>
        </p:blipFill>
        <p:spPr>
          <a:xfrm>
            <a:off x="508371" y="2623745"/>
            <a:ext cx="1419434" cy="1326848"/>
          </a:xfrm>
          <a:prstGeom prst="rect">
            <a:avLst/>
          </a:prstGeom>
        </p:spPr>
      </p:pic>
      <p:sp>
        <p:nvSpPr>
          <p:cNvPr id="11" name="Rectangle 10">
            <a:extLst>
              <a:ext uri="{FF2B5EF4-FFF2-40B4-BE49-F238E27FC236}">
                <a16:creationId xmlns:a16="http://schemas.microsoft.com/office/drawing/2014/main" id="{81870E73-2716-4098-B5B5-882546C2E866}"/>
              </a:ext>
            </a:extLst>
          </p:cNvPr>
          <p:cNvSpPr/>
          <p:nvPr/>
        </p:nvSpPr>
        <p:spPr bwMode="auto">
          <a:xfrm>
            <a:off x="933311" y="224150"/>
            <a:ext cx="3606428" cy="591803"/>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a:spcBef>
                <a:spcPct val="0"/>
              </a:spcBef>
            </a:pPr>
            <a:r>
              <a:rPr lang="en-US" sz="3000">
                <a:solidFill>
                  <a:schemeClr val="tx1">
                    <a:lumMod val="10000"/>
                    <a:lumOff val="90000"/>
                  </a:schemeClr>
                </a:solidFill>
                <a:latin typeface="Arial"/>
                <a:ea typeface="ヒラギノ角ゴ ProN W3"/>
                <a:cs typeface="ヒラギノ角ゴ ProN W3" pitchFamily="-110" charset="-128"/>
              </a:rPr>
              <a:t>Building Retention</a:t>
            </a:r>
            <a:endParaRPr lang="en-US" sz="3000" b="0" i="0" u="none" strike="noStrike" cap="none" normalizeH="0" baseline="0">
              <a:ln>
                <a:noFill/>
              </a:ln>
              <a:solidFill>
                <a:schemeClr val="tx1">
                  <a:lumMod val="10000"/>
                  <a:lumOff val="90000"/>
                </a:schemeClr>
              </a:solidFill>
              <a:effectLst/>
              <a:latin typeface="Arial" pitchFamily="-110" charset="0"/>
              <a:ea typeface="ヒラギノ角ゴ ProN W3" pitchFamily="-110" charset="-128"/>
              <a:cs typeface="ヒラギノ角ゴ ProN W3" pitchFamily="-110" charset="-128"/>
            </a:endParaRPr>
          </a:p>
        </p:txBody>
      </p:sp>
      <p:sp>
        <p:nvSpPr>
          <p:cNvPr id="35" name="Rectangle 34">
            <a:extLst>
              <a:ext uri="{FF2B5EF4-FFF2-40B4-BE49-F238E27FC236}">
                <a16:creationId xmlns:a16="http://schemas.microsoft.com/office/drawing/2014/main" id="{1DBC2D75-83A7-4BA0-969C-1828908830C4}"/>
              </a:ext>
            </a:extLst>
          </p:cNvPr>
          <p:cNvSpPr/>
          <p:nvPr/>
        </p:nvSpPr>
        <p:spPr bwMode="auto">
          <a:xfrm>
            <a:off x="6845763" y="224150"/>
            <a:ext cx="3789975" cy="591803"/>
          </a:xfrm>
          <a:prstGeom prst="rect">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a:spcBef>
                <a:spcPct val="0"/>
              </a:spcBef>
            </a:pPr>
            <a:r>
              <a:rPr lang="en-US" sz="3000">
                <a:solidFill>
                  <a:schemeClr val="tx1">
                    <a:lumMod val="10000"/>
                    <a:lumOff val="90000"/>
                  </a:schemeClr>
                </a:solidFill>
                <a:latin typeface="Arial"/>
                <a:ea typeface="ヒラギノ角ゴ ProN W3"/>
                <a:cs typeface="Arial Unicode MS"/>
              </a:rPr>
              <a:t>Supporting Diversity</a:t>
            </a:r>
            <a:endParaRPr lang="en-US"/>
          </a:p>
        </p:txBody>
      </p:sp>
      <p:pic>
        <p:nvPicPr>
          <p:cNvPr id="36" name="Picture 35" descr="Logo, company name&#10;&#10;Description automatically generated">
            <a:extLst>
              <a:ext uri="{FF2B5EF4-FFF2-40B4-BE49-F238E27FC236}">
                <a16:creationId xmlns:a16="http://schemas.microsoft.com/office/drawing/2014/main" id="{88AF3BDE-68D4-4AC3-80D0-110CCBC3F2DD}"/>
              </a:ext>
            </a:extLst>
          </p:cNvPr>
          <p:cNvPicPr>
            <a:picLocks noChangeAspect="1"/>
          </p:cNvPicPr>
          <p:nvPr/>
        </p:nvPicPr>
        <p:blipFill>
          <a:blip r:embed="rId9"/>
          <a:stretch>
            <a:fillRect/>
          </a:stretch>
        </p:blipFill>
        <p:spPr>
          <a:xfrm>
            <a:off x="11470649" y="48649"/>
            <a:ext cx="686372" cy="796920"/>
          </a:xfrm>
          <a:prstGeom prst="rect">
            <a:avLst/>
          </a:prstGeom>
          <a:noFill/>
        </p:spPr>
      </p:pic>
    </p:spTree>
    <p:custDataLst>
      <p:tags r:id="rId1"/>
    </p:custDataLst>
    <p:extLst>
      <p:ext uri="{BB962C8B-B14F-4D97-AF65-F5344CB8AC3E}">
        <p14:creationId xmlns:p14="http://schemas.microsoft.com/office/powerpoint/2010/main" val="304054064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1" name="Table 140">
            <a:extLst>
              <a:ext uri="{FF2B5EF4-FFF2-40B4-BE49-F238E27FC236}">
                <a16:creationId xmlns:a16="http://schemas.microsoft.com/office/drawing/2014/main" id="{F6D020EC-A643-434B-BC8A-C767429887E1}"/>
              </a:ext>
            </a:extLst>
          </p:cNvPr>
          <p:cNvGraphicFramePr>
            <a:graphicFrameLocks noGrp="1"/>
          </p:cNvGraphicFramePr>
          <p:nvPr/>
        </p:nvGraphicFramePr>
        <p:xfrm>
          <a:off x="604838" y="1682495"/>
          <a:ext cx="10977561" cy="4349689"/>
        </p:xfrm>
        <a:graphic>
          <a:graphicData uri="http://schemas.openxmlformats.org/drawingml/2006/table">
            <a:tbl>
              <a:tblPr/>
              <a:tblGrid>
                <a:gridCol w="1310293">
                  <a:extLst>
                    <a:ext uri="{9D8B030D-6E8A-4147-A177-3AD203B41FA5}">
                      <a16:colId xmlns:a16="http://schemas.microsoft.com/office/drawing/2014/main" val="256826544"/>
                    </a:ext>
                  </a:extLst>
                </a:gridCol>
                <a:gridCol w="790379">
                  <a:extLst>
                    <a:ext uri="{9D8B030D-6E8A-4147-A177-3AD203B41FA5}">
                      <a16:colId xmlns:a16="http://schemas.microsoft.com/office/drawing/2014/main" val="323532234"/>
                    </a:ext>
                  </a:extLst>
                </a:gridCol>
                <a:gridCol w="806990">
                  <a:extLst>
                    <a:ext uri="{9D8B030D-6E8A-4147-A177-3AD203B41FA5}">
                      <a16:colId xmlns:a16="http://schemas.microsoft.com/office/drawing/2014/main" val="2118157697"/>
                    </a:ext>
                  </a:extLst>
                </a:gridCol>
                <a:gridCol w="806990">
                  <a:extLst>
                    <a:ext uri="{9D8B030D-6E8A-4147-A177-3AD203B41FA5}">
                      <a16:colId xmlns:a16="http://schemas.microsoft.com/office/drawing/2014/main" val="182384803"/>
                    </a:ext>
                  </a:extLst>
                </a:gridCol>
                <a:gridCol w="798670">
                  <a:extLst>
                    <a:ext uri="{9D8B030D-6E8A-4147-A177-3AD203B41FA5}">
                      <a16:colId xmlns:a16="http://schemas.microsoft.com/office/drawing/2014/main" val="2276996462"/>
                    </a:ext>
                  </a:extLst>
                </a:gridCol>
                <a:gridCol w="823630">
                  <a:extLst>
                    <a:ext uri="{9D8B030D-6E8A-4147-A177-3AD203B41FA5}">
                      <a16:colId xmlns:a16="http://schemas.microsoft.com/office/drawing/2014/main" val="2576844546"/>
                    </a:ext>
                  </a:extLst>
                </a:gridCol>
                <a:gridCol w="806990">
                  <a:extLst>
                    <a:ext uri="{9D8B030D-6E8A-4147-A177-3AD203B41FA5}">
                      <a16:colId xmlns:a16="http://schemas.microsoft.com/office/drawing/2014/main" val="507523933"/>
                    </a:ext>
                  </a:extLst>
                </a:gridCol>
                <a:gridCol w="815309">
                  <a:extLst>
                    <a:ext uri="{9D8B030D-6E8A-4147-A177-3AD203B41FA5}">
                      <a16:colId xmlns:a16="http://schemas.microsoft.com/office/drawing/2014/main" val="1985473839"/>
                    </a:ext>
                  </a:extLst>
                </a:gridCol>
                <a:gridCol w="806990">
                  <a:extLst>
                    <a:ext uri="{9D8B030D-6E8A-4147-A177-3AD203B41FA5}">
                      <a16:colId xmlns:a16="http://schemas.microsoft.com/office/drawing/2014/main" val="564318674"/>
                    </a:ext>
                  </a:extLst>
                </a:gridCol>
                <a:gridCol w="806990">
                  <a:extLst>
                    <a:ext uri="{9D8B030D-6E8A-4147-A177-3AD203B41FA5}">
                      <a16:colId xmlns:a16="http://schemas.microsoft.com/office/drawing/2014/main" val="363786022"/>
                    </a:ext>
                  </a:extLst>
                </a:gridCol>
                <a:gridCol w="782031">
                  <a:extLst>
                    <a:ext uri="{9D8B030D-6E8A-4147-A177-3AD203B41FA5}">
                      <a16:colId xmlns:a16="http://schemas.microsoft.com/office/drawing/2014/main" val="1970862706"/>
                    </a:ext>
                  </a:extLst>
                </a:gridCol>
                <a:gridCol w="815309">
                  <a:extLst>
                    <a:ext uri="{9D8B030D-6E8A-4147-A177-3AD203B41FA5}">
                      <a16:colId xmlns:a16="http://schemas.microsoft.com/office/drawing/2014/main" val="4209271605"/>
                    </a:ext>
                  </a:extLst>
                </a:gridCol>
                <a:gridCol w="806990">
                  <a:extLst>
                    <a:ext uri="{9D8B030D-6E8A-4147-A177-3AD203B41FA5}">
                      <a16:colId xmlns:a16="http://schemas.microsoft.com/office/drawing/2014/main" val="1708671273"/>
                    </a:ext>
                  </a:extLst>
                </a:gridCol>
              </a:tblGrid>
              <a:tr h="402687">
                <a:tc>
                  <a:txBody>
                    <a:bodyPr/>
                    <a:lstStyle/>
                    <a:p>
                      <a:pPr algn="l" fontAlgn="b"/>
                      <a:r>
                        <a:rPr lang="en-US" sz="1100" b="0" i="0" u="none" strike="noStrike">
                          <a:solidFill>
                            <a:schemeClr val="tx2"/>
                          </a:solidFill>
                          <a:effectLst/>
                          <a:latin typeface="Arial" panose="020B0604020202020204" pitchFamily="34" charset="0"/>
                        </a:rPr>
                        <a:t> </a:t>
                      </a:r>
                    </a:p>
                  </a:txBody>
                  <a:tcPr marL="7224" marR="7224" marT="7224" marB="0" anchor="b">
                    <a:lnL w="12700" cap="flat" cmpd="sng" algn="ctr">
                      <a:no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4">
                  <a:txBody>
                    <a:bodyPr/>
                    <a:lstStyle/>
                    <a:p>
                      <a:pPr algn="l" fontAlgn="b"/>
                      <a:r>
                        <a:rPr lang="en-US" sz="2000" b="1" i="0" u="none" strike="noStrike">
                          <a:solidFill>
                            <a:schemeClr val="tx1"/>
                          </a:solidFill>
                          <a:effectLst/>
                          <a:latin typeface="Arial" panose="020B0604020202020204" pitchFamily="34" charset="0"/>
                        </a:rPr>
                        <a:t>Academic Program</a:t>
                      </a:r>
                    </a:p>
                  </a:txBody>
                  <a:tcPr marL="0" marR="0" marT="0" marB="0">
                    <a:lnL w="9525" cap="flat" cmpd="sng" algn="ctr">
                      <a:solidFill>
                        <a:schemeClr val="bg1">
                          <a:lumMod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pPr algn="l" fontAlgn="b"/>
                      <a:endParaRPr lang="en-US" sz="2000" b="1" i="0" u="none" strike="noStrike">
                        <a:solidFill>
                          <a:srgbClr val="000000"/>
                        </a:solidFill>
                        <a:effectLst/>
                        <a:latin typeface="+mj-lt"/>
                      </a:endParaRPr>
                    </a:p>
                  </a:txBody>
                  <a:tcPr marL="104152" marR="104152" marT="52076" marB="52076" anchor="b">
                    <a:lnL w="6350" cap="flat" cmpd="sng" algn="ctr">
                      <a:solidFill>
                        <a:srgbClr val="D8D8D8"/>
                      </a:solidFill>
                      <a:prstDash val="solid"/>
                      <a:round/>
                      <a:headEnd type="none" w="med" len="med"/>
                      <a:tailEnd type="none" w="med" len="med"/>
                    </a:lnL>
                    <a:lnR w="6350" cap="flat" cmpd="sng" algn="ctr">
                      <a:solidFill>
                        <a:srgbClr val="D8D8D8"/>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gridSpan="4">
                  <a:txBody>
                    <a:bodyPr/>
                    <a:lstStyle/>
                    <a:p>
                      <a:pPr algn="l" fontAlgn="b"/>
                      <a:r>
                        <a:rPr lang="en-US" sz="2000" b="1" i="0" u="none" strike="noStrike">
                          <a:solidFill>
                            <a:schemeClr val="tx1"/>
                          </a:solidFill>
                          <a:effectLst/>
                          <a:latin typeface="Arial" panose="020B0604020202020204" pitchFamily="34" charset="0"/>
                        </a:rPr>
                        <a:t>Graduation and TTP</a:t>
                      </a:r>
                    </a:p>
                    <a:p>
                      <a:pPr algn="l" fontAlgn="b"/>
                      <a:r>
                        <a:rPr lang="en-US" sz="1600" b="0" i="0" u="none" strike="noStrike">
                          <a:solidFill>
                            <a:schemeClr val="tx1"/>
                          </a:solidFill>
                          <a:effectLst/>
                          <a:latin typeface="Arial" panose="020B0604020202020204" pitchFamily="34" charset="0"/>
                        </a:rPr>
                        <a:t>Internships/externships</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algn="l" fontAlgn="b"/>
                      <a:r>
                        <a:rPr lang="en-US" sz="2000" b="1" i="0" u="none" strike="noStrike">
                          <a:solidFill>
                            <a:schemeClr val="tx1"/>
                          </a:solidFill>
                          <a:effectLst/>
                          <a:latin typeface="Arial" panose="020B0604020202020204" pitchFamily="34" charset="0"/>
                        </a:rPr>
                        <a:t>New Hire</a:t>
                      </a:r>
                    </a:p>
                  </a:txBody>
                  <a:tcPr marL="10994" marR="10994" marT="10994" marB="0">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fontAlgn="b"/>
                      <a:endParaRPr lang="en-US" sz="2000" b="1" i="0" u="none" strike="noStrike">
                        <a:solidFill>
                          <a:srgbClr val="000000"/>
                        </a:solidFill>
                        <a:effectLst/>
                        <a:latin typeface="+mj-lt"/>
                      </a:endParaRPr>
                    </a:p>
                  </a:txBody>
                  <a:tcPr marL="10849" marR="10849" marT="10849" marB="0" anchor="b">
                    <a:lnL w="6350" cap="flat" cmpd="sng" algn="ctr">
                      <a:solidFill>
                        <a:srgbClr val="D8D8D8"/>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fontAlgn="b"/>
                      <a:endParaRPr lang="en-US" sz="2000" b="1" i="0" u="none" strike="noStrike">
                        <a:solidFill>
                          <a:srgbClr val="000000"/>
                        </a:solidFill>
                        <a:effectLst/>
                        <a:latin typeface="+mj-lt"/>
                      </a:endParaRPr>
                    </a:p>
                  </a:txBody>
                  <a:tcPr marL="10849" marR="10849" marT="10849" marB="0" anchor="b">
                    <a:lnL w="6350" cap="flat" cmpd="sng" algn="ctr">
                      <a:solidFill>
                        <a:srgbClr val="D8D8D8"/>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800" b="1" i="0" u="none" strike="noStrike">
                        <a:solidFill>
                          <a:schemeClr val="tx2"/>
                        </a:solidFill>
                        <a:effectLst/>
                        <a:latin typeface="Arial" panose="020B0604020202020204" pitchFamily="34" charset="0"/>
                      </a:endParaRPr>
                    </a:p>
                  </a:txBody>
                  <a:tcPr marL="7224" marR="7224" marT="7224"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3396990"/>
                  </a:ext>
                </a:extLst>
              </a:tr>
              <a:tr h="326479">
                <a:tc>
                  <a:txBody>
                    <a:bodyPr/>
                    <a:lstStyle/>
                    <a:p>
                      <a:pPr algn="l" fontAlgn="b"/>
                      <a:r>
                        <a:rPr lang="en-US" sz="1100" b="0" i="0" u="none" strike="noStrike">
                          <a:solidFill>
                            <a:schemeClr val="tx2"/>
                          </a:solidFill>
                          <a:effectLst/>
                          <a:latin typeface="Arial" panose="020B0604020202020204" pitchFamily="34" charset="0"/>
                        </a:rPr>
                        <a:t> </a:t>
                      </a:r>
                    </a:p>
                  </a:txBody>
                  <a:tcPr marL="7224" marR="7224" marT="7224" marB="0" anchor="b">
                    <a:lnL w="12700" cap="flat" cmpd="sng" algn="ctr">
                      <a:no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b="0" i="0" u="none" strike="noStrike">
                          <a:solidFill>
                            <a:schemeClr val="tx2"/>
                          </a:solidFill>
                          <a:effectLst/>
                          <a:latin typeface="Arial" panose="020B0604020202020204" pitchFamily="34" charset="0"/>
                        </a:rPr>
                        <a:t> Year 1</a:t>
                      </a:r>
                    </a:p>
                    <a:p>
                      <a:pPr algn="ctr" fontAlgn="b"/>
                      <a:r>
                        <a:rPr lang="en-US" sz="1200" b="0" i="0" u="none" strike="noStrike">
                          <a:solidFill>
                            <a:schemeClr val="tx2"/>
                          </a:solidFill>
                          <a:effectLst/>
                          <a:latin typeface="Arial" panose="020B0604020202020204" pitchFamily="34" charset="0"/>
                        </a:rPr>
                        <a:t>Sem 1</a:t>
                      </a:r>
                    </a:p>
                  </a:txBody>
                  <a:tcPr marL="7224" marR="7224" marT="7224" marB="0" anchor="b">
                    <a:lnL w="9525"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a:solidFill>
                            <a:schemeClr val="tx2"/>
                          </a:solidFill>
                          <a:effectLst/>
                          <a:latin typeface="Arial" panose="020B0604020202020204" pitchFamily="34" charset="0"/>
                        </a:rPr>
                        <a:t> </a:t>
                      </a:r>
                      <a:r>
                        <a:rPr lang="en-US" sz="1200" b="0" i="0" u="none" strike="noStrike" kern="1200">
                          <a:solidFill>
                            <a:schemeClr val="tx2"/>
                          </a:solidFill>
                          <a:effectLst/>
                          <a:latin typeface="Arial" panose="020B0604020202020204" pitchFamily="34" charset="0"/>
                          <a:ea typeface="+mn-ea"/>
                          <a:cs typeface="+mn-cs"/>
                        </a:rPr>
                        <a:t>Year 1</a:t>
                      </a:r>
                    </a:p>
                    <a:p>
                      <a:pPr algn="ctr" fontAlgn="b"/>
                      <a:r>
                        <a:rPr lang="en-US" sz="1200" b="0" i="0" u="none" strike="noStrike" kern="1200">
                          <a:solidFill>
                            <a:schemeClr val="tx2"/>
                          </a:solidFill>
                          <a:effectLst/>
                          <a:latin typeface="Arial" panose="020B0604020202020204" pitchFamily="34" charset="0"/>
                          <a:ea typeface="+mn-ea"/>
                          <a:cs typeface="+mn-cs"/>
                        </a:rPr>
                        <a:t>Sem 2</a:t>
                      </a:r>
                      <a:endParaRPr lang="en-US" sz="1200" b="0" i="0" u="none" strike="noStrike">
                        <a:solidFill>
                          <a:schemeClr val="tx2"/>
                        </a:solidFill>
                        <a:effectLst/>
                        <a:latin typeface="Arial" panose="020B0604020202020204" pitchFamily="34" charset="0"/>
                      </a:endParaRPr>
                    </a:p>
                  </a:txBody>
                  <a:tcPr marL="7224" marR="7224" marT="7224"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200" b="0" i="0" u="none" strike="noStrike" kern="1200">
                          <a:solidFill>
                            <a:schemeClr val="tx2"/>
                          </a:solidFill>
                          <a:effectLst/>
                          <a:latin typeface="Arial" panose="020B0604020202020204" pitchFamily="34" charset="0"/>
                          <a:ea typeface="+mn-ea"/>
                          <a:cs typeface="+mn-cs"/>
                        </a:rPr>
                        <a:t>Year 2</a:t>
                      </a:r>
                    </a:p>
                    <a:p>
                      <a:pPr algn="ctr" fontAlgn="b"/>
                      <a:r>
                        <a:rPr lang="en-US" sz="1200" b="0" i="0" u="none" strike="noStrike" kern="1200">
                          <a:solidFill>
                            <a:schemeClr val="tx2"/>
                          </a:solidFill>
                          <a:effectLst/>
                          <a:latin typeface="Arial" panose="020B0604020202020204" pitchFamily="34" charset="0"/>
                          <a:ea typeface="+mn-ea"/>
                          <a:cs typeface="+mn-cs"/>
                        </a:rPr>
                        <a:t>Sem 1</a:t>
                      </a:r>
                      <a:endParaRPr lang="en-US" sz="1200" b="0" i="0" u="none" strike="noStrike">
                        <a:solidFill>
                          <a:schemeClr val="tx2"/>
                        </a:solidFill>
                        <a:effectLst/>
                        <a:latin typeface="Arial" panose="020B0604020202020204" pitchFamily="34" charset="0"/>
                      </a:endParaRPr>
                    </a:p>
                  </a:txBody>
                  <a:tcPr marL="7224" marR="7224" marT="7224"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345643" rtl="0" eaLnBrk="1" fontAlgn="b" latinLnBrk="0" hangingPunct="1">
                        <a:lnSpc>
                          <a:spcPct val="100000"/>
                        </a:lnSpc>
                        <a:spcBef>
                          <a:spcPts val="0"/>
                        </a:spcBef>
                        <a:spcAft>
                          <a:spcPts val="0"/>
                        </a:spcAft>
                        <a:buClrTx/>
                        <a:buSzTx/>
                        <a:buFontTx/>
                        <a:buNone/>
                        <a:tabLst/>
                        <a:defRPr/>
                      </a:pPr>
                      <a:r>
                        <a:rPr lang="en-US" sz="1200" b="0" i="0" u="none" strike="noStrike" kern="1200">
                          <a:solidFill>
                            <a:schemeClr val="tx2"/>
                          </a:solidFill>
                          <a:effectLst/>
                          <a:latin typeface="Arial" panose="020B0604020202020204" pitchFamily="34" charset="0"/>
                          <a:ea typeface="+mn-ea"/>
                          <a:cs typeface="+mn-cs"/>
                        </a:rPr>
                        <a:t>Year 2</a:t>
                      </a:r>
                    </a:p>
                    <a:p>
                      <a:pPr marL="0" marR="0" lvl="0" indent="0" algn="ctr" defTabSz="345643" rtl="0" eaLnBrk="1" fontAlgn="b" latinLnBrk="0" hangingPunct="1">
                        <a:lnSpc>
                          <a:spcPct val="100000"/>
                        </a:lnSpc>
                        <a:spcBef>
                          <a:spcPts val="0"/>
                        </a:spcBef>
                        <a:spcAft>
                          <a:spcPts val="0"/>
                        </a:spcAft>
                        <a:buClrTx/>
                        <a:buSzTx/>
                        <a:buFontTx/>
                        <a:buNone/>
                        <a:tabLst/>
                        <a:defRPr/>
                      </a:pPr>
                      <a:r>
                        <a:rPr lang="en-US" sz="1200" b="0" i="0" u="none" strike="noStrike" kern="1200">
                          <a:solidFill>
                            <a:schemeClr val="tx2"/>
                          </a:solidFill>
                          <a:effectLst/>
                          <a:latin typeface="Arial" panose="020B0604020202020204" pitchFamily="34" charset="0"/>
                          <a:ea typeface="+mn-ea"/>
                          <a:cs typeface="+mn-cs"/>
                        </a:rPr>
                        <a:t>Sem 2</a:t>
                      </a:r>
                    </a:p>
                  </a:txBody>
                  <a:tcPr marL="7224" marR="7224" marT="7224" marB="0" anchor="b">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b="0" i="0" u="none" strike="noStrike" kern="1200">
                          <a:solidFill>
                            <a:schemeClr val="tx2"/>
                          </a:solidFill>
                          <a:effectLst/>
                          <a:latin typeface="Arial" panose="020B0604020202020204" pitchFamily="34" charset="0"/>
                          <a:ea typeface="+mn-ea"/>
                          <a:cs typeface="+mn-cs"/>
                        </a:rPr>
                        <a:t> Week 1-2</a:t>
                      </a:r>
                      <a:endParaRPr lang="en-US" sz="1200" b="0" i="0" u="none" strike="noStrike">
                        <a:solidFill>
                          <a:schemeClr val="tx2"/>
                        </a:solidFill>
                        <a:effectLst/>
                        <a:latin typeface="Arial" panose="020B0604020202020204" pitchFamily="34" charset="0"/>
                      </a:endParaRPr>
                    </a:p>
                  </a:txBody>
                  <a:tcPr marL="7224" marR="7224" marT="7224" marB="0" anchor="b">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b="0" i="0" u="none" strike="noStrike" kern="1200">
                          <a:solidFill>
                            <a:schemeClr val="tx2"/>
                          </a:solidFill>
                          <a:effectLst/>
                          <a:latin typeface="Arial" panose="020B0604020202020204" pitchFamily="34" charset="0"/>
                          <a:ea typeface="+mn-ea"/>
                          <a:cs typeface="+mn-cs"/>
                        </a:rPr>
                        <a:t>Week 2-4</a:t>
                      </a:r>
                      <a:endParaRPr lang="en-US" sz="1200" b="0" i="0" u="none" strike="noStrike">
                        <a:solidFill>
                          <a:schemeClr val="tx2"/>
                        </a:solidFill>
                        <a:effectLst/>
                        <a:latin typeface="Arial" panose="020B0604020202020204" pitchFamily="34" charset="0"/>
                      </a:endParaRPr>
                    </a:p>
                  </a:txBody>
                  <a:tcPr marL="7224" marR="7224" marT="7224"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b="0" i="0" u="none" strike="noStrike" kern="1200">
                          <a:solidFill>
                            <a:schemeClr val="tx2"/>
                          </a:solidFill>
                          <a:effectLst/>
                          <a:latin typeface="Arial" panose="020B0604020202020204" pitchFamily="34" charset="0"/>
                          <a:ea typeface="+mn-ea"/>
                          <a:cs typeface="+mn-cs"/>
                        </a:rPr>
                        <a:t>Week 4-6</a:t>
                      </a:r>
                      <a:endParaRPr lang="en-US" sz="1200" b="0" i="0" u="none" strike="noStrike">
                        <a:solidFill>
                          <a:schemeClr val="tx2"/>
                        </a:solidFill>
                        <a:effectLst/>
                        <a:latin typeface="Arial" panose="020B0604020202020204" pitchFamily="34" charset="0"/>
                      </a:endParaRPr>
                    </a:p>
                  </a:txBody>
                  <a:tcPr marL="7224" marR="7224" marT="7224"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b="0" i="0" u="none" strike="noStrike" kern="1200">
                          <a:solidFill>
                            <a:schemeClr val="tx2"/>
                          </a:solidFill>
                          <a:effectLst/>
                          <a:latin typeface="Arial" panose="020B0604020202020204" pitchFamily="34" charset="0"/>
                          <a:ea typeface="+mn-ea"/>
                          <a:cs typeface="+mn-cs"/>
                        </a:rPr>
                        <a:t>Week 6-8</a:t>
                      </a:r>
                      <a:endParaRPr lang="en-US" sz="1200" b="0" i="0" u="none" strike="noStrike">
                        <a:solidFill>
                          <a:schemeClr val="tx2"/>
                        </a:solidFill>
                        <a:effectLst/>
                        <a:latin typeface="Arial" panose="020B0604020202020204" pitchFamily="34" charset="0"/>
                      </a:endParaRPr>
                    </a:p>
                  </a:txBody>
                  <a:tcPr marL="7224" marR="7224" marT="7224" marB="0" anchor="b">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345643" rtl="0" eaLnBrk="1" fontAlgn="b" latinLnBrk="0" hangingPunct="1">
                        <a:lnSpc>
                          <a:spcPct val="100000"/>
                        </a:lnSpc>
                        <a:spcBef>
                          <a:spcPts val="0"/>
                        </a:spcBef>
                        <a:spcAft>
                          <a:spcPts val="0"/>
                        </a:spcAft>
                        <a:buClrTx/>
                        <a:buSzTx/>
                        <a:buFontTx/>
                        <a:buNone/>
                        <a:tabLst/>
                        <a:defRPr/>
                      </a:pPr>
                      <a:r>
                        <a:rPr lang="en-US" sz="1200" b="0" i="0" u="none" strike="noStrike" kern="1200">
                          <a:solidFill>
                            <a:schemeClr val="tx2"/>
                          </a:solidFill>
                          <a:effectLst/>
                          <a:latin typeface="Arial" panose="020B0604020202020204" pitchFamily="34" charset="0"/>
                          <a:ea typeface="+mn-ea"/>
                          <a:cs typeface="+mn-cs"/>
                        </a:rPr>
                        <a:t> 90 days</a:t>
                      </a:r>
                      <a:endParaRPr lang="en-US" sz="1200" b="0" i="0" u="none" strike="noStrike">
                        <a:solidFill>
                          <a:schemeClr val="tx2"/>
                        </a:solidFill>
                        <a:effectLst/>
                        <a:latin typeface="Arial" panose="020B0604020202020204" pitchFamily="34" charset="0"/>
                      </a:endParaRPr>
                    </a:p>
                  </a:txBody>
                  <a:tcPr marL="7224" marR="7224" marT="7224" marB="0" anchor="b">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345643" rtl="0" eaLnBrk="1" fontAlgn="b" latinLnBrk="0" hangingPunct="1">
                        <a:lnSpc>
                          <a:spcPct val="100000"/>
                        </a:lnSpc>
                        <a:spcBef>
                          <a:spcPts val="0"/>
                        </a:spcBef>
                        <a:spcAft>
                          <a:spcPts val="0"/>
                        </a:spcAft>
                        <a:buClrTx/>
                        <a:buSzTx/>
                        <a:buFontTx/>
                        <a:buNone/>
                        <a:tabLst/>
                        <a:defRPr/>
                      </a:pPr>
                      <a:r>
                        <a:rPr lang="en-US" sz="1200" b="0" i="0" u="none" strike="noStrike" kern="1200">
                          <a:solidFill>
                            <a:schemeClr val="tx2"/>
                          </a:solidFill>
                          <a:effectLst/>
                          <a:latin typeface="Arial" panose="020B0604020202020204" pitchFamily="34" charset="0"/>
                          <a:ea typeface="+mn-ea"/>
                          <a:cs typeface="+mn-cs"/>
                        </a:rPr>
                        <a:t>1 year</a:t>
                      </a:r>
                    </a:p>
                  </a:txBody>
                  <a:tcPr marL="7224" marR="7224" marT="7224"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345643" rtl="0" eaLnBrk="1" fontAlgn="b" latinLnBrk="0" hangingPunct="1">
                        <a:lnSpc>
                          <a:spcPct val="100000"/>
                        </a:lnSpc>
                        <a:spcBef>
                          <a:spcPts val="0"/>
                        </a:spcBef>
                        <a:spcAft>
                          <a:spcPts val="0"/>
                        </a:spcAft>
                        <a:buClrTx/>
                        <a:buSzTx/>
                        <a:buFontTx/>
                        <a:buNone/>
                        <a:tabLst/>
                        <a:defRPr/>
                      </a:pPr>
                      <a:r>
                        <a:rPr lang="en-US" sz="1200" b="0" i="0" u="none" strike="noStrike" kern="1200">
                          <a:solidFill>
                            <a:schemeClr val="tx2"/>
                          </a:solidFill>
                          <a:effectLst/>
                          <a:latin typeface="Arial" panose="020B0604020202020204" pitchFamily="34" charset="0"/>
                          <a:ea typeface="+mn-ea"/>
                          <a:cs typeface="+mn-cs"/>
                        </a:rPr>
                        <a:t>18 </a:t>
                      </a:r>
                      <a:r>
                        <a:rPr lang="en-US" sz="1200" b="0" i="0" u="none" strike="noStrike" kern="1200" err="1">
                          <a:solidFill>
                            <a:schemeClr val="tx2"/>
                          </a:solidFill>
                          <a:effectLst/>
                          <a:latin typeface="Arial" panose="020B0604020202020204" pitchFamily="34" charset="0"/>
                          <a:ea typeface="+mn-ea"/>
                          <a:cs typeface="+mn-cs"/>
                        </a:rPr>
                        <a:t>mo</a:t>
                      </a:r>
                      <a:endParaRPr lang="en-US" sz="1200" b="0" i="0" u="none" strike="noStrike" kern="1200">
                        <a:solidFill>
                          <a:schemeClr val="tx2"/>
                        </a:solidFill>
                        <a:effectLst/>
                        <a:latin typeface="Arial" panose="020B0604020202020204" pitchFamily="34" charset="0"/>
                        <a:ea typeface="+mn-ea"/>
                        <a:cs typeface="+mn-cs"/>
                      </a:endParaRPr>
                    </a:p>
                  </a:txBody>
                  <a:tcPr marL="7224" marR="7224" marT="7224"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345643" rtl="0" eaLnBrk="1" fontAlgn="b" latinLnBrk="0" hangingPunct="1">
                        <a:lnSpc>
                          <a:spcPct val="100000"/>
                        </a:lnSpc>
                        <a:spcBef>
                          <a:spcPts val="0"/>
                        </a:spcBef>
                        <a:spcAft>
                          <a:spcPts val="0"/>
                        </a:spcAft>
                        <a:buClrTx/>
                        <a:buSzTx/>
                        <a:buFontTx/>
                        <a:buNone/>
                        <a:tabLst/>
                        <a:defRPr/>
                      </a:pPr>
                      <a:r>
                        <a:rPr lang="en-US" sz="1200" b="0" i="0" u="none" strike="noStrike" kern="1200">
                          <a:solidFill>
                            <a:schemeClr val="tx2"/>
                          </a:solidFill>
                          <a:effectLst/>
                          <a:latin typeface="Arial" panose="020B0604020202020204" pitchFamily="34" charset="0"/>
                          <a:ea typeface="+mn-ea"/>
                          <a:cs typeface="+mn-cs"/>
                        </a:rPr>
                        <a:t>2 years</a:t>
                      </a:r>
                    </a:p>
                  </a:txBody>
                  <a:tcPr marL="7224" marR="7224" marT="7224"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75196409"/>
                  </a:ext>
                </a:extLst>
              </a:tr>
              <a:tr h="178038">
                <a:tc>
                  <a:txBody>
                    <a:bodyPr/>
                    <a:lstStyle/>
                    <a:p>
                      <a:pPr algn="l" fontAlgn="b"/>
                      <a:endParaRPr lang="en-US" sz="1200" b="0" i="0" u="none" strike="noStrike">
                        <a:solidFill>
                          <a:schemeClr val="tx2"/>
                        </a:solidFill>
                        <a:effectLst/>
                        <a:latin typeface="Arial" panose="020B0604020202020204" pitchFamily="34" charset="0"/>
                      </a:endParaRPr>
                    </a:p>
                  </a:txBody>
                  <a:tcPr marL="7224" marR="7224" marT="7224" marB="0" anchor="b">
                    <a:lnL w="12700" cap="flat" cmpd="sng" algn="ctr">
                      <a:no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000" b="0" i="0" u="none" strike="noStrike">
                        <a:solidFill>
                          <a:schemeClr val="tx2"/>
                        </a:solidFill>
                        <a:effectLst/>
                        <a:latin typeface="Arial" panose="020B0604020202020204" pitchFamily="34" charset="0"/>
                      </a:endParaRPr>
                    </a:p>
                  </a:txBody>
                  <a:tcPr marL="7224" marR="7224" marT="7224" marB="0" anchor="b">
                    <a:lnL w="9525"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000" b="0" i="0" u="none" strike="noStrike">
                        <a:solidFill>
                          <a:schemeClr val="tx2"/>
                        </a:solidFill>
                        <a:effectLst/>
                        <a:latin typeface="Arial" panose="020B0604020202020204" pitchFamily="34" charset="0"/>
                      </a:endParaRPr>
                    </a:p>
                  </a:txBody>
                  <a:tcPr marL="7224" marR="7224" marT="7224"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000" b="0" i="0" u="none" strike="noStrike">
                        <a:solidFill>
                          <a:schemeClr val="tx2"/>
                        </a:solidFill>
                        <a:effectLst/>
                        <a:latin typeface="Arial" panose="020B0604020202020204" pitchFamily="34" charset="0"/>
                      </a:endParaRPr>
                    </a:p>
                  </a:txBody>
                  <a:tcPr marL="7224" marR="7224" marT="7224"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000" b="0" i="0" u="none" strike="noStrike">
                        <a:solidFill>
                          <a:schemeClr val="tx2"/>
                        </a:solidFill>
                        <a:effectLst/>
                        <a:latin typeface="Arial" panose="020B0604020202020204" pitchFamily="34" charset="0"/>
                      </a:endParaRPr>
                    </a:p>
                  </a:txBody>
                  <a:tcPr marL="7224" marR="7224" marT="7224" marB="0" anchor="b">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000" b="0" i="0" u="none" strike="noStrike">
                        <a:solidFill>
                          <a:schemeClr val="tx2"/>
                        </a:solidFill>
                        <a:effectLst/>
                        <a:latin typeface="Arial" panose="020B0604020202020204" pitchFamily="34" charset="0"/>
                      </a:endParaRPr>
                    </a:p>
                  </a:txBody>
                  <a:tcPr marL="7224" marR="7224" marT="7224" marB="0" anchor="b">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000" b="0" i="0" u="none" strike="noStrike">
                        <a:solidFill>
                          <a:schemeClr val="tx2"/>
                        </a:solidFill>
                        <a:effectLst/>
                        <a:latin typeface="Arial" panose="020B0604020202020204" pitchFamily="34" charset="0"/>
                      </a:endParaRPr>
                    </a:p>
                  </a:txBody>
                  <a:tcPr marL="7224" marR="7224" marT="7224"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000" b="0" i="0" u="none" strike="noStrike">
                        <a:solidFill>
                          <a:schemeClr val="tx2"/>
                        </a:solidFill>
                        <a:effectLst/>
                        <a:latin typeface="Arial" panose="020B0604020202020204" pitchFamily="34" charset="0"/>
                      </a:endParaRPr>
                    </a:p>
                  </a:txBody>
                  <a:tcPr marL="7224" marR="7224" marT="7224"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000" b="0" i="0" u="none" strike="noStrike">
                        <a:solidFill>
                          <a:schemeClr val="tx2"/>
                        </a:solidFill>
                        <a:effectLst/>
                        <a:latin typeface="Arial" panose="020B0604020202020204" pitchFamily="34" charset="0"/>
                      </a:endParaRPr>
                    </a:p>
                  </a:txBody>
                  <a:tcPr marL="7224" marR="7224" marT="7224" marB="0" anchor="b">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000" b="0" i="0" u="none" strike="noStrike">
                        <a:solidFill>
                          <a:schemeClr val="tx2"/>
                        </a:solidFill>
                        <a:effectLst/>
                        <a:latin typeface="Arial" panose="020B0604020202020204" pitchFamily="34" charset="0"/>
                      </a:endParaRPr>
                    </a:p>
                  </a:txBody>
                  <a:tcPr marL="7224" marR="7224" marT="7224" marB="0" anchor="b">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000" b="0" i="0" u="none" strike="noStrike">
                        <a:solidFill>
                          <a:schemeClr val="tx2"/>
                        </a:solidFill>
                        <a:effectLst/>
                        <a:latin typeface="Arial" panose="020B0604020202020204" pitchFamily="34" charset="0"/>
                      </a:endParaRPr>
                    </a:p>
                  </a:txBody>
                  <a:tcPr marL="7224" marR="7224" marT="7224"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000" b="0" i="0" u="none" strike="noStrike">
                        <a:solidFill>
                          <a:schemeClr val="tx2"/>
                        </a:solidFill>
                        <a:effectLst/>
                        <a:latin typeface="Arial" panose="020B0604020202020204" pitchFamily="34" charset="0"/>
                      </a:endParaRPr>
                    </a:p>
                  </a:txBody>
                  <a:tcPr marL="7224" marR="7224" marT="7224"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000" b="0" i="0" u="none" strike="noStrike">
                        <a:solidFill>
                          <a:schemeClr val="tx2"/>
                        </a:solidFill>
                        <a:effectLst/>
                        <a:latin typeface="Arial" panose="020B0604020202020204" pitchFamily="34" charset="0"/>
                      </a:endParaRPr>
                    </a:p>
                  </a:txBody>
                  <a:tcPr marL="7224" marR="7224" marT="7224"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0231811"/>
                  </a:ext>
                </a:extLst>
              </a:tr>
              <a:tr h="388052">
                <a:tc>
                  <a:txBody>
                    <a:bodyPr/>
                    <a:lstStyle/>
                    <a:p>
                      <a:pPr algn="l" fontAlgn="b"/>
                      <a:r>
                        <a:rPr lang="en-US" sz="1200" b="1" i="0" u="none" strike="noStrike">
                          <a:solidFill>
                            <a:schemeClr val="tx2"/>
                          </a:solidFill>
                          <a:effectLst/>
                          <a:latin typeface="Arial" panose="020B0604020202020204" pitchFamily="34" charset="0"/>
                        </a:rPr>
                        <a:t>Didactic </a:t>
                      </a:r>
                    </a:p>
                  </a:txBody>
                  <a:tcPr marL="7224" marR="7224" marT="7224" marB="0" anchor="ctr">
                    <a:lnL w="12700" cap="flat" cmpd="sng" algn="ctr">
                      <a:no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a:solidFill>
                            <a:schemeClr val="tx2"/>
                          </a:solidFill>
                          <a:effectLst/>
                          <a:latin typeface="Arial" panose="020B0604020202020204" pitchFamily="34" charset="0"/>
                        </a:rPr>
                        <a:t> </a:t>
                      </a:r>
                    </a:p>
                  </a:txBody>
                  <a:tcPr marL="7224" marR="7224" marT="7224" marB="0" anchor="b">
                    <a:lnL w="9525" cap="flat" cmpd="sng" algn="ctr">
                      <a:solidFill>
                        <a:schemeClr val="bg1">
                          <a:lumMod val="50000"/>
                        </a:schemeClr>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fontAlgn="b"/>
                      <a:r>
                        <a:rPr lang="en-US" sz="1100" b="0" i="0" u="none" strike="noStrike">
                          <a:solidFill>
                            <a:schemeClr val="tx2"/>
                          </a:solidFill>
                          <a:effectLst/>
                          <a:latin typeface="Arial" panose="020B0604020202020204" pitchFamily="34" charset="0"/>
                        </a:rPr>
                        <a:t> </a:t>
                      </a:r>
                    </a:p>
                  </a:txBody>
                  <a:tcPr marL="7224" marR="7224" marT="7224" marB="0" anchor="b">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fontAlgn="b"/>
                      <a:r>
                        <a:rPr lang="en-US" sz="1100" b="0" i="0" u="none" strike="noStrike">
                          <a:solidFill>
                            <a:schemeClr val="tx2"/>
                          </a:solidFill>
                          <a:effectLst/>
                          <a:latin typeface="Arial" panose="020B0604020202020204" pitchFamily="34" charset="0"/>
                        </a:rPr>
                        <a:t> </a:t>
                      </a:r>
                    </a:p>
                  </a:txBody>
                  <a:tcPr marL="7224" marR="7224" marT="7224" marB="0" anchor="b">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fontAlgn="b"/>
                      <a:endParaRPr lang="en-US" sz="1100" b="0" i="0" u="none" strike="noStrike">
                        <a:solidFill>
                          <a:schemeClr val="tx2"/>
                        </a:solidFill>
                        <a:effectLst/>
                        <a:latin typeface="Arial" panose="020B0604020202020204" pitchFamily="34" charset="0"/>
                      </a:endParaRPr>
                    </a:p>
                  </a:txBody>
                  <a:tcPr marL="7224" marR="7224" marT="7224" marB="0" anchor="b">
                    <a:lnL w="9525" cap="flat" cmpd="sng" algn="ctr">
                      <a:solidFill>
                        <a:schemeClr val="bg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fontAlgn="b"/>
                      <a:r>
                        <a:rPr lang="en-US" sz="1100" b="0" i="0" u="none" strike="noStrike">
                          <a:solidFill>
                            <a:schemeClr val="tx2"/>
                          </a:solidFill>
                          <a:effectLst/>
                          <a:latin typeface="Arial" panose="020B0604020202020204" pitchFamily="34" charset="0"/>
                        </a:rPr>
                        <a:t> </a:t>
                      </a:r>
                    </a:p>
                  </a:txBody>
                  <a:tcPr marL="7224" marR="7224" marT="7224" marB="0" anchor="b">
                    <a:lnL w="6350"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a:solidFill>
                            <a:schemeClr val="tx2"/>
                          </a:solidFill>
                          <a:effectLst/>
                          <a:latin typeface="Arial" panose="020B0604020202020204" pitchFamily="34" charset="0"/>
                        </a:rPr>
                        <a:t> </a:t>
                      </a:r>
                    </a:p>
                  </a:txBody>
                  <a:tcPr marL="7224" marR="7224" marT="7224" marB="0" anchor="b">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a:solidFill>
                            <a:schemeClr val="tx2"/>
                          </a:solidFill>
                          <a:effectLst/>
                          <a:latin typeface="Arial" panose="020B0604020202020204" pitchFamily="34" charset="0"/>
                        </a:rPr>
                        <a:t> </a:t>
                      </a:r>
                    </a:p>
                  </a:txBody>
                  <a:tcPr marL="7224" marR="7224" marT="7224" marB="0" anchor="b">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a:solidFill>
                            <a:schemeClr val="tx2"/>
                          </a:solidFill>
                          <a:effectLst/>
                          <a:latin typeface="Arial" panose="020B0604020202020204" pitchFamily="34" charset="0"/>
                        </a:rPr>
                        <a:t> </a:t>
                      </a:r>
                    </a:p>
                  </a:txBody>
                  <a:tcPr marL="7224" marR="7224" marT="7224" marB="0" anchor="b">
                    <a:lnL w="9525" cap="flat" cmpd="sng" algn="ctr">
                      <a:solidFill>
                        <a:schemeClr val="bg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a:solidFill>
                            <a:schemeClr val="tx2"/>
                          </a:solidFill>
                          <a:effectLst/>
                          <a:latin typeface="Arial" panose="020B0604020202020204" pitchFamily="34" charset="0"/>
                        </a:rPr>
                        <a:t> </a:t>
                      </a:r>
                    </a:p>
                  </a:txBody>
                  <a:tcPr marL="7224" marR="7224" marT="7224" marB="0" anchor="b">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100" b="0" i="0" u="none" strike="noStrike">
                        <a:solidFill>
                          <a:schemeClr val="tx2"/>
                        </a:solidFill>
                        <a:effectLst/>
                        <a:latin typeface="Arial" panose="020B0604020202020204" pitchFamily="34" charset="0"/>
                      </a:endParaRPr>
                    </a:p>
                  </a:txBody>
                  <a:tcPr marL="7224" marR="7224" marT="7224"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100" b="0" i="0" u="none" strike="noStrike">
                        <a:solidFill>
                          <a:schemeClr val="tx2"/>
                        </a:solidFill>
                        <a:effectLst/>
                        <a:latin typeface="Arial" panose="020B0604020202020204" pitchFamily="34" charset="0"/>
                      </a:endParaRPr>
                    </a:p>
                  </a:txBody>
                  <a:tcPr marL="7224" marR="7224" marT="7224"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100" b="0" i="0" u="none" strike="noStrike">
                        <a:solidFill>
                          <a:schemeClr val="tx2"/>
                        </a:solidFill>
                        <a:effectLst/>
                        <a:latin typeface="Arial" panose="020B0604020202020204" pitchFamily="34" charset="0"/>
                      </a:endParaRPr>
                    </a:p>
                  </a:txBody>
                  <a:tcPr marL="7224" marR="7224" marT="7224"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91974518"/>
                  </a:ext>
                </a:extLst>
              </a:tr>
              <a:tr h="397756">
                <a:tc>
                  <a:txBody>
                    <a:bodyPr/>
                    <a:lstStyle/>
                    <a:p>
                      <a:pPr algn="l" fontAlgn="b"/>
                      <a:r>
                        <a:rPr lang="en-US" sz="1200" b="1" i="0" u="none" strike="noStrike" kern="1200">
                          <a:solidFill>
                            <a:schemeClr val="tx2"/>
                          </a:solidFill>
                          <a:effectLst/>
                          <a:latin typeface="Arial" panose="020B0604020202020204" pitchFamily="34" charset="0"/>
                          <a:ea typeface="+mn-ea"/>
                          <a:cs typeface="+mn-cs"/>
                        </a:rPr>
                        <a:t>Clinical Rotations</a:t>
                      </a:r>
                    </a:p>
                  </a:txBody>
                  <a:tcPr marL="7224" marR="7224" marT="7224" marB="0" anchor="ctr">
                    <a:lnL w="12700" cap="flat" cmpd="sng" algn="ctr">
                      <a:no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a:solidFill>
                            <a:schemeClr val="tx2"/>
                          </a:solidFill>
                          <a:effectLst/>
                          <a:latin typeface="Arial" panose="020B0604020202020204" pitchFamily="34" charset="0"/>
                        </a:rPr>
                        <a:t> </a:t>
                      </a:r>
                    </a:p>
                  </a:txBody>
                  <a:tcPr marL="7224" marR="7224" marT="7224" marB="0" anchor="b">
                    <a:lnL w="9525" cap="flat" cmpd="sng" algn="ctr">
                      <a:solidFill>
                        <a:schemeClr val="bg1">
                          <a:lumMod val="50000"/>
                        </a:schemeClr>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endParaRPr lang="en-US" sz="1100" b="0" i="0" u="none" strike="noStrike">
                        <a:solidFill>
                          <a:schemeClr val="bg1"/>
                        </a:solidFill>
                        <a:effectLst/>
                        <a:latin typeface="Arial" panose="020B0604020202020204" pitchFamily="34" charset="0"/>
                      </a:endParaRPr>
                    </a:p>
                  </a:txBody>
                  <a:tcPr marL="7224" marR="7224" marT="7224" marB="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l" fontAlgn="b"/>
                      <a:r>
                        <a:rPr lang="en-US" sz="1100" b="0" i="0" u="none" strike="noStrike">
                          <a:solidFill>
                            <a:schemeClr val="tx2"/>
                          </a:solidFill>
                          <a:effectLst/>
                          <a:latin typeface="Arial" panose="020B0604020202020204" pitchFamily="34" charset="0"/>
                        </a:rPr>
                        <a:t> </a:t>
                      </a:r>
                    </a:p>
                  </a:txBody>
                  <a:tcPr marL="7224" marR="7224" marT="7224" marB="0" anchor="b">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l" fontAlgn="b"/>
                      <a:endParaRPr lang="en-US" sz="1100" b="0" i="0" u="none" strike="noStrike">
                        <a:solidFill>
                          <a:schemeClr val="tx2"/>
                        </a:solidFill>
                        <a:effectLst/>
                        <a:latin typeface="Arial" panose="020B0604020202020204" pitchFamily="34" charset="0"/>
                      </a:endParaRPr>
                    </a:p>
                  </a:txBody>
                  <a:tcPr marL="7224" marR="7224" marT="7224" marB="0" anchor="b">
                    <a:lnL w="9525" cap="flat" cmpd="sng" algn="ctr">
                      <a:solidFill>
                        <a:schemeClr val="bg1"/>
                      </a:solidFill>
                      <a:prstDash val="solid"/>
                      <a:round/>
                      <a:headEnd type="none" w="med" len="med"/>
                      <a:tailEnd type="none" w="med" len="med"/>
                    </a:lnL>
                    <a:lnR w="6350" cap="flat" cmpd="sng" algn="ctr">
                      <a:solidFill>
                        <a:schemeClr val="tx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l" fontAlgn="b"/>
                      <a:r>
                        <a:rPr lang="en-US" sz="1100" b="0" i="0" u="none" strike="noStrike">
                          <a:solidFill>
                            <a:schemeClr val="tx2"/>
                          </a:solidFill>
                          <a:effectLst/>
                          <a:latin typeface="Arial" panose="020B0604020202020204" pitchFamily="34" charset="0"/>
                        </a:rPr>
                        <a:t> </a:t>
                      </a:r>
                    </a:p>
                  </a:txBody>
                  <a:tcPr marL="7224" marR="7224" marT="7224" marB="0" anchor="b">
                    <a:lnL w="6350"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a:solidFill>
                            <a:schemeClr val="tx2"/>
                          </a:solidFill>
                          <a:effectLst/>
                          <a:latin typeface="Arial" panose="020B0604020202020204" pitchFamily="34" charset="0"/>
                        </a:rPr>
                        <a:t> </a:t>
                      </a:r>
                    </a:p>
                  </a:txBody>
                  <a:tcPr marL="7224" marR="7224" marT="7224" marB="0" anchor="b">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a:solidFill>
                            <a:schemeClr val="tx2"/>
                          </a:solidFill>
                          <a:effectLst/>
                          <a:latin typeface="Arial" panose="020B0604020202020204" pitchFamily="34" charset="0"/>
                        </a:rPr>
                        <a:t> </a:t>
                      </a:r>
                    </a:p>
                  </a:txBody>
                  <a:tcPr marL="7224" marR="7224" marT="7224" marB="0" anchor="b">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a:solidFill>
                            <a:schemeClr val="tx2"/>
                          </a:solidFill>
                          <a:effectLst/>
                          <a:latin typeface="Arial" panose="020B0604020202020204" pitchFamily="34" charset="0"/>
                        </a:rPr>
                        <a:t> </a:t>
                      </a:r>
                    </a:p>
                  </a:txBody>
                  <a:tcPr marL="7224" marR="7224" marT="7224" marB="0" anchor="b">
                    <a:lnL w="9525" cap="flat" cmpd="sng" algn="ctr">
                      <a:solidFill>
                        <a:schemeClr val="bg1"/>
                      </a:solidFill>
                      <a:prstDash val="solid"/>
                      <a:round/>
                      <a:headEnd type="none" w="med" len="med"/>
                      <a:tailEnd type="none" w="med" len="med"/>
                    </a:lnL>
                    <a:lnR w="6350" cap="flat" cmpd="sng" algn="ctr">
                      <a:solidFill>
                        <a:schemeClr val="tx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a:solidFill>
                            <a:schemeClr val="tx2"/>
                          </a:solidFill>
                          <a:effectLst/>
                          <a:latin typeface="Arial" panose="020B0604020202020204" pitchFamily="34" charset="0"/>
                        </a:rPr>
                        <a:t> </a:t>
                      </a:r>
                    </a:p>
                  </a:txBody>
                  <a:tcPr marL="7224" marR="7224" marT="7224" marB="0" anchor="b">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100" b="0" i="0" u="none" strike="noStrike">
                        <a:solidFill>
                          <a:schemeClr val="tx2"/>
                        </a:solidFill>
                        <a:effectLst/>
                        <a:latin typeface="Arial" panose="020B0604020202020204" pitchFamily="34" charset="0"/>
                      </a:endParaRPr>
                    </a:p>
                  </a:txBody>
                  <a:tcPr marL="7224" marR="7224" marT="7224"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100" b="0" i="0" u="none" strike="noStrike">
                        <a:solidFill>
                          <a:schemeClr val="tx2"/>
                        </a:solidFill>
                        <a:effectLst/>
                        <a:latin typeface="Arial" panose="020B0604020202020204" pitchFamily="34" charset="0"/>
                      </a:endParaRPr>
                    </a:p>
                  </a:txBody>
                  <a:tcPr marL="7224" marR="7224" marT="7224"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100" b="0" i="0" u="none" strike="noStrike">
                        <a:solidFill>
                          <a:schemeClr val="tx2"/>
                        </a:solidFill>
                        <a:effectLst/>
                        <a:latin typeface="Arial" panose="020B0604020202020204" pitchFamily="34" charset="0"/>
                      </a:endParaRPr>
                    </a:p>
                  </a:txBody>
                  <a:tcPr marL="7224" marR="7224" marT="7224"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70764396"/>
                  </a:ext>
                </a:extLst>
              </a:tr>
              <a:tr h="438551">
                <a:tc>
                  <a:txBody>
                    <a:bodyPr/>
                    <a:lstStyle/>
                    <a:p>
                      <a:pPr algn="l" fontAlgn="b"/>
                      <a:r>
                        <a:rPr lang="en-US" sz="1200" b="1" i="0" u="none" strike="noStrike" kern="1200">
                          <a:solidFill>
                            <a:schemeClr val="tx2"/>
                          </a:solidFill>
                          <a:effectLst/>
                          <a:latin typeface="Arial" panose="020B0604020202020204" pitchFamily="34" charset="0"/>
                          <a:ea typeface="+mn-ea"/>
                          <a:cs typeface="+mn-cs"/>
                        </a:rPr>
                        <a:t>Identifying Your Passions</a:t>
                      </a:r>
                    </a:p>
                  </a:txBody>
                  <a:tcPr marL="7224" marR="7224" marT="7224" marB="0" anchor="ctr">
                    <a:lnL w="12700" cap="flat" cmpd="sng" algn="ctr">
                      <a:no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a:solidFill>
                            <a:schemeClr val="tx2"/>
                          </a:solidFill>
                          <a:effectLst/>
                          <a:latin typeface="Arial" panose="020B0604020202020204" pitchFamily="34" charset="0"/>
                        </a:rPr>
                        <a:t> </a:t>
                      </a:r>
                    </a:p>
                  </a:txBody>
                  <a:tcPr marL="7224" marR="7224" marT="7224" marB="0" anchor="b">
                    <a:lnL w="9525" cap="flat" cmpd="sng" algn="ctr">
                      <a:solidFill>
                        <a:schemeClr val="bg1">
                          <a:lumMod val="50000"/>
                        </a:schemeClr>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a:solidFill>
                            <a:schemeClr val="tx2"/>
                          </a:solidFill>
                          <a:effectLst/>
                          <a:latin typeface="Arial" panose="020B0604020202020204" pitchFamily="34" charset="0"/>
                        </a:rPr>
                        <a:t> </a:t>
                      </a:r>
                    </a:p>
                  </a:txBody>
                  <a:tcPr marL="7224" marR="7224" marT="7224" marB="0" anchor="b">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a:solidFill>
                            <a:schemeClr val="tx2"/>
                          </a:solidFill>
                          <a:effectLst/>
                          <a:latin typeface="Arial" panose="020B0604020202020204" pitchFamily="34" charset="0"/>
                        </a:rPr>
                        <a:t> </a:t>
                      </a:r>
                    </a:p>
                  </a:txBody>
                  <a:tcPr marL="7224" marR="7224" marT="7224" marB="0" anchor="b">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l" fontAlgn="b"/>
                      <a:endParaRPr lang="en-US" sz="1100" b="0" i="0" u="none" strike="noStrike">
                        <a:solidFill>
                          <a:schemeClr val="tx2"/>
                        </a:solidFill>
                        <a:effectLst/>
                        <a:latin typeface="Arial" panose="020B0604020202020204" pitchFamily="34" charset="0"/>
                      </a:endParaRPr>
                    </a:p>
                  </a:txBody>
                  <a:tcPr marL="7224" marR="7224" marT="7224" marB="0" anchor="b">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l" fontAlgn="b"/>
                      <a:r>
                        <a:rPr lang="en-US" sz="1100" b="0" i="0" u="none" strike="noStrike">
                          <a:solidFill>
                            <a:schemeClr val="tx2"/>
                          </a:solidFill>
                          <a:effectLst/>
                          <a:latin typeface="Arial" panose="020B0604020202020204" pitchFamily="34" charset="0"/>
                        </a:rPr>
                        <a:t> </a:t>
                      </a:r>
                    </a:p>
                  </a:txBody>
                  <a:tcPr marL="7224" marR="7224" marT="7224" marB="0" anchor="b">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l" fontAlgn="b"/>
                      <a:r>
                        <a:rPr lang="en-US" sz="1100" b="0" i="0" u="none" strike="noStrike">
                          <a:solidFill>
                            <a:schemeClr val="tx2"/>
                          </a:solidFill>
                          <a:effectLst/>
                          <a:latin typeface="Arial" panose="020B0604020202020204" pitchFamily="34" charset="0"/>
                        </a:rPr>
                        <a:t> </a:t>
                      </a:r>
                    </a:p>
                  </a:txBody>
                  <a:tcPr marL="7224" marR="7224" marT="7224" marB="0" anchor="b">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l" fontAlgn="b"/>
                      <a:r>
                        <a:rPr lang="en-US" sz="1100" b="0" i="0" u="none" strike="noStrike">
                          <a:solidFill>
                            <a:schemeClr val="tx2"/>
                          </a:solidFill>
                          <a:effectLst/>
                          <a:latin typeface="Arial" panose="020B0604020202020204" pitchFamily="34" charset="0"/>
                        </a:rPr>
                        <a:t> </a:t>
                      </a:r>
                    </a:p>
                  </a:txBody>
                  <a:tcPr marL="7224" marR="7224" marT="7224" marB="0" anchor="b">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l" fontAlgn="b"/>
                      <a:r>
                        <a:rPr lang="en-US" sz="1100" b="0" i="0" u="none" strike="noStrike">
                          <a:solidFill>
                            <a:schemeClr val="tx2"/>
                          </a:solidFill>
                          <a:effectLst/>
                          <a:latin typeface="Arial" panose="020B0604020202020204" pitchFamily="34" charset="0"/>
                        </a:rPr>
                        <a:t> </a:t>
                      </a:r>
                    </a:p>
                  </a:txBody>
                  <a:tcPr marL="7224" marR="7224" marT="7224" marB="0" anchor="b">
                    <a:lnL w="9525" cap="flat" cmpd="sng" algn="ctr">
                      <a:solidFill>
                        <a:schemeClr val="bg1"/>
                      </a:solidFill>
                      <a:prstDash val="solid"/>
                      <a:round/>
                      <a:headEnd type="none" w="med" len="med"/>
                      <a:tailEnd type="none" w="med" len="med"/>
                    </a:lnL>
                    <a:lnR w="6350" cap="flat" cmpd="sng" algn="ctr">
                      <a:solidFill>
                        <a:schemeClr val="tx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l" fontAlgn="b"/>
                      <a:r>
                        <a:rPr lang="en-US" sz="1100" b="0" i="0" u="none" strike="noStrike">
                          <a:solidFill>
                            <a:schemeClr val="tx2"/>
                          </a:solidFill>
                          <a:effectLst/>
                          <a:latin typeface="Arial" panose="020B0604020202020204" pitchFamily="34" charset="0"/>
                        </a:rPr>
                        <a:t> </a:t>
                      </a:r>
                    </a:p>
                  </a:txBody>
                  <a:tcPr marL="7224" marR="7224" marT="7224" marB="0" anchor="b">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l" fontAlgn="b"/>
                      <a:endParaRPr lang="en-US" sz="1100" b="0" i="0" u="none" strike="noStrike">
                        <a:solidFill>
                          <a:schemeClr val="tx2"/>
                        </a:solidFill>
                        <a:effectLst/>
                        <a:latin typeface="Arial" panose="020B0604020202020204" pitchFamily="34" charset="0"/>
                      </a:endParaRPr>
                    </a:p>
                  </a:txBody>
                  <a:tcPr marL="7224" marR="7224" marT="7224"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l" fontAlgn="b"/>
                      <a:endParaRPr lang="en-US" sz="1100" b="0" i="0" u="none" strike="noStrike">
                        <a:solidFill>
                          <a:schemeClr val="tx2"/>
                        </a:solidFill>
                        <a:effectLst/>
                        <a:latin typeface="Arial" panose="020B0604020202020204" pitchFamily="34" charset="0"/>
                      </a:endParaRPr>
                    </a:p>
                  </a:txBody>
                  <a:tcPr marL="7224" marR="7224" marT="7224"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l" fontAlgn="b"/>
                      <a:endParaRPr lang="en-US" sz="1100" b="0" i="0" u="none" strike="noStrike">
                        <a:solidFill>
                          <a:schemeClr val="tx2"/>
                        </a:solidFill>
                        <a:effectLst/>
                        <a:latin typeface="Arial" panose="020B0604020202020204" pitchFamily="34" charset="0"/>
                      </a:endParaRPr>
                    </a:p>
                  </a:txBody>
                  <a:tcPr marL="7224" marR="7224" marT="7224"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17410277"/>
                  </a:ext>
                </a:extLst>
              </a:tr>
              <a:tr h="428352">
                <a:tc>
                  <a:txBody>
                    <a:bodyPr/>
                    <a:lstStyle/>
                    <a:p>
                      <a:pPr algn="l" fontAlgn="b"/>
                      <a:r>
                        <a:rPr lang="en-US" sz="1200" b="1" i="0" u="none" strike="noStrike" kern="1200">
                          <a:solidFill>
                            <a:srgbClr val="FF0000"/>
                          </a:solidFill>
                          <a:effectLst/>
                          <a:latin typeface="Arial" panose="020B0604020202020204" pitchFamily="34" charset="0"/>
                          <a:ea typeface="+mn-ea"/>
                          <a:cs typeface="+mn-cs"/>
                        </a:rPr>
                        <a:t>Clinical Experience matched to Passion</a:t>
                      </a:r>
                    </a:p>
                  </a:txBody>
                  <a:tcPr marL="7224" marR="7224" marT="7224" marB="0" anchor="ctr">
                    <a:lnL w="12700" cap="flat" cmpd="sng" algn="ctr">
                      <a:no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a:solidFill>
                            <a:schemeClr val="tx2"/>
                          </a:solidFill>
                          <a:effectLst/>
                          <a:latin typeface="Arial" panose="020B0604020202020204" pitchFamily="34" charset="0"/>
                        </a:rPr>
                        <a:t> </a:t>
                      </a:r>
                    </a:p>
                  </a:txBody>
                  <a:tcPr marL="7224" marR="7224" marT="7224" marB="0" anchor="b">
                    <a:lnL w="9525" cap="flat" cmpd="sng" algn="ctr">
                      <a:solidFill>
                        <a:schemeClr val="bg1">
                          <a:lumMod val="50000"/>
                        </a:schemeClr>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a:solidFill>
                            <a:schemeClr val="tx2"/>
                          </a:solidFill>
                          <a:effectLst/>
                          <a:latin typeface="Arial" panose="020B0604020202020204" pitchFamily="34" charset="0"/>
                        </a:rPr>
                        <a:t> </a:t>
                      </a:r>
                    </a:p>
                  </a:txBody>
                  <a:tcPr marL="7224" marR="7224" marT="7224" marB="0" anchor="b">
                    <a:lnL w="9525" cap="flat" cmpd="sng" algn="ctr">
                      <a:solidFill>
                        <a:schemeClr val="bg1"/>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100" b="0" i="0" u="none" strike="noStrike">
                        <a:solidFill>
                          <a:schemeClr val="tx2"/>
                        </a:solidFill>
                        <a:effectLst/>
                        <a:latin typeface="Arial" panose="020B0604020202020204" pitchFamily="34" charset="0"/>
                      </a:endParaRPr>
                    </a:p>
                  </a:txBody>
                  <a:tcPr marL="7224" marR="7224" marT="7224" marB="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l" fontAlgn="b"/>
                      <a:endParaRPr lang="en-US" sz="1100" b="0" i="0" u="none" strike="noStrike">
                        <a:solidFill>
                          <a:schemeClr val="tx2"/>
                        </a:solidFill>
                        <a:effectLst/>
                        <a:latin typeface="Arial" panose="020B0604020202020204" pitchFamily="34" charset="0"/>
                      </a:endParaRPr>
                    </a:p>
                  </a:txBody>
                  <a:tcPr marL="7224" marR="7224" marT="7224" marB="0" anchor="b">
                    <a:lnL w="9525"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l" fontAlgn="b"/>
                      <a:r>
                        <a:rPr lang="en-US" sz="1100" b="0" i="0" u="none" strike="noStrike">
                          <a:solidFill>
                            <a:schemeClr val="tx2"/>
                          </a:solidFill>
                          <a:effectLst/>
                          <a:latin typeface="Arial" panose="020B0604020202020204" pitchFamily="34" charset="0"/>
                        </a:rPr>
                        <a:t> </a:t>
                      </a:r>
                    </a:p>
                  </a:txBody>
                  <a:tcPr marL="7224" marR="7224" marT="7224" marB="0" anchor="b">
                    <a:lnL w="6350"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l" fontAlgn="b"/>
                      <a:r>
                        <a:rPr lang="en-US" sz="1100" b="0" i="0" u="none" strike="noStrike">
                          <a:solidFill>
                            <a:schemeClr val="tx2"/>
                          </a:solidFill>
                          <a:effectLst/>
                          <a:latin typeface="Arial" panose="020B0604020202020204" pitchFamily="34" charset="0"/>
                        </a:rPr>
                        <a:t> </a:t>
                      </a:r>
                    </a:p>
                  </a:txBody>
                  <a:tcPr marL="7224" marR="7224" marT="7224" marB="0" anchor="b">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l" fontAlgn="b"/>
                      <a:r>
                        <a:rPr lang="en-US" sz="1100" b="0" i="0" u="none" strike="noStrike">
                          <a:solidFill>
                            <a:schemeClr val="tx2"/>
                          </a:solidFill>
                          <a:effectLst/>
                          <a:latin typeface="Arial" panose="020B0604020202020204" pitchFamily="34" charset="0"/>
                        </a:rPr>
                        <a:t> </a:t>
                      </a:r>
                    </a:p>
                  </a:txBody>
                  <a:tcPr marL="7224" marR="7224" marT="7224" marB="0" anchor="b">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l" fontAlgn="b"/>
                      <a:r>
                        <a:rPr lang="en-US" sz="1100" b="0" i="0" u="none" strike="noStrike">
                          <a:solidFill>
                            <a:schemeClr val="tx2"/>
                          </a:solidFill>
                          <a:effectLst/>
                          <a:latin typeface="Arial" panose="020B0604020202020204" pitchFamily="34" charset="0"/>
                        </a:rPr>
                        <a:t> </a:t>
                      </a:r>
                    </a:p>
                  </a:txBody>
                  <a:tcPr marL="7224" marR="7224" marT="7224" marB="0" anchor="b">
                    <a:lnL w="9525" cap="flat" cmpd="sng" algn="ctr">
                      <a:solidFill>
                        <a:schemeClr val="bg1"/>
                      </a:solidFill>
                      <a:prstDash val="solid"/>
                      <a:round/>
                      <a:headEnd type="none" w="med" len="med"/>
                      <a:tailEnd type="none" w="med" len="med"/>
                    </a:lnL>
                    <a:lnR w="6350" cap="flat" cmpd="sng" algn="ctr">
                      <a:solidFill>
                        <a:schemeClr val="tx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l" fontAlgn="b"/>
                      <a:r>
                        <a:rPr lang="en-US" sz="1100" b="0" i="0" u="none" strike="noStrike">
                          <a:solidFill>
                            <a:schemeClr val="tx2"/>
                          </a:solidFill>
                          <a:effectLst/>
                          <a:latin typeface="Arial" panose="020B0604020202020204" pitchFamily="34" charset="0"/>
                        </a:rPr>
                        <a:t> </a:t>
                      </a:r>
                    </a:p>
                  </a:txBody>
                  <a:tcPr marL="7224" marR="7224" marT="7224" marB="0" anchor="b">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100" b="0" i="0" u="none" strike="noStrike">
                        <a:solidFill>
                          <a:schemeClr val="tx2"/>
                        </a:solidFill>
                        <a:effectLst/>
                        <a:latin typeface="Arial" panose="020B0604020202020204" pitchFamily="34" charset="0"/>
                      </a:endParaRPr>
                    </a:p>
                  </a:txBody>
                  <a:tcPr marL="7224" marR="7224" marT="7224"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100" b="0" i="0" u="none" strike="noStrike">
                        <a:solidFill>
                          <a:schemeClr val="tx2"/>
                        </a:solidFill>
                        <a:effectLst/>
                        <a:latin typeface="Arial" panose="020B0604020202020204" pitchFamily="34" charset="0"/>
                      </a:endParaRPr>
                    </a:p>
                  </a:txBody>
                  <a:tcPr marL="7224" marR="7224" marT="7224"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100" b="0" i="0" u="none" strike="noStrike">
                        <a:solidFill>
                          <a:schemeClr val="tx2"/>
                        </a:solidFill>
                        <a:effectLst/>
                        <a:latin typeface="Arial" panose="020B0604020202020204" pitchFamily="34" charset="0"/>
                      </a:endParaRPr>
                    </a:p>
                  </a:txBody>
                  <a:tcPr marL="7224" marR="7224" marT="7224"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57867039"/>
                  </a:ext>
                </a:extLst>
              </a:tr>
              <a:tr h="458949">
                <a:tc>
                  <a:txBody>
                    <a:bodyPr/>
                    <a:lstStyle/>
                    <a:p>
                      <a:pPr algn="l" fontAlgn="b"/>
                      <a:r>
                        <a:rPr lang="en-US" sz="1200" b="1" i="0" u="none" strike="noStrike" kern="1200">
                          <a:solidFill>
                            <a:schemeClr val="tx2"/>
                          </a:solidFill>
                          <a:effectLst/>
                          <a:latin typeface="Arial" panose="020B0604020202020204" pitchFamily="34" charset="0"/>
                          <a:ea typeface="+mn-ea"/>
                          <a:cs typeface="+mn-cs"/>
                        </a:rPr>
                        <a:t>Interviews</a:t>
                      </a:r>
                    </a:p>
                  </a:txBody>
                  <a:tcPr marL="7224" marR="7224" marT="7224" marB="0" anchor="ctr">
                    <a:lnL w="12700" cap="flat" cmpd="sng" algn="ctr">
                      <a:no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a:solidFill>
                            <a:schemeClr val="tx2"/>
                          </a:solidFill>
                          <a:effectLst/>
                          <a:latin typeface="Arial" panose="020B0604020202020204" pitchFamily="34" charset="0"/>
                        </a:rPr>
                        <a:t> </a:t>
                      </a:r>
                    </a:p>
                  </a:txBody>
                  <a:tcPr marL="7224" marR="7224" marT="7224" marB="0" anchor="b">
                    <a:lnL w="9525" cap="flat" cmpd="sng" algn="ctr">
                      <a:solidFill>
                        <a:schemeClr val="bg1">
                          <a:lumMod val="50000"/>
                        </a:schemeClr>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a:solidFill>
                            <a:schemeClr val="tx2"/>
                          </a:solidFill>
                          <a:effectLst/>
                          <a:latin typeface="Arial" panose="020B0604020202020204" pitchFamily="34" charset="0"/>
                        </a:rPr>
                        <a:t> </a:t>
                      </a:r>
                    </a:p>
                  </a:txBody>
                  <a:tcPr marL="7224" marR="7224" marT="7224" marB="0" anchor="b">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a:solidFill>
                            <a:schemeClr val="tx2"/>
                          </a:solidFill>
                          <a:effectLst/>
                          <a:latin typeface="Arial" panose="020B0604020202020204" pitchFamily="34" charset="0"/>
                        </a:rPr>
                        <a:t> </a:t>
                      </a:r>
                    </a:p>
                  </a:txBody>
                  <a:tcPr marL="7224" marR="7224" marT="7224" marB="0" anchor="b">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100" b="0" i="0" u="none" strike="noStrike">
                        <a:solidFill>
                          <a:schemeClr val="tx2"/>
                        </a:solidFill>
                        <a:effectLst/>
                        <a:latin typeface="Arial" panose="020B0604020202020204" pitchFamily="34" charset="0"/>
                      </a:endParaRPr>
                    </a:p>
                  </a:txBody>
                  <a:tcPr marL="7224" marR="7224" marT="7224" marB="0" anchor="b">
                    <a:lnL w="9525" cap="flat" cmpd="sng" algn="ctr">
                      <a:solidFill>
                        <a:schemeClr val="bg1"/>
                      </a:solidFill>
                      <a:prstDash val="solid"/>
                      <a:round/>
                      <a:headEnd type="none" w="med" len="med"/>
                      <a:tailEnd type="none" w="med" len="med"/>
                    </a:lnL>
                    <a:lnR w="6350" cap="flat" cmpd="sng" algn="ctr">
                      <a:solidFill>
                        <a:schemeClr val="tx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6CC24A"/>
                    </a:solidFill>
                  </a:tcPr>
                </a:tc>
                <a:tc>
                  <a:txBody>
                    <a:bodyPr/>
                    <a:lstStyle/>
                    <a:p>
                      <a:pPr algn="l" fontAlgn="b"/>
                      <a:r>
                        <a:rPr lang="en-US" sz="1100" b="0" i="0" u="none" strike="noStrike">
                          <a:solidFill>
                            <a:schemeClr val="tx2"/>
                          </a:solidFill>
                          <a:effectLst/>
                          <a:latin typeface="Arial" panose="020B0604020202020204" pitchFamily="34" charset="0"/>
                        </a:rPr>
                        <a:t> </a:t>
                      </a:r>
                    </a:p>
                  </a:txBody>
                  <a:tcPr marL="7224" marR="7224" marT="7224" marB="0" anchor="b">
                    <a:lnL w="6350"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6CC24A"/>
                    </a:solidFill>
                  </a:tcPr>
                </a:tc>
                <a:tc>
                  <a:txBody>
                    <a:bodyPr/>
                    <a:lstStyle/>
                    <a:p>
                      <a:pPr algn="l" fontAlgn="b"/>
                      <a:r>
                        <a:rPr lang="en-US" sz="1100" b="0" i="0" u="none" strike="noStrike">
                          <a:solidFill>
                            <a:schemeClr val="tx2"/>
                          </a:solidFill>
                          <a:effectLst/>
                          <a:latin typeface="Arial" panose="020B0604020202020204" pitchFamily="34" charset="0"/>
                        </a:rPr>
                        <a:t> </a:t>
                      </a:r>
                    </a:p>
                  </a:txBody>
                  <a:tcPr marL="7224" marR="7224" marT="7224" marB="0" anchor="b">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6CC24A"/>
                    </a:solidFill>
                  </a:tcPr>
                </a:tc>
                <a:tc>
                  <a:txBody>
                    <a:bodyPr/>
                    <a:lstStyle/>
                    <a:p>
                      <a:pPr algn="l" fontAlgn="b"/>
                      <a:r>
                        <a:rPr lang="en-US" sz="1100" b="0" i="0" u="none" strike="noStrike">
                          <a:solidFill>
                            <a:schemeClr val="tx2"/>
                          </a:solidFill>
                          <a:effectLst/>
                          <a:latin typeface="Arial" panose="020B0604020202020204" pitchFamily="34" charset="0"/>
                        </a:rPr>
                        <a:t> </a:t>
                      </a:r>
                    </a:p>
                  </a:txBody>
                  <a:tcPr marL="7224" marR="7224" marT="7224" marB="0" anchor="b">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6CC24A"/>
                    </a:solidFill>
                  </a:tcPr>
                </a:tc>
                <a:tc>
                  <a:txBody>
                    <a:bodyPr/>
                    <a:lstStyle/>
                    <a:p>
                      <a:pPr algn="l" fontAlgn="b"/>
                      <a:r>
                        <a:rPr lang="en-US" sz="1100" b="0" i="0" u="none" strike="noStrike">
                          <a:solidFill>
                            <a:schemeClr val="tx2"/>
                          </a:solidFill>
                          <a:effectLst/>
                          <a:latin typeface="Arial" panose="020B0604020202020204" pitchFamily="34" charset="0"/>
                        </a:rPr>
                        <a:t> </a:t>
                      </a:r>
                    </a:p>
                  </a:txBody>
                  <a:tcPr marL="7224" marR="7224" marT="7224" marB="0" anchor="b">
                    <a:lnL w="9525" cap="flat" cmpd="sng" algn="ctr">
                      <a:solidFill>
                        <a:schemeClr val="bg1"/>
                      </a:solidFill>
                      <a:prstDash val="solid"/>
                      <a:round/>
                      <a:headEnd type="none" w="med" len="med"/>
                      <a:tailEnd type="none" w="med" len="med"/>
                    </a:lnL>
                    <a:lnR w="6350" cap="flat" cmpd="sng" algn="ctr">
                      <a:solidFill>
                        <a:schemeClr val="tx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6CC24A"/>
                    </a:solidFill>
                  </a:tcPr>
                </a:tc>
                <a:tc>
                  <a:txBody>
                    <a:bodyPr/>
                    <a:lstStyle/>
                    <a:p>
                      <a:pPr algn="l" fontAlgn="b"/>
                      <a:r>
                        <a:rPr lang="en-US" sz="1100" b="0" i="0" u="none" strike="noStrike">
                          <a:solidFill>
                            <a:schemeClr val="tx2"/>
                          </a:solidFill>
                          <a:effectLst/>
                          <a:latin typeface="Arial" panose="020B0604020202020204" pitchFamily="34" charset="0"/>
                        </a:rPr>
                        <a:t> </a:t>
                      </a:r>
                    </a:p>
                  </a:txBody>
                  <a:tcPr marL="7224" marR="7224" marT="7224" marB="0" anchor="b">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100" b="0" i="0" u="none" strike="noStrike">
                        <a:solidFill>
                          <a:schemeClr val="tx2"/>
                        </a:solidFill>
                        <a:effectLst/>
                        <a:latin typeface="Arial" panose="020B0604020202020204" pitchFamily="34" charset="0"/>
                      </a:endParaRPr>
                    </a:p>
                  </a:txBody>
                  <a:tcPr marL="7224" marR="7224" marT="7224"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100" b="0" i="0" u="none" strike="noStrike">
                        <a:solidFill>
                          <a:schemeClr val="tx2"/>
                        </a:solidFill>
                        <a:effectLst/>
                        <a:latin typeface="Arial" panose="020B0604020202020204" pitchFamily="34" charset="0"/>
                      </a:endParaRPr>
                    </a:p>
                  </a:txBody>
                  <a:tcPr marL="7224" marR="7224" marT="7224"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100" b="0" i="0" u="none" strike="noStrike">
                        <a:solidFill>
                          <a:schemeClr val="tx2"/>
                        </a:solidFill>
                        <a:effectLst/>
                        <a:latin typeface="Arial" panose="020B0604020202020204" pitchFamily="34" charset="0"/>
                      </a:endParaRPr>
                    </a:p>
                  </a:txBody>
                  <a:tcPr marL="7224" marR="7224" marT="7224"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98793408"/>
                  </a:ext>
                </a:extLst>
              </a:tr>
              <a:tr h="397756">
                <a:tc>
                  <a:txBody>
                    <a:bodyPr/>
                    <a:lstStyle/>
                    <a:p>
                      <a:pPr algn="l" fontAlgn="b"/>
                      <a:r>
                        <a:rPr lang="en-US" sz="1200" b="1" i="0" u="none" strike="noStrike" kern="1200">
                          <a:solidFill>
                            <a:schemeClr val="tx2"/>
                          </a:solidFill>
                          <a:effectLst/>
                          <a:latin typeface="Arial" panose="020B0604020202020204" pitchFamily="34" charset="0"/>
                          <a:ea typeface="+mn-ea"/>
                          <a:cs typeface="+mn-cs"/>
                        </a:rPr>
                        <a:t>Boards</a:t>
                      </a:r>
                    </a:p>
                  </a:txBody>
                  <a:tcPr marL="7224" marR="7224" marT="7224" marB="0" anchor="ctr">
                    <a:lnL w="12700" cap="flat" cmpd="sng" algn="ctr">
                      <a:no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a:solidFill>
                            <a:schemeClr val="tx2"/>
                          </a:solidFill>
                          <a:effectLst/>
                          <a:latin typeface="Arial" panose="020B0604020202020204" pitchFamily="34" charset="0"/>
                        </a:rPr>
                        <a:t> </a:t>
                      </a:r>
                    </a:p>
                  </a:txBody>
                  <a:tcPr marL="7224" marR="7224" marT="7224" marB="0" anchor="b">
                    <a:lnL w="9525" cap="flat" cmpd="sng" algn="ctr">
                      <a:solidFill>
                        <a:schemeClr val="bg1">
                          <a:lumMod val="50000"/>
                        </a:schemeClr>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a:solidFill>
                            <a:schemeClr val="tx2"/>
                          </a:solidFill>
                          <a:effectLst/>
                          <a:latin typeface="Arial" panose="020B0604020202020204" pitchFamily="34" charset="0"/>
                        </a:rPr>
                        <a:t> </a:t>
                      </a:r>
                    </a:p>
                  </a:txBody>
                  <a:tcPr marL="7224" marR="7224" marT="7224" marB="0" anchor="b">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a:solidFill>
                            <a:schemeClr val="tx2"/>
                          </a:solidFill>
                          <a:effectLst/>
                          <a:latin typeface="Arial" panose="020B0604020202020204" pitchFamily="34" charset="0"/>
                        </a:rPr>
                        <a:t> </a:t>
                      </a:r>
                    </a:p>
                  </a:txBody>
                  <a:tcPr marL="7224" marR="7224" marT="7224" marB="0" anchor="b">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100" b="0" i="0" u="none" strike="noStrike">
                        <a:solidFill>
                          <a:schemeClr val="tx2"/>
                        </a:solidFill>
                        <a:effectLst/>
                        <a:latin typeface="Arial" panose="020B0604020202020204" pitchFamily="34" charset="0"/>
                      </a:endParaRPr>
                    </a:p>
                  </a:txBody>
                  <a:tcPr marL="7224" marR="7224" marT="7224" marB="0" anchor="b">
                    <a:lnL w="9525" cap="flat" cmpd="sng" algn="ctr">
                      <a:solidFill>
                        <a:schemeClr val="bg1"/>
                      </a:solidFill>
                      <a:prstDash val="solid"/>
                      <a:round/>
                      <a:headEnd type="none" w="med" len="med"/>
                      <a:tailEnd type="none" w="med" len="med"/>
                    </a:lnL>
                    <a:lnR w="6350" cap="flat" cmpd="sng" algn="ctr">
                      <a:solidFill>
                        <a:schemeClr val="tx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a:solidFill>
                            <a:schemeClr val="tx2"/>
                          </a:solidFill>
                          <a:effectLst/>
                          <a:latin typeface="Arial" panose="020B0604020202020204" pitchFamily="34" charset="0"/>
                        </a:rPr>
                        <a:t> </a:t>
                      </a:r>
                    </a:p>
                  </a:txBody>
                  <a:tcPr marL="7224" marR="7224" marT="7224" marB="0" anchor="b">
                    <a:lnL w="6350"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l" fontAlgn="b"/>
                      <a:r>
                        <a:rPr lang="en-US" sz="1100" b="0" i="0" u="none" strike="noStrike">
                          <a:solidFill>
                            <a:schemeClr val="tx2"/>
                          </a:solidFill>
                          <a:effectLst/>
                          <a:latin typeface="Arial" panose="020B0604020202020204" pitchFamily="34" charset="0"/>
                        </a:rPr>
                        <a:t> </a:t>
                      </a:r>
                    </a:p>
                  </a:txBody>
                  <a:tcPr marL="7224" marR="7224" marT="7224" marB="0" anchor="b">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9D9D6"/>
                    </a:solidFill>
                  </a:tcPr>
                </a:tc>
                <a:tc>
                  <a:txBody>
                    <a:bodyPr/>
                    <a:lstStyle/>
                    <a:p>
                      <a:pPr algn="l" fontAlgn="b"/>
                      <a:r>
                        <a:rPr lang="en-US" sz="1100" b="0" i="0" u="none" strike="noStrike">
                          <a:solidFill>
                            <a:schemeClr val="tx2"/>
                          </a:solidFill>
                          <a:effectLst/>
                          <a:latin typeface="Arial" panose="020B0604020202020204" pitchFamily="34" charset="0"/>
                        </a:rPr>
                        <a:t> </a:t>
                      </a:r>
                    </a:p>
                  </a:txBody>
                  <a:tcPr marL="7224" marR="7224" marT="7224" marB="0" anchor="b">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9D9D6"/>
                    </a:solidFill>
                  </a:tcPr>
                </a:tc>
                <a:tc>
                  <a:txBody>
                    <a:bodyPr/>
                    <a:lstStyle/>
                    <a:p>
                      <a:pPr algn="l" fontAlgn="b"/>
                      <a:r>
                        <a:rPr lang="en-US" sz="1100" b="0" i="0" u="none" strike="noStrike">
                          <a:solidFill>
                            <a:schemeClr val="tx2"/>
                          </a:solidFill>
                          <a:effectLst/>
                          <a:latin typeface="Arial" panose="020B0604020202020204" pitchFamily="34" charset="0"/>
                        </a:rPr>
                        <a:t> </a:t>
                      </a:r>
                    </a:p>
                  </a:txBody>
                  <a:tcPr marL="7224" marR="7224" marT="7224" marB="0" anchor="b">
                    <a:lnL w="9525" cap="flat" cmpd="sng" algn="ctr">
                      <a:solidFill>
                        <a:schemeClr val="bg1"/>
                      </a:solidFill>
                      <a:prstDash val="solid"/>
                      <a:round/>
                      <a:headEnd type="none" w="med" len="med"/>
                      <a:tailEnd type="none" w="med" len="med"/>
                    </a:lnL>
                    <a:lnR w="6350" cap="flat" cmpd="sng" algn="ctr">
                      <a:solidFill>
                        <a:schemeClr val="tx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c>
                  <a:txBody>
                    <a:bodyPr/>
                    <a:lstStyle/>
                    <a:p>
                      <a:pPr algn="l" fontAlgn="b"/>
                      <a:r>
                        <a:rPr lang="en-US" sz="1100" b="0" i="0" u="none" strike="noStrike">
                          <a:solidFill>
                            <a:schemeClr val="tx2"/>
                          </a:solidFill>
                          <a:effectLst/>
                          <a:latin typeface="Arial" panose="020B0604020202020204" pitchFamily="34" charset="0"/>
                        </a:rPr>
                        <a:t> </a:t>
                      </a:r>
                    </a:p>
                  </a:txBody>
                  <a:tcPr marL="7224" marR="7224" marT="7224" marB="0" anchor="b">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100" b="0" i="0" u="none" strike="noStrike">
                        <a:solidFill>
                          <a:schemeClr val="tx2"/>
                        </a:solidFill>
                        <a:effectLst/>
                        <a:latin typeface="Arial" panose="020B0604020202020204" pitchFamily="34" charset="0"/>
                      </a:endParaRPr>
                    </a:p>
                  </a:txBody>
                  <a:tcPr marL="7224" marR="7224" marT="7224"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100" b="0" i="0" u="none" strike="noStrike">
                        <a:solidFill>
                          <a:schemeClr val="tx2"/>
                        </a:solidFill>
                        <a:effectLst/>
                        <a:latin typeface="Arial" panose="020B0604020202020204" pitchFamily="34" charset="0"/>
                      </a:endParaRPr>
                    </a:p>
                  </a:txBody>
                  <a:tcPr marL="7224" marR="7224" marT="7224"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100" b="0" i="0" u="none" strike="noStrike">
                        <a:solidFill>
                          <a:schemeClr val="tx2"/>
                        </a:solidFill>
                        <a:effectLst/>
                        <a:latin typeface="Arial" panose="020B0604020202020204" pitchFamily="34" charset="0"/>
                      </a:endParaRPr>
                    </a:p>
                  </a:txBody>
                  <a:tcPr marL="7224" marR="7224" marT="7224"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16235386"/>
                  </a:ext>
                </a:extLst>
              </a:tr>
              <a:tr h="418153">
                <a:tc>
                  <a:txBody>
                    <a:bodyPr/>
                    <a:lstStyle/>
                    <a:p>
                      <a:pPr algn="l" fontAlgn="b"/>
                      <a:r>
                        <a:rPr lang="en-US" sz="1200" b="1" i="0" u="none" strike="noStrike" kern="1200">
                          <a:solidFill>
                            <a:schemeClr val="tx2"/>
                          </a:solidFill>
                          <a:effectLst/>
                          <a:latin typeface="Arial" panose="020B0604020202020204" pitchFamily="34" charset="0"/>
                          <a:ea typeface="+mn-ea"/>
                          <a:cs typeface="+mn-cs"/>
                        </a:rPr>
                        <a:t>New Hire Orientation</a:t>
                      </a:r>
                    </a:p>
                  </a:txBody>
                  <a:tcPr marL="7224" marR="7224" marT="7224" marB="0" anchor="ctr">
                    <a:lnL w="6350" cap="flat" cmpd="sng" algn="ctr">
                      <a:no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a:solidFill>
                            <a:schemeClr val="tx2"/>
                          </a:solidFill>
                          <a:effectLst/>
                          <a:latin typeface="Arial" panose="020B0604020202020204" pitchFamily="34" charset="0"/>
                        </a:rPr>
                        <a:t> </a:t>
                      </a:r>
                    </a:p>
                  </a:txBody>
                  <a:tcPr marL="7224" marR="7224" marT="7224" marB="0" anchor="b">
                    <a:lnL w="9525" cap="flat" cmpd="sng" algn="ctr">
                      <a:solidFill>
                        <a:schemeClr val="bg1">
                          <a:lumMod val="50000"/>
                        </a:schemeClr>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a:solidFill>
                            <a:schemeClr val="tx2"/>
                          </a:solidFill>
                          <a:effectLst/>
                          <a:latin typeface="Arial" panose="020B0604020202020204" pitchFamily="34" charset="0"/>
                        </a:rPr>
                        <a:t> </a:t>
                      </a:r>
                    </a:p>
                  </a:txBody>
                  <a:tcPr marL="7224" marR="7224" marT="7224" marB="0" anchor="b">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a:solidFill>
                            <a:schemeClr val="tx2"/>
                          </a:solidFill>
                          <a:effectLst/>
                          <a:latin typeface="Arial" panose="020B0604020202020204" pitchFamily="34" charset="0"/>
                        </a:rPr>
                        <a:t> </a:t>
                      </a:r>
                    </a:p>
                  </a:txBody>
                  <a:tcPr marL="7224" marR="7224" marT="7224" marB="0" anchor="b">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100" b="0" i="0" u="none" strike="noStrike">
                        <a:solidFill>
                          <a:schemeClr val="tx2"/>
                        </a:solidFill>
                        <a:effectLst/>
                        <a:latin typeface="Arial" panose="020B0604020202020204" pitchFamily="34" charset="0"/>
                      </a:endParaRPr>
                    </a:p>
                  </a:txBody>
                  <a:tcPr marL="7224" marR="7224" marT="7224" marB="0" anchor="b">
                    <a:lnL w="9525" cap="flat" cmpd="sng" algn="ctr">
                      <a:solidFill>
                        <a:schemeClr val="bg1"/>
                      </a:solidFill>
                      <a:prstDash val="solid"/>
                      <a:round/>
                      <a:headEnd type="none" w="med" len="med"/>
                      <a:tailEnd type="none" w="med" len="med"/>
                    </a:lnL>
                    <a:lnR w="6350" cap="flat" cmpd="sng" algn="ctr">
                      <a:solidFill>
                        <a:schemeClr val="tx1"/>
                      </a:solidFill>
                      <a:prstDash val="solid"/>
                      <a:round/>
                      <a:headEnd type="none" w="med" len="med"/>
                      <a:tailEnd type="none" w="med" len="med"/>
                    </a:lnR>
                    <a:lnT w="9525" cap="flat" cmpd="sng" algn="ctr">
                      <a:solidFill>
                        <a:schemeClr val="bg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a:solidFill>
                            <a:schemeClr val="tx2"/>
                          </a:solidFill>
                          <a:effectLst/>
                          <a:latin typeface="Arial" panose="020B0604020202020204" pitchFamily="34" charset="0"/>
                        </a:rPr>
                        <a:t> </a:t>
                      </a:r>
                    </a:p>
                  </a:txBody>
                  <a:tcPr marL="7224" marR="7224" marT="7224" marB="0" anchor="b">
                    <a:lnL w="6350"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a:solidFill>
                            <a:schemeClr val="tx2"/>
                          </a:solidFill>
                          <a:effectLst/>
                          <a:latin typeface="Arial" panose="020B0604020202020204" pitchFamily="34" charset="0"/>
                        </a:rPr>
                        <a:t> </a:t>
                      </a:r>
                    </a:p>
                  </a:txBody>
                  <a:tcPr marL="7224" marR="7224" marT="7224" marB="0" anchor="b">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a:solidFill>
                            <a:schemeClr val="tx2"/>
                          </a:solidFill>
                          <a:effectLst/>
                          <a:latin typeface="Arial" panose="020B0604020202020204" pitchFamily="34" charset="0"/>
                        </a:rPr>
                        <a:t> </a:t>
                      </a:r>
                    </a:p>
                  </a:txBody>
                  <a:tcPr marL="7224" marR="7224" marT="7224" marB="0" anchor="b">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100" b="0" i="0" u="none" strike="noStrike">
                          <a:solidFill>
                            <a:schemeClr val="tx2"/>
                          </a:solidFill>
                          <a:effectLst/>
                          <a:latin typeface="Arial" panose="020B0604020202020204" pitchFamily="34" charset="0"/>
                        </a:rPr>
                        <a:t> </a:t>
                      </a:r>
                    </a:p>
                  </a:txBody>
                  <a:tcPr marL="7224" marR="7224" marT="7224" marB="0" anchor="b">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100" b="0" i="0" u="none" strike="noStrike">
                          <a:solidFill>
                            <a:schemeClr val="tx2"/>
                          </a:solidFill>
                          <a:effectLst/>
                          <a:latin typeface="Arial" panose="020B0604020202020204" pitchFamily="34" charset="0"/>
                        </a:rPr>
                        <a:t> </a:t>
                      </a:r>
                    </a:p>
                  </a:txBody>
                  <a:tcPr marL="7224" marR="7224" marT="7224" marB="0" anchor="b">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fontAlgn="b"/>
                      <a:endParaRPr lang="en-US" sz="1100" b="0" i="0" u="none" strike="noStrike">
                        <a:solidFill>
                          <a:schemeClr val="tx2"/>
                        </a:solidFill>
                        <a:effectLst/>
                        <a:latin typeface="Arial" panose="020B0604020202020204" pitchFamily="34" charset="0"/>
                      </a:endParaRPr>
                    </a:p>
                  </a:txBody>
                  <a:tcPr marL="7224" marR="7224" marT="7224" marB="0" anchor="b">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ctr" defTabSz="288036" rtl="0" eaLnBrk="1" fontAlgn="b" latinLnBrk="0" hangingPunct="1">
                        <a:lnSpc>
                          <a:spcPct val="100000"/>
                        </a:lnSpc>
                        <a:spcBef>
                          <a:spcPts val="0"/>
                        </a:spcBef>
                        <a:spcAft>
                          <a:spcPts val="0"/>
                        </a:spcAft>
                        <a:buClrTx/>
                        <a:buSzTx/>
                        <a:buFontTx/>
                        <a:buNone/>
                        <a:tabLst/>
                        <a:defRPr/>
                      </a:pPr>
                      <a:r>
                        <a:rPr lang="en-US" sz="1100" b="0" i="0" u="none" strike="noStrike">
                          <a:solidFill>
                            <a:schemeClr val="tx2"/>
                          </a:solidFill>
                          <a:effectLst/>
                          <a:latin typeface="Arial" panose="020B0604020202020204" pitchFamily="34" charset="0"/>
                        </a:rPr>
                        <a:t> </a:t>
                      </a:r>
                      <a:endParaRPr lang="en-US" sz="1100" b="0" i="0" u="none" strike="noStrike">
                        <a:solidFill>
                          <a:schemeClr val="bg1"/>
                        </a:solidFill>
                        <a:effectLst/>
                        <a:latin typeface="Arial" panose="020B0604020202020204" pitchFamily="34" charset="0"/>
                      </a:endParaRPr>
                    </a:p>
                    <a:p>
                      <a:pPr algn="l" fontAlgn="b"/>
                      <a:endParaRPr lang="en-US" sz="1100" b="0" i="0" u="none" strike="noStrike">
                        <a:solidFill>
                          <a:schemeClr val="tx2"/>
                        </a:solidFill>
                        <a:effectLst/>
                        <a:latin typeface="Arial" panose="020B0604020202020204" pitchFamily="34" charset="0"/>
                      </a:endParaRPr>
                    </a:p>
                  </a:txBody>
                  <a:tcPr marL="7224" marR="7224" marT="7224" marB="0" anchor="b">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fontAlgn="b"/>
                      <a:endParaRPr lang="en-US" sz="1100" b="0" i="0" u="none" strike="noStrike">
                        <a:solidFill>
                          <a:schemeClr val="tx2"/>
                        </a:solidFill>
                        <a:effectLst/>
                        <a:latin typeface="Arial" panose="020B0604020202020204" pitchFamily="34" charset="0"/>
                      </a:endParaRPr>
                    </a:p>
                  </a:txBody>
                  <a:tcPr marL="7224" marR="7224" marT="7224" marB="0" anchor="b">
                    <a:lnL w="9525"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615551591"/>
                  </a:ext>
                </a:extLst>
              </a:tr>
            </a:tbl>
          </a:graphicData>
        </a:graphic>
      </p:graphicFrame>
      <p:sp>
        <p:nvSpPr>
          <p:cNvPr id="2" name="Slide Number Placeholder 1">
            <a:extLst>
              <a:ext uri="{FF2B5EF4-FFF2-40B4-BE49-F238E27FC236}">
                <a16:creationId xmlns:a16="http://schemas.microsoft.com/office/drawing/2014/main" id="{0B28CF85-197A-4294-80FB-4E519F77EDD2}"/>
              </a:ext>
            </a:extLst>
          </p:cNvPr>
          <p:cNvSpPr>
            <a:spLocks noGrp="1"/>
          </p:cNvSpPr>
          <p:nvPr>
            <p:ph type="sldNum" sz="quarter" idx="21"/>
          </p:nvPr>
        </p:nvSpPr>
        <p:spPr>
          <a:xfrm>
            <a:off x="11643919" y="6219717"/>
            <a:ext cx="454400" cy="333375"/>
          </a:xfrm>
        </p:spPr>
        <p:txBody>
          <a:bodyPr/>
          <a:lstStyle/>
          <a:p>
            <a:fld id="{AD816501-AAE5-214E-B100-00C3DC5F5E3F}" type="slidenum">
              <a:rPr lang="en-US" smtClean="0"/>
              <a:pPr/>
              <a:t>4</a:t>
            </a:fld>
            <a:endParaRPr lang="en-US"/>
          </a:p>
        </p:txBody>
      </p:sp>
      <p:sp>
        <p:nvSpPr>
          <p:cNvPr id="62" name="Title 1">
            <a:extLst>
              <a:ext uri="{FF2B5EF4-FFF2-40B4-BE49-F238E27FC236}">
                <a16:creationId xmlns:a16="http://schemas.microsoft.com/office/drawing/2014/main" id="{9A8B2A95-0C78-284A-95D5-7100366018DB}"/>
              </a:ext>
            </a:extLst>
          </p:cNvPr>
          <p:cNvSpPr>
            <a:spLocks noGrp="1"/>
          </p:cNvSpPr>
          <p:nvPr>
            <p:ph type="title"/>
          </p:nvPr>
        </p:nvSpPr>
        <p:spPr>
          <a:xfrm>
            <a:off x="598475" y="222721"/>
            <a:ext cx="10141527" cy="830997"/>
          </a:xfrm>
        </p:spPr>
        <p:txBody>
          <a:bodyPr/>
          <a:lstStyle/>
          <a:p>
            <a:r>
              <a:rPr lang="en-US">
                <a:ea typeface="Arial Unicode MS"/>
                <a:cs typeface="Arial Unicode MS"/>
              </a:rPr>
              <a:t>Nursing Education &amp; Transition-to-Practice (TTP)</a:t>
            </a:r>
            <a:br>
              <a:rPr lang="en-US"/>
            </a:br>
            <a:r>
              <a:rPr lang="en-US" sz="2400" b="0">
                <a:ea typeface="Arial Unicode MS"/>
                <a:cs typeface="Arial Unicode MS"/>
              </a:rPr>
              <a:t>(2-year ADN program)</a:t>
            </a:r>
            <a:endParaRPr lang="en-US" sz="2400">
              <a:ea typeface="Arial Unicode MS"/>
              <a:cs typeface="Arial Unicode MS"/>
            </a:endParaRPr>
          </a:p>
        </p:txBody>
      </p:sp>
      <p:sp>
        <p:nvSpPr>
          <p:cNvPr id="3" name="Rectangle 2">
            <a:extLst>
              <a:ext uri="{FF2B5EF4-FFF2-40B4-BE49-F238E27FC236}">
                <a16:creationId xmlns:a16="http://schemas.microsoft.com/office/drawing/2014/main" id="{6C6EB19F-CEAE-4633-B22F-C531D7283D09}"/>
              </a:ext>
            </a:extLst>
          </p:cNvPr>
          <p:cNvSpPr/>
          <p:nvPr/>
        </p:nvSpPr>
        <p:spPr bwMode="auto">
          <a:xfrm>
            <a:off x="3533774" y="3866145"/>
            <a:ext cx="4624821" cy="963030"/>
          </a:xfrm>
          <a:prstGeom prst="rect">
            <a:avLst/>
          </a:prstGeom>
          <a:no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4000" b="1">
                <a:solidFill>
                  <a:srgbClr val="FF0000"/>
                </a:solidFill>
                <a:latin typeface="Arial" pitchFamily="-110" charset="0"/>
                <a:ea typeface="ヒラギノ角ゴ ProN W3" pitchFamily="-110" charset="-128"/>
                <a:cs typeface="ヒラギノ角ゴ ProN W3" pitchFamily="-110" charset="-128"/>
                <a:sym typeface="Arial" pitchFamily="-110" charset="0"/>
              </a:rPr>
              <a:t>MISSING</a:t>
            </a:r>
            <a:endParaRPr kumimoji="0" lang="en-US" sz="4000" b="1" i="0" u="none" strike="noStrike" cap="none" normalizeH="0" baseline="0">
              <a:ln>
                <a:noFill/>
              </a:ln>
              <a:solidFill>
                <a:srgbClr val="FF0000"/>
              </a:solidFill>
              <a:effectLst/>
              <a:latin typeface="Arial" pitchFamily="-110" charset="0"/>
              <a:ea typeface="ヒラギノ角ゴ ProN W3" pitchFamily="-110" charset="-128"/>
              <a:cs typeface="ヒラギノ角ゴ ProN W3" pitchFamily="-110" charset="-128"/>
              <a:sym typeface="Arial" pitchFamily="-110" charset="0"/>
            </a:endParaRPr>
          </a:p>
        </p:txBody>
      </p:sp>
      <p:pic>
        <p:nvPicPr>
          <p:cNvPr id="6" name="Picture 23" descr="A picture containing clipart&#10;&#10;Description automatically generated">
            <a:extLst>
              <a:ext uri="{FF2B5EF4-FFF2-40B4-BE49-F238E27FC236}">
                <a16:creationId xmlns:a16="http://schemas.microsoft.com/office/drawing/2014/main" id="{57AD19FB-AA5F-4461-982E-D79CEE2793F9}"/>
              </a:ext>
            </a:extLst>
          </p:cNvPr>
          <p:cNvPicPr>
            <a:picLocks noChangeAspect="1"/>
          </p:cNvPicPr>
          <p:nvPr/>
        </p:nvPicPr>
        <p:blipFill>
          <a:blip r:embed="rId4"/>
          <a:stretch>
            <a:fillRect/>
          </a:stretch>
        </p:blipFill>
        <p:spPr>
          <a:xfrm>
            <a:off x="4384643" y="1485754"/>
            <a:ext cx="3500402" cy="396177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8" name="Picture 7" descr="Logo, company name&#10;&#10;Description automatically generated">
            <a:extLst>
              <a:ext uri="{FF2B5EF4-FFF2-40B4-BE49-F238E27FC236}">
                <a16:creationId xmlns:a16="http://schemas.microsoft.com/office/drawing/2014/main" id="{70527967-34EC-40DD-B0FA-7A0B5824F9BF}"/>
              </a:ext>
            </a:extLst>
          </p:cNvPr>
          <p:cNvPicPr>
            <a:picLocks noChangeAspect="1"/>
          </p:cNvPicPr>
          <p:nvPr/>
        </p:nvPicPr>
        <p:blipFill>
          <a:blip r:embed="rId5"/>
          <a:stretch>
            <a:fillRect/>
          </a:stretch>
        </p:blipFill>
        <p:spPr>
          <a:xfrm>
            <a:off x="11470649" y="48649"/>
            <a:ext cx="686372" cy="796920"/>
          </a:xfrm>
          <a:prstGeom prst="rect">
            <a:avLst/>
          </a:prstGeom>
          <a:noFill/>
        </p:spPr>
      </p:pic>
    </p:spTree>
    <p:custDataLst>
      <p:tags r:id="rId1"/>
    </p:custDataLst>
    <p:extLst>
      <p:ext uri="{BB962C8B-B14F-4D97-AF65-F5344CB8AC3E}">
        <p14:creationId xmlns:p14="http://schemas.microsoft.com/office/powerpoint/2010/main" val="26694929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1"/>
                                        </p:tgtEl>
                                        <p:attrNameLst>
                                          <p:attrName>style.visibility</p:attrName>
                                        </p:attrNameLst>
                                      </p:cBhvr>
                                      <p:to>
                                        <p:strVal val="visible"/>
                                      </p:to>
                                    </p:set>
                                    <p:animEffect transition="in" filter="fade">
                                      <p:cBhvr>
                                        <p:cTn id="12" dur="500"/>
                                        <p:tgtEl>
                                          <p:spTgt spid="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06D3D93B-4A86-4433-A9F1-3E1B7BC60477}"/>
              </a:ext>
            </a:extLst>
          </p:cNvPr>
          <p:cNvSpPr/>
          <p:nvPr/>
        </p:nvSpPr>
        <p:spPr bwMode="auto">
          <a:xfrm>
            <a:off x="259704" y="5819605"/>
            <a:ext cx="6201195" cy="914399"/>
          </a:xfrm>
          <a:prstGeom prst="rect">
            <a:avLst/>
          </a:prstGeom>
          <a:solidFill>
            <a:schemeClr val="bg1"/>
          </a:solidFill>
          <a:ln w="1270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err="1">
              <a:ln>
                <a:noFill/>
              </a:ln>
              <a:solidFill>
                <a:schemeClr val="bg1"/>
              </a:solidFill>
              <a:effectLst/>
              <a:latin typeface="Arial" pitchFamily="-110" charset="0"/>
              <a:ea typeface="ヒラギノ角ゴ ProN W3" pitchFamily="-110" charset="-128"/>
              <a:cs typeface="ヒラギノ角ゴ ProN W3" pitchFamily="-110" charset="-128"/>
              <a:sym typeface="Arial" pitchFamily="-110" charset="0"/>
            </a:endParaRPr>
          </a:p>
        </p:txBody>
      </p:sp>
      <p:graphicFrame>
        <p:nvGraphicFramePr>
          <p:cNvPr id="80" name="Diagram 80">
            <a:extLst>
              <a:ext uri="{FF2B5EF4-FFF2-40B4-BE49-F238E27FC236}">
                <a16:creationId xmlns:a16="http://schemas.microsoft.com/office/drawing/2014/main" id="{231FF868-2CD3-4480-AF82-8BAEFE589818}"/>
              </a:ext>
            </a:extLst>
          </p:cNvPr>
          <p:cNvGraphicFramePr/>
          <p:nvPr>
            <p:extLst>
              <p:ext uri="{D42A27DB-BD31-4B8C-83A1-F6EECF244321}">
                <p14:modId xmlns:p14="http://schemas.microsoft.com/office/powerpoint/2010/main" val="3169921838"/>
              </p:ext>
            </p:extLst>
          </p:nvPr>
        </p:nvGraphicFramePr>
        <p:xfrm>
          <a:off x="2144390" y="298732"/>
          <a:ext cx="8624760" cy="60312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Content Placeholder 2">
            <a:extLst>
              <a:ext uri="{FF2B5EF4-FFF2-40B4-BE49-F238E27FC236}">
                <a16:creationId xmlns:a16="http://schemas.microsoft.com/office/drawing/2014/main" id="{18F148FD-C706-6740-AB38-5455211202DC}"/>
              </a:ext>
            </a:extLst>
          </p:cNvPr>
          <p:cNvSpPr>
            <a:spLocks noGrp="1"/>
          </p:cNvSpPr>
          <p:nvPr>
            <p:ph sz="quarter" idx="15"/>
          </p:nvPr>
        </p:nvSpPr>
        <p:spPr>
          <a:xfrm>
            <a:off x="640427" y="7490619"/>
            <a:ext cx="10985780" cy="4193910"/>
          </a:xfrm>
        </p:spPr>
        <p:txBody>
          <a:bodyPr/>
          <a:lstStyle/>
          <a:p>
            <a:pPr algn="l"/>
            <a:endParaRPr lang="en-US" sz="2200">
              <a:ea typeface="Arial Unicode MS"/>
              <a:cs typeface="Arial Unicode MS"/>
            </a:endParaRPr>
          </a:p>
          <a:p>
            <a:pPr algn="l"/>
            <a:endParaRPr lang="en-US" sz="2200"/>
          </a:p>
          <a:p>
            <a:pPr algn="l"/>
            <a:endParaRPr lang="en-US" sz="2200">
              <a:ea typeface="Arial Unicode MS"/>
              <a:cs typeface="Arial Unicode MS"/>
            </a:endParaRPr>
          </a:p>
          <a:p>
            <a:pPr algn="l"/>
            <a:endParaRPr lang="en-US" sz="2200">
              <a:ea typeface="Arial Unicode MS"/>
              <a:cs typeface="Arial Unicode MS"/>
            </a:endParaRPr>
          </a:p>
          <a:p>
            <a:pPr marL="457200" indent="-457200" algn="l">
              <a:buFont typeface="+mj-lt"/>
              <a:buAutoNum type="arabicPeriod"/>
            </a:pPr>
            <a:endParaRPr lang="en-US"/>
          </a:p>
          <a:p>
            <a:pPr marL="342900" indent="-342900" algn="l">
              <a:buFont typeface="Arial" panose="020B0604020202020204" pitchFamily="34" charset="0"/>
              <a:buChar char="•"/>
            </a:pPr>
            <a:endParaRPr lang="en-US"/>
          </a:p>
          <a:p>
            <a:pPr marL="342900" indent="-342900" algn="l">
              <a:buFont typeface="Arial" panose="020B0604020202020204" pitchFamily="34" charset="0"/>
              <a:buChar char="•"/>
            </a:pPr>
            <a:endParaRPr lang="en-US"/>
          </a:p>
        </p:txBody>
      </p:sp>
      <p:sp>
        <p:nvSpPr>
          <p:cNvPr id="5" name="Slide Number Placeholder 4">
            <a:extLst>
              <a:ext uri="{FF2B5EF4-FFF2-40B4-BE49-F238E27FC236}">
                <a16:creationId xmlns:a16="http://schemas.microsoft.com/office/drawing/2014/main" id="{F476D323-A3ED-8F46-B3DE-64FEAA8B1F84}"/>
              </a:ext>
            </a:extLst>
          </p:cNvPr>
          <p:cNvSpPr>
            <a:spLocks noGrp="1"/>
          </p:cNvSpPr>
          <p:nvPr>
            <p:ph type="sldNum" sz="quarter" idx="4"/>
          </p:nvPr>
        </p:nvSpPr>
        <p:spPr/>
        <p:txBody>
          <a:bodyPr/>
          <a:lstStyle/>
          <a:p>
            <a:fld id="{AD816501-AAE5-214E-B100-00C3DC5F5E3F}" type="slidenum">
              <a:rPr lang="en-US" smtClean="0"/>
              <a:pPr/>
              <a:t>5</a:t>
            </a:fld>
            <a:endParaRPr lang="en-US"/>
          </a:p>
        </p:txBody>
      </p:sp>
      <p:pic>
        <p:nvPicPr>
          <p:cNvPr id="70" name="Picture 69" descr="Logo, company name&#10;&#10;Description automatically generated">
            <a:extLst>
              <a:ext uri="{FF2B5EF4-FFF2-40B4-BE49-F238E27FC236}">
                <a16:creationId xmlns:a16="http://schemas.microsoft.com/office/drawing/2014/main" id="{E5678D32-41D7-4B98-BB8B-9C9D1CD3E1BD}"/>
              </a:ext>
            </a:extLst>
          </p:cNvPr>
          <p:cNvPicPr>
            <a:picLocks noChangeAspect="1"/>
          </p:cNvPicPr>
          <p:nvPr/>
        </p:nvPicPr>
        <p:blipFill rotWithShape="1">
          <a:blip r:embed="rId8"/>
          <a:srcRect l="9922" t="9910" r="10966" b="6757"/>
          <a:stretch/>
        </p:blipFill>
        <p:spPr>
          <a:xfrm>
            <a:off x="5184920" y="1764219"/>
            <a:ext cx="2543158" cy="3103197"/>
          </a:xfrm>
          <a:prstGeom prst="rect">
            <a:avLst/>
          </a:prstGeom>
          <a:noFill/>
        </p:spPr>
      </p:pic>
      <p:sp>
        <p:nvSpPr>
          <p:cNvPr id="72" name="Rectangle: Rounded Corners 71">
            <a:extLst>
              <a:ext uri="{FF2B5EF4-FFF2-40B4-BE49-F238E27FC236}">
                <a16:creationId xmlns:a16="http://schemas.microsoft.com/office/drawing/2014/main" id="{5AFB6416-76C8-49F2-A612-F7774C22269C}"/>
              </a:ext>
            </a:extLst>
          </p:cNvPr>
          <p:cNvSpPr/>
          <p:nvPr/>
        </p:nvSpPr>
        <p:spPr bwMode="auto">
          <a:xfrm>
            <a:off x="609516" y="2869096"/>
            <a:ext cx="1831496" cy="1386435"/>
          </a:xfrm>
          <a:prstGeom prst="round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a:spcBef>
                <a:spcPct val="0"/>
              </a:spcBef>
            </a:pPr>
            <a:r>
              <a:rPr lang="en-US" sz="2400" b="1">
                <a:solidFill>
                  <a:srgbClr val="F2990A"/>
                </a:solidFill>
              </a:rPr>
              <a:t>PAID</a:t>
            </a:r>
          </a:p>
          <a:p>
            <a:pPr algn="ctr" defTabSz="914400">
              <a:spcBef>
                <a:spcPct val="0"/>
              </a:spcBef>
            </a:pPr>
            <a:r>
              <a:rPr lang="en-US" sz="2000">
                <a:solidFill>
                  <a:schemeClr val="tx1"/>
                </a:solidFill>
              </a:rPr>
              <a:t>apprentice &amp; coach </a:t>
            </a:r>
          </a:p>
        </p:txBody>
      </p:sp>
      <p:sp>
        <p:nvSpPr>
          <p:cNvPr id="73" name="Rectangle: Rounded Corners 72">
            <a:extLst>
              <a:ext uri="{FF2B5EF4-FFF2-40B4-BE49-F238E27FC236}">
                <a16:creationId xmlns:a16="http://schemas.microsoft.com/office/drawing/2014/main" id="{832E69CF-7204-4F77-BA9A-E15C0673EC0A}"/>
              </a:ext>
            </a:extLst>
          </p:cNvPr>
          <p:cNvSpPr/>
          <p:nvPr/>
        </p:nvSpPr>
        <p:spPr bwMode="auto">
          <a:xfrm>
            <a:off x="364722" y="1176460"/>
            <a:ext cx="2327159" cy="1314867"/>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a:spcBef>
                <a:spcPct val="0"/>
              </a:spcBef>
            </a:pPr>
            <a:r>
              <a:rPr lang="en-US" sz="2400" b="1">
                <a:solidFill>
                  <a:schemeClr val="accent1">
                    <a:lumMod val="75000"/>
                  </a:schemeClr>
                </a:solidFill>
                <a:latin typeface="Arial"/>
                <a:ea typeface="ヒラギノ角ゴ ProN W3"/>
              </a:rPr>
              <a:t>INTEGRATED</a:t>
            </a:r>
            <a:r>
              <a:rPr lang="en-US" sz="2400">
                <a:solidFill>
                  <a:schemeClr val="tx1"/>
                </a:solidFill>
                <a:latin typeface="Arial"/>
                <a:ea typeface="ヒラギノ角ゴ ProN W3"/>
              </a:rPr>
              <a:t> </a:t>
            </a:r>
            <a:r>
              <a:rPr lang="en-US" sz="2000">
                <a:solidFill>
                  <a:schemeClr val="tx1"/>
                </a:solidFill>
                <a:latin typeface="Arial"/>
                <a:ea typeface="ヒラギノ角ゴ ProN W3"/>
              </a:rPr>
              <a:t>into nursing school curriculum</a:t>
            </a:r>
            <a:endParaRPr lang="en-US" sz="2800">
              <a:solidFill>
                <a:schemeClr val="tx1"/>
              </a:solidFill>
            </a:endParaRPr>
          </a:p>
        </p:txBody>
      </p:sp>
      <p:sp>
        <p:nvSpPr>
          <p:cNvPr id="75" name="Rectangle: Rounded Corners 74">
            <a:extLst>
              <a:ext uri="{FF2B5EF4-FFF2-40B4-BE49-F238E27FC236}">
                <a16:creationId xmlns:a16="http://schemas.microsoft.com/office/drawing/2014/main" id="{4E1315A2-E8E5-4F8C-980D-DF6D86C0AE6A}"/>
              </a:ext>
            </a:extLst>
          </p:cNvPr>
          <p:cNvSpPr/>
          <p:nvPr/>
        </p:nvSpPr>
        <p:spPr bwMode="auto">
          <a:xfrm>
            <a:off x="698070" y="4630088"/>
            <a:ext cx="1642682" cy="1386436"/>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algn="ctr" defTabSz="914400">
              <a:spcBef>
                <a:spcPct val="0"/>
              </a:spcBef>
            </a:pPr>
            <a:r>
              <a:rPr lang="en-US" sz="2400" b="1">
                <a:solidFill>
                  <a:schemeClr val="accent2">
                    <a:lumMod val="75000"/>
                  </a:schemeClr>
                </a:solidFill>
              </a:rPr>
              <a:t>ALL</a:t>
            </a:r>
          </a:p>
          <a:p>
            <a:pPr algn="ctr" defTabSz="914400">
              <a:spcBef>
                <a:spcPct val="0"/>
              </a:spcBef>
            </a:pPr>
            <a:r>
              <a:rPr lang="en-US" sz="2000">
                <a:solidFill>
                  <a:schemeClr val="tx1"/>
                </a:solidFill>
              </a:rPr>
              <a:t>practice</a:t>
            </a:r>
          </a:p>
          <a:p>
            <a:pPr algn="ctr" defTabSz="914400">
              <a:spcBef>
                <a:spcPct val="0"/>
              </a:spcBef>
            </a:pPr>
            <a:r>
              <a:rPr lang="en-US" sz="2000">
                <a:solidFill>
                  <a:schemeClr val="tx1"/>
                </a:solidFill>
              </a:rPr>
              <a:t>settings</a:t>
            </a:r>
          </a:p>
        </p:txBody>
      </p:sp>
      <p:sp>
        <p:nvSpPr>
          <p:cNvPr id="1275" name="Title 1">
            <a:extLst>
              <a:ext uri="{FF2B5EF4-FFF2-40B4-BE49-F238E27FC236}">
                <a16:creationId xmlns:a16="http://schemas.microsoft.com/office/drawing/2014/main" id="{82C370AF-F8B2-475E-85C1-244F42873E62}"/>
              </a:ext>
            </a:extLst>
          </p:cNvPr>
          <p:cNvSpPr>
            <a:spLocks noGrp="1"/>
          </p:cNvSpPr>
          <p:nvPr>
            <p:ph type="title"/>
          </p:nvPr>
        </p:nvSpPr>
        <p:spPr>
          <a:xfrm>
            <a:off x="524447" y="223361"/>
            <a:ext cx="10145760" cy="577081"/>
          </a:xfrm>
        </p:spPr>
        <p:txBody>
          <a:bodyPr/>
          <a:lstStyle/>
          <a:p>
            <a:r>
              <a:rPr lang="en-US">
                <a:ea typeface="Arial Unicode MS"/>
                <a:cs typeface="Arial Unicode MS"/>
              </a:rPr>
              <a:t>Solution:</a:t>
            </a:r>
            <a:endParaRPr lang="en-US"/>
          </a:p>
        </p:txBody>
      </p:sp>
      <p:pic>
        <p:nvPicPr>
          <p:cNvPr id="11" name="Picture 10" descr="Logo, company name&#10;&#10;Description automatically generated">
            <a:extLst>
              <a:ext uri="{FF2B5EF4-FFF2-40B4-BE49-F238E27FC236}">
                <a16:creationId xmlns:a16="http://schemas.microsoft.com/office/drawing/2014/main" id="{FA5BDD1E-6C37-4197-8C15-5DB2C34E31E7}"/>
              </a:ext>
            </a:extLst>
          </p:cNvPr>
          <p:cNvPicPr>
            <a:picLocks noChangeAspect="1"/>
          </p:cNvPicPr>
          <p:nvPr/>
        </p:nvPicPr>
        <p:blipFill>
          <a:blip r:embed="rId8"/>
          <a:stretch>
            <a:fillRect/>
          </a:stretch>
        </p:blipFill>
        <p:spPr>
          <a:xfrm>
            <a:off x="11470649" y="48649"/>
            <a:ext cx="686372" cy="796920"/>
          </a:xfrm>
          <a:prstGeom prst="rect">
            <a:avLst/>
          </a:prstGeom>
          <a:noFill/>
        </p:spPr>
      </p:pic>
    </p:spTree>
    <p:extLst>
      <p:ext uri="{BB962C8B-B14F-4D97-AF65-F5344CB8AC3E}">
        <p14:creationId xmlns:p14="http://schemas.microsoft.com/office/powerpoint/2010/main" val="212721197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p:cTn id="7" dur="1000" fill="hold"/>
                                        <p:tgtEl>
                                          <p:spTgt spid="80"/>
                                        </p:tgtEl>
                                        <p:attrNameLst>
                                          <p:attrName>ppt_w</p:attrName>
                                        </p:attrNameLst>
                                      </p:cBhvr>
                                      <p:tavLst>
                                        <p:tav tm="0">
                                          <p:val>
                                            <p:fltVal val="0"/>
                                          </p:val>
                                        </p:tav>
                                        <p:tav tm="100000">
                                          <p:val>
                                            <p:strVal val="#ppt_w"/>
                                          </p:val>
                                        </p:tav>
                                      </p:tavLst>
                                    </p:anim>
                                    <p:anim calcmode="lin" valueType="num">
                                      <p:cBhvr>
                                        <p:cTn id="8" dur="1000" fill="hold"/>
                                        <p:tgtEl>
                                          <p:spTgt spid="80"/>
                                        </p:tgtEl>
                                        <p:attrNameLst>
                                          <p:attrName>ppt_h</p:attrName>
                                        </p:attrNameLst>
                                      </p:cBhvr>
                                      <p:tavLst>
                                        <p:tav tm="0">
                                          <p:val>
                                            <p:fltVal val="0"/>
                                          </p:val>
                                        </p:tav>
                                        <p:tav tm="100000">
                                          <p:val>
                                            <p:strVal val="#ppt_h"/>
                                          </p:val>
                                        </p:tav>
                                      </p:tavLst>
                                    </p:anim>
                                    <p:anim calcmode="lin" valueType="num">
                                      <p:cBhvr>
                                        <p:cTn id="9" dur="1000" fill="hold"/>
                                        <p:tgtEl>
                                          <p:spTgt spid="80"/>
                                        </p:tgtEl>
                                        <p:attrNameLst>
                                          <p:attrName>style.rotation</p:attrName>
                                        </p:attrNameLst>
                                      </p:cBhvr>
                                      <p:tavLst>
                                        <p:tav tm="0">
                                          <p:val>
                                            <p:fltVal val="90"/>
                                          </p:val>
                                        </p:tav>
                                        <p:tav tm="100000">
                                          <p:val>
                                            <p:fltVal val="0"/>
                                          </p:val>
                                        </p:tav>
                                      </p:tavLst>
                                    </p:anim>
                                    <p:animEffect transition="in" filter="fade">
                                      <p:cBhvr>
                                        <p:cTn id="10" dur="10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0"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Content Placeholder 15"/>
          <p:cNvGraphicFramePr>
            <a:graphicFrameLocks noGrp="1"/>
          </p:cNvGraphicFramePr>
          <p:nvPr>
            <p:ph sz="quarter" idx="4294967295"/>
            <p:extLst>
              <p:ext uri="{D42A27DB-BD31-4B8C-83A1-F6EECF244321}">
                <p14:modId xmlns:p14="http://schemas.microsoft.com/office/powerpoint/2010/main" val="3689388074"/>
              </p:ext>
            </p:extLst>
          </p:nvPr>
        </p:nvGraphicFramePr>
        <p:xfrm>
          <a:off x="562841" y="1350817"/>
          <a:ext cx="11014915" cy="4122700"/>
        </p:xfrm>
        <a:graphic>
          <a:graphicData uri="http://schemas.openxmlformats.org/drawingml/2006/table">
            <a:tbl>
              <a:tblPr firstRow="1" bandRow="1">
                <a:tableStyleId>{00A15C55-8517-42AA-B614-E9B94910E393}</a:tableStyleId>
              </a:tblPr>
              <a:tblGrid>
                <a:gridCol w="2242193">
                  <a:extLst>
                    <a:ext uri="{9D8B030D-6E8A-4147-A177-3AD203B41FA5}">
                      <a16:colId xmlns:a16="http://schemas.microsoft.com/office/drawing/2014/main" val="20000"/>
                    </a:ext>
                  </a:extLst>
                </a:gridCol>
                <a:gridCol w="1935002">
                  <a:extLst>
                    <a:ext uri="{9D8B030D-6E8A-4147-A177-3AD203B41FA5}">
                      <a16:colId xmlns:a16="http://schemas.microsoft.com/office/drawing/2014/main" val="20001"/>
                    </a:ext>
                  </a:extLst>
                </a:gridCol>
                <a:gridCol w="1709430">
                  <a:extLst>
                    <a:ext uri="{9D8B030D-6E8A-4147-A177-3AD203B41FA5}">
                      <a16:colId xmlns:a16="http://schemas.microsoft.com/office/drawing/2014/main" val="20002"/>
                    </a:ext>
                  </a:extLst>
                </a:gridCol>
                <a:gridCol w="1709430">
                  <a:extLst>
                    <a:ext uri="{9D8B030D-6E8A-4147-A177-3AD203B41FA5}">
                      <a16:colId xmlns:a16="http://schemas.microsoft.com/office/drawing/2014/main" val="4291804976"/>
                    </a:ext>
                  </a:extLst>
                </a:gridCol>
                <a:gridCol w="1709430">
                  <a:extLst>
                    <a:ext uri="{9D8B030D-6E8A-4147-A177-3AD203B41FA5}">
                      <a16:colId xmlns:a16="http://schemas.microsoft.com/office/drawing/2014/main" val="467818001"/>
                    </a:ext>
                  </a:extLst>
                </a:gridCol>
                <a:gridCol w="1709430">
                  <a:extLst>
                    <a:ext uri="{9D8B030D-6E8A-4147-A177-3AD203B41FA5}">
                      <a16:colId xmlns:a16="http://schemas.microsoft.com/office/drawing/2014/main" val="1781304336"/>
                    </a:ext>
                  </a:extLst>
                </a:gridCol>
              </a:tblGrid>
              <a:tr h="881959">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500" u="none" strike="noStrike" cap="none" normalizeH="0" baseline="0">
                        <a:ln>
                          <a:noFill/>
                        </a:ln>
                        <a:effectLst/>
                      </a:endParaRPr>
                    </a:p>
                  </a:txBody>
                  <a:tcPr anchor="ctr"/>
                </a:tc>
                <a:tc>
                  <a:txBody>
                    <a:bodyPr/>
                    <a:lstStyle/>
                    <a:p>
                      <a:pPr marL="0" marR="0" lvl="0" indent="0" algn="ctr" defTabSz="288036" rtl="0" eaLnBrk="1" fontAlgn="auto" latinLnBrk="0" hangingPunct="1">
                        <a:lnSpc>
                          <a:spcPct val="100000"/>
                        </a:lnSpc>
                        <a:spcBef>
                          <a:spcPts val="0"/>
                        </a:spcBef>
                        <a:spcAft>
                          <a:spcPts val="0"/>
                        </a:spcAft>
                        <a:buClrTx/>
                        <a:buSzTx/>
                        <a:buFontTx/>
                        <a:buNone/>
                        <a:tabLst/>
                        <a:defRPr/>
                      </a:pPr>
                      <a:r>
                        <a:rPr kumimoji="0" lang="en-US" sz="1800" u="none" strike="noStrike" cap="none" normalizeH="0" baseline="0">
                          <a:ln>
                            <a:noFill/>
                          </a:ln>
                          <a:solidFill>
                            <a:schemeClr val="accent1"/>
                          </a:solidFill>
                          <a:effectLst/>
                        </a:rPr>
                        <a:t>appRNticeship</a:t>
                      </a:r>
                    </a:p>
                  </a:txBody>
                  <a:tcPr anchor="ctr"/>
                </a:tc>
                <a:tc>
                  <a:txBody>
                    <a:bodyPr/>
                    <a:lstStyle/>
                    <a:p>
                      <a:pPr marL="0" marR="0" lvl="0" indent="0" algn="ctr" defTabSz="288036" rtl="0" eaLnBrk="1" fontAlgn="auto" latinLnBrk="0" hangingPunct="1">
                        <a:lnSpc>
                          <a:spcPct val="100000"/>
                        </a:lnSpc>
                        <a:spcBef>
                          <a:spcPts val="0"/>
                        </a:spcBef>
                        <a:spcAft>
                          <a:spcPts val="0"/>
                        </a:spcAft>
                        <a:buClrTx/>
                        <a:buSzTx/>
                        <a:buFontTx/>
                        <a:buNone/>
                        <a:tabLst/>
                        <a:defRPr/>
                      </a:pPr>
                      <a:r>
                        <a:rPr kumimoji="0" lang="en-US" sz="1500" u="none" strike="noStrike" cap="none" normalizeH="0" baseline="0">
                          <a:ln>
                            <a:noFill/>
                          </a:ln>
                          <a:effectLst/>
                        </a:rPr>
                        <a:t>Traditional Internships</a:t>
                      </a:r>
                    </a:p>
                  </a:txBody>
                  <a:tcPr anchor="ctr"/>
                </a:tc>
                <a:tc>
                  <a:txBody>
                    <a:bodyPr/>
                    <a:lstStyle/>
                    <a:p>
                      <a:pPr marL="0" marR="0" lvl="0" indent="0" algn="ctr" defTabSz="288036" rtl="0" eaLnBrk="1" fontAlgn="auto" latinLnBrk="0" hangingPunct="1">
                        <a:lnSpc>
                          <a:spcPct val="100000"/>
                        </a:lnSpc>
                        <a:spcBef>
                          <a:spcPts val="0"/>
                        </a:spcBef>
                        <a:spcAft>
                          <a:spcPts val="0"/>
                        </a:spcAft>
                        <a:buClrTx/>
                        <a:buSzTx/>
                        <a:buFontTx/>
                        <a:buNone/>
                        <a:tabLst/>
                        <a:defRPr/>
                      </a:pPr>
                      <a:r>
                        <a:rPr kumimoji="0" lang="en-US" sz="1500" u="none" strike="noStrike" cap="none" normalizeH="0" baseline="0">
                          <a:ln>
                            <a:noFill/>
                          </a:ln>
                          <a:effectLst/>
                        </a:rPr>
                        <a:t>Nurse Residency Programs</a:t>
                      </a:r>
                    </a:p>
                  </a:txBody>
                  <a:tcPr anchor="ctr"/>
                </a:tc>
                <a:tc>
                  <a:txBody>
                    <a:bodyPr/>
                    <a:lstStyle/>
                    <a:p>
                      <a:pPr marL="0" marR="0" lvl="0" indent="0" algn="ctr" defTabSz="288036" rtl="0" eaLnBrk="1" fontAlgn="auto" latinLnBrk="0" hangingPunct="1">
                        <a:lnSpc>
                          <a:spcPct val="100000"/>
                        </a:lnSpc>
                        <a:spcBef>
                          <a:spcPts val="0"/>
                        </a:spcBef>
                        <a:spcAft>
                          <a:spcPts val="0"/>
                        </a:spcAft>
                        <a:buClrTx/>
                        <a:buSzTx/>
                        <a:buFontTx/>
                        <a:buNone/>
                        <a:tabLst/>
                        <a:defRPr/>
                      </a:pPr>
                      <a:r>
                        <a:rPr kumimoji="0" lang="en-US" sz="1500" u="none" strike="noStrike" cap="none" normalizeH="0" baseline="0">
                          <a:ln>
                            <a:noFill/>
                          </a:ln>
                          <a:effectLst/>
                        </a:rPr>
                        <a:t>Traditional Externships</a:t>
                      </a:r>
                    </a:p>
                  </a:txBody>
                  <a:tcPr anchor="ctr"/>
                </a:tc>
                <a:tc>
                  <a:txBody>
                    <a:bodyPr/>
                    <a:lstStyle/>
                    <a:p>
                      <a:pPr marL="0" marR="0" lvl="0" indent="0" algn="ctr" defTabSz="288036" rtl="0" eaLnBrk="1" fontAlgn="auto" latinLnBrk="0" hangingPunct="1">
                        <a:lnSpc>
                          <a:spcPct val="100000"/>
                        </a:lnSpc>
                        <a:spcBef>
                          <a:spcPts val="0"/>
                        </a:spcBef>
                        <a:spcAft>
                          <a:spcPts val="0"/>
                        </a:spcAft>
                        <a:buClrTx/>
                        <a:buSzTx/>
                        <a:buFontTx/>
                        <a:buNone/>
                        <a:tabLst/>
                        <a:defRPr/>
                      </a:pPr>
                      <a:r>
                        <a:rPr kumimoji="0" lang="en-US" sz="1500" u="none" strike="noStrike" cap="none" normalizeH="0" baseline="0">
                          <a:ln>
                            <a:noFill/>
                          </a:ln>
                          <a:effectLst/>
                        </a:rPr>
                        <a:t>New Hire Orientation</a:t>
                      </a:r>
                    </a:p>
                  </a:txBody>
                  <a:tcPr anchor="ctr"/>
                </a:tc>
                <a:extLst>
                  <a:ext uri="{0D108BD9-81ED-4DB2-BD59-A6C34878D82A}">
                    <a16:rowId xmlns:a16="http://schemas.microsoft.com/office/drawing/2014/main" val="10000"/>
                  </a:ext>
                </a:extLst>
              </a:tr>
              <a:tr h="52264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a:ln>
                            <a:noFill/>
                          </a:ln>
                          <a:effectLst/>
                        </a:rPr>
                        <a:t>Pre-Graduation</a:t>
                      </a:r>
                    </a:p>
                  </a:txBody>
                  <a:tcPr marL="114300" marR="53114" marT="34962" marB="34962"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82625" algn="dec"/>
                        </a:tabLst>
                      </a:pPr>
                      <a:endParaRPr kumimoji="0" lang="en-US" sz="2000" u="none" strike="noStrike" cap="none" normalizeH="0" baseline="0">
                        <a:ln>
                          <a:noFill/>
                        </a:ln>
                        <a:effectLst/>
                      </a:endParaRPr>
                    </a:p>
                  </a:txBody>
                  <a:tcPr marL="53114" marR="53114" marT="34962" marB="34962"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82625" algn="dec"/>
                        </a:tabLst>
                      </a:pPr>
                      <a:endParaRPr kumimoji="0" lang="en-US" sz="2000" u="none" strike="noStrike" cap="none" normalizeH="0" baseline="0">
                        <a:ln>
                          <a:noFill/>
                        </a:ln>
                        <a:effectLst/>
                      </a:endParaRPr>
                    </a:p>
                  </a:txBody>
                  <a:tcPr marL="53114" marR="53114" marT="34962" marB="34962"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82625" algn="dec"/>
                        </a:tabLst>
                      </a:pPr>
                      <a:endParaRPr kumimoji="0" lang="en-US" sz="2000" u="none" strike="noStrike" cap="none" normalizeH="0" baseline="0">
                        <a:ln>
                          <a:noFill/>
                        </a:ln>
                        <a:effectLst/>
                      </a:endParaRPr>
                    </a:p>
                  </a:txBody>
                  <a:tcPr marL="53114" marR="53114" marT="34962" marB="34962"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82625" algn="dec"/>
                        </a:tabLst>
                      </a:pPr>
                      <a:endParaRPr kumimoji="0" lang="en-US" sz="2000" u="none" strike="noStrike" cap="none" normalizeH="0" baseline="0">
                        <a:ln>
                          <a:noFill/>
                        </a:ln>
                        <a:effectLst/>
                      </a:endParaRPr>
                    </a:p>
                  </a:txBody>
                  <a:tcPr marL="53114" marR="53114" marT="34962" marB="34962"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82625" algn="dec"/>
                        </a:tabLst>
                      </a:pPr>
                      <a:endParaRPr kumimoji="0" lang="en-US" sz="2000" u="none" strike="noStrike" cap="none" normalizeH="0" baseline="0">
                        <a:ln>
                          <a:noFill/>
                        </a:ln>
                        <a:effectLst/>
                      </a:endParaRPr>
                    </a:p>
                  </a:txBody>
                  <a:tcPr marL="53114" marR="53114" marT="34962" marB="34962" anchor="ctr" horzOverflow="overflow"/>
                </a:tc>
                <a:extLst>
                  <a:ext uri="{0D108BD9-81ED-4DB2-BD59-A6C34878D82A}">
                    <a16:rowId xmlns:a16="http://schemas.microsoft.com/office/drawing/2014/main" val="10002"/>
                  </a:ext>
                </a:extLst>
              </a:tr>
              <a:tr h="52264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a:ln>
                            <a:noFill/>
                          </a:ln>
                          <a:effectLst/>
                        </a:rPr>
                        <a:t>All academic programs</a:t>
                      </a:r>
                    </a:p>
                  </a:txBody>
                  <a:tcPr marL="114300" marR="53114" marT="34962" marB="34962"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82625" algn="dec"/>
                        </a:tabLst>
                      </a:pPr>
                      <a:endParaRPr kumimoji="0" lang="en-US" sz="2000" u="none" strike="noStrike" cap="none" normalizeH="0" baseline="0">
                        <a:ln>
                          <a:noFill/>
                        </a:ln>
                        <a:effectLst/>
                      </a:endParaRPr>
                    </a:p>
                  </a:txBody>
                  <a:tcPr marL="53114" marR="53114" marT="34962" marB="34962"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82625" algn="dec"/>
                        </a:tabLst>
                      </a:pPr>
                      <a:endParaRPr kumimoji="0" lang="en-US" sz="2000" u="none" strike="noStrike" cap="none" normalizeH="0" baseline="0">
                        <a:ln>
                          <a:noFill/>
                        </a:ln>
                        <a:effectLst/>
                      </a:endParaRPr>
                    </a:p>
                  </a:txBody>
                  <a:tcPr marL="53114" marR="53114" marT="34962" marB="34962"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82625" algn="dec"/>
                        </a:tabLst>
                      </a:pPr>
                      <a:endParaRPr kumimoji="0" lang="en-US" sz="2000" u="none" strike="noStrike" cap="none" normalizeH="0" baseline="0">
                        <a:ln>
                          <a:noFill/>
                        </a:ln>
                        <a:effectLst/>
                      </a:endParaRPr>
                    </a:p>
                  </a:txBody>
                  <a:tcPr marL="53114" marR="53114" marT="34962" marB="34962"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82625" algn="dec"/>
                        </a:tabLst>
                      </a:pPr>
                      <a:endParaRPr kumimoji="0" lang="en-US" sz="2000" u="none" strike="noStrike" cap="none" normalizeH="0" baseline="0">
                        <a:ln>
                          <a:noFill/>
                        </a:ln>
                        <a:effectLst/>
                      </a:endParaRPr>
                    </a:p>
                  </a:txBody>
                  <a:tcPr marL="53114" marR="53114" marT="34962" marB="34962"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82625" algn="dec"/>
                        </a:tabLst>
                      </a:pPr>
                      <a:endParaRPr kumimoji="0" lang="en-US" sz="2000" u="none" strike="noStrike" cap="none" normalizeH="0" baseline="0">
                        <a:ln>
                          <a:noFill/>
                        </a:ln>
                        <a:effectLst/>
                      </a:endParaRPr>
                    </a:p>
                  </a:txBody>
                  <a:tcPr marL="53114" marR="53114" marT="34962" marB="34962" anchor="ctr" horzOverflow="overflow"/>
                </a:tc>
                <a:extLst>
                  <a:ext uri="{0D108BD9-81ED-4DB2-BD59-A6C34878D82A}">
                    <a16:rowId xmlns:a16="http://schemas.microsoft.com/office/drawing/2014/main" val="2893875165"/>
                  </a:ext>
                </a:extLst>
              </a:tr>
              <a:tr h="522643">
                <a:tc>
                  <a:txBody>
                    <a:bodyPr/>
                    <a:lstStyle/>
                    <a:p>
                      <a:pPr marL="0" marR="0" lvl="0" indent="0" algn="l" rtl="0" eaLnBrk="1" fontAlgn="base" latinLnBrk="0" hangingPunct="1">
                        <a:lnSpc>
                          <a:spcPct val="100000"/>
                        </a:lnSpc>
                        <a:spcBef>
                          <a:spcPct val="0"/>
                        </a:spcBef>
                        <a:spcAft>
                          <a:spcPct val="0"/>
                        </a:spcAft>
                        <a:buClrTx/>
                        <a:buSzTx/>
                        <a:buFontTx/>
                        <a:buNone/>
                      </a:pPr>
                      <a:r>
                        <a:rPr kumimoji="0" lang="en-US" sz="1600" u="none" strike="noStrike" cap="none" normalizeH="0" baseline="0">
                          <a:ln>
                            <a:noFill/>
                          </a:ln>
                          <a:effectLst/>
                        </a:rPr>
                        <a:t>Paid:</a:t>
                      </a:r>
                      <a:r>
                        <a:rPr lang="en-US" sz="1600" u="none" strike="noStrike" cap="none" normalizeH="0" baseline="0">
                          <a:ln>
                            <a:noFill/>
                          </a:ln>
                          <a:effectLst/>
                        </a:rPr>
                        <a:t> </a:t>
                      </a:r>
                      <a:endParaRPr kumimoji="0" lang="en-US" sz="1600" u="none" strike="noStrike" cap="none" normalizeH="0" baseline="0">
                        <a:ln>
                          <a:noFill/>
                        </a:ln>
                        <a:effectLst/>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a:ln>
                            <a:noFill/>
                          </a:ln>
                          <a:effectLst/>
                        </a:rPr>
                        <a:t>apprentice &amp; coach</a:t>
                      </a:r>
                    </a:p>
                  </a:txBody>
                  <a:tcPr marL="114300" marR="53114" marT="34962" marB="34962"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82625" algn="dec"/>
                        </a:tabLst>
                      </a:pPr>
                      <a:endParaRPr kumimoji="0" lang="en-US" sz="2000" u="none" strike="noStrike" cap="none" normalizeH="0" baseline="0">
                        <a:ln>
                          <a:noFill/>
                        </a:ln>
                        <a:effectLst/>
                      </a:endParaRPr>
                    </a:p>
                  </a:txBody>
                  <a:tcPr marL="53114" marR="53114" marT="34962" marB="34962"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82625" algn="dec"/>
                        </a:tabLst>
                      </a:pPr>
                      <a:endParaRPr kumimoji="0" lang="en-US" sz="2000" u="none" strike="noStrike" cap="none" normalizeH="0" baseline="0">
                        <a:ln>
                          <a:noFill/>
                        </a:ln>
                        <a:effectLst/>
                      </a:endParaRPr>
                    </a:p>
                  </a:txBody>
                  <a:tcPr marL="53114" marR="53114" marT="34962" marB="34962"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82625" algn="dec"/>
                        </a:tabLst>
                      </a:pPr>
                      <a:endParaRPr kumimoji="0" lang="en-US" sz="2000" u="none" strike="noStrike" cap="none" normalizeH="0" baseline="0">
                        <a:ln>
                          <a:noFill/>
                        </a:ln>
                        <a:effectLst/>
                      </a:endParaRPr>
                    </a:p>
                  </a:txBody>
                  <a:tcPr marL="53114" marR="53114" marT="34962" marB="34962"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82625" algn="dec"/>
                        </a:tabLst>
                      </a:pPr>
                      <a:endParaRPr kumimoji="0" lang="en-US" sz="2000" u="none" strike="noStrike" cap="none" normalizeH="0" baseline="0">
                        <a:ln>
                          <a:noFill/>
                        </a:ln>
                        <a:effectLst/>
                      </a:endParaRPr>
                    </a:p>
                  </a:txBody>
                  <a:tcPr marL="53114" marR="53114" marT="34962" marB="34962"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82625" algn="dec"/>
                        </a:tabLst>
                      </a:pPr>
                      <a:endParaRPr kumimoji="0" lang="en-US" sz="2000" u="none" strike="noStrike" cap="none" normalizeH="0" baseline="0">
                        <a:ln>
                          <a:noFill/>
                        </a:ln>
                        <a:effectLst/>
                      </a:endParaRPr>
                    </a:p>
                  </a:txBody>
                  <a:tcPr marL="53114" marR="53114" marT="34962" marB="34962" anchor="ctr" horzOverflow="overflow"/>
                </a:tc>
                <a:extLst>
                  <a:ext uri="{0D108BD9-81ED-4DB2-BD59-A6C34878D82A}">
                    <a16:rowId xmlns:a16="http://schemas.microsoft.com/office/drawing/2014/main" val="10003"/>
                  </a:ext>
                </a:extLst>
              </a:tr>
              <a:tr h="52264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a:ln>
                            <a:noFill/>
                          </a:ln>
                          <a:effectLst/>
                        </a:rPr>
                        <a:t>1 Apprentice : 1 Coach</a:t>
                      </a:r>
                    </a:p>
                  </a:txBody>
                  <a:tcPr marL="114300" marR="53114" marT="34962" marB="34962"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82625" algn="dec"/>
                        </a:tabLst>
                      </a:pPr>
                      <a:endParaRPr kumimoji="0" lang="en-US" sz="2000" u="none" strike="noStrike" cap="none" normalizeH="0" baseline="0">
                        <a:ln>
                          <a:noFill/>
                        </a:ln>
                        <a:effectLst/>
                      </a:endParaRPr>
                    </a:p>
                  </a:txBody>
                  <a:tcPr marL="53114" marR="53114" marT="34962" marB="34962"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82625" algn="dec"/>
                        </a:tabLst>
                      </a:pPr>
                      <a:endParaRPr kumimoji="0" lang="en-US" sz="2000" u="none" strike="noStrike" cap="none" normalizeH="0" baseline="0">
                        <a:ln>
                          <a:noFill/>
                        </a:ln>
                        <a:effectLst/>
                      </a:endParaRPr>
                    </a:p>
                  </a:txBody>
                  <a:tcPr marL="53114" marR="53114" marT="34962" marB="34962"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82625" algn="dec"/>
                        </a:tabLst>
                      </a:pPr>
                      <a:endParaRPr kumimoji="0" lang="en-US" sz="2000" u="none" strike="noStrike" cap="none" normalizeH="0" baseline="0">
                        <a:ln>
                          <a:noFill/>
                        </a:ln>
                        <a:effectLst/>
                      </a:endParaRPr>
                    </a:p>
                  </a:txBody>
                  <a:tcPr marL="53114" marR="53114" marT="34962" marB="34962"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82625" algn="dec"/>
                        </a:tabLst>
                      </a:pPr>
                      <a:endParaRPr kumimoji="0" lang="en-US" sz="2000" u="none" strike="noStrike" cap="none" normalizeH="0" baseline="0">
                        <a:ln>
                          <a:noFill/>
                        </a:ln>
                        <a:effectLst/>
                      </a:endParaRPr>
                    </a:p>
                  </a:txBody>
                  <a:tcPr marL="53114" marR="53114" marT="34962" marB="34962"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82625" algn="dec"/>
                        </a:tabLst>
                      </a:pPr>
                      <a:endParaRPr kumimoji="0" lang="en-US" sz="2000" u="none" strike="noStrike" cap="none" normalizeH="0" baseline="0">
                        <a:ln>
                          <a:noFill/>
                        </a:ln>
                        <a:effectLst/>
                      </a:endParaRPr>
                    </a:p>
                  </a:txBody>
                  <a:tcPr marL="53114" marR="53114" marT="34962" marB="34962" anchor="ctr" horzOverflow="overflow"/>
                </a:tc>
                <a:extLst>
                  <a:ext uri="{0D108BD9-81ED-4DB2-BD59-A6C34878D82A}">
                    <a16:rowId xmlns:a16="http://schemas.microsoft.com/office/drawing/2014/main" val="10004"/>
                  </a:ext>
                </a:extLst>
              </a:tr>
              <a:tr h="52264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a:ln>
                            <a:noFill/>
                          </a:ln>
                          <a:effectLst/>
                        </a:rPr>
                        <a:t>Connectedness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a:ln>
                            <a:noFill/>
                          </a:ln>
                          <a:effectLst/>
                        </a:rPr>
                        <a:t>Sense of Belonging</a:t>
                      </a:r>
                    </a:p>
                  </a:txBody>
                  <a:tcPr marL="114300" marR="53114" marT="34962" marB="34962"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82625" algn="dec"/>
                        </a:tabLst>
                      </a:pPr>
                      <a:endParaRPr kumimoji="0" lang="en-US" sz="2000" u="none" strike="noStrike" cap="none" normalizeH="0" baseline="0">
                        <a:ln>
                          <a:noFill/>
                        </a:ln>
                        <a:effectLst/>
                      </a:endParaRPr>
                    </a:p>
                  </a:txBody>
                  <a:tcPr marL="53114" marR="53114" marT="34962" marB="34962"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82625" algn="dec"/>
                        </a:tabLst>
                      </a:pPr>
                      <a:endParaRPr kumimoji="0" lang="en-US" sz="2000" u="none" strike="noStrike" cap="none" normalizeH="0" baseline="0">
                        <a:ln>
                          <a:noFill/>
                        </a:ln>
                        <a:effectLst/>
                      </a:endParaRPr>
                    </a:p>
                  </a:txBody>
                  <a:tcPr marL="53114" marR="53114" marT="34962" marB="34962"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82625" algn="dec"/>
                        </a:tabLst>
                      </a:pPr>
                      <a:endParaRPr kumimoji="0" lang="en-US" sz="2000" u="none" strike="noStrike" cap="none" normalizeH="0" baseline="0">
                        <a:ln>
                          <a:noFill/>
                        </a:ln>
                        <a:effectLst/>
                      </a:endParaRPr>
                    </a:p>
                  </a:txBody>
                  <a:tcPr marL="53114" marR="53114" marT="34962" marB="34962"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82625" algn="dec"/>
                        </a:tabLst>
                      </a:pPr>
                      <a:endParaRPr kumimoji="0" lang="en-US" sz="2000" u="none" strike="noStrike" cap="none" normalizeH="0" baseline="0">
                        <a:ln>
                          <a:noFill/>
                        </a:ln>
                        <a:effectLst/>
                      </a:endParaRPr>
                    </a:p>
                  </a:txBody>
                  <a:tcPr marL="53114" marR="53114" marT="34962" marB="34962"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82625" algn="dec"/>
                        </a:tabLst>
                      </a:pPr>
                      <a:endParaRPr kumimoji="0" lang="en-US" sz="2000" u="none" strike="noStrike" cap="none" normalizeH="0" baseline="0">
                        <a:ln>
                          <a:noFill/>
                        </a:ln>
                        <a:effectLst/>
                      </a:endParaRPr>
                    </a:p>
                  </a:txBody>
                  <a:tcPr marL="53114" marR="53114" marT="34962" marB="34962" anchor="ctr" horzOverflow="overflow"/>
                </a:tc>
                <a:extLst>
                  <a:ext uri="{0D108BD9-81ED-4DB2-BD59-A6C34878D82A}">
                    <a16:rowId xmlns:a16="http://schemas.microsoft.com/office/drawing/2014/main" val="10005"/>
                  </a:ext>
                </a:extLst>
              </a:tr>
              <a:tr h="522643">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u="none" strike="noStrike" cap="none" normalizeH="0" baseline="0">
                          <a:ln>
                            <a:noFill/>
                          </a:ln>
                          <a:effectLst/>
                        </a:rPr>
                        <a:t>Community Health Practice Settings</a:t>
                      </a:r>
                    </a:p>
                  </a:txBody>
                  <a:tcPr marL="114300" marR="53114" marT="34962" marB="34962"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82625" algn="dec"/>
                        </a:tabLst>
                      </a:pPr>
                      <a:endParaRPr kumimoji="0" lang="en-US" sz="2000" u="none" strike="noStrike" cap="none" normalizeH="0" baseline="0">
                        <a:ln>
                          <a:noFill/>
                        </a:ln>
                        <a:effectLst/>
                      </a:endParaRPr>
                    </a:p>
                  </a:txBody>
                  <a:tcPr marL="53114" marR="53114" marT="34962" marB="34962"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82625" algn="dec"/>
                        </a:tabLst>
                      </a:pPr>
                      <a:endParaRPr kumimoji="0" lang="en-US" sz="2000" u="none" strike="noStrike" cap="none" normalizeH="0" baseline="0">
                        <a:ln>
                          <a:noFill/>
                        </a:ln>
                        <a:effectLst/>
                      </a:endParaRPr>
                    </a:p>
                  </a:txBody>
                  <a:tcPr marL="53114" marR="53114" marT="34962" marB="34962"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82625" algn="dec"/>
                        </a:tabLst>
                      </a:pPr>
                      <a:endParaRPr kumimoji="0" lang="en-US" sz="2000" u="none" strike="noStrike" cap="none" normalizeH="0" baseline="0">
                        <a:ln>
                          <a:noFill/>
                        </a:ln>
                        <a:effectLst/>
                      </a:endParaRPr>
                    </a:p>
                  </a:txBody>
                  <a:tcPr marL="53114" marR="53114" marT="34962" marB="34962"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82625" algn="dec"/>
                        </a:tabLst>
                      </a:pPr>
                      <a:endParaRPr kumimoji="0" lang="en-US" sz="2000" u="none" strike="noStrike" cap="none" normalizeH="0" baseline="0">
                        <a:ln>
                          <a:noFill/>
                        </a:ln>
                        <a:effectLst/>
                      </a:endParaRPr>
                    </a:p>
                  </a:txBody>
                  <a:tcPr marL="53114" marR="53114" marT="34962" marB="34962"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682625" algn="dec"/>
                        </a:tabLst>
                      </a:pPr>
                      <a:endParaRPr kumimoji="0" lang="en-US" sz="2000" u="none" strike="noStrike" cap="none" normalizeH="0" baseline="0">
                        <a:ln>
                          <a:noFill/>
                        </a:ln>
                        <a:effectLst/>
                      </a:endParaRPr>
                    </a:p>
                  </a:txBody>
                  <a:tcPr marL="53114" marR="53114" marT="34962" marB="34962" anchor="ctr" horzOverflow="overflow"/>
                </a:tc>
                <a:extLst>
                  <a:ext uri="{0D108BD9-81ED-4DB2-BD59-A6C34878D82A}">
                    <a16:rowId xmlns:a16="http://schemas.microsoft.com/office/drawing/2014/main" val="3552137283"/>
                  </a:ext>
                </a:extLst>
              </a:tr>
            </a:tbl>
          </a:graphicData>
        </a:graphic>
      </p:graphicFrame>
      <p:sp>
        <p:nvSpPr>
          <p:cNvPr id="3" name="Slide Number Placeholder 2">
            <a:extLst>
              <a:ext uri="{FF2B5EF4-FFF2-40B4-BE49-F238E27FC236}">
                <a16:creationId xmlns:a16="http://schemas.microsoft.com/office/drawing/2014/main" id="{9B9E7791-184E-4C05-9EC0-57A9E3B80051}"/>
              </a:ext>
            </a:extLst>
          </p:cNvPr>
          <p:cNvSpPr>
            <a:spLocks noGrp="1"/>
          </p:cNvSpPr>
          <p:nvPr>
            <p:ph type="sldNum" sz="quarter" idx="21"/>
          </p:nvPr>
        </p:nvSpPr>
        <p:spPr>
          <a:xfrm>
            <a:off x="11643919" y="6219717"/>
            <a:ext cx="454400" cy="333375"/>
          </a:xfrm>
        </p:spPr>
        <p:txBody>
          <a:bodyPr/>
          <a:lstStyle/>
          <a:p>
            <a:fld id="{AD816501-AAE5-214E-B100-00C3DC5F5E3F}" type="slidenum">
              <a:rPr lang="en-US" smtClean="0"/>
              <a:pPr/>
              <a:t>6</a:t>
            </a:fld>
            <a:endParaRPr lang="en-US"/>
          </a:p>
        </p:txBody>
      </p:sp>
      <p:sp>
        <p:nvSpPr>
          <p:cNvPr id="2" name="Title 1"/>
          <p:cNvSpPr>
            <a:spLocks noGrp="1"/>
          </p:cNvSpPr>
          <p:nvPr>
            <p:ph type="title"/>
          </p:nvPr>
        </p:nvSpPr>
        <p:spPr>
          <a:xfrm>
            <a:off x="605367" y="378457"/>
            <a:ext cx="10145760" cy="553998"/>
          </a:xfrm>
        </p:spPr>
        <p:txBody>
          <a:bodyPr/>
          <a:lstStyle/>
          <a:p>
            <a:r>
              <a:rPr lang="en-US" sz="3600">
                <a:solidFill>
                  <a:schemeClr val="accent1"/>
                </a:solidFill>
                <a:latin typeface="Arial Nova Cond" panose="020B0506020202020204" pitchFamily="34" charset="0"/>
              </a:rPr>
              <a:t>appRNticeship</a:t>
            </a:r>
            <a:r>
              <a:rPr lang="en-US"/>
              <a:t> </a:t>
            </a:r>
            <a:r>
              <a:rPr lang="en-US" b="0"/>
              <a:t>vs. existing clinical training programs</a:t>
            </a:r>
          </a:p>
        </p:txBody>
      </p:sp>
      <p:sp>
        <p:nvSpPr>
          <p:cNvPr id="4" name="Oval 3">
            <a:extLst>
              <a:ext uri="{FF2B5EF4-FFF2-40B4-BE49-F238E27FC236}">
                <a16:creationId xmlns:a16="http://schemas.microsoft.com/office/drawing/2014/main" id="{ED9B0313-C8F3-E24F-9399-F9269231ABBD}"/>
              </a:ext>
            </a:extLst>
          </p:cNvPr>
          <p:cNvSpPr/>
          <p:nvPr/>
        </p:nvSpPr>
        <p:spPr bwMode="auto">
          <a:xfrm>
            <a:off x="3607215" y="2346288"/>
            <a:ext cx="333829" cy="304800"/>
          </a:xfrm>
          <a:prstGeom prst="ellipse">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err="1">
              <a:ln>
                <a:noFill/>
              </a:ln>
              <a:solidFill>
                <a:schemeClr val="bg1"/>
              </a:solidFill>
              <a:effectLst/>
              <a:latin typeface="Arial" pitchFamily="-110" charset="0"/>
              <a:ea typeface="ヒラギノ角ゴ ProN W3" pitchFamily="-110" charset="-128"/>
              <a:cs typeface="ヒラギノ角ゴ ProN W3" pitchFamily="-110" charset="-128"/>
              <a:sym typeface="Arial" pitchFamily="-110" charset="0"/>
            </a:endParaRPr>
          </a:p>
        </p:txBody>
      </p:sp>
      <p:sp>
        <p:nvSpPr>
          <p:cNvPr id="7" name="Oval 6">
            <a:extLst>
              <a:ext uri="{FF2B5EF4-FFF2-40B4-BE49-F238E27FC236}">
                <a16:creationId xmlns:a16="http://schemas.microsoft.com/office/drawing/2014/main" id="{CA6CF0B1-5E26-A74D-A2AD-C666184AB27E}"/>
              </a:ext>
            </a:extLst>
          </p:cNvPr>
          <p:cNvSpPr/>
          <p:nvPr/>
        </p:nvSpPr>
        <p:spPr bwMode="auto">
          <a:xfrm>
            <a:off x="3607214" y="2822281"/>
            <a:ext cx="333829" cy="304800"/>
          </a:xfrm>
          <a:prstGeom prst="ellipse">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err="1">
              <a:ln>
                <a:noFill/>
              </a:ln>
              <a:solidFill>
                <a:schemeClr val="bg1"/>
              </a:solidFill>
              <a:effectLst/>
              <a:latin typeface="Arial" pitchFamily="-110" charset="0"/>
              <a:ea typeface="ヒラギノ角ゴ ProN W3" pitchFamily="-110" charset="-128"/>
              <a:cs typeface="ヒラギノ角ゴ ProN W3" pitchFamily="-110" charset="-128"/>
              <a:sym typeface="Arial" pitchFamily="-110" charset="0"/>
            </a:endParaRPr>
          </a:p>
        </p:txBody>
      </p:sp>
      <p:sp>
        <p:nvSpPr>
          <p:cNvPr id="8" name="Oval 7">
            <a:extLst>
              <a:ext uri="{FF2B5EF4-FFF2-40B4-BE49-F238E27FC236}">
                <a16:creationId xmlns:a16="http://schemas.microsoft.com/office/drawing/2014/main" id="{D9577C2B-8F43-DC4F-B9AE-FAA90B25C1EA}"/>
              </a:ext>
            </a:extLst>
          </p:cNvPr>
          <p:cNvSpPr/>
          <p:nvPr/>
        </p:nvSpPr>
        <p:spPr bwMode="auto">
          <a:xfrm>
            <a:off x="3607212" y="4459825"/>
            <a:ext cx="333829" cy="304800"/>
          </a:xfrm>
          <a:prstGeom prst="ellipse">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err="1">
              <a:ln>
                <a:noFill/>
              </a:ln>
              <a:solidFill>
                <a:schemeClr val="bg1"/>
              </a:solidFill>
              <a:effectLst/>
              <a:latin typeface="Arial" pitchFamily="-110" charset="0"/>
              <a:ea typeface="ヒラギノ角ゴ ProN W3" pitchFamily="-110" charset="-128"/>
              <a:cs typeface="ヒラギノ角ゴ ProN W3" pitchFamily="-110" charset="-128"/>
              <a:sym typeface="Arial" pitchFamily="-110" charset="0"/>
            </a:endParaRPr>
          </a:p>
        </p:txBody>
      </p:sp>
      <p:sp>
        <p:nvSpPr>
          <p:cNvPr id="9" name="Oval 8">
            <a:extLst>
              <a:ext uri="{FF2B5EF4-FFF2-40B4-BE49-F238E27FC236}">
                <a16:creationId xmlns:a16="http://schemas.microsoft.com/office/drawing/2014/main" id="{3217A527-12F0-0843-A718-EE765163014D}"/>
              </a:ext>
            </a:extLst>
          </p:cNvPr>
          <p:cNvSpPr/>
          <p:nvPr/>
        </p:nvSpPr>
        <p:spPr bwMode="auto">
          <a:xfrm>
            <a:off x="3607213" y="3944380"/>
            <a:ext cx="333829" cy="304800"/>
          </a:xfrm>
          <a:prstGeom prst="ellipse">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err="1">
              <a:ln>
                <a:noFill/>
              </a:ln>
              <a:solidFill>
                <a:schemeClr val="bg1"/>
              </a:solidFill>
              <a:effectLst/>
              <a:latin typeface="Arial" pitchFamily="-110" charset="0"/>
              <a:ea typeface="ヒラギノ角ゴ ProN W3" pitchFamily="-110" charset="-128"/>
              <a:cs typeface="ヒラギノ角ゴ ProN W3" pitchFamily="-110" charset="-128"/>
              <a:sym typeface="Arial" pitchFamily="-110" charset="0"/>
            </a:endParaRPr>
          </a:p>
        </p:txBody>
      </p:sp>
      <p:sp>
        <p:nvSpPr>
          <p:cNvPr id="10" name="Oval 9">
            <a:extLst>
              <a:ext uri="{FF2B5EF4-FFF2-40B4-BE49-F238E27FC236}">
                <a16:creationId xmlns:a16="http://schemas.microsoft.com/office/drawing/2014/main" id="{343E57BF-1700-E04F-B32B-78090439A03F}"/>
              </a:ext>
            </a:extLst>
          </p:cNvPr>
          <p:cNvSpPr/>
          <p:nvPr/>
        </p:nvSpPr>
        <p:spPr bwMode="auto">
          <a:xfrm>
            <a:off x="3607214" y="3393043"/>
            <a:ext cx="333829" cy="304800"/>
          </a:xfrm>
          <a:prstGeom prst="ellipse">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err="1">
              <a:ln>
                <a:noFill/>
              </a:ln>
              <a:solidFill>
                <a:schemeClr val="bg1"/>
              </a:solidFill>
              <a:effectLst/>
              <a:latin typeface="Arial" pitchFamily="-110" charset="0"/>
              <a:ea typeface="ヒラギノ角ゴ ProN W3" pitchFamily="-110" charset="-128"/>
              <a:cs typeface="ヒラギノ角ゴ ProN W3" pitchFamily="-110" charset="-128"/>
              <a:sym typeface="Arial" pitchFamily="-110" charset="0"/>
            </a:endParaRPr>
          </a:p>
        </p:txBody>
      </p:sp>
      <p:sp>
        <p:nvSpPr>
          <p:cNvPr id="13" name="Oval 12">
            <a:extLst>
              <a:ext uri="{FF2B5EF4-FFF2-40B4-BE49-F238E27FC236}">
                <a16:creationId xmlns:a16="http://schemas.microsoft.com/office/drawing/2014/main" id="{D47FED56-2D67-514E-97C5-2656B52BF818}"/>
              </a:ext>
            </a:extLst>
          </p:cNvPr>
          <p:cNvSpPr/>
          <p:nvPr/>
        </p:nvSpPr>
        <p:spPr bwMode="auto">
          <a:xfrm>
            <a:off x="5511332" y="2346288"/>
            <a:ext cx="333829" cy="304800"/>
          </a:xfrm>
          <a:prstGeom prst="ellipse">
            <a:avLst/>
          </a:prstGeom>
          <a:solidFill>
            <a:schemeClr val="accent3"/>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err="1">
              <a:ln>
                <a:noFill/>
              </a:ln>
              <a:solidFill>
                <a:schemeClr val="bg1"/>
              </a:solidFill>
              <a:effectLst/>
              <a:latin typeface="Arial" pitchFamily="-110" charset="0"/>
              <a:ea typeface="ヒラギノ角ゴ ProN W3" pitchFamily="-110" charset="-128"/>
              <a:cs typeface="ヒラギノ角ゴ ProN W3" pitchFamily="-110" charset="-128"/>
              <a:sym typeface="Arial" pitchFamily="-110" charset="0"/>
            </a:endParaRPr>
          </a:p>
        </p:txBody>
      </p:sp>
      <p:sp>
        <p:nvSpPr>
          <p:cNvPr id="17" name="Oval 16">
            <a:extLst>
              <a:ext uri="{FF2B5EF4-FFF2-40B4-BE49-F238E27FC236}">
                <a16:creationId xmlns:a16="http://schemas.microsoft.com/office/drawing/2014/main" id="{39CAF8DF-0A7A-514D-97DD-425221281E82}"/>
              </a:ext>
            </a:extLst>
          </p:cNvPr>
          <p:cNvSpPr/>
          <p:nvPr/>
        </p:nvSpPr>
        <p:spPr bwMode="auto">
          <a:xfrm>
            <a:off x="5511332" y="5040890"/>
            <a:ext cx="333829" cy="304800"/>
          </a:xfrm>
          <a:prstGeom prst="ellipse">
            <a:avLst/>
          </a:prstGeom>
          <a:solidFill>
            <a:schemeClr val="accent3"/>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err="1">
              <a:ln>
                <a:noFill/>
              </a:ln>
              <a:solidFill>
                <a:schemeClr val="bg1"/>
              </a:solidFill>
              <a:effectLst/>
              <a:latin typeface="Arial" pitchFamily="-110" charset="0"/>
              <a:ea typeface="ヒラギノ角ゴ ProN W3" pitchFamily="-110" charset="-128"/>
              <a:cs typeface="ヒラギノ角ゴ ProN W3" pitchFamily="-110" charset="-128"/>
              <a:sym typeface="Arial" pitchFamily="-110" charset="0"/>
            </a:endParaRPr>
          </a:p>
        </p:txBody>
      </p:sp>
      <p:sp>
        <p:nvSpPr>
          <p:cNvPr id="18" name="Oval 17">
            <a:extLst>
              <a:ext uri="{FF2B5EF4-FFF2-40B4-BE49-F238E27FC236}">
                <a16:creationId xmlns:a16="http://schemas.microsoft.com/office/drawing/2014/main" id="{A5907A81-DCED-A24E-99E6-0CBE87D616D1}"/>
              </a:ext>
            </a:extLst>
          </p:cNvPr>
          <p:cNvSpPr/>
          <p:nvPr/>
        </p:nvSpPr>
        <p:spPr bwMode="auto">
          <a:xfrm>
            <a:off x="7157132" y="4508494"/>
            <a:ext cx="333829" cy="304800"/>
          </a:xfrm>
          <a:prstGeom prst="ellipse">
            <a:avLst/>
          </a:prstGeom>
          <a:solidFill>
            <a:schemeClr val="accent6"/>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err="1">
              <a:ln>
                <a:noFill/>
              </a:ln>
              <a:solidFill>
                <a:schemeClr val="bg1"/>
              </a:solidFill>
              <a:effectLst/>
              <a:latin typeface="Arial" pitchFamily="-110" charset="0"/>
              <a:ea typeface="ヒラギノ角ゴ ProN W3" pitchFamily="-110" charset="-128"/>
              <a:cs typeface="ヒラギノ角ゴ ProN W3" pitchFamily="-110" charset="-128"/>
              <a:sym typeface="Arial" pitchFamily="-110" charset="0"/>
            </a:endParaRPr>
          </a:p>
        </p:txBody>
      </p:sp>
      <p:sp>
        <p:nvSpPr>
          <p:cNvPr id="19" name="Oval 18">
            <a:extLst>
              <a:ext uri="{FF2B5EF4-FFF2-40B4-BE49-F238E27FC236}">
                <a16:creationId xmlns:a16="http://schemas.microsoft.com/office/drawing/2014/main" id="{1A0E171A-450B-1A49-AA40-D3507315832D}"/>
              </a:ext>
            </a:extLst>
          </p:cNvPr>
          <p:cNvSpPr/>
          <p:nvPr/>
        </p:nvSpPr>
        <p:spPr bwMode="auto">
          <a:xfrm>
            <a:off x="7157132" y="3429000"/>
            <a:ext cx="333829" cy="304800"/>
          </a:xfrm>
          <a:prstGeom prst="ellipse">
            <a:avLst/>
          </a:prstGeom>
          <a:solidFill>
            <a:schemeClr val="accent6"/>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err="1">
              <a:ln>
                <a:noFill/>
              </a:ln>
              <a:solidFill>
                <a:schemeClr val="bg1"/>
              </a:solidFill>
              <a:effectLst/>
              <a:latin typeface="Arial" pitchFamily="-110" charset="0"/>
              <a:ea typeface="ヒラギノ角ゴ ProN W3" pitchFamily="-110" charset="-128"/>
              <a:cs typeface="ヒラギノ角ゴ ProN W3" pitchFamily="-110" charset="-128"/>
              <a:sym typeface="Arial" pitchFamily="-110" charset="0"/>
            </a:endParaRPr>
          </a:p>
        </p:txBody>
      </p:sp>
      <p:sp>
        <p:nvSpPr>
          <p:cNvPr id="20" name="Oval 19">
            <a:extLst>
              <a:ext uri="{FF2B5EF4-FFF2-40B4-BE49-F238E27FC236}">
                <a16:creationId xmlns:a16="http://schemas.microsoft.com/office/drawing/2014/main" id="{0DD2F42E-9954-D247-94C2-E2A0A9A61F83}"/>
              </a:ext>
            </a:extLst>
          </p:cNvPr>
          <p:cNvSpPr/>
          <p:nvPr/>
        </p:nvSpPr>
        <p:spPr bwMode="auto">
          <a:xfrm>
            <a:off x="8919720" y="5040890"/>
            <a:ext cx="333829" cy="304800"/>
          </a:xfrm>
          <a:prstGeom prst="ellipse">
            <a:avLst/>
          </a:prstGeom>
          <a:solidFill>
            <a:schemeClr val="accent5"/>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err="1">
              <a:ln>
                <a:noFill/>
              </a:ln>
              <a:solidFill>
                <a:schemeClr val="bg1"/>
              </a:solidFill>
              <a:effectLst/>
              <a:latin typeface="Arial" pitchFamily="-110" charset="0"/>
              <a:ea typeface="ヒラギノ角ゴ ProN W3" pitchFamily="-110" charset="-128"/>
              <a:cs typeface="ヒラギノ角ゴ ProN W3" pitchFamily="-110" charset="-128"/>
              <a:sym typeface="Arial" pitchFamily="-110" charset="0"/>
            </a:endParaRPr>
          </a:p>
        </p:txBody>
      </p:sp>
      <p:sp>
        <p:nvSpPr>
          <p:cNvPr id="21" name="Oval 20">
            <a:extLst>
              <a:ext uri="{FF2B5EF4-FFF2-40B4-BE49-F238E27FC236}">
                <a16:creationId xmlns:a16="http://schemas.microsoft.com/office/drawing/2014/main" id="{2DA0C34C-F967-6442-A4F0-986303E095C5}"/>
              </a:ext>
            </a:extLst>
          </p:cNvPr>
          <p:cNvSpPr/>
          <p:nvPr/>
        </p:nvSpPr>
        <p:spPr bwMode="auto">
          <a:xfrm>
            <a:off x="8919720" y="2874693"/>
            <a:ext cx="333829" cy="304800"/>
          </a:xfrm>
          <a:prstGeom prst="ellipse">
            <a:avLst/>
          </a:prstGeom>
          <a:solidFill>
            <a:schemeClr val="accent5"/>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err="1">
              <a:ln>
                <a:noFill/>
              </a:ln>
              <a:solidFill>
                <a:schemeClr val="bg1"/>
              </a:solidFill>
              <a:effectLst/>
              <a:latin typeface="Arial" pitchFamily="-110" charset="0"/>
              <a:ea typeface="ヒラギノ角ゴ ProN W3" pitchFamily="-110" charset="-128"/>
              <a:cs typeface="ヒラギノ角ゴ ProN W3" pitchFamily="-110" charset="-128"/>
              <a:sym typeface="Arial" pitchFamily="-110" charset="0"/>
            </a:endParaRPr>
          </a:p>
        </p:txBody>
      </p:sp>
      <p:sp>
        <p:nvSpPr>
          <p:cNvPr id="22" name="Oval 21">
            <a:extLst>
              <a:ext uri="{FF2B5EF4-FFF2-40B4-BE49-F238E27FC236}">
                <a16:creationId xmlns:a16="http://schemas.microsoft.com/office/drawing/2014/main" id="{9E5276E4-2C47-DF4F-AD48-FE94D336E6BC}"/>
              </a:ext>
            </a:extLst>
          </p:cNvPr>
          <p:cNvSpPr/>
          <p:nvPr/>
        </p:nvSpPr>
        <p:spPr bwMode="auto">
          <a:xfrm>
            <a:off x="10584212" y="2874693"/>
            <a:ext cx="333829" cy="304800"/>
          </a:xfrm>
          <a:prstGeom prst="ellipse">
            <a:avLst/>
          </a:prstGeom>
          <a:solidFill>
            <a:schemeClr val="accent2"/>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err="1">
              <a:ln>
                <a:noFill/>
              </a:ln>
              <a:solidFill>
                <a:schemeClr val="bg1"/>
              </a:solidFill>
              <a:effectLst/>
              <a:latin typeface="Arial" pitchFamily="-110" charset="0"/>
              <a:ea typeface="ヒラギノ角ゴ ProN W3" pitchFamily="-110" charset="-128"/>
              <a:cs typeface="ヒラギノ角ゴ ProN W3" pitchFamily="-110" charset="-128"/>
              <a:sym typeface="Arial" pitchFamily="-110" charset="0"/>
            </a:endParaRPr>
          </a:p>
        </p:txBody>
      </p:sp>
      <p:sp>
        <p:nvSpPr>
          <p:cNvPr id="23" name="Oval 22">
            <a:extLst>
              <a:ext uri="{FF2B5EF4-FFF2-40B4-BE49-F238E27FC236}">
                <a16:creationId xmlns:a16="http://schemas.microsoft.com/office/drawing/2014/main" id="{7F33B683-E294-4BE5-942E-662377C81EC0}"/>
              </a:ext>
            </a:extLst>
          </p:cNvPr>
          <p:cNvSpPr/>
          <p:nvPr/>
        </p:nvSpPr>
        <p:spPr bwMode="auto">
          <a:xfrm>
            <a:off x="3607212" y="5053978"/>
            <a:ext cx="333829" cy="304800"/>
          </a:xfrm>
          <a:prstGeom prst="ellipse">
            <a:avLst/>
          </a:prstGeom>
          <a:solidFill>
            <a:schemeClr val="accent1"/>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err="1">
              <a:ln>
                <a:noFill/>
              </a:ln>
              <a:solidFill>
                <a:schemeClr val="bg1"/>
              </a:solidFill>
              <a:effectLst/>
              <a:latin typeface="Arial" pitchFamily="-110" charset="0"/>
              <a:ea typeface="ヒラギノ角ゴ ProN W3" pitchFamily="-110" charset="-128"/>
              <a:cs typeface="ヒラギノ角ゴ ProN W3" pitchFamily="-110" charset="-128"/>
              <a:sym typeface="Arial" pitchFamily="-110" charset="0"/>
            </a:endParaRPr>
          </a:p>
        </p:txBody>
      </p:sp>
      <p:sp>
        <p:nvSpPr>
          <p:cNvPr id="25" name="Oval 24">
            <a:extLst>
              <a:ext uri="{FF2B5EF4-FFF2-40B4-BE49-F238E27FC236}">
                <a16:creationId xmlns:a16="http://schemas.microsoft.com/office/drawing/2014/main" id="{1D342102-FE22-4752-93E5-349650F72F8C}"/>
              </a:ext>
            </a:extLst>
          </p:cNvPr>
          <p:cNvSpPr/>
          <p:nvPr/>
        </p:nvSpPr>
        <p:spPr bwMode="auto">
          <a:xfrm>
            <a:off x="10584211" y="4459825"/>
            <a:ext cx="333829" cy="304800"/>
          </a:xfrm>
          <a:prstGeom prst="ellipse">
            <a:avLst/>
          </a:prstGeom>
          <a:solidFill>
            <a:schemeClr val="accent2"/>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err="1">
              <a:ln>
                <a:noFill/>
              </a:ln>
              <a:solidFill>
                <a:schemeClr val="bg1"/>
              </a:solidFill>
              <a:effectLst/>
              <a:latin typeface="Arial" pitchFamily="-110" charset="0"/>
              <a:ea typeface="ヒラギノ角ゴ ProN W3" pitchFamily="-110" charset="-128"/>
              <a:cs typeface="ヒラギノ角ゴ ProN W3" pitchFamily="-110" charset="-128"/>
              <a:sym typeface="Arial" pitchFamily="-110" charset="0"/>
            </a:endParaRPr>
          </a:p>
        </p:txBody>
      </p:sp>
      <p:sp>
        <p:nvSpPr>
          <p:cNvPr id="26" name="Oval 25">
            <a:extLst>
              <a:ext uri="{FF2B5EF4-FFF2-40B4-BE49-F238E27FC236}">
                <a16:creationId xmlns:a16="http://schemas.microsoft.com/office/drawing/2014/main" id="{73344C92-147E-48D6-ACD7-D04BBE615BF5}"/>
              </a:ext>
            </a:extLst>
          </p:cNvPr>
          <p:cNvSpPr/>
          <p:nvPr/>
        </p:nvSpPr>
        <p:spPr bwMode="auto">
          <a:xfrm>
            <a:off x="10605056" y="5030587"/>
            <a:ext cx="333829" cy="304800"/>
          </a:xfrm>
          <a:prstGeom prst="ellipse">
            <a:avLst/>
          </a:prstGeom>
          <a:solidFill>
            <a:schemeClr val="accent2"/>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err="1">
              <a:ln>
                <a:noFill/>
              </a:ln>
              <a:solidFill>
                <a:schemeClr val="bg1"/>
              </a:solidFill>
              <a:effectLst/>
              <a:latin typeface="Arial" pitchFamily="-110" charset="0"/>
              <a:ea typeface="ヒラギノ角ゴ ProN W3" pitchFamily="-110" charset="-128"/>
              <a:cs typeface="ヒラギノ角ゴ ProN W3" pitchFamily="-110" charset="-128"/>
              <a:sym typeface="Arial" pitchFamily="-110" charset="0"/>
            </a:endParaRPr>
          </a:p>
        </p:txBody>
      </p:sp>
      <p:pic>
        <p:nvPicPr>
          <p:cNvPr id="24" name="Picture 23" descr="Logo, company name&#10;&#10;Description automatically generated">
            <a:extLst>
              <a:ext uri="{FF2B5EF4-FFF2-40B4-BE49-F238E27FC236}">
                <a16:creationId xmlns:a16="http://schemas.microsoft.com/office/drawing/2014/main" id="{10F460F1-FC3F-4D29-9243-9C49505C233A}"/>
              </a:ext>
            </a:extLst>
          </p:cNvPr>
          <p:cNvPicPr>
            <a:picLocks noChangeAspect="1"/>
          </p:cNvPicPr>
          <p:nvPr/>
        </p:nvPicPr>
        <p:blipFill>
          <a:blip r:embed="rId4"/>
          <a:stretch>
            <a:fillRect/>
          </a:stretch>
        </p:blipFill>
        <p:spPr>
          <a:xfrm>
            <a:off x="11470649" y="48649"/>
            <a:ext cx="686372" cy="796920"/>
          </a:xfrm>
          <a:prstGeom prst="rect">
            <a:avLst/>
          </a:prstGeom>
          <a:noFill/>
        </p:spPr>
      </p:pic>
    </p:spTree>
    <p:custDataLst>
      <p:tags r:id="rId1"/>
    </p:custDataLst>
    <p:extLst>
      <p:ext uri="{BB962C8B-B14F-4D97-AF65-F5344CB8AC3E}">
        <p14:creationId xmlns:p14="http://schemas.microsoft.com/office/powerpoint/2010/main" val="7780059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8EE07-1D39-6E44-96FD-8C46C92C6F7B}"/>
              </a:ext>
            </a:extLst>
          </p:cNvPr>
          <p:cNvSpPr>
            <a:spLocks noGrp="1"/>
          </p:cNvSpPr>
          <p:nvPr>
            <p:ph type="title"/>
          </p:nvPr>
        </p:nvSpPr>
        <p:spPr>
          <a:xfrm>
            <a:off x="430040" y="270564"/>
            <a:ext cx="10145760" cy="577081"/>
          </a:xfrm>
        </p:spPr>
        <p:txBody>
          <a:bodyPr/>
          <a:lstStyle/>
          <a:p>
            <a:r>
              <a:rPr lang="en-US"/>
              <a:t>Scalability</a:t>
            </a:r>
          </a:p>
        </p:txBody>
      </p:sp>
      <p:sp>
        <p:nvSpPr>
          <p:cNvPr id="5" name="Slide Number Placeholder 4">
            <a:extLst>
              <a:ext uri="{FF2B5EF4-FFF2-40B4-BE49-F238E27FC236}">
                <a16:creationId xmlns:a16="http://schemas.microsoft.com/office/drawing/2014/main" id="{D5B6FB1F-B37A-5249-8B56-E6468F959A07}"/>
              </a:ext>
            </a:extLst>
          </p:cNvPr>
          <p:cNvSpPr>
            <a:spLocks noGrp="1"/>
          </p:cNvSpPr>
          <p:nvPr>
            <p:ph type="sldNum" sz="quarter" idx="4"/>
          </p:nvPr>
        </p:nvSpPr>
        <p:spPr/>
        <p:txBody>
          <a:bodyPr/>
          <a:lstStyle/>
          <a:p>
            <a:fld id="{AD816501-AAE5-214E-B100-00C3DC5F5E3F}" type="slidenum">
              <a:rPr lang="en-US" smtClean="0"/>
              <a:pPr/>
              <a:t>7</a:t>
            </a:fld>
            <a:endParaRPr lang="en-US"/>
          </a:p>
        </p:txBody>
      </p:sp>
      <p:graphicFrame>
        <p:nvGraphicFramePr>
          <p:cNvPr id="4" name="Diagram 5">
            <a:extLst>
              <a:ext uri="{FF2B5EF4-FFF2-40B4-BE49-F238E27FC236}">
                <a16:creationId xmlns:a16="http://schemas.microsoft.com/office/drawing/2014/main" id="{60C1B0FA-F208-4C84-AFE9-D639D6C0DF16}"/>
              </a:ext>
            </a:extLst>
          </p:cNvPr>
          <p:cNvGraphicFramePr/>
          <p:nvPr>
            <p:extLst>
              <p:ext uri="{D42A27DB-BD31-4B8C-83A1-F6EECF244321}">
                <p14:modId xmlns:p14="http://schemas.microsoft.com/office/powerpoint/2010/main" val="1251994558"/>
              </p:ext>
            </p:extLst>
          </p:nvPr>
        </p:nvGraphicFramePr>
        <p:xfrm>
          <a:off x="1591541" y="345838"/>
          <a:ext cx="9008918" cy="59871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5" name="Picture 14" descr="Logo, company name&#10;&#10;Description automatically generated">
            <a:extLst>
              <a:ext uri="{FF2B5EF4-FFF2-40B4-BE49-F238E27FC236}">
                <a16:creationId xmlns:a16="http://schemas.microsoft.com/office/drawing/2014/main" id="{CE438EC7-947E-49EA-A034-609427B9F081}"/>
              </a:ext>
            </a:extLst>
          </p:cNvPr>
          <p:cNvPicPr>
            <a:picLocks noChangeAspect="1"/>
          </p:cNvPicPr>
          <p:nvPr/>
        </p:nvPicPr>
        <p:blipFill>
          <a:blip r:embed="rId8"/>
          <a:stretch>
            <a:fillRect/>
          </a:stretch>
        </p:blipFill>
        <p:spPr>
          <a:xfrm>
            <a:off x="11470649" y="48649"/>
            <a:ext cx="686372" cy="796920"/>
          </a:xfrm>
          <a:prstGeom prst="rect">
            <a:avLst/>
          </a:prstGeom>
          <a:noFill/>
        </p:spPr>
      </p:pic>
    </p:spTree>
    <p:extLst>
      <p:ext uri="{BB962C8B-B14F-4D97-AF65-F5344CB8AC3E}">
        <p14:creationId xmlns:p14="http://schemas.microsoft.com/office/powerpoint/2010/main" val="17686839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xit" presetSubtype="4" fill="hold" grpId="0" nodeType="clickEffect">
                                  <p:stCondLst>
                                    <p:cond delay="0"/>
                                  </p:stCondLst>
                                  <p:childTnLst>
                                    <p:anim calcmode="lin" valueType="num">
                                      <p:cBhvr additive="base">
                                        <p:cTn id="6" dur="500"/>
                                        <p:tgtEl>
                                          <p:spTgt spid="4"/>
                                        </p:tgtEl>
                                        <p:attrNameLst>
                                          <p:attrName>ppt_y</p:attrName>
                                        </p:attrNameLst>
                                      </p:cBhvr>
                                      <p:tavLst>
                                        <p:tav tm="0">
                                          <p:val>
                                            <p:strVal val="#ppt_y"/>
                                          </p:val>
                                        </p:tav>
                                        <p:tav tm="100000">
                                          <p:val>
                                            <p:strVal val="#ppt_y+#ppt_h*1.125000"/>
                                          </p:val>
                                        </p:tav>
                                      </p:tavLst>
                                    </p:anim>
                                    <p:animEffect transition="out" filter="wipe(down)">
                                      <p:cBhvr>
                                        <p:cTn id="7" dur="500"/>
                                        <p:tgtEl>
                                          <p:spTgt spid="4"/>
                                        </p:tgtEl>
                                      </p:cBhvr>
                                    </p:animEffect>
                                    <p:set>
                                      <p:cBhvr>
                                        <p:cTn id="8"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 name="Diagram 2173">
            <a:extLst>
              <a:ext uri="{FF2B5EF4-FFF2-40B4-BE49-F238E27FC236}">
                <a16:creationId xmlns:a16="http://schemas.microsoft.com/office/drawing/2014/main" id="{53DA372F-283F-4090-904F-E4F62568BF92}"/>
              </a:ext>
            </a:extLst>
          </p:cNvPr>
          <p:cNvGraphicFramePr/>
          <p:nvPr>
            <p:extLst>
              <p:ext uri="{D42A27DB-BD31-4B8C-83A1-F6EECF244321}">
                <p14:modId xmlns:p14="http://schemas.microsoft.com/office/powerpoint/2010/main" val="787007987"/>
              </p:ext>
            </p:extLst>
          </p:nvPr>
        </p:nvGraphicFramePr>
        <p:xfrm>
          <a:off x="2021205" y="345075"/>
          <a:ext cx="8149590" cy="56510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a:extLst>
              <a:ext uri="{FF2B5EF4-FFF2-40B4-BE49-F238E27FC236}">
                <a16:creationId xmlns:a16="http://schemas.microsoft.com/office/drawing/2014/main" id="{9928EE07-1D39-6E44-96FD-8C46C92C6F7B}"/>
              </a:ext>
            </a:extLst>
          </p:cNvPr>
          <p:cNvSpPr>
            <a:spLocks noGrp="1"/>
          </p:cNvSpPr>
          <p:nvPr>
            <p:ph type="title"/>
          </p:nvPr>
        </p:nvSpPr>
        <p:spPr>
          <a:xfrm>
            <a:off x="430040" y="270564"/>
            <a:ext cx="10145760" cy="577081"/>
          </a:xfrm>
        </p:spPr>
        <p:txBody>
          <a:bodyPr/>
          <a:lstStyle/>
          <a:p>
            <a:r>
              <a:rPr lang="en-US"/>
              <a:t>Scalability</a:t>
            </a:r>
          </a:p>
        </p:txBody>
      </p:sp>
      <p:sp>
        <p:nvSpPr>
          <p:cNvPr id="5" name="Slide Number Placeholder 4">
            <a:extLst>
              <a:ext uri="{FF2B5EF4-FFF2-40B4-BE49-F238E27FC236}">
                <a16:creationId xmlns:a16="http://schemas.microsoft.com/office/drawing/2014/main" id="{D5B6FB1F-B37A-5249-8B56-E6468F959A07}"/>
              </a:ext>
            </a:extLst>
          </p:cNvPr>
          <p:cNvSpPr>
            <a:spLocks noGrp="1"/>
          </p:cNvSpPr>
          <p:nvPr>
            <p:ph type="sldNum" sz="quarter" idx="4"/>
          </p:nvPr>
        </p:nvSpPr>
        <p:spPr/>
        <p:txBody>
          <a:bodyPr/>
          <a:lstStyle/>
          <a:p>
            <a:fld id="{AD816501-AAE5-214E-B100-00C3DC5F5E3F}" type="slidenum">
              <a:rPr lang="en-US" smtClean="0"/>
              <a:pPr/>
              <a:t>8</a:t>
            </a:fld>
            <a:endParaRPr lang="en-US"/>
          </a:p>
        </p:txBody>
      </p:sp>
      <p:pic>
        <p:nvPicPr>
          <p:cNvPr id="6" name="Picture 5" descr="Logo, company name&#10;&#10;Description automatically generated">
            <a:extLst>
              <a:ext uri="{FF2B5EF4-FFF2-40B4-BE49-F238E27FC236}">
                <a16:creationId xmlns:a16="http://schemas.microsoft.com/office/drawing/2014/main" id="{2CB06546-0DBC-46F9-8F8E-D24E5EE9F5BB}"/>
              </a:ext>
            </a:extLst>
          </p:cNvPr>
          <p:cNvPicPr>
            <a:picLocks noChangeAspect="1"/>
          </p:cNvPicPr>
          <p:nvPr/>
        </p:nvPicPr>
        <p:blipFill>
          <a:blip r:embed="rId8"/>
          <a:stretch>
            <a:fillRect/>
          </a:stretch>
        </p:blipFill>
        <p:spPr>
          <a:xfrm>
            <a:off x="11470649" y="48649"/>
            <a:ext cx="686372" cy="796920"/>
          </a:xfrm>
          <a:prstGeom prst="rect">
            <a:avLst/>
          </a:prstGeom>
          <a:noFill/>
        </p:spPr>
      </p:pic>
    </p:spTree>
    <p:extLst>
      <p:ext uri="{BB962C8B-B14F-4D97-AF65-F5344CB8AC3E}">
        <p14:creationId xmlns:p14="http://schemas.microsoft.com/office/powerpoint/2010/main" val="364330157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8F216-82A8-497E-8C05-F5AFAD443FA5}"/>
              </a:ext>
            </a:extLst>
          </p:cNvPr>
          <p:cNvSpPr>
            <a:spLocks noGrp="1"/>
          </p:cNvSpPr>
          <p:nvPr>
            <p:ph type="title"/>
          </p:nvPr>
        </p:nvSpPr>
        <p:spPr>
          <a:xfrm>
            <a:off x="1020317" y="272834"/>
            <a:ext cx="10145760" cy="707886"/>
          </a:xfrm>
        </p:spPr>
        <p:txBody>
          <a:bodyPr/>
          <a:lstStyle/>
          <a:p>
            <a:pPr algn="ctr"/>
            <a:r>
              <a:rPr lang="en-US" b="0"/>
              <a:t>The </a:t>
            </a:r>
            <a:r>
              <a:rPr lang="en-US" sz="4600" b="0">
                <a:solidFill>
                  <a:schemeClr val="accent1"/>
                </a:solidFill>
                <a:latin typeface="Arial Nova Cond" panose="020B0506020202020204" pitchFamily="34" charset="0"/>
              </a:rPr>
              <a:t>appRNticeship</a:t>
            </a:r>
            <a:r>
              <a:rPr lang="en-US" b="0"/>
              <a:t> Team</a:t>
            </a:r>
          </a:p>
        </p:txBody>
      </p:sp>
      <p:graphicFrame>
        <p:nvGraphicFramePr>
          <p:cNvPr id="6" name="Diagram 5">
            <a:extLst>
              <a:ext uri="{FF2B5EF4-FFF2-40B4-BE49-F238E27FC236}">
                <a16:creationId xmlns:a16="http://schemas.microsoft.com/office/drawing/2014/main" id="{119C6CA8-9304-4999-9754-76434F14C227}"/>
              </a:ext>
            </a:extLst>
          </p:cNvPr>
          <p:cNvGraphicFramePr/>
          <p:nvPr>
            <p:extLst>
              <p:ext uri="{D42A27DB-BD31-4B8C-83A1-F6EECF244321}">
                <p14:modId xmlns:p14="http://schemas.microsoft.com/office/powerpoint/2010/main" val="1519982728"/>
              </p:ext>
            </p:extLst>
          </p:nvPr>
        </p:nvGraphicFramePr>
        <p:xfrm>
          <a:off x="230415" y="1352550"/>
          <a:ext cx="11525250" cy="4362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5" name="Picture 14" descr="Logo, company name&#10;&#10;Description automatically generated">
            <a:extLst>
              <a:ext uri="{FF2B5EF4-FFF2-40B4-BE49-F238E27FC236}">
                <a16:creationId xmlns:a16="http://schemas.microsoft.com/office/drawing/2014/main" id="{FF05EC57-6529-48E3-8736-41D3163D4902}"/>
              </a:ext>
            </a:extLst>
          </p:cNvPr>
          <p:cNvPicPr>
            <a:picLocks noChangeAspect="1"/>
          </p:cNvPicPr>
          <p:nvPr/>
        </p:nvPicPr>
        <p:blipFill>
          <a:blip r:embed="rId8"/>
          <a:stretch>
            <a:fillRect/>
          </a:stretch>
        </p:blipFill>
        <p:spPr>
          <a:xfrm>
            <a:off x="11470649" y="48649"/>
            <a:ext cx="686372" cy="796920"/>
          </a:xfrm>
          <a:prstGeom prst="rect">
            <a:avLst/>
          </a:prstGeom>
          <a:noFill/>
        </p:spPr>
      </p:pic>
    </p:spTree>
    <p:extLst>
      <p:ext uri="{BB962C8B-B14F-4D97-AF65-F5344CB8AC3E}">
        <p14:creationId xmlns:p14="http://schemas.microsoft.com/office/powerpoint/2010/main" val="393513803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PROJECT_OPEN" val="0"/>
  <p:tag name="ARTICULATE_SLIDE_COUNT" val="6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title, bullets">
  <a:themeElements>
    <a:clrScheme name="NurseHack">
      <a:dk1>
        <a:srgbClr val="212121"/>
      </a:dk1>
      <a:lt1>
        <a:srgbClr val="FFFFFF"/>
      </a:lt1>
      <a:dk2>
        <a:srgbClr val="63666A"/>
      </a:dk2>
      <a:lt2>
        <a:srgbClr val="F4F4F4"/>
      </a:lt2>
      <a:accent1>
        <a:srgbClr val="0420AC"/>
      </a:accent1>
      <a:accent2>
        <a:srgbClr val="0BDCC7"/>
      </a:accent2>
      <a:accent3>
        <a:srgbClr val="FE375D"/>
      </a:accent3>
      <a:accent4>
        <a:srgbClr val="FECB54"/>
      </a:accent4>
      <a:accent5>
        <a:srgbClr val="0097B3"/>
      </a:accent5>
      <a:accent6>
        <a:srgbClr val="E33E91"/>
      </a:accent6>
      <a:hlink>
        <a:srgbClr val="FF8A70"/>
      </a:hlink>
      <a:folHlink>
        <a:srgbClr val="888B8D"/>
      </a:folHlink>
    </a:clrScheme>
    <a:fontScheme name="Title &amp; Bullets">
      <a:majorFont>
        <a:latin typeface="Arial"/>
        <a:ea typeface="ヒラギノ角ゴ ProN W6"/>
        <a:cs typeface="ヒラギノ角ゴ ProN W6"/>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3200" b="0" i="0" u="none" strike="noStrike" cap="none" normalizeH="0" baseline="0" dirty="0" err="1" smtClean="0">
            <a:ln>
              <a:noFill/>
            </a:ln>
            <a:solidFill>
              <a:schemeClr val="bg1"/>
            </a:solidFill>
            <a:effectLst/>
            <a:latin typeface="Arial" pitchFamily="-110" charset="0"/>
            <a:ea typeface="ヒラギノ角ゴ ProN W3" pitchFamily="-110" charset="-128"/>
            <a:cs typeface="ヒラギノ角ゴ ProN W3" pitchFamily="-110" charset="-128"/>
            <a:sym typeface="Arial" pitchFamily="-110" charset="0"/>
          </a:defRPr>
        </a:defPPr>
      </a:lstStyle>
    </a:spDef>
    <a:lnDef>
      <a:spPr bwMode="auto">
        <a:solidFill>
          <a:srgbClr val="C0C0C0"/>
        </a:solidFill>
        <a:ln w="12700" cap="flat" cmpd="sng" algn="ctr">
          <a:solidFill>
            <a:schemeClr val="tx2"/>
          </a:solidFill>
          <a:prstDash val="solid"/>
          <a:round/>
          <a:headEnd type="none" w="med" len="med"/>
          <a:tailEnd type="none" w="med" len="med"/>
        </a:ln>
        <a:effectLst/>
      </a:spPr>
      <a:bodyPr/>
      <a:lstStyle/>
    </a:lnDef>
    <a:txDef>
      <a:spPr>
        <a:noFill/>
      </a:spPr>
      <a:bodyPr wrap="none" lIns="0" tIns="0" rIns="0" bIns="0" rtlCol="0">
        <a:spAutoFit/>
      </a:bodyPr>
      <a:lstStyle>
        <a:defPPr algn="l">
          <a:defRPr sz="2000" dirty="0" err="1" smtClean="0">
            <a:solidFill>
              <a:schemeClr val="tx2"/>
            </a:solidFill>
          </a:defRPr>
        </a:defPPr>
      </a:lstStyle>
    </a:tx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JJ Powerpoint Full Screen Version Editable Template_jnjcorporateppttemplatefullscreen190404_updated colors1.potx" id="{49A1F123-1D79-4996-AC46-4A97ED96C357}" vid="{85603846-5EE6-4AB5-9660-DD8D8C006C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9E26D0399CD4B4D88BC89F0DAD28B4A" ma:contentTypeVersion="11" ma:contentTypeDescription="Create a new document." ma:contentTypeScope="" ma:versionID="3daacd11393e1a40f56c61d2d602c2a7">
  <xsd:schema xmlns:xsd="http://www.w3.org/2001/XMLSchema" xmlns:xs="http://www.w3.org/2001/XMLSchema" xmlns:p="http://schemas.microsoft.com/office/2006/metadata/properties" xmlns:ns2="d612b4a2-3949-4239-9cd6-ac0279e7e4a7" targetNamespace="http://schemas.microsoft.com/office/2006/metadata/properties" ma:root="true" ma:fieldsID="5fe3f5613874baa5fd1c31b637b4dc24" ns2:_="">
    <xsd:import namespace="d612b4a2-3949-4239-9cd6-ac0279e7e4a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12b4a2-3949-4239-9cd6-ac0279e7e4a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FE76D1B-7EF8-4927-A7CE-A75F58E67789}">
  <ds:schemaRefs>
    <ds:schemaRef ds:uri="http://schemas.microsoft.com/sharepoint/v3/contenttype/forms"/>
  </ds:schemaRefs>
</ds:datastoreItem>
</file>

<file path=customXml/itemProps2.xml><?xml version="1.0" encoding="utf-8"?>
<ds:datastoreItem xmlns:ds="http://schemas.openxmlformats.org/officeDocument/2006/customXml" ds:itemID="{15067EE5-05C6-4049-88E8-F322E557AF86}">
  <ds:schemaRefs>
    <ds:schemaRef ds:uri="d612b4a2-3949-4239-9cd6-ac0279e7e4a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28450B4A-2B4F-4F35-A800-4859234D6DF4}">
  <ds:schemaRefs>
    <ds:schemaRef ds:uri="d612b4a2-3949-4239-9cd6-ac0279e7e4a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12</Slides>
  <Notes>12</Notes>
  <HiddenSlides>1</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title, bullets</vt:lpstr>
      <vt:lpstr>PowerPoint Presentation</vt:lpstr>
      <vt:lpstr>Sara's Story</vt:lpstr>
      <vt:lpstr>PowerPoint Presentation</vt:lpstr>
      <vt:lpstr>Nursing Education &amp; Transition-to-Practice (TTP) (2-year ADN program)</vt:lpstr>
      <vt:lpstr>Solution:</vt:lpstr>
      <vt:lpstr>appRNticeship vs. existing clinical training programs</vt:lpstr>
      <vt:lpstr>Scalability</vt:lpstr>
      <vt:lpstr>Scalability</vt:lpstr>
      <vt:lpstr>The appRNticeship Team</vt:lpstr>
      <vt:lpstr>References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joanna K</dc:creator>
  <cp:revision>1</cp:revision>
  <cp:lastPrinted>2021-11-07T15:23:33Z</cp:lastPrinted>
  <dcterms:created xsi:type="dcterms:W3CDTF">2018-06-06T22:07:20Z</dcterms:created>
  <dcterms:modified xsi:type="dcterms:W3CDTF">2021-11-07T16:04:28Z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E40D5C6E-48BC-455D-AD7F-5E9A3C8688FC</vt:lpwstr>
  </property>
  <property fmtid="{D5CDD505-2E9C-101B-9397-08002B2CF9AE}" pid="3" name="ArticulatePath">
    <vt:lpwstr>JJ Powerpoint Full Screen Version Editable Template_jnjcorporateppttemplatefullscreen190404</vt:lpwstr>
  </property>
  <property fmtid="{D5CDD505-2E9C-101B-9397-08002B2CF9AE}" pid="4" name="ContentTypeId">
    <vt:lpwstr>0x01010069E26D0399CD4B4D88BC89F0DAD28B4A</vt:lpwstr>
  </property>
</Properties>
</file>