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1.xml" ContentType="application/vnd.openxmlformats-officedocument.presentationml.tags+xml"/>
  <Override PartName="/ppt/notesSlides/notesSlide1.xml" ContentType="application/vnd.openxmlformats-officedocument.presentationml.notesSlide+xml"/>
  <Override PartName="/ppt/tags/tag42.xml" ContentType="application/vnd.openxmlformats-officedocument.presentationml.tags+xml"/>
  <Override PartName="/ppt/notesSlides/notesSlide2.xml" ContentType="application/vnd.openxmlformats-officedocument.presentationml.notesSlide+xml"/>
  <Override PartName="/ppt/tags/tag43.xml" ContentType="application/vnd.openxmlformats-officedocument.presentationml.tags+xml"/>
  <Override PartName="/ppt/notesSlides/notesSlide3.xml" ContentType="application/vnd.openxmlformats-officedocument.presentationml.notesSlide+xml"/>
  <Override PartName="/ppt/tags/tag44.xml" ContentType="application/vnd.openxmlformats-officedocument.presentationml.tags+xml"/>
  <Override PartName="/ppt/notesSlides/notesSlide4.xml" ContentType="application/vnd.openxmlformats-officedocument.presentationml.notesSlide+xml"/>
  <Override PartName="/ppt/tags/tag4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7.xml" ContentType="application/vnd.openxmlformats-officedocument.presentationml.tags+xml"/>
  <Override PartName="/ppt/notesSlides/notesSlide9.xml" ContentType="application/vnd.openxmlformats-officedocument.presentationml.notesSlide+xml"/>
  <Override PartName="/ppt/tags/tag48.xml" ContentType="application/vnd.openxmlformats-officedocument.presentationml.tags+xml"/>
  <Override PartName="/ppt/notesSlides/notesSlide10.xml" ContentType="application/vnd.openxmlformats-officedocument.presentationml.notesSlide+xml"/>
  <Override PartName="/ppt/tags/tag49.xml" ContentType="application/vnd.openxmlformats-officedocument.presentationml.tags+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50.xml" ContentType="application/vnd.openxmlformats-officedocument.presentationml.tags+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51.xml" ContentType="application/vnd.openxmlformats-officedocument.presentationml.tags+xml"/>
  <Override PartName="/ppt/notesSlides/notesSlide13.xml" ContentType="application/vnd.openxmlformats-officedocument.presentationml.notesSlide+xml"/>
  <Override PartName="/ppt/tags/tag52.xml" ContentType="application/vnd.openxmlformats-officedocument.presentationml.tags+xml"/>
  <Override PartName="/ppt/notesSlides/notesSlide14.xml" ContentType="application/vnd.openxmlformats-officedocument.presentationml.notesSlide+xml"/>
  <Override PartName="/ppt/tags/tag53.xml" ContentType="application/vnd.openxmlformats-officedocument.presentationml.tags+xml"/>
  <Override PartName="/ppt/notesSlides/notesSlide15.xml" ContentType="application/vnd.openxmlformats-officedocument.presentationml.notesSlide+xml"/>
  <Override PartName="/ppt/tags/tag54.xml" ContentType="application/vnd.openxmlformats-officedocument.presentationml.tags+xml"/>
  <Override PartName="/ppt/notesSlides/notesSlide16.xml" ContentType="application/vnd.openxmlformats-officedocument.presentationml.notesSlide+xml"/>
  <Override PartName="/ppt/tags/tag55.xml" ContentType="application/vnd.openxmlformats-officedocument.presentationml.tags+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45"/>
  </p:notesMasterIdLst>
  <p:handoutMasterIdLst>
    <p:handoutMasterId r:id="rId46"/>
  </p:handoutMasterIdLst>
  <p:sldIdLst>
    <p:sldId id="256" r:id="rId5"/>
    <p:sldId id="10660" r:id="rId6"/>
    <p:sldId id="10647" r:id="rId7"/>
    <p:sldId id="10652" r:id="rId8"/>
    <p:sldId id="10664" r:id="rId9"/>
    <p:sldId id="10665" r:id="rId10"/>
    <p:sldId id="10666" r:id="rId11"/>
    <p:sldId id="10667" r:id="rId12"/>
    <p:sldId id="10668" r:id="rId13"/>
    <p:sldId id="10669" r:id="rId14"/>
    <p:sldId id="10632" r:id="rId15"/>
    <p:sldId id="10642" r:id="rId16"/>
    <p:sldId id="10621" r:id="rId17"/>
    <p:sldId id="10663" r:id="rId18"/>
    <p:sldId id="10659" r:id="rId19"/>
    <p:sldId id="10641" r:id="rId20"/>
    <p:sldId id="10655" r:id="rId21"/>
    <p:sldId id="10657" r:id="rId22"/>
    <p:sldId id="10658" r:id="rId23"/>
    <p:sldId id="10627" r:id="rId24"/>
    <p:sldId id="10616" r:id="rId25"/>
    <p:sldId id="10618" r:id="rId26"/>
    <p:sldId id="10635" r:id="rId27"/>
    <p:sldId id="10625" r:id="rId28"/>
    <p:sldId id="10626" r:id="rId29"/>
    <p:sldId id="10640" r:id="rId30"/>
    <p:sldId id="10656" r:id="rId31"/>
    <p:sldId id="10661" r:id="rId32"/>
    <p:sldId id="10662" r:id="rId33"/>
    <p:sldId id="10622" r:id="rId34"/>
    <p:sldId id="10636" r:id="rId35"/>
    <p:sldId id="10634" r:id="rId36"/>
    <p:sldId id="266" r:id="rId37"/>
    <p:sldId id="311" r:id="rId38"/>
    <p:sldId id="356" r:id="rId39"/>
    <p:sldId id="342" r:id="rId40"/>
    <p:sldId id="340" r:id="rId41"/>
    <p:sldId id="341" r:id="rId42"/>
    <p:sldId id="343" r:id="rId43"/>
    <p:sldId id="273" r:id="rId44"/>
  </p:sldIdLst>
  <p:sldSz cx="12192000" cy="6858000"/>
  <p:notesSz cx="6858000" cy="9144000"/>
  <p:custDataLst>
    <p:tags r:id="rId47"/>
  </p:custDataLst>
  <p:defaultTextStyle>
    <a:defPPr>
      <a:defRPr lang="en-US"/>
    </a:defPPr>
    <a:lvl1pPr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1pPr>
    <a:lvl2pPr marL="511175" indent="-191135"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2pPr>
    <a:lvl3pPr marL="1023462" indent="-383382"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3pPr>
    <a:lvl4pPr marL="1535748" indent="-575628"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4pPr>
    <a:lvl5pPr marL="2048034" indent="-767874"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5pPr>
    <a:lvl6pPr marL="160020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6pPr>
    <a:lvl7pPr marL="192024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7pPr>
    <a:lvl8pPr marL="224028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8pPr>
    <a:lvl9pPr marL="256032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9pPr>
  </p:defaultTextStyle>
  <p:extLst>
    <p:ext uri="{EFAFB233-063F-42B5-8137-9DF3F51BA10A}">
      <p15:sldGuideLst xmlns:p15="http://schemas.microsoft.com/office/powerpoint/2012/main">
        <p15:guide id="2" orient="horz" pos="2160" userDrawn="1">
          <p15:clr>
            <a:srgbClr val="A4A3A4"/>
          </p15:clr>
        </p15:guide>
        <p15:guide id="3" orient="horz" pos="240" userDrawn="1">
          <p15:clr>
            <a:srgbClr val="A4A3A4"/>
          </p15:clr>
        </p15:guide>
        <p15:guide id="5" orient="horz" pos="1080" userDrawn="1">
          <p15:clr>
            <a:srgbClr val="A4A3A4"/>
          </p15:clr>
        </p15:guide>
        <p15:guide id="6" orient="horz" pos="1680" userDrawn="1">
          <p15:clr>
            <a:srgbClr val="A4A3A4"/>
          </p15:clr>
        </p15:guide>
        <p15:guide id="9" orient="horz" pos="524" userDrawn="1">
          <p15:clr>
            <a:srgbClr val="A4A3A4"/>
          </p15:clr>
        </p15:guide>
        <p15:guide id="10" pos="7296" userDrawn="1">
          <p15:clr>
            <a:srgbClr val="A4A3A4"/>
          </p15:clr>
        </p15:guide>
        <p15:guide id="11" pos="381" userDrawn="1">
          <p15:clr>
            <a:srgbClr val="A4A3A4"/>
          </p15:clr>
        </p15:guide>
        <p15:guide id="12" pos="3840" userDrawn="1">
          <p15:clr>
            <a:srgbClr val="A4A3A4"/>
          </p15:clr>
        </p15:guide>
        <p15:guide id="13" pos="3771" userDrawn="1">
          <p15:clr>
            <a:srgbClr val="A4A3A4"/>
          </p15:clr>
        </p15:guide>
        <p15:guide id="14" pos="3909" userDrawn="1">
          <p15:clr>
            <a:srgbClr val="A4A3A4"/>
          </p15:clr>
        </p15:guide>
        <p15:guide id="15" pos="4944" userDrawn="1">
          <p15:clr>
            <a:srgbClr val="A4A3A4"/>
          </p15:clr>
        </p15:guide>
        <p15:guide id="16" pos="2592" userDrawn="1">
          <p15:clr>
            <a:srgbClr val="A4A3A4"/>
          </p15:clr>
        </p15:guide>
        <p15:guide id="18" pos="5077" userDrawn="1">
          <p15:clr>
            <a:srgbClr val="A4A3A4"/>
          </p15:clr>
        </p15:guide>
        <p15:guide id="19" pos="27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nn Butler Bradford" initials="LB" lastIdx="1" clrIdx="0">
    <p:extLst>
      <p:ext uri="{19B8F6BF-5375-455C-9EA6-DF929625EA0E}">
        <p15:presenceInfo xmlns:p15="http://schemas.microsoft.com/office/powerpoint/2012/main" userId="Lynn Butler Bradfo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6"/>
    <a:srgbClr val="008578"/>
    <a:srgbClr val="00B5E2"/>
    <a:srgbClr val="6CC24A"/>
    <a:srgbClr val="FE5000"/>
    <a:srgbClr val="EB6FBD"/>
    <a:srgbClr val="C8102E"/>
    <a:srgbClr val="1E22AA"/>
    <a:srgbClr val="C800A1"/>
    <a:srgbClr val="00A3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0199D-8CE4-4DC9-BAFA-A9054DC46849}" v="7" dt="2021-11-07T15:15:38.994"/>
    <p1510:client id="{0BCFAF7B-0A55-446E-9A70-6A7CAEF75700}" v="10" dt="2021-11-07T15:34:10.673"/>
    <p1510:client id="{15EB9935-1ED6-453A-9D79-44A1ADDBA1B0}" v="986" dt="2021-11-06T22:51:10.219"/>
    <p1510:client id="{1711BF1D-6C9E-411C-A9B4-6F21BA95D533}" v="11" dt="2021-11-07T15:57:58.218"/>
    <p1510:client id="{1989E43F-0045-4876-9CEA-366DFE402C6A}" v="33" dt="2021-11-07T16:06:48.466"/>
    <p1510:client id="{2109DD6B-84EE-40E8-98F7-D7F50164FC89}" v="34" dt="2021-11-07T17:14:24.550"/>
    <p1510:client id="{41738F6F-D2B0-448B-B90B-B37EA8FFA23F}" v="1049" dt="2021-11-06T19:07:50.961"/>
    <p1510:client id="{4A3F9814-E501-4FDB-981E-2D15A64736D6}" v="242" dt="2021-11-07T15:50:08.272"/>
    <p1510:client id="{5483E8F2-D3C4-467E-9ED5-EA296E59A40B}" v="215" dt="2021-11-07T15:47:51.681"/>
    <p1510:client id="{677FB1A1-C7AC-4089-B465-0459D630F6F0}" v="1" dt="2021-11-03T19:02:26.474"/>
    <p1510:client id="{6807E660-51BF-445A-B819-C6CB3B42B3D2}" v="39" dt="2021-11-07T05:28:06.617"/>
    <p1510:client id="{694E74E3-F499-4B37-885D-789780ACE2E1}" v="15" dt="2021-11-07T15:44:22.068"/>
    <p1510:client id="{70A71EFE-AE32-49FB-9B08-39F4A9B013D6}" v="385" vWet="385" dt="2021-11-07T15:12:20.956"/>
    <p1510:client id="{731D38FD-550D-4B35-ADA1-32B7E4292CD4}" v="21" dt="2021-11-06T18:42:56.570"/>
    <p1510:client id="{7428C2B3-583B-4F17-815F-16D1A2884B4E}" v="387" dt="2021-11-05T06:50:35.379"/>
    <p1510:client id="{7FB880CE-5B11-4FDB-99C5-A8F25F62C03D}" v="671" vWet="671" dt="2021-11-07T15:12:21.107"/>
    <p1510:client id="{82E74B73-6A6B-4EFE-A210-6316986412C2}" v="385" dt="2021-11-07T15:27:49.479"/>
    <p1510:client id="{8915B325-C362-487D-87C1-9B454BDAFE44}" v="16" dt="2021-11-07T05:36:26.105"/>
    <p1510:client id="{954D2254-55E6-4403-B5E9-B22D7CD5797E}" v="252" dt="2021-11-06T23:59:45.213"/>
    <p1510:client id="{A84AA711-E091-41B0-B8D7-BECFFA4B2863}" v="24" dt="2021-11-07T17:08:45.996"/>
    <p1510:client id="{AB18F7BB-E045-4F67-93AC-030887253C8D}" v="5" dt="2021-11-07T17:01:50.790"/>
    <p1510:client id="{AE3FCE22-E212-400A-A6AD-1FABBB8BE804}" v="131" dt="2021-11-07T16:28:22.727"/>
    <p1510:client id="{B0B3CA39-169E-4129-AE72-929BD0D5E132}" v="753" dt="2021-11-07T06:40:00.532"/>
    <p1510:client id="{B9C00B11-45FF-4FDD-898E-457409CA4752}" v="4" dt="2021-11-06T19:31:58.611"/>
    <p1510:client id="{BB5976C8-F879-4CE6-9897-4A5CA665287D}" v="45" dt="2021-11-07T16:39:48.086"/>
    <p1510:client id="{BDAC728A-2DDC-4ADF-AD81-A40F4A81C9FD}" v="8" dt="2021-11-06T19:29:02.903"/>
    <p1510:client id="{C8ED9AFB-746B-45CC-B2DD-42CC3FA69F21}" v="11" dt="2021-11-06T18:34:46.374"/>
    <p1510:client id="{DC615A51-E521-4D47-A2DE-18F40C334A80}" v="166" dt="2021-11-06T21:55:15.945"/>
    <p1510:client id="{DFB192A5-30BE-4A9A-8C7D-4E612416F055}" v="1" dt="2021-11-07T16:33:12.217"/>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orient="horz" pos="240"/>
        <p:guide orient="horz" pos="1080"/>
        <p:guide orient="horz" pos="1680"/>
        <p:guide orient="horz" pos="524"/>
        <p:guide pos="7296"/>
        <p:guide pos="381"/>
        <p:guide pos="3840"/>
        <p:guide pos="3771"/>
        <p:guide pos="3909"/>
        <p:guide pos="4944"/>
        <p:guide pos="2592"/>
        <p:guide pos="5077"/>
        <p:guide pos="272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terola, Mathew" userId="S::mathew.monterola_cshs.org#ext#@nh4h.onmicrosoft.com::008b996a-891e-4f2d-9f68-5759254e4827" providerId="AD" clId="Web-{15EB9935-1ED6-453A-9D79-44A1ADDBA1B0}"/>
    <pc:docChg chg="addSld delSld modSld sldOrd">
      <pc:chgData name="Monterola, Mathew" userId="S::mathew.monterola_cshs.org#ext#@nh4h.onmicrosoft.com::008b996a-891e-4f2d-9f68-5759254e4827" providerId="AD" clId="Web-{15EB9935-1ED6-453A-9D79-44A1ADDBA1B0}" dt="2021-11-06T22:51:08.329" v="830"/>
      <pc:docMkLst>
        <pc:docMk/>
      </pc:docMkLst>
      <pc:sldChg chg="modSp">
        <pc:chgData name="Monterola, Mathew" userId="S::mathew.monterola_cshs.org#ext#@nh4h.onmicrosoft.com::008b996a-891e-4f2d-9f68-5759254e4827" providerId="AD" clId="Web-{15EB9935-1ED6-453A-9D79-44A1ADDBA1B0}" dt="2021-11-06T22:43:01.458" v="517" actId="20577"/>
        <pc:sldMkLst>
          <pc:docMk/>
          <pc:sldMk cId="730098645" sldId="362"/>
        </pc:sldMkLst>
        <pc:spChg chg="mod">
          <ac:chgData name="Monterola, Mathew" userId="S::mathew.monterola_cshs.org#ext#@nh4h.onmicrosoft.com::008b996a-891e-4f2d-9f68-5759254e4827" providerId="AD" clId="Web-{15EB9935-1ED6-453A-9D79-44A1ADDBA1B0}" dt="2021-11-06T22:43:01.458" v="517" actId="20577"/>
          <ac:spMkLst>
            <pc:docMk/>
            <pc:sldMk cId="730098645" sldId="362"/>
            <ac:spMk id="2" creationId="{00000000-0000-0000-0000-000000000000}"/>
          </ac:spMkLst>
        </pc:spChg>
      </pc:sldChg>
      <pc:sldChg chg="addSp delSp modSp">
        <pc:chgData name="Monterola, Mathew" userId="S::mathew.monterola_cshs.org#ext#@nh4h.onmicrosoft.com::008b996a-891e-4f2d-9f68-5759254e4827" providerId="AD" clId="Web-{15EB9935-1ED6-453A-9D79-44A1ADDBA1B0}" dt="2021-11-06T22:51:08.329" v="830"/>
        <pc:sldMkLst>
          <pc:docMk/>
          <pc:sldMk cId="2106480414" sldId="10632"/>
        </pc:sldMkLst>
        <pc:spChg chg="add del">
          <ac:chgData name="Monterola, Mathew" userId="S::mathew.monterola_cshs.org#ext#@nh4h.onmicrosoft.com::008b996a-891e-4f2d-9f68-5759254e4827" providerId="AD" clId="Web-{15EB9935-1ED6-453A-9D79-44A1ADDBA1B0}" dt="2021-11-06T22:46:45.938" v="586"/>
          <ac:spMkLst>
            <pc:docMk/>
            <pc:sldMk cId="2106480414" sldId="10632"/>
            <ac:spMk id="4" creationId="{E8B3FEA7-9297-421B-B978-656881D4ECCB}"/>
          </ac:spMkLst>
        </pc:spChg>
        <pc:graphicFrameChg chg="mod modGraphic">
          <ac:chgData name="Monterola, Mathew" userId="S::mathew.monterola_cshs.org#ext#@nh4h.onmicrosoft.com::008b996a-891e-4f2d-9f68-5759254e4827" providerId="AD" clId="Web-{15EB9935-1ED6-453A-9D79-44A1ADDBA1B0}" dt="2021-11-06T22:51:08.329" v="830"/>
          <ac:graphicFrameMkLst>
            <pc:docMk/>
            <pc:sldMk cId="2106480414" sldId="10632"/>
            <ac:graphicFrameMk id="16" creationId="{00000000-0000-0000-0000-000000000000}"/>
          </ac:graphicFrameMkLst>
        </pc:graphicFrameChg>
      </pc:sldChg>
      <pc:sldChg chg="del">
        <pc:chgData name="Monterola, Mathew" userId="S::mathew.monterola_cshs.org#ext#@nh4h.onmicrosoft.com::008b996a-891e-4f2d-9f68-5759254e4827" providerId="AD" clId="Web-{15EB9935-1ED6-453A-9D79-44A1ADDBA1B0}" dt="2021-11-06T22:37:08.970" v="478"/>
        <pc:sldMkLst>
          <pc:docMk/>
          <pc:sldMk cId="3789953315" sldId="10637"/>
        </pc:sldMkLst>
      </pc:sldChg>
      <pc:sldChg chg="del">
        <pc:chgData name="Monterola, Mathew" userId="S::mathew.monterola_cshs.org#ext#@nh4h.onmicrosoft.com::008b996a-891e-4f2d-9f68-5759254e4827" providerId="AD" clId="Web-{15EB9935-1ED6-453A-9D79-44A1ADDBA1B0}" dt="2021-11-06T22:37:14.251" v="479"/>
        <pc:sldMkLst>
          <pc:docMk/>
          <pc:sldMk cId="812097811" sldId="10645"/>
        </pc:sldMkLst>
      </pc:sldChg>
      <pc:sldChg chg="addSp delSp modSp del ord">
        <pc:chgData name="Monterola, Mathew" userId="S::mathew.monterola_cshs.org#ext#@nh4h.onmicrosoft.com::008b996a-891e-4f2d-9f68-5759254e4827" providerId="AD" clId="Web-{15EB9935-1ED6-453A-9D79-44A1ADDBA1B0}" dt="2021-11-06T22:36:56.110" v="476"/>
        <pc:sldMkLst>
          <pc:docMk/>
          <pc:sldMk cId="1451318288" sldId="10646"/>
        </pc:sldMkLst>
        <pc:spChg chg="mod">
          <ac:chgData name="Monterola, Mathew" userId="S::mathew.monterola_cshs.org#ext#@nh4h.onmicrosoft.com::008b996a-891e-4f2d-9f68-5759254e4827" providerId="AD" clId="Web-{15EB9935-1ED6-453A-9D79-44A1ADDBA1B0}" dt="2021-11-06T22:19:22.813" v="112" actId="20577"/>
          <ac:spMkLst>
            <pc:docMk/>
            <pc:sldMk cId="1451318288" sldId="10646"/>
            <ac:spMk id="3" creationId="{3B64CF7C-96C0-4F16-91FF-3C38240D4B81}"/>
          </ac:spMkLst>
        </pc:spChg>
        <pc:spChg chg="add del mod">
          <ac:chgData name="Monterola, Mathew" userId="S::mathew.monterola_cshs.org#ext#@nh4h.onmicrosoft.com::008b996a-891e-4f2d-9f68-5759254e4827" providerId="AD" clId="Web-{15EB9935-1ED6-453A-9D79-44A1ADDBA1B0}" dt="2021-11-06T22:21:45.103" v="171"/>
          <ac:spMkLst>
            <pc:docMk/>
            <pc:sldMk cId="1451318288" sldId="10646"/>
            <ac:spMk id="5" creationId="{49882853-6A3C-4BC4-A0E9-7B7CB58912DD}"/>
          </ac:spMkLst>
        </pc:spChg>
        <pc:spChg chg="add mod">
          <ac:chgData name="Monterola, Mathew" userId="S::mathew.monterola_cshs.org#ext#@nh4h.onmicrosoft.com::008b996a-891e-4f2d-9f68-5759254e4827" providerId="AD" clId="Web-{15EB9935-1ED6-453A-9D79-44A1ADDBA1B0}" dt="2021-11-06T22:23:43.563" v="254" actId="20577"/>
          <ac:spMkLst>
            <pc:docMk/>
            <pc:sldMk cId="1451318288" sldId="10646"/>
            <ac:spMk id="6" creationId="{DB0A68AD-2BE6-4E01-A756-D810E0512E0C}"/>
          </ac:spMkLst>
        </pc:spChg>
        <pc:picChg chg="add del mod">
          <ac:chgData name="Monterola, Mathew" userId="S::mathew.monterola_cshs.org#ext#@nh4h.onmicrosoft.com::008b996a-891e-4f2d-9f68-5759254e4827" providerId="AD" clId="Web-{15EB9935-1ED6-453A-9D79-44A1ADDBA1B0}" dt="2021-11-06T22:24:19.096" v="257"/>
          <ac:picMkLst>
            <pc:docMk/>
            <pc:sldMk cId="1451318288" sldId="10646"/>
            <ac:picMk id="4" creationId="{DFC755E2-226C-4B7E-83E9-DDB2A38B833C}"/>
          </ac:picMkLst>
        </pc:picChg>
        <pc:picChg chg="del">
          <ac:chgData name="Monterola, Mathew" userId="S::mathew.monterola_cshs.org#ext#@nh4h.onmicrosoft.com::008b996a-891e-4f2d-9f68-5759254e4827" providerId="AD" clId="Web-{15EB9935-1ED6-453A-9D79-44A1ADDBA1B0}" dt="2021-11-06T22:12:55.067" v="57"/>
          <ac:picMkLst>
            <pc:docMk/>
            <pc:sldMk cId="1451318288" sldId="10646"/>
            <ac:picMk id="50" creationId="{0894FF77-46C2-4D70-988B-28ACDC3FA416}"/>
          </ac:picMkLst>
        </pc:picChg>
        <pc:picChg chg="del">
          <ac:chgData name="Monterola, Mathew" userId="S::mathew.monterola_cshs.org#ext#@nh4h.onmicrosoft.com::008b996a-891e-4f2d-9f68-5759254e4827" providerId="AD" clId="Web-{15EB9935-1ED6-453A-9D79-44A1ADDBA1B0}" dt="2021-11-06T22:12:53.457" v="55"/>
          <ac:picMkLst>
            <pc:docMk/>
            <pc:sldMk cId="1451318288" sldId="10646"/>
            <ac:picMk id="153" creationId="{DC224D40-1E8C-43C2-B65E-8E3F96A51CA8}"/>
          </ac:picMkLst>
        </pc:picChg>
        <pc:picChg chg="del">
          <ac:chgData name="Monterola, Mathew" userId="S::mathew.monterola_cshs.org#ext#@nh4h.onmicrosoft.com::008b996a-891e-4f2d-9f68-5759254e4827" providerId="AD" clId="Web-{15EB9935-1ED6-453A-9D79-44A1ADDBA1B0}" dt="2021-11-06T22:12:54.285" v="56"/>
          <ac:picMkLst>
            <pc:docMk/>
            <pc:sldMk cId="1451318288" sldId="10646"/>
            <ac:picMk id="162" creationId="{27F1FE95-F786-4BDD-B0F1-B7525936B9A5}"/>
          </ac:picMkLst>
        </pc:picChg>
      </pc:sldChg>
      <pc:sldChg chg="addSp delSp modSp ord addAnim modAnim">
        <pc:chgData name="Monterola, Mathew" userId="S::mathew.monterola_cshs.org#ext#@nh4h.onmicrosoft.com::008b996a-891e-4f2d-9f68-5759254e4827" providerId="AD" clId="Web-{15EB9935-1ED6-453A-9D79-44A1ADDBA1B0}" dt="2021-11-06T22:35:30.871" v="472"/>
        <pc:sldMkLst>
          <pc:docMk/>
          <pc:sldMk cId="2572046456" sldId="10647"/>
        </pc:sldMkLst>
        <pc:spChg chg="mod">
          <ac:chgData name="Monterola, Mathew" userId="S::mathew.monterola_cshs.org#ext#@nh4h.onmicrosoft.com::008b996a-891e-4f2d-9f68-5759254e4827" providerId="AD" clId="Web-{15EB9935-1ED6-453A-9D79-44A1ADDBA1B0}" dt="2021-11-06T22:08:40.190" v="35" actId="20577"/>
          <ac:spMkLst>
            <pc:docMk/>
            <pc:sldMk cId="2572046456" sldId="10647"/>
            <ac:spMk id="3" creationId="{3B64CF7C-96C0-4F16-91FF-3C38240D4B81}"/>
          </ac:spMkLst>
        </pc:spChg>
        <pc:picChg chg="add del mod">
          <ac:chgData name="Monterola, Mathew" userId="S::mathew.monterola_cshs.org#ext#@nh4h.onmicrosoft.com::008b996a-891e-4f2d-9f68-5759254e4827" providerId="AD" clId="Web-{15EB9935-1ED6-453A-9D79-44A1ADDBA1B0}" dt="2021-11-06T22:34:10.522" v="459"/>
          <ac:picMkLst>
            <pc:docMk/>
            <pc:sldMk cId="2572046456" sldId="10647"/>
            <ac:picMk id="5" creationId="{8D7ABA95-D778-4B0B-A740-9365BEE8FB20}"/>
          </ac:picMkLst>
        </pc:picChg>
        <pc:picChg chg="add mod">
          <ac:chgData name="Monterola, Mathew" userId="S::mathew.monterola_cshs.org#ext#@nh4h.onmicrosoft.com::008b996a-891e-4f2d-9f68-5759254e4827" providerId="AD" clId="Web-{15EB9935-1ED6-453A-9D79-44A1ADDBA1B0}" dt="2021-11-06T22:10:37.462" v="46" actId="1076"/>
          <ac:picMkLst>
            <pc:docMk/>
            <pc:sldMk cId="2572046456" sldId="10647"/>
            <ac:picMk id="7" creationId="{0DA2CD81-FBCD-40F4-9920-CEDF6C14E86D}"/>
          </ac:picMkLst>
        </pc:picChg>
        <pc:picChg chg="add mod">
          <ac:chgData name="Monterola, Mathew" userId="S::mathew.monterola_cshs.org#ext#@nh4h.onmicrosoft.com::008b996a-891e-4f2d-9f68-5759254e4827" providerId="AD" clId="Web-{15EB9935-1ED6-453A-9D79-44A1ADDBA1B0}" dt="2021-11-06T22:10:46.041" v="49" actId="1076"/>
          <ac:picMkLst>
            <pc:docMk/>
            <pc:sldMk cId="2572046456" sldId="10647"/>
            <ac:picMk id="9" creationId="{7DEB476B-01A6-4B0A-9A39-2CED51629443}"/>
          </ac:picMkLst>
        </pc:picChg>
        <pc:picChg chg="add mod">
          <ac:chgData name="Monterola, Mathew" userId="S::mathew.monterola_cshs.org#ext#@nh4h.onmicrosoft.com::008b996a-891e-4f2d-9f68-5759254e4827" providerId="AD" clId="Web-{15EB9935-1ED6-453A-9D79-44A1ADDBA1B0}" dt="2021-11-06T22:34:24.336" v="466" actId="1076"/>
          <ac:picMkLst>
            <pc:docMk/>
            <pc:sldMk cId="2572046456" sldId="10647"/>
            <ac:picMk id="10" creationId="{5EF965BB-7969-4B6F-B5FB-16F54F2BF6E2}"/>
          </ac:picMkLst>
        </pc:picChg>
      </pc:sldChg>
      <pc:sldChg chg="modSp ord">
        <pc:chgData name="Monterola, Mathew" userId="S::mathew.monterola_cshs.org#ext#@nh4h.onmicrosoft.com::008b996a-891e-4f2d-9f68-5759254e4827" providerId="AD" clId="Web-{15EB9935-1ED6-453A-9D79-44A1ADDBA1B0}" dt="2021-11-06T22:45:23.450" v="574" actId="20577"/>
        <pc:sldMkLst>
          <pc:docMk/>
          <pc:sldMk cId="1174642321" sldId="10648"/>
        </pc:sldMkLst>
        <pc:spChg chg="mod">
          <ac:chgData name="Monterola, Mathew" userId="S::mathew.monterola_cshs.org#ext#@nh4h.onmicrosoft.com::008b996a-891e-4f2d-9f68-5759254e4827" providerId="AD" clId="Web-{15EB9935-1ED6-453A-9D79-44A1ADDBA1B0}" dt="2021-11-06T22:45:23.450" v="574" actId="20577"/>
          <ac:spMkLst>
            <pc:docMk/>
            <pc:sldMk cId="1174642321" sldId="10648"/>
            <ac:spMk id="3" creationId="{3B64CF7C-96C0-4F16-91FF-3C38240D4B81}"/>
          </ac:spMkLst>
        </pc:spChg>
      </pc:sldChg>
      <pc:sldChg chg="ord">
        <pc:chgData name="Monterola, Mathew" userId="S::mathew.monterola_cshs.org#ext#@nh4h.onmicrosoft.com::008b996a-891e-4f2d-9f68-5759254e4827" providerId="AD" clId="Web-{15EB9935-1ED6-453A-9D79-44A1ADDBA1B0}" dt="2021-11-06T22:13:37.413" v="59"/>
        <pc:sldMkLst>
          <pc:docMk/>
          <pc:sldMk cId="3469957503" sldId="10649"/>
        </pc:sldMkLst>
      </pc:sldChg>
      <pc:sldChg chg="new del">
        <pc:chgData name="Monterola, Mathew" userId="S::mathew.monterola_cshs.org#ext#@nh4h.onmicrosoft.com::008b996a-891e-4f2d-9f68-5759254e4827" providerId="AD" clId="Web-{15EB9935-1ED6-453A-9D79-44A1ADDBA1B0}" dt="2021-11-06T22:40:37.684" v="507"/>
        <pc:sldMkLst>
          <pc:docMk/>
          <pc:sldMk cId="2990485332" sldId="10651"/>
        </pc:sldMkLst>
      </pc:sldChg>
      <pc:sldChg chg="addSp delSp modSp new ord">
        <pc:chgData name="Monterola, Mathew" userId="S::mathew.monterola_cshs.org#ext#@nh4h.onmicrosoft.com::008b996a-891e-4f2d-9f68-5759254e4827" providerId="AD" clId="Web-{15EB9935-1ED6-453A-9D79-44A1ADDBA1B0}" dt="2021-11-06T22:33:02.613" v="457" actId="1076"/>
        <pc:sldMkLst>
          <pc:docMk/>
          <pc:sldMk cId="2706595982" sldId="10652"/>
        </pc:sldMkLst>
        <pc:spChg chg="mod">
          <ac:chgData name="Monterola, Mathew" userId="S::mathew.monterola_cshs.org#ext#@nh4h.onmicrosoft.com::008b996a-891e-4f2d-9f68-5759254e4827" providerId="AD" clId="Web-{15EB9935-1ED6-453A-9D79-44A1ADDBA1B0}" dt="2021-11-06T22:33:02.613" v="457" actId="1076"/>
          <ac:spMkLst>
            <pc:docMk/>
            <pc:sldMk cId="2706595982" sldId="10652"/>
            <ac:spMk id="2" creationId="{025740A4-D590-4488-91F8-8FDE9EB1D0A4}"/>
          </ac:spMkLst>
        </pc:spChg>
        <pc:picChg chg="add del mod">
          <ac:chgData name="Monterola, Mathew" userId="S::mathew.monterola_cshs.org#ext#@nh4h.onmicrosoft.com::008b996a-891e-4f2d-9f68-5759254e4827" providerId="AD" clId="Web-{15EB9935-1ED6-453A-9D79-44A1ADDBA1B0}" dt="2021-11-06T22:17:04.508" v="99"/>
          <ac:picMkLst>
            <pc:docMk/>
            <pc:sldMk cId="2706595982" sldId="10652"/>
            <ac:picMk id="3" creationId="{510CAADF-F618-4590-BED1-36201198AE23}"/>
          </ac:picMkLst>
        </pc:picChg>
        <pc:picChg chg="add del mod">
          <ac:chgData name="Monterola, Mathew" userId="S::mathew.monterola_cshs.org#ext#@nh4h.onmicrosoft.com::008b996a-891e-4f2d-9f68-5759254e4827" providerId="AD" clId="Web-{15EB9935-1ED6-453A-9D79-44A1ADDBA1B0}" dt="2021-11-06T22:32:49.674" v="452"/>
          <ac:picMkLst>
            <pc:docMk/>
            <pc:sldMk cId="2706595982" sldId="10652"/>
            <ac:picMk id="4" creationId="{547EA1D5-BE99-4721-B339-C44068CB37AB}"/>
          </ac:picMkLst>
        </pc:picChg>
        <pc:picChg chg="add mod">
          <ac:chgData name="Monterola, Mathew" userId="S::mathew.monterola_cshs.org#ext#@nh4h.onmicrosoft.com::008b996a-891e-4f2d-9f68-5759254e4827" providerId="AD" clId="Web-{15EB9935-1ED6-453A-9D79-44A1ADDBA1B0}" dt="2021-11-06T22:32:57.362" v="456" actId="14100"/>
          <ac:picMkLst>
            <pc:docMk/>
            <pc:sldMk cId="2706595982" sldId="10652"/>
            <ac:picMk id="5" creationId="{C01046BC-F590-4065-A72A-D59F861434D3}"/>
          </ac:picMkLst>
        </pc:picChg>
      </pc:sldChg>
      <pc:sldChg chg="modSp new ord">
        <pc:chgData name="Monterola, Mathew" userId="S::mathew.monterola_cshs.org#ext#@nh4h.onmicrosoft.com::008b996a-891e-4f2d-9f68-5759254e4827" providerId="AD" clId="Web-{15EB9935-1ED6-453A-9D79-44A1ADDBA1B0}" dt="2021-11-06T22:44:49.792" v="549" actId="20577"/>
        <pc:sldMkLst>
          <pc:docMk/>
          <pc:sldMk cId="2190344186" sldId="10653"/>
        </pc:sldMkLst>
        <pc:spChg chg="mod">
          <ac:chgData name="Monterola, Mathew" userId="S::mathew.monterola_cshs.org#ext#@nh4h.onmicrosoft.com::008b996a-891e-4f2d-9f68-5759254e4827" providerId="AD" clId="Web-{15EB9935-1ED6-453A-9D79-44A1ADDBA1B0}" dt="2021-11-06T22:44:49.792" v="549" actId="20577"/>
          <ac:spMkLst>
            <pc:docMk/>
            <pc:sldMk cId="2190344186" sldId="10653"/>
            <ac:spMk id="2" creationId="{C9B74134-3A64-47BB-862A-34FBE5212EE8}"/>
          </ac:spMkLst>
        </pc:spChg>
      </pc:sldChg>
      <pc:sldChg chg="addSp delSp modSp new">
        <pc:chgData name="Monterola, Mathew" userId="S::mathew.monterola_cshs.org#ext#@nh4h.onmicrosoft.com::008b996a-891e-4f2d-9f68-5759254e4827" providerId="AD" clId="Web-{15EB9935-1ED6-453A-9D79-44A1ADDBA1B0}" dt="2021-11-06T22:44:34.447" v="540" actId="20577"/>
        <pc:sldMkLst>
          <pc:docMk/>
          <pc:sldMk cId="2074950250" sldId="10654"/>
        </pc:sldMkLst>
        <pc:spChg chg="del">
          <ac:chgData name="Monterola, Mathew" userId="S::mathew.monterola_cshs.org#ext#@nh4h.onmicrosoft.com::008b996a-891e-4f2d-9f68-5759254e4827" providerId="AD" clId="Web-{15EB9935-1ED6-453A-9D79-44A1ADDBA1B0}" dt="2021-11-06T22:24:43.691" v="262"/>
          <ac:spMkLst>
            <pc:docMk/>
            <pc:sldMk cId="2074950250" sldId="10654"/>
            <ac:spMk id="2" creationId="{085C7863-FD03-4112-9AF7-BEEFAFD796D7}"/>
          </ac:spMkLst>
        </pc:spChg>
        <pc:spChg chg="mod">
          <ac:chgData name="Monterola, Mathew" userId="S::mathew.monterola_cshs.org#ext#@nh4h.onmicrosoft.com::008b996a-891e-4f2d-9f68-5759254e4827" providerId="AD" clId="Web-{15EB9935-1ED6-453A-9D79-44A1ADDBA1B0}" dt="2021-11-06T22:25:02.629" v="288" actId="20577"/>
          <ac:spMkLst>
            <pc:docMk/>
            <pc:sldMk cId="2074950250" sldId="10654"/>
            <ac:spMk id="5" creationId="{076FCEE9-B132-4C22-B12B-36611F866F15}"/>
          </ac:spMkLst>
        </pc:spChg>
        <pc:spChg chg="mod">
          <ac:chgData name="Monterola, Mathew" userId="S::mathew.monterola_cshs.org#ext#@nh4h.onmicrosoft.com::008b996a-891e-4f2d-9f68-5759254e4827" providerId="AD" clId="Web-{15EB9935-1ED6-453A-9D79-44A1ADDBA1B0}" dt="2021-11-06T22:44:34.447" v="540" actId="20577"/>
          <ac:spMkLst>
            <pc:docMk/>
            <pc:sldMk cId="2074950250" sldId="10654"/>
            <ac:spMk id="7" creationId="{218AFA17-8684-4CD0-AEEE-3EBED9D636DB}"/>
          </ac:spMkLst>
        </pc:spChg>
        <pc:spChg chg="del">
          <ac:chgData name="Monterola, Mathew" userId="S::mathew.monterola_cshs.org#ext#@nh4h.onmicrosoft.com::008b996a-891e-4f2d-9f68-5759254e4827" providerId="AD" clId="Web-{15EB9935-1ED6-453A-9D79-44A1ADDBA1B0}" dt="2021-11-06T22:24:36.081" v="259"/>
          <ac:spMkLst>
            <pc:docMk/>
            <pc:sldMk cId="2074950250" sldId="10654"/>
            <ac:spMk id="8" creationId="{D3860055-B79A-46EF-B0B1-CC87709216C3}"/>
          </ac:spMkLst>
        </pc:spChg>
        <pc:picChg chg="add mod ord">
          <ac:chgData name="Monterola, Mathew" userId="S::mathew.monterola_cshs.org#ext#@nh4h.onmicrosoft.com::008b996a-891e-4f2d-9f68-5759254e4827" providerId="AD" clId="Web-{15EB9935-1ED6-453A-9D79-44A1ADDBA1B0}" dt="2021-11-06T22:25:21.490" v="294" actId="1076"/>
          <ac:picMkLst>
            <pc:docMk/>
            <pc:sldMk cId="2074950250" sldId="10654"/>
            <ac:picMk id="9" creationId="{C6B421F1-8A63-4A79-82B9-629F6872CB29}"/>
          </ac:picMkLst>
        </pc:picChg>
      </pc:sldChg>
      <pc:sldChg chg="add del replId">
        <pc:chgData name="Monterola, Mathew" userId="S::mathew.monterola_cshs.org#ext#@nh4h.onmicrosoft.com::008b996a-891e-4f2d-9f68-5759254e4827" providerId="AD" clId="Web-{15EB9935-1ED6-453A-9D79-44A1ADDBA1B0}" dt="2021-11-06T22:40:40.387" v="508"/>
        <pc:sldMkLst>
          <pc:docMk/>
          <pc:sldMk cId="4060041677" sldId="10655"/>
        </pc:sldMkLst>
      </pc:sldChg>
    </pc:docChg>
  </pc:docChgLst>
  <pc:docChgLst>
    <pc:chgData name="Monterola, Mathew" userId="S::mathew.monterola_cshs.org#ext#@nh4h.onmicrosoft.com::008b996a-891e-4f2d-9f68-5759254e4827" providerId="AD" clId="Web-{954D2254-55E6-4403-B5E9-B22D7CD5797E}"/>
    <pc:docChg chg="addSld delSld modSld sldOrd">
      <pc:chgData name="Monterola, Mathew" userId="S::mathew.monterola_cshs.org#ext#@nh4h.onmicrosoft.com::008b996a-891e-4f2d-9f68-5759254e4827" providerId="AD" clId="Web-{954D2254-55E6-4403-B5E9-B22D7CD5797E}" dt="2021-11-06T23:59:45.213" v="166" actId="1076"/>
      <pc:docMkLst>
        <pc:docMk/>
      </pc:docMkLst>
      <pc:sldChg chg="modSp">
        <pc:chgData name="Monterola, Mathew" userId="S::mathew.monterola_cshs.org#ext#@nh4h.onmicrosoft.com::008b996a-891e-4f2d-9f68-5759254e4827" providerId="AD" clId="Web-{954D2254-55E6-4403-B5E9-B22D7CD5797E}" dt="2021-11-06T23:41:16.337" v="4" actId="20577"/>
        <pc:sldMkLst>
          <pc:docMk/>
          <pc:sldMk cId="730098645" sldId="362"/>
        </pc:sldMkLst>
        <pc:spChg chg="mod">
          <ac:chgData name="Monterola, Mathew" userId="S::mathew.monterola_cshs.org#ext#@nh4h.onmicrosoft.com::008b996a-891e-4f2d-9f68-5759254e4827" providerId="AD" clId="Web-{954D2254-55E6-4403-B5E9-B22D7CD5797E}" dt="2021-11-06T23:41:16.337" v="4" actId="20577"/>
          <ac:spMkLst>
            <pc:docMk/>
            <pc:sldMk cId="730098645" sldId="362"/>
            <ac:spMk id="2" creationId="{00000000-0000-0000-0000-000000000000}"/>
          </ac:spMkLst>
        </pc:spChg>
      </pc:sldChg>
      <pc:sldChg chg="modSp">
        <pc:chgData name="Monterola, Mathew" userId="S::mathew.monterola_cshs.org#ext#@nh4h.onmicrosoft.com::008b996a-891e-4f2d-9f68-5759254e4827" providerId="AD" clId="Web-{954D2254-55E6-4403-B5E9-B22D7CD5797E}" dt="2021-11-06T23:59:45.213" v="166" actId="1076"/>
        <pc:sldMkLst>
          <pc:docMk/>
          <pc:sldMk cId="2192871758" sldId="10643"/>
        </pc:sldMkLst>
        <pc:spChg chg="mod">
          <ac:chgData name="Monterola, Mathew" userId="S::mathew.monterola_cshs.org#ext#@nh4h.onmicrosoft.com::008b996a-891e-4f2d-9f68-5759254e4827" providerId="AD" clId="Web-{954D2254-55E6-4403-B5E9-B22D7CD5797E}" dt="2021-11-06T23:59:40.635" v="164" actId="20577"/>
          <ac:spMkLst>
            <pc:docMk/>
            <pc:sldMk cId="2192871758" sldId="10643"/>
            <ac:spMk id="8" creationId="{DCDA77E3-0E44-4A0C-8898-197552527F2B}"/>
          </ac:spMkLst>
        </pc:spChg>
        <pc:picChg chg="mod">
          <ac:chgData name="Monterola, Mathew" userId="S::mathew.monterola_cshs.org#ext#@nh4h.onmicrosoft.com::008b996a-891e-4f2d-9f68-5759254e4827" providerId="AD" clId="Web-{954D2254-55E6-4403-B5E9-B22D7CD5797E}" dt="2021-11-06T23:59:45.213" v="166" actId="1076"/>
          <ac:picMkLst>
            <pc:docMk/>
            <pc:sldMk cId="2192871758" sldId="10643"/>
            <ac:picMk id="2" creationId="{3D0434C9-55BA-42E0-B483-778882B6AB01}"/>
          </ac:picMkLst>
        </pc:picChg>
      </pc:sldChg>
      <pc:sldChg chg="del">
        <pc:chgData name="Monterola, Mathew" userId="S::mathew.monterola_cshs.org#ext#@nh4h.onmicrosoft.com::008b996a-891e-4f2d-9f68-5759254e4827" providerId="AD" clId="Web-{954D2254-55E6-4403-B5E9-B22D7CD5797E}" dt="2021-11-06T23:48:01.144" v="40"/>
        <pc:sldMkLst>
          <pc:docMk/>
          <pc:sldMk cId="1174642321" sldId="10648"/>
        </pc:sldMkLst>
      </pc:sldChg>
      <pc:sldChg chg="del">
        <pc:chgData name="Monterola, Mathew" userId="S::mathew.monterola_cshs.org#ext#@nh4h.onmicrosoft.com::008b996a-891e-4f2d-9f68-5759254e4827" providerId="AD" clId="Web-{954D2254-55E6-4403-B5E9-B22D7CD5797E}" dt="2021-11-06T23:56:50.287" v="131"/>
        <pc:sldMkLst>
          <pc:docMk/>
          <pc:sldMk cId="3469957503" sldId="10649"/>
        </pc:sldMkLst>
      </pc:sldChg>
      <pc:sldChg chg="del">
        <pc:chgData name="Monterola, Mathew" userId="S::mathew.monterola_cshs.org#ext#@nh4h.onmicrosoft.com::008b996a-891e-4f2d-9f68-5759254e4827" providerId="AD" clId="Web-{954D2254-55E6-4403-B5E9-B22D7CD5797E}" dt="2021-11-06T23:56:50.287" v="130"/>
        <pc:sldMkLst>
          <pc:docMk/>
          <pc:sldMk cId="565385254" sldId="10650"/>
        </pc:sldMkLst>
      </pc:sldChg>
      <pc:sldChg chg="del">
        <pc:chgData name="Monterola, Mathew" userId="S::mathew.monterola_cshs.org#ext#@nh4h.onmicrosoft.com::008b996a-891e-4f2d-9f68-5759254e4827" providerId="AD" clId="Web-{954D2254-55E6-4403-B5E9-B22D7CD5797E}" dt="2021-11-06T23:56:50.287" v="132"/>
        <pc:sldMkLst>
          <pc:docMk/>
          <pc:sldMk cId="2190344186" sldId="10653"/>
        </pc:sldMkLst>
      </pc:sldChg>
      <pc:sldChg chg="add ord replId">
        <pc:chgData name="Monterola, Mathew" userId="S::mathew.monterola_cshs.org#ext#@nh4h.onmicrosoft.com::008b996a-891e-4f2d-9f68-5759254e4827" providerId="AD" clId="Web-{954D2254-55E6-4403-B5E9-B22D7CD5797E}" dt="2021-11-06T23:52:36.326" v="108"/>
        <pc:sldMkLst>
          <pc:docMk/>
          <pc:sldMk cId="570176441" sldId="10655"/>
        </pc:sldMkLst>
      </pc:sldChg>
      <pc:sldChg chg="modSp new del ord">
        <pc:chgData name="Monterola, Mathew" userId="S::mathew.monterola_cshs.org#ext#@nh4h.onmicrosoft.com::008b996a-891e-4f2d-9f68-5759254e4827" providerId="AD" clId="Web-{954D2254-55E6-4403-B5E9-B22D7CD5797E}" dt="2021-11-06T23:47:57.097" v="39"/>
        <pc:sldMkLst>
          <pc:docMk/>
          <pc:sldMk cId="2782611456" sldId="10655"/>
        </pc:sldMkLst>
        <pc:spChg chg="mod">
          <ac:chgData name="Monterola, Mathew" userId="S::mathew.monterola_cshs.org#ext#@nh4h.onmicrosoft.com::008b996a-891e-4f2d-9f68-5759254e4827" providerId="AD" clId="Web-{954D2254-55E6-4403-B5E9-B22D7CD5797E}" dt="2021-11-06T23:44:42.670" v="12" actId="20577"/>
          <ac:spMkLst>
            <pc:docMk/>
            <pc:sldMk cId="2782611456" sldId="10655"/>
            <ac:spMk id="2" creationId="{C87A0CBF-CF36-4A67-BE12-B346B57BEAB5}"/>
          </ac:spMkLst>
        </pc:spChg>
        <pc:spChg chg="mod">
          <ac:chgData name="Monterola, Mathew" userId="S::mathew.monterola_cshs.org#ext#@nh4h.onmicrosoft.com::008b996a-891e-4f2d-9f68-5759254e4827" providerId="AD" clId="Web-{954D2254-55E6-4403-B5E9-B22D7CD5797E}" dt="2021-11-06T23:45:10.452" v="38" actId="20577"/>
          <ac:spMkLst>
            <pc:docMk/>
            <pc:sldMk cId="2782611456" sldId="10655"/>
            <ac:spMk id="4" creationId="{36970E18-62E0-4DB1-BA76-B1111A3EEEED}"/>
          </ac:spMkLst>
        </pc:spChg>
      </pc:sldChg>
      <pc:sldChg chg="new">
        <pc:chgData name="Monterola, Mathew" userId="S::mathew.monterola_cshs.org#ext#@nh4h.onmicrosoft.com::008b996a-891e-4f2d-9f68-5759254e4827" providerId="AD" clId="Web-{954D2254-55E6-4403-B5E9-B22D7CD5797E}" dt="2021-11-06T23:49:47.056" v="42"/>
        <pc:sldMkLst>
          <pc:docMk/>
          <pc:sldMk cId="2242131728" sldId="10656"/>
        </pc:sldMkLst>
      </pc:sldChg>
      <pc:sldChg chg="addSp delSp modSp add ord replId">
        <pc:chgData name="Monterola, Mathew" userId="S::mathew.monterola_cshs.org#ext#@nh4h.onmicrosoft.com::008b996a-891e-4f2d-9f68-5759254e4827" providerId="AD" clId="Web-{954D2254-55E6-4403-B5E9-B22D7CD5797E}" dt="2021-11-06T23:56:31.615" v="129" actId="20577"/>
        <pc:sldMkLst>
          <pc:docMk/>
          <pc:sldMk cId="1697558001" sldId="10657"/>
        </pc:sldMkLst>
        <pc:spChg chg="add del mod">
          <ac:chgData name="Monterola, Mathew" userId="S::mathew.monterola_cshs.org#ext#@nh4h.onmicrosoft.com::008b996a-891e-4f2d-9f68-5759254e4827" providerId="AD" clId="Web-{954D2254-55E6-4403-B5E9-B22D7CD5797E}" dt="2021-11-06T23:55:58.489" v="117"/>
          <ac:spMkLst>
            <pc:docMk/>
            <pc:sldMk cId="1697558001" sldId="10657"/>
            <ac:spMk id="5" creationId="{19CD6094-B032-4182-B684-353F2536D625}"/>
          </ac:spMkLst>
        </pc:spChg>
        <pc:spChg chg="mod">
          <ac:chgData name="Monterola, Mathew" userId="S::mathew.monterola_cshs.org#ext#@nh4h.onmicrosoft.com::008b996a-891e-4f2d-9f68-5759254e4827" providerId="AD" clId="Web-{954D2254-55E6-4403-B5E9-B22D7CD5797E}" dt="2021-11-06T23:51:41.465" v="97" actId="20577"/>
          <ac:spMkLst>
            <pc:docMk/>
            <pc:sldMk cId="1697558001" sldId="10657"/>
            <ac:spMk id="10" creationId="{90352505-A268-804B-B824-4D8B46AB2793}"/>
          </ac:spMkLst>
        </pc:spChg>
        <pc:spChg chg="mod">
          <ac:chgData name="Monterola, Mathew" userId="S::mathew.monterola_cshs.org#ext#@nh4h.onmicrosoft.com::008b996a-891e-4f2d-9f68-5759254e4827" providerId="AD" clId="Web-{954D2254-55E6-4403-B5E9-B22D7CD5797E}" dt="2021-11-06T23:52:04.591" v="107" actId="20577"/>
          <ac:spMkLst>
            <pc:docMk/>
            <pc:sldMk cId="1697558001" sldId="10657"/>
            <ac:spMk id="12" creationId="{2A17EC1D-150B-43D2-BE8F-B851E973EC24}"/>
          </ac:spMkLst>
        </pc:spChg>
        <pc:spChg chg="mod">
          <ac:chgData name="Monterola, Mathew" userId="S::mathew.monterola_cshs.org#ext#@nh4h.onmicrosoft.com::008b996a-891e-4f2d-9f68-5759254e4827" providerId="AD" clId="Web-{954D2254-55E6-4403-B5E9-B22D7CD5797E}" dt="2021-11-06T23:56:31.615" v="129" actId="20577"/>
          <ac:spMkLst>
            <pc:docMk/>
            <pc:sldMk cId="1697558001" sldId="10657"/>
            <ac:spMk id="62" creationId="{9A8B2A95-0C78-284A-95D5-7100366018DB}"/>
          </ac:spMkLst>
        </pc:spChg>
        <pc:picChg chg="add mod">
          <ac:chgData name="Monterola, Mathew" userId="S::mathew.monterola_cshs.org#ext#@nh4h.onmicrosoft.com::008b996a-891e-4f2d-9f68-5759254e4827" providerId="AD" clId="Web-{954D2254-55E6-4403-B5E9-B22D7CD5797E}" dt="2021-11-06T23:55:50.958" v="115" actId="1076"/>
          <ac:picMkLst>
            <pc:docMk/>
            <pc:sldMk cId="1697558001" sldId="10657"/>
            <ac:picMk id="3" creationId="{98CFCDBB-4251-4EDC-AB70-85ADA0474840}"/>
          </ac:picMkLst>
        </pc:picChg>
        <pc:picChg chg="del">
          <ac:chgData name="Monterola, Mathew" userId="S::mathew.monterola_cshs.org#ext#@nh4h.onmicrosoft.com::008b996a-891e-4f2d-9f68-5759254e4827" providerId="AD" clId="Web-{954D2254-55E6-4403-B5E9-B22D7CD5797E}" dt="2021-11-06T23:55:53.052" v="116"/>
          <ac:picMkLst>
            <pc:docMk/>
            <pc:sldMk cId="1697558001" sldId="10657"/>
            <ac:picMk id="18" creationId="{CF81A71D-18E3-46D3-BEF8-7A759123C49A}"/>
          </ac:picMkLst>
        </pc:picChg>
      </pc:sldChg>
      <pc:sldChg chg="addSp delSp modSp add ord replId">
        <pc:chgData name="Monterola, Mathew" userId="S::mathew.monterola_cshs.org#ext#@nh4h.onmicrosoft.com::008b996a-891e-4f2d-9f68-5759254e4827" providerId="AD" clId="Web-{954D2254-55E6-4403-B5E9-B22D7CD5797E}" dt="2021-11-06T23:58:41.712" v="157" actId="1076"/>
        <pc:sldMkLst>
          <pc:docMk/>
          <pc:sldMk cId="2592337180" sldId="10658"/>
        </pc:sldMkLst>
        <pc:spChg chg="del mod">
          <ac:chgData name="Monterola, Mathew" userId="S::mathew.monterola_cshs.org#ext#@nh4h.onmicrosoft.com::008b996a-891e-4f2d-9f68-5759254e4827" providerId="AD" clId="Web-{954D2254-55E6-4403-B5E9-B22D7CD5797E}" dt="2021-11-06T23:57:38.367" v="141"/>
          <ac:spMkLst>
            <pc:docMk/>
            <pc:sldMk cId="2592337180" sldId="10658"/>
            <ac:spMk id="2" creationId="{4489A297-0CFC-4EB7-B7D4-94A73C3DDC6F}"/>
          </ac:spMkLst>
        </pc:spChg>
        <pc:spChg chg="del">
          <ac:chgData name="Monterola, Mathew" userId="S::mathew.monterola_cshs.org#ext#@nh4h.onmicrosoft.com::008b996a-891e-4f2d-9f68-5759254e4827" providerId="AD" clId="Web-{954D2254-55E6-4403-B5E9-B22D7CD5797E}" dt="2021-11-06T23:57:51.898" v="145"/>
          <ac:spMkLst>
            <pc:docMk/>
            <pc:sldMk cId="2592337180" sldId="10658"/>
            <ac:spMk id="3" creationId="{51406F3D-87F0-4DA1-A60E-94A5129BD32A}"/>
          </ac:spMkLst>
        </pc:spChg>
        <pc:spChg chg="del">
          <ac:chgData name="Monterola, Mathew" userId="S::mathew.monterola_cshs.org#ext#@nh4h.onmicrosoft.com::008b996a-891e-4f2d-9f68-5759254e4827" providerId="AD" clId="Web-{954D2254-55E6-4403-B5E9-B22D7CD5797E}" dt="2021-11-06T23:57:45.070" v="143"/>
          <ac:spMkLst>
            <pc:docMk/>
            <pc:sldMk cId="2592337180" sldId="10658"/>
            <ac:spMk id="4" creationId="{173E221C-13B3-4A7B-A2FC-A565D488D03A}"/>
          </ac:spMkLst>
        </pc:spChg>
        <pc:spChg chg="del">
          <ac:chgData name="Monterola, Mathew" userId="S::mathew.monterola_cshs.org#ext#@nh4h.onmicrosoft.com::008b996a-891e-4f2d-9f68-5759254e4827" providerId="AD" clId="Web-{954D2254-55E6-4403-B5E9-B22D7CD5797E}" dt="2021-11-06T23:58:00.789" v="148"/>
          <ac:spMkLst>
            <pc:docMk/>
            <pc:sldMk cId="2592337180" sldId="10658"/>
            <ac:spMk id="5" creationId="{37E5B3F5-CB9E-4216-9BCD-FD8EF33DDFAC}"/>
          </ac:spMkLst>
        </pc:spChg>
        <pc:spChg chg="del">
          <ac:chgData name="Monterola, Mathew" userId="S::mathew.monterola_cshs.org#ext#@nh4h.onmicrosoft.com::008b996a-891e-4f2d-9f68-5759254e4827" providerId="AD" clId="Web-{954D2254-55E6-4403-B5E9-B22D7CD5797E}" dt="2021-11-06T23:57:31.038" v="137"/>
          <ac:spMkLst>
            <pc:docMk/>
            <pc:sldMk cId="2592337180" sldId="10658"/>
            <ac:spMk id="8" creationId="{7A97972E-A375-41B5-9D4C-79B98570879A}"/>
          </ac:spMkLst>
        </pc:spChg>
        <pc:spChg chg="del">
          <ac:chgData name="Monterola, Mathew" userId="S::mathew.monterola_cshs.org#ext#@nh4h.onmicrosoft.com::008b996a-891e-4f2d-9f68-5759254e4827" providerId="AD" clId="Web-{954D2254-55E6-4403-B5E9-B22D7CD5797E}" dt="2021-11-06T23:57:47.195" v="144"/>
          <ac:spMkLst>
            <pc:docMk/>
            <pc:sldMk cId="2592337180" sldId="10658"/>
            <ac:spMk id="10" creationId="{50F5875A-C526-4275-8953-524810538B6A}"/>
          </ac:spMkLst>
        </pc:spChg>
        <pc:spChg chg="del mod">
          <ac:chgData name="Monterola, Mathew" userId="S::mathew.monterola_cshs.org#ext#@nh4h.onmicrosoft.com::008b996a-891e-4f2d-9f68-5759254e4827" providerId="AD" clId="Web-{954D2254-55E6-4403-B5E9-B22D7CD5797E}" dt="2021-11-06T23:57:58.523" v="147"/>
          <ac:spMkLst>
            <pc:docMk/>
            <pc:sldMk cId="2592337180" sldId="10658"/>
            <ac:spMk id="11" creationId="{8922615E-A144-4A30-9437-476FEA14ACCF}"/>
          </ac:spMkLst>
        </pc:spChg>
        <pc:spChg chg="del">
          <ac:chgData name="Monterola, Mathew" userId="S::mathew.monterola_cshs.org#ext#@nh4h.onmicrosoft.com::008b996a-891e-4f2d-9f68-5759254e4827" providerId="AD" clId="Web-{954D2254-55E6-4403-B5E9-B22D7CD5797E}" dt="2021-11-06T23:58:03.289" v="149"/>
          <ac:spMkLst>
            <pc:docMk/>
            <pc:sldMk cId="2592337180" sldId="10658"/>
            <ac:spMk id="12" creationId="{E216894F-2A6C-4E5A-BF22-AB4A74E73290}"/>
          </ac:spMkLst>
        </pc:spChg>
        <pc:spChg chg="add del mod">
          <ac:chgData name="Monterola, Mathew" userId="S::mathew.monterola_cshs.org#ext#@nh4h.onmicrosoft.com::008b996a-891e-4f2d-9f68-5759254e4827" providerId="AD" clId="Web-{954D2254-55E6-4403-B5E9-B22D7CD5797E}" dt="2021-11-06T23:57:40.851" v="142"/>
          <ac:spMkLst>
            <pc:docMk/>
            <pc:sldMk cId="2592337180" sldId="10658"/>
            <ac:spMk id="14" creationId="{65E7C639-6943-4F60-981C-C79FBB1EA536}"/>
          </ac:spMkLst>
        </pc:spChg>
        <pc:picChg chg="add mod">
          <ac:chgData name="Monterola, Mathew" userId="S::mathew.monterola_cshs.org#ext#@nh4h.onmicrosoft.com::008b996a-891e-4f2d-9f68-5759254e4827" providerId="AD" clId="Web-{954D2254-55E6-4403-B5E9-B22D7CD5797E}" dt="2021-11-06T23:58:41.712" v="157" actId="1076"/>
          <ac:picMkLst>
            <pc:docMk/>
            <pc:sldMk cId="2592337180" sldId="10658"/>
            <ac:picMk id="15" creationId="{F9CA0A2E-C5F3-45D6-B3E9-DB71CDFFB391}"/>
          </ac:picMkLst>
        </pc:picChg>
      </pc:sldChg>
      <pc:sldChg chg="add del replId">
        <pc:chgData name="Monterola, Mathew" userId="S::mathew.monterola_cshs.org#ext#@nh4h.onmicrosoft.com::008b996a-891e-4f2d-9f68-5759254e4827" providerId="AD" clId="Web-{954D2254-55E6-4403-B5E9-B22D7CD5797E}" dt="2021-11-06T23:55:23.754" v="111"/>
        <pc:sldMkLst>
          <pc:docMk/>
          <pc:sldMk cId="3602445694" sldId="10658"/>
        </pc:sldMkLst>
      </pc:sldChg>
      <pc:sldChg chg="new del">
        <pc:chgData name="Monterola, Mathew" userId="S::mathew.monterola_cshs.org#ext#@nh4h.onmicrosoft.com::008b996a-891e-4f2d-9f68-5759254e4827" providerId="AD" clId="Web-{954D2254-55E6-4403-B5E9-B22D7CD5797E}" dt="2021-11-06T23:57:27.413" v="136"/>
        <pc:sldMkLst>
          <pc:docMk/>
          <pc:sldMk cId="998800850" sldId="10659"/>
        </pc:sldMkLst>
      </pc:sldChg>
    </pc:docChg>
  </pc:docChgLst>
  <pc:docChgLst>
    <pc:chgData name="Monterola, Mathew" userId="S::mathew.monterola_cshs.org#ext#@nh4h.onmicrosoft.com::008b996a-891e-4f2d-9f68-5759254e4827" providerId="AD" clId="Web-{DC615A51-E521-4D47-A2DE-18F40C334A80}"/>
    <pc:docChg chg="addSld delSld modSld">
      <pc:chgData name="Monterola, Mathew" userId="S::mathew.monterola_cshs.org#ext#@nh4h.onmicrosoft.com::008b996a-891e-4f2d-9f68-5759254e4827" providerId="AD" clId="Web-{DC615A51-E521-4D47-A2DE-18F40C334A80}" dt="2021-11-06T21:55:15.945" v="153" actId="14100"/>
      <pc:docMkLst>
        <pc:docMk/>
      </pc:docMkLst>
      <pc:sldChg chg="modSp">
        <pc:chgData name="Monterola, Mathew" userId="S::mathew.monterola_cshs.org#ext#@nh4h.onmicrosoft.com::008b996a-891e-4f2d-9f68-5759254e4827" providerId="AD" clId="Web-{DC615A51-E521-4D47-A2DE-18F40C334A80}" dt="2021-11-06T20:57:55.382" v="14" actId="20577"/>
        <pc:sldMkLst>
          <pc:docMk/>
          <pc:sldMk cId="730098645" sldId="362"/>
        </pc:sldMkLst>
        <pc:spChg chg="mod">
          <ac:chgData name="Monterola, Mathew" userId="S::mathew.monterola_cshs.org#ext#@nh4h.onmicrosoft.com::008b996a-891e-4f2d-9f68-5759254e4827" providerId="AD" clId="Web-{DC615A51-E521-4D47-A2DE-18F40C334A80}" dt="2021-11-06T20:57:55.382" v="14" actId="20577"/>
          <ac:spMkLst>
            <pc:docMk/>
            <pc:sldMk cId="730098645" sldId="362"/>
            <ac:spMk id="2" creationId="{00000000-0000-0000-0000-000000000000}"/>
          </ac:spMkLst>
        </pc:spChg>
      </pc:sldChg>
      <pc:sldChg chg="new del">
        <pc:chgData name="Monterola, Mathew" userId="S::mathew.monterola_cshs.org#ext#@nh4h.onmicrosoft.com::008b996a-891e-4f2d-9f68-5759254e4827" providerId="AD" clId="Web-{DC615A51-E521-4D47-A2DE-18F40C334A80}" dt="2021-11-06T21:02:46.946" v="17"/>
        <pc:sldMkLst>
          <pc:docMk/>
          <pc:sldMk cId="503180234" sldId="10644"/>
        </pc:sldMkLst>
      </pc:sldChg>
      <pc:sldChg chg="addSp delSp modSp new">
        <pc:chgData name="Monterola, Mathew" userId="S::mathew.monterola_cshs.org#ext#@nh4h.onmicrosoft.com::008b996a-891e-4f2d-9f68-5759254e4827" providerId="AD" clId="Web-{DC615A51-E521-4D47-A2DE-18F40C334A80}" dt="2021-11-06T21:55:15.945" v="153" actId="14100"/>
        <pc:sldMkLst>
          <pc:docMk/>
          <pc:sldMk cId="812097811" sldId="10645"/>
        </pc:sldMkLst>
        <pc:spChg chg="mod">
          <ac:chgData name="Monterola, Mathew" userId="S::mathew.monterola_cshs.org#ext#@nh4h.onmicrosoft.com::008b996a-891e-4f2d-9f68-5759254e4827" providerId="AD" clId="Web-{DC615A51-E521-4D47-A2DE-18F40C334A80}" dt="2021-11-06T21:08:48.326" v="33" actId="20577"/>
          <ac:spMkLst>
            <pc:docMk/>
            <pc:sldMk cId="812097811" sldId="10645"/>
            <ac:spMk id="3" creationId="{3B64CF7C-96C0-4F16-91FF-3C38240D4B81}"/>
          </ac:spMkLst>
        </pc:spChg>
        <pc:picChg chg="add del mod">
          <ac:chgData name="Monterola, Mathew" userId="S::mathew.monterola_cshs.org#ext#@nh4h.onmicrosoft.com::008b996a-891e-4f2d-9f68-5759254e4827" providerId="AD" clId="Web-{DC615A51-E521-4D47-A2DE-18F40C334A80}" dt="2021-11-06T21:13:44.849" v="44"/>
          <ac:picMkLst>
            <pc:docMk/>
            <pc:sldMk cId="812097811" sldId="10645"/>
            <ac:picMk id="4" creationId="{1FED4F58-0B51-487B-B3CC-158E5768F8DF}"/>
          </ac:picMkLst>
        </pc:picChg>
        <pc:picChg chg="add mod">
          <ac:chgData name="Monterola, Mathew" userId="S::mathew.monterola_cshs.org#ext#@nh4h.onmicrosoft.com::008b996a-891e-4f2d-9f68-5759254e4827" providerId="AD" clId="Web-{DC615A51-E521-4D47-A2DE-18F40C334A80}" dt="2021-11-06T21:55:07.664" v="149" actId="1076"/>
          <ac:picMkLst>
            <pc:docMk/>
            <pc:sldMk cId="812097811" sldId="10645"/>
            <ac:picMk id="5" creationId="{C4950280-3539-40A9-B112-CFFFA6501A34}"/>
          </ac:picMkLst>
        </pc:picChg>
        <pc:picChg chg="add mod">
          <ac:chgData name="Monterola, Mathew" userId="S::mathew.monterola_cshs.org#ext#@nh4h.onmicrosoft.com::008b996a-891e-4f2d-9f68-5759254e4827" providerId="AD" clId="Web-{DC615A51-E521-4D47-A2DE-18F40C334A80}" dt="2021-11-06T21:32:09.572" v="76" actId="1076"/>
          <ac:picMkLst>
            <pc:docMk/>
            <pc:sldMk cId="812097811" sldId="10645"/>
            <ac:picMk id="6" creationId="{B6943DB6-4DAF-4E71-B5A5-488B35BA3DB7}"/>
          </ac:picMkLst>
        </pc:picChg>
        <pc:picChg chg="add mod">
          <ac:chgData name="Monterola, Mathew" userId="S::mathew.monterola_cshs.org#ext#@nh4h.onmicrosoft.com::008b996a-891e-4f2d-9f68-5759254e4827" providerId="AD" clId="Web-{DC615A51-E521-4D47-A2DE-18F40C334A80}" dt="2021-11-06T21:55:04.304" v="147" actId="1076"/>
          <ac:picMkLst>
            <pc:docMk/>
            <pc:sldMk cId="812097811" sldId="10645"/>
            <ac:picMk id="7" creationId="{A6BE9CAF-41D5-45EE-BF32-23C8517E5A39}"/>
          </ac:picMkLst>
        </pc:picChg>
        <pc:picChg chg="add mod">
          <ac:chgData name="Monterola, Mathew" userId="S::mathew.monterola_cshs.org#ext#@nh4h.onmicrosoft.com::008b996a-891e-4f2d-9f68-5759254e4827" providerId="AD" clId="Web-{DC615A51-E521-4D47-A2DE-18F40C334A80}" dt="2021-11-06T21:53:59.878" v="141" actId="1076"/>
          <ac:picMkLst>
            <pc:docMk/>
            <pc:sldMk cId="812097811" sldId="10645"/>
            <ac:picMk id="9" creationId="{04277E5A-CECC-4A69-B879-C890413E085A}"/>
          </ac:picMkLst>
        </pc:picChg>
        <pc:picChg chg="add mod">
          <ac:chgData name="Monterola, Mathew" userId="S::mathew.monterola_cshs.org#ext#@nh4h.onmicrosoft.com::008b996a-891e-4f2d-9f68-5759254e4827" providerId="AD" clId="Web-{DC615A51-E521-4D47-A2DE-18F40C334A80}" dt="2021-11-06T21:53:53.534" v="138" actId="1076"/>
          <ac:picMkLst>
            <pc:docMk/>
            <pc:sldMk cId="812097811" sldId="10645"/>
            <ac:picMk id="11" creationId="{C20B515D-E814-4954-A3A6-A68934AC3550}"/>
          </ac:picMkLst>
        </pc:picChg>
        <pc:picChg chg="add mod">
          <ac:chgData name="Monterola, Mathew" userId="S::mathew.monterola_cshs.org#ext#@nh4h.onmicrosoft.com::008b996a-891e-4f2d-9f68-5759254e4827" providerId="AD" clId="Web-{DC615A51-E521-4D47-A2DE-18F40C334A80}" dt="2021-11-06T21:54:59.444" v="146" actId="1076"/>
          <ac:picMkLst>
            <pc:docMk/>
            <pc:sldMk cId="812097811" sldId="10645"/>
            <ac:picMk id="12" creationId="{8E4D3220-E1C7-44A5-9856-0835E87A2026}"/>
          </ac:picMkLst>
        </pc:picChg>
        <pc:picChg chg="add mod">
          <ac:chgData name="Monterola, Mathew" userId="S::mathew.monterola_cshs.org#ext#@nh4h.onmicrosoft.com::008b996a-891e-4f2d-9f68-5759254e4827" providerId="AD" clId="Web-{DC615A51-E521-4D47-A2DE-18F40C334A80}" dt="2021-11-06T21:55:15.945" v="153" actId="14100"/>
          <ac:picMkLst>
            <pc:docMk/>
            <pc:sldMk cId="812097811" sldId="10645"/>
            <ac:picMk id="13" creationId="{FAA8D43A-2DB1-4CC8-B637-849727407D53}"/>
          </ac:picMkLst>
        </pc:picChg>
      </pc:sldChg>
      <pc:sldChg chg="addSp delSp modSp add replId">
        <pc:chgData name="Monterola, Mathew" userId="S::mathew.monterola_cshs.org#ext#@nh4h.onmicrosoft.com::008b996a-891e-4f2d-9f68-5759254e4827" providerId="AD" clId="Web-{DC615A51-E521-4D47-A2DE-18F40C334A80}" dt="2021-11-06T21:51:50.631" v="136" actId="1076"/>
        <pc:sldMkLst>
          <pc:docMk/>
          <pc:sldMk cId="1451318288" sldId="10646"/>
        </pc:sldMkLst>
        <pc:spChg chg="add del">
          <ac:chgData name="Monterola, Mathew" userId="S::mathew.monterola_cshs.org#ext#@nh4h.onmicrosoft.com::008b996a-891e-4f2d-9f68-5759254e4827" providerId="AD" clId="Web-{DC615A51-E521-4D47-A2DE-18F40C334A80}" dt="2021-11-06T21:50:53.690" v="125"/>
          <ac:spMkLst>
            <pc:docMk/>
            <pc:sldMk cId="1451318288" sldId="10646"/>
            <ac:spMk id="160" creationId="{214751A4-5DF3-4D8D-AA47-CAF91C255406}"/>
          </ac:spMkLst>
        </pc:spChg>
        <pc:graphicFrameChg chg="add del mod modGraphic">
          <ac:chgData name="Monterola, Mathew" userId="S::mathew.monterola_cshs.org#ext#@nh4h.onmicrosoft.com::008b996a-891e-4f2d-9f68-5759254e4827" providerId="AD" clId="Web-{DC615A51-E521-4D47-A2DE-18F40C334A80}" dt="2021-11-06T21:47:10.687" v="101"/>
          <ac:graphicFrameMkLst>
            <pc:docMk/>
            <pc:sldMk cId="1451318288" sldId="10646"/>
            <ac:graphicFrameMk id="4" creationId="{55D10C06-68C8-4CE7-8136-B318E34D72CB}"/>
          </ac:graphicFrameMkLst>
        </pc:graphicFrameChg>
        <pc:graphicFrameChg chg="add del mod modGraphic">
          <ac:chgData name="Monterola, Mathew" userId="S::mathew.monterola_cshs.org#ext#@nh4h.onmicrosoft.com::008b996a-891e-4f2d-9f68-5759254e4827" providerId="AD" clId="Web-{DC615A51-E521-4D47-A2DE-18F40C334A80}" dt="2021-11-06T21:47:16.125" v="102"/>
          <ac:graphicFrameMkLst>
            <pc:docMk/>
            <pc:sldMk cId="1451318288" sldId="10646"/>
            <ac:graphicFrameMk id="59" creationId="{ECF649CE-37C0-4A2A-8EBE-45A93C521291}"/>
          </ac:graphicFrameMkLst>
        </pc:graphicFrameChg>
        <pc:graphicFrameChg chg="add del mod ord modGraphic">
          <ac:chgData name="Monterola, Mathew" userId="S::mathew.monterola_cshs.org#ext#@nh4h.onmicrosoft.com::008b996a-891e-4f2d-9f68-5759254e4827" providerId="AD" clId="Web-{DC615A51-E521-4D47-A2DE-18F40C334A80}" dt="2021-11-06T21:50:35.283" v="121"/>
          <ac:graphicFrameMkLst>
            <pc:docMk/>
            <pc:sldMk cId="1451318288" sldId="10646"/>
            <ac:graphicFrameMk id="76" creationId="{D408B7DC-5E1D-4023-AD25-E2E7FAE3EFE9}"/>
          </ac:graphicFrameMkLst>
        </pc:graphicFrameChg>
        <pc:picChg chg="add mod">
          <ac:chgData name="Monterola, Mathew" userId="S::mathew.monterola_cshs.org#ext#@nh4h.onmicrosoft.com::008b996a-891e-4f2d-9f68-5759254e4827" providerId="AD" clId="Web-{DC615A51-E521-4D47-A2DE-18F40C334A80}" dt="2021-11-06T21:51:50.631" v="136" actId="1076"/>
          <ac:picMkLst>
            <pc:docMk/>
            <pc:sldMk cId="1451318288" sldId="10646"/>
            <ac:picMk id="50" creationId="{0894FF77-46C2-4D70-988B-28ACDC3FA416}"/>
          </ac:picMkLst>
        </pc:picChg>
        <pc:picChg chg="add mod">
          <ac:chgData name="Monterola, Mathew" userId="S::mathew.monterola_cshs.org#ext#@nh4h.onmicrosoft.com::008b996a-891e-4f2d-9f68-5759254e4827" providerId="AD" clId="Web-{DC615A51-E521-4D47-A2DE-18F40C334A80}" dt="2021-11-06T21:51:37.021" v="132" actId="1076"/>
          <ac:picMkLst>
            <pc:docMk/>
            <pc:sldMk cId="1451318288" sldId="10646"/>
            <ac:picMk id="153" creationId="{DC224D40-1E8C-43C2-B65E-8E3F96A51CA8}"/>
          </ac:picMkLst>
        </pc:picChg>
        <pc:picChg chg="add mod">
          <ac:chgData name="Monterola, Mathew" userId="S::mathew.monterola_cshs.org#ext#@nh4h.onmicrosoft.com::008b996a-891e-4f2d-9f68-5759254e4827" providerId="AD" clId="Web-{DC615A51-E521-4D47-A2DE-18F40C334A80}" dt="2021-11-06T21:51:41.584" v="133" actId="1076"/>
          <ac:picMkLst>
            <pc:docMk/>
            <pc:sldMk cId="1451318288" sldId="10646"/>
            <ac:picMk id="162" creationId="{27F1FE95-F786-4BDD-B0F1-B7525936B9A5}"/>
          </ac:picMkLst>
        </pc:picChg>
      </pc:sldChg>
      <pc:sldChg chg="addSp delSp modSp add replId">
        <pc:chgData name="Monterola, Mathew" userId="S::mathew.monterola_cshs.org#ext#@nh4h.onmicrosoft.com::008b996a-891e-4f2d-9f68-5759254e4827" providerId="AD" clId="Web-{DC615A51-E521-4D47-A2DE-18F40C334A80}" dt="2021-11-06T21:54:44.866" v="144"/>
        <pc:sldMkLst>
          <pc:docMk/>
          <pc:sldMk cId="2572046456" sldId="10647"/>
        </pc:sldMkLst>
        <pc:graphicFrameChg chg="add del mod modGraphic">
          <ac:chgData name="Monterola, Mathew" userId="S::mathew.monterola_cshs.org#ext#@nh4h.onmicrosoft.com::008b996a-891e-4f2d-9f68-5759254e4827" providerId="AD" clId="Web-{DC615A51-E521-4D47-A2DE-18F40C334A80}" dt="2021-11-06T21:54:44.866" v="144"/>
          <ac:graphicFrameMkLst>
            <pc:docMk/>
            <pc:sldMk cId="2572046456" sldId="10647"/>
            <ac:graphicFrameMk id="4" creationId="{7BF78A9C-926B-43A2-98F0-059E6189D2BB}"/>
          </ac:graphicFrameMkLst>
        </pc:graphicFrameChg>
      </pc:sldChg>
      <pc:sldChg chg="add replId">
        <pc:chgData name="Monterola, Mathew" userId="S::mathew.monterola_cshs.org#ext#@nh4h.onmicrosoft.com::008b996a-891e-4f2d-9f68-5759254e4827" providerId="AD" clId="Web-{DC615A51-E521-4D47-A2DE-18F40C334A80}" dt="2021-11-06T21:02:58.024" v="20"/>
        <pc:sldMkLst>
          <pc:docMk/>
          <pc:sldMk cId="1174642321" sldId="10648"/>
        </pc:sldMkLst>
      </pc:sldChg>
      <pc:sldChg chg="add replId">
        <pc:chgData name="Monterola, Mathew" userId="S::mathew.monterola_cshs.org#ext#@nh4h.onmicrosoft.com::008b996a-891e-4f2d-9f68-5759254e4827" providerId="AD" clId="Web-{DC615A51-E521-4D47-A2DE-18F40C334A80}" dt="2021-11-06T21:03:01.118" v="21"/>
        <pc:sldMkLst>
          <pc:docMk/>
          <pc:sldMk cId="3469957503" sldId="10649"/>
        </pc:sldMkLst>
      </pc:sldChg>
      <pc:sldChg chg="add replId">
        <pc:chgData name="Monterola, Mathew" userId="S::mathew.monterola_cshs.org#ext#@nh4h.onmicrosoft.com::008b996a-891e-4f2d-9f68-5759254e4827" providerId="AD" clId="Web-{DC615A51-E521-4D47-A2DE-18F40C334A80}" dt="2021-11-06T21:03:05.712" v="22"/>
        <pc:sldMkLst>
          <pc:docMk/>
          <pc:sldMk cId="565385254" sldId="10650"/>
        </pc:sldMkLst>
      </pc:sldChg>
    </pc:docChg>
  </pc:docChgLst>
  <pc:docChgLst>
    <pc:chgData name="Dinesh A" userId="S::dfa2222_gmail.com#ext#@nh4h.onmicrosoft.com::684aa463-2fa5-4474-be2b-9a727e579519" providerId="AD" clId="Web-{BDAC728A-2DDC-4ADF-AD81-A40F4A81C9FD}"/>
    <pc:docChg chg="addSld modSld">
      <pc:chgData name="Dinesh A" userId="S::dfa2222_gmail.com#ext#@nh4h.onmicrosoft.com::684aa463-2fa5-4474-be2b-9a727e579519" providerId="AD" clId="Web-{BDAC728A-2DDC-4ADF-AD81-A40F4A81C9FD}" dt="2021-11-06T19:29:00.950" v="3" actId="20577"/>
      <pc:docMkLst>
        <pc:docMk/>
      </pc:docMkLst>
      <pc:sldChg chg="delSp modSp new mod modClrScheme chgLayout">
        <pc:chgData name="Dinesh A" userId="S::dfa2222_gmail.com#ext#@nh4h.onmicrosoft.com::684aa463-2fa5-4474-be2b-9a727e579519" providerId="AD" clId="Web-{BDAC728A-2DDC-4ADF-AD81-A40F4A81C9FD}" dt="2021-11-06T19:29:00.950" v="3" actId="20577"/>
        <pc:sldMkLst>
          <pc:docMk/>
          <pc:sldMk cId="2192871758" sldId="10643"/>
        </pc:sldMkLst>
        <pc:spChg chg="del">
          <ac:chgData name="Dinesh A" userId="S::dfa2222_gmail.com#ext#@nh4h.onmicrosoft.com::684aa463-2fa5-4474-be2b-9a727e579519" providerId="AD" clId="Web-{BDAC728A-2DDC-4ADF-AD81-A40F4A81C9FD}" dt="2021-11-06T19:28:57.169" v="1"/>
          <ac:spMkLst>
            <pc:docMk/>
            <pc:sldMk cId="2192871758" sldId="10643"/>
            <ac:spMk id="2" creationId="{60D1192C-B1CB-479B-96BB-8402E61A3246}"/>
          </ac:spMkLst>
        </pc:spChg>
        <pc:spChg chg="del">
          <ac:chgData name="Dinesh A" userId="S::dfa2222_gmail.com#ext#@nh4h.onmicrosoft.com::684aa463-2fa5-4474-be2b-9a727e579519" providerId="AD" clId="Web-{BDAC728A-2DDC-4ADF-AD81-A40F4A81C9FD}" dt="2021-11-06T19:28:57.169" v="1"/>
          <ac:spMkLst>
            <pc:docMk/>
            <pc:sldMk cId="2192871758" sldId="10643"/>
            <ac:spMk id="3" creationId="{3E9FCF4F-6A3A-42B5-9425-276A8FEEB0C8}"/>
          </ac:spMkLst>
        </pc:spChg>
        <pc:spChg chg="del">
          <ac:chgData name="Dinesh A" userId="S::dfa2222_gmail.com#ext#@nh4h.onmicrosoft.com::684aa463-2fa5-4474-be2b-9a727e579519" providerId="AD" clId="Web-{BDAC728A-2DDC-4ADF-AD81-A40F4A81C9FD}" dt="2021-11-06T19:28:57.169" v="1"/>
          <ac:spMkLst>
            <pc:docMk/>
            <pc:sldMk cId="2192871758" sldId="10643"/>
            <ac:spMk id="4" creationId="{5E06C366-9729-41F0-A89F-F8F4F6A679BC}"/>
          </ac:spMkLst>
        </pc:spChg>
        <pc:spChg chg="del">
          <ac:chgData name="Dinesh A" userId="S::dfa2222_gmail.com#ext#@nh4h.onmicrosoft.com::684aa463-2fa5-4474-be2b-9a727e579519" providerId="AD" clId="Web-{BDAC728A-2DDC-4ADF-AD81-A40F4A81C9FD}" dt="2021-11-06T19:28:57.169" v="1"/>
          <ac:spMkLst>
            <pc:docMk/>
            <pc:sldMk cId="2192871758" sldId="10643"/>
            <ac:spMk id="5" creationId="{906E2920-B9AB-44CA-A5C2-46112747DF2A}"/>
          </ac:spMkLst>
        </pc:spChg>
        <pc:spChg chg="del">
          <ac:chgData name="Dinesh A" userId="S::dfa2222_gmail.com#ext#@nh4h.onmicrosoft.com::684aa463-2fa5-4474-be2b-9a727e579519" providerId="AD" clId="Web-{BDAC728A-2DDC-4ADF-AD81-A40F4A81C9FD}" dt="2021-11-06T19:28:57.169" v="1"/>
          <ac:spMkLst>
            <pc:docMk/>
            <pc:sldMk cId="2192871758" sldId="10643"/>
            <ac:spMk id="6" creationId="{5F4B6AC7-31B8-447C-89BA-AAABCB5A9339}"/>
          </ac:spMkLst>
        </pc:spChg>
        <pc:spChg chg="del">
          <ac:chgData name="Dinesh A" userId="S::dfa2222_gmail.com#ext#@nh4h.onmicrosoft.com::684aa463-2fa5-4474-be2b-9a727e579519" providerId="AD" clId="Web-{BDAC728A-2DDC-4ADF-AD81-A40F4A81C9FD}" dt="2021-11-06T19:28:57.169" v="1"/>
          <ac:spMkLst>
            <pc:docMk/>
            <pc:sldMk cId="2192871758" sldId="10643"/>
            <ac:spMk id="7" creationId="{20AAE5CF-F213-4110-9C16-06C4870AB3D4}"/>
          </ac:spMkLst>
        </pc:spChg>
        <pc:spChg chg="mod ord">
          <ac:chgData name="Dinesh A" userId="S::dfa2222_gmail.com#ext#@nh4h.onmicrosoft.com::684aa463-2fa5-4474-be2b-9a727e579519" providerId="AD" clId="Web-{BDAC728A-2DDC-4ADF-AD81-A40F4A81C9FD}" dt="2021-11-06T19:29:00.950" v="3" actId="20577"/>
          <ac:spMkLst>
            <pc:docMk/>
            <pc:sldMk cId="2192871758" sldId="10643"/>
            <ac:spMk id="8" creationId="{DCDA77E3-0E44-4A0C-8898-197552527F2B}"/>
          </ac:spMkLst>
        </pc:spChg>
        <pc:spChg chg="mod ord">
          <ac:chgData name="Dinesh A" userId="S::dfa2222_gmail.com#ext#@nh4h.onmicrosoft.com::684aa463-2fa5-4474-be2b-9a727e579519" providerId="AD" clId="Web-{BDAC728A-2DDC-4ADF-AD81-A40F4A81C9FD}" dt="2021-11-06T19:28:57.169" v="1"/>
          <ac:spMkLst>
            <pc:docMk/>
            <pc:sldMk cId="2192871758" sldId="10643"/>
            <ac:spMk id="9" creationId="{4957CB87-1087-4D05-B225-7937D89A0246}"/>
          </ac:spMkLst>
        </pc:spChg>
        <pc:spChg chg="del">
          <ac:chgData name="Dinesh A" userId="S::dfa2222_gmail.com#ext#@nh4h.onmicrosoft.com::684aa463-2fa5-4474-be2b-9a727e579519" providerId="AD" clId="Web-{BDAC728A-2DDC-4ADF-AD81-A40F4A81C9FD}" dt="2021-11-06T19:28:57.169" v="1"/>
          <ac:spMkLst>
            <pc:docMk/>
            <pc:sldMk cId="2192871758" sldId="10643"/>
            <ac:spMk id="10" creationId="{1A8DDECB-F45B-4204-9641-B0273D67A3E2}"/>
          </ac:spMkLst>
        </pc:spChg>
        <pc:spChg chg="del">
          <ac:chgData name="Dinesh A" userId="S::dfa2222_gmail.com#ext#@nh4h.onmicrosoft.com::684aa463-2fa5-4474-be2b-9a727e579519" providerId="AD" clId="Web-{BDAC728A-2DDC-4ADF-AD81-A40F4A81C9FD}" dt="2021-11-06T19:28:57.169" v="1"/>
          <ac:spMkLst>
            <pc:docMk/>
            <pc:sldMk cId="2192871758" sldId="10643"/>
            <ac:spMk id="11" creationId="{33A1638A-3E8A-4268-B824-FDAAB30D786B}"/>
          </ac:spMkLst>
        </pc:spChg>
        <pc:spChg chg="del">
          <ac:chgData name="Dinesh A" userId="S::dfa2222_gmail.com#ext#@nh4h.onmicrosoft.com::684aa463-2fa5-4474-be2b-9a727e579519" providerId="AD" clId="Web-{BDAC728A-2DDC-4ADF-AD81-A40F4A81C9FD}" dt="2021-11-06T19:28:57.169" v="1"/>
          <ac:spMkLst>
            <pc:docMk/>
            <pc:sldMk cId="2192871758" sldId="10643"/>
            <ac:spMk id="12" creationId="{6DF150BE-6434-4E4D-8006-D62391216932}"/>
          </ac:spMkLst>
        </pc:spChg>
      </pc:sldChg>
    </pc:docChg>
  </pc:docChgLst>
  <pc:docChgLst>
    <pc:chgData name="Monterola, Mathew" userId="S::mathew.monterola_cshs.org#ext#@nh4h.onmicrosoft.com::008b996a-891e-4f2d-9f68-5759254e4827" providerId="AD" clId="Web-{4A3F9814-E501-4FDB-981E-2D15A64736D6}"/>
    <pc:docChg chg="delSld modSld">
      <pc:chgData name="Monterola, Mathew" userId="S::mathew.monterola_cshs.org#ext#@nh4h.onmicrosoft.com::008b996a-891e-4f2d-9f68-5759254e4827" providerId="AD" clId="Web-{4A3F9814-E501-4FDB-981E-2D15A64736D6}" dt="2021-11-07T15:50:07.006" v="158" actId="20577"/>
      <pc:docMkLst>
        <pc:docMk/>
      </pc:docMkLst>
      <pc:sldChg chg="addSp delSp modSp delAnim">
        <pc:chgData name="Monterola, Mathew" userId="S::mathew.monterola_cshs.org#ext#@nh4h.onmicrosoft.com::008b996a-891e-4f2d-9f68-5759254e4827" providerId="AD" clId="Web-{4A3F9814-E501-4FDB-981E-2D15A64736D6}" dt="2021-11-07T15:50:07.006" v="158" actId="20577"/>
        <pc:sldMkLst>
          <pc:docMk/>
          <pc:sldMk cId="2572046456" sldId="10647"/>
        </pc:sldMkLst>
        <pc:spChg chg="del mod">
          <ac:chgData name="Monterola, Mathew" userId="S::mathew.monterola_cshs.org#ext#@nh4h.onmicrosoft.com::008b996a-891e-4f2d-9f68-5759254e4827" providerId="AD" clId="Web-{4A3F9814-E501-4FDB-981E-2D15A64736D6}" dt="2021-11-07T15:42:31.287" v="32"/>
          <ac:spMkLst>
            <pc:docMk/>
            <pc:sldMk cId="2572046456" sldId="10647"/>
            <ac:spMk id="3" creationId="{3B64CF7C-96C0-4F16-91FF-3C38240D4B81}"/>
          </ac:spMkLst>
        </pc:spChg>
        <pc:spChg chg="add mod">
          <ac:chgData name="Monterola, Mathew" userId="S::mathew.monterola_cshs.org#ext#@nh4h.onmicrosoft.com::008b996a-891e-4f2d-9f68-5759254e4827" providerId="AD" clId="Web-{4A3F9814-E501-4FDB-981E-2D15A64736D6}" dt="2021-11-07T15:50:07.006" v="158" actId="20577"/>
          <ac:spMkLst>
            <pc:docMk/>
            <pc:sldMk cId="2572046456" sldId="10647"/>
            <ac:spMk id="4" creationId="{F181A1A3-D832-4F21-9A67-BC9BEA6E7F80}"/>
          </ac:spMkLst>
        </pc:spChg>
        <pc:picChg chg="del">
          <ac:chgData name="Monterola, Mathew" userId="S::mathew.monterola_cshs.org#ext#@nh4h.onmicrosoft.com::008b996a-891e-4f2d-9f68-5759254e4827" providerId="AD" clId="Web-{4A3F9814-E501-4FDB-981E-2D15A64736D6}" dt="2021-11-07T15:41:40.723" v="0"/>
          <ac:picMkLst>
            <pc:docMk/>
            <pc:sldMk cId="2572046456" sldId="10647"/>
            <ac:picMk id="7" creationId="{0DA2CD81-FBCD-40F4-9920-CEDF6C14E86D}"/>
          </ac:picMkLst>
        </pc:picChg>
        <pc:picChg chg="del">
          <ac:chgData name="Monterola, Mathew" userId="S::mathew.monterola_cshs.org#ext#@nh4h.onmicrosoft.com::008b996a-891e-4f2d-9f68-5759254e4827" providerId="AD" clId="Web-{4A3F9814-E501-4FDB-981E-2D15A64736D6}" dt="2021-11-07T15:41:42.474" v="1"/>
          <ac:picMkLst>
            <pc:docMk/>
            <pc:sldMk cId="2572046456" sldId="10647"/>
            <ac:picMk id="9" creationId="{7DEB476B-01A6-4B0A-9A39-2CED51629443}"/>
          </ac:picMkLst>
        </pc:picChg>
        <pc:picChg chg="mod">
          <ac:chgData name="Monterola, Mathew" userId="S::mathew.monterola_cshs.org#ext#@nh4h.onmicrosoft.com::008b996a-891e-4f2d-9f68-5759254e4827" providerId="AD" clId="Web-{4A3F9814-E501-4FDB-981E-2D15A64736D6}" dt="2021-11-07T15:41:48.161" v="2" actId="14100"/>
          <ac:picMkLst>
            <pc:docMk/>
            <pc:sldMk cId="2572046456" sldId="10647"/>
            <ac:picMk id="10" creationId="{5EF965BB-7969-4B6F-B5FB-16F54F2BF6E2}"/>
          </ac:picMkLst>
        </pc:picChg>
      </pc:sldChg>
      <pc:sldChg chg="addSp delSp modSp">
        <pc:chgData name="Monterola, Mathew" userId="S::mathew.monterola_cshs.org#ext#@nh4h.onmicrosoft.com::008b996a-891e-4f2d-9f68-5759254e4827" providerId="AD" clId="Web-{4A3F9814-E501-4FDB-981E-2D15A64736D6}" dt="2021-11-07T15:48:00.878" v="139" actId="1076"/>
        <pc:sldMkLst>
          <pc:docMk/>
          <pc:sldMk cId="2706595982" sldId="10652"/>
        </pc:sldMkLst>
        <pc:spChg chg="mod">
          <ac:chgData name="Monterola, Mathew" userId="S::mathew.monterola_cshs.org#ext#@nh4h.onmicrosoft.com::008b996a-891e-4f2d-9f68-5759254e4827" providerId="AD" clId="Web-{4A3F9814-E501-4FDB-981E-2D15A64736D6}" dt="2021-11-07T15:47:08.877" v="122" actId="1076"/>
          <ac:spMkLst>
            <pc:docMk/>
            <pc:sldMk cId="2706595982" sldId="10652"/>
            <ac:spMk id="2" creationId="{025740A4-D590-4488-91F8-8FDE9EB1D0A4}"/>
          </ac:spMkLst>
        </pc:spChg>
        <pc:spChg chg="add">
          <ac:chgData name="Monterola, Mathew" userId="S::mathew.monterola_cshs.org#ext#@nh4h.onmicrosoft.com::008b996a-891e-4f2d-9f68-5759254e4827" providerId="AD" clId="Web-{4A3F9814-E501-4FDB-981E-2D15A64736D6}" dt="2021-11-07T15:47:14.377" v="124"/>
          <ac:spMkLst>
            <pc:docMk/>
            <pc:sldMk cId="2706595982" sldId="10652"/>
            <ac:spMk id="7" creationId="{2C014164-C06C-490D-B188-FCA4B455C671}"/>
          </ac:spMkLst>
        </pc:spChg>
        <pc:picChg chg="add mod">
          <ac:chgData name="Monterola, Mathew" userId="S::mathew.monterola_cshs.org#ext#@nh4h.onmicrosoft.com::008b996a-891e-4f2d-9f68-5759254e4827" providerId="AD" clId="Web-{4A3F9814-E501-4FDB-981E-2D15A64736D6}" dt="2021-11-07T15:44:29.467" v="119" actId="14100"/>
          <ac:picMkLst>
            <pc:docMk/>
            <pc:sldMk cId="2706595982" sldId="10652"/>
            <ac:picMk id="3" creationId="{0726699C-882D-4865-B4D1-000BA8C422DC}"/>
          </ac:picMkLst>
        </pc:picChg>
        <pc:picChg chg="add mod">
          <ac:chgData name="Monterola, Mathew" userId="S::mathew.monterola_cshs.org#ext#@nh4h.onmicrosoft.com::008b996a-891e-4f2d-9f68-5759254e4827" providerId="AD" clId="Web-{4A3F9814-E501-4FDB-981E-2D15A64736D6}" dt="2021-11-07T15:47:40.003" v="132" actId="1076"/>
          <ac:picMkLst>
            <pc:docMk/>
            <pc:sldMk cId="2706595982" sldId="10652"/>
            <ac:picMk id="4" creationId="{9361F644-BAFD-4921-80D6-2AA29AF1175F}"/>
          </ac:picMkLst>
        </pc:picChg>
        <pc:picChg chg="del">
          <ac:chgData name="Monterola, Mathew" userId="S::mathew.monterola_cshs.org#ext#@nh4h.onmicrosoft.com::008b996a-891e-4f2d-9f68-5759254e4827" providerId="AD" clId="Web-{4A3F9814-E501-4FDB-981E-2D15A64736D6}" dt="2021-11-07T15:43:52.543" v="115"/>
          <ac:picMkLst>
            <pc:docMk/>
            <pc:sldMk cId="2706595982" sldId="10652"/>
            <ac:picMk id="5" creationId="{C01046BC-F590-4065-A72A-D59F861434D3}"/>
          </ac:picMkLst>
        </pc:picChg>
        <pc:picChg chg="add mod">
          <ac:chgData name="Monterola, Mathew" userId="S::mathew.monterola_cshs.org#ext#@nh4h.onmicrosoft.com::008b996a-891e-4f2d-9f68-5759254e4827" providerId="AD" clId="Web-{4A3F9814-E501-4FDB-981E-2D15A64736D6}" dt="2021-11-07T15:48:00.878" v="139" actId="1076"/>
          <ac:picMkLst>
            <pc:docMk/>
            <pc:sldMk cId="2706595982" sldId="10652"/>
            <ac:picMk id="9" creationId="{0A4A9E39-409B-4D54-9609-7AB374524D1C}"/>
          </ac:picMkLst>
        </pc:picChg>
      </pc:sldChg>
      <pc:sldChg chg="addSp delSp modSp del">
        <pc:chgData name="Monterola, Mathew" userId="S::mathew.monterola_cshs.org#ext#@nh4h.onmicrosoft.com::008b996a-891e-4f2d-9f68-5759254e4827" providerId="AD" clId="Web-{4A3F9814-E501-4FDB-981E-2D15A64736D6}" dt="2021-11-07T15:43:48.824" v="114"/>
        <pc:sldMkLst>
          <pc:docMk/>
          <pc:sldMk cId="2074950250" sldId="10654"/>
        </pc:sldMkLst>
        <pc:spChg chg="add mod">
          <ac:chgData name="Monterola, Mathew" userId="S::mathew.monterola_cshs.org#ext#@nh4h.onmicrosoft.com::008b996a-891e-4f2d-9f68-5759254e4827" providerId="AD" clId="Web-{4A3F9814-E501-4FDB-981E-2D15A64736D6}" dt="2021-11-07T15:43:43.902" v="113"/>
          <ac:spMkLst>
            <pc:docMk/>
            <pc:sldMk cId="2074950250" sldId="10654"/>
            <ac:spMk id="3" creationId="{ABAFD833-73DC-4BA3-872E-451F987DE77B}"/>
          </ac:spMkLst>
        </pc:spChg>
        <pc:picChg chg="del">
          <ac:chgData name="Monterola, Mathew" userId="S::mathew.monterola_cshs.org#ext#@nh4h.onmicrosoft.com::008b996a-891e-4f2d-9f68-5759254e4827" providerId="AD" clId="Web-{4A3F9814-E501-4FDB-981E-2D15A64736D6}" dt="2021-11-07T15:43:43.902" v="113"/>
          <ac:picMkLst>
            <pc:docMk/>
            <pc:sldMk cId="2074950250" sldId="10654"/>
            <ac:picMk id="9" creationId="{C6B421F1-8A63-4A79-82B9-629F6872CB29}"/>
          </ac:picMkLst>
        </pc:picChg>
      </pc:sldChg>
    </pc:docChg>
  </pc:docChgLst>
  <pc:docChgLst>
    <pc:chgData name="Dinesh A" userId="S::dfa2222_gmail.com#ext#@nh4h.onmicrosoft.com::684aa463-2fa5-4474-be2b-9a727e579519" providerId="AD" clId="Web-{694E74E3-F499-4B37-885D-789780ACE2E1}"/>
    <pc:docChg chg="modSld">
      <pc:chgData name="Dinesh A" userId="S::dfa2222_gmail.com#ext#@nh4h.onmicrosoft.com::684aa463-2fa5-4474-be2b-9a727e579519" providerId="AD" clId="Web-{694E74E3-F499-4B37-885D-789780ACE2E1}" dt="2021-11-07T15:44:21.443" v="11"/>
      <pc:docMkLst>
        <pc:docMk/>
      </pc:docMkLst>
      <pc:sldChg chg="addSp delSp modSp">
        <pc:chgData name="Dinesh A" userId="S::dfa2222_gmail.com#ext#@nh4h.onmicrosoft.com::684aa463-2fa5-4474-be2b-9a727e579519" providerId="AD" clId="Web-{694E74E3-F499-4B37-885D-789780ACE2E1}" dt="2021-11-07T15:44:21.443" v="11"/>
        <pc:sldMkLst>
          <pc:docMk/>
          <pc:sldMk cId="2188951715" sldId="10665"/>
        </pc:sldMkLst>
        <pc:spChg chg="add del mod">
          <ac:chgData name="Dinesh A" userId="S::dfa2222_gmail.com#ext#@nh4h.onmicrosoft.com::684aa463-2fa5-4474-be2b-9a727e579519" providerId="AD" clId="Web-{694E74E3-F499-4B37-885D-789780ACE2E1}" dt="2021-11-07T15:44:21.443" v="11"/>
          <ac:spMkLst>
            <pc:docMk/>
            <pc:sldMk cId="2188951715" sldId="10665"/>
            <ac:spMk id="6" creationId="{95BAFC2C-F54E-4717-B6E5-601016C54FFB}"/>
          </ac:spMkLst>
        </pc:spChg>
        <pc:picChg chg="del">
          <ac:chgData name="Dinesh A" userId="S::dfa2222_gmail.com#ext#@nh4h.onmicrosoft.com::684aa463-2fa5-4474-be2b-9a727e579519" providerId="AD" clId="Web-{694E74E3-F499-4B37-885D-789780ACE2E1}" dt="2021-11-07T15:44:20.552" v="10"/>
          <ac:picMkLst>
            <pc:docMk/>
            <pc:sldMk cId="2188951715" sldId="10665"/>
            <ac:picMk id="5" creationId="{07B8E4A0-19AA-43CC-B3E6-13415926E943}"/>
          </ac:picMkLst>
        </pc:picChg>
        <pc:picChg chg="add mod ord">
          <ac:chgData name="Dinesh A" userId="S::dfa2222_gmail.com#ext#@nh4h.onmicrosoft.com::684aa463-2fa5-4474-be2b-9a727e579519" providerId="AD" clId="Web-{694E74E3-F499-4B37-885D-789780ACE2E1}" dt="2021-11-07T15:44:21.443" v="11"/>
          <ac:picMkLst>
            <pc:docMk/>
            <pc:sldMk cId="2188951715" sldId="10665"/>
            <ac:picMk id="7" creationId="{BE98370E-A6F3-4C93-B541-0C3CD395A912}"/>
          </ac:picMkLst>
        </pc:picChg>
      </pc:sldChg>
      <pc:sldChg chg="addSp delSp modSp">
        <pc:chgData name="Dinesh A" userId="S::dfa2222_gmail.com#ext#@nh4h.onmicrosoft.com::684aa463-2fa5-4474-be2b-9a727e579519" providerId="AD" clId="Web-{694E74E3-F499-4B37-885D-789780ACE2E1}" dt="2021-11-07T15:44:02.677" v="9"/>
        <pc:sldMkLst>
          <pc:docMk/>
          <pc:sldMk cId="942843711" sldId="10666"/>
        </pc:sldMkLst>
        <pc:spChg chg="add del mod">
          <ac:chgData name="Dinesh A" userId="S::dfa2222_gmail.com#ext#@nh4h.onmicrosoft.com::684aa463-2fa5-4474-be2b-9a727e579519" providerId="AD" clId="Web-{694E74E3-F499-4B37-885D-789780ACE2E1}" dt="2021-11-07T15:44:02.677" v="9"/>
          <ac:spMkLst>
            <pc:docMk/>
            <pc:sldMk cId="942843711" sldId="10666"/>
            <ac:spMk id="6" creationId="{411CF0D1-EE3E-4B57-B755-B5BE70C36A21}"/>
          </ac:spMkLst>
        </pc:spChg>
        <pc:picChg chg="del">
          <ac:chgData name="Dinesh A" userId="S::dfa2222_gmail.com#ext#@nh4h.onmicrosoft.com::684aa463-2fa5-4474-be2b-9a727e579519" providerId="AD" clId="Web-{694E74E3-F499-4B37-885D-789780ACE2E1}" dt="2021-11-07T15:43:40.598" v="8"/>
          <ac:picMkLst>
            <pc:docMk/>
            <pc:sldMk cId="942843711" sldId="10666"/>
            <ac:picMk id="5" creationId="{6488B7BF-3172-4620-A7E4-C86D0DB55393}"/>
          </ac:picMkLst>
        </pc:picChg>
        <pc:picChg chg="add mod ord">
          <ac:chgData name="Dinesh A" userId="S::dfa2222_gmail.com#ext#@nh4h.onmicrosoft.com::684aa463-2fa5-4474-be2b-9a727e579519" providerId="AD" clId="Web-{694E74E3-F499-4B37-885D-789780ACE2E1}" dt="2021-11-07T15:44:02.677" v="9"/>
          <ac:picMkLst>
            <pc:docMk/>
            <pc:sldMk cId="942843711" sldId="10666"/>
            <ac:picMk id="7" creationId="{C07ACA54-1A40-4353-BA4A-F37389A1E6C2}"/>
          </ac:picMkLst>
        </pc:picChg>
      </pc:sldChg>
      <pc:sldChg chg="addSp delSp modSp">
        <pc:chgData name="Dinesh A" userId="S::dfa2222_gmail.com#ext#@nh4h.onmicrosoft.com::684aa463-2fa5-4474-be2b-9a727e579519" providerId="AD" clId="Web-{694E74E3-F499-4B37-885D-789780ACE2E1}" dt="2021-11-07T15:42:16.877" v="5"/>
        <pc:sldMkLst>
          <pc:docMk/>
          <pc:sldMk cId="1656394458" sldId="10667"/>
        </pc:sldMkLst>
        <pc:spChg chg="add del mod">
          <ac:chgData name="Dinesh A" userId="S::dfa2222_gmail.com#ext#@nh4h.onmicrosoft.com::684aa463-2fa5-4474-be2b-9a727e579519" providerId="AD" clId="Web-{694E74E3-F499-4B37-885D-789780ACE2E1}" dt="2021-11-07T15:42:16.877" v="5"/>
          <ac:spMkLst>
            <pc:docMk/>
            <pc:sldMk cId="1656394458" sldId="10667"/>
            <ac:spMk id="6" creationId="{9FB037B8-B564-4F65-AD5C-FA9FF8B7CB8B}"/>
          </ac:spMkLst>
        </pc:spChg>
        <pc:picChg chg="del">
          <ac:chgData name="Dinesh A" userId="S::dfa2222_gmail.com#ext#@nh4h.onmicrosoft.com::684aa463-2fa5-4474-be2b-9a727e579519" providerId="AD" clId="Web-{694E74E3-F499-4B37-885D-789780ACE2E1}" dt="2021-11-07T15:41:37.298" v="4"/>
          <ac:picMkLst>
            <pc:docMk/>
            <pc:sldMk cId="1656394458" sldId="10667"/>
            <ac:picMk id="5" creationId="{79AD6685-DD6B-43AA-A3A4-3AAAE91EA216}"/>
          </ac:picMkLst>
        </pc:picChg>
        <pc:picChg chg="add mod ord">
          <ac:chgData name="Dinesh A" userId="S::dfa2222_gmail.com#ext#@nh4h.onmicrosoft.com::684aa463-2fa5-4474-be2b-9a727e579519" providerId="AD" clId="Web-{694E74E3-F499-4B37-885D-789780ACE2E1}" dt="2021-11-07T15:42:16.877" v="5"/>
          <ac:picMkLst>
            <pc:docMk/>
            <pc:sldMk cId="1656394458" sldId="10667"/>
            <ac:picMk id="7" creationId="{E9BA5A53-A2A9-47C7-B4F1-6A0A2AA6D115}"/>
          </ac:picMkLst>
        </pc:picChg>
      </pc:sldChg>
      <pc:sldChg chg="addSp delSp modSp">
        <pc:chgData name="Dinesh A" userId="S::dfa2222_gmail.com#ext#@nh4h.onmicrosoft.com::684aa463-2fa5-4474-be2b-9a727e579519" providerId="AD" clId="Web-{694E74E3-F499-4B37-885D-789780ACE2E1}" dt="2021-11-07T15:43:15.879" v="7"/>
        <pc:sldMkLst>
          <pc:docMk/>
          <pc:sldMk cId="2028091921" sldId="10668"/>
        </pc:sldMkLst>
        <pc:spChg chg="add del mod">
          <ac:chgData name="Dinesh A" userId="S::dfa2222_gmail.com#ext#@nh4h.onmicrosoft.com::684aa463-2fa5-4474-be2b-9a727e579519" providerId="AD" clId="Web-{694E74E3-F499-4B37-885D-789780ACE2E1}" dt="2021-11-07T15:41:25.704" v="3"/>
          <ac:spMkLst>
            <pc:docMk/>
            <pc:sldMk cId="2028091921" sldId="10668"/>
            <ac:spMk id="7" creationId="{D3802440-01E5-4701-92DD-FE1A2C1F1E38}"/>
          </ac:spMkLst>
        </pc:spChg>
        <pc:spChg chg="add del mod">
          <ac:chgData name="Dinesh A" userId="S::dfa2222_gmail.com#ext#@nh4h.onmicrosoft.com::684aa463-2fa5-4474-be2b-9a727e579519" providerId="AD" clId="Web-{694E74E3-F499-4B37-885D-789780ACE2E1}" dt="2021-11-07T15:43:15.879" v="7"/>
          <ac:spMkLst>
            <pc:docMk/>
            <pc:sldMk cId="2028091921" sldId="10668"/>
            <ac:spMk id="10" creationId="{955D0914-701F-4CA5-8D09-976B789066DA}"/>
          </ac:spMkLst>
        </pc:spChg>
        <pc:picChg chg="add del mod">
          <ac:chgData name="Dinesh A" userId="S::dfa2222_gmail.com#ext#@nh4h.onmicrosoft.com::684aa463-2fa5-4474-be2b-9a727e579519" providerId="AD" clId="Web-{694E74E3-F499-4B37-885D-789780ACE2E1}" dt="2021-11-07T15:41:21.938" v="1"/>
          <ac:picMkLst>
            <pc:docMk/>
            <pc:sldMk cId="2028091921" sldId="10668"/>
            <ac:picMk id="4" creationId="{2CD82A51-4D82-42A0-9AEA-BA9C0A0257CA}"/>
          </ac:picMkLst>
        </pc:picChg>
        <pc:picChg chg="del">
          <ac:chgData name="Dinesh A" userId="S::dfa2222_gmail.com#ext#@nh4h.onmicrosoft.com::684aa463-2fa5-4474-be2b-9a727e579519" providerId="AD" clId="Web-{694E74E3-F499-4B37-885D-789780ACE2E1}" dt="2021-11-07T15:41:24.095" v="2"/>
          <ac:picMkLst>
            <pc:docMk/>
            <pc:sldMk cId="2028091921" sldId="10668"/>
            <ac:picMk id="5" creationId="{313E795F-C0B3-43DB-A2EF-B95160393FA1}"/>
          </ac:picMkLst>
        </pc:picChg>
        <pc:picChg chg="add del mod ord">
          <ac:chgData name="Dinesh A" userId="S::dfa2222_gmail.com#ext#@nh4h.onmicrosoft.com::684aa463-2fa5-4474-be2b-9a727e579519" providerId="AD" clId="Web-{694E74E3-F499-4B37-885D-789780ACE2E1}" dt="2021-11-07T15:42:24.877" v="6"/>
          <ac:picMkLst>
            <pc:docMk/>
            <pc:sldMk cId="2028091921" sldId="10668"/>
            <ac:picMk id="8" creationId="{95829F1B-4B26-4C3A-B1C2-C3C7223A5AD4}"/>
          </ac:picMkLst>
        </pc:picChg>
        <pc:picChg chg="add mod ord">
          <ac:chgData name="Dinesh A" userId="S::dfa2222_gmail.com#ext#@nh4h.onmicrosoft.com::684aa463-2fa5-4474-be2b-9a727e579519" providerId="AD" clId="Web-{694E74E3-F499-4B37-885D-789780ACE2E1}" dt="2021-11-07T15:43:15.879" v="7"/>
          <ac:picMkLst>
            <pc:docMk/>
            <pc:sldMk cId="2028091921" sldId="10668"/>
            <ac:picMk id="11" creationId="{288C8013-BD3B-48B2-B712-B57261F98DB5}"/>
          </ac:picMkLst>
        </pc:picChg>
      </pc:sldChg>
    </pc:docChg>
  </pc:docChgLst>
  <pc:docChgLst>
    <pc:chgData name="Dinesh A" userId="S::dfa2222_gmail.com#ext#@nh4h.onmicrosoft.com::684aa463-2fa5-4474-be2b-9a727e579519" providerId="AD" clId="Web-{1711BF1D-6C9E-411C-A9B4-6F21BA95D533}"/>
    <pc:docChg chg="modSld">
      <pc:chgData name="Dinesh A" userId="S::dfa2222_gmail.com#ext#@nh4h.onmicrosoft.com::684aa463-2fa5-4474-be2b-9a727e579519" providerId="AD" clId="Web-{1711BF1D-6C9E-411C-A9B4-6F21BA95D533}" dt="2021-11-07T15:57:57.546" v="9" actId="20577"/>
      <pc:docMkLst>
        <pc:docMk/>
      </pc:docMkLst>
      <pc:sldChg chg="modSp">
        <pc:chgData name="Dinesh A" userId="S::dfa2222_gmail.com#ext#@nh4h.onmicrosoft.com::684aa463-2fa5-4474-be2b-9a727e579519" providerId="AD" clId="Web-{1711BF1D-6C9E-411C-A9B4-6F21BA95D533}" dt="2021-11-07T15:57:57.546" v="9" actId="20577"/>
        <pc:sldMkLst>
          <pc:docMk/>
          <pc:sldMk cId="997117" sldId="10642"/>
        </pc:sldMkLst>
        <pc:spChg chg="mod">
          <ac:chgData name="Dinesh A" userId="S::dfa2222_gmail.com#ext#@nh4h.onmicrosoft.com::684aa463-2fa5-4474-be2b-9a727e579519" providerId="AD" clId="Web-{1711BF1D-6C9E-411C-A9B4-6F21BA95D533}" dt="2021-11-07T15:57:57.546" v="9" actId="20577"/>
          <ac:spMkLst>
            <pc:docMk/>
            <pc:sldMk cId="997117" sldId="10642"/>
            <ac:spMk id="5" creationId="{F9FB17C4-487D-4F38-8CD4-648E86E4E412}"/>
          </ac:spMkLst>
        </pc:spChg>
      </pc:sldChg>
    </pc:docChg>
  </pc:docChgLst>
  <pc:docChgLst>
    <pc:chgData name="Zaibunissa Karim" userId="S::zaibun.maneshia_gmail.com#ext#@nh4h.onmicrosoft.com::b0136afc-d434-4f42-81f9-edf71eb1df28" providerId="AD" clId="Web-{7428C2B3-583B-4F17-815F-16D1A2884B4E}"/>
    <pc:docChg chg="addSld delSld modSld">
      <pc:chgData name="Zaibunissa Karim" userId="S::zaibun.maneshia_gmail.com#ext#@nh4h.onmicrosoft.com::b0136afc-d434-4f42-81f9-edf71eb1df28" providerId="AD" clId="Web-{7428C2B3-583B-4F17-815F-16D1A2884B4E}" dt="2021-11-05T06:50:35.379" v="728"/>
      <pc:docMkLst>
        <pc:docMk/>
      </pc:docMkLst>
      <pc:sldChg chg="del">
        <pc:chgData name="Zaibunissa Karim" userId="S::zaibun.maneshia_gmail.com#ext#@nh4h.onmicrosoft.com::b0136afc-d434-4f42-81f9-edf71eb1df28" providerId="AD" clId="Web-{7428C2B3-583B-4F17-815F-16D1A2884B4E}" dt="2021-11-05T06:39:35.079" v="117"/>
        <pc:sldMkLst>
          <pc:docMk/>
          <pc:sldMk cId="0" sldId="265"/>
        </pc:sldMkLst>
      </pc:sldChg>
      <pc:sldChg chg="del">
        <pc:chgData name="Zaibunissa Karim" userId="S::zaibun.maneshia_gmail.com#ext#@nh4h.onmicrosoft.com::b0136afc-d434-4f42-81f9-edf71eb1df28" providerId="AD" clId="Web-{7428C2B3-583B-4F17-815F-16D1A2884B4E}" dt="2021-11-05T06:39:30.032" v="116"/>
        <pc:sldMkLst>
          <pc:docMk/>
          <pc:sldMk cId="0" sldId="270"/>
        </pc:sldMkLst>
      </pc:sldChg>
      <pc:sldChg chg="del">
        <pc:chgData name="Zaibunissa Karim" userId="S::zaibun.maneshia_gmail.com#ext#@nh4h.onmicrosoft.com::b0136afc-d434-4f42-81f9-edf71eb1df28" providerId="AD" clId="Web-{7428C2B3-583B-4F17-815F-16D1A2884B4E}" dt="2021-11-05T06:39:14.281" v="110"/>
        <pc:sldMkLst>
          <pc:docMk/>
          <pc:sldMk cId="0" sldId="275"/>
        </pc:sldMkLst>
      </pc:sldChg>
      <pc:sldChg chg="del">
        <pc:chgData name="Zaibunissa Karim" userId="S::zaibun.maneshia_gmail.com#ext#@nh4h.onmicrosoft.com::b0136afc-d434-4f42-81f9-edf71eb1df28" providerId="AD" clId="Web-{7428C2B3-583B-4F17-815F-16D1A2884B4E}" dt="2021-11-05T06:39:39.735" v="118"/>
        <pc:sldMkLst>
          <pc:docMk/>
          <pc:sldMk cId="1332732882" sldId="316"/>
        </pc:sldMkLst>
      </pc:sldChg>
      <pc:sldChg chg="del">
        <pc:chgData name="Zaibunissa Karim" userId="S::zaibun.maneshia_gmail.com#ext#@nh4h.onmicrosoft.com::b0136afc-d434-4f42-81f9-edf71eb1df28" providerId="AD" clId="Web-{7428C2B3-583B-4F17-815F-16D1A2884B4E}" dt="2021-11-05T06:39:20.984" v="113"/>
        <pc:sldMkLst>
          <pc:docMk/>
          <pc:sldMk cId="399049100" sldId="317"/>
        </pc:sldMkLst>
      </pc:sldChg>
      <pc:sldChg chg="del">
        <pc:chgData name="Zaibunissa Karim" userId="S::zaibun.maneshia_gmail.com#ext#@nh4h.onmicrosoft.com::b0136afc-d434-4f42-81f9-edf71eb1df28" providerId="AD" clId="Web-{7428C2B3-583B-4F17-815F-16D1A2884B4E}" dt="2021-11-05T06:39:18.562" v="111"/>
        <pc:sldMkLst>
          <pc:docMk/>
          <pc:sldMk cId="1690653831" sldId="319"/>
        </pc:sldMkLst>
      </pc:sldChg>
      <pc:sldChg chg="del">
        <pc:chgData name="Zaibunissa Karim" userId="S::zaibun.maneshia_gmail.com#ext#@nh4h.onmicrosoft.com::b0136afc-d434-4f42-81f9-edf71eb1df28" providerId="AD" clId="Web-{7428C2B3-583B-4F17-815F-16D1A2884B4E}" dt="2021-11-05T06:39:19.953" v="112"/>
        <pc:sldMkLst>
          <pc:docMk/>
          <pc:sldMk cId="956726264" sldId="320"/>
        </pc:sldMkLst>
      </pc:sldChg>
      <pc:sldChg chg="del">
        <pc:chgData name="Zaibunissa Karim" userId="S::zaibun.maneshia_gmail.com#ext#@nh4h.onmicrosoft.com::b0136afc-d434-4f42-81f9-edf71eb1df28" providerId="AD" clId="Web-{7428C2B3-583B-4F17-815F-16D1A2884B4E}" dt="2021-11-05T06:39:25.547" v="115"/>
        <pc:sldMkLst>
          <pc:docMk/>
          <pc:sldMk cId="1347431190" sldId="327"/>
        </pc:sldMkLst>
      </pc:sldChg>
      <pc:sldChg chg="del">
        <pc:chgData name="Zaibunissa Karim" userId="S::zaibun.maneshia_gmail.com#ext#@nh4h.onmicrosoft.com::b0136afc-d434-4f42-81f9-edf71eb1df28" providerId="AD" clId="Web-{7428C2B3-583B-4F17-815F-16D1A2884B4E}" dt="2021-11-05T06:39:22.312" v="114"/>
        <pc:sldMkLst>
          <pc:docMk/>
          <pc:sldMk cId="3422754276" sldId="328"/>
        </pc:sldMkLst>
      </pc:sldChg>
      <pc:sldChg chg="del">
        <pc:chgData name="Zaibunissa Karim" userId="S::zaibun.maneshia_gmail.com#ext#@nh4h.onmicrosoft.com::b0136afc-d434-4f42-81f9-edf71eb1df28" providerId="AD" clId="Web-{7428C2B3-583B-4F17-815F-16D1A2884B4E}" dt="2021-11-05T06:38:38.373" v="105"/>
        <pc:sldMkLst>
          <pc:docMk/>
          <pc:sldMk cId="1860159039" sldId="329"/>
        </pc:sldMkLst>
      </pc:sldChg>
      <pc:sldChg chg="del">
        <pc:chgData name="Zaibunissa Karim" userId="S::zaibun.maneshia_gmail.com#ext#@nh4h.onmicrosoft.com::b0136afc-d434-4f42-81f9-edf71eb1df28" providerId="AD" clId="Web-{7428C2B3-583B-4F17-815F-16D1A2884B4E}" dt="2021-11-05T06:39:03.983" v="108"/>
        <pc:sldMkLst>
          <pc:docMk/>
          <pc:sldMk cId="1042836464" sldId="333"/>
        </pc:sldMkLst>
      </pc:sldChg>
      <pc:sldChg chg="del">
        <pc:chgData name="Zaibunissa Karim" userId="S::zaibun.maneshia_gmail.com#ext#@nh4h.onmicrosoft.com::b0136afc-d434-4f42-81f9-edf71eb1df28" providerId="AD" clId="Web-{7428C2B3-583B-4F17-815F-16D1A2884B4E}" dt="2021-11-05T06:38:59.217" v="107"/>
        <pc:sldMkLst>
          <pc:docMk/>
          <pc:sldMk cId="2633031119" sldId="338"/>
        </pc:sldMkLst>
      </pc:sldChg>
      <pc:sldChg chg="del">
        <pc:chgData name="Zaibunissa Karim" userId="S::zaibun.maneshia_gmail.com#ext#@nh4h.onmicrosoft.com::b0136afc-d434-4f42-81f9-edf71eb1df28" providerId="AD" clId="Web-{7428C2B3-583B-4F17-815F-16D1A2884B4E}" dt="2021-11-05T06:38:52.545" v="106"/>
        <pc:sldMkLst>
          <pc:docMk/>
          <pc:sldMk cId="97542603" sldId="339"/>
        </pc:sldMkLst>
      </pc:sldChg>
      <pc:sldChg chg="del">
        <pc:chgData name="Zaibunissa Karim" userId="S::zaibun.maneshia_gmail.com#ext#@nh4h.onmicrosoft.com::b0136afc-d434-4f42-81f9-edf71eb1df28" providerId="AD" clId="Web-{7428C2B3-583B-4F17-815F-16D1A2884B4E}" dt="2021-11-05T06:39:11.109" v="109"/>
        <pc:sldMkLst>
          <pc:docMk/>
          <pc:sldMk cId="2948861633" sldId="357"/>
        </pc:sldMkLst>
      </pc:sldChg>
      <pc:sldChg chg="del">
        <pc:chgData name="Zaibunissa Karim" userId="S::zaibun.maneshia_gmail.com#ext#@nh4h.onmicrosoft.com::b0136afc-d434-4f42-81f9-edf71eb1df28" providerId="AD" clId="Web-{7428C2B3-583B-4F17-815F-16D1A2884B4E}" dt="2021-11-05T06:16:35.428" v="43"/>
        <pc:sldMkLst>
          <pc:docMk/>
          <pc:sldMk cId="376756322" sldId="361"/>
        </pc:sldMkLst>
      </pc:sldChg>
      <pc:sldChg chg="del">
        <pc:chgData name="Zaibunissa Karim" userId="S::zaibun.maneshia_gmail.com#ext#@nh4h.onmicrosoft.com::b0136afc-d434-4f42-81f9-edf71eb1df28" providerId="AD" clId="Web-{7428C2B3-583B-4F17-815F-16D1A2884B4E}" dt="2021-11-05T06:16:45.413" v="44"/>
        <pc:sldMkLst>
          <pc:docMk/>
          <pc:sldMk cId="202033310" sldId="363"/>
        </pc:sldMkLst>
      </pc:sldChg>
      <pc:sldChg chg="del">
        <pc:chgData name="Zaibunissa Karim" userId="S::zaibun.maneshia_gmail.com#ext#@nh4h.onmicrosoft.com::b0136afc-d434-4f42-81f9-edf71eb1df28" providerId="AD" clId="Web-{7428C2B3-583B-4F17-815F-16D1A2884B4E}" dt="2021-11-05T06:16:49.303" v="45"/>
        <pc:sldMkLst>
          <pc:docMk/>
          <pc:sldMk cId="1571308349" sldId="10630"/>
        </pc:sldMkLst>
      </pc:sldChg>
      <pc:sldChg chg="modSp">
        <pc:chgData name="Zaibunissa Karim" userId="S::zaibun.maneshia_gmail.com#ext#@nh4h.onmicrosoft.com::b0136afc-d434-4f42-81f9-edf71eb1df28" providerId="AD" clId="Web-{7428C2B3-583B-4F17-815F-16D1A2884B4E}" dt="2021-11-05T06:05:10.798" v="42"/>
        <pc:sldMkLst>
          <pc:docMk/>
          <pc:sldMk cId="2106480414" sldId="10632"/>
        </pc:sldMkLst>
        <pc:graphicFrameChg chg="mod modGraphic">
          <ac:chgData name="Zaibunissa Karim" userId="S::zaibun.maneshia_gmail.com#ext#@nh4h.onmicrosoft.com::b0136afc-d434-4f42-81f9-edf71eb1df28" providerId="AD" clId="Web-{7428C2B3-583B-4F17-815F-16D1A2884B4E}" dt="2021-11-05T06:05:10.798" v="42"/>
          <ac:graphicFrameMkLst>
            <pc:docMk/>
            <pc:sldMk cId="2106480414" sldId="10632"/>
            <ac:graphicFrameMk id="16" creationId="{00000000-0000-0000-0000-000000000000}"/>
          </ac:graphicFrameMkLst>
        </pc:graphicFrameChg>
      </pc:sldChg>
      <pc:sldChg chg="del">
        <pc:chgData name="Zaibunissa Karim" userId="S::zaibun.maneshia_gmail.com#ext#@nh4h.onmicrosoft.com::b0136afc-d434-4f42-81f9-edf71eb1df28" providerId="AD" clId="Web-{7428C2B3-583B-4F17-815F-16D1A2884B4E}" dt="2021-11-05T06:04:49.437" v="0"/>
        <pc:sldMkLst>
          <pc:docMk/>
          <pc:sldMk cId="778005923" sldId="10633"/>
        </pc:sldMkLst>
      </pc:sldChg>
      <pc:sldChg chg="modSp new modNotes">
        <pc:chgData name="Zaibunissa Karim" userId="S::zaibun.maneshia_gmail.com#ext#@nh4h.onmicrosoft.com::b0136afc-d434-4f42-81f9-edf71eb1df28" providerId="AD" clId="Web-{7428C2B3-583B-4F17-815F-16D1A2884B4E}" dt="2021-11-05T06:37:31.400" v="104"/>
        <pc:sldMkLst>
          <pc:docMk/>
          <pc:sldMk cId="4241104919" sldId="10635"/>
        </pc:sldMkLst>
        <pc:spChg chg="mod">
          <ac:chgData name="Zaibunissa Karim" userId="S::zaibun.maneshia_gmail.com#ext#@nh4h.onmicrosoft.com::b0136afc-d434-4f42-81f9-edf71eb1df28" providerId="AD" clId="Web-{7428C2B3-583B-4F17-815F-16D1A2884B4E}" dt="2021-11-05T06:17:46.150" v="60" actId="20577"/>
          <ac:spMkLst>
            <pc:docMk/>
            <pc:sldMk cId="4241104919" sldId="10635"/>
            <ac:spMk id="2" creationId="{6B9007BF-FD40-411B-8143-47FA08B44A2E}"/>
          </ac:spMkLst>
        </pc:spChg>
        <pc:spChg chg="mod">
          <ac:chgData name="Zaibunissa Karim" userId="S::zaibun.maneshia_gmail.com#ext#@nh4h.onmicrosoft.com::b0136afc-d434-4f42-81f9-edf71eb1df28" providerId="AD" clId="Web-{7428C2B3-583B-4F17-815F-16D1A2884B4E}" dt="2021-11-05T06:36:20.131" v="101" actId="20577"/>
          <ac:spMkLst>
            <pc:docMk/>
            <pc:sldMk cId="4241104919" sldId="10635"/>
            <ac:spMk id="3" creationId="{7359C903-658D-40C9-8ECC-F9F4D19F6D45}"/>
          </ac:spMkLst>
        </pc:spChg>
      </pc:sldChg>
      <pc:sldChg chg="addSp modSp new modNotes">
        <pc:chgData name="Zaibunissa Karim" userId="S::zaibun.maneshia_gmail.com#ext#@nh4h.onmicrosoft.com::b0136afc-d434-4f42-81f9-edf71eb1df28" providerId="AD" clId="Web-{7428C2B3-583B-4F17-815F-16D1A2884B4E}" dt="2021-11-05T06:50:35.379" v="728"/>
        <pc:sldMkLst>
          <pc:docMk/>
          <pc:sldMk cId="1624725997" sldId="10636"/>
        </pc:sldMkLst>
        <pc:spChg chg="mod">
          <ac:chgData name="Zaibunissa Karim" userId="S::zaibun.maneshia_gmail.com#ext#@nh4h.onmicrosoft.com::b0136afc-d434-4f42-81f9-edf71eb1df28" providerId="AD" clId="Web-{7428C2B3-583B-4F17-815F-16D1A2884B4E}" dt="2021-11-05T06:40:55.161" v="133" actId="20577"/>
          <ac:spMkLst>
            <pc:docMk/>
            <pc:sldMk cId="1624725997" sldId="10636"/>
            <ac:spMk id="2" creationId="{1D85A0A2-63C3-49E7-A511-0EAE4ED8BDF9}"/>
          </ac:spMkLst>
        </pc:spChg>
        <pc:spChg chg="mod">
          <ac:chgData name="Zaibunissa Karim" userId="S::zaibun.maneshia_gmail.com#ext#@nh4h.onmicrosoft.com::b0136afc-d434-4f42-81f9-edf71eb1df28" providerId="AD" clId="Web-{7428C2B3-583B-4F17-815F-16D1A2884B4E}" dt="2021-11-05T06:46:06.006" v="391" actId="1076"/>
          <ac:spMkLst>
            <pc:docMk/>
            <pc:sldMk cId="1624725997" sldId="10636"/>
            <ac:spMk id="3" creationId="{79EDF7B5-8015-4062-B315-6FB188C1379F}"/>
          </ac:spMkLst>
        </pc:spChg>
        <pc:graphicFrameChg chg="add mod modGraphic">
          <ac:chgData name="Zaibunissa Karim" userId="S::zaibun.maneshia_gmail.com#ext#@nh4h.onmicrosoft.com::b0136afc-d434-4f42-81f9-edf71eb1df28" providerId="AD" clId="Web-{7428C2B3-583B-4F17-815F-16D1A2884B4E}" dt="2021-11-05T06:50:35.379" v="728"/>
          <ac:graphicFrameMkLst>
            <pc:docMk/>
            <pc:sldMk cId="1624725997" sldId="10636"/>
            <ac:graphicFrameMk id="7" creationId="{355CDF43-8D8B-4967-A8E4-9A4B3018CE79}"/>
          </ac:graphicFrameMkLst>
        </pc:graphicFrameChg>
      </pc:sldChg>
    </pc:docChg>
  </pc:docChgLst>
  <pc:docChgLst>
    <pc:chgData name="Kredan, Mohammed" userId="1e343cc4-024f-428b-b046-a07b9e19606c" providerId="ADAL" clId="{677FB1A1-C7AC-4089-B465-0459D630F6F0}"/>
    <pc:docChg chg="custSel modSld modMainMaster">
      <pc:chgData name="Kredan, Mohammed" userId="1e343cc4-024f-428b-b046-a07b9e19606c" providerId="ADAL" clId="{677FB1A1-C7AC-4089-B465-0459D630F6F0}" dt="2021-11-03T19:02:26.474" v="3"/>
      <pc:docMkLst>
        <pc:docMk/>
      </pc:docMkLst>
      <pc:sldChg chg="modSp mod">
        <pc:chgData name="Kredan, Mohammed" userId="1e343cc4-024f-428b-b046-a07b9e19606c" providerId="ADAL" clId="{677FB1A1-C7AC-4089-B465-0459D630F6F0}" dt="2021-11-03T19:01:58.232" v="0" actId="732"/>
        <pc:sldMkLst>
          <pc:docMk/>
          <pc:sldMk cId="0" sldId="256"/>
        </pc:sldMkLst>
        <pc:picChg chg="mod modCrop">
          <ac:chgData name="Kredan, Mohammed" userId="1e343cc4-024f-428b-b046-a07b9e19606c" providerId="ADAL" clId="{677FB1A1-C7AC-4089-B465-0459D630F6F0}" dt="2021-11-03T19:01:58.232" v="0" actId="732"/>
          <ac:picMkLst>
            <pc:docMk/>
            <pc:sldMk cId="0" sldId="256"/>
            <ac:picMk id="3" creationId="{33B1C869-B8A3-6C40-A4AF-6C40AC933765}"/>
          </ac:picMkLst>
        </pc:picChg>
      </pc:sldChg>
      <pc:sldMasterChg chg="modSp mod modSldLayout">
        <pc:chgData name="Kredan, Mohammed" userId="1e343cc4-024f-428b-b046-a07b9e19606c" providerId="ADAL" clId="{677FB1A1-C7AC-4089-B465-0459D630F6F0}" dt="2021-11-03T19:02:26.474" v="3"/>
        <pc:sldMasterMkLst>
          <pc:docMk/>
          <pc:sldMasterMk cId="0" sldId="2147483656"/>
        </pc:sldMasterMkLst>
        <pc:picChg chg="mod modCrop">
          <ac:chgData name="Kredan, Mohammed" userId="1e343cc4-024f-428b-b046-a07b9e19606c" providerId="ADAL" clId="{677FB1A1-C7AC-4089-B465-0459D630F6F0}" dt="2021-11-03T19:02:21.374" v="1" actId="732"/>
          <ac:picMkLst>
            <pc:docMk/>
            <pc:sldMasterMk cId="0" sldId="2147483656"/>
            <ac:picMk id="8" creationId="{AD8E4ECC-4B02-984B-A55E-5F5CBE5685E5}"/>
          </ac:picMkLst>
        </pc:picChg>
        <pc:sldLayoutChg chg="addSp delSp modSp mod">
          <pc:chgData name="Kredan, Mohammed" userId="1e343cc4-024f-428b-b046-a07b9e19606c" providerId="ADAL" clId="{677FB1A1-C7AC-4089-B465-0459D630F6F0}" dt="2021-11-03T19:02:26.474" v="3"/>
          <pc:sldLayoutMkLst>
            <pc:docMk/>
            <pc:sldMasterMk cId="0" sldId="2147483656"/>
            <pc:sldLayoutMk cId="0" sldId="2147483669"/>
          </pc:sldLayoutMkLst>
          <pc:picChg chg="del">
            <ac:chgData name="Kredan, Mohammed" userId="1e343cc4-024f-428b-b046-a07b9e19606c" providerId="ADAL" clId="{677FB1A1-C7AC-4089-B465-0459D630F6F0}" dt="2021-11-03T19:02:26.171" v="2" actId="478"/>
            <ac:picMkLst>
              <pc:docMk/>
              <pc:sldMasterMk cId="0" sldId="2147483656"/>
              <pc:sldLayoutMk cId="0" sldId="2147483669"/>
              <ac:picMk id="7" creationId="{23DEF279-B6BA-4243-AEAD-F08957B5E78B}"/>
            </ac:picMkLst>
          </pc:picChg>
          <pc:picChg chg="add mod">
            <ac:chgData name="Kredan, Mohammed" userId="1e343cc4-024f-428b-b046-a07b9e19606c" providerId="ADAL" clId="{677FB1A1-C7AC-4089-B465-0459D630F6F0}" dt="2021-11-03T19:02:26.474" v="3"/>
            <ac:picMkLst>
              <pc:docMk/>
              <pc:sldMasterMk cId="0" sldId="2147483656"/>
              <pc:sldLayoutMk cId="0" sldId="2147483669"/>
              <ac:picMk id="8" creationId="{1DA31DAA-AF3D-4F32-9439-8E5262D64DBB}"/>
            </ac:picMkLst>
          </pc:picChg>
        </pc:sldLayoutChg>
      </pc:sldMasterChg>
    </pc:docChg>
  </pc:docChgLst>
  <pc:docChgLst>
    <pc:chgData name="Monterola, Mathew" userId="S::mathew.monterola_cshs.org#ext#@nh4h.onmicrosoft.com::008b996a-891e-4f2d-9f68-5759254e4827" providerId="AD" clId="Web-{DFB192A5-30BE-4A9A-8C7D-4E612416F055}"/>
    <pc:docChg chg="modSld">
      <pc:chgData name="Monterola, Mathew" userId="S::mathew.monterola_cshs.org#ext#@nh4h.onmicrosoft.com::008b996a-891e-4f2d-9f68-5759254e4827" providerId="AD" clId="Web-{DFB192A5-30BE-4A9A-8C7D-4E612416F055}" dt="2021-11-07T16:33:12.217" v="0" actId="1076"/>
      <pc:docMkLst>
        <pc:docMk/>
      </pc:docMkLst>
      <pc:sldChg chg="modSp">
        <pc:chgData name="Monterola, Mathew" userId="S::mathew.monterola_cshs.org#ext#@nh4h.onmicrosoft.com::008b996a-891e-4f2d-9f68-5759254e4827" providerId="AD" clId="Web-{DFB192A5-30BE-4A9A-8C7D-4E612416F055}" dt="2021-11-07T16:33:12.217" v="0" actId="1076"/>
        <pc:sldMkLst>
          <pc:docMk/>
          <pc:sldMk cId="4133806380" sldId="10664"/>
        </pc:sldMkLst>
        <pc:picChg chg="mod">
          <ac:chgData name="Monterola, Mathew" userId="S::mathew.monterola_cshs.org#ext#@nh4h.onmicrosoft.com::008b996a-891e-4f2d-9f68-5759254e4827" providerId="AD" clId="Web-{DFB192A5-30BE-4A9A-8C7D-4E612416F055}" dt="2021-11-07T16:33:12.217" v="0" actId="1076"/>
          <ac:picMkLst>
            <pc:docMk/>
            <pc:sldMk cId="4133806380" sldId="10664"/>
            <ac:picMk id="13" creationId="{AA4A3317-AF12-4715-A8D7-B72ADFFB93AA}"/>
          </ac:picMkLst>
        </pc:picChg>
      </pc:sldChg>
    </pc:docChg>
  </pc:docChgLst>
  <pc:docChgLst>
    <pc:chgData name="Dinesh A" userId="S::dfa2222_gmail.com#ext#@nh4h.onmicrosoft.com::684aa463-2fa5-4474-be2b-9a727e579519" providerId="AD" clId="Web-{2109DD6B-84EE-40E8-98F7-D7F50164FC89}"/>
    <pc:docChg chg="modSld">
      <pc:chgData name="Dinesh A" userId="S::dfa2222_gmail.com#ext#@nh4h.onmicrosoft.com::684aa463-2fa5-4474-be2b-9a727e579519" providerId="AD" clId="Web-{2109DD6B-84EE-40E8-98F7-D7F50164FC89}" dt="2021-11-07T17:14:22.706" v="9" actId="20577"/>
      <pc:docMkLst>
        <pc:docMk/>
      </pc:docMkLst>
      <pc:sldChg chg="modSp">
        <pc:chgData name="Dinesh A" userId="S::dfa2222_gmail.com#ext#@nh4h.onmicrosoft.com::684aa463-2fa5-4474-be2b-9a727e579519" providerId="AD" clId="Web-{2109DD6B-84EE-40E8-98F7-D7F50164FC89}" dt="2021-11-07T17:13:59.674" v="1" actId="20577"/>
        <pc:sldMkLst>
          <pc:docMk/>
          <pc:sldMk cId="4133806380" sldId="10664"/>
        </pc:sldMkLst>
        <pc:spChg chg="mod">
          <ac:chgData name="Dinesh A" userId="S::dfa2222_gmail.com#ext#@nh4h.onmicrosoft.com::684aa463-2fa5-4474-be2b-9a727e579519" providerId="AD" clId="Web-{2109DD6B-84EE-40E8-98F7-D7F50164FC89}" dt="2021-11-07T17:13:59.674" v="1" actId="20577"/>
          <ac:spMkLst>
            <pc:docMk/>
            <pc:sldMk cId="4133806380" sldId="10664"/>
            <ac:spMk id="8" creationId="{DE12A17E-4664-44D4-8AB8-82C3EFF7EB8D}"/>
          </ac:spMkLst>
        </pc:spChg>
      </pc:sldChg>
      <pc:sldChg chg="modSp">
        <pc:chgData name="Dinesh A" userId="S::dfa2222_gmail.com#ext#@nh4h.onmicrosoft.com::684aa463-2fa5-4474-be2b-9a727e579519" providerId="AD" clId="Web-{2109DD6B-84EE-40E8-98F7-D7F50164FC89}" dt="2021-11-07T17:14:03.893" v="2" actId="20577"/>
        <pc:sldMkLst>
          <pc:docMk/>
          <pc:sldMk cId="2188951715" sldId="10665"/>
        </pc:sldMkLst>
        <pc:spChg chg="mod">
          <ac:chgData name="Dinesh A" userId="S::dfa2222_gmail.com#ext#@nh4h.onmicrosoft.com::684aa463-2fa5-4474-be2b-9a727e579519" providerId="AD" clId="Web-{2109DD6B-84EE-40E8-98F7-D7F50164FC89}" dt="2021-11-07T17:14:03.893" v="2" actId="20577"/>
          <ac:spMkLst>
            <pc:docMk/>
            <pc:sldMk cId="2188951715" sldId="10665"/>
            <ac:spMk id="2" creationId="{E55D9A16-9871-44FA-B322-0CD5C187051B}"/>
          </ac:spMkLst>
        </pc:spChg>
      </pc:sldChg>
      <pc:sldChg chg="modSp">
        <pc:chgData name="Dinesh A" userId="S::dfa2222_gmail.com#ext#@nh4h.onmicrosoft.com::684aa463-2fa5-4474-be2b-9a727e579519" providerId="AD" clId="Web-{2109DD6B-84EE-40E8-98F7-D7F50164FC89}" dt="2021-11-07T17:14:07.706" v="4" actId="20577"/>
        <pc:sldMkLst>
          <pc:docMk/>
          <pc:sldMk cId="942843711" sldId="10666"/>
        </pc:sldMkLst>
        <pc:spChg chg="mod">
          <ac:chgData name="Dinesh A" userId="S::dfa2222_gmail.com#ext#@nh4h.onmicrosoft.com::684aa463-2fa5-4474-be2b-9a727e579519" providerId="AD" clId="Web-{2109DD6B-84EE-40E8-98F7-D7F50164FC89}" dt="2021-11-07T17:14:07.706" v="4" actId="20577"/>
          <ac:spMkLst>
            <pc:docMk/>
            <pc:sldMk cId="942843711" sldId="10666"/>
            <ac:spMk id="2" creationId="{D93A97C0-5D14-44EF-BD21-8FBF5A5C5AD1}"/>
          </ac:spMkLst>
        </pc:spChg>
      </pc:sldChg>
      <pc:sldChg chg="modSp">
        <pc:chgData name="Dinesh A" userId="S::dfa2222_gmail.com#ext#@nh4h.onmicrosoft.com::684aa463-2fa5-4474-be2b-9a727e579519" providerId="AD" clId="Web-{2109DD6B-84EE-40E8-98F7-D7F50164FC89}" dt="2021-11-07T17:14:13.144" v="6" actId="20577"/>
        <pc:sldMkLst>
          <pc:docMk/>
          <pc:sldMk cId="1656394458" sldId="10667"/>
        </pc:sldMkLst>
        <pc:spChg chg="mod">
          <ac:chgData name="Dinesh A" userId="S::dfa2222_gmail.com#ext#@nh4h.onmicrosoft.com::684aa463-2fa5-4474-be2b-9a727e579519" providerId="AD" clId="Web-{2109DD6B-84EE-40E8-98F7-D7F50164FC89}" dt="2021-11-07T17:14:13.144" v="6" actId="20577"/>
          <ac:spMkLst>
            <pc:docMk/>
            <pc:sldMk cId="1656394458" sldId="10667"/>
            <ac:spMk id="2" creationId="{5B8A300F-3D91-454A-913E-51198E980A88}"/>
          </ac:spMkLst>
        </pc:spChg>
      </pc:sldChg>
      <pc:sldChg chg="modSp">
        <pc:chgData name="Dinesh A" userId="S::dfa2222_gmail.com#ext#@nh4h.onmicrosoft.com::684aa463-2fa5-4474-be2b-9a727e579519" providerId="AD" clId="Web-{2109DD6B-84EE-40E8-98F7-D7F50164FC89}" dt="2021-11-07T17:14:17.237" v="7" actId="20577"/>
        <pc:sldMkLst>
          <pc:docMk/>
          <pc:sldMk cId="2028091921" sldId="10668"/>
        </pc:sldMkLst>
        <pc:spChg chg="mod">
          <ac:chgData name="Dinesh A" userId="S::dfa2222_gmail.com#ext#@nh4h.onmicrosoft.com::684aa463-2fa5-4474-be2b-9a727e579519" providerId="AD" clId="Web-{2109DD6B-84EE-40E8-98F7-D7F50164FC89}" dt="2021-11-07T17:14:17.237" v="7" actId="20577"/>
          <ac:spMkLst>
            <pc:docMk/>
            <pc:sldMk cId="2028091921" sldId="10668"/>
            <ac:spMk id="2" creationId="{F72126AA-642B-4654-9F31-7A9101B66D73}"/>
          </ac:spMkLst>
        </pc:spChg>
      </pc:sldChg>
      <pc:sldChg chg="modSp">
        <pc:chgData name="Dinesh A" userId="S::dfa2222_gmail.com#ext#@nh4h.onmicrosoft.com::684aa463-2fa5-4474-be2b-9a727e579519" providerId="AD" clId="Web-{2109DD6B-84EE-40E8-98F7-D7F50164FC89}" dt="2021-11-07T17:14:22.706" v="9" actId="20577"/>
        <pc:sldMkLst>
          <pc:docMk/>
          <pc:sldMk cId="2953572944" sldId="10669"/>
        </pc:sldMkLst>
        <pc:spChg chg="mod">
          <ac:chgData name="Dinesh A" userId="S::dfa2222_gmail.com#ext#@nh4h.onmicrosoft.com::684aa463-2fa5-4474-be2b-9a727e579519" providerId="AD" clId="Web-{2109DD6B-84EE-40E8-98F7-D7F50164FC89}" dt="2021-11-07T17:14:22.706" v="9" actId="20577"/>
          <ac:spMkLst>
            <pc:docMk/>
            <pc:sldMk cId="2953572944" sldId="10669"/>
            <ac:spMk id="2" creationId="{92DA47E0-D2F5-4168-9A64-F05BB3491132}"/>
          </ac:spMkLst>
        </pc:spChg>
      </pc:sldChg>
    </pc:docChg>
  </pc:docChgLst>
  <pc:docChgLst>
    <pc:chgData name="Dinesh A" userId="S::dfa2222_gmail.com#ext#@nh4h.onmicrosoft.com::684aa463-2fa5-4474-be2b-9a727e579519" providerId="AD" clId="Web-{731D38FD-550D-4B35-ADA1-32B7E4292CD4}"/>
    <pc:docChg chg="addSld modSld sldOrd">
      <pc:chgData name="Dinesh A" userId="S::dfa2222_gmail.com#ext#@nh4h.onmicrosoft.com::684aa463-2fa5-4474-be2b-9a727e579519" providerId="AD" clId="Web-{731D38FD-550D-4B35-ADA1-32B7E4292CD4}" dt="2021-11-06T18:42:54.944" v="16" actId="20577"/>
      <pc:docMkLst>
        <pc:docMk/>
      </pc:docMkLst>
      <pc:sldChg chg="modSp">
        <pc:chgData name="Dinesh A" userId="S::dfa2222_gmail.com#ext#@nh4h.onmicrosoft.com::684aa463-2fa5-4474-be2b-9a727e579519" providerId="AD" clId="Web-{731D38FD-550D-4B35-ADA1-32B7E4292CD4}" dt="2021-11-06T18:35:58.900" v="7" actId="20577"/>
        <pc:sldMkLst>
          <pc:docMk/>
          <pc:sldMk cId="730098645" sldId="362"/>
        </pc:sldMkLst>
        <pc:spChg chg="mod">
          <ac:chgData name="Dinesh A" userId="S::dfa2222_gmail.com#ext#@nh4h.onmicrosoft.com::684aa463-2fa5-4474-be2b-9a727e579519" providerId="AD" clId="Web-{731D38FD-550D-4B35-ADA1-32B7E4292CD4}" dt="2021-11-06T18:35:52.931" v="1" actId="20577"/>
          <ac:spMkLst>
            <pc:docMk/>
            <pc:sldMk cId="730098645" sldId="362"/>
            <ac:spMk id="2" creationId="{00000000-0000-0000-0000-000000000000}"/>
          </ac:spMkLst>
        </pc:spChg>
        <pc:spChg chg="mod">
          <ac:chgData name="Dinesh A" userId="S::dfa2222_gmail.com#ext#@nh4h.onmicrosoft.com::684aa463-2fa5-4474-be2b-9a727e579519" providerId="AD" clId="Web-{731D38FD-550D-4B35-ADA1-32B7E4292CD4}" dt="2021-11-06T18:35:58.900" v="7" actId="20577"/>
          <ac:spMkLst>
            <pc:docMk/>
            <pc:sldMk cId="730098645" sldId="362"/>
            <ac:spMk id="4" creationId="{00000000-0000-0000-0000-000000000000}"/>
          </ac:spMkLst>
        </pc:spChg>
      </pc:sldChg>
      <pc:sldChg chg="modSp ord">
        <pc:chgData name="Dinesh A" userId="S::dfa2222_gmail.com#ext#@nh4h.onmicrosoft.com::684aa463-2fa5-4474-be2b-9a727e579519" providerId="AD" clId="Web-{731D38FD-550D-4B35-ADA1-32B7E4292CD4}" dt="2021-11-06T18:42:54.944" v="16" actId="20577"/>
        <pc:sldMkLst>
          <pc:docMk/>
          <pc:sldMk cId="2106480414" sldId="10632"/>
        </pc:sldMkLst>
        <pc:spChg chg="mod">
          <ac:chgData name="Dinesh A" userId="S::dfa2222_gmail.com#ext#@nh4h.onmicrosoft.com::684aa463-2fa5-4474-be2b-9a727e579519" providerId="AD" clId="Web-{731D38FD-550D-4B35-ADA1-32B7E4292CD4}" dt="2021-11-06T18:42:54.944" v="16" actId="20577"/>
          <ac:spMkLst>
            <pc:docMk/>
            <pc:sldMk cId="2106480414" sldId="10632"/>
            <ac:spMk id="2" creationId="{00000000-0000-0000-0000-000000000000}"/>
          </ac:spMkLst>
        </pc:spChg>
      </pc:sldChg>
      <pc:sldChg chg="addSp delSp modSp">
        <pc:chgData name="Dinesh A" userId="S::dfa2222_gmail.com#ext#@nh4h.onmicrosoft.com::684aa463-2fa5-4474-be2b-9a727e579519" providerId="AD" clId="Web-{731D38FD-550D-4B35-ADA1-32B7E4292CD4}" dt="2021-11-06T18:36:55.966" v="13"/>
        <pc:sldMkLst>
          <pc:docMk/>
          <pc:sldMk cId="3789953315" sldId="10637"/>
        </pc:sldMkLst>
        <pc:spChg chg="add del mod">
          <ac:chgData name="Dinesh A" userId="S::dfa2222_gmail.com#ext#@nh4h.onmicrosoft.com::684aa463-2fa5-4474-be2b-9a727e579519" providerId="AD" clId="Web-{731D38FD-550D-4B35-ADA1-32B7E4292CD4}" dt="2021-11-06T18:36:55.966" v="13"/>
          <ac:spMkLst>
            <pc:docMk/>
            <pc:sldMk cId="3789953315" sldId="10637"/>
            <ac:spMk id="4" creationId="{4756A346-0C11-497A-A713-FB2E5F4EB52F}"/>
          </ac:spMkLst>
        </pc:spChg>
        <pc:spChg chg="add del">
          <ac:chgData name="Dinesh A" userId="S::dfa2222_gmail.com#ext#@nh4h.onmicrosoft.com::684aa463-2fa5-4474-be2b-9a727e579519" providerId="AD" clId="Web-{731D38FD-550D-4B35-ADA1-32B7E4292CD4}" dt="2021-11-06T18:36:55.966" v="13"/>
          <ac:spMkLst>
            <pc:docMk/>
            <pc:sldMk cId="3789953315" sldId="10637"/>
            <ac:spMk id="39" creationId="{8AB56832-9AD0-4167-8D8D-7B3FEB4F4229}"/>
          </ac:spMkLst>
        </pc:spChg>
        <pc:spChg chg="mod">
          <ac:chgData name="Dinesh A" userId="S::dfa2222_gmail.com#ext#@nh4h.onmicrosoft.com::684aa463-2fa5-4474-be2b-9a727e579519" providerId="AD" clId="Web-{731D38FD-550D-4B35-ADA1-32B7E4292CD4}" dt="2021-11-06T18:36:36.559" v="11" actId="20577"/>
          <ac:spMkLst>
            <pc:docMk/>
            <pc:sldMk cId="3789953315" sldId="10637"/>
            <ac:spMk id="41" creationId="{DAC37ABF-EA0F-4766-B651-99436159A073}"/>
          </ac:spMkLst>
        </pc:spChg>
      </pc:sldChg>
      <pc:sldChg chg="add replId">
        <pc:chgData name="Dinesh A" userId="S::dfa2222_gmail.com#ext#@nh4h.onmicrosoft.com::684aa463-2fa5-4474-be2b-9a727e579519" providerId="AD" clId="Web-{731D38FD-550D-4B35-ADA1-32B7E4292CD4}" dt="2021-11-06T18:42:41.287" v="14"/>
        <pc:sldMkLst>
          <pc:docMk/>
          <pc:sldMk cId="3013375776" sldId="10640"/>
        </pc:sldMkLst>
      </pc:sldChg>
    </pc:docChg>
  </pc:docChgLst>
  <pc:docChgLst>
    <pc:chgData name="Dinesh A" userId="S::dfa2222_gmail.com#ext#@nh4h.onmicrosoft.com::684aa463-2fa5-4474-be2b-9a727e579519" providerId="AD" clId="Web-{1989E43F-0045-4876-9CEA-366DFE402C6A}"/>
    <pc:docChg chg="modSld">
      <pc:chgData name="Dinesh A" userId="S::dfa2222_gmail.com#ext#@nh4h.onmicrosoft.com::684aa463-2fa5-4474-be2b-9a727e579519" providerId="AD" clId="Web-{1989E43F-0045-4876-9CEA-366DFE402C6A}" dt="2021-11-07T16:06:48.169" v="29" actId="20577"/>
      <pc:docMkLst>
        <pc:docMk/>
      </pc:docMkLst>
      <pc:sldChg chg="modSp">
        <pc:chgData name="Dinesh A" userId="S::dfa2222_gmail.com#ext#@nh4h.onmicrosoft.com::684aa463-2fa5-4474-be2b-9a727e579519" providerId="AD" clId="Web-{1989E43F-0045-4876-9CEA-366DFE402C6A}" dt="2021-11-07T16:06:48.169" v="29" actId="20577"/>
        <pc:sldMkLst>
          <pc:docMk/>
          <pc:sldMk cId="1463614882" sldId="10621"/>
        </pc:sldMkLst>
        <pc:spChg chg="mod">
          <ac:chgData name="Dinesh A" userId="S::dfa2222_gmail.com#ext#@nh4h.onmicrosoft.com::684aa463-2fa5-4474-be2b-9a727e579519" providerId="AD" clId="Web-{1989E43F-0045-4876-9CEA-366DFE402C6A}" dt="2021-11-07T16:06:48.169" v="29" actId="20577"/>
          <ac:spMkLst>
            <pc:docMk/>
            <pc:sldMk cId="1463614882" sldId="10621"/>
            <ac:spMk id="3" creationId="{2F991BBF-3A96-9F44-AF62-40D0944ADF70}"/>
          </ac:spMkLst>
        </pc:spChg>
      </pc:sldChg>
      <pc:sldChg chg="modSp">
        <pc:chgData name="Dinesh A" userId="S::dfa2222_gmail.com#ext#@nh4h.onmicrosoft.com::684aa463-2fa5-4474-be2b-9a727e579519" providerId="AD" clId="Web-{1989E43F-0045-4876-9CEA-366DFE402C6A}" dt="2021-11-07T16:05:51.340" v="20" actId="20577"/>
        <pc:sldMkLst>
          <pc:docMk/>
          <pc:sldMk cId="997117" sldId="10642"/>
        </pc:sldMkLst>
        <pc:spChg chg="mod">
          <ac:chgData name="Dinesh A" userId="S::dfa2222_gmail.com#ext#@nh4h.onmicrosoft.com::684aa463-2fa5-4474-be2b-9a727e579519" providerId="AD" clId="Web-{1989E43F-0045-4876-9CEA-366DFE402C6A}" dt="2021-11-07T16:05:51.340" v="20" actId="20577"/>
          <ac:spMkLst>
            <pc:docMk/>
            <pc:sldMk cId="997117" sldId="10642"/>
            <ac:spMk id="5" creationId="{F9FB17C4-487D-4F38-8CD4-648E86E4E412}"/>
          </ac:spMkLst>
        </pc:spChg>
      </pc:sldChg>
    </pc:docChg>
  </pc:docChgLst>
  <pc:docChgLst>
    <pc:chgData name="Dinesh A" userId="S::dfa2222_gmail.com#ext#@nh4h.onmicrosoft.com::684aa463-2fa5-4474-be2b-9a727e579519" providerId="AD" clId="Web-{B9C00B11-45FF-4FDD-898E-457409CA4752}"/>
    <pc:docChg chg="modSld">
      <pc:chgData name="Dinesh A" userId="S::dfa2222_gmail.com#ext#@nh4h.onmicrosoft.com::684aa463-2fa5-4474-be2b-9a727e579519" providerId="AD" clId="Web-{B9C00B11-45FF-4FDD-898E-457409CA4752}" dt="2021-11-06T19:31:58.611" v="2" actId="14100"/>
      <pc:docMkLst>
        <pc:docMk/>
      </pc:docMkLst>
      <pc:sldChg chg="addSp modSp">
        <pc:chgData name="Dinesh A" userId="S::dfa2222_gmail.com#ext#@nh4h.onmicrosoft.com::684aa463-2fa5-4474-be2b-9a727e579519" providerId="AD" clId="Web-{B9C00B11-45FF-4FDD-898E-457409CA4752}" dt="2021-11-06T19:31:58.611" v="2" actId="14100"/>
        <pc:sldMkLst>
          <pc:docMk/>
          <pc:sldMk cId="2192871758" sldId="10643"/>
        </pc:sldMkLst>
        <pc:picChg chg="add mod">
          <ac:chgData name="Dinesh A" userId="S::dfa2222_gmail.com#ext#@nh4h.onmicrosoft.com::684aa463-2fa5-4474-be2b-9a727e579519" providerId="AD" clId="Web-{B9C00B11-45FF-4FDD-898E-457409CA4752}" dt="2021-11-06T19:31:58.611" v="2" actId="14100"/>
          <ac:picMkLst>
            <pc:docMk/>
            <pc:sldMk cId="2192871758" sldId="10643"/>
            <ac:picMk id="2" creationId="{3D0434C9-55BA-42E0-B483-778882B6AB01}"/>
          </ac:picMkLst>
        </pc:picChg>
      </pc:sldChg>
    </pc:docChg>
  </pc:docChgLst>
  <pc:docChgLst>
    <pc:chgData name="Dinesh A" userId="S::dfa2222_gmail.com#ext#@nh4h.onmicrosoft.com::684aa463-2fa5-4474-be2b-9a727e579519" providerId="AD" clId="Web-{C8ED9AFB-746B-45CC-B2DD-42CC3FA69F21}"/>
    <pc:docChg chg="addSld modSld sldOrd">
      <pc:chgData name="Dinesh A" userId="S::dfa2222_gmail.com#ext#@nh4h.onmicrosoft.com::684aa463-2fa5-4474-be2b-9a727e579519" providerId="AD" clId="Web-{C8ED9AFB-746B-45CC-B2DD-42CC3FA69F21}" dt="2021-11-06T18:34:44.936" v="5" actId="20577"/>
      <pc:docMkLst>
        <pc:docMk/>
      </pc:docMkLst>
      <pc:sldChg chg="ord">
        <pc:chgData name="Dinesh A" userId="S::dfa2222_gmail.com#ext#@nh4h.onmicrosoft.com::684aa463-2fa5-4474-be2b-9a727e579519" providerId="AD" clId="Web-{C8ED9AFB-746B-45CC-B2DD-42CC3FA69F21}" dt="2021-11-06T18:33:49.779" v="0"/>
        <pc:sldMkLst>
          <pc:docMk/>
          <pc:sldMk cId="3789953315" sldId="10637"/>
        </pc:sldMkLst>
      </pc:sldChg>
      <pc:sldChg chg="ord">
        <pc:chgData name="Dinesh A" userId="S::dfa2222_gmail.com#ext#@nh4h.onmicrosoft.com::684aa463-2fa5-4474-be2b-9a727e579519" providerId="AD" clId="Web-{C8ED9AFB-746B-45CC-B2DD-42CC3FA69F21}" dt="2021-11-06T18:33:54.670" v="1"/>
        <pc:sldMkLst>
          <pc:docMk/>
          <pc:sldMk cId="1916685097" sldId="10638"/>
        </pc:sldMkLst>
      </pc:sldChg>
      <pc:sldChg chg="modSp new">
        <pc:chgData name="Dinesh A" userId="S::dfa2222_gmail.com#ext#@nh4h.onmicrosoft.com::684aa463-2fa5-4474-be2b-9a727e579519" providerId="AD" clId="Web-{C8ED9AFB-746B-45CC-B2DD-42CC3FA69F21}" dt="2021-11-06T18:34:44.936" v="5" actId="20577"/>
        <pc:sldMkLst>
          <pc:docMk/>
          <pc:sldMk cId="1538253668" sldId="10639"/>
        </pc:sldMkLst>
        <pc:spChg chg="mod">
          <ac:chgData name="Dinesh A" userId="S::dfa2222_gmail.com#ext#@nh4h.onmicrosoft.com::684aa463-2fa5-4474-be2b-9a727e579519" providerId="AD" clId="Web-{C8ED9AFB-746B-45CC-B2DD-42CC3FA69F21}" dt="2021-11-06T18:34:44.936" v="5" actId="20577"/>
          <ac:spMkLst>
            <pc:docMk/>
            <pc:sldMk cId="1538253668" sldId="10639"/>
            <ac:spMk id="8" creationId="{7A97972E-A375-41B5-9D4C-79B98570879A}"/>
          </ac:spMkLst>
        </pc:spChg>
      </pc:sldChg>
    </pc:docChg>
  </pc:docChgLst>
  <pc:docChgLst>
    <pc:chgData name="Dinesh A" userId="S::dfa2222_gmail.com#ext#@nh4h.onmicrosoft.com::684aa463-2fa5-4474-be2b-9a727e579519" providerId="AD" clId="Web-{7FB880CE-5B11-4FDB-99C5-A8F25F62C03D}"/>
    <pc:docChg chg="addSld delSld modSld sldOrd">
      <pc:chgData name="Dinesh A" userId="S::dfa2222_gmail.com#ext#@nh4h.onmicrosoft.com::684aa463-2fa5-4474-be2b-9a727e579519" providerId="AD" clId="Web-{7FB880CE-5B11-4FDB-99C5-A8F25F62C03D}" dt="2021-11-07T15:12:19.279" v="643" actId="20577"/>
      <pc:docMkLst>
        <pc:docMk/>
      </pc:docMkLst>
      <pc:sldChg chg="del">
        <pc:chgData name="Dinesh A" userId="S::dfa2222_gmail.com#ext#@nh4h.onmicrosoft.com::684aa463-2fa5-4474-be2b-9a727e579519" providerId="AD" clId="Web-{7FB880CE-5B11-4FDB-99C5-A8F25F62C03D}" dt="2021-11-07T14:40:02.752" v="20"/>
        <pc:sldMkLst>
          <pc:docMk/>
          <pc:sldMk cId="730098645" sldId="362"/>
        </pc:sldMkLst>
      </pc:sldChg>
      <pc:sldChg chg="del ord">
        <pc:chgData name="Dinesh A" userId="S::dfa2222_gmail.com#ext#@nh4h.onmicrosoft.com::684aa463-2fa5-4474-be2b-9a727e579519" providerId="AD" clId="Web-{7FB880CE-5B11-4FDB-99C5-A8F25F62C03D}" dt="2021-11-07T14:56:49.793" v="261"/>
        <pc:sldMkLst>
          <pc:docMk/>
          <pc:sldMk cId="608815595" sldId="10620"/>
        </pc:sldMkLst>
      </pc:sldChg>
      <pc:sldChg chg="modSp ord">
        <pc:chgData name="Dinesh A" userId="S::dfa2222_gmail.com#ext#@nh4h.onmicrosoft.com::684aa463-2fa5-4474-be2b-9a727e579519" providerId="AD" clId="Web-{7FB880CE-5B11-4FDB-99C5-A8F25F62C03D}" dt="2021-11-07T15:12:05.826" v="637" actId="20577"/>
        <pc:sldMkLst>
          <pc:docMk/>
          <pc:sldMk cId="1463614882" sldId="10621"/>
        </pc:sldMkLst>
        <pc:spChg chg="mod">
          <ac:chgData name="Dinesh A" userId="S::dfa2222_gmail.com#ext#@nh4h.onmicrosoft.com::684aa463-2fa5-4474-be2b-9a727e579519" providerId="AD" clId="Web-{7FB880CE-5B11-4FDB-99C5-A8F25F62C03D}" dt="2021-11-07T15:12:05.826" v="637" actId="20577"/>
          <ac:spMkLst>
            <pc:docMk/>
            <pc:sldMk cId="1463614882" sldId="10621"/>
            <ac:spMk id="3" creationId="{2F991BBF-3A96-9F44-AF62-40D0944ADF70}"/>
          </ac:spMkLst>
        </pc:spChg>
      </pc:sldChg>
      <pc:sldChg chg="modSp">
        <pc:chgData name="Dinesh A" userId="S::dfa2222_gmail.com#ext#@nh4h.onmicrosoft.com::684aa463-2fa5-4474-be2b-9a727e579519" providerId="AD" clId="Web-{7FB880CE-5B11-4FDB-99C5-A8F25F62C03D}" dt="2021-11-07T15:07:22.352" v="410"/>
        <pc:sldMkLst>
          <pc:docMk/>
          <pc:sldMk cId="2106480414" sldId="10632"/>
        </pc:sldMkLst>
        <pc:graphicFrameChg chg="mod modGraphic">
          <ac:chgData name="Dinesh A" userId="S::dfa2222_gmail.com#ext#@nh4h.onmicrosoft.com::684aa463-2fa5-4474-be2b-9a727e579519" providerId="AD" clId="Web-{7FB880CE-5B11-4FDB-99C5-A8F25F62C03D}" dt="2021-11-07T15:07:22.352" v="410"/>
          <ac:graphicFrameMkLst>
            <pc:docMk/>
            <pc:sldMk cId="2106480414" sldId="10632"/>
            <ac:graphicFrameMk id="16" creationId="{00000000-0000-0000-0000-000000000000}"/>
          </ac:graphicFrameMkLst>
        </pc:graphicFrameChg>
      </pc:sldChg>
      <pc:sldChg chg="modSp">
        <pc:chgData name="Dinesh A" userId="S::dfa2222_gmail.com#ext#@nh4h.onmicrosoft.com::684aa463-2fa5-4474-be2b-9a727e579519" providerId="AD" clId="Web-{7FB880CE-5B11-4FDB-99C5-A8F25F62C03D}" dt="2021-11-07T14:55:44.026" v="260" actId="20577"/>
        <pc:sldMkLst>
          <pc:docMk/>
          <pc:sldMk cId="997117" sldId="10642"/>
        </pc:sldMkLst>
        <pc:spChg chg="mod">
          <ac:chgData name="Dinesh A" userId="S::dfa2222_gmail.com#ext#@nh4h.onmicrosoft.com::684aa463-2fa5-4474-be2b-9a727e579519" providerId="AD" clId="Web-{7FB880CE-5B11-4FDB-99C5-A8F25F62C03D}" dt="2021-11-07T14:55:44.026" v="260" actId="20577"/>
          <ac:spMkLst>
            <pc:docMk/>
            <pc:sldMk cId="997117" sldId="10642"/>
            <ac:spMk id="5" creationId="{F9FB17C4-487D-4F38-8CD4-648E86E4E412}"/>
          </ac:spMkLst>
        </pc:spChg>
      </pc:sldChg>
      <pc:sldChg chg="addSp delSp modSp add replId">
        <pc:chgData name="Dinesh A" userId="S::dfa2222_gmail.com#ext#@nh4h.onmicrosoft.com::684aa463-2fa5-4474-be2b-9a727e579519" providerId="AD" clId="Web-{7FB880CE-5B11-4FDB-99C5-A8F25F62C03D}" dt="2021-11-07T14:39:40.268" v="19" actId="1076"/>
        <pc:sldMkLst>
          <pc:docMk/>
          <pc:sldMk cId="382758653" sldId="10660"/>
        </pc:sldMkLst>
        <pc:spChg chg="mod">
          <ac:chgData name="Dinesh A" userId="S::dfa2222_gmail.com#ext#@nh4h.onmicrosoft.com::684aa463-2fa5-4474-be2b-9a727e579519" providerId="AD" clId="Web-{7FB880CE-5B11-4FDB-99C5-A8F25F62C03D}" dt="2021-11-07T14:39:28.845" v="18" actId="1076"/>
          <ac:spMkLst>
            <pc:docMk/>
            <pc:sldMk cId="382758653" sldId="10660"/>
            <ac:spMk id="2" creationId="{00000000-0000-0000-0000-000000000000}"/>
          </ac:spMkLst>
        </pc:spChg>
        <pc:spChg chg="add del mod">
          <ac:chgData name="Dinesh A" userId="S::dfa2222_gmail.com#ext#@nh4h.onmicrosoft.com::684aa463-2fa5-4474-be2b-9a727e579519" providerId="AD" clId="Web-{7FB880CE-5B11-4FDB-99C5-A8F25F62C03D}" dt="2021-11-07T14:38:19.576" v="9"/>
          <ac:spMkLst>
            <pc:docMk/>
            <pc:sldMk cId="382758653" sldId="10660"/>
            <ac:spMk id="3" creationId="{C56E98C8-C0A2-4824-ACF3-0A821FE4C4E2}"/>
          </ac:spMkLst>
        </pc:spChg>
        <pc:spChg chg="mod">
          <ac:chgData name="Dinesh A" userId="S::dfa2222_gmail.com#ext#@nh4h.onmicrosoft.com::684aa463-2fa5-4474-be2b-9a727e579519" providerId="AD" clId="Web-{7FB880CE-5B11-4FDB-99C5-A8F25F62C03D}" dt="2021-11-07T14:39:40.268" v="19" actId="1076"/>
          <ac:spMkLst>
            <pc:docMk/>
            <pc:sldMk cId="382758653" sldId="10660"/>
            <ac:spMk id="4" creationId="{00000000-0000-0000-0000-000000000000}"/>
          </ac:spMkLst>
        </pc:spChg>
        <pc:picChg chg="add mod">
          <ac:chgData name="Dinesh A" userId="S::dfa2222_gmail.com#ext#@nh4h.onmicrosoft.com::684aa463-2fa5-4474-be2b-9a727e579519" providerId="AD" clId="Web-{7FB880CE-5B11-4FDB-99C5-A8F25F62C03D}" dt="2021-11-07T14:38:42.514" v="13" actId="1076"/>
          <ac:picMkLst>
            <pc:docMk/>
            <pc:sldMk cId="382758653" sldId="10660"/>
            <ac:picMk id="5" creationId="{A7C9346C-2CDA-4E9C-A185-D24FE03FEB85}"/>
          </ac:picMkLst>
        </pc:picChg>
        <pc:picChg chg="add del">
          <ac:chgData name="Dinesh A" userId="S::dfa2222_gmail.com#ext#@nh4h.onmicrosoft.com::684aa463-2fa5-4474-be2b-9a727e579519" providerId="AD" clId="Web-{7FB880CE-5B11-4FDB-99C5-A8F25F62C03D}" dt="2021-11-07T14:38:16.263" v="5"/>
          <ac:picMkLst>
            <pc:docMk/>
            <pc:sldMk cId="382758653" sldId="10660"/>
            <ac:picMk id="7" creationId="{8923DB79-E607-4BE1-A5B1-49F7FBC52A7E}"/>
          </ac:picMkLst>
        </pc:picChg>
      </pc:sldChg>
      <pc:sldChg chg="add replId">
        <pc:chgData name="Dinesh A" userId="S::dfa2222_gmail.com#ext#@nh4h.onmicrosoft.com::684aa463-2fa5-4474-be2b-9a727e579519" providerId="AD" clId="Web-{7FB880CE-5B11-4FDB-99C5-A8F25F62C03D}" dt="2021-11-07T14:46:25.450" v="21"/>
        <pc:sldMkLst>
          <pc:docMk/>
          <pc:sldMk cId="78157054" sldId="10661"/>
        </pc:sldMkLst>
      </pc:sldChg>
      <pc:sldChg chg="add replId">
        <pc:chgData name="Dinesh A" userId="S::dfa2222_gmail.com#ext#@nh4h.onmicrosoft.com::684aa463-2fa5-4474-be2b-9a727e579519" providerId="AD" clId="Web-{7FB880CE-5B11-4FDB-99C5-A8F25F62C03D}" dt="2021-11-07T14:56:56.574" v="262"/>
        <pc:sldMkLst>
          <pc:docMk/>
          <pc:sldMk cId="3181167497" sldId="10662"/>
        </pc:sldMkLst>
      </pc:sldChg>
      <pc:sldChg chg="modSp new">
        <pc:chgData name="Dinesh A" userId="S::dfa2222_gmail.com#ext#@nh4h.onmicrosoft.com::684aa463-2fa5-4474-be2b-9a727e579519" providerId="AD" clId="Web-{7FB880CE-5B11-4FDB-99C5-A8F25F62C03D}" dt="2021-11-07T15:12:19.279" v="643" actId="20577"/>
        <pc:sldMkLst>
          <pc:docMk/>
          <pc:sldMk cId="577595724" sldId="10663"/>
        </pc:sldMkLst>
        <pc:spChg chg="mod">
          <ac:chgData name="Dinesh A" userId="S::dfa2222_gmail.com#ext#@nh4h.onmicrosoft.com::684aa463-2fa5-4474-be2b-9a727e579519" providerId="AD" clId="Web-{7FB880CE-5B11-4FDB-99C5-A8F25F62C03D}" dt="2021-11-07T15:12:19.279" v="643" actId="20577"/>
          <ac:spMkLst>
            <pc:docMk/>
            <pc:sldMk cId="577595724" sldId="10663"/>
            <ac:spMk id="2" creationId="{E871DEE3-B57D-4A93-9827-E81CA70A8AB4}"/>
          </ac:spMkLst>
        </pc:spChg>
      </pc:sldChg>
      <pc:sldChg chg="add del replId">
        <pc:chgData name="Dinesh A" userId="S::dfa2222_gmail.com#ext#@nh4h.onmicrosoft.com::684aa463-2fa5-4474-be2b-9a727e579519" providerId="AD" clId="Web-{7FB880CE-5B11-4FDB-99C5-A8F25F62C03D}" dt="2021-11-07T14:57:24.309" v="268"/>
        <pc:sldMkLst>
          <pc:docMk/>
          <pc:sldMk cId="1960959785" sldId="10663"/>
        </pc:sldMkLst>
      </pc:sldChg>
    </pc:docChg>
  </pc:docChgLst>
  <pc:docChgLst>
    <pc:chgData name="Dinesh A" userId="S::dfa2222_gmail.com#ext#@nh4h.onmicrosoft.com::684aa463-2fa5-4474-be2b-9a727e579519" providerId="AD" clId="Web-{82E74B73-6A6B-4EFE-A210-6316986412C2}"/>
    <pc:docChg chg="addSld delSld modSld">
      <pc:chgData name="Dinesh A" userId="S::dfa2222_gmail.com#ext#@nh4h.onmicrosoft.com::684aa463-2fa5-4474-be2b-9a727e579519" providerId="AD" clId="Web-{82E74B73-6A6B-4EFE-A210-6316986412C2}" dt="2021-11-07T15:27:49.479" v="240"/>
      <pc:docMkLst>
        <pc:docMk/>
      </pc:docMkLst>
      <pc:sldChg chg="modSp">
        <pc:chgData name="Dinesh A" userId="S::dfa2222_gmail.com#ext#@nh4h.onmicrosoft.com::684aa463-2fa5-4474-be2b-9a727e579519" providerId="AD" clId="Web-{82E74B73-6A6B-4EFE-A210-6316986412C2}" dt="2021-11-07T15:19:16.781" v="114" actId="20577"/>
        <pc:sldMkLst>
          <pc:docMk/>
          <pc:sldMk cId="1463614882" sldId="10621"/>
        </pc:sldMkLst>
        <pc:spChg chg="mod">
          <ac:chgData name="Dinesh A" userId="S::dfa2222_gmail.com#ext#@nh4h.onmicrosoft.com::684aa463-2fa5-4474-be2b-9a727e579519" providerId="AD" clId="Web-{82E74B73-6A6B-4EFE-A210-6316986412C2}" dt="2021-11-07T15:19:16.781" v="114" actId="20577"/>
          <ac:spMkLst>
            <pc:docMk/>
            <pc:sldMk cId="1463614882" sldId="10621"/>
            <ac:spMk id="2" creationId="{9928EE07-1D39-6E44-96FD-8C46C92C6F7B}"/>
          </ac:spMkLst>
        </pc:spChg>
      </pc:sldChg>
      <pc:sldChg chg="modSp">
        <pc:chgData name="Dinesh A" userId="S::dfa2222_gmail.com#ext#@nh4h.onmicrosoft.com::684aa463-2fa5-4474-be2b-9a727e579519" providerId="AD" clId="Web-{82E74B73-6A6B-4EFE-A210-6316986412C2}" dt="2021-11-07T15:19:49.080" v="149" actId="20577"/>
        <pc:sldMkLst>
          <pc:docMk/>
          <pc:sldMk cId="997117" sldId="10642"/>
        </pc:sldMkLst>
        <pc:spChg chg="mod">
          <ac:chgData name="Dinesh A" userId="S::dfa2222_gmail.com#ext#@nh4h.onmicrosoft.com::684aa463-2fa5-4474-be2b-9a727e579519" providerId="AD" clId="Web-{82E74B73-6A6B-4EFE-A210-6316986412C2}" dt="2021-11-07T15:19:49.080" v="149" actId="20577"/>
          <ac:spMkLst>
            <pc:docMk/>
            <pc:sldMk cId="997117" sldId="10642"/>
            <ac:spMk id="5" creationId="{F9FB17C4-487D-4F38-8CD4-648E86E4E412}"/>
          </ac:spMkLst>
        </pc:spChg>
      </pc:sldChg>
      <pc:sldChg chg="del">
        <pc:chgData name="Dinesh A" userId="S::dfa2222_gmail.com#ext#@nh4h.onmicrosoft.com::684aa463-2fa5-4474-be2b-9a727e579519" providerId="AD" clId="Web-{82E74B73-6A6B-4EFE-A210-6316986412C2}" dt="2021-11-07T15:27:49.479" v="240"/>
        <pc:sldMkLst>
          <pc:docMk/>
          <pc:sldMk cId="2192871758" sldId="10643"/>
        </pc:sldMkLst>
      </pc:sldChg>
      <pc:sldChg chg="modSp">
        <pc:chgData name="Dinesh A" userId="S::dfa2222_gmail.com#ext#@nh4h.onmicrosoft.com::684aa463-2fa5-4474-be2b-9a727e579519" providerId="AD" clId="Web-{82E74B73-6A6B-4EFE-A210-6316986412C2}" dt="2021-11-07T15:16:59.993" v="76" actId="1076"/>
        <pc:sldMkLst>
          <pc:docMk/>
          <pc:sldMk cId="577595724" sldId="10663"/>
        </pc:sldMkLst>
        <pc:spChg chg="mod">
          <ac:chgData name="Dinesh A" userId="S::dfa2222_gmail.com#ext#@nh4h.onmicrosoft.com::684aa463-2fa5-4474-be2b-9a727e579519" providerId="AD" clId="Web-{82E74B73-6A6B-4EFE-A210-6316986412C2}" dt="2021-11-07T15:16:56.196" v="75" actId="1076"/>
          <ac:spMkLst>
            <pc:docMk/>
            <pc:sldMk cId="577595724" sldId="10663"/>
            <ac:spMk id="8" creationId="{13B6E317-A4A0-407C-9511-15154DD683DE}"/>
          </ac:spMkLst>
        </pc:spChg>
        <pc:spChg chg="mod">
          <ac:chgData name="Dinesh A" userId="S::dfa2222_gmail.com#ext#@nh4h.onmicrosoft.com::684aa463-2fa5-4474-be2b-9a727e579519" providerId="AD" clId="Web-{82E74B73-6A6B-4EFE-A210-6316986412C2}" dt="2021-11-07T15:16:59.993" v="76" actId="1076"/>
          <ac:spMkLst>
            <pc:docMk/>
            <pc:sldMk cId="577595724" sldId="10663"/>
            <ac:spMk id="9" creationId="{FE6035E4-10A3-4034-957A-F1DAEB900BD3}"/>
          </ac:spMkLst>
        </pc:spChg>
      </pc:sldChg>
      <pc:sldChg chg="addSp delSp modSp new mod modClrScheme chgLayout">
        <pc:chgData name="Dinesh A" userId="S::dfa2222_gmail.com#ext#@nh4h.onmicrosoft.com::684aa463-2fa5-4474-be2b-9a727e579519" providerId="AD" clId="Web-{82E74B73-6A6B-4EFE-A210-6316986412C2}" dt="2021-11-07T15:27:23.087" v="218" actId="20577"/>
        <pc:sldMkLst>
          <pc:docMk/>
          <pc:sldMk cId="4133806380" sldId="10664"/>
        </pc:sldMkLst>
        <pc:spChg chg="del">
          <ac:chgData name="Dinesh A" userId="S::dfa2222_gmail.com#ext#@nh4h.onmicrosoft.com::684aa463-2fa5-4474-be2b-9a727e579519" providerId="AD" clId="Web-{82E74B73-6A6B-4EFE-A210-6316986412C2}" dt="2021-11-07T15:23:41.592" v="151"/>
          <ac:spMkLst>
            <pc:docMk/>
            <pc:sldMk cId="4133806380" sldId="10664"/>
            <ac:spMk id="2" creationId="{879DA9CE-297A-466A-ABB8-F6D92B39CF94}"/>
          </ac:spMkLst>
        </pc:spChg>
        <pc:spChg chg="del">
          <ac:chgData name="Dinesh A" userId="S::dfa2222_gmail.com#ext#@nh4h.onmicrosoft.com::684aa463-2fa5-4474-be2b-9a727e579519" providerId="AD" clId="Web-{82E74B73-6A6B-4EFE-A210-6316986412C2}" dt="2021-11-07T15:23:41.592" v="151"/>
          <ac:spMkLst>
            <pc:docMk/>
            <pc:sldMk cId="4133806380" sldId="10664"/>
            <ac:spMk id="3" creationId="{D9C7EB25-74F8-407E-A10D-B525BD1EF60B}"/>
          </ac:spMkLst>
        </pc:spChg>
        <pc:spChg chg="del">
          <ac:chgData name="Dinesh A" userId="S::dfa2222_gmail.com#ext#@nh4h.onmicrosoft.com::684aa463-2fa5-4474-be2b-9a727e579519" providerId="AD" clId="Web-{82E74B73-6A6B-4EFE-A210-6316986412C2}" dt="2021-11-07T15:23:41.592" v="151"/>
          <ac:spMkLst>
            <pc:docMk/>
            <pc:sldMk cId="4133806380" sldId="10664"/>
            <ac:spMk id="4" creationId="{CC025A25-B16D-491D-B349-B9AAD5CB8C80}"/>
          </ac:spMkLst>
        </pc:spChg>
        <pc:spChg chg="del">
          <ac:chgData name="Dinesh A" userId="S::dfa2222_gmail.com#ext#@nh4h.onmicrosoft.com::684aa463-2fa5-4474-be2b-9a727e579519" providerId="AD" clId="Web-{82E74B73-6A6B-4EFE-A210-6316986412C2}" dt="2021-11-07T15:23:41.592" v="151"/>
          <ac:spMkLst>
            <pc:docMk/>
            <pc:sldMk cId="4133806380" sldId="10664"/>
            <ac:spMk id="5" creationId="{5B435AE3-B38D-47BC-91D1-DD16723EDED6}"/>
          </ac:spMkLst>
        </pc:spChg>
        <pc:spChg chg="del">
          <ac:chgData name="Dinesh A" userId="S::dfa2222_gmail.com#ext#@nh4h.onmicrosoft.com::684aa463-2fa5-4474-be2b-9a727e579519" providerId="AD" clId="Web-{82E74B73-6A6B-4EFE-A210-6316986412C2}" dt="2021-11-07T15:23:41.592" v="151"/>
          <ac:spMkLst>
            <pc:docMk/>
            <pc:sldMk cId="4133806380" sldId="10664"/>
            <ac:spMk id="6" creationId="{BCE3EAAE-4329-49D8-8DA0-A0E5C1B19581}"/>
          </ac:spMkLst>
        </pc:spChg>
        <pc:spChg chg="del">
          <ac:chgData name="Dinesh A" userId="S::dfa2222_gmail.com#ext#@nh4h.onmicrosoft.com::684aa463-2fa5-4474-be2b-9a727e579519" providerId="AD" clId="Web-{82E74B73-6A6B-4EFE-A210-6316986412C2}" dt="2021-11-07T15:23:41.592" v="151"/>
          <ac:spMkLst>
            <pc:docMk/>
            <pc:sldMk cId="4133806380" sldId="10664"/>
            <ac:spMk id="7" creationId="{376DEB7D-419A-44E2-A208-D9DA926869D8}"/>
          </ac:spMkLst>
        </pc:spChg>
        <pc:spChg chg="mod ord">
          <ac:chgData name="Dinesh A" userId="S::dfa2222_gmail.com#ext#@nh4h.onmicrosoft.com::684aa463-2fa5-4474-be2b-9a727e579519" providerId="AD" clId="Web-{82E74B73-6A6B-4EFE-A210-6316986412C2}" dt="2021-11-07T15:27:23.087" v="218" actId="20577"/>
          <ac:spMkLst>
            <pc:docMk/>
            <pc:sldMk cId="4133806380" sldId="10664"/>
            <ac:spMk id="8" creationId="{DE12A17E-4664-44D4-8AB8-82C3EFF7EB8D}"/>
          </ac:spMkLst>
        </pc:spChg>
        <pc:spChg chg="mod ord">
          <ac:chgData name="Dinesh A" userId="S::dfa2222_gmail.com#ext#@nh4h.onmicrosoft.com::684aa463-2fa5-4474-be2b-9a727e579519" providerId="AD" clId="Web-{82E74B73-6A6B-4EFE-A210-6316986412C2}" dt="2021-11-07T15:23:41.592" v="151"/>
          <ac:spMkLst>
            <pc:docMk/>
            <pc:sldMk cId="4133806380" sldId="10664"/>
            <ac:spMk id="9" creationId="{2725ACFE-4F8E-49C5-8575-4DD450A1FC3E}"/>
          </ac:spMkLst>
        </pc:spChg>
        <pc:spChg chg="del mod ord">
          <ac:chgData name="Dinesh A" userId="S::dfa2222_gmail.com#ext#@nh4h.onmicrosoft.com::684aa463-2fa5-4474-be2b-9a727e579519" providerId="AD" clId="Web-{82E74B73-6A6B-4EFE-A210-6316986412C2}" dt="2021-11-07T15:23:50.217" v="152"/>
          <ac:spMkLst>
            <pc:docMk/>
            <pc:sldMk cId="4133806380" sldId="10664"/>
            <ac:spMk id="10" creationId="{5E4C576A-12FA-4439-AD3F-19912668E79C}"/>
          </ac:spMkLst>
        </pc:spChg>
        <pc:spChg chg="del">
          <ac:chgData name="Dinesh A" userId="S::dfa2222_gmail.com#ext#@nh4h.onmicrosoft.com::684aa463-2fa5-4474-be2b-9a727e579519" providerId="AD" clId="Web-{82E74B73-6A6B-4EFE-A210-6316986412C2}" dt="2021-11-07T15:23:41.592" v="151"/>
          <ac:spMkLst>
            <pc:docMk/>
            <pc:sldMk cId="4133806380" sldId="10664"/>
            <ac:spMk id="11" creationId="{D660CC20-0BC8-4630-9B28-FFBB1E0EA74A}"/>
          </ac:spMkLst>
        </pc:spChg>
        <pc:spChg chg="del">
          <ac:chgData name="Dinesh A" userId="S::dfa2222_gmail.com#ext#@nh4h.onmicrosoft.com::684aa463-2fa5-4474-be2b-9a727e579519" providerId="AD" clId="Web-{82E74B73-6A6B-4EFE-A210-6316986412C2}" dt="2021-11-07T15:23:41.592" v="151"/>
          <ac:spMkLst>
            <pc:docMk/>
            <pc:sldMk cId="4133806380" sldId="10664"/>
            <ac:spMk id="12" creationId="{44FEF4D0-3D70-4707-98EF-0A5ACBC895A5}"/>
          </ac:spMkLst>
        </pc:spChg>
        <pc:picChg chg="add mod ord">
          <ac:chgData name="Dinesh A" userId="S::dfa2222_gmail.com#ext#@nh4h.onmicrosoft.com::684aa463-2fa5-4474-be2b-9a727e579519" providerId="AD" clId="Web-{82E74B73-6A6B-4EFE-A210-6316986412C2}" dt="2021-11-07T15:23:50.217" v="152"/>
          <ac:picMkLst>
            <pc:docMk/>
            <pc:sldMk cId="4133806380" sldId="10664"/>
            <ac:picMk id="13" creationId="{AA4A3317-AF12-4715-A8D7-B72ADFFB93AA}"/>
          </ac:picMkLst>
        </pc:picChg>
      </pc:sldChg>
      <pc:sldChg chg="addSp delSp modSp new">
        <pc:chgData name="Dinesh A" userId="S::dfa2222_gmail.com#ext#@nh4h.onmicrosoft.com::684aa463-2fa5-4474-be2b-9a727e579519" providerId="AD" clId="Web-{82E74B73-6A6B-4EFE-A210-6316986412C2}" dt="2021-11-07T15:27:29.338" v="226" actId="20577"/>
        <pc:sldMkLst>
          <pc:docMk/>
          <pc:sldMk cId="2188951715" sldId="10665"/>
        </pc:sldMkLst>
        <pc:spChg chg="mod">
          <ac:chgData name="Dinesh A" userId="S::dfa2222_gmail.com#ext#@nh4h.onmicrosoft.com::684aa463-2fa5-4474-be2b-9a727e579519" providerId="AD" clId="Web-{82E74B73-6A6B-4EFE-A210-6316986412C2}" dt="2021-11-07T15:27:29.338" v="226" actId="20577"/>
          <ac:spMkLst>
            <pc:docMk/>
            <pc:sldMk cId="2188951715" sldId="10665"/>
            <ac:spMk id="2" creationId="{E55D9A16-9871-44FA-B322-0CD5C187051B}"/>
          </ac:spMkLst>
        </pc:spChg>
        <pc:spChg chg="del">
          <ac:chgData name="Dinesh A" userId="S::dfa2222_gmail.com#ext#@nh4h.onmicrosoft.com::684aa463-2fa5-4474-be2b-9a727e579519" providerId="AD" clId="Web-{82E74B73-6A6B-4EFE-A210-6316986412C2}" dt="2021-11-07T15:24:31.344" v="154"/>
          <ac:spMkLst>
            <pc:docMk/>
            <pc:sldMk cId="2188951715" sldId="10665"/>
            <ac:spMk id="4" creationId="{5703313C-65A2-4963-BC32-FD5A7E5CFCC3}"/>
          </ac:spMkLst>
        </pc:spChg>
        <pc:picChg chg="add mod ord">
          <ac:chgData name="Dinesh A" userId="S::dfa2222_gmail.com#ext#@nh4h.onmicrosoft.com::684aa463-2fa5-4474-be2b-9a727e579519" providerId="AD" clId="Web-{82E74B73-6A6B-4EFE-A210-6316986412C2}" dt="2021-11-07T15:24:31.344" v="154"/>
          <ac:picMkLst>
            <pc:docMk/>
            <pc:sldMk cId="2188951715" sldId="10665"/>
            <ac:picMk id="5" creationId="{07B8E4A0-19AA-43CC-B3E6-13415926E943}"/>
          </ac:picMkLst>
        </pc:picChg>
      </pc:sldChg>
      <pc:sldChg chg="addSp delSp modSp new">
        <pc:chgData name="Dinesh A" userId="S::dfa2222_gmail.com#ext#@nh4h.onmicrosoft.com::684aa463-2fa5-4474-be2b-9a727e579519" providerId="AD" clId="Web-{82E74B73-6A6B-4EFE-A210-6316986412C2}" dt="2021-11-07T15:27:33.650" v="231" actId="20577"/>
        <pc:sldMkLst>
          <pc:docMk/>
          <pc:sldMk cId="942843711" sldId="10666"/>
        </pc:sldMkLst>
        <pc:spChg chg="mod">
          <ac:chgData name="Dinesh A" userId="S::dfa2222_gmail.com#ext#@nh4h.onmicrosoft.com::684aa463-2fa5-4474-be2b-9a727e579519" providerId="AD" clId="Web-{82E74B73-6A6B-4EFE-A210-6316986412C2}" dt="2021-11-07T15:27:33.650" v="231" actId="20577"/>
          <ac:spMkLst>
            <pc:docMk/>
            <pc:sldMk cId="942843711" sldId="10666"/>
            <ac:spMk id="2" creationId="{D93A97C0-5D14-44EF-BD21-8FBF5A5C5AD1}"/>
          </ac:spMkLst>
        </pc:spChg>
        <pc:spChg chg="del">
          <ac:chgData name="Dinesh A" userId="S::dfa2222_gmail.com#ext#@nh4h.onmicrosoft.com::684aa463-2fa5-4474-be2b-9a727e579519" providerId="AD" clId="Web-{82E74B73-6A6B-4EFE-A210-6316986412C2}" dt="2021-11-07T15:25:42.723" v="156"/>
          <ac:spMkLst>
            <pc:docMk/>
            <pc:sldMk cId="942843711" sldId="10666"/>
            <ac:spMk id="4" creationId="{CB5D659B-7E42-4803-AEF5-438E61024109}"/>
          </ac:spMkLst>
        </pc:spChg>
        <pc:picChg chg="add mod ord">
          <ac:chgData name="Dinesh A" userId="S::dfa2222_gmail.com#ext#@nh4h.onmicrosoft.com::684aa463-2fa5-4474-be2b-9a727e579519" providerId="AD" clId="Web-{82E74B73-6A6B-4EFE-A210-6316986412C2}" dt="2021-11-07T15:25:42.723" v="156"/>
          <ac:picMkLst>
            <pc:docMk/>
            <pc:sldMk cId="942843711" sldId="10666"/>
            <ac:picMk id="5" creationId="{6488B7BF-3172-4620-A7E4-C86D0DB55393}"/>
          </ac:picMkLst>
        </pc:picChg>
      </pc:sldChg>
      <pc:sldChg chg="addSp delSp modSp new">
        <pc:chgData name="Dinesh A" userId="S::dfa2222_gmail.com#ext#@nh4h.onmicrosoft.com::684aa463-2fa5-4474-be2b-9a727e579519" providerId="AD" clId="Web-{82E74B73-6A6B-4EFE-A210-6316986412C2}" dt="2021-11-07T15:27:40.979" v="233" actId="20577"/>
        <pc:sldMkLst>
          <pc:docMk/>
          <pc:sldMk cId="1656394458" sldId="10667"/>
        </pc:sldMkLst>
        <pc:spChg chg="mod">
          <ac:chgData name="Dinesh A" userId="S::dfa2222_gmail.com#ext#@nh4h.onmicrosoft.com::684aa463-2fa5-4474-be2b-9a727e579519" providerId="AD" clId="Web-{82E74B73-6A6B-4EFE-A210-6316986412C2}" dt="2021-11-07T15:27:40.979" v="233" actId="20577"/>
          <ac:spMkLst>
            <pc:docMk/>
            <pc:sldMk cId="1656394458" sldId="10667"/>
            <ac:spMk id="2" creationId="{5B8A300F-3D91-454A-913E-51198E980A88}"/>
          </ac:spMkLst>
        </pc:spChg>
        <pc:spChg chg="del">
          <ac:chgData name="Dinesh A" userId="S::dfa2222_gmail.com#ext#@nh4h.onmicrosoft.com::684aa463-2fa5-4474-be2b-9a727e579519" providerId="AD" clId="Web-{82E74B73-6A6B-4EFE-A210-6316986412C2}" dt="2021-11-07T15:26:20.881" v="158"/>
          <ac:spMkLst>
            <pc:docMk/>
            <pc:sldMk cId="1656394458" sldId="10667"/>
            <ac:spMk id="4" creationId="{0CF55B48-E7CE-48ED-AF65-B751A73E6B23}"/>
          </ac:spMkLst>
        </pc:spChg>
        <pc:picChg chg="add mod ord">
          <ac:chgData name="Dinesh A" userId="S::dfa2222_gmail.com#ext#@nh4h.onmicrosoft.com::684aa463-2fa5-4474-be2b-9a727e579519" providerId="AD" clId="Web-{82E74B73-6A6B-4EFE-A210-6316986412C2}" dt="2021-11-07T15:26:20.881" v="158"/>
          <ac:picMkLst>
            <pc:docMk/>
            <pc:sldMk cId="1656394458" sldId="10667"/>
            <ac:picMk id="5" creationId="{79AD6685-DD6B-43AA-A3A4-3AAAE91EA216}"/>
          </ac:picMkLst>
        </pc:picChg>
      </pc:sldChg>
      <pc:sldChg chg="addSp delSp modSp new">
        <pc:chgData name="Dinesh A" userId="S::dfa2222_gmail.com#ext#@nh4h.onmicrosoft.com::684aa463-2fa5-4474-be2b-9a727e579519" providerId="AD" clId="Web-{82E74B73-6A6B-4EFE-A210-6316986412C2}" dt="2021-11-07T15:27:46.151" v="239" actId="20577"/>
        <pc:sldMkLst>
          <pc:docMk/>
          <pc:sldMk cId="2028091921" sldId="10668"/>
        </pc:sldMkLst>
        <pc:spChg chg="mod">
          <ac:chgData name="Dinesh A" userId="S::dfa2222_gmail.com#ext#@nh4h.onmicrosoft.com::684aa463-2fa5-4474-be2b-9a727e579519" providerId="AD" clId="Web-{82E74B73-6A6B-4EFE-A210-6316986412C2}" dt="2021-11-07T15:27:46.151" v="239" actId="20577"/>
          <ac:spMkLst>
            <pc:docMk/>
            <pc:sldMk cId="2028091921" sldId="10668"/>
            <ac:spMk id="2" creationId="{F72126AA-642B-4654-9F31-7A9101B66D73}"/>
          </ac:spMkLst>
        </pc:spChg>
        <pc:spChg chg="del">
          <ac:chgData name="Dinesh A" userId="S::dfa2222_gmail.com#ext#@nh4h.onmicrosoft.com::684aa463-2fa5-4474-be2b-9a727e579519" providerId="AD" clId="Web-{82E74B73-6A6B-4EFE-A210-6316986412C2}" dt="2021-11-07T15:26:48.789" v="160"/>
          <ac:spMkLst>
            <pc:docMk/>
            <pc:sldMk cId="2028091921" sldId="10668"/>
            <ac:spMk id="4" creationId="{E3D546E0-E3D0-4683-A240-457136ED5966}"/>
          </ac:spMkLst>
        </pc:spChg>
        <pc:picChg chg="add mod ord">
          <ac:chgData name="Dinesh A" userId="S::dfa2222_gmail.com#ext#@nh4h.onmicrosoft.com::684aa463-2fa5-4474-be2b-9a727e579519" providerId="AD" clId="Web-{82E74B73-6A6B-4EFE-A210-6316986412C2}" dt="2021-11-07T15:26:48.789" v="160"/>
          <ac:picMkLst>
            <pc:docMk/>
            <pc:sldMk cId="2028091921" sldId="10668"/>
            <ac:picMk id="5" creationId="{313E795F-C0B3-43DB-A2EF-B95160393FA1}"/>
          </ac:picMkLst>
        </pc:picChg>
      </pc:sldChg>
    </pc:docChg>
  </pc:docChgLst>
  <pc:docChgLst>
    <pc:chgData name="Dinesh A" userId="S::dfa2222_gmail.com#ext#@nh4h.onmicrosoft.com::684aa463-2fa5-4474-be2b-9a727e579519" providerId="AD" clId="Web-{AE3FCE22-E212-400A-A6AD-1FABBB8BE804}"/>
    <pc:docChg chg="modSld">
      <pc:chgData name="Dinesh A" userId="S::dfa2222_gmail.com#ext#@nh4h.onmicrosoft.com::684aa463-2fa5-4474-be2b-9a727e579519" providerId="AD" clId="Web-{AE3FCE22-E212-400A-A6AD-1FABBB8BE804}" dt="2021-11-07T16:28:22.727" v="111" actId="20577"/>
      <pc:docMkLst>
        <pc:docMk/>
      </pc:docMkLst>
      <pc:sldChg chg="modSp">
        <pc:chgData name="Dinesh A" userId="S::dfa2222_gmail.com#ext#@nh4h.onmicrosoft.com::684aa463-2fa5-4474-be2b-9a727e579519" providerId="AD" clId="Web-{AE3FCE22-E212-400A-A6AD-1FABBB8BE804}" dt="2021-11-07T16:28:22.727" v="111" actId="20577"/>
        <pc:sldMkLst>
          <pc:docMk/>
          <pc:sldMk cId="1463614882" sldId="10621"/>
        </pc:sldMkLst>
        <pc:spChg chg="mod">
          <ac:chgData name="Dinesh A" userId="S::dfa2222_gmail.com#ext#@nh4h.onmicrosoft.com::684aa463-2fa5-4474-be2b-9a727e579519" providerId="AD" clId="Web-{AE3FCE22-E212-400A-A6AD-1FABBB8BE804}" dt="2021-11-07T16:28:22.727" v="111" actId="20577"/>
          <ac:spMkLst>
            <pc:docMk/>
            <pc:sldMk cId="1463614882" sldId="10621"/>
            <ac:spMk id="3" creationId="{2F991BBF-3A96-9F44-AF62-40D0944ADF70}"/>
          </ac:spMkLst>
        </pc:spChg>
      </pc:sldChg>
      <pc:sldChg chg="modSp">
        <pc:chgData name="Dinesh A" userId="S::dfa2222_gmail.com#ext#@nh4h.onmicrosoft.com::684aa463-2fa5-4474-be2b-9a727e579519" providerId="AD" clId="Web-{AE3FCE22-E212-400A-A6AD-1FABBB8BE804}" dt="2021-11-07T16:19:25.682" v="33"/>
        <pc:sldMkLst>
          <pc:docMk/>
          <pc:sldMk cId="2106480414" sldId="10632"/>
        </pc:sldMkLst>
        <pc:graphicFrameChg chg="mod modGraphic">
          <ac:chgData name="Dinesh A" userId="S::dfa2222_gmail.com#ext#@nh4h.onmicrosoft.com::684aa463-2fa5-4474-be2b-9a727e579519" providerId="AD" clId="Web-{AE3FCE22-E212-400A-A6AD-1FABBB8BE804}" dt="2021-11-07T16:19:25.682" v="33"/>
          <ac:graphicFrameMkLst>
            <pc:docMk/>
            <pc:sldMk cId="2106480414" sldId="10632"/>
            <ac:graphicFrameMk id="16" creationId="{00000000-0000-0000-0000-000000000000}"/>
          </ac:graphicFrameMkLst>
        </pc:graphicFrameChg>
      </pc:sldChg>
      <pc:sldChg chg="modSp">
        <pc:chgData name="Dinesh A" userId="S::dfa2222_gmail.com#ext#@nh4h.onmicrosoft.com::684aa463-2fa5-4474-be2b-9a727e579519" providerId="AD" clId="Web-{AE3FCE22-E212-400A-A6AD-1FABBB8BE804}" dt="2021-11-07T16:24:21.917" v="70" actId="20577"/>
        <pc:sldMkLst>
          <pc:docMk/>
          <pc:sldMk cId="997117" sldId="10642"/>
        </pc:sldMkLst>
        <pc:spChg chg="mod">
          <ac:chgData name="Dinesh A" userId="S::dfa2222_gmail.com#ext#@nh4h.onmicrosoft.com::684aa463-2fa5-4474-be2b-9a727e579519" providerId="AD" clId="Web-{AE3FCE22-E212-400A-A6AD-1FABBB8BE804}" dt="2021-11-07T16:24:21.917" v="70" actId="20577"/>
          <ac:spMkLst>
            <pc:docMk/>
            <pc:sldMk cId="997117" sldId="10642"/>
            <ac:spMk id="5" creationId="{F9FB17C4-487D-4F38-8CD4-648E86E4E412}"/>
          </ac:spMkLst>
        </pc:spChg>
      </pc:sldChg>
    </pc:docChg>
  </pc:docChgLst>
  <pc:docChgLst>
    <pc:chgData name="Dinesh A" userId="S::dfa2222_gmail.com#ext#@nh4h.onmicrosoft.com::684aa463-2fa5-4474-be2b-9a727e579519" providerId="AD" clId="Web-{0B00199D-8CE4-4DC9-BAFA-A9054DC46849}"/>
    <pc:docChg chg="modSld">
      <pc:chgData name="Dinesh A" userId="S::dfa2222_gmail.com#ext#@nh4h.onmicrosoft.com::684aa463-2fa5-4474-be2b-9a727e579519" providerId="AD" clId="Web-{0B00199D-8CE4-4DC9-BAFA-A9054DC46849}" dt="2021-11-07T15:15:38.994" v="5" actId="1076"/>
      <pc:docMkLst>
        <pc:docMk/>
      </pc:docMkLst>
      <pc:sldChg chg="addSp delSp modSp">
        <pc:chgData name="Dinesh A" userId="S::dfa2222_gmail.com#ext#@nh4h.onmicrosoft.com::684aa463-2fa5-4474-be2b-9a727e579519" providerId="AD" clId="Web-{0B00199D-8CE4-4DC9-BAFA-A9054DC46849}" dt="2021-11-07T15:15:38.994" v="5" actId="1076"/>
        <pc:sldMkLst>
          <pc:docMk/>
          <pc:sldMk cId="577595724" sldId="10663"/>
        </pc:sldMkLst>
        <pc:spChg chg="del">
          <ac:chgData name="Dinesh A" userId="S::dfa2222_gmail.com#ext#@nh4h.onmicrosoft.com::684aa463-2fa5-4474-be2b-9a727e579519" providerId="AD" clId="Web-{0B00199D-8CE4-4DC9-BAFA-A9054DC46849}" dt="2021-11-07T15:15:10.117" v="0"/>
          <ac:spMkLst>
            <pc:docMk/>
            <pc:sldMk cId="577595724" sldId="10663"/>
            <ac:spMk id="3" creationId="{DA843EE3-4140-42E6-8601-1F0708951E34}"/>
          </ac:spMkLst>
        </pc:spChg>
        <pc:spChg chg="add mod">
          <ac:chgData name="Dinesh A" userId="S::dfa2222_gmail.com#ext#@nh4h.onmicrosoft.com::684aa463-2fa5-4474-be2b-9a727e579519" providerId="AD" clId="Web-{0B00199D-8CE4-4DC9-BAFA-A9054DC46849}" dt="2021-11-07T15:15:34.353" v="3" actId="1076"/>
          <ac:spMkLst>
            <pc:docMk/>
            <pc:sldMk cId="577595724" sldId="10663"/>
            <ac:spMk id="8" creationId="{13B6E317-A4A0-407C-9511-15154DD683DE}"/>
          </ac:spMkLst>
        </pc:spChg>
        <pc:spChg chg="add mod">
          <ac:chgData name="Dinesh A" userId="S::dfa2222_gmail.com#ext#@nh4h.onmicrosoft.com::684aa463-2fa5-4474-be2b-9a727e579519" providerId="AD" clId="Web-{0B00199D-8CE4-4DC9-BAFA-A9054DC46849}" dt="2021-11-07T15:15:38.994" v="5" actId="1076"/>
          <ac:spMkLst>
            <pc:docMk/>
            <pc:sldMk cId="577595724" sldId="10663"/>
            <ac:spMk id="9" creationId="{FE6035E4-10A3-4034-957A-F1DAEB900BD3}"/>
          </ac:spMkLst>
        </pc:spChg>
        <pc:picChg chg="add mod ord">
          <ac:chgData name="Dinesh A" userId="S::dfa2222_gmail.com#ext#@nh4h.onmicrosoft.com::684aa463-2fa5-4474-be2b-9a727e579519" providerId="AD" clId="Web-{0B00199D-8CE4-4DC9-BAFA-A9054DC46849}" dt="2021-11-07T15:15:15.336" v="1" actId="1076"/>
          <ac:picMkLst>
            <pc:docMk/>
            <pc:sldMk cId="577595724" sldId="10663"/>
            <ac:picMk id="7" creationId="{2EF8AE71-68BE-455D-A41F-AA5BE876F2A5}"/>
          </ac:picMkLst>
        </pc:picChg>
      </pc:sldChg>
    </pc:docChg>
  </pc:docChgLst>
  <pc:docChgLst>
    <pc:chgData name="Monterola, Mathew" userId="S::mathew.monterola_cshs.org#ext#@nh4h.onmicrosoft.com::008b996a-891e-4f2d-9f68-5759254e4827" providerId="AD" clId="Web-{41738F6F-D2B0-448B-B90B-B37EA8FFA23F}"/>
    <pc:docChg chg="addSld delSld modSld">
      <pc:chgData name="Monterola, Mathew" userId="S::mathew.monterola_cshs.org#ext#@nh4h.onmicrosoft.com::008b996a-891e-4f2d-9f68-5759254e4827" providerId="AD" clId="Web-{41738F6F-D2B0-448B-B90B-B37EA8FFA23F}" dt="2021-11-06T19:07:50.961" v="975"/>
      <pc:docMkLst>
        <pc:docMk/>
      </pc:docMkLst>
      <pc:sldChg chg="modSp">
        <pc:chgData name="Monterola, Mathew" userId="S::mathew.monterola_cshs.org#ext#@nh4h.onmicrosoft.com::008b996a-891e-4f2d-9f68-5759254e4827" providerId="AD" clId="Web-{41738F6F-D2B0-448B-B90B-B37EA8FFA23F}" dt="2021-11-06T18:50:14.404" v="568"/>
        <pc:sldMkLst>
          <pc:docMk/>
          <pc:sldMk cId="2106480414" sldId="10632"/>
        </pc:sldMkLst>
        <pc:graphicFrameChg chg="mod modGraphic">
          <ac:chgData name="Monterola, Mathew" userId="S::mathew.monterola_cshs.org#ext#@nh4h.onmicrosoft.com::008b996a-891e-4f2d-9f68-5759254e4827" providerId="AD" clId="Web-{41738F6F-D2B0-448B-B90B-B37EA8FFA23F}" dt="2021-11-06T18:50:14.404" v="568"/>
          <ac:graphicFrameMkLst>
            <pc:docMk/>
            <pc:sldMk cId="2106480414" sldId="10632"/>
            <ac:graphicFrameMk id="16" creationId="{00000000-0000-0000-0000-000000000000}"/>
          </ac:graphicFrameMkLst>
        </pc:graphicFrameChg>
      </pc:sldChg>
      <pc:sldChg chg="addSp delSp modSp">
        <pc:chgData name="Monterola, Mathew" userId="S::mathew.monterola_cshs.org#ext#@nh4h.onmicrosoft.com::008b996a-891e-4f2d-9f68-5759254e4827" providerId="AD" clId="Web-{41738F6F-D2B0-448B-B90B-B37EA8FFA23F}" dt="2021-11-06T19:07:50.961" v="975"/>
        <pc:sldMkLst>
          <pc:docMk/>
          <pc:sldMk cId="3789953315" sldId="10637"/>
        </pc:sldMkLst>
        <pc:spChg chg="add mod">
          <ac:chgData name="Monterola, Mathew" userId="S::mathew.monterola_cshs.org#ext#@nh4h.onmicrosoft.com::008b996a-891e-4f2d-9f68-5759254e4827" providerId="AD" clId="Web-{41738F6F-D2B0-448B-B90B-B37EA8FFA23F}" dt="2021-11-06T19:07:45.163" v="974"/>
          <ac:spMkLst>
            <pc:docMk/>
            <pc:sldMk cId="3789953315" sldId="10637"/>
            <ac:spMk id="5" creationId="{63FF7F84-5172-4B47-8FB7-BC81D012B588}"/>
          </ac:spMkLst>
        </pc:spChg>
        <pc:spChg chg="mod">
          <ac:chgData name="Monterola, Mathew" userId="S::mathew.monterola_cshs.org#ext#@nh4h.onmicrosoft.com::008b996a-891e-4f2d-9f68-5759254e4827" providerId="AD" clId="Web-{41738F6F-D2B0-448B-B90B-B37EA8FFA23F}" dt="2021-11-06T18:41:52.933" v="41" actId="1076"/>
          <ac:spMkLst>
            <pc:docMk/>
            <pc:sldMk cId="3789953315" sldId="10637"/>
            <ac:spMk id="39" creationId="{8AB56832-9AD0-4167-8D8D-7B3FEB4F4229}"/>
          </ac:spMkLst>
        </pc:spChg>
        <pc:spChg chg="mod">
          <ac:chgData name="Monterola, Mathew" userId="S::mathew.monterola_cshs.org#ext#@nh4h.onmicrosoft.com::008b996a-891e-4f2d-9f68-5759254e4827" providerId="AD" clId="Web-{41738F6F-D2B0-448B-B90B-B37EA8FFA23F}" dt="2021-11-06T18:39:11.359" v="4" actId="20577"/>
          <ac:spMkLst>
            <pc:docMk/>
            <pc:sldMk cId="3789953315" sldId="10637"/>
            <ac:spMk id="41" creationId="{DAC37ABF-EA0F-4766-B651-99436159A073}"/>
          </ac:spMkLst>
        </pc:spChg>
        <pc:spChg chg="mod">
          <ac:chgData name="Monterola, Mathew" userId="S::mathew.monterola_cshs.org#ext#@nh4h.onmicrosoft.com::008b996a-891e-4f2d-9f68-5759254e4827" providerId="AD" clId="Web-{41738F6F-D2B0-448B-B90B-B37EA8FFA23F}" dt="2021-11-06T18:41:49.433" v="40" actId="1076"/>
          <ac:spMkLst>
            <pc:docMk/>
            <pc:sldMk cId="3789953315" sldId="10637"/>
            <ac:spMk id="43" creationId="{C90F532E-A4AF-4847-B138-98128C39E0DB}"/>
          </ac:spMkLst>
        </pc:spChg>
        <pc:spChg chg="del">
          <ac:chgData name="Monterola, Mathew" userId="S::mathew.monterola_cshs.org#ext#@nh4h.onmicrosoft.com::008b996a-891e-4f2d-9f68-5759254e4827" providerId="AD" clId="Web-{41738F6F-D2B0-448B-B90B-B37EA8FFA23F}" dt="2021-11-06T19:07:50.961" v="975"/>
          <ac:spMkLst>
            <pc:docMk/>
            <pc:sldMk cId="3789953315" sldId="10637"/>
            <ac:spMk id="45" creationId="{95D1C7B0-A143-4A2D-95FE-368A904BD405}"/>
          </ac:spMkLst>
        </pc:spChg>
        <pc:spChg chg="del mod">
          <ac:chgData name="Monterola, Mathew" userId="S::mathew.monterola_cshs.org#ext#@nh4h.onmicrosoft.com::008b996a-891e-4f2d-9f68-5759254e4827" providerId="AD" clId="Web-{41738F6F-D2B0-448B-B90B-B37EA8FFA23F}" dt="2021-11-06T19:07:45.163" v="974"/>
          <ac:spMkLst>
            <pc:docMk/>
            <pc:sldMk cId="3789953315" sldId="10637"/>
            <ac:spMk id="47" creationId="{C07A075A-DD96-423B-9508-4F3C48FC03B8}"/>
          </ac:spMkLst>
        </pc:spChg>
      </pc:sldChg>
      <pc:sldChg chg="del">
        <pc:chgData name="Monterola, Mathew" userId="S::mathew.monterola_cshs.org#ext#@nh4h.onmicrosoft.com::008b996a-891e-4f2d-9f68-5759254e4827" providerId="AD" clId="Web-{41738F6F-D2B0-448B-B90B-B37EA8FFA23F}" dt="2021-11-06T18:36:34.407" v="0"/>
        <pc:sldMkLst>
          <pc:docMk/>
          <pc:sldMk cId="1916685097" sldId="10638"/>
        </pc:sldMkLst>
      </pc:sldChg>
      <pc:sldChg chg="modSp del">
        <pc:chgData name="Monterola, Mathew" userId="S::mathew.monterola_cshs.org#ext#@nh4h.onmicrosoft.com::008b996a-891e-4f2d-9f68-5759254e4827" providerId="AD" clId="Web-{41738F6F-D2B0-448B-B90B-B37EA8FFA23F}" dt="2021-11-06T18:52:32.679" v="600"/>
        <pc:sldMkLst>
          <pc:docMk/>
          <pc:sldMk cId="1538253668" sldId="10639"/>
        </pc:sldMkLst>
        <pc:spChg chg="mod">
          <ac:chgData name="Monterola, Mathew" userId="S::mathew.monterola_cshs.org#ext#@nh4h.onmicrosoft.com::008b996a-891e-4f2d-9f68-5759254e4827" providerId="AD" clId="Web-{41738F6F-D2B0-448B-B90B-B37EA8FFA23F}" dt="2021-11-06T18:52:22.959" v="598" actId="20577"/>
          <ac:spMkLst>
            <pc:docMk/>
            <pc:sldMk cId="1538253668" sldId="10639"/>
            <ac:spMk id="8" creationId="{7A97972E-A375-41B5-9D4C-79B98570879A}"/>
          </ac:spMkLst>
        </pc:spChg>
      </pc:sldChg>
      <pc:sldChg chg="add replId">
        <pc:chgData name="Monterola, Mathew" userId="S::mathew.monterola_cshs.org#ext#@nh4h.onmicrosoft.com::008b996a-891e-4f2d-9f68-5759254e4827" providerId="AD" clId="Web-{41738F6F-D2B0-448B-B90B-B37EA8FFA23F}" dt="2021-11-06T18:51:51.645" v="569"/>
        <pc:sldMkLst>
          <pc:docMk/>
          <pc:sldMk cId="628669141" sldId="10641"/>
        </pc:sldMkLst>
      </pc:sldChg>
      <pc:sldChg chg="delSp modSp new">
        <pc:chgData name="Monterola, Mathew" userId="S::mathew.monterola_cshs.org#ext#@nh4h.onmicrosoft.com::008b996a-891e-4f2d-9f68-5759254e4827" providerId="AD" clId="Web-{41738F6F-D2B0-448B-B90B-B37EA8FFA23F}" dt="2021-11-06T19:05:23.576" v="971" actId="20577"/>
        <pc:sldMkLst>
          <pc:docMk/>
          <pc:sldMk cId="997117" sldId="10642"/>
        </pc:sldMkLst>
        <pc:spChg chg="del">
          <ac:chgData name="Monterola, Mathew" userId="S::mathew.monterola_cshs.org#ext#@nh4h.onmicrosoft.com::008b996a-891e-4f2d-9f68-5759254e4827" providerId="AD" clId="Web-{41738F6F-D2B0-448B-B90B-B37EA8FFA23F}" dt="2021-11-06T18:52:45.398" v="622"/>
          <ac:spMkLst>
            <pc:docMk/>
            <pc:sldMk cId="997117" sldId="10642"/>
            <ac:spMk id="2" creationId="{7EDB0170-4A91-456B-B272-F557B33C95EA}"/>
          </ac:spMkLst>
        </pc:spChg>
        <pc:spChg chg="mod">
          <ac:chgData name="Monterola, Mathew" userId="S::mathew.monterola_cshs.org#ext#@nh4h.onmicrosoft.com::008b996a-891e-4f2d-9f68-5759254e4827" providerId="AD" clId="Web-{41738F6F-D2B0-448B-B90B-B37EA8FFA23F}" dt="2021-11-06T18:52:43.539" v="621" actId="20577"/>
          <ac:spMkLst>
            <pc:docMk/>
            <pc:sldMk cId="997117" sldId="10642"/>
            <ac:spMk id="3" creationId="{A83247DF-5A41-4DA2-9682-3D4C5DEE2B3D}"/>
          </ac:spMkLst>
        </pc:spChg>
        <pc:spChg chg="mod">
          <ac:chgData name="Monterola, Mathew" userId="S::mathew.monterola_cshs.org#ext#@nh4h.onmicrosoft.com::008b996a-891e-4f2d-9f68-5759254e4827" providerId="AD" clId="Web-{41738F6F-D2B0-448B-B90B-B37EA8FFA23F}" dt="2021-11-06T19:05:23.576" v="971" actId="20577"/>
          <ac:spMkLst>
            <pc:docMk/>
            <pc:sldMk cId="997117" sldId="10642"/>
            <ac:spMk id="5" creationId="{F9FB17C4-487D-4F38-8CD4-648E86E4E412}"/>
          </ac:spMkLst>
        </pc:spChg>
      </pc:sldChg>
    </pc:docChg>
  </pc:docChgLst>
  <pc:docChgLst>
    <pc:chgData name="Dinesh A" userId="S::dfa2222_gmail.com#ext#@nh4h.onmicrosoft.com::684aa463-2fa5-4474-be2b-9a727e579519" providerId="AD" clId="Web-{0BCFAF7B-0A55-446E-9A70-6A7CAEF75700}"/>
    <pc:docChg chg="addSld modSld sldOrd">
      <pc:chgData name="Dinesh A" userId="S::dfa2222_gmail.com#ext#@nh4h.onmicrosoft.com::684aa463-2fa5-4474-be2b-9a727e579519" providerId="AD" clId="Web-{0BCFAF7B-0A55-446E-9A70-6A7CAEF75700}" dt="2021-11-07T15:34:08.032" v="4" actId="20577"/>
      <pc:docMkLst>
        <pc:docMk/>
      </pc:docMkLst>
      <pc:sldChg chg="ord">
        <pc:chgData name="Dinesh A" userId="S::dfa2222_gmail.com#ext#@nh4h.onmicrosoft.com::684aa463-2fa5-4474-be2b-9a727e579519" providerId="AD" clId="Web-{0BCFAF7B-0A55-446E-9A70-6A7CAEF75700}" dt="2021-11-07T15:32:54.421" v="0"/>
        <pc:sldMkLst>
          <pc:docMk/>
          <pc:sldMk cId="628669141" sldId="10641"/>
        </pc:sldMkLst>
      </pc:sldChg>
      <pc:sldChg chg="addSp delSp modSp new">
        <pc:chgData name="Dinesh A" userId="S::dfa2222_gmail.com#ext#@nh4h.onmicrosoft.com::684aa463-2fa5-4474-be2b-9a727e579519" providerId="AD" clId="Web-{0BCFAF7B-0A55-446E-9A70-6A7CAEF75700}" dt="2021-11-07T15:34:08.032" v="4" actId="20577"/>
        <pc:sldMkLst>
          <pc:docMk/>
          <pc:sldMk cId="2953572944" sldId="10669"/>
        </pc:sldMkLst>
        <pc:spChg chg="mod">
          <ac:chgData name="Dinesh A" userId="S::dfa2222_gmail.com#ext#@nh4h.onmicrosoft.com::684aa463-2fa5-4474-be2b-9a727e579519" providerId="AD" clId="Web-{0BCFAF7B-0A55-446E-9A70-6A7CAEF75700}" dt="2021-11-07T15:34:08.032" v="4" actId="20577"/>
          <ac:spMkLst>
            <pc:docMk/>
            <pc:sldMk cId="2953572944" sldId="10669"/>
            <ac:spMk id="2" creationId="{92DA47E0-D2F5-4168-9A64-F05BB3491132}"/>
          </ac:spMkLst>
        </pc:spChg>
        <pc:spChg chg="del">
          <ac:chgData name="Dinesh A" userId="S::dfa2222_gmail.com#ext#@nh4h.onmicrosoft.com::684aa463-2fa5-4474-be2b-9a727e579519" providerId="AD" clId="Web-{0BCFAF7B-0A55-446E-9A70-6A7CAEF75700}" dt="2021-11-07T15:34:03.204" v="2"/>
          <ac:spMkLst>
            <pc:docMk/>
            <pc:sldMk cId="2953572944" sldId="10669"/>
            <ac:spMk id="4" creationId="{230ACD0A-4519-4435-B978-FA5D23E9998D}"/>
          </ac:spMkLst>
        </pc:spChg>
        <pc:picChg chg="add mod ord">
          <ac:chgData name="Dinesh A" userId="S::dfa2222_gmail.com#ext#@nh4h.onmicrosoft.com::684aa463-2fa5-4474-be2b-9a727e579519" providerId="AD" clId="Web-{0BCFAF7B-0A55-446E-9A70-6A7CAEF75700}" dt="2021-11-07T15:34:03.204" v="2"/>
          <ac:picMkLst>
            <pc:docMk/>
            <pc:sldMk cId="2953572944" sldId="10669"/>
            <ac:picMk id="5" creationId="{0956939D-7C5A-4A8F-A8B1-4E5FC0B79C22}"/>
          </ac:picMkLst>
        </pc:picChg>
      </pc:sldChg>
    </pc:docChg>
  </pc:docChgLst>
  <pc:docChgLst>
    <pc:chgData name="Monterola, Mathew" userId="S::mathew.monterola_cshs.org#ext#@nh4h.onmicrosoft.com::008b996a-891e-4f2d-9f68-5759254e4827" providerId="AD" clId="Web-{B0B3CA39-169E-4129-AE72-929BD0D5E132}"/>
    <pc:docChg chg="modSld">
      <pc:chgData name="Monterola, Mathew" userId="S::mathew.monterola_cshs.org#ext#@nh4h.onmicrosoft.com::008b996a-891e-4f2d-9f68-5759254e4827" providerId="AD" clId="Web-{B0B3CA39-169E-4129-AE72-929BD0D5E132}" dt="2021-11-07T06:39:58.704" v="530"/>
      <pc:docMkLst>
        <pc:docMk/>
      </pc:docMkLst>
      <pc:sldChg chg="addSp delSp modSp mod modShow">
        <pc:chgData name="Monterola, Mathew" userId="S::mathew.monterola_cshs.org#ext#@nh4h.onmicrosoft.com::008b996a-891e-4f2d-9f68-5759254e4827" providerId="AD" clId="Web-{B0B3CA39-169E-4129-AE72-929BD0D5E132}" dt="2021-11-07T06:01:03.581" v="77"/>
        <pc:sldMkLst>
          <pc:docMk/>
          <pc:sldMk cId="0" sldId="256"/>
        </pc:sldMkLst>
        <pc:picChg chg="add del ord">
          <ac:chgData name="Monterola, Mathew" userId="S::mathew.monterola_cshs.org#ext#@nh4h.onmicrosoft.com::008b996a-891e-4f2d-9f68-5759254e4827" providerId="AD" clId="Web-{B0B3CA39-169E-4129-AE72-929BD0D5E132}" dt="2021-11-07T06:01:03.581" v="77"/>
          <ac:picMkLst>
            <pc:docMk/>
            <pc:sldMk cId="0" sldId="256"/>
            <ac:picMk id="2" creationId="{846B2EB7-80DB-47E6-A33C-272EEC57B76D}"/>
          </ac:picMkLst>
        </pc:picChg>
        <pc:picChg chg="mod">
          <ac:chgData name="Monterola, Mathew" userId="S::mathew.monterola_cshs.org#ext#@nh4h.onmicrosoft.com::008b996a-891e-4f2d-9f68-5759254e4827" providerId="AD" clId="Web-{B0B3CA39-169E-4129-AE72-929BD0D5E132}" dt="2021-11-07T06:00:29.674" v="73" actId="1076"/>
          <ac:picMkLst>
            <pc:docMk/>
            <pc:sldMk cId="0" sldId="256"/>
            <ac:picMk id="9" creationId="{A2FA55B7-ACFF-1848-9FD5-7B82174607FA}"/>
          </ac:picMkLst>
        </pc:picChg>
      </pc:sldChg>
      <pc:sldChg chg="addSp delSp modSp">
        <pc:chgData name="Monterola, Mathew" userId="S::mathew.monterola_cshs.org#ext#@nh4h.onmicrosoft.com::008b996a-891e-4f2d-9f68-5759254e4827" providerId="AD" clId="Web-{B0B3CA39-169E-4129-AE72-929BD0D5E132}" dt="2021-11-07T06:06:12.859" v="92" actId="20577"/>
        <pc:sldMkLst>
          <pc:docMk/>
          <pc:sldMk cId="730098645" sldId="362"/>
        </pc:sldMkLst>
        <pc:spChg chg="mod">
          <ac:chgData name="Monterola, Mathew" userId="S::mathew.monterola_cshs.org#ext#@nh4h.onmicrosoft.com::008b996a-891e-4f2d-9f68-5759254e4827" providerId="AD" clId="Web-{B0B3CA39-169E-4129-AE72-929BD0D5E132}" dt="2021-11-07T06:01:30.754" v="82" actId="20577"/>
          <ac:spMkLst>
            <pc:docMk/>
            <pc:sldMk cId="730098645" sldId="362"/>
            <ac:spMk id="2" creationId="{00000000-0000-0000-0000-000000000000}"/>
          </ac:spMkLst>
        </pc:spChg>
        <pc:spChg chg="mod">
          <ac:chgData name="Monterola, Mathew" userId="S::mathew.monterola_cshs.org#ext#@nh4h.onmicrosoft.com::008b996a-891e-4f2d-9f68-5759254e4827" providerId="AD" clId="Web-{B0B3CA39-169E-4129-AE72-929BD0D5E132}" dt="2021-11-07T06:06:12.859" v="92" actId="20577"/>
          <ac:spMkLst>
            <pc:docMk/>
            <pc:sldMk cId="730098645" sldId="362"/>
            <ac:spMk id="4" creationId="{00000000-0000-0000-0000-000000000000}"/>
          </ac:spMkLst>
        </pc:spChg>
        <pc:picChg chg="add mod">
          <ac:chgData name="Monterola, Mathew" userId="S::mathew.monterola_cshs.org#ext#@nh4h.onmicrosoft.com::008b996a-891e-4f2d-9f68-5759254e4827" providerId="AD" clId="Web-{B0B3CA39-169E-4129-AE72-929BD0D5E132}" dt="2021-11-07T06:01:44.535" v="83" actId="1076"/>
          <ac:picMkLst>
            <pc:docMk/>
            <pc:sldMk cId="730098645" sldId="362"/>
            <ac:picMk id="3" creationId="{B0964E88-C0F0-4776-8DF7-D996DCE41A1D}"/>
          </ac:picMkLst>
        </pc:picChg>
        <pc:picChg chg="del">
          <ac:chgData name="Monterola, Mathew" userId="S::mathew.monterola_cshs.org#ext#@nh4h.onmicrosoft.com::008b996a-891e-4f2d-9f68-5759254e4827" providerId="AD" clId="Web-{B0B3CA39-169E-4129-AE72-929BD0D5E132}" dt="2021-11-07T05:52:56.954" v="36"/>
          <ac:picMkLst>
            <pc:docMk/>
            <pc:sldMk cId="730098645" sldId="362"/>
            <ac:picMk id="5" creationId="{9C44453F-A19B-4CFE-90CB-99CEF1427F9F}"/>
          </ac:picMkLst>
        </pc:picChg>
        <pc:picChg chg="add del mod ord">
          <ac:chgData name="Monterola, Mathew" userId="S::mathew.monterola_cshs.org#ext#@nh4h.onmicrosoft.com::008b996a-891e-4f2d-9f68-5759254e4827" providerId="AD" clId="Web-{B0B3CA39-169E-4129-AE72-929BD0D5E132}" dt="2021-11-07T05:57:27.653" v="52"/>
          <ac:picMkLst>
            <pc:docMk/>
            <pc:sldMk cId="730098645" sldId="362"/>
            <ac:picMk id="6" creationId="{E7ED626B-1283-4F68-B2CB-80FB3834C9B7}"/>
          </ac:picMkLst>
        </pc:picChg>
        <pc:picChg chg="add mod ord">
          <ac:chgData name="Monterola, Mathew" userId="S::mathew.monterola_cshs.org#ext#@nh4h.onmicrosoft.com::008b996a-891e-4f2d-9f68-5759254e4827" providerId="AD" clId="Web-{B0B3CA39-169E-4129-AE72-929BD0D5E132}" dt="2021-11-07T05:57:59.890" v="57"/>
          <ac:picMkLst>
            <pc:docMk/>
            <pc:sldMk cId="730098645" sldId="362"/>
            <ac:picMk id="7" creationId="{8923DB79-E607-4BE1-A5B1-49F7FBC52A7E}"/>
          </ac:picMkLst>
        </pc:picChg>
      </pc:sldChg>
      <pc:sldChg chg="modSp">
        <pc:chgData name="Monterola, Mathew" userId="S::mathew.monterola_cshs.org#ext#@nh4h.onmicrosoft.com::008b996a-891e-4f2d-9f68-5759254e4827" providerId="AD" clId="Web-{B0B3CA39-169E-4129-AE72-929BD0D5E132}" dt="2021-11-07T06:39:58.704" v="530"/>
        <pc:sldMkLst>
          <pc:docMk/>
          <pc:sldMk cId="2106480414" sldId="10632"/>
        </pc:sldMkLst>
        <pc:graphicFrameChg chg="mod modGraphic">
          <ac:chgData name="Monterola, Mathew" userId="S::mathew.monterola_cshs.org#ext#@nh4h.onmicrosoft.com::008b996a-891e-4f2d-9f68-5759254e4827" providerId="AD" clId="Web-{B0B3CA39-169E-4129-AE72-929BD0D5E132}" dt="2021-11-07T06:39:58.704" v="530"/>
          <ac:graphicFrameMkLst>
            <pc:docMk/>
            <pc:sldMk cId="2106480414" sldId="10632"/>
            <ac:graphicFrameMk id="16" creationId="{00000000-0000-0000-0000-000000000000}"/>
          </ac:graphicFrameMkLst>
        </pc:graphicFrameChg>
      </pc:sldChg>
      <pc:sldChg chg="addSp modSp">
        <pc:chgData name="Monterola, Mathew" userId="S::mathew.monterola_cshs.org#ext#@nh4h.onmicrosoft.com::008b996a-891e-4f2d-9f68-5759254e4827" providerId="AD" clId="Web-{B0B3CA39-169E-4129-AE72-929BD0D5E132}" dt="2021-11-07T06:28:17.216" v="295" actId="1076"/>
        <pc:sldMkLst>
          <pc:docMk/>
          <pc:sldMk cId="628669141" sldId="10641"/>
        </pc:sldMkLst>
        <pc:spChg chg="add mod">
          <ac:chgData name="Monterola, Mathew" userId="S::mathew.monterola_cshs.org#ext#@nh4h.onmicrosoft.com::008b996a-891e-4f2d-9f68-5759254e4827" providerId="AD" clId="Web-{B0B3CA39-169E-4129-AE72-929BD0D5E132}" dt="2021-11-07T06:28:17.216" v="295" actId="1076"/>
          <ac:spMkLst>
            <pc:docMk/>
            <pc:sldMk cId="628669141" sldId="10641"/>
            <ac:spMk id="3" creationId="{D938F406-8ED2-4FF4-9C72-C55ABD19BBC0}"/>
          </ac:spMkLst>
        </pc:spChg>
      </pc:sldChg>
      <pc:sldChg chg="modSp">
        <pc:chgData name="Monterola, Mathew" userId="S::mathew.monterola_cshs.org#ext#@nh4h.onmicrosoft.com::008b996a-891e-4f2d-9f68-5759254e4827" providerId="AD" clId="Web-{B0B3CA39-169E-4129-AE72-929BD0D5E132}" dt="2021-11-07T06:39:34.854" v="504" actId="20577"/>
        <pc:sldMkLst>
          <pc:docMk/>
          <pc:sldMk cId="997117" sldId="10642"/>
        </pc:sldMkLst>
        <pc:spChg chg="mod">
          <ac:chgData name="Monterola, Mathew" userId="S::mathew.monterola_cshs.org#ext#@nh4h.onmicrosoft.com::008b996a-891e-4f2d-9f68-5759254e4827" providerId="AD" clId="Web-{B0B3CA39-169E-4129-AE72-929BD0D5E132}" dt="2021-11-07T06:39:34.854" v="504" actId="20577"/>
          <ac:spMkLst>
            <pc:docMk/>
            <pc:sldMk cId="997117" sldId="10642"/>
            <ac:spMk id="5" creationId="{F9FB17C4-487D-4F38-8CD4-648E86E4E412}"/>
          </ac:spMkLst>
        </pc:spChg>
      </pc:sldChg>
      <pc:sldChg chg="addSp delSp modSp">
        <pc:chgData name="Monterola, Mathew" userId="S::mathew.monterola_cshs.org#ext#@nh4h.onmicrosoft.com::008b996a-891e-4f2d-9f68-5759254e4827" providerId="AD" clId="Web-{B0B3CA39-169E-4129-AE72-929BD0D5E132}" dt="2021-11-07T06:02:43.758" v="91"/>
        <pc:sldMkLst>
          <pc:docMk/>
          <pc:sldMk cId="2572046456" sldId="10647"/>
        </pc:sldMkLst>
        <pc:spChg chg="mod">
          <ac:chgData name="Monterola, Mathew" userId="S::mathew.monterola_cshs.org#ext#@nh4h.onmicrosoft.com::008b996a-891e-4f2d-9f68-5759254e4827" providerId="AD" clId="Web-{B0B3CA39-169E-4129-AE72-929BD0D5E132}" dt="2021-11-07T06:02:38.383" v="89" actId="1076"/>
          <ac:spMkLst>
            <pc:docMk/>
            <pc:sldMk cId="2572046456" sldId="10647"/>
            <ac:spMk id="3" creationId="{3B64CF7C-96C0-4F16-91FF-3C38240D4B81}"/>
          </ac:spMkLst>
        </pc:spChg>
        <pc:picChg chg="add del ord">
          <ac:chgData name="Monterola, Mathew" userId="S::mathew.monterola_cshs.org#ext#@nh4h.onmicrosoft.com::008b996a-891e-4f2d-9f68-5759254e4827" providerId="AD" clId="Web-{B0B3CA39-169E-4129-AE72-929BD0D5E132}" dt="2021-11-07T06:02:43.758" v="91"/>
          <ac:picMkLst>
            <pc:docMk/>
            <pc:sldMk cId="2572046456" sldId="10647"/>
            <ac:picMk id="4" creationId="{6175C533-DD62-4124-B8EF-1BA02AEB3AB0}"/>
          </ac:picMkLst>
        </pc:picChg>
      </pc:sldChg>
      <pc:sldChg chg="delSp modSp">
        <pc:chgData name="Monterola, Mathew" userId="S::mathew.monterola_cshs.org#ext#@nh4h.onmicrosoft.com::008b996a-891e-4f2d-9f68-5759254e4827" providerId="AD" clId="Web-{B0B3CA39-169E-4129-AE72-929BD0D5E132}" dt="2021-11-07T06:37:56.196" v="482"/>
        <pc:sldMkLst>
          <pc:docMk/>
          <pc:sldMk cId="2074950250" sldId="10654"/>
        </pc:sldMkLst>
        <pc:spChg chg="del">
          <ac:chgData name="Monterola, Mathew" userId="S::mathew.monterola_cshs.org#ext#@nh4h.onmicrosoft.com::008b996a-891e-4f2d-9f68-5759254e4827" providerId="AD" clId="Web-{B0B3CA39-169E-4129-AE72-929BD0D5E132}" dt="2021-11-07T06:37:56.196" v="482"/>
          <ac:spMkLst>
            <pc:docMk/>
            <pc:sldMk cId="2074950250" sldId="10654"/>
            <ac:spMk id="3" creationId="{56D8CD9A-911E-4D74-AA55-10F75968DB1A}"/>
          </ac:spMkLst>
        </pc:spChg>
        <pc:spChg chg="del">
          <ac:chgData name="Monterola, Mathew" userId="S::mathew.monterola_cshs.org#ext#@nh4h.onmicrosoft.com::008b996a-891e-4f2d-9f68-5759254e4827" providerId="AD" clId="Web-{B0B3CA39-169E-4129-AE72-929BD0D5E132}" dt="2021-11-07T06:37:53.696" v="481"/>
          <ac:spMkLst>
            <pc:docMk/>
            <pc:sldMk cId="2074950250" sldId="10654"/>
            <ac:spMk id="4" creationId="{7D3BBF85-DF4E-4F6D-BF7F-63D77C0FDC49}"/>
          </ac:spMkLst>
        </pc:spChg>
        <pc:spChg chg="mod">
          <ac:chgData name="Monterola, Mathew" userId="S::mathew.monterola_cshs.org#ext#@nh4h.onmicrosoft.com::008b996a-891e-4f2d-9f68-5759254e4827" providerId="AD" clId="Web-{B0B3CA39-169E-4129-AE72-929BD0D5E132}" dt="2021-11-07T06:37:40.305" v="480" actId="20577"/>
          <ac:spMkLst>
            <pc:docMk/>
            <pc:sldMk cId="2074950250" sldId="10654"/>
            <ac:spMk id="7" creationId="{218AFA17-8684-4CD0-AEEE-3EBED9D636DB}"/>
          </ac:spMkLst>
        </pc:spChg>
      </pc:sldChg>
      <pc:sldChg chg="modSp">
        <pc:chgData name="Monterola, Mathew" userId="S::mathew.monterola_cshs.org#ext#@nh4h.onmicrosoft.com::008b996a-891e-4f2d-9f68-5759254e4827" providerId="AD" clId="Web-{B0B3CA39-169E-4129-AE72-929BD0D5E132}" dt="2021-11-07T05:46:31.509" v="35" actId="1076"/>
        <pc:sldMkLst>
          <pc:docMk/>
          <pc:sldMk cId="1697558001" sldId="10657"/>
        </pc:sldMkLst>
        <pc:spChg chg="mod">
          <ac:chgData name="Monterola, Mathew" userId="S::mathew.monterola_cshs.org#ext#@nh4h.onmicrosoft.com::008b996a-891e-4f2d-9f68-5759254e4827" providerId="AD" clId="Web-{B0B3CA39-169E-4129-AE72-929BD0D5E132}" dt="2021-11-07T05:46:01.290" v="30" actId="1076"/>
          <ac:spMkLst>
            <pc:docMk/>
            <pc:sldMk cId="1697558001" sldId="10657"/>
            <ac:spMk id="10" creationId="{90352505-A268-804B-B824-4D8B46AB2793}"/>
          </ac:spMkLst>
        </pc:spChg>
        <pc:spChg chg="mod">
          <ac:chgData name="Monterola, Mathew" userId="S::mathew.monterola_cshs.org#ext#@nh4h.onmicrosoft.com::008b996a-891e-4f2d-9f68-5759254e4827" providerId="AD" clId="Web-{B0B3CA39-169E-4129-AE72-929BD0D5E132}" dt="2021-11-07T05:46:31.509" v="35" actId="1076"/>
          <ac:spMkLst>
            <pc:docMk/>
            <pc:sldMk cId="1697558001" sldId="10657"/>
            <ac:spMk id="12" creationId="{2A17EC1D-150B-43D2-BE8F-B851E973EC24}"/>
          </ac:spMkLst>
        </pc:spChg>
        <pc:spChg chg="mod">
          <ac:chgData name="Monterola, Mathew" userId="S::mathew.monterola_cshs.org#ext#@nh4h.onmicrosoft.com::008b996a-891e-4f2d-9f68-5759254e4827" providerId="AD" clId="Web-{B0B3CA39-169E-4129-AE72-929BD0D5E132}" dt="2021-11-07T05:46:06.759" v="31" actId="1076"/>
          <ac:spMkLst>
            <pc:docMk/>
            <pc:sldMk cId="1697558001" sldId="10657"/>
            <ac:spMk id="62" creationId="{9A8B2A95-0C78-284A-95D5-7100366018DB}"/>
          </ac:spMkLst>
        </pc:spChg>
        <pc:picChg chg="mod">
          <ac:chgData name="Monterola, Mathew" userId="S::mathew.monterola_cshs.org#ext#@nh4h.onmicrosoft.com::008b996a-891e-4f2d-9f68-5759254e4827" providerId="AD" clId="Web-{B0B3CA39-169E-4129-AE72-929BD0D5E132}" dt="2021-11-07T05:45:45.180" v="28" actId="1076"/>
          <ac:picMkLst>
            <pc:docMk/>
            <pc:sldMk cId="1697558001" sldId="10657"/>
            <ac:picMk id="3" creationId="{98CFCDBB-4251-4EDC-AB70-85ADA0474840}"/>
          </ac:picMkLst>
        </pc:picChg>
      </pc:sldChg>
    </pc:docChg>
  </pc:docChgLst>
  <pc:docChgLst>
    <pc:chgData name="Dinesh A" userId="S::dfa2222_gmail.com#ext#@nh4h.onmicrosoft.com::684aa463-2fa5-4474-be2b-9a727e579519" providerId="AD" clId="Web-{AB18F7BB-E045-4F67-93AC-030887253C8D}"/>
    <pc:docChg chg="modSld">
      <pc:chgData name="Dinesh A" userId="S::dfa2222_gmail.com#ext#@nh4h.onmicrosoft.com::684aa463-2fa5-4474-be2b-9a727e579519" providerId="AD" clId="Web-{AB18F7BB-E045-4F67-93AC-030887253C8D}" dt="2021-11-07T17:01:50.790" v="1"/>
      <pc:docMkLst>
        <pc:docMk/>
      </pc:docMkLst>
      <pc:sldChg chg="delSp modSp">
        <pc:chgData name="Dinesh A" userId="S::dfa2222_gmail.com#ext#@nh4h.onmicrosoft.com::684aa463-2fa5-4474-be2b-9a727e579519" providerId="AD" clId="Web-{AB18F7BB-E045-4F67-93AC-030887253C8D}" dt="2021-11-07T17:01:50.790" v="1"/>
        <pc:sldMkLst>
          <pc:docMk/>
          <pc:sldMk cId="2706595982" sldId="10652"/>
        </pc:sldMkLst>
        <pc:spChg chg="del mod">
          <ac:chgData name="Dinesh A" userId="S::dfa2222_gmail.com#ext#@nh4h.onmicrosoft.com::684aa463-2fa5-4474-be2b-9a727e579519" providerId="AD" clId="Web-{AB18F7BB-E045-4F67-93AC-030887253C8D}" dt="2021-11-07T17:01:50.790" v="1"/>
          <ac:spMkLst>
            <pc:docMk/>
            <pc:sldMk cId="2706595982" sldId="10652"/>
            <ac:spMk id="7" creationId="{2C014164-C06C-490D-B188-FCA4B455C671}"/>
          </ac:spMkLst>
        </pc:spChg>
      </pc:sldChg>
    </pc:docChg>
  </pc:docChgLst>
  <pc:docChgLst>
    <pc:chgData name="Monterola, Mathew" userId="S::mathew.monterola_cshs.org#ext#@nh4h.onmicrosoft.com::008b996a-891e-4f2d-9f68-5759254e4827" providerId="AD" clId="Web-{8915B325-C362-487D-87C1-9B454BDAFE44}"/>
    <pc:docChg chg="modSld">
      <pc:chgData name="Monterola, Mathew" userId="S::mathew.monterola_cshs.org#ext#@nh4h.onmicrosoft.com::008b996a-891e-4f2d-9f68-5759254e4827" providerId="AD" clId="Web-{8915B325-C362-487D-87C1-9B454BDAFE44}" dt="2021-11-07T05:36:26.105" v="14" actId="1076"/>
      <pc:docMkLst>
        <pc:docMk/>
      </pc:docMkLst>
      <pc:sldChg chg="addSp delSp modSp">
        <pc:chgData name="Monterola, Mathew" userId="S::mathew.monterola_cshs.org#ext#@nh4h.onmicrosoft.com::008b996a-891e-4f2d-9f68-5759254e4827" providerId="AD" clId="Web-{8915B325-C362-487D-87C1-9B454BDAFE44}" dt="2021-11-07T05:35:57.010" v="9" actId="1076"/>
        <pc:sldMkLst>
          <pc:docMk/>
          <pc:sldMk cId="730098645" sldId="362"/>
        </pc:sldMkLst>
        <pc:picChg chg="add del mod">
          <ac:chgData name="Monterola, Mathew" userId="S::mathew.monterola_cshs.org#ext#@nh4h.onmicrosoft.com::008b996a-891e-4f2d-9f68-5759254e4827" providerId="AD" clId="Web-{8915B325-C362-487D-87C1-9B454BDAFE44}" dt="2021-11-07T05:35:41.525" v="5"/>
          <ac:picMkLst>
            <pc:docMk/>
            <pc:sldMk cId="730098645" sldId="362"/>
            <ac:picMk id="3" creationId="{BFE85AC9-D5C5-4A4D-AF56-6C3309E4F666}"/>
          </ac:picMkLst>
        </pc:picChg>
        <pc:picChg chg="add mod">
          <ac:chgData name="Monterola, Mathew" userId="S::mathew.monterola_cshs.org#ext#@nh4h.onmicrosoft.com::008b996a-891e-4f2d-9f68-5759254e4827" providerId="AD" clId="Web-{8915B325-C362-487D-87C1-9B454BDAFE44}" dt="2021-11-07T05:35:57.010" v="9" actId="1076"/>
          <ac:picMkLst>
            <pc:docMk/>
            <pc:sldMk cId="730098645" sldId="362"/>
            <ac:picMk id="5" creationId="{9C44453F-A19B-4CFE-90CB-99CEF1427F9F}"/>
          </ac:picMkLst>
        </pc:picChg>
      </pc:sldChg>
      <pc:sldChg chg="addSp delSp modSp">
        <pc:chgData name="Monterola, Mathew" userId="S::mathew.monterola_cshs.org#ext#@nh4h.onmicrosoft.com::008b996a-891e-4f2d-9f68-5759254e4827" providerId="AD" clId="Web-{8915B325-C362-487D-87C1-9B454BDAFE44}" dt="2021-11-07T05:36:26.105" v="14" actId="1076"/>
        <pc:sldMkLst>
          <pc:docMk/>
          <pc:sldMk cId="628669141" sldId="10641"/>
        </pc:sldMkLst>
        <pc:picChg chg="add mod">
          <ac:chgData name="Monterola, Mathew" userId="S::mathew.monterola_cshs.org#ext#@nh4h.onmicrosoft.com::008b996a-891e-4f2d-9f68-5759254e4827" providerId="AD" clId="Web-{8915B325-C362-487D-87C1-9B454BDAFE44}" dt="2021-11-07T05:36:26.105" v="14" actId="1076"/>
          <ac:picMkLst>
            <pc:docMk/>
            <pc:sldMk cId="628669141" sldId="10641"/>
            <ac:picMk id="2" creationId="{7FF11D62-2B77-4594-B9E7-20937C3203E9}"/>
          </ac:picMkLst>
        </pc:picChg>
        <pc:picChg chg="del">
          <ac:chgData name="Monterola, Mathew" userId="S::mathew.monterola_cshs.org#ext#@nh4h.onmicrosoft.com::008b996a-891e-4f2d-9f68-5759254e4827" providerId="AD" clId="Web-{8915B325-C362-487D-87C1-9B454BDAFE44}" dt="2021-11-07T05:36:03.542" v="10"/>
          <ac:picMkLst>
            <pc:docMk/>
            <pc:sldMk cId="628669141" sldId="10641"/>
            <ac:picMk id="15" creationId="{C0726F23-7666-4DDC-B0C5-ABA19708A68C}"/>
          </ac:picMkLst>
        </pc:picChg>
      </pc:sldChg>
    </pc:docChg>
  </pc:docChgLst>
  <pc:docChgLst>
    <pc:chgData name="Dinesh A" userId="S::dfa2222_gmail.com#ext#@nh4h.onmicrosoft.com::684aa463-2fa5-4474-be2b-9a727e579519" providerId="AD" clId="Web-{BB5976C8-F879-4CE6-9897-4A5CA665287D}"/>
    <pc:docChg chg="modSld">
      <pc:chgData name="Dinesh A" userId="S::dfa2222_gmail.com#ext#@nh4h.onmicrosoft.com::684aa463-2fa5-4474-be2b-9a727e579519" providerId="AD" clId="Web-{BB5976C8-F879-4CE6-9897-4A5CA665287D}" dt="2021-11-07T16:39:43.914" v="21"/>
      <pc:docMkLst>
        <pc:docMk/>
      </pc:docMkLst>
      <pc:sldChg chg="modSp">
        <pc:chgData name="Dinesh A" userId="S::dfa2222_gmail.com#ext#@nh4h.onmicrosoft.com::684aa463-2fa5-4474-be2b-9a727e579519" providerId="AD" clId="Web-{BB5976C8-F879-4CE6-9897-4A5CA665287D}" dt="2021-11-07T16:39:43.914" v="21"/>
        <pc:sldMkLst>
          <pc:docMk/>
          <pc:sldMk cId="2106480414" sldId="10632"/>
        </pc:sldMkLst>
        <pc:graphicFrameChg chg="mod modGraphic">
          <ac:chgData name="Dinesh A" userId="S::dfa2222_gmail.com#ext#@nh4h.onmicrosoft.com::684aa463-2fa5-4474-be2b-9a727e579519" providerId="AD" clId="Web-{BB5976C8-F879-4CE6-9897-4A5CA665287D}" dt="2021-11-07T16:39:43.914" v="21"/>
          <ac:graphicFrameMkLst>
            <pc:docMk/>
            <pc:sldMk cId="2106480414" sldId="10632"/>
            <ac:graphicFrameMk id="16" creationId="{00000000-0000-0000-0000-000000000000}"/>
          </ac:graphicFrameMkLst>
        </pc:graphicFrameChg>
      </pc:sldChg>
      <pc:sldChg chg="modSp">
        <pc:chgData name="Dinesh A" userId="S::dfa2222_gmail.com#ext#@nh4h.onmicrosoft.com::684aa463-2fa5-4474-be2b-9a727e579519" providerId="AD" clId="Web-{BB5976C8-F879-4CE6-9897-4A5CA665287D}" dt="2021-11-07T16:37:49.551" v="4" actId="20577"/>
        <pc:sldMkLst>
          <pc:docMk/>
          <pc:sldMk cId="997117" sldId="10642"/>
        </pc:sldMkLst>
        <pc:spChg chg="mod">
          <ac:chgData name="Dinesh A" userId="S::dfa2222_gmail.com#ext#@nh4h.onmicrosoft.com::684aa463-2fa5-4474-be2b-9a727e579519" providerId="AD" clId="Web-{BB5976C8-F879-4CE6-9897-4A5CA665287D}" dt="2021-11-07T16:37:49.551" v="4" actId="20577"/>
          <ac:spMkLst>
            <pc:docMk/>
            <pc:sldMk cId="997117" sldId="10642"/>
            <ac:spMk id="5" creationId="{F9FB17C4-487D-4F38-8CD4-648E86E4E412}"/>
          </ac:spMkLst>
        </pc:spChg>
      </pc:sldChg>
    </pc:docChg>
  </pc:docChgLst>
  <pc:docChgLst>
    <pc:chgData name="Monterola, Mathew" userId="S::mathew.monterola_cshs.org#ext#@nh4h.onmicrosoft.com::008b996a-891e-4f2d-9f68-5759254e4827" providerId="AD" clId="Web-{A84AA711-E091-41B0-B8D7-BECFFA4B2863}"/>
    <pc:docChg chg="modSld">
      <pc:chgData name="Monterola, Mathew" userId="S::mathew.monterola_cshs.org#ext#@nh4h.onmicrosoft.com::008b996a-891e-4f2d-9f68-5759254e4827" providerId="AD" clId="Web-{A84AA711-E091-41B0-B8D7-BECFFA4B2863}" dt="2021-11-07T17:08:43.558" v="10" actId="20577"/>
      <pc:docMkLst>
        <pc:docMk/>
      </pc:docMkLst>
      <pc:sldChg chg="modSp">
        <pc:chgData name="Monterola, Mathew" userId="S::mathew.monterola_cshs.org#ext#@nh4h.onmicrosoft.com::008b996a-891e-4f2d-9f68-5759254e4827" providerId="AD" clId="Web-{A84AA711-E091-41B0-B8D7-BECFFA4B2863}" dt="2021-11-07T17:08:43.558" v="10" actId="20577"/>
        <pc:sldMkLst>
          <pc:docMk/>
          <pc:sldMk cId="2953572944" sldId="10669"/>
        </pc:sldMkLst>
        <pc:spChg chg="mod">
          <ac:chgData name="Monterola, Mathew" userId="S::mathew.monterola_cshs.org#ext#@nh4h.onmicrosoft.com::008b996a-891e-4f2d-9f68-5759254e4827" providerId="AD" clId="Web-{A84AA711-E091-41B0-B8D7-BECFFA4B2863}" dt="2021-11-07T17:08:43.558" v="10" actId="20577"/>
          <ac:spMkLst>
            <pc:docMk/>
            <pc:sldMk cId="2953572944" sldId="10669"/>
            <ac:spMk id="2" creationId="{92DA47E0-D2F5-4168-9A64-F05BB3491132}"/>
          </ac:spMkLst>
        </pc:spChg>
      </pc:sldChg>
    </pc:docChg>
  </pc:docChgLst>
  <pc:docChgLst>
    <pc:chgData name="Monterola, Mathew" userId="S::mathew.monterola_cshs.org#ext#@nh4h.onmicrosoft.com::008b996a-891e-4f2d-9f68-5759254e4827" providerId="AD" clId="Web-{6807E660-51BF-445A-B819-C6CB3B42B3D2}"/>
    <pc:docChg chg="addSld modSld sldOrd">
      <pc:chgData name="Monterola, Mathew" userId="S::mathew.monterola_cshs.org#ext#@nh4h.onmicrosoft.com::008b996a-891e-4f2d-9f68-5759254e4827" providerId="AD" clId="Web-{6807E660-51BF-445A-B819-C6CB3B42B3D2}" dt="2021-11-07T05:28:05.461" v="36" actId="20577"/>
      <pc:docMkLst>
        <pc:docMk/>
      </pc:docMkLst>
      <pc:sldChg chg="modSp">
        <pc:chgData name="Monterola, Mathew" userId="S::mathew.monterola_cshs.org#ext#@nh4h.onmicrosoft.com::008b996a-891e-4f2d-9f68-5759254e4827" providerId="AD" clId="Web-{6807E660-51BF-445A-B819-C6CB3B42B3D2}" dt="2021-11-07T05:28:05.461" v="36" actId="20577"/>
        <pc:sldMkLst>
          <pc:docMk/>
          <pc:sldMk cId="730098645" sldId="362"/>
        </pc:sldMkLst>
        <pc:spChg chg="mod">
          <ac:chgData name="Monterola, Mathew" userId="S::mathew.monterola_cshs.org#ext#@nh4h.onmicrosoft.com::008b996a-891e-4f2d-9f68-5759254e4827" providerId="AD" clId="Web-{6807E660-51BF-445A-B819-C6CB3B42B3D2}" dt="2021-11-07T05:28:05.461" v="36" actId="20577"/>
          <ac:spMkLst>
            <pc:docMk/>
            <pc:sldMk cId="730098645" sldId="362"/>
            <ac:spMk id="2" creationId="{00000000-0000-0000-0000-000000000000}"/>
          </ac:spMkLst>
        </pc:spChg>
      </pc:sldChg>
      <pc:sldChg chg="addSp delSp modSp ord">
        <pc:chgData name="Monterola, Mathew" userId="S::mathew.monterola_cshs.org#ext#@nh4h.onmicrosoft.com::008b996a-891e-4f2d-9f68-5759254e4827" providerId="AD" clId="Web-{6807E660-51BF-445A-B819-C6CB3B42B3D2}" dt="2021-11-07T05:27:36.319" v="34" actId="1076"/>
        <pc:sldMkLst>
          <pc:docMk/>
          <pc:sldMk cId="628669141" sldId="10641"/>
        </pc:sldMkLst>
        <pc:spChg chg="del">
          <ac:chgData name="Monterola, Mathew" userId="S::mathew.monterola_cshs.org#ext#@nh4h.onmicrosoft.com::008b996a-891e-4f2d-9f68-5759254e4827" providerId="AD" clId="Web-{6807E660-51BF-445A-B819-C6CB3B42B3D2}" dt="2021-11-07T05:23:28.341" v="3"/>
          <ac:spMkLst>
            <pc:docMk/>
            <pc:sldMk cId="628669141" sldId="10641"/>
            <ac:spMk id="2" creationId="{4489A297-0CFC-4EB7-B7D4-94A73C3DDC6F}"/>
          </ac:spMkLst>
        </pc:spChg>
        <pc:spChg chg="del">
          <ac:chgData name="Monterola, Mathew" userId="S::mathew.monterola_cshs.org#ext#@nh4h.onmicrosoft.com::008b996a-891e-4f2d-9f68-5759254e4827" providerId="AD" clId="Web-{6807E660-51BF-445A-B819-C6CB3B42B3D2}" dt="2021-11-07T05:23:39.450" v="7"/>
          <ac:spMkLst>
            <pc:docMk/>
            <pc:sldMk cId="628669141" sldId="10641"/>
            <ac:spMk id="3" creationId="{51406F3D-87F0-4DA1-A60E-94A5129BD32A}"/>
          </ac:spMkLst>
        </pc:spChg>
        <pc:spChg chg="del">
          <ac:chgData name="Monterola, Mathew" userId="S::mathew.monterola_cshs.org#ext#@nh4h.onmicrosoft.com::008b996a-891e-4f2d-9f68-5759254e4827" providerId="AD" clId="Web-{6807E660-51BF-445A-B819-C6CB3B42B3D2}" dt="2021-11-07T05:23:34.466" v="5"/>
          <ac:spMkLst>
            <pc:docMk/>
            <pc:sldMk cId="628669141" sldId="10641"/>
            <ac:spMk id="4" creationId="{173E221C-13B3-4A7B-A2FC-A565D488D03A}"/>
          </ac:spMkLst>
        </pc:spChg>
        <pc:spChg chg="del">
          <ac:chgData name="Monterola, Mathew" userId="S::mathew.monterola_cshs.org#ext#@nh4h.onmicrosoft.com::008b996a-891e-4f2d-9f68-5759254e4827" providerId="AD" clId="Web-{6807E660-51BF-445A-B819-C6CB3B42B3D2}" dt="2021-11-07T05:23:44.622" v="9"/>
          <ac:spMkLst>
            <pc:docMk/>
            <pc:sldMk cId="628669141" sldId="10641"/>
            <ac:spMk id="5" creationId="{37E5B3F5-CB9E-4216-9BCD-FD8EF33DDFAC}"/>
          </ac:spMkLst>
        </pc:spChg>
        <pc:spChg chg="del">
          <ac:chgData name="Monterola, Mathew" userId="S::mathew.monterola_cshs.org#ext#@nh4h.onmicrosoft.com::008b996a-891e-4f2d-9f68-5759254e4827" providerId="AD" clId="Web-{6807E660-51BF-445A-B819-C6CB3B42B3D2}" dt="2021-11-07T05:23:51.201" v="12"/>
          <ac:spMkLst>
            <pc:docMk/>
            <pc:sldMk cId="628669141" sldId="10641"/>
            <ac:spMk id="6" creationId="{4DBFAB8B-0124-4672-94D7-37B4ADA27C05}"/>
          </ac:spMkLst>
        </pc:spChg>
        <pc:spChg chg="del">
          <ac:chgData name="Monterola, Mathew" userId="S::mathew.monterola_cshs.org#ext#@nh4h.onmicrosoft.com::008b996a-891e-4f2d-9f68-5759254e4827" providerId="AD" clId="Web-{6807E660-51BF-445A-B819-C6CB3B42B3D2}" dt="2021-11-07T05:23:49.263" v="11"/>
          <ac:spMkLst>
            <pc:docMk/>
            <pc:sldMk cId="628669141" sldId="10641"/>
            <ac:spMk id="7" creationId="{BDD7378C-B2FD-410C-AC14-80EE14642E0C}"/>
          </ac:spMkLst>
        </pc:spChg>
        <pc:spChg chg="del">
          <ac:chgData name="Monterola, Mathew" userId="S::mathew.monterola_cshs.org#ext#@nh4h.onmicrosoft.com::008b996a-891e-4f2d-9f68-5759254e4827" providerId="AD" clId="Web-{6807E660-51BF-445A-B819-C6CB3B42B3D2}" dt="2021-11-07T05:23:22.106" v="2"/>
          <ac:spMkLst>
            <pc:docMk/>
            <pc:sldMk cId="628669141" sldId="10641"/>
            <ac:spMk id="8" creationId="{7A97972E-A375-41B5-9D4C-79B98570879A}"/>
          </ac:spMkLst>
        </pc:spChg>
        <pc:spChg chg="del">
          <ac:chgData name="Monterola, Mathew" userId="S::mathew.monterola_cshs.org#ext#@nh4h.onmicrosoft.com::008b996a-891e-4f2d-9f68-5759254e4827" providerId="AD" clId="Web-{6807E660-51BF-445A-B819-C6CB3B42B3D2}" dt="2021-11-07T05:23:37.060" v="6"/>
          <ac:spMkLst>
            <pc:docMk/>
            <pc:sldMk cId="628669141" sldId="10641"/>
            <ac:spMk id="10" creationId="{50F5875A-C526-4275-8953-524810538B6A}"/>
          </ac:spMkLst>
        </pc:spChg>
        <pc:spChg chg="del">
          <ac:chgData name="Monterola, Mathew" userId="S::mathew.monterola_cshs.org#ext#@nh4h.onmicrosoft.com::008b996a-891e-4f2d-9f68-5759254e4827" providerId="AD" clId="Web-{6807E660-51BF-445A-B819-C6CB3B42B3D2}" dt="2021-11-07T05:23:42.857" v="8"/>
          <ac:spMkLst>
            <pc:docMk/>
            <pc:sldMk cId="628669141" sldId="10641"/>
            <ac:spMk id="11" creationId="{8922615E-A144-4A30-9437-476FEA14ACCF}"/>
          </ac:spMkLst>
        </pc:spChg>
        <pc:spChg chg="del">
          <ac:chgData name="Monterola, Mathew" userId="S::mathew.monterola_cshs.org#ext#@nh4h.onmicrosoft.com::008b996a-891e-4f2d-9f68-5759254e4827" providerId="AD" clId="Web-{6807E660-51BF-445A-B819-C6CB3B42B3D2}" dt="2021-11-07T05:23:46.857" v="10"/>
          <ac:spMkLst>
            <pc:docMk/>
            <pc:sldMk cId="628669141" sldId="10641"/>
            <ac:spMk id="12" creationId="{E216894F-2A6C-4E5A-BF22-AB4A74E73290}"/>
          </ac:spMkLst>
        </pc:spChg>
        <pc:spChg chg="add del mod">
          <ac:chgData name="Monterola, Mathew" userId="S::mathew.monterola_cshs.org#ext#@nh4h.onmicrosoft.com::008b996a-891e-4f2d-9f68-5759254e4827" providerId="AD" clId="Web-{6807E660-51BF-445A-B819-C6CB3B42B3D2}" dt="2021-11-07T05:23:31.638" v="4"/>
          <ac:spMkLst>
            <pc:docMk/>
            <pc:sldMk cId="628669141" sldId="10641"/>
            <ac:spMk id="14" creationId="{2A2CBD50-8A90-49EE-8D77-4F42A177F79A}"/>
          </ac:spMkLst>
        </pc:spChg>
        <pc:picChg chg="add mod">
          <ac:chgData name="Monterola, Mathew" userId="S::mathew.monterola_cshs.org#ext#@nh4h.onmicrosoft.com::008b996a-891e-4f2d-9f68-5759254e4827" providerId="AD" clId="Web-{6807E660-51BF-445A-B819-C6CB3B42B3D2}" dt="2021-11-07T05:27:36.319" v="34" actId="1076"/>
          <ac:picMkLst>
            <pc:docMk/>
            <pc:sldMk cId="628669141" sldId="10641"/>
            <ac:picMk id="15" creationId="{C0726F23-7666-4DDC-B0C5-ABA19708A68C}"/>
          </ac:picMkLst>
        </pc:picChg>
        <pc:picChg chg="add mod ord">
          <ac:chgData name="Monterola, Mathew" userId="S::mathew.monterola_cshs.org#ext#@nh4h.onmicrosoft.com::008b996a-891e-4f2d-9f68-5759254e4827" providerId="AD" clId="Web-{6807E660-51BF-445A-B819-C6CB3B42B3D2}" dt="2021-11-07T05:26:58.662" v="28"/>
          <ac:picMkLst>
            <pc:docMk/>
            <pc:sldMk cId="628669141" sldId="10641"/>
            <ac:picMk id="16" creationId="{DEF4FDB5-3630-427B-879E-F580B3DA5B62}"/>
          </ac:picMkLst>
        </pc:picChg>
      </pc:sldChg>
      <pc:sldChg chg="add replId">
        <pc:chgData name="Monterola, Mathew" userId="S::mathew.monterola_cshs.org#ext#@nh4h.onmicrosoft.com::008b996a-891e-4f2d-9f68-5759254e4827" providerId="AD" clId="Web-{6807E660-51BF-445A-B819-C6CB3B42B3D2}" dt="2021-11-07T05:23:07.231" v="0"/>
        <pc:sldMkLst>
          <pc:docMk/>
          <pc:sldMk cId="1940421901" sldId="10659"/>
        </pc:sldMkLst>
      </pc:sldChg>
    </pc:docChg>
  </pc:docChgLst>
  <pc:docChgLst>
    <pc:chgData name="Dinesh A" userId="S::dfa2222_gmail.com#ext#@nh4h.onmicrosoft.com::684aa463-2fa5-4474-be2b-9a727e579519" providerId="AD" clId="Web-{5483E8F2-D3C4-467E-9ED5-EA296E59A40B}"/>
    <pc:docChg chg="modSld">
      <pc:chgData name="Dinesh A" userId="S::dfa2222_gmail.com#ext#@nh4h.onmicrosoft.com::684aa463-2fa5-4474-be2b-9a727e579519" providerId="AD" clId="Web-{5483E8F2-D3C4-467E-9ED5-EA296E59A40B}" dt="2021-11-07T15:47:51.681" v="110" actId="20577"/>
      <pc:docMkLst>
        <pc:docMk/>
      </pc:docMkLst>
      <pc:sldChg chg="modSp">
        <pc:chgData name="Dinesh A" userId="S::dfa2222_gmail.com#ext#@nh4h.onmicrosoft.com::684aa463-2fa5-4474-be2b-9a727e579519" providerId="AD" clId="Web-{5483E8F2-D3C4-467E-9ED5-EA296E59A40B}" dt="2021-11-07T15:46:28.659" v="62" actId="20577"/>
        <pc:sldMkLst>
          <pc:docMk/>
          <pc:sldMk cId="4133806380" sldId="10664"/>
        </pc:sldMkLst>
        <pc:spChg chg="mod">
          <ac:chgData name="Dinesh A" userId="S::dfa2222_gmail.com#ext#@nh4h.onmicrosoft.com::684aa463-2fa5-4474-be2b-9a727e579519" providerId="AD" clId="Web-{5483E8F2-D3C4-467E-9ED5-EA296E59A40B}" dt="2021-11-07T15:46:28.659" v="62" actId="20577"/>
          <ac:spMkLst>
            <pc:docMk/>
            <pc:sldMk cId="4133806380" sldId="10664"/>
            <ac:spMk id="8" creationId="{DE12A17E-4664-44D4-8AB8-82C3EFF7EB8D}"/>
          </ac:spMkLst>
        </pc:spChg>
      </pc:sldChg>
      <pc:sldChg chg="modSp">
        <pc:chgData name="Dinesh A" userId="S::dfa2222_gmail.com#ext#@nh4h.onmicrosoft.com::684aa463-2fa5-4474-be2b-9a727e579519" providerId="AD" clId="Web-{5483E8F2-D3C4-467E-9ED5-EA296E59A40B}" dt="2021-11-07T15:46:39.895" v="69" actId="20577"/>
        <pc:sldMkLst>
          <pc:docMk/>
          <pc:sldMk cId="2188951715" sldId="10665"/>
        </pc:sldMkLst>
        <pc:spChg chg="mod">
          <ac:chgData name="Dinesh A" userId="S::dfa2222_gmail.com#ext#@nh4h.onmicrosoft.com::684aa463-2fa5-4474-be2b-9a727e579519" providerId="AD" clId="Web-{5483E8F2-D3C4-467E-9ED5-EA296E59A40B}" dt="2021-11-07T15:46:39.895" v="69" actId="20577"/>
          <ac:spMkLst>
            <pc:docMk/>
            <pc:sldMk cId="2188951715" sldId="10665"/>
            <ac:spMk id="2" creationId="{E55D9A16-9871-44FA-B322-0CD5C187051B}"/>
          </ac:spMkLst>
        </pc:spChg>
      </pc:sldChg>
      <pc:sldChg chg="modSp">
        <pc:chgData name="Dinesh A" userId="S::dfa2222_gmail.com#ext#@nh4h.onmicrosoft.com::684aa463-2fa5-4474-be2b-9a727e579519" providerId="AD" clId="Web-{5483E8F2-D3C4-467E-9ED5-EA296E59A40B}" dt="2021-11-07T15:46:50.161" v="75" actId="20577"/>
        <pc:sldMkLst>
          <pc:docMk/>
          <pc:sldMk cId="942843711" sldId="10666"/>
        </pc:sldMkLst>
        <pc:spChg chg="mod">
          <ac:chgData name="Dinesh A" userId="S::dfa2222_gmail.com#ext#@nh4h.onmicrosoft.com::684aa463-2fa5-4474-be2b-9a727e579519" providerId="AD" clId="Web-{5483E8F2-D3C4-467E-9ED5-EA296E59A40B}" dt="2021-11-07T15:46:50.161" v="75" actId="20577"/>
          <ac:spMkLst>
            <pc:docMk/>
            <pc:sldMk cId="942843711" sldId="10666"/>
            <ac:spMk id="2" creationId="{D93A97C0-5D14-44EF-BD21-8FBF5A5C5AD1}"/>
          </ac:spMkLst>
        </pc:spChg>
      </pc:sldChg>
      <pc:sldChg chg="modSp">
        <pc:chgData name="Dinesh A" userId="S::dfa2222_gmail.com#ext#@nh4h.onmicrosoft.com::684aa463-2fa5-4474-be2b-9a727e579519" providerId="AD" clId="Web-{5483E8F2-D3C4-467E-9ED5-EA296E59A40B}" dt="2021-11-07T15:46:59.349" v="84" actId="20577"/>
        <pc:sldMkLst>
          <pc:docMk/>
          <pc:sldMk cId="1656394458" sldId="10667"/>
        </pc:sldMkLst>
        <pc:spChg chg="mod">
          <ac:chgData name="Dinesh A" userId="S::dfa2222_gmail.com#ext#@nh4h.onmicrosoft.com::684aa463-2fa5-4474-be2b-9a727e579519" providerId="AD" clId="Web-{5483E8F2-D3C4-467E-9ED5-EA296E59A40B}" dt="2021-11-07T15:46:59.349" v="84" actId="20577"/>
          <ac:spMkLst>
            <pc:docMk/>
            <pc:sldMk cId="1656394458" sldId="10667"/>
            <ac:spMk id="2" creationId="{5B8A300F-3D91-454A-913E-51198E980A88}"/>
          </ac:spMkLst>
        </pc:spChg>
      </pc:sldChg>
      <pc:sldChg chg="modSp">
        <pc:chgData name="Dinesh A" userId="S::dfa2222_gmail.com#ext#@nh4h.onmicrosoft.com::684aa463-2fa5-4474-be2b-9a727e579519" providerId="AD" clId="Web-{5483E8F2-D3C4-467E-9ED5-EA296E59A40B}" dt="2021-11-07T15:47:12.272" v="103" actId="20577"/>
        <pc:sldMkLst>
          <pc:docMk/>
          <pc:sldMk cId="2028091921" sldId="10668"/>
        </pc:sldMkLst>
        <pc:spChg chg="mod">
          <ac:chgData name="Dinesh A" userId="S::dfa2222_gmail.com#ext#@nh4h.onmicrosoft.com::684aa463-2fa5-4474-be2b-9a727e579519" providerId="AD" clId="Web-{5483E8F2-D3C4-467E-9ED5-EA296E59A40B}" dt="2021-11-07T15:47:12.272" v="103" actId="20577"/>
          <ac:spMkLst>
            <pc:docMk/>
            <pc:sldMk cId="2028091921" sldId="10668"/>
            <ac:spMk id="2" creationId="{F72126AA-642B-4654-9F31-7A9101B66D73}"/>
          </ac:spMkLst>
        </pc:spChg>
      </pc:sldChg>
      <pc:sldChg chg="modSp">
        <pc:chgData name="Dinesh A" userId="S::dfa2222_gmail.com#ext#@nh4h.onmicrosoft.com::684aa463-2fa5-4474-be2b-9a727e579519" providerId="AD" clId="Web-{5483E8F2-D3C4-467E-9ED5-EA296E59A40B}" dt="2021-11-07T15:47:51.681" v="110" actId="20577"/>
        <pc:sldMkLst>
          <pc:docMk/>
          <pc:sldMk cId="2953572944" sldId="10669"/>
        </pc:sldMkLst>
        <pc:spChg chg="mod">
          <ac:chgData name="Dinesh A" userId="S::dfa2222_gmail.com#ext#@nh4h.onmicrosoft.com::684aa463-2fa5-4474-be2b-9a727e579519" providerId="AD" clId="Web-{5483E8F2-D3C4-467E-9ED5-EA296E59A40B}" dt="2021-11-07T15:47:51.681" v="110" actId="20577"/>
          <ac:spMkLst>
            <pc:docMk/>
            <pc:sldMk cId="2953572944" sldId="10669"/>
            <ac:spMk id="2" creationId="{92DA47E0-D2F5-4168-9A64-F05BB3491132}"/>
          </ac:spMkLst>
        </pc:spChg>
      </pc:sldChg>
    </pc:docChg>
  </pc:docChgLst>
  <pc:docChgLst>
    <pc:chgData name="Monterola, Mathew" userId="S::mathew.monterola_cshs.org#ext#@nh4h.onmicrosoft.com::008b996a-891e-4f2d-9f68-5759254e4827" providerId="AD" clId="Web-{70A71EFE-AE32-49FB-9B08-39F4A9B013D6}"/>
    <pc:docChg chg="modSld">
      <pc:chgData name="Monterola, Mathew" userId="S::mathew.monterola_cshs.org#ext#@nh4h.onmicrosoft.com::008b996a-891e-4f2d-9f68-5759254e4827" providerId="AD" clId="Web-{70A71EFE-AE32-49FB-9B08-39F4A9B013D6}" dt="2021-11-07T15:12:20.956" v="317"/>
      <pc:docMkLst>
        <pc:docMk/>
      </pc:docMkLst>
      <pc:sldChg chg="delSp modSp">
        <pc:chgData name="Monterola, Mathew" userId="S::mathew.monterola_cshs.org#ext#@nh4h.onmicrosoft.com::008b996a-891e-4f2d-9f68-5759254e4827" providerId="AD" clId="Web-{70A71EFE-AE32-49FB-9B08-39F4A9B013D6}" dt="2021-11-07T14:34:10.556" v="8"/>
        <pc:sldMkLst>
          <pc:docMk/>
          <pc:sldMk cId="730098645" sldId="362"/>
        </pc:sldMkLst>
        <pc:spChg chg="mod">
          <ac:chgData name="Monterola, Mathew" userId="S::mathew.monterola_cshs.org#ext#@nh4h.onmicrosoft.com::008b996a-891e-4f2d-9f68-5759254e4827" providerId="AD" clId="Web-{70A71EFE-AE32-49FB-9B08-39F4A9B013D6}" dt="2021-11-07T14:32:10.833" v="7" actId="20577"/>
          <ac:spMkLst>
            <pc:docMk/>
            <pc:sldMk cId="730098645" sldId="362"/>
            <ac:spMk id="2" creationId="{00000000-0000-0000-0000-000000000000}"/>
          </ac:spMkLst>
        </pc:spChg>
        <pc:picChg chg="del">
          <ac:chgData name="Monterola, Mathew" userId="S::mathew.monterola_cshs.org#ext#@nh4h.onmicrosoft.com::008b996a-891e-4f2d-9f68-5759254e4827" providerId="AD" clId="Web-{70A71EFE-AE32-49FB-9B08-39F4A9B013D6}" dt="2021-11-07T14:34:10.556" v="8"/>
          <ac:picMkLst>
            <pc:docMk/>
            <pc:sldMk cId="730098645" sldId="362"/>
            <ac:picMk id="3" creationId="{B0964E88-C0F0-4776-8DF7-D996DCE41A1D}"/>
          </ac:picMkLst>
        </pc:picChg>
      </pc:sldChg>
      <pc:sldChg chg="modSp">
        <pc:chgData name="Monterola, Mathew" userId="S::mathew.monterola_cshs.org#ext#@nh4h.onmicrosoft.com::008b996a-891e-4f2d-9f68-5759254e4827" providerId="AD" clId="Web-{70A71EFE-AE32-49FB-9B08-39F4A9B013D6}" dt="2021-11-07T14:47:33.563" v="22" actId="20577"/>
        <pc:sldMkLst>
          <pc:docMk/>
          <pc:sldMk cId="608815595" sldId="10620"/>
        </pc:sldMkLst>
        <pc:spChg chg="mod">
          <ac:chgData name="Monterola, Mathew" userId="S::mathew.monterola_cshs.org#ext#@nh4h.onmicrosoft.com::008b996a-891e-4f2d-9f68-5759254e4827" providerId="AD" clId="Web-{70A71EFE-AE32-49FB-9B08-39F4A9B013D6}" dt="2021-11-07T14:47:33.563" v="22" actId="20577"/>
          <ac:spMkLst>
            <pc:docMk/>
            <pc:sldMk cId="608815595" sldId="10620"/>
            <ac:spMk id="3" creationId="{A84C3720-FA51-094D-AF9E-23222EB6AECC}"/>
          </ac:spMkLst>
        </pc:spChg>
      </pc:sldChg>
      <pc:sldChg chg="addSp delSp modSp">
        <pc:chgData name="Monterola, Mathew" userId="S::mathew.monterola_cshs.org#ext#@nh4h.onmicrosoft.com::008b996a-891e-4f2d-9f68-5759254e4827" providerId="AD" clId="Web-{70A71EFE-AE32-49FB-9B08-39F4A9B013D6}" dt="2021-11-07T15:12:20.956" v="317"/>
        <pc:sldMkLst>
          <pc:docMk/>
          <pc:sldMk cId="1463614882" sldId="10621"/>
        </pc:sldMkLst>
        <pc:spChg chg="mod">
          <ac:chgData name="Monterola, Mathew" userId="S::mathew.monterola_cshs.org#ext#@nh4h.onmicrosoft.com::008b996a-891e-4f2d-9f68-5759254e4827" providerId="AD" clId="Web-{70A71EFE-AE32-49FB-9B08-39F4A9B013D6}" dt="2021-11-07T15:12:14.706" v="314" actId="20577"/>
          <ac:spMkLst>
            <pc:docMk/>
            <pc:sldMk cId="1463614882" sldId="10621"/>
            <ac:spMk id="3" creationId="{2F991BBF-3A96-9F44-AF62-40D0944ADF70}"/>
          </ac:spMkLst>
        </pc:spChg>
        <pc:spChg chg="add del mod">
          <ac:chgData name="Monterola, Mathew" userId="S::mathew.monterola_cshs.org#ext#@nh4h.onmicrosoft.com::008b996a-891e-4f2d-9f68-5759254e4827" providerId="AD" clId="Web-{70A71EFE-AE32-49FB-9B08-39F4A9B013D6}" dt="2021-11-07T15:12:20.956" v="317"/>
          <ac:spMkLst>
            <pc:docMk/>
            <pc:sldMk cId="1463614882" sldId="10621"/>
            <ac:spMk id="4" creationId="{8B3AA3E0-A23C-49CA-9AB8-216DEAD08DF9}"/>
          </ac:spMkLst>
        </pc:spChg>
      </pc:sldChg>
      <pc:sldChg chg="modSp">
        <pc:chgData name="Monterola, Mathew" userId="S::mathew.monterola_cshs.org#ext#@nh4h.onmicrosoft.com::008b996a-891e-4f2d-9f68-5759254e4827" providerId="AD" clId="Web-{70A71EFE-AE32-49FB-9B08-39F4A9B013D6}" dt="2021-11-07T15:05:53.349" v="312"/>
        <pc:sldMkLst>
          <pc:docMk/>
          <pc:sldMk cId="2106480414" sldId="10632"/>
        </pc:sldMkLst>
        <pc:graphicFrameChg chg="mod modGraphic">
          <ac:chgData name="Monterola, Mathew" userId="S::mathew.monterola_cshs.org#ext#@nh4h.onmicrosoft.com::008b996a-891e-4f2d-9f68-5759254e4827" providerId="AD" clId="Web-{70A71EFE-AE32-49FB-9B08-39F4A9B013D6}" dt="2021-11-07T15:05:53.349" v="312"/>
          <ac:graphicFrameMkLst>
            <pc:docMk/>
            <pc:sldMk cId="2106480414" sldId="10632"/>
            <ac:graphicFrameMk id="16" creationId="{00000000-0000-0000-0000-000000000000}"/>
          </ac:graphicFrameMkLst>
        </pc:graphicFrameChg>
      </pc:sldChg>
      <pc:sldChg chg="modSp">
        <pc:chgData name="Monterola, Mathew" userId="S::mathew.monterola_cshs.org#ext#@nh4h.onmicrosoft.com::008b996a-891e-4f2d-9f68-5759254e4827" providerId="AD" clId="Web-{70A71EFE-AE32-49FB-9B08-39F4A9B013D6}" dt="2021-11-07T14:57:13.478" v="40" actId="20577"/>
        <pc:sldMkLst>
          <pc:docMk/>
          <pc:sldMk cId="997117" sldId="10642"/>
        </pc:sldMkLst>
        <pc:spChg chg="mod">
          <ac:chgData name="Monterola, Mathew" userId="S::mathew.monterola_cshs.org#ext#@nh4h.onmicrosoft.com::008b996a-891e-4f2d-9f68-5759254e4827" providerId="AD" clId="Web-{70A71EFE-AE32-49FB-9B08-39F4A9B013D6}" dt="2021-11-07T14:57:13.478" v="40" actId="20577"/>
          <ac:spMkLst>
            <pc:docMk/>
            <pc:sldMk cId="997117" sldId="10642"/>
            <ac:spMk id="5" creationId="{F9FB17C4-487D-4F38-8CD4-648E86E4E41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37_5F26E402.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64_1BACFF1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64_1BACFF111.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4337930302064804E-2"/>
          <c:y val="0"/>
          <c:w val="0.87536540591385603"/>
          <c:h val="0.85728252074470901"/>
        </c:manualLayout>
      </c:layout>
      <c:barChart>
        <c:barDir val="bar"/>
        <c:grouping val="clustered"/>
        <c:varyColors val="0"/>
        <c:ser>
          <c:idx val="0"/>
          <c:order val="0"/>
          <c:tx>
            <c:strRef>
              <c:f>Sheet1!$A$2</c:f>
              <c:strCache>
                <c:ptCount val="1"/>
                <c:pt idx="0">
                  <c:v>USA</c:v>
                </c:pt>
              </c:strCache>
            </c:strRef>
          </c:tx>
          <c:spPr>
            <a:solidFill>
              <a:schemeClr val="accent1"/>
            </a:solidFill>
            <a:ln>
              <a:noFill/>
            </a:ln>
            <a:effectLst/>
          </c:spPr>
          <c:invertIfNegative val="0"/>
          <c:cat>
            <c:strRef>
              <c:f>Sheet1!$B$1</c:f>
              <c:strCache>
                <c:ptCount val="1"/>
                <c:pt idx="0">
                  <c:v>Series 1</c:v>
                </c:pt>
              </c:strCache>
            </c:strRef>
          </c:cat>
          <c:val>
            <c:numRef>
              <c:f>Sheet1!$B$2</c:f>
              <c:numCache>
                <c:formatCode>General</c:formatCode>
                <c:ptCount val="1"/>
                <c:pt idx="0">
                  <c:v>70</c:v>
                </c:pt>
              </c:numCache>
            </c:numRef>
          </c:val>
          <c:extLst>
            <c:ext xmlns:c16="http://schemas.microsoft.com/office/drawing/2014/chart" uri="{C3380CC4-5D6E-409C-BE32-E72D297353CC}">
              <c16:uniqueId val="{00000000-43C3-488F-B920-651739A93FFE}"/>
            </c:ext>
          </c:extLst>
        </c:ser>
        <c:ser>
          <c:idx val="1"/>
          <c:order val="1"/>
          <c:tx>
            <c:strRef>
              <c:f>Sheet1!$A$3</c:f>
              <c:strCache>
                <c:ptCount val="1"/>
                <c:pt idx="0">
                  <c:v>Canada</c:v>
                </c:pt>
              </c:strCache>
            </c:strRef>
          </c:tx>
          <c:spPr>
            <a:solidFill>
              <a:schemeClr val="accent2"/>
            </a:solidFill>
            <a:ln>
              <a:noFill/>
            </a:ln>
            <a:effectLst/>
          </c:spPr>
          <c:invertIfNegative val="0"/>
          <c:cat>
            <c:strRef>
              <c:f>Sheet1!$B$1</c:f>
              <c:strCache>
                <c:ptCount val="1"/>
                <c:pt idx="0">
                  <c:v>Series 1</c:v>
                </c:pt>
              </c:strCache>
            </c:strRef>
          </c:cat>
          <c:val>
            <c:numRef>
              <c:f>Sheet1!$B$3</c:f>
              <c:numCache>
                <c:formatCode>General</c:formatCode>
                <c:ptCount val="1"/>
                <c:pt idx="0">
                  <c:v>50</c:v>
                </c:pt>
              </c:numCache>
            </c:numRef>
          </c:val>
          <c:extLst>
            <c:ext xmlns:c16="http://schemas.microsoft.com/office/drawing/2014/chart" uri="{C3380CC4-5D6E-409C-BE32-E72D297353CC}">
              <c16:uniqueId val="{00000001-43C3-488F-B920-651739A93FFE}"/>
            </c:ext>
          </c:extLst>
        </c:ser>
        <c:ser>
          <c:idx val="2"/>
          <c:order val="2"/>
          <c:tx>
            <c:strRef>
              <c:f>Sheet1!$A$4</c:f>
              <c:strCache>
                <c:ptCount val="1"/>
                <c:pt idx="0">
                  <c:v>Australia</c:v>
                </c:pt>
              </c:strCache>
            </c:strRef>
          </c:tx>
          <c:spPr>
            <a:solidFill>
              <a:schemeClr val="accent3"/>
            </a:solidFill>
            <a:ln>
              <a:noFill/>
            </a:ln>
            <a:effectLst/>
          </c:spPr>
          <c:invertIfNegative val="0"/>
          <c:cat>
            <c:strRef>
              <c:f>Sheet1!$B$1</c:f>
              <c:strCache>
                <c:ptCount val="1"/>
                <c:pt idx="0">
                  <c:v>Series 1</c:v>
                </c:pt>
              </c:strCache>
            </c:strRef>
          </c:cat>
          <c:val>
            <c:numRef>
              <c:f>Sheet1!$B$4</c:f>
              <c:numCache>
                <c:formatCode>General</c:formatCode>
                <c:ptCount val="1"/>
                <c:pt idx="0">
                  <c:v>45</c:v>
                </c:pt>
              </c:numCache>
            </c:numRef>
          </c:val>
          <c:extLst>
            <c:ext xmlns:c16="http://schemas.microsoft.com/office/drawing/2014/chart" uri="{C3380CC4-5D6E-409C-BE32-E72D297353CC}">
              <c16:uniqueId val="{00000002-43C3-488F-B920-651739A93FFE}"/>
            </c:ext>
          </c:extLst>
        </c:ser>
        <c:ser>
          <c:idx val="3"/>
          <c:order val="3"/>
          <c:tx>
            <c:strRef>
              <c:f>Sheet1!$A$5</c:f>
              <c:strCache>
                <c:ptCount val="1"/>
                <c:pt idx="0">
                  <c:v>France</c:v>
                </c:pt>
              </c:strCache>
            </c:strRef>
          </c:tx>
          <c:spPr>
            <a:solidFill>
              <a:schemeClr val="accent4"/>
            </a:solidFill>
            <a:ln>
              <a:noFill/>
            </a:ln>
            <a:effectLst/>
          </c:spPr>
          <c:invertIfNegative val="0"/>
          <c:cat>
            <c:strRef>
              <c:f>Sheet1!$B$1</c:f>
              <c:strCache>
                <c:ptCount val="1"/>
                <c:pt idx="0">
                  <c:v>Series 1</c:v>
                </c:pt>
              </c:strCache>
            </c:strRef>
          </c:cat>
          <c:val>
            <c:numRef>
              <c:f>Sheet1!$B$5</c:f>
              <c:numCache>
                <c:formatCode>General</c:formatCode>
                <c:ptCount val="1"/>
                <c:pt idx="0">
                  <c:v>35</c:v>
                </c:pt>
              </c:numCache>
            </c:numRef>
          </c:val>
          <c:extLst>
            <c:ext xmlns:c16="http://schemas.microsoft.com/office/drawing/2014/chart" uri="{C3380CC4-5D6E-409C-BE32-E72D297353CC}">
              <c16:uniqueId val="{00000003-43C3-488F-B920-651739A93FFE}"/>
            </c:ext>
          </c:extLst>
        </c:ser>
        <c:ser>
          <c:idx val="4"/>
          <c:order val="4"/>
          <c:tx>
            <c:strRef>
              <c:f>Sheet1!$A$6</c:f>
              <c:strCache>
                <c:ptCount val="1"/>
                <c:pt idx="0">
                  <c:v>Korea</c:v>
                </c:pt>
              </c:strCache>
            </c:strRef>
          </c:tx>
          <c:spPr>
            <a:solidFill>
              <a:schemeClr val="accent5"/>
            </a:solidFill>
            <a:ln>
              <a:noFill/>
            </a:ln>
            <a:effectLst/>
          </c:spPr>
          <c:invertIfNegative val="0"/>
          <c:cat>
            <c:strRef>
              <c:f>Sheet1!$B$1</c:f>
              <c:strCache>
                <c:ptCount val="1"/>
                <c:pt idx="0">
                  <c:v>Series 1</c:v>
                </c:pt>
              </c:strCache>
            </c:strRef>
          </c:cat>
          <c:val>
            <c:numRef>
              <c:f>Sheet1!$B$6</c:f>
              <c:numCache>
                <c:formatCode>General</c:formatCode>
                <c:ptCount val="1"/>
                <c:pt idx="0">
                  <c:v>15</c:v>
                </c:pt>
              </c:numCache>
            </c:numRef>
          </c:val>
          <c:extLst>
            <c:ext xmlns:c16="http://schemas.microsoft.com/office/drawing/2014/chart" uri="{C3380CC4-5D6E-409C-BE32-E72D297353CC}">
              <c16:uniqueId val="{00000004-43C3-488F-B920-651739A93FFE}"/>
            </c:ext>
          </c:extLst>
        </c:ser>
        <c:ser>
          <c:idx val="5"/>
          <c:order val="5"/>
          <c:tx>
            <c:strRef>
              <c:f>Sheet1!$A$7</c:f>
              <c:strCache>
                <c:ptCount val="1"/>
                <c:pt idx="0">
                  <c:v>Brazil</c:v>
                </c:pt>
              </c:strCache>
            </c:strRef>
          </c:tx>
          <c:spPr>
            <a:solidFill>
              <a:schemeClr val="accent6"/>
            </a:solidFill>
            <a:ln>
              <a:noFill/>
            </a:ln>
            <a:effectLst/>
          </c:spPr>
          <c:invertIfNegative val="0"/>
          <c:cat>
            <c:strRef>
              <c:f>Sheet1!$B$1</c:f>
              <c:strCache>
                <c:ptCount val="1"/>
                <c:pt idx="0">
                  <c:v>Series 1</c:v>
                </c:pt>
              </c:strCache>
            </c:strRef>
          </c:cat>
          <c:val>
            <c:numRef>
              <c:f>Sheet1!$B$7</c:f>
              <c:numCache>
                <c:formatCode>General</c:formatCode>
                <c:ptCount val="1"/>
                <c:pt idx="0">
                  <c:v>10</c:v>
                </c:pt>
              </c:numCache>
            </c:numRef>
          </c:val>
          <c:extLst>
            <c:ext xmlns:c16="http://schemas.microsoft.com/office/drawing/2014/chart" uri="{C3380CC4-5D6E-409C-BE32-E72D297353CC}">
              <c16:uniqueId val="{00000005-43C3-488F-B920-651739A93FFE}"/>
            </c:ext>
          </c:extLst>
        </c:ser>
        <c:ser>
          <c:idx val="6"/>
          <c:order val="6"/>
          <c:tx>
            <c:strRef>
              <c:f>Sheet1!$A$8</c:f>
              <c:strCache>
                <c:ptCount val="1"/>
                <c:pt idx="0">
                  <c:v>Sweden</c:v>
                </c:pt>
              </c:strCache>
            </c:strRef>
          </c:tx>
          <c:spPr>
            <a:solidFill>
              <a:srgbClr val="00B5E2"/>
            </a:solidFill>
            <a:ln>
              <a:noFill/>
            </a:ln>
            <a:effectLst/>
          </c:spPr>
          <c:invertIfNegative val="0"/>
          <c:cat>
            <c:strRef>
              <c:f>Sheet1!$B$1</c:f>
              <c:strCache>
                <c:ptCount val="1"/>
                <c:pt idx="0">
                  <c:v>Series 1</c:v>
                </c:pt>
              </c:strCache>
            </c:strRef>
          </c:cat>
          <c:val>
            <c:numRef>
              <c:f>Sheet1!$B$8</c:f>
              <c:numCache>
                <c:formatCode>General</c:formatCode>
                <c:ptCount val="1"/>
                <c:pt idx="0">
                  <c:v>5</c:v>
                </c:pt>
              </c:numCache>
            </c:numRef>
          </c:val>
          <c:extLst>
            <c:ext xmlns:c16="http://schemas.microsoft.com/office/drawing/2014/chart" uri="{C3380CC4-5D6E-409C-BE32-E72D297353CC}">
              <c16:uniqueId val="{00000006-43C3-488F-B920-651739A93FFE}"/>
            </c:ext>
          </c:extLst>
        </c:ser>
        <c:ser>
          <c:idx val="7"/>
          <c:order val="7"/>
          <c:tx>
            <c:strRef>
              <c:f>Sheet1!$A$9</c:f>
              <c:strCache>
                <c:ptCount val="1"/>
                <c:pt idx="0">
                  <c:v>Chile</c:v>
                </c:pt>
              </c:strCache>
            </c:strRef>
          </c:tx>
          <c:spPr>
            <a:solidFill>
              <a:srgbClr val="008578"/>
            </a:solidFill>
            <a:ln>
              <a:noFill/>
            </a:ln>
            <a:effectLst/>
          </c:spPr>
          <c:invertIfNegative val="0"/>
          <c:cat>
            <c:strRef>
              <c:f>Sheet1!$B$1</c:f>
              <c:strCache>
                <c:ptCount val="1"/>
                <c:pt idx="0">
                  <c:v>Series 1</c:v>
                </c:pt>
              </c:strCache>
            </c:strRef>
          </c:cat>
          <c:val>
            <c:numRef>
              <c:f>Sheet1!$B$9</c:f>
              <c:numCache>
                <c:formatCode>General</c:formatCode>
                <c:ptCount val="1"/>
                <c:pt idx="0">
                  <c:v>2</c:v>
                </c:pt>
              </c:numCache>
            </c:numRef>
          </c:val>
          <c:extLst>
            <c:ext xmlns:c16="http://schemas.microsoft.com/office/drawing/2014/chart" uri="{C3380CC4-5D6E-409C-BE32-E72D297353CC}">
              <c16:uniqueId val="{00000007-43C3-488F-B920-651739A93FFE}"/>
            </c:ext>
          </c:extLst>
        </c:ser>
        <c:dLbls>
          <c:showLegendKey val="0"/>
          <c:showVal val="0"/>
          <c:showCatName val="0"/>
          <c:showSerName val="0"/>
          <c:showPercent val="0"/>
          <c:showBubbleSize val="0"/>
        </c:dLbls>
        <c:gapWidth val="150"/>
        <c:overlap val="-100"/>
        <c:axId val="1919800936"/>
        <c:axId val="1903226344"/>
      </c:barChart>
      <c:catAx>
        <c:axId val="1919800936"/>
        <c:scaling>
          <c:orientation val="maxMin"/>
        </c:scaling>
        <c:delete val="0"/>
        <c:axPos val="l"/>
        <c:numFmt formatCode="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903226344"/>
        <c:crosses val="autoZero"/>
        <c:auto val="1"/>
        <c:lblAlgn val="ctr"/>
        <c:lblOffset val="100"/>
        <c:noMultiLvlLbl val="0"/>
      </c:catAx>
      <c:valAx>
        <c:axId val="1903226344"/>
        <c:scaling>
          <c:orientation val="minMax"/>
        </c:scaling>
        <c:delete val="0"/>
        <c:axPos val="t"/>
        <c:majorGridlines>
          <c:spPr>
            <a:ln w="9525" cap="flat" cmpd="sng" algn="ctr">
              <a:noFill/>
              <a:round/>
            </a:ln>
            <a:effectLst/>
          </c:spPr>
        </c:majorGridlines>
        <c:numFmt formatCode="General\%" sourceLinked="0"/>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919800936"/>
        <c:crosses val="autoZero"/>
        <c:crossBetween val="between"/>
      </c:valAx>
      <c:spPr>
        <a:noFill/>
        <a:ln>
          <a:noFill/>
        </a:ln>
        <a:effectLst/>
      </c:spPr>
    </c:plotArea>
    <c:legend>
      <c:legendPos val="b"/>
      <c:layout>
        <c:manualLayout>
          <c:xMode val="edge"/>
          <c:yMode val="edge"/>
          <c:x val="0.79934349956859496"/>
          <c:y val="0.39039825457680399"/>
          <c:w val="0.19734440465542599"/>
          <c:h val="0.5690073225215479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tx1"/>
          </a:solidFill>
          <a:latin typeface="+mn-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2B5-854A-B242-EC58FC2A20D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2B5-854A-B242-EC58FC2A20D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2B5-854A-B242-EC58FC2A20D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2B5-854A-B242-EC58FC2A20D0}"/>
              </c:ext>
            </c:extLst>
          </c:dPt>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72B5-854A-B242-EC58FC2A20D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6573347594629"/>
          <c:y val="0.12130773051485153"/>
          <c:w val="0.46473957958170187"/>
          <c:h val="0.85953841729859293"/>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623-2D4F-891F-18F1F3AF263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623-2D4F-891F-18F1F3AF263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623-2D4F-891F-18F1F3AF263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623-2D4F-891F-18F1F3AF2634}"/>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22</c:v>
                </c:pt>
                <c:pt idx="1">
                  <c:v>88</c:v>
                </c:pt>
              </c:numCache>
            </c:numRef>
          </c:val>
          <c:extLst>
            <c:ext xmlns:c16="http://schemas.microsoft.com/office/drawing/2014/chart" uri="{C3380CC4-5D6E-409C-BE32-E72D297353CC}">
              <c16:uniqueId val="{00000008-6623-2D4F-891F-18F1F3AF263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6" name="Rectangle 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en-US"/>
          </a:p>
        </p:txBody>
      </p:sp>
      <p:sp>
        <p:nvSpPr>
          <p:cNvPr id="15367" name="Rectangle 7"/>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en-US"/>
          </a:p>
        </p:txBody>
      </p:sp>
      <p:sp>
        <p:nvSpPr>
          <p:cNvPr id="15368" name="Rectangle 8"/>
          <p:cNvSpPr>
            <a:spLocks noGrp="1" noChangeArrowheads="1"/>
          </p:cNvSpPr>
          <p:nvPr>
            <p:ph type="ftr" sz="quarter" idx="2"/>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en-US"/>
          </a:p>
        </p:txBody>
      </p:sp>
      <p:sp>
        <p:nvSpPr>
          <p:cNvPr id="15369" name="Rectangle 9"/>
          <p:cNvSpPr>
            <a:spLocks noGrp="1" noChangeArrowheads="1"/>
          </p:cNvSpPr>
          <p:nvPr>
            <p:ph type="sldNum" sz="quarter" idx="3"/>
          </p:nvPr>
        </p:nvSpPr>
        <p:spPr bwMode="auto">
          <a:xfrm>
            <a:off x="5735638" y="8685213"/>
            <a:ext cx="11207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6A48D351-BF5F-7D49-8150-A7E8E8CC44E2}" type="slidenum">
              <a:rPr lang="en-US"/>
              <a:pPr/>
              <a:t>‹#›</a:t>
            </a:fld>
            <a:endParaRPr lang="en-US"/>
          </a:p>
        </p:txBody>
      </p:sp>
    </p:spTree>
    <p:extLst>
      <p:ext uri="{BB962C8B-B14F-4D97-AF65-F5344CB8AC3E}">
        <p14:creationId xmlns:p14="http://schemas.microsoft.com/office/powerpoint/2010/main" val="48383643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68300" y="4343400"/>
            <a:ext cx="6121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392" name="Rectangle 8"/>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en-US"/>
          </a:p>
        </p:txBody>
      </p:sp>
      <p:sp>
        <p:nvSpPr>
          <p:cNvPr id="16393" name="Rectangle 9"/>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en-US"/>
          </a:p>
        </p:txBody>
      </p:sp>
      <p:sp>
        <p:nvSpPr>
          <p:cNvPr id="16394" name="Rectangle 10"/>
          <p:cNvSpPr>
            <a:spLocks noGrp="1" noChangeArrowheads="1"/>
          </p:cNvSpPr>
          <p:nvPr>
            <p:ph type="ftr" sz="quarter" idx="4"/>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en-US"/>
          </a:p>
        </p:txBody>
      </p:sp>
      <p:sp>
        <p:nvSpPr>
          <p:cNvPr id="16395" name="Rectangle 11"/>
          <p:cNvSpPr>
            <a:spLocks noGrp="1" noChangeArrowheads="1"/>
          </p:cNvSpPr>
          <p:nvPr>
            <p:ph type="sldNum" sz="quarter" idx="5"/>
          </p:nvPr>
        </p:nvSpPr>
        <p:spPr bwMode="auto">
          <a:xfrm>
            <a:off x="5749925" y="8685213"/>
            <a:ext cx="1106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B976D8D5-0ECD-3A4D-8E63-E16D685F0695}" type="slidenum">
              <a:rPr lang="en-US"/>
              <a:pPr/>
              <a:t>‹#›</a:t>
            </a:fld>
            <a:endParaRPr lang="en-US"/>
          </a:p>
        </p:txBody>
      </p:sp>
    </p:spTree>
    <p:extLst>
      <p:ext uri="{BB962C8B-B14F-4D97-AF65-F5344CB8AC3E}">
        <p14:creationId xmlns:p14="http://schemas.microsoft.com/office/powerpoint/2010/main" val="2323939531"/>
      </p:ext>
    </p:extLst>
  </p:cSld>
  <p:clrMap bg1="lt1" tx1="dk1" bg2="lt2" tx2="dk2" accent1="accent1" accent2="accent2" accent3="accent3" accent4="accent4" accent5="accent5" accent6="accent6" hlink="hlink" folHlink="folHlink"/>
  <p:hf/>
  <p:notesStyle>
    <a:lvl1pPr marL="80010" indent="-80010" algn="l" defTabSz="320040" rtl="0" eaLnBrk="0" fontAlgn="base" hangingPunct="0">
      <a:lnSpc>
        <a:spcPct val="90000"/>
      </a:lnSpc>
      <a:spcBef>
        <a:spcPts val="70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1pPr>
    <a:lvl2pPr marL="40005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2pPr>
    <a:lvl3pPr marL="72009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3pPr>
    <a:lvl4pPr marL="104013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4pPr>
    <a:lvl5pPr marL="136017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5pPr>
    <a:lvl6pPr marL="1600200" algn="l" defTabSz="320040" rtl="0" eaLnBrk="1" latinLnBrk="0" hangingPunct="1">
      <a:defRPr sz="800" kern="1200">
        <a:solidFill>
          <a:schemeClr val="tx1"/>
        </a:solidFill>
        <a:latin typeface="+mn-lt"/>
        <a:ea typeface="+mn-ea"/>
        <a:cs typeface="+mn-cs"/>
      </a:defRPr>
    </a:lvl6pPr>
    <a:lvl7pPr marL="1920240" algn="l" defTabSz="320040" rtl="0" eaLnBrk="1" latinLnBrk="0" hangingPunct="1">
      <a:defRPr sz="800" kern="1200">
        <a:solidFill>
          <a:schemeClr val="tx1"/>
        </a:solidFill>
        <a:latin typeface="+mn-lt"/>
        <a:ea typeface="+mn-ea"/>
        <a:cs typeface="+mn-cs"/>
      </a:defRPr>
    </a:lvl7pPr>
    <a:lvl8pPr marL="2240280" algn="l" defTabSz="320040" rtl="0" eaLnBrk="1" latinLnBrk="0" hangingPunct="1">
      <a:defRPr sz="800" kern="1200">
        <a:solidFill>
          <a:schemeClr val="tx1"/>
        </a:solidFill>
        <a:latin typeface="+mn-lt"/>
        <a:ea typeface="+mn-ea"/>
        <a:cs typeface="+mn-cs"/>
      </a:defRPr>
    </a:lvl8pPr>
    <a:lvl9pPr marL="2560320" algn="l" defTabSz="320040"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sinursingsolutions.com/Documents/Library/NSI_National_Health_Care_Retention_Report.pdf"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1</a:t>
            </a:fld>
            <a:endParaRPr lang="en-US"/>
          </a:p>
        </p:txBody>
      </p:sp>
      <p:sp>
        <p:nvSpPr>
          <p:cNvPr id="8" name="Date Placeholder 7">
            <a:extLst>
              <a:ext uri="{FF2B5EF4-FFF2-40B4-BE49-F238E27FC236}">
                <a16:creationId xmlns:a16="http://schemas.microsoft.com/office/drawing/2014/main" id="{CAD99D68-8FB8-A94E-AA84-8CC3DEF4C575}"/>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232509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33</a:t>
            </a:fld>
            <a:endParaRPr lang="en-US"/>
          </a:p>
        </p:txBody>
      </p:sp>
      <p:sp>
        <p:nvSpPr>
          <p:cNvPr id="8" name="Date Placeholder 7">
            <a:extLst>
              <a:ext uri="{FF2B5EF4-FFF2-40B4-BE49-F238E27FC236}">
                <a16:creationId xmlns:a16="http://schemas.microsoft.com/office/drawing/2014/main" id="{6A028C07-ABA2-AA42-AE28-E7CF43E09CF2}"/>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300674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34</a:t>
            </a:fld>
            <a:endParaRPr lang="en-US"/>
          </a:p>
        </p:txBody>
      </p:sp>
      <p:sp>
        <p:nvSpPr>
          <p:cNvPr id="8" name="Date Placeholder 7">
            <a:extLst>
              <a:ext uri="{FF2B5EF4-FFF2-40B4-BE49-F238E27FC236}">
                <a16:creationId xmlns:a16="http://schemas.microsoft.com/office/drawing/2014/main" id="{CC95572A-421A-0E4B-A525-673E6D80B268}"/>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615017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A5D73432-AF4F-47C3-9401-CF6A951B1DD0}" type="datetime8">
              <a:rPr lang="en-US" smtClean="0"/>
              <a:t>11/7/2021 9:14 AM</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35</a:t>
            </a:fld>
            <a:endParaRPr lang="en-US"/>
          </a:p>
        </p:txBody>
      </p:sp>
    </p:spTree>
    <p:extLst>
      <p:ext uri="{BB962C8B-B14F-4D97-AF65-F5344CB8AC3E}">
        <p14:creationId xmlns:p14="http://schemas.microsoft.com/office/powerpoint/2010/main" val="2562983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36</a:t>
            </a:fld>
            <a:endParaRPr lang="en-US"/>
          </a:p>
        </p:txBody>
      </p:sp>
      <p:sp>
        <p:nvSpPr>
          <p:cNvPr id="8" name="Date Placeholder 7">
            <a:extLst>
              <a:ext uri="{FF2B5EF4-FFF2-40B4-BE49-F238E27FC236}">
                <a16:creationId xmlns:a16="http://schemas.microsoft.com/office/drawing/2014/main" id="{AC08CC47-6712-B544-860C-B67BB27DCDA4}"/>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842845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37</a:t>
            </a:fld>
            <a:endParaRPr lang="en-US"/>
          </a:p>
        </p:txBody>
      </p:sp>
      <p:sp>
        <p:nvSpPr>
          <p:cNvPr id="8" name="Date Placeholder 7">
            <a:extLst>
              <a:ext uri="{FF2B5EF4-FFF2-40B4-BE49-F238E27FC236}">
                <a16:creationId xmlns:a16="http://schemas.microsoft.com/office/drawing/2014/main" id="{931EAEB8-38FE-3043-A96D-64E19AB0F1A0}"/>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179020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38</a:t>
            </a:fld>
            <a:endParaRPr lang="en-US"/>
          </a:p>
        </p:txBody>
      </p:sp>
      <p:sp>
        <p:nvSpPr>
          <p:cNvPr id="8" name="Date Placeholder 7">
            <a:extLst>
              <a:ext uri="{FF2B5EF4-FFF2-40B4-BE49-F238E27FC236}">
                <a16:creationId xmlns:a16="http://schemas.microsoft.com/office/drawing/2014/main" id="{26A777E6-51E1-5042-8E03-A40029ECF7EF}"/>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2256068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39</a:t>
            </a:fld>
            <a:endParaRPr lang="en-US"/>
          </a:p>
        </p:txBody>
      </p:sp>
      <p:sp>
        <p:nvSpPr>
          <p:cNvPr id="8" name="Date Placeholder 7">
            <a:extLst>
              <a:ext uri="{FF2B5EF4-FFF2-40B4-BE49-F238E27FC236}">
                <a16:creationId xmlns:a16="http://schemas.microsoft.com/office/drawing/2014/main" id="{26D44382-FF96-0F47-A2B1-B48FEF695841}"/>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933563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40</a:t>
            </a:fld>
            <a:endParaRPr lang="en-US"/>
          </a:p>
        </p:txBody>
      </p:sp>
      <p:sp>
        <p:nvSpPr>
          <p:cNvPr id="8" name="Date Placeholder 7">
            <a:extLst>
              <a:ext uri="{FF2B5EF4-FFF2-40B4-BE49-F238E27FC236}">
                <a16:creationId xmlns:a16="http://schemas.microsoft.com/office/drawing/2014/main" id="{5907B63C-4422-9B4A-BE25-16919E63DE1D}"/>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46908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2</a:t>
            </a:fld>
            <a:endParaRPr lang="en-US"/>
          </a:p>
        </p:txBody>
      </p:sp>
      <p:sp>
        <p:nvSpPr>
          <p:cNvPr id="8" name="Date Placeholder 7">
            <a:extLst>
              <a:ext uri="{FF2B5EF4-FFF2-40B4-BE49-F238E27FC236}">
                <a16:creationId xmlns:a16="http://schemas.microsoft.com/office/drawing/2014/main" id="{469BBB27-397A-DA40-BBE7-E2723269D553}"/>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290771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11</a:t>
            </a:fld>
            <a:endParaRPr lang="en-US"/>
          </a:p>
        </p:txBody>
      </p:sp>
      <p:sp>
        <p:nvSpPr>
          <p:cNvPr id="8" name="Date Placeholder 7">
            <a:extLst>
              <a:ext uri="{FF2B5EF4-FFF2-40B4-BE49-F238E27FC236}">
                <a16:creationId xmlns:a16="http://schemas.microsoft.com/office/drawing/2014/main" id="{5907B63C-4422-9B4A-BE25-16919E63DE1D}"/>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67611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17</a:t>
            </a:fld>
            <a:endParaRPr lang="en-US"/>
          </a:p>
        </p:txBody>
      </p:sp>
      <p:sp>
        <p:nvSpPr>
          <p:cNvPr id="8" name="Date Placeholder 7">
            <a:extLst>
              <a:ext uri="{FF2B5EF4-FFF2-40B4-BE49-F238E27FC236}">
                <a16:creationId xmlns:a16="http://schemas.microsoft.com/office/drawing/2014/main" id="{AC08CC47-6712-B544-860C-B67BB27DCDA4}"/>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479905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18</a:t>
            </a:fld>
            <a:endParaRPr lang="en-US"/>
          </a:p>
        </p:txBody>
      </p:sp>
      <p:sp>
        <p:nvSpPr>
          <p:cNvPr id="8" name="Date Placeholder 7">
            <a:extLst>
              <a:ext uri="{FF2B5EF4-FFF2-40B4-BE49-F238E27FC236}">
                <a16:creationId xmlns:a16="http://schemas.microsoft.com/office/drawing/2014/main" id="{AC08CC47-6712-B544-860C-B67BB27DCDA4}"/>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414794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latin typeface="Arial"/>
                <a:ea typeface="Arial Unicode MS"/>
                <a:cs typeface="Arial"/>
                <a:hlinkClick r:id="rId3"/>
              </a:rPr>
              <a:t>https://www.nsinursingsolutions.com/Documents/Library/NSI_National_Health_Care_Retention_Report.pdf</a:t>
            </a:r>
            <a:endParaRPr lang="en-US">
              <a:latin typeface="Arial"/>
              <a:ea typeface="Arial Unicode MS"/>
              <a:cs typeface="Arial"/>
            </a:endParaRPr>
          </a:p>
          <a:p>
            <a:pPr>
              <a:buNone/>
            </a:pPr>
            <a:endParaRPr lang="en-US">
              <a:cs typeface="Arial"/>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a:pPr/>
              <a:t>23</a:t>
            </a:fld>
            <a:endParaRPr lang="en-US"/>
          </a:p>
        </p:txBody>
      </p:sp>
    </p:spTree>
    <p:extLst>
      <p:ext uri="{BB962C8B-B14F-4D97-AF65-F5344CB8AC3E}">
        <p14:creationId xmlns:p14="http://schemas.microsoft.com/office/powerpoint/2010/main" val="3614202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26</a:t>
            </a:fld>
            <a:endParaRPr lang="en-US"/>
          </a:p>
        </p:txBody>
      </p:sp>
      <p:sp>
        <p:nvSpPr>
          <p:cNvPr id="8" name="Date Placeholder 7">
            <a:extLst>
              <a:ext uri="{FF2B5EF4-FFF2-40B4-BE49-F238E27FC236}">
                <a16:creationId xmlns:a16="http://schemas.microsoft.com/office/drawing/2014/main" id="{5907B63C-4422-9B4A-BE25-16919E63DE1D}"/>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91589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latin typeface="Calibri"/>
                <a:ea typeface="Arial Unicode MS"/>
                <a:cs typeface="Calibri"/>
              </a:rPr>
              <a:t>This is our marvelous team members with diversify experience and regional background. There is a big gap in finding flexible job and delay recruiting time, connecting nurses stay at home, mothers, 55 above and baby Boomers who </a:t>
            </a:r>
            <a:r>
              <a:rPr lang="en-US" err="1">
                <a:latin typeface="Calibri"/>
                <a:ea typeface="Arial Unicode MS"/>
                <a:cs typeface="Calibri"/>
              </a:rPr>
              <a:t>ar</a:t>
            </a:r>
            <a:r>
              <a:rPr lang="en-US">
                <a:latin typeface="Calibri"/>
                <a:ea typeface="Arial Unicode MS"/>
                <a:cs typeface="Calibri"/>
              </a:rPr>
              <a:t> retire but still want to work and help the community through their skills and experience. Our solution will connect these nurses to health care system, like a uber or tinder for nurses. </a:t>
            </a:r>
            <a:endParaRPr lang="en-US">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a:pPr/>
              <a:t>31</a:t>
            </a:fld>
            <a:endParaRPr lang="en-US"/>
          </a:p>
        </p:txBody>
      </p:sp>
    </p:spTree>
    <p:extLst>
      <p:ext uri="{BB962C8B-B14F-4D97-AF65-F5344CB8AC3E}">
        <p14:creationId xmlns:p14="http://schemas.microsoft.com/office/powerpoint/2010/main" val="3304679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32</a:t>
            </a:fld>
            <a:endParaRPr lang="en-US"/>
          </a:p>
        </p:txBody>
      </p:sp>
      <p:sp>
        <p:nvSpPr>
          <p:cNvPr id="8" name="Date Placeholder 7">
            <a:extLst>
              <a:ext uri="{FF2B5EF4-FFF2-40B4-BE49-F238E27FC236}">
                <a16:creationId xmlns:a16="http://schemas.microsoft.com/office/drawing/2014/main" id="{2A9C3FD4-ADAA-5F49-9797-5CC50E9DA390}"/>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9246690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5367" y="420977"/>
            <a:ext cx="10981267" cy="1615440"/>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5000" b="1" i="0" u="none" strike="noStrike" kern="1500" cap="none" spc="-100" normalizeH="0" baseline="0" noProof="0" dirty="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a:t>
            </a:r>
            <a:br>
              <a:rPr lang="en-US"/>
            </a:br>
            <a:r>
              <a:rPr lang="en-US"/>
              <a:t>title style</a:t>
            </a:r>
          </a:p>
        </p:txBody>
      </p:sp>
      <p:sp>
        <p:nvSpPr>
          <p:cNvPr id="6" name="Text Placeholder 5"/>
          <p:cNvSpPr>
            <a:spLocks noGrp="1"/>
          </p:cNvSpPr>
          <p:nvPr>
            <p:ph type="body" sz="quarter" idx="10"/>
          </p:nvPr>
        </p:nvSpPr>
        <p:spPr>
          <a:xfrm>
            <a:off x="605367" y="2367251"/>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10" name="Picture 9">
            <a:extLst>
              <a:ext uri="{FF2B5EF4-FFF2-40B4-BE49-F238E27FC236}">
                <a16:creationId xmlns:a16="http://schemas.microsoft.com/office/drawing/2014/main" id="{8A2C7CF9-D9AF-D448-B4A7-008ACC888A03}"/>
              </a:ext>
            </a:extLst>
          </p:cNvPr>
          <p:cNvPicPr>
            <a:picLocks noChangeAspect="1"/>
          </p:cNvPicPr>
          <p:nvPr userDrawn="1"/>
        </p:nvPicPr>
        <p:blipFill>
          <a:blip r:embed="rId3"/>
          <a:stretch>
            <a:fillRect/>
          </a:stretch>
        </p:blipFill>
        <p:spPr>
          <a:xfrm>
            <a:off x="537553" y="6175017"/>
            <a:ext cx="2013624" cy="504482"/>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1DA31DAA-AF3D-4F32-9439-8E5262D64DBB}"/>
              </a:ext>
            </a:extLst>
          </p:cNvPr>
          <p:cNvPicPr>
            <a:picLocks noChangeAspect="1"/>
          </p:cNvPicPr>
          <p:nvPr userDrawn="1"/>
        </p:nvPicPr>
        <p:blipFill rotWithShape="1">
          <a:blip r:embed="rId4"/>
          <a:srcRect r="22682"/>
          <a:stretch/>
        </p:blipFill>
        <p:spPr>
          <a:xfrm>
            <a:off x="2622297" y="6164857"/>
            <a:ext cx="3016503" cy="696005"/>
          </a:xfrm>
          <a:prstGeom prst="rect">
            <a:avLst/>
          </a:prstGeom>
        </p:spPr>
      </p:pic>
    </p:spTree>
    <p:custDataLst>
      <p:tags r:id="rId1"/>
    </p:custData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title, sub blue">
    <p:bg>
      <p:bgPr>
        <a:solidFill>
          <a:schemeClr val="accent5"/>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title magenta">
    <p:bg>
      <p:bgPr>
        <a:solidFill>
          <a:schemeClr val="accent3"/>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sub magenta">
    <p:bg>
      <p:bgPr>
        <a:solidFill>
          <a:schemeClr val="accent6"/>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section title, sub magenta">
    <p:bg>
      <p:bgPr>
        <a:solidFill>
          <a:schemeClr val="accent4">
            <a:lumMod val="75000"/>
          </a:schemeClr>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extLst>
      <p:ext uri="{BB962C8B-B14F-4D97-AF65-F5344CB8AC3E}">
        <p14:creationId xmlns:p14="http://schemas.microsoft.com/office/powerpoint/2010/main" val="186810453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CCF9F-8C09-4CF5-898D-112226216355}"/>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FB6C2ECB-A4FE-4288-8FCC-BBE730F1B396}"/>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5" name="Content Placeholder 4">
            <a:extLst>
              <a:ext uri="{FF2B5EF4-FFF2-40B4-BE49-F238E27FC236}">
                <a16:creationId xmlns:a16="http://schemas.microsoft.com/office/drawing/2014/main" id="{AE7F6632-A536-4E61-832D-097A4041BD38}"/>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 graphic">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2" name="Title 1">
            <a:extLst>
              <a:ext uri="{FF2B5EF4-FFF2-40B4-BE49-F238E27FC236}">
                <a16:creationId xmlns:a16="http://schemas.microsoft.com/office/drawing/2014/main" id="{94550AF9-85EE-431B-BD54-F1FC8C6D421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160B6D8-A902-42D8-AB46-12D035F9250E}"/>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A023ADA1-AE77-4E30-9860-A25034135C4F}"/>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 multi image">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5" name="Picture Placeholder 3">
            <a:extLst>
              <a:ext uri="{FF2B5EF4-FFF2-40B4-BE49-F238E27FC236}">
                <a16:creationId xmlns:a16="http://schemas.microsoft.com/office/drawing/2014/main" id="{01EC1A14-743D-4EE0-A878-60807D3B445F}"/>
              </a:ext>
            </a:extLst>
          </p:cNvPr>
          <p:cNvSpPr>
            <a:spLocks noGrp="1"/>
          </p:cNvSpPr>
          <p:nvPr>
            <p:ph type="pic" sz="quarter" idx="18"/>
          </p:nvPr>
        </p:nvSpPr>
        <p:spPr>
          <a:xfrm>
            <a:off x="609600" y="1948212"/>
            <a:ext cx="2614268" cy="1758961"/>
          </a:xfrm>
        </p:spPr>
        <p:txBody>
          <a:bodyPr/>
          <a:lstStyle>
            <a:lvl1pPr marL="0" indent="0">
              <a:buNone/>
              <a:defRPr>
                <a:solidFill>
                  <a:schemeClr val="tx2"/>
                </a:solidFill>
              </a:defRPr>
            </a:lvl1pPr>
          </a:lstStyle>
          <a:p>
            <a:endParaRPr lang="en-US"/>
          </a:p>
        </p:txBody>
      </p:sp>
      <p:sp>
        <p:nvSpPr>
          <p:cNvPr id="16" name="Picture Placeholder 3">
            <a:extLst>
              <a:ext uri="{FF2B5EF4-FFF2-40B4-BE49-F238E27FC236}">
                <a16:creationId xmlns:a16="http://schemas.microsoft.com/office/drawing/2014/main" id="{38524962-5303-462F-AFF4-6DD4D159CBD1}"/>
              </a:ext>
            </a:extLst>
          </p:cNvPr>
          <p:cNvSpPr>
            <a:spLocks noGrp="1"/>
          </p:cNvSpPr>
          <p:nvPr>
            <p:ph type="pic" sz="quarter" idx="19"/>
          </p:nvPr>
        </p:nvSpPr>
        <p:spPr>
          <a:xfrm>
            <a:off x="3391237" y="1945660"/>
            <a:ext cx="2614268" cy="1758961"/>
          </a:xfrm>
        </p:spPr>
        <p:txBody>
          <a:bodyPr/>
          <a:lstStyle>
            <a:lvl1pPr marL="0" indent="0">
              <a:buNone/>
              <a:defRPr>
                <a:solidFill>
                  <a:schemeClr val="tx2"/>
                </a:solidFill>
              </a:defRPr>
            </a:lvl1pPr>
          </a:lstStyle>
          <a:p>
            <a:endParaRPr lang="en-US"/>
          </a:p>
        </p:txBody>
      </p:sp>
      <p:sp>
        <p:nvSpPr>
          <p:cNvPr id="17" name="Picture Placeholder 3">
            <a:extLst>
              <a:ext uri="{FF2B5EF4-FFF2-40B4-BE49-F238E27FC236}">
                <a16:creationId xmlns:a16="http://schemas.microsoft.com/office/drawing/2014/main" id="{A29742B1-CD48-4F91-AFDF-D371A06C7ABB}"/>
              </a:ext>
            </a:extLst>
          </p:cNvPr>
          <p:cNvSpPr>
            <a:spLocks noGrp="1"/>
          </p:cNvSpPr>
          <p:nvPr>
            <p:ph type="pic" sz="quarter" idx="20"/>
          </p:nvPr>
        </p:nvSpPr>
        <p:spPr>
          <a:xfrm>
            <a:off x="6172874" y="1952040"/>
            <a:ext cx="2614268" cy="1758961"/>
          </a:xfrm>
        </p:spPr>
        <p:txBody>
          <a:bodyPr/>
          <a:lstStyle>
            <a:lvl1pPr marL="0" indent="0">
              <a:buNone/>
              <a:defRPr>
                <a:solidFill>
                  <a:schemeClr val="tx2"/>
                </a:solidFill>
              </a:defRPr>
            </a:lvl1pPr>
          </a:lstStyle>
          <a:p>
            <a:endParaRPr lang="en-US"/>
          </a:p>
        </p:txBody>
      </p:sp>
      <p:sp>
        <p:nvSpPr>
          <p:cNvPr id="19" name="Picture Placeholder 3">
            <a:extLst>
              <a:ext uri="{FF2B5EF4-FFF2-40B4-BE49-F238E27FC236}">
                <a16:creationId xmlns:a16="http://schemas.microsoft.com/office/drawing/2014/main" id="{147CD88C-B619-41B1-A824-C7444ACE32F3}"/>
              </a:ext>
            </a:extLst>
          </p:cNvPr>
          <p:cNvSpPr>
            <a:spLocks noGrp="1"/>
          </p:cNvSpPr>
          <p:nvPr>
            <p:ph type="pic" sz="quarter" idx="21"/>
          </p:nvPr>
        </p:nvSpPr>
        <p:spPr>
          <a:xfrm>
            <a:off x="8954510" y="1961445"/>
            <a:ext cx="2614268" cy="1758961"/>
          </a:xfrm>
        </p:spPr>
        <p:txBody>
          <a:bodyPr/>
          <a:lstStyle>
            <a:lvl1pPr marL="0" indent="0">
              <a:buNone/>
              <a:defRPr>
                <a:solidFill>
                  <a:schemeClr val="tx2"/>
                </a:solidFill>
              </a:defRPr>
            </a:lvl1pPr>
          </a:lstStyle>
          <a:p>
            <a:endParaRPr lang="en-US"/>
          </a:p>
        </p:txBody>
      </p:sp>
      <p:sp>
        <p:nvSpPr>
          <p:cNvPr id="24" name="Picture Placeholder 3">
            <a:extLst>
              <a:ext uri="{FF2B5EF4-FFF2-40B4-BE49-F238E27FC236}">
                <a16:creationId xmlns:a16="http://schemas.microsoft.com/office/drawing/2014/main" id="{62F96FA4-7CD5-434D-A000-4FC32EC33929}"/>
              </a:ext>
            </a:extLst>
          </p:cNvPr>
          <p:cNvSpPr>
            <a:spLocks noGrp="1"/>
          </p:cNvSpPr>
          <p:nvPr>
            <p:ph type="pic" sz="quarter" idx="22"/>
          </p:nvPr>
        </p:nvSpPr>
        <p:spPr>
          <a:xfrm>
            <a:off x="609600" y="3891865"/>
            <a:ext cx="2614268" cy="1758961"/>
          </a:xfrm>
        </p:spPr>
        <p:txBody>
          <a:bodyPr/>
          <a:lstStyle>
            <a:lvl1pPr marL="0" indent="0">
              <a:buNone/>
              <a:defRPr>
                <a:solidFill>
                  <a:schemeClr val="tx2"/>
                </a:solidFill>
              </a:defRPr>
            </a:lvl1pPr>
          </a:lstStyle>
          <a:p>
            <a:endParaRPr lang="en-US"/>
          </a:p>
        </p:txBody>
      </p:sp>
      <p:sp>
        <p:nvSpPr>
          <p:cNvPr id="25" name="Picture Placeholder 3">
            <a:extLst>
              <a:ext uri="{FF2B5EF4-FFF2-40B4-BE49-F238E27FC236}">
                <a16:creationId xmlns:a16="http://schemas.microsoft.com/office/drawing/2014/main" id="{BBEE7ABE-77AD-4A40-ADED-D83B23F64A8C}"/>
              </a:ext>
            </a:extLst>
          </p:cNvPr>
          <p:cNvSpPr>
            <a:spLocks noGrp="1"/>
          </p:cNvSpPr>
          <p:nvPr>
            <p:ph type="pic" sz="quarter" idx="23"/>
          </p:nvPr>
        </p:nvSpPr>
        <p:spPr>
          <a:xfrm>
            <a:off x="3391237" y="3889313"/>
            <a:ext cx="2614268" cy="1758961"/>
          </a:xfrm>
        </p:spPr>
        <p:txBody>
          <a:bodyPr/>
          <a:lstStyle>
            <a:lvl1pPr marL="0" indent="0">
              <a:buNone/>
              <a:defRPr>
                <a:solidFill>
                  <a:schemeClr val="tx2"/>
                </a:solidFill>
              </a:defRPr>
            </a:lvl1pPr>
          </a:lstStyle>
          <a:p>
            <a:endParaRPr lang="en-US"/>
          </a:p>
        </p:txBody>
      </p:sp>
      <p:sp>
        <p:nvSpPr>
          <p:cNvPr id="26" name="Picture Placeholder 3">
            <a:extLst>
              <a:ext uri="{FF2B5EF4-FFF2-40B4-BE49-F238E27FC236}">
                <a16:creationId xmlns:a16="http://schemas.microsoft.com/office/drawing/2014/main" id="{370C06F7-5603-41E6-8BD9-06EDA6C60220}"/>
              </a:ext>
            </a:extLst>
          </p:cNvPr>
          <p:cNvSpPr>
            <a:spLocks noGrp="1"/>
          </p:cNvSpPr>
          <p:nvPr>
            <p:ph type="pic" sz="quarter" idx="26"/>
          </p:nvPr>
        </p:nvSpPr>
        <p:spPr>
          <a:xfrm>
            <a:off x="6172874" y="3895693"/>
            <a:ext cx="2614268" cy="1758961"/>
          </a:xfrm>
        </p:spPr>
        <p:txBody>
          <a:bodyPr/>
          <a:lstStyle>
            <a:lvl1pPr marL="0" indent="0">
              <a:buNone/>
              <a:defRPr>
                <a:solidFill>
                  <a:schemeClr val="tx2"/>
                </a:solidFill>
              </a:defRPr>
            </a:lvl1pPr>
          </a:lstStyle>
          <a:p>
            <a:endParaRPr lang="en-US"/>
          </a:p>
        </p:txBody>
      </p:sp>
      <p:sp>
        <p:nvSpPr>
          <p:cNvPr id="27" name="Picture Placeholder 3">
            <a:extLst>
              <a:ext uri="{FF2B5EF4-FFF2-40B4-BE49-F238E27FC236}">
                <a16:creationId xmlns:a16="http://schemas.microsoft.com/office/drawing/2014/main" id="{A2C71AB9-038D-4843-9665-137E2D47BE47}"/>
              </a:ext>
            </a:extLst>
          </p:cNvPr>
          <p:cNvSpPr>
            <a:spLocks noGrp="1"/>
          </p:cNvSpPr>
          <p:nvPr>
            <p:ph type="pic" sz="quarter" idx="27"/>
          </p:nvPr>
        </p:nvSpPr>
        <p:spPr>
          <a:xfrm>
            <a:off x="8954510" y="3905098"/>
            <a:ext cx="2614268" cy="1758961"/>
          </a:xfrm>
        </p:spPr>
        <p:txBody>
          <a:bodyPr/>
          <a:lstStyle>
            <a:lvl1pPr marL="0" indent="0">
              <a:buNone/>
              <a:defRPr>
                <a:solidFill>
                  <a:schemeClr val="tx2"/>
                </a:solidFill>
              </a:defRPr>
            </a:lvl1pPr>
          </a:lstStyle>
          <a:p>
            <a:endParaRPr lang="en-US"/>
          </a:p>
        </p:txBody>
      </p:sp>
      <p:sp>
        <p:nvSpPr>
          <p:cNvPr id="2" name="Title 1">
            <a:extLst>
              <a:ext uri="{FF2B5EF4-FFF2-40B4-BE49-F238E27FC236}">
                <a16:creationId xmlns:a16="http://schemas.microsoft.com/office/drawing/2014/main" id="{D5FCFA94-6B37-49F1-850E-3358476DEEA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D20CB62-9910-41B7-AE83-DF549EE6D6E4}"/>
              </a:ext>
            </a:extLst>
          </p:cNvPr>
          <p:cNvSpPr>
            <a:spLocks noGrp="1"/>
          </p:cNvSpPr>
          <p:nvPr>
            <p:ph type="sldNum" sz="quarter" idx="28"/>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415709774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9732-053F-4710-A1A5-3FB81948AE5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C15143D-07D7-4953-9034-85742E3783E2}"/>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8" name="Content Placeholder 4">
            <a:extLst>
              <a:ext uri="{FF2B5EF4-FFF2-40B4-BE49-F238E27FC236}">
                <a16:creationId xmlns:a16="http://schemas.microsoft.com/office/drawing/2014/main" id="{A7341B4C-7F27-49E4-ABF9-B6FED1C3E544}"/>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 bullets">
    <p:spTree>
      <p:nvGrpSpPr>
        <p:cNvPr id="1" name=""/>
        <p:cNvGrpSpPr/>
        <p:nvPr/>
      </p:nvGrpSpPr>
      <p:grpSpPr>
        <a:xfrm>
          <a:off x="0" y="0"/>
          <a:ext cx="0" cy="0"/>
          <a:chOff x="0" y="0"/>
          <a:chExt cx="0" cy="0"/>
        </a:xfrm>
      </p:grpSpPr>
      <p:sp>
        <p:nvSpPr>
          <p:cNvPr id="7"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4" name="Text Placeholder 14">
            <a:extLst>
              <a:ext uri="{FF2B5EF4-FFF2-40B4-BE49-F238E27FC236}">
                <a16:creationId xmlns:a16="http://schemas.microsoft.com/office/drawing/2014/main" id="{83C15858-F7D2-448E-AC37-B9D644F6BD09}"/>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53B689D7-D8FA-4F51-9AA0-F53B86123D8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A08C8B9-19E9-48BB-B9CB-00227891D9C0}"/>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9" name="Content Placeholder 4">
            <a:extLst>
              <a:ext uri="{FF2B5EF4-FFF2-40B4-BE49-F238E27FC236}">
                <a16:creationId xmlns:a16="http://schemas.microsoft.com/office/drawing/2014/main" id="{DDC31D03-1592-4FFD-A8B8-E8D0941E316B}"/>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 header,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13178"/>
            <a:ext cx="10972800" cy="390428"/>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10000"/>
              </a:lnSpc>
              <a:spcBef>
                <a:spcPts val="0"/>
              </a:spcBef>
              <a:spcAft>
                <a:spcPct val="0"/>
              </a:spcAft>
              <a:buClr>
                <a:schemeClr val="tx1"/>
              </a:buClr>
              <a:buSzPct val="100000"/>
              <a:buFont typeface="Arial" pitchFamily="-65" charset="0"/>
              <a:buNone/>
              <a:defRPr lang="en-US" sz="2500" b="1" dirty="0" smtClean="0">
                <a:solidFill>
                  <a:schemeClr val="tx1"/>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0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1800" dirty="0">
                <a:solidFill>
                  <a:schemeClr val="tx1"/>
                </a:solidFill>
                <a:latin typeface="+mn-lt"/>
                <a:ea typeface="Arial Unicode MS" pitchFamily="-65" charset="0"/>
                <a:cs typeface="Arial Unicode MS" pitchFamily="-65" charset="0"/>
                <a:sym typeface="Arial" pitchFamily="-65" charset="0"/>
              </a:defRPr>
            </a:lvl5pPr>
          </a:lstStyle>
          <a:p>
            <a:pPr lvl="0"/>
            <a:r>
              <a:rPr lang="en-US"/>
              <a:t>Edit Master text styles</a:t>
            </a:r>
          </a:p>
        </p:txBody>
      </p:sp>
      <p:sp>
        <p:nvSpPr>
          <p:cNvPr id="7" name="Text Placeholder 4"/>
          <p:cNvSpPr>
            <a:spLocks noGrp="1"/>
          </p:cNvSpPr>
          <p:nvPr>
            <p:ph type="body" sz="quarter" idx="10"/>
          </p:nvPr>
        </p:nvSpPr>
        <p:spPr>
          <a:xfrm>
            <a:off x="609600" y="868681"/>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4" name="Text Placeholder 14">
            <a:extLst>
              <a:ext uri="{FF2B5EF4-FFF2-40B4-BE49-F238E27FC236}">
                <a16:creationId xmlns:a16="http://schemas.microsoft.com/office/drawing/2014/main" id="{7AF03CF5-4739-4CC7-AEE2-0B9F7454F43F}"/>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017F2A2F-0AA0-4515-934D-5D4BC9381F8D}"/>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A0E1354D-3E5E-4E4A-9CA0-60C3AEE5C72F}"/>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1520DDBA-6507-43D9-B5D6-89F38C956D57}"/>
              </a:ext>
            </a:extLst>
          </p:cNvPr>
          <p:cNvSpPr>
            <a:spLocks noGrp="1"/>
          </p:cNvSpPr>
          <p:nvPr>
            <p:ph sz="quarter" idx="22"/>
          </p:nvPr>
        </p:nvSpPr>
        <p:spPr>
          <a:xfrm>
            <a:off x="609600" y="2266122"/>
            <a:ext cx="10972800" cy="36532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5367" y="2096843"/>
            <a:ext cx="10981267" cy="1615440"/>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5000" b="1" i="0" u="none" strike="noStrike" kern="1500" cap="none" spc="-100" normalizeH="0" baseline="0" noProof="0" dirty="0">
                <a:ln>
                  <a:noFill/>
                </a:ln>
                <a:solidFill>
                  <a:schemeClr val="accent2"/>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a:t>
            </a:r>
            <a:br>
              <a:rPr lang="en-US"/>
            </a:br>
            <a:r>
              <a:rPr lang="en-US"/>
              <a:t>title style</a:t>
            </a:r>
          </a:p>
        </p:txBody>
      </p:sp>
      <p:sp>
        <p:nvSpPr>
          <p:cNvPr id="6" name="Text Placeholder 5"/>
          <p:cNvSpPr>
            <a:spLocks noGrp="1"/>
          </p:cNvSpPr>
          <p:nvPr>
            <p:ph type="body" sz="quarter" idx="10"/>
          </p:nvPr>
        </p:nvSpPr>
        <p:spPr>
          <a:xfrm>
            <a:off x="605367" y="3909431"/>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8" name="Picture 7">
            <a:extLst>
              <a:ext uri="{FF2B5EF4-FFF2-40B4-BE49-F238E27FC236}">
                <a16:creationId xmlns:a16="http://schemas.microsoft.com/office/drawing/2014/main" id="{9EB5F0E6-1418-304D-A3B5-7877DF7DD1B2}"/>
              </a:ext>
            </a:extLst>
          </p:cNvPr>
          <p:cNvPicPr>
            <a:picLocks noChangeAspect="1"/>
          </p:cNvPicPr>
          <p:nvPr userDrawn="1"/>
        </p:nvPicPr>
        <p:blipFill>
          <a:blip r:embed="rId3"/>
          <a:stretch>
            <a:fillRect/>
          </a:stretch>
        </p:blipFill>
        <p:spPr>
          <a:xfrm>
            <a:off x="537553" y="6175017"/>
            <a:ext cx="2013624" cy="504482"/>
          </a:xfrm>
          <a:prstGeom prst="rect">
            <a:avLst/>
          </a:prstGeom>
        </p:spPr>
      </p:pic>
    </p:spTree>
    <p:custDataLst>
      <p:tags r:id="rId1"/>
    </p:custDataLst>
    <p:extLst>
      <p:ext uri="{BB962C8B-B14F-4D97-AF65-F5344CB8AC3E}">
        <p14:creationId xmlns:p14="http://schemas.microsoft.com/office/powerpoint/2010/main" val="380637403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hart info">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13178"/>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00000"/>
              </a:lnSpc>
              <a:spcBef>
                <a:spcPts val="0"/>
              </a:spcBef>
              <a:spcAft>
                <a:spcPct val="0"/>
              </a:spcAft>
              <a:buClr>
                <a:schemeClr val="tx1"/>
              </a:buClr>
              <a:buSzPct val="100000"/>
              <a:buFont typeface="Arial" pitchFamily="-65" charset="0"/>
              <a:buNone/>
              <a:defRPr lang="en-US" sz="2000" dirty="0" smtClean="0">
                <a:solidFill>
                  <a:schemeClr val="tx2"/>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0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1800" dirty="0">
                <a:solidFill>
                  <a:schemeClr val="tx1"/>
                </a:solidFill>
                <a:latin typeface="+mn-lt"/>
                <a:ea typeface="Arial Unicode MS" pitchFamily="-65" charset="0"/>
                <a:cs typeface="Arial Unicode MS" pitchFamily="-65" charset="0"/>
                <a:sym typeface="Arial" pitchFamily="-65" charset="0"/>
              </a:defRPr>
            </a:lvl5pPr>
          </a:lstStyle>
          <a:p>
            <a:pPr lvl="0"/>
            <a:r>
              <a:rPr lang="en-US"/>
              <a:t>Edit Master text styles</a:t>
            </a:r>
          </a:p>
        </p:txBody>
      </p:sp>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1" name="Text Placeholder 14">
            <a:extLst>
              <a:ext uri="{FF2B5EF4-FFF2-40B4-BE49-F238E27FC236}">
                <a16:creationId xmlns:a16="http://schemas.microsoft.com/office/drawing/2014/main" id="{450D3E58-915E-457E-AED4-0288379A0A64}"/>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8BD55E13-02BE-4E33-B183-388B58486F62}"/>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43B9B263-0D8F-40A0-A832-EF1BE0984DB2}"/>
              </a:ext>
            </a:extLst>
          </p:cNvPr>
          <p:cNvSpPr>
            <a:spLocks noGrp="1"/>
          </p:cNvSpPr>
          <p:nvPr>
            <p:ph type="sldNum" sz="quarter" idx="21"/>
          </p:nvPr>
        </p:nvSpPr>
        <p:spPr/>
        <p:txBody>
          <a:bodyPr/>
          <a:lstStyle/>
          <a:p>
            <a:fld id="{AD816501-AAE5-214E-B100-00C3DC5F5E3F}" type="slidenum">
              <a:rPr lang="en-US" smtClean="0"/>
              <a:pPr/>
              <a:t>‹#›</a:t>
            </a:fld>
            <a:endParaRPr lang="en-US"/>
          </a:p>
        </p:txBody>
      </p:sp>
    </p:spTree>
    <p:custDataLst>
      <p:tags r:id="rId1"/>
    </p:custData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ne title, bullets">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C504591F-D3FF-43BE-BDD3-44D31344A53B}"/>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73FD6D03-C1C3-4357-B38C-ACA608B3723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11E908F-6C9E-4AA3-9F59-8ED5F603DA5F}"/>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8" name="Content Placeholder 4">
            <a:extLst>
              <a:ext uri="{FF2B5EF4-FFF2-40B4-BE49-F238E27FC236}">
                <a16:creationId xmlns:a16="http://schemas.microsoft.com/office/drawing/2014/main" id="{38527A99-8CC5-4235-BC4F-5ABE0627F224}"/>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 LEFT HALF bullets">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5" name="Text Placeholder 14">
            <a:extLst>
              <a:ext uri="{FF2B5EF4-FFF2-40B4-BE49-F238E27FC236}">
                <a16:creationId xmlns:a16="http://schemas.microsoft.com/office/drawing/2014/main" id="{0B79D711-EF61-4011-9FA6-6FDB01FB1656}"/>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C4A52491-CA22-4328-97AB-8EE9D2FAF2EE}"/>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B3778AE-4C3E-40AD-9573-E0858D431205}"/>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1" name="Content Placeholder 4">
            <a:extLst>
              <a:ext uri="{FF2B5EF4-FFF2-40B4-BE49-F238E27FC236}">
                <a16:creationId xmlns:a16="http://schemas.microsoft.com/office/drawing/2014/main" id="{FD50DC96-D21B-4D16-93D7-9A8D148BBEC4}"/>
              </a:ext>
            </a:extLst>
          </p:cNvPr>
          <p:cNvSpPr>
            <a:spLocks noGrp="1"/>
          </p:cNvSpPr>
          <p:nvPr>
            <p:ph sz="quarter" idx="22"/>
          </p:nvPr>
        </p:nvSpPr>
        <p:spPr>
          <a:xfrm>
            <a:off x="60960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694F8BE6-6407-4DDB-837A-578478BA1FEF}"/>
              </a:ext>
            </a:extLst>
          </p:cNvPr>
          <p:cNvSpPr>
            <a:spLocks noGrp="1"/>
          </p:cNvSpPr>
          <p:nvPr>
            <p:ph sz="quarter" idx="23"/>
          </p:nvPr>
        </p:nvSpPr>
        <p:spPr>
          <a:xfrm>
            <a:off x="618744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 RIGH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3" name="Text Placeholder 14">
            <a:extLst>
              <a:ext uri="{FF2B5EF4-FFF2-40B4-BE49-F238E27FC236}">
                <a16:creationId xmlns:a16="http://schemas.microsoft.com/office/drawing/2014/main" id="{2A105EBD-351D-4505-98DB-920A7CDF3028}"/>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2FCE3E10-278E-41E3-B8A0-C73ADA2C272E}"/>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E1A62B7-E758-4594-B5E7-6F001A3CB102}"/>
              </a:ext>
            </a:extLst>
          </p:cNvPr>
          <p:cNvSpPr>
            <a:spLocks noGrp="1"/>
          </p:cNvSpPr>
          <p:nvPr>
            <p:ph type="sldNum" sz="quarter" idx="25"/>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4323909A-81C3-4277-9039-921D923903B8}"/>
              </a:ext>
            </a:extLst>
          </p:cNvPr>
          <p:cNvSpPr>
            <a:spLocks noGrp="1"/>
          </p:cNvSpPr>
          <p:nvPr>
            <p:ph sz="quarter" idx="22"/>
          </p:nvPr>
        </p:nvSpPr>
        <p:spPr>
          <a:xfrm>
            <a:off x="609599"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a:extLst>
              <a:ext uri="{FF2B5EF4-FFF2-40B4-BE49-F238E27FC236}">
                <a16:creationId xmlns:a16="http://schemas.microsoft.com/office/drawing/2014/main" id="{DAAF54C2-8FC0-4DD0-9AA2-8C9B0214D6D5}"/>
              </a:ext>
            </a:extLst>
          </p:cNvPr>
          <p:cNvSpPr>
            <a:spLocks noGrp="1"/>
          </p:cNvSpPr>
          <p:nvPr>
            <p:ph sz="quarter" idx="26"/>
          </p:nvPr>
        </p:nvSpPr>
        <p:spPr>
          <a:xfrm>
            <a:off x="4338918" y="1713180"/>
            <a:ext cx="724348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ub, RIGH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1" name="Text Placeholder 14">
            <a:extLst>
              <a:ext uri="{FF2B5EF4-FFF2-40B4-BE49-F238E27FC236}">
                <a16:creationId xmlns:a16="http://schemas.microsoft.com/office/drawing/2014/main" id="{79EA6ED1-A2B2-43FF-B4A8-651685E8F2FD}"/>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2" name="Text Placeholder 14">
            <a:extLst>
              <a:ext uri="{FF2B5EF4-FFF2-40B4-BE49-F238E27FC236}">
                <a16:creationId xmlns:a16="http://schemas.microsoft.com/office/drawing/2014/main" id="{4ABC5773-4523-4921-89C9-CC89919286AD}"/>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1B6C8F46-B352-4510-97D0-BE486D8D816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69F6AB7-D22C-40D5-BF0E-EE8000C5BF48}"/>
              </a:ext>
            </a:extLst>
          </p:cNvPr>
          <p:cNvSpPr>
            <a:spLocks noGrp="1"/>
          </p:cNvSpPr>
          <p:nvPr>
            <p:ph type="sldNum" sz="quarter" idx="27"/>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ACFC7D71-9B07-42C1-9728-35E0E94E8FC1}"/>
              </a:ext>
            </a:extLst>
          </p:cNvPr>
          <p:cNvSpPr>
            <a:spLocks noGrp="1"/>
          </p:cNvSpPr>
          <p:nvPr>
            <p:ph sz="quarter" idx="22"/>
          </p:nvPr>
        </p:nvSpPr>
        <p:spPr>
          <a:xfrm>
            <a:off x="609599"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B6203159-F37F-48BC-BD51-5BFE655249E7}"/>
              </a:ext>
            </a:extLst>
          </p:cNvPr>
          <p:cNvSpPr>
            <a:spLocks noGrp="1"/>
          </p:cNvSpPr>
          <p:nvPr>
            <p:ph sz="quarter" idx="26"/>
          </p:nvPr>
        </p:nvSpPr>
        <p:spPr>
          <a:xfrm>
            <a:off x="4338918" y="1713180"/>
            <a:ext cx="724348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86400834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 RIGHT HALF bullets">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4" name="Text Placeholder 14">
            <a:extLst>
              <a:ext uri="{FF2B5EF4-FFF2-40B4-BE49-F238E27FC236}">
                <a16:creationId xmlns:a16="http://schemas.microsoft.com/office/drawing/2014/main" id="{FA5E5E89-9046-4B92-81F8-9FE18634F97B}"/>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5" name="Text Placeholder 14">
            <a:extLst>
              <a:ext uri="{FF2B5EF4-FFF2-40B4-BE49-F238E27FC236}">
                <a16:creationId xmlns:a16="http://schemas.microsoft.com/office/drawing/2014/main" id="{2DFA1F13-D00D-4129-B06E-EC06EA440B4B}"/>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355035C5-22EB-4249-A65B-DF6162518604}"/>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20868CF-4AEC-4320-B897-E2C930BE17E0}"/>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2" name="Content Placeholder 4">
            <a:extLst>
              <a:ext uri="{FF2B5EF4-FFF2-40B4-BE49-F238E27FC236}">
                <a16:creationId xmlns:a16="http://schemas.microsoft.com/office/drawing/2014/main" id="{F7DBC7AF-8BED-44DE-9C7F-512660417EEF}"/>
              </a:ext>
            </a:extLst>
          </p:cNvPr>
          <p:cNvSpPr>
            <a:spLocks noGrp="1"/>
          </p:cNvSpPr>
          <p:nvPr>
            <p:ph sz="quarter" idx="22"/>
          </p:nvPr>
        </p:nvSpPr>
        <p:spPr>
          <a:xfrm>
            <a:off x="60960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4AEBAA0A-9D44-4D9C-B711-B7FECFEEAAA0}"/>
              </a:ext>
            </a:extLst>
          </p:cNvPr>
          <p:cNvSpPr>
            <a:spLocks noGrp="1"/>
          </p:cNvSpPr>
          <p:nvPr>
            <p:ph sz="quarter" idx="23"/>
          </p:nvPr>
        </p:nvSpPr>
        <p:spPr>
          <a:xfrm>
            <a:off x="618744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 LEF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2" name="Text Placeholder 14">
            <a:extLst>
              <a:ext uri="{FF2B5EF4-FFF2-40B4-BE49-F238E27FC236}">
                <a16:creationId xmlns:a16="http://schemas.microsoft.com/office/drawing/2014/main" id="{51308F76-0F94-4162-90ED-49AB65EECFD2}"/>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3" name="Text Placeholder 14">
            <a:extLst>
              <a:ext uri="{FF2B5EF4-FFF2-40B4-BE49-F238E27FC236}">
                <a16:creationId xmlns:a16="http://schemas.microsoft.com/office/drawing/2014/main" id="{3EF6C625-7DFB-4BC9-8909-7AFEFE6B8D0A}"/>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DDBE2662-2467-4E27-B0DA-15E2AAC8844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0803843-1005-4A82-8512-DCCA81735EFB}"/>
              </a:ext>
            </a:extLst>
          </p:cNvPr>
          <p:cNvSpPr>
            <a:spLocks noGrp="1"/>
          </p:cNvSpPr>
          <p:nvPr>
            <p:ph type="sldNum" sz="quarter" idx="25"/>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59F098F2-E403-43AF-85C3-42BF610FEBB8}"/>
              </a:ext>
            </a:extLst>
          </p:cNvPr>
          <p:cNvSpPr>
            <a:spLocks noGrp="1"/>
          </p:cNvSpPr>
          <p:nvPr>
            <p:ph sz="quarter" idx="22"/>
          </p:nvPr>
        </p:nvSpPr>
        <p:spPr>
          <a:xfrm>
            <a:off x="8080248"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a:extLst>
              <a:ext uri="{FF2B5EF4-FFF2-40B4-BE49-F238E27FC236}">
                <a16:creationId xmlns:a16="http://schemas.microsoft.com/office/drawing/2014/main" id="{5EE6BD3F-0350-4B57-82B2-CDCBC4658040}"/>
              </a:ext>
            </a:extLst>
          </p:cNvPr>
          <p:cNvSpPr>
            <a:spLocks noGrp="1"/>
          </p:cNvSpPr>
          <p:nvPr>
            <p:ph sz="quarter" idx="26"/>
          </p:nvPr>
        </p:nvSpPr>
        <p:spPr>
          <a:xfrm>
            <a:off x="609600" y="1713180"/>
            <a:ext cx="724348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line title, bullets">
    <p:spTree>
      <p:nvGrpSpPr>
        <p:cNvPr id="1" name=""/>
        <p:cNvGrpSpPr/>
        <p:nvPr/>
      </p:nvGrpSpPr>
      <p:grpSpPr>
        <a:xfrm>
          <a:off x="0" y="0"/>
          <a:ext cx="0" cy="0"/>
          <a:chOff x="0" y="0"/>
          <a:chExt cx="0" cy="0"/>
        </a:xfrm>
      </p:grpSpPr>
      <p:sp>
        <p:nvSpPr>
          <p:cNvPr id="19" name="Text Placeholder 14">
            <a:extLst>
              <a:ext uri="{FF2B5EF4-FFF2-40B4-BE49-F238E27FC236}">
                <a16:creationId xmlns:a16="http://schemas.microsoft.com/office/drawing/2014/main" id="{39D5B29B-D593-414D-9905-2654EE1F88A5}"/>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20" name="Text Placeholder 14">
            <a:extLst>
              <a:ext uri="{FF2B5EF4-FFF2-40B4-BE49-F238E27FC236}">
                <a16:creationId xmlns:a16="http://schemas.microsoft.com/office/drawing/2014/main" id="{508706A0-D22F-4B03-AD09-292FF112655A}"/>
              </a:ext>
            </a:extLst>
          </p:cNvPr>
          <p:cNvSpPr>
            <a:spLocks noGrp="1"/>
          </p:cNvSpPr>
          <p:nvPr>
            <p:ph type="body" sz="quarter" idx="32"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1" name="Text Placeholder 3">
            <a:extLst>
              <a:ext uri="{FF2B5EF4-FFF2-40B4-BE49-F238E27FC236}">
                <a16:creationId xmlns:a16="http://schemas.microsoft.com/office/drawing/2014/main" id="{5F3EB15A-5BC3-4367-BB21-CCA11C753628}"/>
              </a:ext>
            </a:extLst>
          </p:cNvPr>
          <p:cNvSpPr>
            <a:spLocks noGrp="1"/>
          </p:cNvSpPr>
          <p:nvPr>
            <p:ph type="body" sz="quarter" idx="22"/>
          </p:nvPr>
        </p:nvSpPr>
        <p:spPr>
          <a:xfrm>
            <a:off x="603250" y="1406632"/>
            <a:ext cx="5143500" cy="371157"/>
          </a:xfrm>
        </p:spPr>
        <p:txBody>
          <a:bodyPr/>
          <a:lstStyle>
            <a:lvl1pPr marL="0" indent="0">
              <a:buNone/>
              <a:defRPr sz="2000" b="1">
                <a:solidFill>
                  <a:schemeClr val="tx2"/>
                </a:solidFill>
              </a:defRPr>
            </a:lvl1pPr>
          </a:lstStyle>
          <a:p>
            <a:pPr lvl="0"/>
            <a:r>
              <a:rPr lang="en-US"/>
              <a:t>Click to edit</a:t>
            </a:r>
          </a:p>
        </p:txBody>
      </p:sp>
      <p:sp>
        <p:nvSpPr>
          <p:cNvPr id="22" name="Text Placeholder 3">
            <a:extLst>
              <a:ext uri="{FF2B5EF4-FFF2-40B4-BE49-F238E27FC236}">
                <a16:creationId xmlns:a16="http://schemas.microsoft.com/office/drawing/2014/main" id="{BD7D64E5-E39C-492B-9373-C950F64EBD4C}"/>
              </a:ext>
            </a:extLst>
          </p:cNvPr>
          <p:cNvSpPr>
            <a:spLocks noGrp="1"/>
          </p:cNvSpPr>
          <p:nvPr>
            <p:ph type="body" sz="quarter" idx="23"/>
          </p:nvPr>
        </p:nvSpPr>
        <p:spPr>
          <a:xfrm>
            <a:off x="6443186" y="1406633"/>
            <a:ext cx="5143500" cy="361745"/>
          </a:xfrm>
        </p:spPr>
        <p:txBody>
          <a:bodyPr/>
          <a:lstStyle>
            <a:lvl1pPr marL="0" indent="0">
              <a:buNone/>
              <a:defRPr sz="2000" b="1">
                <a:solidFill>
                  <a:schemeClr val="tx2"/>
                </a:solidFill>
              </a:defRPr>
            </a:lvl1pPr>
          </a:lstStyle>
          <a:p>
            <a:pPr lvl="0"/>
            <a:r>
              <a:rPr lang="en-US"/>
              <a:t>Click to edit</a:t>
            </a:r>
          </a:p>
        </p:txBody>
      </p:sp>
      <p:sp>
        <p:nvSpPr>
          <p:cNvPr id="23" name="Text Placeholder 3">
            <a:extLst>
              <a:ext uri="{FF2B5EF4-FFF2-40B4-BE49-F238E27FC236}">
                <a16:creationId xmlns:a16="http://schemas.microsoft.com/office/drawing/2014/main" id="{426E0646-0EC1-4A19-8A27-410C2E589238}"/>
              </a:ext>
            </a:extLst>
          </p:cNvPr>
          <p:cNvSpPr>
            <a:spLocks noGrp="1"/>
          </p:cNvSpPr>
          <p:nvPr>
            <p:ph type="body" sz="quarter" idx="24"/>
          </p:nvPr>
        </p:nvSpPr>
        <p:spPr>
          <a:xfrm>
            <a:off x="603251" y="1826717"/>
            <a:ext cx="5143500" cy="556457"/>
          </a:xfrm>
        </p:spPr>
        <p:txBody>
          <a:bodyPr/>
          <a:lstStyle>
            <a:lvl1pPr marL="0" indent="0">
              <a:buNone/>
              <a:defRPr sz="1500" b="0">
                <a:solidFill>
                  <a:schemeClr val="tx2"/>
                </a:solidFill>
              </a:defRPr>
            </a:lvl1pPr>
          </a:lstStyle>
          <a:p>
            <a:pPr lvl="0"/>
            <a:r>
              <a:rPr lang="en-US"/>
              <a:t>Click to edit</a:t>
            </a:r>
          </a:p>
        </p:txBody>
      </p:sp>
      <p:sp>
        <p:nvSpPr>
          <p:cNvPr id="24" name="Text Placeholder 3">
            <a:extLst>
              <a:ext uri="{FF2B5EF4-FFF2-40B4-BE49-F238E27FC236}">
                <a16:creationId xmlns:a16="http://schemas.microsoft.com/office/drawing/2014/main" id="{F995C9AD-54B7-4111-ABEA-B510643D6D01}"/>
              </a:ext>
            </a:extLst>
          </p:cNvPr>
          <p:cNvSpPr>
            <a:spLocks noGrp="1"/>
          </p:cNvSpPr>
          <p:nvPr>
            <p:ph type="body" sz="quarter" idx="25"/>
          </p:nvPr>
        </p:nvSpPr>
        <p:spPr>
          <a:xfrm>
            <a:off x="6443186" y="1826717"/>
            <a:ext cx="5143500" cy="556457"/>
          </a:xfrm>
        </p:spPr>
        <p:txBody>
          <a:bodyPr/>
          <a:lstStyle>
            <a:lvl1pPr marL="0" indent="0">
              <a:buNone/>
              <a:defRPr sz="1500" b="0">
                <a:solidFill>
                  <a:schemeClr val="tx2"/>
                </a:solidFill>
              </a:defRPr>
            </a:lvl1pPr>
          </a:lstStyle>
          <a:p>
            <a:pPr lvl="0"/>
            <a:r>
              <a:rPr lang="en-US"/>
              <a:t>Click to edit</a:t>
            </a:r>
          </a:p>
        </p:txBody>
      </p:sp>
      <p:sp>
        <p:nvSpPr>
          <p:cNvPr id="25" name="Text Placeholder 3">
            <a:extLst>
              <a:ext uri="{FF2B5EF4-FFF2-40B4-BE49-F238E27FC236}">
                <a16:creationId xmlns:a16="http://schemas.microsoft.com/office/drawing/2014/main" id="{FB356183-1EB8-4EF2-B0BB-F990BD15DF7D}"/>
              </a:ext>
            </a:extLst>
          </p:cNvPr>
          <p:cNvSpPr>
            <a:spLocks noGrp="1"/>
          </p:cNvSpPr>
          <p:nvPr>
            <p:ph type="body" sz="quarter" idx="26"/>
          </p:nvPr>
        </p:nvSpPr>
        <p:spPr>
          <a:xfrm>
            <a:off x="6443186" y="3110085"/>
            <a:ext cx="5143500" cy="556457"/>
          </a:xfrm>
        </p:spPr>
        <p:txBody>
          <a:bodyPr/>
          <a:lstStyle>
            <a:lvl1pPr marL="0" indent="0">
              <a:buNone/>
              <a:defRPr sz="1500" b="0">
                <a:solidFill>
                  <a:schemeClr val="tx2"/>
                </a:solidFill>
              </a:defRPr>
            </a:lvl1pPr>
          </a:lstStyle>
          <a:p>
            <a:pPr lvl="0"/>
            <a:r>
              <a:rPr lang="en-US"/>
              <a:t>Click to edit</a:t>
            </a:r>
          </a:p>
        </p:txBody>
      </p:sp>
      <p:sp>
        <p:nvSpPr>
          <p:cNvPr id="26" name="Text Placeholder 3">
            <a:extLst>
              <a:ext uri="{FF2B5EF4-FFF2-40B4-BE49-F238E27FC236}">
                <a16:creationId xmlns:a16="http://schemas.microsoft.com/office/drawing/2014/main" id="{D20B8A66-6880-43D3-8122-B6ACEB66A0DE}"/>
              </a:ext>
            </a:extLst>
          </p:cNvPr>
          <p:cNvSpPr>
            <a:spLocks noGrp="1"/>
          </p:cNvSpPr>
          <p:nvPr>
            <p:ph type="body" sz="quarter" idx="27"/>
          </p:nvPr>
        </p:nvSpPr>
        <p:spPr>
          <a:xfrm>
            <a:off x="603251" y="3110085"/>
            <a:ext cx="5143500" cy="556457"/>
          </a:xfrm>
        </p:spPr>
        <p:txBody>
          <a:bodyPr/>
          <a:lstStyle>
            <a:lvl1pPr marL="0" indent="0">
              <a:buNone/>
              <a:defRPr sz="1500" b="0">
                <a:solidFill>
                  <a:schemeClr val="tx2"/>
                </a:solidFill>
              </a:defRPr>
            </a:lvl1pPr>
          </a:lstStyle>
          <a:p>
            <a:pPr lvl="0"/>
            <a:r>
              <a:rPr lang="en-US"/>
              <a:t>Click to edit</a:t>
            </a:r>
          </a:p>
        </p:txBody>
      </p:sp>
      <p:sp>
        <p:nvSpPr>
          <p:cNvPr id="27" name="Text Placeholder 3">
            <a:extLst>
              <a:ext uri="{FF2B5EF4-FFF2-40B4-BE49-F238E27FC236}">
                <a16:creationId xmlns:a16="http://schemas.microsoft.com/office/drawing/2014/main" id="{EBA18470-B9C2-464B-B53B-54F7DDBB8A09}"/>
              </a:ext>
            </a:extLst>
          </p:cNvPr>
          <p:cNvSpPr>
            <a:spLocks noGrp="1"/>
          </p:cNvSpPr>
          <p:nvPr>
            <p:ph type="body" sz="quarter" idx="28"/>
          </p:nvPr>
        </p:nvSpPr>
        <p:spPr>
          <a:xfrm>
            <a:off x="603250" y="2589737"/>
            <a:ext cx="5143500" cy="519636"/>
          </a:xfrm>
        </p:spPr>
        <p:txBody>
          <a:bodyPr/>
          <a:lstStyle>
            <a:lvl1pPr marL="0" indent="0">
              <a:buNone/>
              <a:defRPr sz="3000" b="1">
                <a:solidFill>
                  <a:schemeClr val="accent1"/>
                </a:solidFill>
              </a:defRPr>
            </a:lvl1pPr>
          </a:lstStyle>
          <a:p>
            <a:pPr lvl="0"/>
            <a:r>
              <a:rPr lang="en-US"/>
              <a:t>Click to edit</a:t>
            </a:r>
          </a:p>
        </p:txBody>
      </p:sp>
      <p:sp>
        <p:nvSpPr>
          <p:cNvPr id="28" name="Text Placeholder 3">
            <a:extLst>
              <a:ext uri="{FF2B5EF4-FFF2-40B4-BE49-F238E27FC236}">
                <a16:creationId xmlns:a16="http://schemas.microsoft.com/office/drawing/2014/main" id="{D8B1B4F8-FD1B-44C6-AD8B-3D1338524700}"/>
              </a:ext>
            </a:extLst>
          </p:cNvPr>
          <p:cNvSpPr>
            <a:spLocks noGrp="1"/>
          </p:cNvSpPr>
          <p:nvPr>
            <p:ph type="body" sz="quarter" idx="29"/>
          </p:nvPr>
        </p:nvSpPr>
        <p:spPr>
          <a:xfrm>
            <a:off x="6445250" y="2589737"/>
            <a:ext cx="5143500" cy="519636"/>
          </a:xfrm>
        </p:spPr>
        <p:txBody>
          <a:bodyPr/>
          <a:lstStyle>
            <a:lvl1pPr marL="0" indent="0">
              <a:buNone/>
              <a:defRPr sz="3000" b="1">
                <a:solidFill>
                  <a:schemeClr val="accent2"/>
                </a:solidFill>
              </a:defRPr>
            </a:lvl1pPr>
          </a:lstStyle>
          <a:p>
            <a:pPr lvl="0"/>
            <a:r>
              <a:rPr lang="en-US"/>
              <a:t>Click to edit</a:t>
            </a:r>
          </a:p>
        </p:txBody>
      </p:sp>
      <p:sp>
        <p:nvSpPr>
          <p:cNvPr id="29" name="Text Placeholder 3">
            <a:extLst>
              <a:ext uri="{FF2B5EF4-FFF2-40B4-BE49-F238E27FC236}">
                <a16:creationId xmlns:a16="http://schemas.microsoft.com/office/drawing/2014/main" id="{667E46BF-FF09-469A-BC1B-948A6FDBEA9E}"/>
              </a:ext>
            </a:extLst>
          </p:cNvPr>
          <p:cNvSpPr>
            <a:spLocks noGrp="1"/>
          </p:cNvSpPr>
          <p:nvPr>
            <p:ph type="body" sz="quarter" idx="30"/>
          </p:nvPr>
        </p:nvSpPr>
        <p:spPr>
          <a:xfrm>
            <a:off x="3717503" y="3956568"/>
            <a:ext cx="2137868" cy="398488"/>
          </a:xfrm>
        </p:spPr>
        <p:txBody>
          <a:bodyPr/>
          <a:lstStyle>
            <a:lvl1pPr marL="0" indent="0">
              <a:buNone/>
              <a:defRPr sz="2000" b="1">
                <a:solidFill>
                  <a:schemeClr val="tx2"/>
                </a:solidFill>
              </a:defRPr>
            </a:lvl1pPr>
          </a:lstStyle>
          <a:p>
            <a:pPr lvl="0"/>
            <a:r>
              <a:rPr lang="en-US"/>
              <a:t>Click to edit</a:t>
            </a:r>
          </a:p>
        </p:txBody>
      </p:sp>
      <p:sp>
        <p:nvSpPr>
          <p:cNvPr id="30" name="Text Placeholder 3">
            <a:extLst>
              <a:ext uri="{FF2B5EF4-FFF2-40B4-BE49-F238E27FC236}">
                <a16:creationId xmlns:a16="http://schemas.microsoft.com/office/drawing/2014/main" id="{0EF7A047-DC61-43FF-8686-C213B567E476}"/>
              </a:ext>
            </a:extLst>
          </p:cNvPr>
          <p:cNvSpPr>
            <a:spLocks noGrp="1"/>
          </p:cNvSpPr>
          <p:nvPr>
            <p:ph type="body" sz="quarter" idx="31"/>
          </p:nvPr>
        </p:nvSpPr>
        <p:spPr>
          <a:xfrm>
            <a:off x="9465434" y="3956568"/>
            <a:ext cx="2116967" cy="398488"/>
          </a:xfrm>
        </p:spPr>
        <p:txBody>
          <a:bodyPr/>
          <a:lstStyle>
            <a:lvl1pPr marL="0" indent="0">
              <a:buNone/>
              <a:defRPr sz="2000" b="1">
                <a:solidFill>
                  <a:schemeClr val="tx2"/>
                </a:solidFill>
              </a:defRPr>
            </a:lvl1pPr>
          </a:lstStyle>
          <a:p>
            <a:pPr lvl="0"/>
            <a:r>
              <a:rPr lang="en-US"/>
              <a:t>Click to edit</a:t>
            </a:r>
          </a:p>
        </p:txBody>
      </p:sp>
      <p:sp>
        <p:nvSpPr>
          <p:cNvPr id="31" name="Text Placeholder 3">
            <a:extLst>
              <a:ext uri="{FF2B5EF4-FFF2-40B4-BE49-F238E27FC236}">
                <a16:creationId xmlns:a16="http://schemas.microsoft.com/office/drawing/2014/main" id="{2269DF5D-3FA3-4059-973F-3FE193DE0E4C}"/>
              </a:ext>
            </a:extLst>
          </p:cNvPr>
          <p:cNvSpPr>
            <a:spLocks noGrp="1"/>
          </p:cNvSpPr>
          <p:nvPr>
            <p:ph type="body" sz="quarter" idx="33"/>
          </p:nvPr>
        </p:nvSpPr>
        <p:spPr>
          <a:xfrm>
            <a:off x="9465435" y="4482056"/>
            <a:ext cx="2116966" cy="1168195"/>
          </a:xfrm>
        </p:spPr>
        <p:txBody>
          <a:bodyPr/>
          <a:lstStyle>
            <a:lvl1pPr marL="198112" indent="-198112">
              <a:spcBef>
                <a:spcPts val="800"/>
              </a:spcBef>
              <a:buFont typeface="Arial" panose="020B0604020202020204" pitchFamily="34" charset="0"/>
              <a:buChar char="•"/>
              <a:defRPr sz="1500" b="0">
                <a:solidFill>
                  <a:schemeClr val="tx2"/>
                </a:solidFill>
              </a:defRPr>
            </a:lvl1pPr>
          </a:lstStyle>
          <a:p>
            <a:pPr lvl="0"/>
            <a:r>
              <a:rPr lang="en-US"/>
              <a:t>Click to edit</a:t>
            </a:r>
          </a:p>
        </p:txBody>
      </p:sp>
      <p:sp>
        <p:nvSpPr>
          <p:cNvPr id="32" name="Text Placeholder 3">
            <a:extLst>
              <a:ext uri="{FF2B5EF4-FFF2-40B4-BE49-F238E27FC236}">
                <a16:creationId xmlns:a16="http://schemas.microsoft.com/office/drawing/2014/main" id="{F35EC680-5173-4D51-9F43-B5ABF0130B9E}"/>
              </a:ext>
            </a:extLst>
          </p:cNvPr>
          <p:cNvSpPr>
            <a:spLocks noGrp="1"/>
          </p:cNvSpPr>
          <p:nvPr>
            <p:ph type="body" sz="quarter" idx="34"/>
          </p:nvPr>
        </p:nvSpPr>
        <p:spPr>
          <a:xfrm>
            <a:off x="3717503" y="4482056"/>
            <a:ext cx="2137867" cy="1168195"/>
          </a:xfrm>
        </p:spPr>
        <p:txBody>
          <a:bodyPr/>
          <a:lstStyle>
            <a:lvl1pPr marL="198112" indent="-198112">
              <a:spcBef>
                <a:spcPts val="800"/>
              </a:spcBef>
              <a:buFont typeface="Arial" panose="020B0604020202020204" pitchFamily="34" charset="0"/>
              <a:buChar char="•"/>
              <a:defRPr sz="1500" b="0">
                <a:solidFill>
                  <a:schemeClr val="tx2"/>
                </a:solidFill>
              </a:defRPr>
            </a:lvl1pPr>
          </a:lstStyle>
          <a:p>
            <a:pPr lvl="0"/>
            <a:r>
              <a:rPr lang="en-US"/>
              <a:t>Click to edit</a:t>
            </a:r>
          </a:p>
        </p:txBody>
      </p:sp>
      <p:sp>
        <p:nvSpPr>
          <p:cNvPr id="33" name="Text Placeholder 3">
            <a:extLst>
              <a:ext uri="{FF2B5EF4-FFF2-40B4-BE49-F238E27FC236}">
                <a16:creationId xmlns:a16="http://schemas.microsoft.com/office/drawing/2014/main" id="{EDAFBC1F-1BD0-47A1-A67C-290314D3F665}"/>
              </a:ext>
            </a:extLst>
          </p:cNvPr>
          <p:cNvSpPr>
            <a:spLocks noGrp="1"/>
          </p:cNvSpPr>
          <p:nvPr>
            <p:ph type="body" sz="quarter" idx="35"/>
          </p:nvPr>
        </p:nvSpPr>
        <p:spPr>
          <a:xfrm>
            <a:off x="7829943" y="4482056"/>
            <a:ext cx="1438975" cy="1168195"/>
          </a:xfrm>
        </p:spPr>
        <p:txBody>
          <a:bodyPr/>
          <a:lstStyle>
            <a:lvl1pPr marL="0" indent="0">
              <a:buFont typeface="Arial" panose="020B0604020202020204" pitchFamily="34" charset="0"/>
              <a:buNone/>
              <a:defRPr sz="1500" b="0">
                <a:solidFill>
                  <a:schemeClr val="tx2"/>
                </a:solidFill>
              </a:defRPr>
            </a:lvl1pPr>
          </a:lstStyle>
          <a:p>
            <a:pPr lvl="0"/>
            <a:r>
              <a:rPr lang="en-US"/>
              <a:t>Click to edit</a:t>
            </a:r>
          </a:p>
        </p:txBody>
      </p:sp>
      <p:sp>
        <p:nvSpPr>
          <p:cNvPr id="34" name="Text Placeholder 3">
            <a:extLst>
              <a:ext uri="{FF2B5EF4-FFF2-40B4-BE49-F238E27FC236}">
                <a16:creationId xmlns:a16="http://schemas.microsoft.com/office/drawing/2014/main" id="{FE857EBA-E4D8-4A75-B09D-1678C7F7EB32}"/>
              </a:ext>
            </a:extLst>
          </p:cNvPr>
          <p:cNvSpPr>
            <a:spLocks noGrp="1"/>
          </p:cNvSpPr>
          <p:nvPr>
            <p:ph type="body" sz="quarter" idx="36" hasCustomPrompt="1"/>
          </p:nvPr>
        </p:nvSpPr>
        <p:spPr>
          <a:xfrm>
            <a:off x="7829945" y="3898709"/>
            <a:ext cx="1438974" cy="519636"/>
          </a:xfrm>
        </p:spPr>
        <p:txBody>
          <a:bodyPr/>
          <a:lstStyle>
            <a:lvl1pPr marL="0" indent="0">
              <a:buNone/>
              <a:defRPr sz="3667" b="1">
                <a:solidFill>
                  <a:schemeClr val="accent2"/>
                </a:solidFill>
              </a:defRPr>
            </a:lvl1pPr>
          </a:lstStyle>
          <a:p>
            <a:pPr lvl="0"/>
            <a:r>
              <a:rPr lang="en-US"/>
              <a:t>edit</a:t>
            </a:r>
          </a:p>
        </p:txBody>
      </p:sp>
      <p:sp>
        <p:nvSpPr>
          <p:cNvPr id="35" name="Text Placeholder 3">
            <a:extLst>
              <a:ext uri="{FF2B5EF4-FFF2-40B4-BE49-F238E27FC236}">
                <a16:creationId xmlns:a16="http://schemas.microsoft.com/office/drawing/2014/main" id="{3A708712-0D12-46A2-AA01-0ACC7D633301}"/>
              </a:ext>
            </a:extLst>
          </p:cNvPr>
          <p:cNvSpPr>
            <a:spLocks noGrp="1"/>
          </p:cNvSpPr>
          <p:nvPr>
            <p:ph type="body" sz="quarter" idx="37"/>
          </p:nvPr>
        </p:nvSpPr>
        <p:spPr>
          <a:xfrm>
            <a:off x="2133681" y="4482056"/>
            <a:ext cx="1412289" cy="1168195"/>
          </a:xfrm>
        </p:spPr>
        <p:txBody>
          <a:bodyPr/>
          <a:lstStyle>
            <a:lvl1pPr marL="0" indent="0">
              <a:buFont typeface="Arial" panose="020B0604020202020204" pitchFamily="34" charset="0"/>
              <a:buNone/>
              <a:defRPr sz="1500" b="0">
                <a:solidFill>
                  <a:schemeClr val="tx2"/>
                </a:solidFill>
              </a:defRPr>
            </a:lvl1pPr>
          </a:lstStyle>
          <a:p>
            <a:pPr lvl="0"/>
            <a:r>
              <a:rPr lang="en-US"/>
              <a:t>Click to edit</a:t>
            </a:r>
          </a:p>
        </p:txBody>
      </p:sp>
      <p:sp>
        <p:nvSpPr>
          <p:cNvPr id="36" name="Text Placeholder 3">
            <a:extLst>
              <a:ext uri="{FF2B5EF4-FFF2-40B4-BE49-F238E27FC236}">
                <a16:creationId xmlns:a16="http://schemas.microsoft.com/office/drawing/2014/main" id="{63C77796-ADDC-42C7-9A84-710C309664B3}"/>
              </a:ext>
            </a:extLst>
          </p:cNvPr>
          <p:cNvSpPr>
            <a:spLocks noGrp="1"/>
          </p:cNvSpPr>
          <p:nvPr>
            <p:ph type="body" sz="quarter" idx="38" hasCustomPrompt="1"/>
          </p:nvPr>
        </p:nvSpPr>
        <p:spPr>
          <a:xfrm>
            <a:off x="2133683" y="3898709"/>
            <a:ext cx="1412288" cy="519636"/>
          </a:xfrm>
        </p:spPr>
        <p:txBody>
          <a:bodyPr/>
          <a:lstStyle>
            <a:lvl1pPr marL="0" indent="0">
              <a:buNone/>
              <a:defRPr sz="3667" b="1">
                <a:solidFill>
                  <a:schemeClr val="accent1"/>
                </a:solidFill>
              </a:defRPr>
            </a:lvl1pPr>
          </a:lstStyle>
          <a:p>
            <a:pPr lvl="0"/>
            <a:r>
              <a:rPr lang="en-US"/>
              <a:t>edit</a:t>
            </a:r>
          </a:p>
        </p:txBody>
      </p:sp>
      <p:sp>
        <p:nvSpPr>
          <p:cNvPr id="5" name="Title 4">
            <a:extLst>
              <a:ext uri="{FF2B5EF4-FFF2-40B4-BE49-F238E27FC236}">
                <a16:creationId xmlns:a16="http://schemas.microsoft.com/office/drawing/2014/main" id="{2418D3A5-77FA-4FE7-AF20-8ED6E498634E}"/>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17DCF1C3-A10F-4592-BC63-5F5FCD2A7480}"/>
              </a:ext>
            </a:extLst>
          </p:cNvPr>
          <p:cNvSpPr>
            <a:spLocks noGrp="1"/>
          </p:cNvSpPr>
          <p:nvPr>
            <p:ph type="sldNum" sz="quarter" idx="39"/>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42240652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 columns 1x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3" name="Text Placeholder 14">
            <a:extLst>
              <a:ext uri="{FF2B5EF4-FFF2-40B4-BE49-F238E27FC236}">
                <a16:creationId xmlns:a16="http://schemas.microsoft.com/office/drawing/2014/main" id="{84BE6475-7D45-4EB4-9A82-F07E160458CD}"/>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4" name="Text Placeholder 14">
            <a:extLst>
              <a:ext uri="{FF2B5EF4-FFF2-40B4-BE49-F238E27FC236}">
                <a16:creationId xmlns:a16="http://schemas.microsoft.com/office/drawing/2014/main" id="{D5836718-9BE9-4DF7-BFF0-67B38F0C2FCC}"/>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F2FB29F8-F766-4EEA-AF0A-8D7125B1D469}"/>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07BDBF51-BDD9-47D4-9794-DE9814A353B8}"/>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2" name="Content Placeholder 4">
            <a:extLst>
              <a:ext uri="{FF2B5EF4-FFF2-40B4-BE49-F238E27FC236}">
                <a16:creationId xmlns:a16="http://schemas.microsoft.com/office/drawing/2014/main" id="{A5E8EF69-874A-4E0D-AD1E-091E247D8856}"/>
              </a:ext>
            </a:extLst>
          </p:cNvPr>
          <p:cNvSpPr>
            <a:spLocks noGrp="1"/>
          </p:cNvSpPr>
          <p:nvPr>
            <p:ph sz="quarter" idx="22"/>
          </p:nvPr>
        </p:nvSpPr>
        <p:spPr>
          <a:xfrm>
            <a:off x="609599"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147EF838-90C8-498B-BDB5-00F7E3918ACF}"/>
              </a:ext>
            </a:extLst>
          </p:cNvPr>
          <p:cNvSpPr>
            <a:spLocks noGrp="1"/>
          </p:cNvSpPr>
          <p:nvPr>
            <p:ph sz="quarter" idx="26"/>
          </p:nvPr>
        </p:nvSpPr>
        <p:spPr>
          <a:xfrm>
            <a:off x="4344924"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4">
            <a:extLst>
              <a:ext uri="{FF2B5EF4-FFF2-40B4-BE49-F238E27FC236}">
                <a16:creationId xmlns:a16="http://schemas.microsoft.com/office/drawing/2014/main" id="{1BDA823C-A7CA-4268-A35C-1C4D5D386E20}"/>
              </a:ext>
            </a:extLst>
          </p:cNvPr>
          <p:cNvSpPr>
            <a:spLocks noGrp="1"/>
          </p:cNvSpPr>
          <p:nvPr>
            <p:ph sz="quarter" idx="27"/>
          </p:nvPr>
        </p:nvSpPr>
        <p:spPr>
          <a:xfrm>
            <a:off x="8080248"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ub, columns 1x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2BFE4F-52EC-EA4C-8174-6D0AB121C043}"/>
              </a:ext>
            </a:extLst>
          </p:cNvPr>
          <p:cNvSpPr/>
          <p:nvPr userDrawn="1"/>
        </p:nvSpPr>
        <p:spPr bwMode="auto">
          <a:xfrm>
            <a:off x="577659"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3" name="Rectangle 12">
            <a:extLst>
              <a:ext uri="{FF2B5EF4-FFF2-40B4-BE49-F238E27FC236}">
                <a16:creationId xmlns:a16="http://schemas.microsoft.com/office/drawing/2014/main" id="{2129C99D-1F64-7E4F-B8C3-B8B45961F027}"/>
              </a:ext>
            </a:extLst>
          </p:cNvPr>
          <p:cNvSpPr/>
          <p:nvPr userDrawn="1"/>
        </p:nvSpPr>
        <p:spPr bwMode="auto">
          <a:xfrm>
            <a:off x="4349566"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4" name="Rectangle 13">
            <a:extLst>
              <a:ext uri="{FF2B5EF4-FFF2-40B4-BE49-F238E27FC236}">
                <a16:creationId xmlns:a16="http://schemas.microsoft.com/office/drawing/2014/main" id="{88B694DC-BD9A-A442-9ACD-4F245C97A9FC}"/>
              </a:ext>
            </a:extLst>
          </p:cNvPr>
          <p:cNvSpPr/>
          <p:nvPr userDrawn="1"/>
        </p:nvSpPr>
        <p:spPr bwMode="auto">
          <a:xfrm>
            <a:off x="8102409"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3" name="Text Placeholder 2">
            <a:extLst>
              <a:ext uri="{FF2B5EF4-FFF2-40B4-BE49-F238E27FC236}">
                <a16:creationId xmlns:a16="http://schemas.microsoft.com/office/drawing/2014/main" id="{99CDC70B-08BA-B44B-8C3E-30BE82F98C48}"/>
              </a:ext>
            </a:extLst>
          </p:cNvPr>
          <p:cNvSpPr>
            <a:spLocks noGrp="1"/>
          </p:cNvSpPr>
          <p:nvPr>
            <p:ph type="body" sz="quarter" idx="22"/>
          </p:nvPr>
        </p:nvSpPr>
        <p:spPr>
          <a:xfrm>
            <a:off x="8308756" y="1276350"/>
            <a:ext cx="3075517" cy="508000"/>
          </a:xfrm>
        </p:spPr>
        <p:txBody>
          <a:bodyPr/>
          <a:lstStyle>
            <a:lvl1pPr marL="0" indent="0">
              <a:buNone/>
              <a:defRPr sz="2400" b="1">
                <a:solidFill>
                  <a:schemeClr val="tx2"/>
                </a:solidFill>
              </a:defRPr>
            </a:lvl1pPr>
          </a:lstStyle>
          <a:p>
            <a:pPr lvl="0"/>
            <a:endParaRPr lang="en-US"/>
          </a:p>
        </p:txBody>
      </p:sp>
      <p:sp>
        <p:nvSpPr>
          <p:cNvPr id="20" name="Text Placeholder 2">
            <a:extLst>
              <a:ext uri="{FF2B5EF4-FFF2-40B4-BE49-F238E27FC236}">
                <a16:creationId xmlns:a16="http://schemas.microsoft.com/office/drawing/2014/main" id="{3DE90F85-A45B-EB4F-885E-BDA161417B72}"/>
              </a:ext>
            </a:extLst>
          </p:cNvPr>
          <p:cNvSpPr>
            <a:spLocks noGrp="1"/>
          </p:cNvSpPr>
          <p:nvPr>
            <p:ph type="body" sz="quarter" idx="23"/>
          </p:nvPr>
        </p:nvSpPr>
        <p:spPr>
          <a:xfrm>
            <a:off x="4578452" y="1276350"/>
            <a:ext cx="3075517" cy="508000"/>
          </a:xfrm>
        </p:spPr>
        <p:txBody>
          <a:bodyPr/>
          <a:lstStyle>
            <a:lvl1pPr marL="0" indent="0">
              <a:buNone/>
              <a:defRPr sz="2400" b="1">
                <a:solidFill>
                  <a:schemeClr val="tx2"/>
                </a:solidFill>
              </a:defRPr>
            </a:lvl1pPr>
          </a:lstStyle>
          <a:p>
            <a:pPr lvl="0"/>
            <a:endParaRPr lang="en-US"/>
          </a:p>
        </p:txBody>
      </p:sp>
      <p:sp>
        <p:nvSpPr>
          <p:cNvPr id="21" name="Text Placeholder 2">
            <a:extLst>
              <a:ext uri="{FF2B5EF4-FFF2-40B4-BE49-F238E27FC236}">
                <a16:creationId xmlns:a16="http://schemas.microsoft.com/office/drawing/2014/main" id="{581FD44C-15D5-4E4E-9A40-D4A5205C1D14}"/>
              </a:ext>
            </a:extLst>
          </p:cNvPr>
          <p:cNvSpPr>
            <a:spLocks noGrp="1"/>
          </p:cNvSpPr>
          <p:nvPr>
            <p:ph type="body" sz="quarter" idx="24"/>
          </p:nvPr>
        </p:nvSpPr>
        <p:spPr>
          <a:xfrm>
            <a:off x="789047" y="1276350"/>
            <a:ext cx="3075517" cy="508000"/>
          </a:xfrm>
        </p:spPr>
        <p:txBody>
          <a:bodyPr/>
          <a:lstStyle>
            <a:lvl1pPr marL="0" indent="0">
              <a:buNone/>
              <a:defRPr sz="2400" b="1">
                <a:solidFill>
                  <a:schemeClr val="tx2"/>
                </a:solidFill>
              </a:defRPr>
            </a:lvl1pPr>
          </a:lstStyle>
          <a:p>
            <a:pPr lvl="0"/>
            <a:endParaRPr lang="en-US"/>
          </a:p>
        </p:txBody>
      </p:sp>
      <p:sp>
        <p:nvSpPr>
          <p:cNvPr id="5" name="Text Placeholder 4">
            <a:extLst>
              <a:ext uri="{FF2B5EF4-FFF2-40B4-BE49-F238E27FC236}">
                <a16:creationId xmlns:a16="http://schemas.microsoft.com/office/drawing/2014/main" id="{BA1D6CA6-DC3E-9040-8CD5-3433B67B4B12}"/>
              </a:ext>
            </a:extLst>
          </p:cNvPr>
          <p:cNvSpPr>
            <a:spLocks noGrp="1"/>
          </p:cNvSpPr>
          <p:nvPr>
            <p:ph type="body" sz="quarter" idx="25"/>
          </p:nvPr>
        </p:nvSpPr>
        <p:spPr>
          <a:xfrm>
            <a:off x="789047"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a:t>Click to edit Master text styles</a:t>
            </a:r>
          </a:p>
        </p:txBody>
      </p:sp>
      <p:sp>
        <p:nvSpPr>
          <p:cNvPr id="22" name="Text Placeholder 4">
            <a:extLst>
              <a:ext uri="{FF2B5EF4-FFF2-40B4-BE49-F238E27FC236}">
                <a16:creationId xmlns:a16="http://schemas.microsoft.com/office/drawing/2014/main" id="{560DC261-35D6-E54B-AA97-58927CE6AFF5}"/>
              </a:ext>
            </a:extLst>
          </p:cNvPr>
          <p:cNvSpPr>
            <a:spLocks noGrp="1"/>
          </p:cNvSpPr>
          <p:nvPr>
            <p:ph type="body" sz="quarter" idx="26"/>
          </p:nvPr>
        </p:nvSpPr>
        <p:spPr>
          <a:xfrm>
            <a:off x="4578452"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a:t>Click to edit Master text styles</a:t>
            </a:r>
          </a:p>
        </p:txBody>
      </p:sp>
      <p:sp>
        <p:nvSpPr>
          <p:cNvPr id="23" name="Text Placeholder 4">
            <a:extLst>
              <a:ext uri="{FF2B5EF4-FFF2-40B4-BE49-F238E27FC236}">
                <a16:creationId xmlns:a16="http://schemas.microsoft.com/office/drawing/2014/main" id="{C74439E9-4AE9-914D-B1E8-BB781BAEC99F}"/>
              </a:ext>
            </a:extLst>
          </p:cNvPr>
          <p:cNvSpPr>
            <a:spLocks noGrp="1"/>
          </p:cNvSpPr>
          <p:nvPr>
            <p:ph type="body" sz="quarter" idx="27"/>
          </p:nvPr>
        </p:nvSpPr>
        <p:spPr>
          <a:xfrm>
            <a:off x="8308756"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4">
            <a:extLst>
              <a:ext uri="{FF2B5EF4-FFF2-40B4-BE49-F238E27FC236}">
                <a16:creationId xmlns:a16="http://schemas.microsoft.com/office/drawing/2014/main" id="{BDAFC3A3-49BC-48B6-994B-13C419EE350A}"/>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6" name="Text Placeholder 14">
            <a:extLst>
              <a:ext uri="{FF2B5EF4-FFF2-40B4-BE49-F238E27FC236}">
                <a16:creationId xmlns:a16="http://schemas.microsoft.com/office/drawing/2014/main" id="{64630112-4D3B-4327-AFEF-69A672DE5EBA}"/>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A01AAEAE-89AB-410F-B047-51B7B897EB65}"/>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7DF2A7E4-4B92-4774-AD3F-A153E94D600D}"/>
              </a:ext>
            </a:extLst>
          </p:cNvPr>
          <p:cNvSpPr>
            <a:spLocks noGrp="1"/>
          </p:cNvSpPr>
          <p:nvPr>
            <p:ph type="sldNum" sz="quarter" idx="28"/>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323504574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93E8CB-0D3D-4731-9E50-5EB436EA836D}"/>
              </a:ext>
            </a:extLst>
          </p:cNvPr>
          <p:cNvSpPr>
            <a:spLocks noGrp="1"/>
          </p:cNvSpPr>
          <p:nvPr>
            <p:ph type="sldNum" sz="quarter" idx="10"/>
          </p:nvPr>
        </p:nvSpPr>
        <p:spPr/>
        <p:txBody>
          <a:bodyPr/>
          <a:lstStyle/>
          <a:p>
            <a:fld id="{AD816501-AAE5-214E-B100-00C3DC5F5E3F}" type="slidenum">
              <a:rPr lang="en-US" smtClean="0"/>
              <a:pPr/>
              <a:t>‹#›</a:t>
            </a:fld>
            <a:endParaRPr lang="en-US"/>
          </a:p>
        </p:txBody>
      </p:sp>
      <p:sp>
        <p:nvSpPr>
          <p:cNvPr id="5" name="Title 4">
            <a:extLst>
              <a:ext uri="{FF2B5EF4-FFF2-40B4-BE49-F238E27FC236}">
                <a16:creationId xmlns:a16="http://schemas.microsoft.com/office/drawing/2014/main" id="{C65330B4-3113-4E4F-A7F6-866902B83506}"/>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12620087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 columns 1x3 wht">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3" name="Text Placeholder 2">
            <a:extLst>
              <a:ext uri="{FF2B5EF4-FFF2-40B4-BE49-F238E27FC236}">
                <a16:creationId xmlns:a16="http://schemas.microsoft.com/office/drawing/2014/main" id="{5A72341D-678F-0543-BC1F-DAF878E5E6E0}"/>
              </a:ext>
            </a:extLst>
          </p:cNvPr>
          <p:cNvSpPr>
            <a:spLocks noGrp="1"/>
          </p:cNvSpPr>
          <p:nvPr>
            <p:ph type="body" sz="quarter" idx="22"/>
          </p:nvPr>
        </p:nvSpPr>
        <p:spPr>
          <a:xfrm>
            <a:off x="609600" y="3883026"/>
            <a:ext cx="3505200"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a:t>Click to edit Master text styles</a:t>
            </a:r>
          </a:p>
          <a:p>
            <a:pPr lvl="1"/>
            <a:r>
              <a:rPr lang="en-US"/>
              <a:t>Second level</a:t>
            </a:r>
          </a:p>
          <a:p>
            <a:pPr lvl="2"/>
            <a:endParaRPr lang="en-US"/>
          </a:p>
        </p:txBody>
      </p:sp>
      <p:sp>
        <p:nvSpPr>
          <p:cNvPr id="12" name="Text Placeholder 2">
            <a:extLst>
              <a:ext uri="{FF2B5EF4-FFF2-40B4-BE49-F238E27FC236}">
                <a16:creationId xmlns:a16="http://schemas.microsoft.com/office/drawing/2014/main" id="{5D9755F0-C41E-2B45-9AED-E932B414A021}"/>
              </a:ext>
            </a:extLst>
          </p:cNvPr>
          <p:cNvSpPr>
            <a:spLocks noGrp="1"/>
          </p:cNvSpPr>
          <p:nvPr>
            <p:ph type="body" sz="quarter" idx="23"/>
          </p:nvPr>
        </p:nvSpPr>
        <p:spPr>
          <a:xfrm>
            <a:off x="4353736" y="3883026"/>
            <a:ext cx="3513667"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a:t>Click to edit Master text styles</a:t>
            </a:r>
          </a:p>
          <a:p>
            <a:pPr lvl="1"/>
            <a:r>
              <a:rPr lang="en-US"/>
              <a:t>Second level</a:t>
            </a:r>
          </a:p>
          <a:p>
            <a:pPr lvl="2"/>
            <a:endParaRPr lang="en-US"/>
          </a:p>
        </p:txBody>
      </p:sp>
      <p:sp>
        <p:nvSpPr>
          <p:cNvPr id="13" name="Text Placeholder 2">
            <a:extLst>
              <a:ext uri="{FF2B5EF4-FFF2-40B4-BE49-F238E27FC236}">
                <a16:creationId xmlns:a16="http://schemas.microsoft.com/office/drawing/2014/main" id="{229C5B03-CACE-A542-91AC-BA0C8C020009}"/>
              </a:ext>
            </a:extLst>
          </p:cNvPr>
          <p:cNvSpPr>
            <a:spLocks noGrp="1"/>
          </p:cNvSpPr>
          <p:nvPr>
            <p:ph type="body" sz="quarter" idx="24"/>
          </p:nvPr>
        </p:nvSpPr>
        <p:spPr>
          <a:xfrm>
            <a:off x="8077201" y="3883026"/>
            <a:ext cx="3505199"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a:t>Click to edit Master text styles</a:t>
            </a:r>
          </a:p>
          <a:p>
            <a:pPr lvl="1"/>
            <a:r>
              <a:rPr lang="en-US"/>
              <a:t>Second level</a:t>
            </a:r>
          </a:p>
          <a:p>
            <a:pPr lvl="2"/>
            <a:endParaRPr lang="en-US"/>
          </a:p>
        </p:txBody>
      </p:sp>
      <p:sp>
        <p:nvSpPr>
          <p:cNvPr id="14" name="Text Placeholder 14">
            <a:extLst>
              <a:ext uri="{FF2B5EF4-FFF2-40B4-BE49-F238E27FC236}">
                <a16:creationId xmlns:a16="http://schemas.microsoft.com/office/drawing/2014/main" id="{FE7F73C9-3F48-455D-BFC8-C12C2A65E47B}"/>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5" name="Text Placeholder 14">
            <a:extLst>
              <a:ext uri="{FF2B5EF4-FFF2-40B4-BE49-F238E27FC236}">
                <a16:creationId xmlns:a16="http://schemas.microsoft.com/office/drawing/2014/main" id="{33BD1F65-AD45-4791-98F4-368824440B06}"/>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4" name="Title 3">
            <a:extLst>
              <a:ext uri="{FF2B5EF4-FFF2-40B4-BE49-F238E27FC236}">
                <a16:creationId xmlns:a16="http://schemas.microsoft.com/office/drawing/2014/main" id="{C0F42EE2-082F-4851-A3A4-5F91F76428A9}"/>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7C5BD6E0-A478-4558-BA34-89E7ADD65AC3}"/>
              </a:ext>
            </a:extLst>
          </p:cNvPr>
          <p:cNvSpPr>
            <a:spLocks noGrp="1"/>
          </p:cNvSpPr>
          <p:nvPr>
            <p:ph type="sldNum" sz="quarter" idx="25"/>
          </p:nvPr>
        </p:nvSpPr>
        <p:spPr/>
        <p:txBody>
          <a:bodyPr/>
          <a:lstStyle/>
          <a:p>
            <a:fld id="{AD816501-AAE5-214E-B100-00C3DC5F5E3F}" type="slidenum">
              <a:rPr lang="en-US" smtClean="0"/>
              <a:pPr/>
              <a:t>‹#›</a:t>
            </a:fld>
            <a:endParaRPr lang="en-US"/>
          </a:p>
        </p:txBody>
      </p:sp>
      <p:sp>
        <p:nvSpPr>
          <p:cNvPr id="19" name="Content Placeholder 4">
            <a:extLst>
              <a:ext uri="{FF2B5EF4-FFF2-40B4-BE49-F238E27FC236}">
                <a16:creationId xmlns:a16="http://schemas.microsoft.com/office/drawing/2014/main" id="{05E081D3-F617-4754-91D1-0F2E123DA750}"/>
              </a:ext>
            </a:extLst>
          </p:cNvPr>
          <p:cNvSpPr>
            <a:spLocks noGrp="1"/>
          </p:cNvSpPr>
          <p:nvPr>
            <p:ph sz="quarter" idx="26"/>
          </p:nvPr>
        </p:nvSpPr>
        <p:spPr>
          <a:xfrm>
            <a:off x="609599" y="1713180"/>
            <a:ext cx="3502152" cy="202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4">
            <a:extLst>
              <a:ext uri="{FF2B5EF4-FFF2-40B4-BE49-F238E27FC236}">
                <a16:creationId xmlns:a16="http://schemas.microsoft.com/office/drawing/2014/main" id="{C6E1660A-D1C9-4932-8728-14A2890934CB}"/>
              </a:ext>
            </a:extLst>
          </p:cNvPr>
          <p:cNvSpPr>
            <a:spLocks noGrp="1"/>
          </p:cNvSpPr>
          <p:nvPr>
            <p:ph sz="quarter" idx="27"/>
          </p:nvPr>
        </p:nvSpPr>
        <p:spPr>
          <a:xfrm>
            <a:off x="4344924" y="1713180"/>
            <a:ext cx="3502152" cy="202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4">
            <a:extLst>
              <a:ext uri="{FF2B5EF4-FFF2-40B4-BE49-F238E27FC236}">
                <a16:creationId xmlns:a16="http://schemas.microsoft.com/office/drawing/2014/main" id="{B347574D-1A5A-4A37-8968-553E8EFD3C86}"/>
              </a:ext>
            </a:extLst>
          </p:cNvPr>
          <p:cNvSpPr>
            <a:spLocks noGrp="1"/>
          </p:cNvSpPr>
          <p:nvPr>
            <p:ph sz="quarter" idx="28"/>
          </p:nvPr>
        </p:nvSpPr>
        <p:spPr>
          <a:xfrm>
            <a:off x="8080248" y="1713180"/>
            <a:ext cx="3502152" cy="202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0914517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 columns 1x3 wht">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4" name="Text Placeholder 3"/>
          <p:cNvSpPr>
            <a:spLocks noGrp="1"/>
          </p:cNvSpPr>
          <p:nvPr>
            <p:ph type="body" sz="quarter" idx="21"/>
          </p:nvPr>
        </p:nvSpPr>
        <p:spPr>
          <a:xfrm>
            <a:off x="4349193" y="1570154"/>
            <a:ext cx="3493057" cy="414422"/>
          </a:xfrm>
          <a:solidFill>
            <a:srgbClr val="FFFFFF"/>
          </a:solidFill>
          <a:ln>
            <a:noFill/>
          </a:ln>
        </p:spPr>
        <p:txBody>
          <a:bodyPr anchor="ctr"/>
          <a:lstStyle>
            <a:lvl1pPr marL="0" indent="0">
              <a:spcBef>
                <a:spcPts val="0"/>
              </a:spcBef>
              <a:buNone/>
              <a:defRPr sz="1600" b="1">
                <a:solidFill>
                  <a:schemeClr val="accent2"/>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a:t>Edit Master text styles</a:t>
            </a:r>
          </a:p>
        </p:txBody>
      </p:sp>
      <p:sp>
        <p:nvSpPr>
          <p:cNvPr id="12" name="Text Placeholder 3"/>
          <p:cNvSpPr>
            <a:spLocks noGrp="1"/>
          </p:cNvSpPr>
          <p:nvPr>
            <p:ph type="body" sz="quarter" idx="22"/>
          </p:nvPr>
        </p:nvSpPr>
        <p:spPr>
          <a:xfrm>
            <a:off x="606035" y="1570154"/>
            <a:ext cx="3510883" cy="414422"/>
          </a:xfrm>
          <a:solidFill>
            <a:srgbClr val="FFFFFF"/>
          </a:solidFill>
          <a:ln>
            <a:noFill/>
          </a:ln>
        </p:spPr>
        <p:txBody>
          <a:bodyPr anchor="ctr"/>
          <a:lstStyle>
            <a:lvl1pPr marL="0" indent="0">
              <a:spcBef>
                <a:spcPts val="0"/>
              </a:spcBef>
              <a:buNone/>
              <a:defRPr sz="1600" b="1">
                <a:solidFill>
                  <a:schemeClr val="accent3"/>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a:t>Edit Master text styles</a:t>
            </a:r>
          </a:p>
        </p:txBody>
      </p:sp>
      <p:sp>
        <p:nvSpPr>
          <p:cNvPr id="13" name="Text Placeholder 3"/>
          <p:cNvSpPr>
            <a:spLocks noGrp="1"/>
          </p:cNvSpPr>
          <p:nvPr>
            <p:ph type="body" sz="quarter" idx="23"/>
          </p:nvPr>
        </p:nvSpPr>
        <p:spPr>
          <a:xfrm>
            <a:off x="8074527" y="1569984"/>
            <a:ext cx="3510883" cy="415175"/>
          </a:xfrm>
          <a:solidFill>
            <a:srgbClr val="FFFFFF"/>
          </a:solidFill>
          <a:ln>
            <a:noFill/>
          </a:ln>
        </p:spPr>
        <p:txBody>
          <a:bodyPr anchor="ctr"/>
          <a:lstStyle>
            <a:lvl1pPr marL="0" indent="0">
              <a:spcBef>
                <a:spcPts val="0"/>
              </a:spcBef>
              <a:buNone/>
              <a:defRPr sz="1600" b="1">
                <a:solidFill>
                  <a:schemeClr val="accent1"/>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a:t>Edit Master text styles</a:t>
            </a:r>
          </a:p>
        </p:txBody>
      </p:sp>
      <p:sp>
        <p:nvSpPr>
          <p:cNvPr id="21" name="Text Placeholder 14">
            <a:extLst>
              <a:ext uri="{FF2B5EF4-FFF2-40B4-BE49-F238E27FC236}">
                <a16:creationId xmlns:a16="http://schemas.microsoft.com/office/drawing/2014/main" id="{303B4520-2D4F-4A32-9620-E39F9D8317C3}"/>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22" name="Text Placeholder 14">
            <a:extLst>
              <a:ext uri="{FF2B5EF4-FFF2-40B4-BE49-F238E27FC236}">
                <a16:creationId xmlns:a16="http://schemas.microsoft.com/office/drawing/2014/main" id="{DDC5C370-387B-4E4A-8091-666F1171BA42}"/>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B8556A56-88DF-4BD5-9EC5-D8DDC38FA139}"/>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2FB3D86-567F-4B85-BBBC-38136C9BDAE1}"/>
              </a:ext>
            </a:extLst>
          </p:cNvPr>
          <p:cNvSpPr>
            <a:spLocks noGrp="1"/>
          </p:cNvSpPr>
          <p:nvPr>
            <p:ph type="sldNum" sz="quarter" idx="24"/>
          </p:nvPr>
        </p:nvSpPr>
        <p:spPr/>
        <p:txBody>
          <a:bodyPr/>
          <a:lstStyle/>
          <a:p>
            <a:fld id="{AD816501-AAE5-214E-B100-00C3DC5F5E3F}" type="slidenum">
              <a:rPr lang="en-US" smtClean="0"/>
              <a:pPr/>
              <a:t>‹#›</a:t>
            </a:fld>
            <a:endParaRPr lang="en-US"/>
          </a:p>
        </p:txBody>
      </p:sp>
      <p:sp>
        <p:nvSpPr>
          <p:cNvPr id="14" name="Content Placeholder 4">
            <a:extLst>
              <a:ext uri="{FF2B5EF4-FFF2-40B4-BE49-F238E27FC236}">
                <a16:creationId xmlns:a16="http://schemas.microsoft.com/office/drawing/2014/main" id="{EB49C11D-D2B9-4750-B362-440439336BA3}"/>
              </a:ext>
            </a:extLst>
          </p:cNvPr>
          <p:cNvSpPr>
            <a:spLocks noGrp="1"/>
          </p:cNvSpPr>
          <p:nvPr>
            <p:ph sz="quarter" idx="25"/>
          </p:nvPr>
        </p:nvSpPr>
        <p:spPr>
          <a:xfrm>
            <a:off x="609599" y="2136912"/>
            <a:ext cx="3502152" cy="37825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4">
            <a:extLst>
              <a:ext uri="{FF2B5EF4-FFF2-40B4-BE49-F238E27FC236}">
                <a16:creationId xmlns:a16="http://schemas.microsoft.com/office/drawing/2014/main" id="{DC67EEFC-7974-489E-B530-DF12A47D36EA}"/>
              </a:ext>
            </a:extLst>
          </p:cNvPr>
          <p:cNvSpPr>
            <a:spLocks noGrp="1"/>
          </p:cNvSpPr>
          <p:nvPr>
            <p:ph sz="quarter" idx="26"/>
          </p:nvPr>
        </p:nvSpPr>
        <p:spPr>
          <a:xfrm>
            <a:off x="4344924" y="2136912"/>
            <a:ext cx="3502152" cy="37825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4">
            <a:extLst>
              <a:ext uri="{FF2B5EF4-FFF2-40B4-BE49-F238E27FC236}">
                <a16:creationId xmlns:a16="http://schemas.microsoft.com/office/drawing/2014/main" id="{9A402F6B-DC35-43F1-A608-7D25A4EECA1F}"/>
              </a:ext>
            </a:extLst>
          </p:cNvPr>
          <p:cNvSpPr>
            <a:spLocks noGrp="1"/>
          </p:cNvSpPr>
          <p:nvPr>
            <p:ph sz="quarter" idx="27"/>
          </p:nvPr>
        </p:nvSpPr>
        <p:spPr>
          <a:xfrm>
            <a:off x="8080248" y="2136912"/>
            <a:ext cx="3502152" cy="37825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04972204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 picture, caption RIGHT">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0" y="0"/>
            <a:ext cx="12192000" cy="6858000"/>
          </a:xfrm>
        </p:spPr>
        <p:txBody>
          <a:bodyPr anchor="ctr"/>
          <a:lstStyle>
            <a:lvl1pPr marL="0" indent="0" algn="ctr">
              <a:buNone/>
              <a:defRPr>
                <a:solidFill>
                  <a:schemeClr val="tx2"/>
                </a:solidFill>
              </a:defRPr>
            </a:lvl1pPr>
          </a:lstStyle>
          <a:p>
            <a:r>
              <a:rPr lang="en-US"/>
              <a:t>Full Bleed Image</a:t>
            </a:r>
          </a:p>
          <a:p>
            <a:endParaRPr lang="en-US"/>
          </a:p>
          <a:p>
            <a:r>
              <a:rPr lang="en-US"/>
              <a:t>No Copy</a:t>
            </a:r>
          </a:p>
        </p:txBody>
      </p:sp>
      <p:sp>
        <p:nvSpPr>
          <p:cNvPr id="2" name="Slide Number Placeholder 1">
            <a:extLst>
              <a:ext uri="{FF2B5EF4-FFF2-40B4-BE49-F238E27FC236}">
                <a16:creationId xmlns:a16="http://schemas.microsoft.com/office/drawing/2014/main" id="{ED2C2B95-F1C7-464B-AB21-EB73C1EE9B80}"/>
              </a:ext>
            </a:extLst>
          </p:cNvPr>
          <p:cNvSpPr>
            <a:spLocks noGrp="1"/>
          </p:cNvSpPr>
          <p:nvPr>
            <p:ph type="sldNum" sz="quarter" idx="14"/>
          </p:nvPr>
        </p:nvSpPr>
        <p:spPr/>
        <p:txBody>
          <a:bodyPr/>
          <a:lstStyle/>
          <a:p>
            <a:fld id="{AD816501-AAE5-214E-B100-00C3DC5F5E3F}" type="slidenum">
              <a:rPr lang="en-US" smtClean="0"/>
              <a:pPr/>
              <a:t>‹#›</a:t>
            </a:fld>
            <a:endParaRPr lang="en-US"/>
          </a:p>
        </p:txBody>
      </p:sp>
      <p:sp>
        <p:nvSpPr>
          <p:cNvPr id="5" name="Text Placeholder 5">
            <a:extLst>
              <a:ext uri="{FF2B5EF4-FFF2-40B4-BE49-F238E27FC236}">
                <a16:creationId xmlns:a16="http://schemas.microsoft.com/office/drawing/2014/main" id="{B8961680-1199-41F6-9E55-884BD67648CB}"/>
              </a:ext>
            </a:extLst>
          </p:cNvPr>
          <p:cNvSpPr>
            <a:spLocks noGrp="1"/>
          </p:cNvSpPr>
          <p:nvPr>
            <p:ph type="body" sz="quarter" idx="10"/>
          </p:nvPr>
        </p:nvSpPr>
        <p:spPr>
          <a:xfrm>
            <a:off x="605367" y="5694564"/>
            <a:ext cx="10972800" cy="398263"/>
          </a:xfrm>
          <a:noFill/>
          <a:ln w="12700">
            <a:noFill/>
            <a:miter lim="800000"/>
            <a:headEnd/>
            <a:tailEnd/>
          </a:ln>
        </p:spPr>
        <p:txBody>
          <a:bodyPr vert="horz" wrap="square" lIns="0" tIns="0" rIns="0" bIns="89611" numCol="1" anchor="b" anchorCtr="0" compatLnSpc="1">
            <a:prstTxWarp prst="textNoShape">
              <a:avLst/>
            </a:prstTxWarp>
            <a:spAutoFit/>
          </a:bodyPr>
          <a:lstStyle>
            <a:lvl1pPr marL="0" indent="0" algn="r" rtl="0" eaLnBrk="0" fontAlgn="base" hangingPunct="0">
              <a:lnSpc>
                <a:spcPct val="100000"/>
              </a:lnSpc>
              <a:spcBef>
                <a:spcPts val="0"/>
              </a:spcBef>
              <a:spcAft>
                <a:spcPct val="0"/>
              </a:spcAft>
              <a:buNone/>
              <a:defRPr lang="en-US" sz="2000" dirty="0" smtClean="0">
                <a:solidFill>
                  <a:schemeClr val="bg1"/>
                </a:solidFill>
                <a:latin typeface="Arial" charset="0"/>
                <a:ea typeface="Arial Unicode MS" pitchFamily="-65" charset="0"/>
                <a:cs typeface="Arial Unicode MS" pitchFamily="-65" charset="0"/>
                <a:sym typeface="Arial" pitchFamily="-65" charset="0"/>
              </a:defRPr>
            </a:lvl1pPr>
            <a:lvl2pPr marL="0" indent="0" algn="r" rtl="0" eaLnBrk="0" fontAlgn="base" hangingPunct="0">
              <a:lnSpc>
                <a:spcPct val="100000"/>
              </a:lnSpc>
              <a:spcBef>
                <a:spcPct val="50000"/>
              </a:spcBef>
              <a:spcAft>
                <a:spcPct val="0"/>
              </a:spcAft>
              <a:buNone/>
              <a:defRPr lang="en-US" sz="1400" dirty="0" smtClean="0">
                <a:solidFill>
                  <a:schemeClr val="tx1"/>
                </a:solidFill>
                <a:latin typeface="Arial" charset="0"/>
                <a:ea typeface="Arial Unicode MS" pitchFamily="-65" charset="0"/>
                <a:cs typeface="Arial Unicode MS" pitchFamily="-65" charset="0"/>
                <a:sym typeface="Arial" pitchFamily="-65" charset="0"/>
              </a:defRPr>
            </a:lvl2pPr>
          </a:lstStyle>
          <a:p>
            <a:pPr lvl="0"/>
            <a:r>
              <a:rPr lang="en-US"/>
              <a:t>Edit Master text styles</a:t>
            </a:r>
          </a:p>
        </p:txBody>
      </p:sp>
      <p:sp>
        <p:nvSpPr>
          <p:cNvPr id="6" name="Text Placeholder 11">
            <a:extLst>
              <a:ext uri="{FF2B5EF4-FFF2-40B4-BE49-F238E27FC236}">
                <a16:creationId xmlns:a16="http://schemas.microsoft.com/office/drawing/2014/main" id="{195566D2-55E9-4018-95A0-B86821206B80}"/>
              </a:ext>
            </a:extLst>
          </p:cNvPr>
          <p:cNvSpPr>
            <a:spLocks noGrp="1"/>
          </p:cNvSpPr>
          <p:nvPr>
            <p:ph type="body" sz="quarter" idx="12"/>
          </p:nvPr>
        </p:nvSpPr>
        <p:spPr>
          <a:xfrm>
            <a:off x="605340" y="6055668"/>
            <a:ext cx="10972800" cy="230832"/>
          </a:xfrm>
        </p:spPr>
        <p:txBody>
          <a:bodyPr wrap="square" anchor="b" anchorCtr="0">
            <a:spAutoFit/>
          </a:bodyPr>
          <a:lstStyle>
            <a:lvl1pPr algn="r">
              <a:lnSpc>
                <a:spcPct val="100000"/>
              </a:lnSpc>
              <a:spcBef>
                <a:spcPts val="0"/>
              </a:spcBef>
              <a:buNone/>
              <a:defRPr sz="1500">
                <a:solidFill>
                  <a:schemeClr val="bg1"/>
                </a:solidFill>
              </a:defRPr>
            </a:lvl1pPr>
            <a:lvl2pPr>
              <a:buNone/>
              <a:defRPr/>
            </a:lvl2pPr>
            <a:lvl3pPr>
              <a:buNone/>
              <a:defRPr/>
            </a:lvl3pPr>
            <a:lvl4pPr>
              <a:buNone/>
              <a:defRPr/>
            </a:lvl4pPr>
            <a:lvl5pPr>
              <a:buNone/>
              <a:defRPr/>
            </a:lvl5pPr>
          </a:lstStyle>
          <a:p>
            <a:pPr lvl="0"/>
            <a:r>
              <a:rPr lang="en-US"/>
              <a:t>Edit Master text styles</a:t>
            </a:r>
          </a:p>
        </p:txBody>
      </p:sp>
    </p:spTree>
    <p:custDataLst>
      <p:tags r:id="rId1"/>
    </p:custData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ull picture, caption LEFT">
    <p:spTree>
      <p:nvGrpSpPr>
        <p:cNvPr id="1" name=""/>
        <p:cNvGrpSpPr/>
        <p:nvPr/>
      </p:nvGrpSpPr>
      <p:grpSpPr>
        <a:xfrm>
          <a:off x="0" y="0"/>
          <a:ext cx="0" cy="0"/>
          <a:chOff x="0" y="0"/>
          <a:chExt cx="0" cy="0"/>
        </a:xfrm>
      </p:grpSpPr>
      <p:sp>
        <p:nvSpPr>
          <p:cNvPr id="7" name="Picture Placeholder 2"/>
          <p:cNvSpPr>
            <a:spLocks noGrp="1"/>
          </p:cNvSpPr>
          <p:nvPr>
            <p:ph type="pic" sz="quarter" idx="13" hasCustomPrompt="1"/>
          </p:nvPr>
        </p:nvSpPr>
        <p:spPr>
          <a:xfrm>
            <a:off x="-13" y="0"/>
            <a:ext cx="12192000" cy="6858000"/>
          </a:xfrm>
        </p:spPr>
        <p:txBody>
          <a:bodyPr anchor="ctr"/>
          <a:lstStyle>
            <a:lvl1pPr marL="0" indent="0" algn="ctr">
              <a:buNone/>
              <a:defRPr>
                <a:solidFill>
                  <a:schemeClr val="tx2"/>
                </a:solidFill>
              </a:defRPr>
            </a:lvl1pPr>
          </a:lstStyle>
          <a:p>
            <a:r>
              <a:rPr lang="en-US"/>
              <a:t>Full Bleed Image</a:t>
            </a:r>
          </a:p>
          <a:p>
            <a:endParaRPr lang="en-US"/>
          </a:p>
          <a:p>
            <a:r>
              <a:rPr lang="en-US"/>
              <a:t>No Copy</a:t>
            </a:r>
          </a:p>
        </p:txBody>
      </p:sp>
      <p:sp>
        <p:nvSpPr>
          <p:cNvPr id="6" name="Text Placeholder 5">
            <a:extLst>
              <a:ext uri="{FF2B5EF4-FFF2-40B4-BE49-F238E27FC236}">
                <a16:creationId xmlns:a16="http://schemas.microsoft.com/office/drawing/2014/main" id="{40260E95-878A-4B35-BD39-8D05DCD2895B}"/>
              </a:ext>
            </a:extLst>
          </p:cNvPr>
          <p:cNvSpPr>
            <a:spLocks noGrp="1"/>
          </p:cNvSpPr>
          <p:nvPr>
            <p:ph type="body" sz="quarter" idx="10"/>
          </p:nvPr>
        </p:nvSpPr>
        <p:spPr>
          <a:xfrm>
            <a:off x="605367" y="5694564"/>
            <a:ext cx="10972800" cy="398263"/>
          </a:xfrm>
          <a:noFill/>
          <a:ln w="12700">
            <a:noFill/>
            <a:miter lim="800000"/>
            <a:headEnd/>
            <a:tailEnd/>
          </a:ln>
        </p:spPr>
        <p:txBody>
          <a:bodyPr vert="horz" wrap="square" lIns="0" tIns="0" rIns="0" bIns="89611" numCol="1" anchor="b" anchorCtr="0" compatLnSpc="1">
            <a:prstTxWarp prst="textNoShape">
              <a:avLst/>
            </a:prstTxWarp>
            <a:spAutoFit/>
          </a:bodyPr>
          <a:lstStyle>
            <a:lvl1pPr marL="0" indent="0" algn="l" rtl="0" eaLnBrk="0" fontAlgn="base" hangingPunct="0">
              <a:lnSpc>
                <a:spcPct val="100000"/>
              </a:lnSpc>
              <a:spcBef>
                <a:spcPts val="0"/>
              </a:spcBef>
              <a:spcAft>
                <a:spcPct val="0"/>
              </a:spcAft>
              <a:buNone/>
              <a:defRPr lang="en-US" sz="2000" dirty="0" smtClean="0">
                <a:solidFill>
                  <a:schemeClr val="bg1"/>
                </a:solidFill>
                <a:latin typeface="Arial" charset="0"/>
                <a:ea typeface="Arial Unicode MS" pitchFamily="-65" charset="0"/>
                <a:cs typeface="Arial Unicode MS" pitchFamily="-65" charset="0"/>
                <a:sym typeface="Arial" pitchFamily="-65" charset="0"/>
              </a:defRPr>
            </a:lvl1pPr>
            <a:lvl2pPr marL="0" indent="0" algn="r" rtl="0" eaLnBrk="0" fontAlgn="base" hangingPunct="0">
              <a:lnSpc>
                <a:spcPct val="100000"/>
              </a:lnSpc>
              <a:spcBef>
                <a:spcPct val="50000"/>
              </a:spcBef>
              <a:spcAft>
                <a:spcPct val="0"/>
              </a:spcAft>
              <a:buNone/>
              <a:defRPr lang="en-US" sz="1400" dirty="0" smtClean="0">
                <a:solidFill>
                  <a:schemeClr val="tx1"/>
                </a:solidFill>
                <a:latin typeface="Arial" charset="0"/>
                <a:ea typeface="Arial Unicode MS" pitchFamily="-65" charset="0"/>
                <a:cs typeface="Arial Unicode MS" pitchFamily="-65" charset="0"/>
                <a:sym typeface="Arial" pitchFamily="-65" charset="0"/>
              </a:defRPr>
            </a:lvl2pPr>
          </a:lstStyle>
          <a:p>
            <a:pPr lvl="0"/>
            <a:r>
              <a:rPr lang="en-US"/>
              <a:t>Edit Master text styles</a:t>
            </a:r>
          </a:p>
        </p:txBody>
      </p:sp>
      <p:sp>
        <p:nvSpPr>
          <p:cNvPr id="9" name="Text Placeholder 11">
            <a:extLst>
              <a:ext uri="{FF2B5EF4-FFF2-40B4-BE49-F238E27FC236}">
                <a16:creationId xmlns:a16="http://schemas.microsoft.com/office/drawing/2014/main" id="{4819CDBF-C301-485C-AA5A-C96D10B02693}"/>
              </a:ext>
            </a:extLst>
          </p:cNvPr>
          <p:cNvSpPr>
            <a:spLocks noGrp="1"/>
          </p:cNvSpPr>
          <p:nvPr>
            <p:ph type="body" sz="quarter" idx="12"/>
          </p:nvPr>
        </p:nvSpPr>
        <p:spPr>
          <a:xfrm>
            <a:off x="605340" y="6055668"/>
            <a:ext cx="10972800" cy="230832"/>
          </a:xfrm>
        </p:spPr>
        <p:txBody>
          <a:bodyPr wrap="square" anchor="b" anchorCtr="0">
            <a:spAutoFit/>
          </a:bodyPr>
          <a:lstStyle>
            <a:lvl1pPr algn="l">
              <a:lnSpc>
                <a:spcPct val="100000"/>
              </a:lnSpc>
              <a:spcBef>
                <a:spcPts val="0"/>
              </a:spcBef>
              <a:buNone/>
              <a:defRPr sz="1500">
                <a:solidFill>
                  <a:schemeClr val="bg1"/>
                </a:solidFill>
              </a:defRPr>
            </a:lvl1pPr>
            <a:lvl2pPr>
              <a:buNone/>
              <a:defRPr/>
            </a:lvl2pPr>
            <a:lvl3pPr>
              <a:buNone/>
              <a:defRPr/>
            </a:lvl3pPr>
            <a:lvl4pPr>
              <a:buNone/>
              <a:defRPr/>
            </a:lvl4pPr>
            <a:lvl5pPr>
              <a:buNone/>
              <a:defRPr/>
            </a:lvl5pPr>
          </a:lstStyle>
          <a:p>
            <a:pPr lvl="0"/>
            <a:r>
              <a:rPr lang="en-US"/>
              <a:t>Edit Master text styles</a:t>
            </a:r>
          </a:p>
        </p:txBody>
      </p:sp>
      <p:sp>
        <p:nvSpPr>
          <p:cNvPr id="2" name="Slide Number Placeholder 1">
            <a:extLst>
              <a:ext uri="{FF2B5EF4-FFF2-40B4-BE49-F238E27FC236}">
                <a16:creationId xmlns:a16="http://schemas.microsoft.com/office/drawing/2014/main" id="{63AE0943-49E5-4B67-995B-D2294CDFFC31}"/>
              </a:ext>
            </a:extLst>
          </p:cNvPr>
          <p:cNvSpPr>
            <a:spLocks noGrp="1"/>
          </p:cNvSpPr>
          <p:nvPr>
            <p:ph type="sldNum" sz="quarter" idx="14"/>
          </p:nvPr>
        </p:nvSpPr>
        <p:spPr/>
        <p:txBody>
          <a:bodyPr/>
          <a:lstStyle/>
          <a:p>
            <a:fld id="{AD816501-AAE5-214E-B100-00C3DC5F5E3F}" type="slidenum">
              <a:rPr lang="en-US" smtClean="0"/>
              <a:pPr/>
              <a:t>‹#›</a:t>
            </a:fld>
            <a:endParaRPr lang="en-US"/>
          </a:p>
        </p:txBody>
      </p:sp>
    </p:spTree>
    <p:custDataLst>
      <p:tags r:id="rId1"/>
    </p:custData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ustDataLst>
      <p:tags r:id="rId1"/>
    </p:custData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red">
    <p:bg>
      <p:bgPr>
        <a:solidFill>
          <a:schemeClr val="accent1"/>
        </a:solidFill>
        <a:effectLst/>
      </p:bgPr>
    </p:bg>
    <p:spTree>
      <p:nvGrpSpPr>
        <p:cNvPr id="1" name=""/>
        <p:cNvGrpSpPr/>
        <p:nvPr/>
      </p:nvGrpSpPr>
      <p:grpSpPr>
        <a:xfrm>
          <a:off x="0" y="0"/>
          <a:ext cx="0" cy="0"/>
          <a:chOff x="0" y="0"/>
          <a:chExt cx="0" cy="0"/>
        </a:xfrm>
      </p:grpSpPr>
      <p:sp>
        <p:nvSpPr>
          <p:cNvPr id="4" name="Title 2"/>
          <p:cNvSpPr>
            <a:spLocks noGrp="1"/>
          </p:cNvSpPr>
          <p:nvPr>
            <p:ph type="title" hasCustomPrompt="1"/>
          </p:nvPr>
        </p:nvSpPr>
        <p:spPr>
          <a:xfrm>
            <a:off x="605367" y="1983439"/>
            <a:ext cx="10981267" cy="1538883"/>
          </a:xfrm>
        </p:spPr>
        <p:txBody>
          <a:bodyPr anchor="ctr"/>
          <a:lstStyle>
            <a:lvl1pPr algn="l">
              <a:lnSpc>
                <a:spcPct val="100000"/>
              </a:lnSpc>
              <a:defRPr sz="5000" kern="1500" spc="-100" baseline="0">
                <a:solidFill>
                  <a:schemeClr val="bg1"/>
                </a:solidFill>
              </a:defRPr>
            </a:lvl1pPr>
          </a:lstStyle>
          <a:p>
            <a:r>
              <a:rPr lang="en-US"/>
              <a:t>“Click to edit quote </a:t>
            </a:r>
            <a:br>
              <a:rPr lang="en-US"/>
            </a:br>
            <a:r>
              <a:rPr lang="en-US"/>
              <a:t>or statement.”</a:t>
            </a:r>
          </a:p>
        </p:txBody>
      </p:sp>
      <p:sp>
        <p:nvSpPr>
          <p:cNvPr id="5"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 Attribution</a:t>
            </a:r>
          </a:p>
        </p:txBody>
      </p:sp>
    </p:spTree>
    <p:custDataLst>
      <p:tags r:id="rId1"/>
    </p:custData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blue">
    <p:bg>
      <p:bgPr>
        <a:solidFill>
          <a:schemeClr val="accent2"/>
        </a:solidFill>
        <a:effectLst/>
      </p:bgPr>
    </p:bg>
    <p:spTree>
      <p:nvGrpSpPr>
        <p:cNvPr id="1" name=""/>
        <p:cNvGrpSpPr/>
        <p:nvPr/>
      </p:nvGrpSpPr>
      <p:grpSpPr>
        <a:xfrm>
          <a:off x="0" y="0"/>
          <a:ext cx="0" cy="0"/>
          <a:chOff x="0" y="0"/>
          <a:chExt cx="0" cy="0"/>
        </a:xfrm>
      </p:grpSpPr>
      <p:sp>
        <p:nvSpPr>
          <p:cNvPr id="9" name="Title 2"/>
          <p:cNvSpPr>
            <a:spLocks noGrp="1"/>
          </p:cNvSpPr>
          <p:nvPr>
            <p:ph type="title" hasCustomPrompt="1"/>
          </p:nvPr>
        </p:nvSpPr>
        <p:spPr>
          <a:xfrm>
            <a:off x="605367" y="1983439"/>
            <a:ext cx="10981267" cy="1538883"/>
          </a:xfrm>
        </p:spPr>
        <p:txBody>
          <a:bodyPr anchor="ctr"/>
          <a:lstStyle>
            <a:lvl1pPr algn="l">
              <a:lnSpc>
                <a:spcPct val="100000"/>
              </a:lnSpc>
              <a:defRPr sz="5000" kern="1500" spc="-100" baseline="0">
                <a:solidFill>
                  <a:schemeClr val="bg1"/>
                </a:solidFill>
              </a:defRPr>
            </a:lvl1pPr>
          </a:lstStyle>
          <a:p>
            <a:r>
              <a:rPr lang="en-US"/>
              <a:t>“Click to edit quote </a:t>
            </a:r>
            <a:br>
              <a:rPr lang="en-US"/>
            </a:br>
            <a:r>
              <a:rPr lang="en-US"/>
              <a:t>or statement.”</a:t>
            </a:r>
          </a:p>
        </p:txBody>
      </p:sp>
      <p:sp>
        <p:nvSpPr>
          <p:cNvPr id="10"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 Attribution</a:t>
            </a:r>
          </a:p>
        </p:txBody>
      </p:sp>
    </p:spTree>
    <p:custDataLst>
      <p:tags r:id="rId1"/>
    </p:custData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magenta">
    <p:bg>
      <p:bgPr>
        <a:solidFill>
          <a:schemeClr val="accent3"/>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05367" y="1970615"/>
            <a:ext cx="10981267" cy="1564531"/>
          </a:xfrm>
        </p:spPr>
        <p:txBody>
          <a:bodyPr anchor="ctr"/>
          <a:lstStyle>
            <a:lvl1pPr algn="l">
              <a:lnSpc>
                <a:spcPct val="100000"/>
              </a:lnSpc>
              <a:defRPr sz="5000" kern="1500" spc="-100" baseline="0">
                <a:solidFill>
                  <a:schemeClr val="bg1"/>
                </a:solidFill>
              </a:defRPr>
            </a:lvl1pPr>
          </a:lstStyle>
          <a:p>
            <a:r>
              <a:rPr lang="en-US"/>
              <a:t>“Click to edit quote </a:t>
            </a:r>
            <a:br>
              <a:rPr lang="en-US"/>
            </a:br>
            <a:r>
              <a:rPr lang="en-US"/>
              <a:t>or statement.”</a:t>
            </a:r>
          </a:p>
        </p:txBody>
      </p:sp>
      <p:sp>
        <p:nvSpPr>
          <p:cNvPr id="8"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 Attribution</a:t>
            </a:r>
          </a:p>
        </p:txBody>
      </p:sp>
    </p:spTree>
    <p:custDataLst>
      <p:tags r:id="rId1"/>
    </p:custData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J&amp;J Signature">
    <p:bg>
      <p:bgPr>
        <a:solidFill>
          <a:srgbClr val="F4F4F4">
            <a:alpha val="0"/>
          </a:srgbClr>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39038898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graphic">
    <p:spTree>
      <p:nvGrpSpPr>
        <p:cNvPr id="1" name=""/>
        <p:cNvGrpSpPr/>
        <p:nvPr/>
      </p:nvGrpSpPr>
      <p:grpSpPr>
        <a:xfrm>
          <a:off x="0" y="0"/>
          <a:ext cx="0" cy="0"/>
          <a:chOff x="0" y="0"/>
          <a:chExt cx="0" cy="0"/>
        </a:xfrm>
      </p:grpSpPr>
      <p:sp>
        <p:nvSpPr>
          <p:cNvPr id="2" name="Title 1"/>
          <p:cNvSpPr>
            <a:spLocks noGrp="1"/>
          </p:cNvSpPr>
          <p:nvPr>
            <p:ph type="title"/>
          </p:nvPr>
        </p:nvSpPr>
        <p:spPr>
          <a:xfrm>
            <a:off x="605367" y="378458"/>
            <a:ext cx="10145760" cy="577081"/>
          </a:xfrm>
        </p:spPr>
        <p:txBody>
          <a:bodyPr/>
          <a:lstStyle>
            <a:lvl1pPr>
              <a:defRPr sz="3750">
                <a:solidFill>
                  <a:schemeClr val="tx1"/>
                </a:solidFill>
              </a:defRPr>
            </a:lvl1pPr>
          </a:lstStyle>
          <a:p>
            <a:r>
              <a:rPr lang="en-US"/>
              <a:t>Click to edit Master title style</a:t>
            </a:r>
          </a:p>
        </p:txBody>
      </p:sp>
      <p:sp>
        <p:nvSpPr>
          <p:cNvPr id="7" name="Content Placeholder 11"/>
          <p:cNvSpPr>
            <a:spLocks noGrp="1"/>
          </p:cNvSpPr>
          <p:nvPr>
            <p:ph sz="quarter" idx="15"/>
          </p:nvPr>
        </p:nvSpPr>
        <p:spPr>
          <a:xfrm>
            <a:off x="601601" y="1713178"/>
            <a:ext cx="10985780" cy="4193910"/>
          </a:xfrm>
        </p:spPr>
        <p:txBody>
          <a:bodyPr/>
          <a:lstStyle>
            <a:lvl1pPr marL="0" marR="0" indent="0" algn="ctr" defTabSz="914363" rtl="0" eaLnBrk="1" fontAlgn="base" latinLnBrk="0" hangingPunct="1">
              <a:lnSpc>
                <a:spcPct val="100000"/>
              </a:lnSpc>
              <a:spcBef>
                <a:spcPct val="0"/>
              </a:spcBef>
              <a:spcAft>
                <a:spcPct val="0"/>
              </a:spcAft>
              <a:buClrTx/>
              <a:buSzTx/>
              <a:buFontTx/>
              <a:buNone/>
              <a:tabLst/>
              <a:defRPr sz="2000"/>
            </a:lvl1pPr>
          </a:lstStyle>
          <a:p>
            <a:pPr marL="0" marR="0" lvl="0"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Click to edit Master text styles</a:t>
            </a:r>
          </a:p>
          <a:p>
            <a:pPr marL="0" marR="0" lvl="1"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Second level</a:t>
            </a:r>
          </a:p>
          <a:p>
            <a:pPr marL="0" marR="0" lvl="2"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Third level</a:t>
            </a:r>
          </a:p>
          <a:p>
            <a:pPr marL="0" marR="0" lvl="3"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Fourth level</a:t>
            </a:r>
          </a:p>
          <a:p>
            <a:pPr marL="0" marR="0" lvl="4"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Fifth level</a:t>
            </a:r>
            <a:endParaRPr lang="en-US"/>
          </a:p>
        </p:txBody>
      </p:sp>
      <p:sp>
        <p:nvSpPr>
          <p:cNvPr id="16" name="Text Placeholder 19"/>
          <p:cNvSpPr>
            <a:spLocks noGrp="1"/>
          </p:cNvSpPr>
          <p:nvPr>
            <p:ph type="body" sz="quarter" idx="16" hasCustomPrompt="1"/>
          </p:nvPr>
        </p:nvSpPr>
        <p:spPr>
          <a:xfrm>
            <a:off x="601134" y="6093619"/>
            <a:ext cx="10985500" cy="159263"/>
          </a:xfrm>
        </p:spPr>
        <p:txBody>
          <a:bodyPr anchor="ctr"/>
          <a:lstStyle>
            <a:lvl1pPr marL="0" indent="0">
              <a:buNone/>
              <a:defRPr sz="1000" baseline="0"/>
            </a:lvl1pPr>
            <a:lvl2pPr marL="217161" indent="0">
              <a:buNone/>
              <a:defRPr sz="1000"/>
            </a:lvl2pPr>
            <a:lvl3pPr marL="530330" indent="0">
              <a:buNone/>
              <a:defRPr sz="1000"/>
            </a:lvl3pPr>
            <a:lvl4pPr marL="896076" indent="0">
              <a:buNone/>
              <a:defRPr sz="1000"/>
            </a:lvl4pPr>
            <a:lvl5pPr marL="1296777" indent="0">
              <a:buNone/>
              <a:defRPr sz="1000"/>
            </a:lvl5pPr>
          </a:lstStyle>
          <a:p>
            <a:r>
              <a:rPr lang="en-US" sz="1000">
                <a:solidFill>
                  <a:srgbClr val="595959"/>
                </a:solidFill>
              </a:rPr>
              <a:t>Click to add footnote</a:t>
            </a:r>
          </a:p>
        </p:txBody>
      </p:sp>
      <p:sp>
        <p:nvSpPr>
          <p:cNvPr id="9" name="Slide Number Placeholder 5"/>
          <p:cNvSpPr>
            <a:spLocks noGrp="1"/>
          </p:cNvSpPr>
          <p:nvPr>
            <p:ph type="sldNum" sz="quarter" idx="4"/>
          </p:nvPr>
        </p:nvSpPr>
        <p:spPr>
          <a:xfrm>
            <a:off x="11586635" y="6332953"/>
            <a:ext cx="454400" cy="333375"/>
          </a:xfrm>
          <a:prstGeom prst="rect">
            <a:avLst/>
          </a:prstGeom>
        </p:spPr>
        <p:txBody>
          <a:bodyPr vert="horz" lIns="91440" tIns="45720" rIns="91440" bIns="45720" rtlCol="0" anchor="ctr"/>
          <a:lstStyle>
            <a:lvl1pPr algn="r">
              <a:defRPr sz="800">
                <a:solidFill>
                  <a:srgbClr val="FF0000"/>
                </a:solidFill>
              </a:defRPr>
            </a:lvl1pPr>
          </a:lstStyle>
          <a:p>
            <a:fld id="{AD816501-AAE5-214E-B100-00C3DC5F5E3F}" type="slidenum">
              <a:rPr lang="en-US" smtClean="0"/>
              <a:pPr/>
              <a:t>‹#›</a:t>
            </a:fld>
            <a:endParaRPr lang="en-US"/>
          </a:p>
        </p:txBody>
      </p:sp>
      <p:sp>
        <p:nvSpPr>
          <p:cNvPr id="10" name="Text Placeholder 19"/>
          <p:cNvSpPr>
            <a:spLocks noGrp="1"/>
          </p:cNvSpPr>
          <p:nvPr>
            <p:ph type="body" sz="quarter" idx="17" hasCustomPrompt="1"/>
          </p:nvPr>
        </p:nvSpPr>
        <p:spPr>
          <a:xfrm>
            <a:off x="7471833" y="6331368"/>
            <a:ext cx="4114803" cy="334960"/>
          </a:xfrm>
        </p:spPr>
        <p:txBody>
          <a:bodyPr anchor="ctr"/>
          <a:lstStyle>
            <a:lvl1pPr marL="0" indent="0" algn="r">
              <a:buNone/>
              <a:defRPr sz="1000" b="1" baseline="0"/>
            </a:lvl1pPr>
            <a:lvl2pPr marL="217161" indent="0">
              <a:buNone/>
              <a:defRPr sz="1000"/>
            </a:lvl2pPr>
            <a:lvl3pPr marL="530330" indent="0">
              <a:buNone/>
              <a:defRPr sz="1000"/>
            </a:lvl3pPr>
            <a:lvl4pPr marL="896076" indent="0">
              <a:buNone/>
              <a:defRPr sz="1000"/>
            </a:lvl4pPr>
            <a:lvl5pPr marL="1296777" indent="0">
              <a:buNone/>
              <a:defRPr sz="1000"/>
            </a:lvl5pPr>
          </a:lstStyle>
          <a:p>
            <a:r>
              <a:rPr lang="en-US" sz="1000">
                <a:solidFill>
                  <a:srgbClr val="595959"/>
                </a:solidFill>
              </a:rPr>
              <a:t>OPTIONAL FUNCTION NAME</a:t>
            </a:r>
          </a:p>
        </p:txBody>
      </p:sp>
    </p:spTree>
    <p:extLst>
      <p:ext uri="{BB962C8B-B14F-4D97-AF65-F5344CB8AC3E}">
        <p14:creationId xmlns:p14="http://schemas.microsoft.com/office/powerpoint/2010/main" val="819138703"/>
      </p:ext>
    </p:extLst>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ub, RIGHT HALF bullets">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B726643-E58E-CC48-AF17-2A78BB6C30D4}"/>
              </a:ext>
            </a:extLst>
          </p:cNvPr>
          <p:cNvSpPr/>
          <p:nvPr userDrawn="1"/>
        </p:nvSpPr>
        <p:spPr bwMode="auto">
          <a:xfrm>
            <a:off x="601134" y="1361789"/>
            <a:ext cx="2576963" cy="4553236"/>
          </a:xfrm>
          <a:prstGeom prst="rect">
            <a:avLst/>
          </a:prstGeom>
          <a:solidFill>
            <a:schemeClr val="bg2"/>
          </a:solidFill>
          <a:ln w="12700" cap="flat" cmpd="sng" algn="ctr">
            <a:no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marL="0" marR="0" indent="0" algn="ctr" defTabSz="761970" rtl="0" eaLnBrk="1" fontAlgn="base" latinLnBrk="0" hangingPunct="1">
              <a:lnSpc>
                <a:spcPct val="100000"/>
              </a:lnSpc>
              <a:spcBef>
                <a:spcPct val="0"/>
              </a:spcBef>
              <a:spcAft>
                <a:spcPct val="0"/>
              </a:spcAft>
              <a:buClrTx/>
              <a:buSzTx/>
              <a:buFontTx/>
              <a:buNone/>
              <a:tabLst/>
            </a:pPr>
            <a:endParaRPr kumimoji="0" lang="en-US" sz="2667" b="0" i="0" u="none" strike="noStrike" cap="none" normalizeH="0" baseline="0" err="1">
              <a:ln>
                <a:noFill/>
              </a:ln>
              <a:solidFill>
                <a:srgbClr val="D8D8D8"/>
              </a:solidFill>
              <a:effectLst/>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14" name="Rectangle 13">
            <a:extLst>
              <a:ext uri="{FF2B5EF4-FFF2-40B4-BE49-F238E27FC236}">
                <a16:creationId xmlns:a16="http://schemas.microsoft.com/office/drawing/2014/main" id="{12E188AA-0D2B-E449-A0C8-1EFBC82B9C91}"/>
              </a:ext>
            </a:extLst>
          </p:cNvPr>
          <p:cNvSpPr/>
          <p:nvPr userDrawn="1"/>
        </p:nvSpPr>
        <p:spPr bwMode="auto">
          <a:xfrm>
            <a:off x="9009671" y="1361789"/>
            <a:ext cx="2576963" cy="4553236"/>
          </a:xfrm>
          <a:prstGeom prst="rect">
            <a:avLst/>
          </a:prstGeom>
          <a:solidFill>
            <a:schemeClr val="bg2"/>
          </a:solidFill>
          <a:ln w="12700" cap="flat" cmpd="sng" algn="ctr">
            <a:no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marL="0" marR="0" indent="0" algn="ctr" defTabSz="761970" rtl="0" eaLnBrk="1" fontAlgn="base" latinLnBrk="0" hangingPunct="1">
              <a:lnSpc>
                <a:spcPct val="100000"/>
              </a:lnSpc>
              <a:spcBef>
                <a:spcPct val="0"/>
              </a:spcBef>
              <a:spcAft>
                <a:spcPct val="0"/>
              </a:spcAft>
              <a:buClrTx/>
              <a:buSzTx/>
              <a:buFontTx/>
              <a:buNone/>
              <a:tabLst/>
            </a:pPr>
            <a:endParaRPr kumimoji="0" lang="en-US" sz="2667" b="0" i="0" u="none" strike="noStrike" cap="none" normalizeH="0" baseline="0" err="1">
              <a:ln>
                <a:noFill/>
              </a:ln>
              <a:solidFill>
                <a:srgbClr val="D8D8D8"/>
              </a:solidFill>
              <a:effectLst/>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16" name="Rectangle 15">
            <a:extLst>
              <a:ext uri="{FF2B5EF4-FFF2-40B4-BE49-F238E27FC236}">
                <a16:creationId xmlns:a16="http://schemas.microsoft.com/office/drawing/2014/main" id="{3C5CF704-52FC-5740-8859-CC46FFF32894}"/>
              </a:ext>
            </a:extLst>
          </p:cNvPr>
          <p:cNvSpPr/>
          <p:nvPr userDrawn="1"/>
        </p:nvSpPr>
        <p:spPr bwMode="auto">
          <a:xfrm>
            <a:off x="3409073" y="1361789"/>
            <a:ext cx="2576963" cy="4553236"/>
          </a:xfrm>
          <a:prstGeom prst="rect">
            <a:avLst/>
          </a:prstGeom>
          <a:solidFill>
            <a:schemeClr val="bg2"/>
          </a:solidFill>
          <a:ln w="12700" cap="flat" cmpd="sng" algn="ctr">
            <a:no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marL="0" marR="0" indent="0" algn="ctr" defTabSz="761970" rtl="0" eaLnBrk="1" fontAlgn="base" latinLnBrk="0" hangingPunct="1">
              <a:lnSpc>
                <a:spcPct val="100000"/>
              </a:lnSpc>
              <a:spcBef>
                <a:spcPct val="0"/>
              </a:spcBef>
              <a:spcAft>
                <a:spcPct val="0"/>
              </a:spcAft>
              <a:buClrTx/>
              <a:buSzTx/>
              <a:buFontTx/>
              <a:buNone/>
              <a:tabLst/>
            </a:pPr>
            <a:endParaRPr kumimoji="0" lang="en-US" sz="2667" b="0" i="0" u="none" strike="noStrike" cap="none" normalizeH="0" baseline="0" err="1">
              <a:ln>
                <a:noFill/>
              </a:ln>
              <a:solidFill>
                <a:srgbClr val="D8D8D8"/>
              </a:solidFill>
              <a:effectLst/>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17" name="Rectangle 16">
            <a:extLst>
              <a:ext uri="{FF2B5EF4-FFF2-40B4-BE49-F238E27FC236}">
                <a16:creationId xmlns:a16="http://schemas.microsoft.com/office/drawing/2014/main" id="{63914D36-44F9-2F48-BE16-3B089B393692}"/>
              </a:ext>
            </a:extLst>
          </p:cNvPr>
          <p:cNvSpPr/>
          <p:nvPr userDrawn="1"/>
        </p:nvSpPr>
        <p:spPr bwMode="auto">
          <a:xfrm>
            <a:off x="6209372" y="1361789"/>
            <a:ext cx="2576963" cy="4553236"/>
          </a:xfrm>
          <a:prstGeom prst="rect">
            <a:avLst/>
          </a:prstGeom>
          <a:solidFill>
            <a:schemeClr val="bg2"/>
          </a:solidFill>
          <a:ln w="12700" cap="flat" cmpd="sng" algn="ctr">
            <a:no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marL="0" marR="0" indent="0" algn="ctr" defTabSz="761970" rtl="0" eaLnBrk="1" fontAlgn="base" latinLnBrk="0" hangingPunct="1">
              <a:lnSpc>
                <a:spcPct val="100000"/>
              </a:lnSpc>
              <a:spcBef>
                <a:spcPct val="0"/>
              </a:spcBef>
              <a:spcAft>
                <a:spcPct val="0"/>
              </a:spcAft>
              <a:buClrTx/>
              <a:buSzTx/>
              <a:buFontTx/>
              <a:buNone/>
              <a:tabLst/>
            </a:pPr>
            <a:endParaRPr kumimoji="0" lang="en-US" sz="2667" b="0" i="0" u="none" strike="noStrike" cap="none" normalizeH="0" baseline="0" err="1">
              <a:ln>
                <a:noFill/>
              </a:ln>
              <a:solidFill>
                <a:srgbClr val="D8D8D8"/>
              </a:solidFill>
              <a:effectLst/>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27" name="Text Placeholder 2">
            <a:extLst>
              <a:ext uri="{FF2B5EF4-FFF2-40B4-BE49-F238E27FC236}">
                <a16:creationId xmlns:a16="http://schemas.microsoft.com/office/drawing/2014/main" id="{D3DE7820-60D0-2A47-98FB-E1D6F0ECB6D9}"/>
              </a:ext>
            </a:extLst>
          </p:cNvPr>
          <p:cNvSpPr>
            <a:spLocks noGrp="1"/>
          </p:cNvSpPr>
          <p:nvPr>
            <p:ph type="body" sz="quarter" idx="18"/>
          </p:nvPr>
        </p:nvSpPr>
        <p:spPr>
          <a:xfrm>
            <a:off x="744803" y="1558396"/>
            <a:ext cx="2169583" cy="404813"/>
          </a:xfrm>
        </p:spPr>
        <p:txBody>
          <a:bodyPr/>
          <a:lstStyle>
            <a:lvl1pPr marL="0" indent="0">
              <a:buNone/>
              <a:defRPr sz="2000" b="1">
                <a:solidFill>
                  <a:schemeClr val="tx2"/>
                </a:solidFill>
                <a:latin typeface="Arial" panose="020B0604020202020204" pitchFamily="34" charset="0"/>
              </a:defRPr>
            </a:lvl1pPr>
            <a:lvl2pPr>
              <a:defRPr sz="2000"/>
            </a:lvl2pPr>
            <a:lvl3pPr>
              <a:defRPr sz="2000"/>
            </a:lvl3pPr>
            <a:lvl4pPr>
              <a:defRPr sz="2000"/>
            </a:lvl4pPr>
            <a:lvl5pPr>
              <a:defRPr sz="2000"/>
            </a:lvl5pPr>
          </a:lstStyle>
          <a:p>
            <a:pPr lvl="0"/>
            <a:r>
              <a:rPr lang="en-US"/>
              <a:t>Click to edit Master</a:t>
            </a:r>
          </a:p>
        </p:txBody>
      </p:sp>
      <p:sp>
        <p:nvSpPr>
          <p:cNvPr id="28" name="Text Placeholder 2">
            <a:extLst>
              <a:ext uri="{FF2B5EF4-FFF2-40B4-BE49-F238E27FC236}">
                <a16:creationId xmlns:a16="http://schemas.microsoft.com/office/drawing/2014/main" id="{46258EAD-CB9B-C745-A692-276ADD6A527E}"/>
              </a:ext>
            </a:extLst>
          </p:cNvPr>
          <p:cNvSpPr>
            <a:spLocks noGrp="1"/>
          </p:cNvSpPr>
          <p:nvPr>
            <p:ph type="body" sz="quarter" idx="19"/>
          </p:nvPr>
        </p:nvSpPr>
        <p:spPr>
          <a:xfrm>
            <a:off x="3632382" y="1558396"/>
            <a:ext cx="2169583" cy="404813"/>
          </a:xfrm>
        </p:spPr>
        <p:txBody>
          <a:bodyPr/>
          <a:lstStyle>
            <a:lvl1pPr marL="0" indent="0">
              <a:buNone/>
              <a:defRPr sz="2000" b="1">
                <a:solidFill>
                  <a:schemeClr val="tx2"/>
                </a:solidFill>
                <a:latin typeface="Arial" panose="020B0604020202020204" pitchFamily="34" charset="0"/>
              </a:defRPr>
            </a:lvl1pPr>
            <a:lvl2pPr>
              <a:defRPr sz="2000"/>
            </a:lvl2pPr>
            <a:lvl3pPr>
              <a:defRPr sz="2000"/>
            </a:lvl3pPr>
            <a:lvl4pPr>
              <a:defRPr sz="2000"/>
            </a:lvl4pPr>
            <a:lvl5pPr>
              <a:defRPr sz="2000"/>
            </a:lvl5pPr>
          </a:lstStyle>
          <a:p>
            <a:pPr lvl="0"/>
            <a:r>
              <a:rPr lang="en-US"/>
              <a:t>Click to edit Master</a:t>
            </a:r>
          </a:p>
        </p:txBody>
      </p:sp>
      <p:sp>
        <p:nvSpPr>
          <p:cNvPr id="30" name="Text Placeholder 2">
            <a:extLst>
              <a:ext uri="{FF2B5EF4-FFF2-40B4-BE49-F238E27FC236}">
                <a16:creationId xmlns:a16="http://schemas.microsoft.com/office/drawing/2014/main" id="{8F6C0358-B85F-6E44-A9CD-2F332E6CD4B9}"/>
              </a:ext>
            </a:extLst>
          </p:cNvPr>
          <p:cNvSpPr>
            <a:spLocks noGrp="1"/>
          </p:cNvSpPr>
          <p:nvPr>
            <p:ph type="body" sz="quarter" idx="20"/>
          </p:nvPr>
        </p:nvSpPr>
        <p:spPr>
          <a:xfrm>
            <a:off x="6399645" y="1558396"/>
            <a:ext cx="2169583" cy="404813"/>
          </a:xfrm>
        </p:spPr>
        <p:txBody>
          <a:bodyPr/>
          <a:lstStyle>
            <a:lvl1pPr marL="0" indent="0">
              <a:buNone/>
              <a:defRPr sz="2000" b="1">
                <a:solidFill>
                  <a:schemeClr val="tx2"/>
                </a:solidFill>
                <a:latin typeface="Arial" panose="020B0604020202020204" pitchFamily="34" charset="0"/>
              </a:defRPr>
            </a:lvl1pPr>
            <a:lvl2pPr>
              <a:defRPr sz="2000"/>
            </a:lvl2pPr>
            <a:lvl3pPr>
              <a:defRPr sz="2000"/>
            </a:lvl3pPr>
            <a:lvl4pPr>
              <a:defRPr sz="2000"/>
            </a:lvl4pPr>
            <a:lvl5pPr>
              <a:defRPr sz="2000"/>
            </a:lvl5pPr>
          </a:lstStyle>
          <a:p>
            <a:pPr lvl="0"/>
            <a:r>
              <a:rPr lang="en-US"/>
              <a:t>Click to edit Master</a:t>
            </a:r>
          </a:p>
        </p:txBody>
      </p:sp>
      <p:sp>
        <p:nvSpPr>
          <p:cNvPr id="33" name="Text Placeholder 4">
            <a:extLst>
              <a:ext uri="{FF2B5EF4-FFF2-40B4-BE49-F238E27FC236}">
                <a16:creationId xmlns:a16="http://schemas.microsoft.com/office/drawing/2014/main" id="{7E4F1039-CF58-6A43-BB44-5674AA4F98B6}"/>
              </a:ext>
            </a:extLst>
          </p:cNvPr>
          <p:cNvSpPr>
            <a:spLocks noGrp="1"/>
          </p:cNvSpPr>
          <p:nvPr>
            <p:ph type="body" sz="quarter" idx="21"/>
          </p:nvPr>
        </p:nvSpPr>
        <p:spPr>
          <a:xfrm>
            <a:off x="804162" y="2141550"/>
            <a:ext cx="2170907" cy="2678906"/>
          </a:xfrm>
        </p:spPr>
        <p:txBody>
          <a:bodyPr/>
          <a:lstStyle>
            <a:lvl1pPr marL="0" indent="0">
              <a:buNone/>
              <a:defRPr sz="1500">
                <a:solidFill>
                  <a:schemeClr val="tx2"/>
                </a:solidFill>
              </a:defRPr>
            </a:lvl1pPr>
            <a:lvl2pPr>
              <a:defRPr sz="1500"/>
            </a:lvl2pPr>
            <a:lvl3pPr>
              <a:defRPr sz="1500"/>
            </a:lvl3pPr>
            <a:lvl4pPr>
              <a:defRPr sz="1500"/>
            </a:lvl4pPr>
            <a:lvl5pPr>
              <a:defRPr sz="1500"/>
            </a:lvl5pPr>
          </a:lstStyle>
          <a:p>
            <a:pPr lvl="0"/>
            <a:r>
              <a:rPr lang="en-US"/>
              <a:t>Click to edit Master text styles</a:t>
            </a:r>
          </a:p>
        </p:txBody>
      </p:sp>
      <p:sp>
        <p:nvSpPr>
          <p:cNvPr id="34" name="Text Placeholder 4">
            <a:extLst>
              <a:ext uri="{FF2B5EF4-FFF2-40B4-BE49-F238E27FC236}">
                <a16:creationId xmlns:a16="http://schemas.microsoft.com/office/drawing/2014/main" id="{F69411A7-265F-C24E-8A73-1D09829D496C}"/>
              </a:ext>
            </a:extLst>
          </p:cNvPr>
          <p:cNvSpPr>
            <a:spLocks noGrp="1"/>
          </p:cNvSpPr>
          <p:nvPr>
            <p:ph type="body" sz="quarter" idx="22"/>
          </p:nvPr>
        </p:nvSpPr>
        <p:spPr>
          <a:xfrm>
            <a:off x="3639662" y="2152334"/>
            <a:ext cx="2170907" cy="2678906"/>
          </a:xfrm>
        </p:spPr>
        <p:txBody>
          <a:bodyPr/>
          <a:lstStyle>
            <a:lvl1pPr marL="0" indent="0" defTabSz="761970">
              <a:buNone/>
              <a:defRPr sz="1500">
                <a:solidFill>
                  <a:schemeClr val="tx2"/>
                </a:solidFill>
              </a:defRPr>
            </a:lvl1pPr>
            <a:lvl2pPr>
              <a:defRPr sz="1500"/>
            </a:lvl2pPr>
            <a:lvl3pPr>
              <a:defRPr sz="1500"/>
            </a:lvl3pPr>
            <a:lvl4pPr>
              <a:defRPr sz="1500"/>
            </a:lvl4pPr>
            <a:lvl5pPr>
              <a:defRPr sz="1500"/>
            </a:lvl5pPr>
          </a:lstStyle>
          <a:p>
            <a:pPr lvl="0"/>
            <a:r>
              <a:rPr lang="en-US"/>
              <a:t>Click to edit Master text styles</a:t>
            </a:r>
          </a:p>
        </p:txBody>
      </p:sp>
      <p:sp>
        <p:nvSpPr>
          <p:cNvPr id="35" name="Text Placeholder 4">
            <a:extLst>
              <a:ext uri="{FF2B5EF4-FFF2-40B4-BE49-F238E27FC236}">
                <a16:creationId xmlns:a16="http://schemas.microsoft.com/office/drawing/2014/main" id="{4D589452-3E57-D440-9FB0-6E4868DB139E}"/>
              </a:ext>
            </a:extLst>
          </p:cNvPr>
          <p:cNvSpPr>
            <a:spLocks noGrp="1"/>
          </p:cNvSpPr>
          <p:nvPr>
            <p:ph type="body" sz="quarter" idx="23"/>
          </p:nvPr>
        </p:nvSpPr>
        <p:spPr>
          <a:xfrm>
            <a:off x="6393557" y="2152334"/>
            <a:ext cx="2170907" cy="2678906"/>
          </a:xfrm>
        </p:spPr>
        <p:txBody>
          <a:bodyPr/>
          <a:lstStyle>
            <a:lvl1pPr marL="0" indent="0" defTabSz="761970">
              <a:buNone/>
              <a:defRPr sz="1500">
                <a:solidFill>
                  <a:schemeClr val="tx2"/>
                </a:solidFill>
              </a:defRPr>
            </a:lvl1pPr>
            <a:lvl2pPr>
              <a:defRPr sz="1500"/>
            </a:lvl2pPr>
            <a:lvl3pPr>
              <a:defRPr sz="1500"/>
            </a:lvl3pPr>
            <a:lvl4pPr>
              <a:defRPr sz="1500"/>
            </a:lvl4pPr>
            <a:lvl5pPr>
              <a:defRPr sz="1500"/>
            </a:lvl5pPr>
          </a:lstStyle>
          <a:p>
            <a:pPr lvl="0"/>
            <a:r>
              <a:rPr lang="en-US"/>
              <a:t>Click to edit Master text styles</a:t>
            </a:r>
          </a:p>
        </p:txBody>
      </p:sp>
      <p:sp>
        <p:nvSpPr>
          <p:cNvPr id="36" name="Text Placeholder 4">
            <a:extLst>
              <a:ext uri="{FF2B5EF4-FFF2-40B4-BE49-F238E27FC236}">
                <a16:creationId xmlns:a16="http://schemas.microsoft.com/office/drawing/2014/main" id="{B4D1912F-14CA-384D-A430-5E9D99E3206C}"/>
              </a:ext>
            </a:extLst>
          </p:cNvPr>
          <p:cNvSpPr>
            <a:spLocks noGrp="1"/>
          </p:cNvSpPr>
          <p:nvPr>
            <p:ph type="body" sz="quarter" idx="24"/>
          </p:nvPr>
        </p:nvSpPr>
        <p:spPr>
          <a:xfrm>
            <a:off x="9187557" y="2152334"/>
            <a:ext cx="2170907" cy="2678906"/>
          </a:xfrm>
        </p:spPr>
        <p:txBody>
          <a:bodyPr/>
          <a:lstStyle>
            <a:lvl1pPr marL="0" indent="0" defTabSz="761970">
              <a:buNone/>
              <a:defRPr sz="1500">
                <a:solidFill>
                  <a:schemeClr val="tx2"/>
                </a:solidFill>
              </a:defRPr>
            </a:lvl1pPr>
            <a:lvl2pPr>
              <a:defRPr sz="1500"/>
            </a:lvl2pPr>
            <a:lvl3pPr>
              <a:defRPr sz="1500"/>
            </a:lvl3pPr>
            <a:lvl4pPr>
              <a:defRPr sz="1500"/>
            </a:lvl4pPr>
            <a:lvl5pPr>
              <a:defRPr sz="1500"/>
            </a:lvl5pPr>
          </a:lstStyle>
          <a:p>
            <a:pPr lvl="0"/>
            <a:r>
              <a:rPr lang="en-US"/>
              <a:t>Click to edit Master text styles</a:t>
            </a:r>
          </a:p>
        </p:txBody>
      </p:sp>
      <p:sp>
        <p:nvSpPr>
          <p:cNvPr id="37" name="Text Placeholder 2">
            <a:extLst>
              <a:ext uri="{FF2B5EF4-FFF2-40B4-BE49-F238E27FC236}">
                <a16:creationId xmlns:a16="http://schemas.microsoft.com/office/drawing/2014/main" id="{57F6A302-A023-0448-9894-EF9B860FE511}"/>
              </a:ext>
            </a:extLst>
          </p:cNvPr>
          <p:cNvSpPr>
            <a:spLocks noGrp="1"/>
          </p:cNvSpPr>
          <p:nvPr>
            <p:ph type="body" sz="quarter" idx="25"/>
          </p:nvPr>
        </p:nvSpPr>
        <p:spPr>
          <a:xfrm>
            <a:off x="9187557" y="1558396"/>
            <a:ext cx="2169583" cy="404813"/>
          </a:xfrm>
        </p:spPr>
        <p:txBody>
          <a:bodyPr/>
          <a:lstStyle>
            <a:lvl1pPr marL="0" indent="0">
              <a:buNone/>
              <a:defRPr sz="2000" b="1">
                <a:solidFill>
                  <a:schemeClr val="tx2"/>
                </a:solidFill>
                <a:latin typeface="Arial" panose="020B0604020202020204" pitchFamily="34" charset="0"/>
              </a:defRPr>
            </a:lvl1pPr>
            <a:lvl2pPr>
              <a:defRPr sz="2000"/>
            </a:lvl2pPr>
            <a:lvl3pPr>
              <a:defRPr sz="2000"/>
            </a:lvl3pPr>
            <a:lvl4pPr>
              <a:defRPr sz="2000"/>
            </a:lvl4pPr>
            <a:lvl5pPr>
              <a:defRPr sz="2000"/>
            </a:lvl5pPr>
          </a:lstStyle>
          <a:p>
            <a:pPr lvl="0"/>
            <a:r>
              <a:rPr lang="en-US"/>
              <a:t>Click to edit Master</a:t>
            </a:r>
          </a:p>
        </p:txBody>
      </p:sp>
      <p:sp>
        <p:nvSpPr>
          <p:cNvPr id="3" name="Title 2">
            <a:extLst>
              <a:ext uri="{FF2B5EF4-FFF2-40B4-BE49-F238E27FC236}">
                <a16:creationId xmlns:a16="http://schemas.microsoft.com/office/drawing/2014/main" id="{D0EEDA15-9DED-45D1-8C97-C9BC64034612}"/>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433046D6-1565-4456-B2F4-E8212E5DDAB8}"/>
              </a:ext>
            </a:extLst>
          </p:cNvPr>
          <p:cNvSpPr>
            <a:spLocks noGrp="1"/>
          </p:cNvSpPr>
          <p:nvPr>
            <p:ph type="sldNum" sz="quarter" idx="29"/>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34097559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gray">
    <p:spTree>
      <p:nvGrpSpPr>
        <p:cNvPr id="1" name=""/>
        <p:cNvGrpSpPr/>
        <p:nvPr/>
      </p:nvGrpSpPr>
      <p:grpSpPr>
        <a:xfrm>
          <a:off x="0" y="0"/>
          <a:ext cx="0" cy="0"/>
          <a:chOff x="0" y="0"/>
          <a:chExt cx="0" cy="0"/>
        </a:xfrm>
      </p:grpSpPr>
      <p:sp>
        <p:nvSpPr>
          <p:cNvPr id="4"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0" cap="none" spc="0" normalizeH="0" baseline="0" noProof="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title, sub gray">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9"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0" cap="none" spc="0" normalizeH="0" baseline="0" noProof="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title red">
    <p:bg>
      <p:bgPr>
        <a:solidFill>
          <a:schemeClr val="accent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7C8E1B-F248-4942-BD37-363EAF708817}"/>
              </a:ext>
            </a:extLst>
          </p:cNvPr>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title, sub red">
    <p:bg>
      <p:bgPr>
        <a:solidFill>
          <a:schemeClr val="accent1"/>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title blue">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2.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20" name="Rectangle 2"/>
          <p:cNvSpPr>
            <a:spLocks noGrp="1" noChangeArrowheads="1"/>
          </p:cNvSpPr>
          <p:nvPr>
            <p:ph type="body" idx="1"/>
          </p:nvPr>
        </p:nvSpPr>
        <p:spPr bwMode="auto">
          <a:xfrm>
            <a:off x="609600" y="1713179"/>
            <a:ext cx="10972800" cy="4201847"/>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p>
            <a:pPr lvl="0"/>
            <a:r>
              <a:rPr lang="en-US">
                <a:sym typeface="Arial" pitchFamily="-65" charset="0"/>
              </a:rPr>
              <a:t>Edit Master text styles</a:t>
            </a:r>
          </a:p>
          <a:p>
            <a:pPr lvl="1"/>
            <a:r>
              <a:rPr lang="en-US">
                <a:sym typeface="Arial" pitchFamily="-65" charset="0"/>
              </a:rPr>
              <a:t>Second level</a:t>
            </a:r>
          </a:p>
          <a:p>
            <a:pPr lvl="2"/>
            <a:r>
              <a:rPr lang="en-US">
                <a:sym typeface="Arial" pitchFamily="-65" charset="0"/>
              </a:rPr>
              <a:t>Third level</a:t>
            </a:r>
          </a:p>
          <a:p>
            <a:pPr lvl="3"/>
            <a:r>
              <a:rPr lang="en-US">
                <a:sym typeface="Arial" pitchFamily="-65" charset="0"/>
              </a:rPr>
              <a:t>Fourth level</a:t>
            </a:r>
          </a:p>
          <a:p>
            <a:pPr lvl="4"/>
            <a:r>
              <a:rPr lang="en-US">
                <a:sym typeface="Arial" pitchFamily="-65" charset="0"/>
              </a:rPr>
              <a:t>Fifth level</a:t>
            </a:r>
          </a:p>
        </p:txBody>
      </p:sp>
      <p:sp>
        <p:nvSpPr>
          <p:cNvPr id="9219" name="Rectangle 1"/>
          <p:cNvSpPr>
            <a:spLocks noGrp="1" noChangeArrowheads="1"/>
          </p:cNvSpPr>
          <p:nvPr>
            <p:ph type="title"/>
          </p:nvPr>
        </p:nvSpPr>
        <p:spPr bwMode="auto">
          <a:xfrm>
            <a:off x="609599" y="378458"/>
            <a:ext cx="10141527" cy="461665"/>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a:sym typeface="Arial" pitchFamily="-65" charset="0"/>
              </a:rPr>
              <a:t>Click to edit Master title style</a:t>
            </a:r>
          </a:p>
        </p:txBody>
      </p:sp>
      <p:sp>
        <p:nvSpPr>
          <p:cNvPr id="7" name="Slide Number Placeholder 5">
            <a:extLst>
              <a:ext uri="{FF2B5EF4-FFF2-40B4-BE49-F238E27FC236}">
                <a16:creationId xmlns:a16="http://schemas.microsoft.com/office/drawing/2014/main" id="{909E739D-BE3C-AA46-B87C-E06818EA436B}"/>
              </a:ext>
            </a:extLst>
          </p:cNvPr>
          <p:cNvSpPr>
            <a:spLocks noGrp="1"/>
          </p:cNvSpPr>
          <p:nvPr>
            <p:ph type="sldNum" sz="quarter" idx="4"/>
          </p:nvPr>
        </p:nvSpPr>
        <p:spPr>
          <a:xfrm>
            <a:off x="11200047" y="6260570"/>
            <a:ext cx="454400" cy="333375"/>
          </a:xfrm>
          <a:prstGeom prst="rect">
            <a:avLst/>
          </a:prstGeom>
        </p:spPr>
        <p:txBody>
          <a:bodyPr vert="horz" lIns="91440" tIns="45720" rIns="91440" bIns="45720" rtlCol="0" anchor="ctr"/>
          <a:lstStyle>
            <a:lvl1pPr algn="r">
              <a:defRPr sz="1000">
                <a:solidFill>
                  <a:schemeClr val="accent1"/>
                </a:solidFill>
                <a:latin typeface="+mn-lt"/>
              </a:defRPr>
            </a:lvl1pPr>
          </a:lstStyle>
          <a:p>
            <a:fld id="{AD816501-AAE5-214E-B100-00C3DC5F5E3F}" type="slidenum">
              <a:rPr lang="en-US" smtClean="0"/>
              <a:pPr/>
              <a:t>‹#›</a:t>
            </a:fld>
            <a:endParaRPr lang="en-US"/>
          </a:p>
        </p:txBody>
      </p:sp>
      <p:pic>
        <p:nvPicPr>
          <p:cNvPr id="11" name="Picture 10">
            <a:extLst>
              <a:ext uri="{FF2B5EF4-FFF2-40B4-BE49-F238E27FC236}">
                <a16:creationId xmlns:a16="http://schemas.microsoft.com/office/drawing/2014/main" id="{638DF62A-62E0-A248-AF73-305B0EB8DEFA}"/>
              </a:ext>
            </a:extLst>
          </p:cNvPr>
          <p:cNvPicPr>
            <a:picLocks noChangeAspect="1"/>
          </p:cNvPicPr>
          <p:nvPr userDrawn="1"/>
        </p:nvPicPr>
        <p:blipFill>
          <a:blip r:embed="rId42"/>
          <a:stretch>
            <a:fillRect/>
          </a:stretch>
        </p:blipFill>
        <p:spPr>
          <a:xfrm>
            <a:off x="537553" y="6175017"/>
            <a:ext cx="2013624" cy="504482"/>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AD8E4ECC-4B02-984B-A55E-5F5CBE5685E5}"/>
              </a:ext>
            </a:extLst>
          </p:cNvPr>
          <p:cNvPicPr>
            <a:picLocks noChangeAspect="1"/>
          </p:cNvPicPr>
          <p:nvPr userDrawn="1"/>
        </p:nvPicPr>
        <p:blipFill rotWithShape="1">
          <a:blip r:embed="rId43"/>
          <a:srcRect r="22682"/>
          <a:stretch/>
        </p:blipFill>
        <p:spPr>
          <a:xfrm>
            <a:off x="2622297" y="6164857"/>
            <a:ext cx="3016503" cy="696005"/>
          </a:xfrm>
          <a:prstGeom prst="rect">
            <a:avLst/>
          </a:prstGeom>
        </p:spPr>
      </p:pic>
    </p:spTree>
    <p:custDataLst>
      <p:tags r:id="rId41"/>
    </p:custDataLst>
  </p:cSld>
  <p:clrMap bg1="lt1" tx1="dk1" bg2="lt2" tx2="dk2" accent1="accent1" accent2="accent2" accent3="accent3" accent4="accent4" accent5="accent5" accent6="accent6" hlink="hlink" folHlink="folHlink"/>
  <p:sldLayoutIdLst>
    <p:sldLayoutId id="2147483669" r:id="rId1"/>
    <p:sldLayoutId id="2147483700" r:id="rId2"/>
    <p:sldLayoutId id="2147483704" r:id="rId3"/>
    <p:sldLayoutId id="2147483709" r:id="rId4"/>
    <p:sldLayoutId id="2147483686" r:id="rId5"/>
    <p:sldLayoutId id="2147483684" r:id="rId6"/>
    <p:sldLayoutId id="2147483693" r:id="rId7"/>
    <p:sldLayoutId id="2147483694" r:id="rId8"/>
    <p:sldLayoutId id="2147483695" r:id="rId9"/>
    <p:sldLayoutId id="2147483690" r:id="rId10"/>
    <p:sldLayoutId id="2147483696" r:id="rId11"/>
    <p:sldLayoutId id="2147483692" r:id="rId12"/>
    <p:sldLayoutId id="2147483711" r:id="rId13"/>
    <p:sldLayoutId id="2147483663" r:id="rId14"/>
    <p:sldLayoutId id="2147483666" r:id="rId15"/>
    <p:sldLayoutId id="2147483706" r:id="rId16"/>
    <p:sldLayoutId id="2147483688" r:id="rId17"/>
    <p:sldLayoutId id="2147483665" r:id="rId18"/>
    <p:sldLayoutId id="2147483670" r:id="rId19"/>
    <p:sldLayoutId id="2147483680" r:id="rId20"/>
    <p:sldLayoutId id="2147483671" r:id="rId21"/>
    <p:sldLayoutId id="2147483672" r:id="rId22"/>
    <p:sldLayoutId id="2147483675" r:id="rId23"/>
    <p:sldLayoutId id="2147483705" r:id="rId24"/>
    <p:sldLayoutId id="2147483673" r:id="rId25"/>
    <p:sldLayoutId id="2147483674" r:id="rId26"/>
    <p:sldLayoutId id="2147483708" r:id="rId27"/>
    <p:sldLayoutId id="2147483685" r:id="rId28"/>
    <p:sldLayoutId id="2147483707" r:id="rId29"/>
    <p:sldLayoutId id="2147483702" r:id="rId30"/>
    <p:sldLayoutId id="2147483703" r:id="rId31"/>
    <p:sldLayoutId id="2147483667" r:id="rId32"/>
    <p:sldLayoutId id="2147483677" r:id="rId33"/>
    <p:sldLayoutId id="2147483676" r:id="rId34"/>
    <p:sldLayoutId id="2147483699" r:id="rId35"/>
    <p:sldLayoutId id="2147483697" r:id="rId36"/>
    <p:sldLayoutId id="2147483698" r:id="rId37"/>
    <p:sldLayoutId id="2147483678" r:id="rId38"/>
    <p:sldLayoutId id="2147483712" r:id="rId39"/>
  </p:sldLayoutIdLst>
  <p:transition>
    <p:fade/>
  </p:transition>
  <p:hf hdr="0" ftr="0" dt="0"/>
  <p:txStyles>
    <p:titleStyle>
      <a:lvl1pPr algn="l" rtl="0" eaLnBrk="1" fontAlgn="base" hangingPunct="1">
        <a:lnSpc>
          <a:spcPct val="100000"/>
        </a:lnSpc>
        <a:spcBef>
          <a:spcPct val="0"/>
        </a:spcBef>
        <a:spcAft>
          <a:spcPct val="0"/>
        </a:spcAft>
        <a:defRPr sz="3000" b="1" baseline="0">
          <a:solidFill>
            <a:schemeClr val="tx1"/>
          </a:solidFill>
          <a:latin typeface="+mj-lt"/>
          <a:ea typeface="Arial Unicode MS" pitchFamily="-65" charset="0"/>
          <a:cs typeface="Arial Unicode MS" pitchFamily="-65" charset="0"/>
          <a:sym typeface="Arial" pitchFamily="-65" charset="0"/>
        </a:defRPr>
      </a:lvl1pPr>
      <a:lvl2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2pPr>
      <a:lvl3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3pPr>
      <a:lvl4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4pPr>
      <a:lvl5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5pPr>
      <a:lvl6pPr marL="288036"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576072"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864108"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152144"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p:titleStyle>
    <p:bodyStyle>
      <a:lvl1pPr marL="228600" indent="-228600" algn="l" rtl="0" eaLnBrk="1" fontAlgn="base" hangingPunct="1">
        <a:lnSpc>
          <a:spcPct val="100000"/>
        </a:lnSpc>
        <a:spcBef>
          <a:spcPts val="1800"/>
        </a:spcBef>
        <a:spcAft>
          <a:spcPct val="0"/>
        </a:spcAft>
        <a:buClr>
          <a:srgbClr val="63666A"/>
        </a:buClr>
        <a:buSzPct val="100000"/>
        <a:buFont typeface="Arial" pitchFamily="-65" charset="0"/>
        <a:buChar char="•"/>
        <a:defRPr sz="2500">
          <a:solidFill>
            <a:schemeClr val="tx2"/>
          </a:solidFill>
          <a:latin typeface="+mn-lt"/>
          <a:ea typeface="Arial Unicode MS" pitchFamily="-65" charset="0"/>
          <a:cs typeface="Arial Unicode MS" pitchFamily="-65" charset="0"/>
          <a:sym typeface="Arial" pitchFamily="-65" charset="0"/>
        </a:defRPr>
      </a:lvl1pPr>
      <a:lvl2pPr marL="457200" indent="-228600" algn="l" rtl="0" eaLnBrk="1" fontAlgn="base" hangingPunct="1">
        <a:lnSpc>
          <a:spcPct val="100000"/>
        </a:lnSpc>
        <a:spcBef>
          <a:spcPts val="0"/>
        </a:spcBef>
        <a:spcAft>
          <a:spcPct val="0"/>
        </a:spcAft>
        <a:buClr>
          <a:srgbClr val="63666A"/>
        </a:buClr>
        <a:buSzPct val="100000"/>
        <a:buFont typeface="Arial" pitchFamily="-65" charset="0"/>
        <a:buChar char="–"/>
        <a:defRPr sz="2000">
          <a:solidFill>
            <a:schemeClr val="tx2"/>
          </a:solidFill>
          <a:latin typeface="+mn-lt"/>
          <a:ea typeface="Arial Unicode MS" pitchFamily="-65" charset="0"/>
          <a:cs typeface="Arial Unicode MS" pitchFamily="-65" charset="0"/>
          <a:sym typeface="Arial" pitchFamily="-65" charset="0"/>
        </a:defRPr>
      </a:lvl2pPr>
      <a:lvl3pPr marL="731520" indent="-201168" algn="l" rtl="0" eaLnBrk="1" fontAlgn="base" hangingPunct="1">
        <a:lnSpc>
          <a:spcPct val="100000"/>
        </a:lnSpc>
        <a:spcBef>
          <a:spcPts val="0"/>
        </a:spcBef>
        <a:spcAft>
          <a:spcPct val="0"/>
        </a:spcAft>
        <a:buClr>
          <a:srgbClr val="63666A"/>
        </a:buClr>
        <a:buSzPct val="100000"/>
        <a:buFont typeface="Arial" pitchFamily="-65" charset="0"/>
        <a:buChar char="•"/>
        <a:defRPr sz="1800">
          <a:solidFill>
            <a:schemeClr val="tx2"/>
          </a:solidFill>
          <a:latin typeface="+mn-lt"/>
          <a:ea typeface="Arial Unicode MS" pitchFamily="-65" charset="0"/>
          <a:cs typeface="Arial Unicode MS" pitchFamily="-65" charset="0"/>
          <a:sym typeface="Arial" pitchFamily="-65" charset="0"/>
        </a:defRPr>
      </a:lvl3pPr>
      <a:lvl4pPr marL="1097280" indent="-201168" algn="l" rtl="0" eaLnBrk="1" fontAlgn="base" hangingPunct="1">
        <a:lnSpc>
          <a:spcPct val="100000"/>
        </a:lnSpc>
        <a:spcBef>
          <a:spcPts val="0"/>
        </a:spcBef>
        <a:spcAft>
          <a:spcPct val="0"/>
        </a:spcAft>
        <a:buClr>
          <a:srgbClr val="63666A"/>
        </a:buClr>
        <a:buSzPct val="100000"/>
        <a:buFont typeface="Arial" pitchFamily="-65" charset="0"/>
        <a:buChar char="–"/>
        <a:defRPr sz="1500">
          <a:solidFill>
            <a:schemeClr val="tx2"/>
          </a:solidFill>
          <a:latin typeface="+mn-lt"/>
          <a:ea typeface="Arial Unicode MS" pitchFamily="-65" charset="0"/>
          <a:cs typeface="Arial Unicode MS" pitchFamily="-65" charset="0"/>
          <a:sym typeface="Arial" pitchFamily="-65" charset="0"/>
        </a:defRPr>
      </a:lvl4pPr>
      <a:lvl5pPr marL="1487964" indent="-191135" algn="l" rtl="0" eaLnBrk="1" fontAlgn="base" hangingPunct="1">
        <a:lnSpc>
          <a:spcPct val="100000"/>
        </a:lnSpc>
        <a:spcBef>
          <a:spcPts val="0"/>
        </a:spcBef>
        <a:spcAft>
          <a:spcPct val="0"/>
        </a:spcAft>
        <a:buClr>
          <a:srgbClr val="63666A"/>
        </a:buClr>
        <a:buSzPct val="100000"/>
        <a:buFont typeface="Arial" pitchFamily="-65" charset="0"/>
        <a:buChar char="»"/>
        <a:defRPr sz="1300">
          <a:solidFill>
            <a:schemeClr val="tx2"/>
          </a:solidFill>
          <a:latin typeface="+mn-lt"/>
          <a:ea typeface="Arial Unicode MS" pitchFamily="-65" charset="0"/>
          <a:cs typeface="Arial Unicode MS" pitchFamily="-65" charset="0"/>
          <a:sym typeface="Arial" pitchFamily="-65" charset="0"/>
        </a:defRPr>
      </a:lvl5pPr>
      <a:lvl6pPr marL="1776223"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6pPr>
      <a:lvl7pPr marL="2064259"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7pPr>
      <a:lvl8pPr marL="2352295"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8pPr>
      <a:lvl9pPr marL="2640331"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9pPr>
    </p:bodyStyle>
    <p:otherStyle>
      <a:defPPr>
        <a:defRPr lang="en-US"/>
      </a:defPPr>
      <a:lvl1pPr marL="0" algn="l" defTabSz="288036" rtl="0" eaLnBrk="1" latinLnBrk="0" hangingPunct="1">
        <a:defRPr sz="1100" kern="1200">
          <a:solidFill>
            <a:schemeClr val="tx1"/>
          </a:solidFill>
          <a:latin typeface="+mn-lt"/>
          <a:ea typeface="+mn-ea"/>
          <a:cs typeface="+mn-cs"/>
        </a:defRPr>
      </a:lvl1pPr>
      <a:lvl2pPr marL="288036" algn="l" defTabSz="288036" rtl="0" eaLnBrk="1" latinLnBrk="0" hangingPunct="1">
        <a:defRPr sz="1100" kern="1200">
          <a:solidFill>
            <a:schemeClr val="tx1"/>
          </a:solidFill>
          <a:latin typeface="+mn-lt"/>
          <a:ea typeface="+mn-ea"/>
          <a:cs typeface="+mn-cs"/>
        </a:defRPr>
      </a:lvl2pPr>
      <a:lvl3pPr marL="576072" algn="l" defTabSz="288036" rtl="0" eaLnBrk="1" latinLnBrk="0" hangingPunct="1">
        <a:defRPr sz="1100" kern="1200">
          <a:solidFill>
            <a:schemeClr val="tx1"/>
          </a:solidFill>
          <a:latin typeface="+mn-lt"/>
          <a:ea typeface="+mn-ea"/>
          <a:cs typeface="+mn-cs"/>
        </a:defRPr>
      </a:lvl3pPr>
      <a:lvl4pPr marL="864108" algn="l" defTabSz="288036" rtl="0" eaLnBrk="1" latinLnBrk="0" hangingPunct="1">
        <a:defRPr sz="1100" kern="1200">
          <a:solidFill>
            <a:schemeClr val="tx1"/>
          </a:solidFill>
          <a:latin typeface="+mn-lt"/>
          <a:ea typeface="+mn-ea"/>
          <a:cs typeface="+mn-cs"/>
        </a:defRPr>
      </a:lvl4pPr>
      <a:lvl5pPr marL="1152144" algn="l" defTabSz="288036" rtl="0" eaLnBrk="1" latinLnBrk="0" hangingPunct="1">
        <a:defRPr sz="1100" kern="1200">
          <a:solidFill>
            <a:schemeClr val="tx1"/>
          </a:solidFill>
          <a:latin typeface="+mn-lt"/>
          <a:ea typeface="+mn-ea"/>
          <a:cs typeface="+mn-cs"/>
        </a:defRPr>
      </a:lvl5pPr>
      <a:lvl6pPr marL="1440180" algn="l" defTabSz="288036" rtl="0" eaLnBrk="1" latinLnBrk="0" hangingPunct="1">
        <a:defRPr sz="1100" kern="1200">
          <a:solidFill>
            <a:schemeClr val="tx1"/>
          </a:solidFill>
          <a:latin typeface="+mn-lt"/>
          <a:ea typeface="+mn-ea"/>
          <a:cs typeface="+mn-cs"/>
        </a:defRPr>
      </a:lvl6pPr>
      <a:lvl7pPr marL="1728216" algn="l" defTabSz="288036" rtl="0" eaLnBrk="1" latinLnBrk="0" hangingPunct="1">
        <a:defRPr sz="1100" kern="1200">
          <a:solidFill>
            <a:schemeClr val="tx1"/>
          </a:solidFill>
          <a:latin typeface="+mn-lt"/>
          <a:ea typeface="+mn-ea"/>
          <a:cs typeface="+mn-cs"/>
        </a:defRPr>
      </a:lvl7pPr>
      <a:lvl8pPr marL="2016252" algn="l" defTabSz="288036" rtl="0" eaLnBrk="1" latinLnBrk="0" hangingPunct="1">
        <a:defRPr sz="1100" kern="1200">
          <a:solidFill>
            <a:schemeClr val="tx1"/>
          </a:solidFill>
          <a:latin typeface="+mn-lt"/>
          <a:ea typeface="+mn-ea"/>
          <a:cs typeface="+mn-cs"/>
        </a:defRPr>
      </a:lvl8pPr>
      <a:lvl9pPr marL="2304288" algn="l" defTabSz="288036" rtl="0" eaLnBrk="1" latinLnBrk="0" hangingPunct="1">
        <a:defRPr sz="11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26" userDrawn="1">
          <p15:clr>
            <a:srgbClr val="F26B43"/>
          </p15:clr>
        </p15:guide>
        <p15:guide id="2" pos="3840" userDrawn="1">
          <p15:clr>
            <a:srgbClr val="F26B43"/>
          </p15:clr>
        </p15:guide>
        <p15:guide id="3" orient="horz" pos="3879" userDrawn="1">
          <p15:clr>
            <a:srgbClr val="F26B43"/>
          </p15:clr>
        </p15:guide>
        <p15:guide id="4" orient="horz" pos="3954" userDrawn="1">
          <p15:clr>
            <a:srgbClr val="F26B43"/>
          </p15:clr>
        </p15:guide>
        <p15:guide id="5" orient="horz" pos="4044" userDrawn="1">
          <p15:clr>
            <a:srgbClr val="F26B43"/>
          </p15:clr>
        </p15:guide>
        <p15:guide id="6" pos="384" userDrawn="1">
          <p15:clr>
            <a:srgbClr val="F26B43"/>
          </p15:clr>
        </p15:guide>
        <p15:guide id="7" pos="72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8.xml"/><Relationship Id="rId1" Type="http://schemas.openxmlformats.org/officeDocument/2006/relationships/tags" Target="../tags/tag41.xml"/><Relationship Id="rId5" Type="http://schemas.openxmlformats.org/officeDocument/2006/relationships/image" Target="../media/image2.pn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tags" Target="../tags/tag4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xml"/><Relationship Id="rId1" Type="http://schemas.openxmlformats.org/officeDocument/2006/relationships/tags" Target="../tags/tag44.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2.xml"/><Relationship Id="rId1" Type="http://schemas.openxmlformats.org/officeDocument/2006/relationships/tags" Target="../tags/tag45.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tags" Target="../tags/tag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5.xml"/><Relationship Id="rId1" Type="http://schemas.openxmlformats.org/officeDocument/2006/relationships/tags" Target="../tags/tag4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3.xml"/><Relationship Id="rId1" Type="http://schemas.openxmlformats.org/officeDocument/2006/relationships/tags" Target="../tags/tag49.xml"/><Relationship Id="rId4" Type="http://schemas.openxmlformats.org/officeDocument/2006/relationships/chart" Target="../charts/char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7.xml"/><Relationship Id="rId1" Type="http://schemas.openxmlformats.org/officeDocument/2006/relationships/tags" Target="../tags/tag50.xml"/><Relationship Id="rId5" Type="http://schemas.openxmlformats.org/officeDocument/2006/relationships/chart" Target="../charts/chart3.xml"/><Relationship Id="rId4" Type="http://schemas.openxmlformats.org/officeDocument/2006/relationships/chart" Target="../charts/char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2.xml"/><Relationship Id="rId1" Type="http://schemas.openxmlformats.org/officeDocument/2006/relationships/tags" Target="../tags/tag51.xml"/><Relationship Id="rId4" Type="http://schemas.openxmlformats.org/officeDocument/2006/relationships/image" Target="../media/image15.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tags" Target="../tags/tag54.xml"/><Relationship Id="rId5" Type="http://schemas.openxmlformats.org/officeDocument/2006/relationships/image" Target="../media/image19.jpeg"/><Relationship Id="rId4" Type="http://schemas.openxmlformats.org/officeDocument/2006/relationships/image" Target="../media/image18.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tags" Target="../tags/tag5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2FA55B7-ACFF-1848-9FD5-7B82174607FA}"/>
              </a:ext>
            </a:extLst>
          </p:cNvPr>
          <p:cNvPicPr>
            <a:picLocks noChangeAspect="1"/>
          </p:cNvPicPr>
          <p:nvPr/>
        </p:nvPicPr>
        <p:blipFill>
          <a:blip r:embed="rId4"/>
          <a:stretch>
            <a:fillRect/>
          </a:stretch>
        </p:blipFill>
        <p:spPr>
          <a:xfrm>
            <a:off x="198232" y="844502"/>
            <a:ext cx="11721476" cy="2936631"/>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33B1C869-B8A3-6C40-A4AF-6C40AC933765}"/>
              </a:ext>
            </a:extLst>
          </p:cNvPr>
          <p:cNvPicPr>
            <a:picLocks noChangeAspect="1"/>
          </p:cNvPicPr>
          <p:nvPr/>
        </p:nvPicPr>
        <p:blipFill rotWithShape="1">
          <a:blip r:embed="rId5"/>
          <a:srcRect r="19976"/>
          <a:stretch/>
        </p:blipFill>
        <p:spPr>
          <a:xfrm>
            <a:off x="-480060" y="4789170"/>
            <a:ext cx="10370294" cy="2311835"/>
          </a:xfrm>
          <a:prstGeom prst="rect">
            <a:avLst/>
          </a:prstGeom>
        </p:spPr>
      </p:pic>
    </p:spTree>
    <p:custDataLst>
      <p:tags r:id="rId1"/>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A47E0-D2F5-4168-9A64-F05BB3491132}"/>
              </a:ext>
            </a:extLst>
          </p:cNvPr>
          <p:cNvSpPr>
            <a:spLocks noGrp="1"/>
          </p:cNvSpPr>
          <p:nvPr>
            <p:ph type="title"/>
          </p:nvPr>
        </p:nvSpPr>
        <p:spPr>
          <a:xfrm>
            <a:off x="609599" y="378458"/>
            <a:ext cx="10141527" cy="923330"/>
          </a:xfrm>
        </p:spPr>
        <p:txBody>
          <a:bodyPr/>
          <a:lstStyle/>
          <a:p>
            <a:r>
              <a:rPr lang="en-US">
                <a:ea typeface="Arial Unicode MS"/>
                <a:cs typeface="Arial Unicode MS"/>
              </a:rPr>
              <a:t>User</a:t>
            </a:r>
            <a:br>
              <a:rPr lang="en-US">
                <a:ea typeface="Arial Unicode MS"/>
                <a:cs typeface="Arial Unicode MS"/>
              </a:rPr>
            </a:br>
            <a:r>
              <a:rPr lang="en-US">
                <a:ea typeface="Arial Unicode MS"/>
                <a:cs typeface="Arial Unicode MS"/>
              </a:rPr>
              <a:t>- To do list</a:t>
            </a:r>
            <a:endParaRPr lang="en-US"/>
          </a:p>
        </p:txBody>
      </p:sp>
      <p:sp>
        <p:nvSpPr>
          <p:cNvPr id="3" name="Slide Number Placeholder 2">
            <a:extLst>
              <a:ext uri="{FF2B5EF4-FFF2-40B4-BE49-F238E27FC236}">
                <a16:creationId xmlns:a16="http://schemas.microsoft.com/office/drawing/2014/main" id="{FB61C9CF-C139-4AF2-B26C-F71AB0F10CC2}"/>
              </a:ext>
            </a:extLst>
          </p:cNvPr>
          <p:cNvSpPr>
            <a:spLocks noGrp="1"/>
          </p:cNvSpPr>
          <p:nvPr>
            <p:ph type="sldNum" sz="quarter" idx="21"/>
          </p:nvPr>
        </p:nvSpPr>
        <p:spPr/>
        <p:txBody>
          <a:bodyPr/>
          <a:lstStyle/>
          <a:p>
            <a:fld id="{AD816501-AAE5-214E-B100-00C3DC5F5E3F}" type="slidenum">
              <a:rPr lang="en-US" smtClean="0"/>
              <a:pPr/>
              <a:t>10</a:t>
            </a:fld>
            <a:endParaRPr lang="en-US"/>
          </a:p>
        </p:txBody>
      </p:sp>
      <p:pic>
        <p:nvPicPr>
          <p:cNvPr id="5" name="Picture 5" descr="Graphical user interface, text&#10;&#10;Description automatically generated">
            <a:extLst>
              <a:ext uri="{FF2B5EF4-FFF2-40B4-BE49-F238E27FC236}">
                <a16:creationId xmlns:a16="http://schemas.microsoft.com/office/drawing/2014/main" id="{0956939D-7C5A-4A8F-A8B1-4E5FC0B79C22}"/>
              </a:ext>
            </a:extLst>
          </p:cNvPr>
          <p:cNvPicPr>
            <a:picLocks noGrp="1" noChangeAspect="1"/>
          </p:cNvPicPr>
          <p:nvPr>
            <p:ph sz="quarter" idx="22"/>
          </p:nvPr>
        </p:nvPicPr>
        <p:blipFill>
          <a:blip r:embed="rId2"/>
          <a:stretch>
            <a:fillRect/>
          </a:stretch>
        </p:blipFill>
        <p:spPr>
          <a:xfrm>
            <a:off x="1612650" y="1713180"/>
            <a:ext cx="8966700" cy="4206240"/>
          </a:xfrm>
        </p:spPr>
      </p:pic>
    </p:spTree>
    <p:extLst>
      <p:ext uri="{BB962C8B-B14F-4D97-AF65-F5344CB8AC3E}">
        <p14:creationId xmlns:p14="http://schemas.microsoft.com/office/powerpoint/2010/main" val="29535729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15"/>
          <p:cNvGraphicFramePr>
            <a:graphicFrameLocks noGrp="1"/>
          </p:cNvGraphicFramePr>
          <p:nvPr>
            <p:ph sz="quarter" idx="4294967295"/>
            <p:extLst>
              <p:ext uri="{D42A27DB-BD31-4B8C-83A1-F6EECF244321}">
                <p14:modId xmlns:p14="http://schemas.microsoft.com/office/powerpoint/2010/main" val="1222975879"/>
              </p:ext>
            </p:extLst>
          </p:nvPr>
        </p:nvGraphicFramePr>
        <p:xfrm>
          <a:off x="604838" y="1159556"/>
          <a:ext cx="10506100" cy="4459636"/>
        </p:xfrm>
        <a:graphic>
          <a:graphicData uri="http://schemas.openxmlformats.org/drawingml/2006/table">
            <a:tbl>
              <a:tblPr firstRow="1" bandRow="1">
                <a:tableStyleId>{21E4AEA4-8DFA-4A89-87EB-49C32662AFE0}</a:tableStyleId>
              </a:tblPr>
              <a:tblGrid>
                <a:gridCol w="3850820">
                  <a:extLst>
                    <a:ext uri="{9D8B030D-6E8A-4147-A177-3AD203B41FA5}">
                      <a16:colId xmlns:a16="http://schemas.microsoft.com/office/drawing/2014/main" val="20000"/>
                    </a:ext>
                  </a:extLst>
                </a:gridCol>
                <a:gridCol w="1663820">
                  <a:extLst>
                    <a:ext uri="{9D8B030D-6E8A-4147-A177-3AD203B41FA5}">
                      <a16:colId xmlns:a16="http://schemas.microsoft.com/office/drawing/2014/main" val="20001"/>
                    </a:ext>
                  </a:extLst>
                </a:gridCol>
                <a:gridCol w="1663820">
                  <a:extLst>
                    <a:ext uri="{9D8B030D-6E8A-4147-A177-3AD203B41FA5}">
                      <a16:colId xmlns:a16="http://schemas.microsoft.com/office/drawing/2014/main" val="20002"/>
                    </a:ext>
                  </a:extLst>
                </a:gridCol>
                <a:gridCol w="1663820">
                  <a:extLst>
                    <a:ext uri="{9D8B030D-6E8A-4147-A177-3AD203B41FA5}">
                      <a16:colId xmlns:a16="http://schemas.microsoft.com/office/drawing/2014/main" val="4291804976"/>
                    </a:ext>
                  </a:extLst>
                </a:gridCol>
                <a:gridCol w="1663820">
                  <a:extLst>
                    <a:ext uri="{9D8B030D-6E8A-4147-A177-3AD203B41FA5}">
                      <a16:colId xmlns:a16="http://schemas.microsoft.com/office/drawing/2014/main" val="467818001"/>
                    </a:ext>
                  </a:extLst>
                </a:gridCol>
              </a:tblGrid>
              <a:tr h="5861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bg1"/>
                          </a:solidFill>
                          <a:effectLst/>
                          <a:latin typeface="Arial"/>
                          <a:ea typeface="MS PGothic"/>
                        </a:rPr>
                        <a:t>Benefits</a:t>
                      </a:r>
                    </a:p>
                  </a:txBody>
                  <a:tcPr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US" sz="1500" b="1" i="0" u="none" strike="noStrike" cap="none" normalizeH="0" baseline="0">
                          <a:ln>
                            <a:noFill/>
                          </a:ln>
                          <a:solidFill>
                            <a:schemeClr val="bg1"/>
                          </a:solidFill>
                          <a:effectLst/>
                          <a:latin typeface="Arial"/>
                          <a:ea typeface="MS PGothic"/>
                        </a:rPr>
                        <a:t>Our Solution</a:t>
                      </a:r>
                      <a:endParaRPr kumimoji="0" lang="en-US" sz="1500" b="1" i="0" u="none" strike="noStrike" cap="none" normalizeH="0" baseline="0">
                        <a:ln>
                          <a:noFill/>
                        </a:ln>
                        <a:solidFill>
                          <a:schemeClr val="bg1"/>
                        </a:solidFill>
                        <a:effectLst/>
                        <a:latin typeface="Arial"/>
                        <a:ea typeface="MS PGothic"/>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a:lnSpc>
                          <a:spcPct val="100000"/>
                        </a:lnSpc>
                        <a:spcBef>
                          <a:spcPts val="0"/>
                        </a:spcBef>
                        <a:spcAft>
                          <a:spcPts val="0"/>
                        </a:spcAft>
                        <a:buNone/>
                      </a:pPr>
                      <a:r>
                        <a:rPr lang="en-US" sz="1500" b="1" i="0" u="none" strike="noStrike" cap="none" normalizeH="0" baseline="0">
                          <a:ln>
                            <a:noFill/>
                          </a:ln>
                          <a:solidFill>
                            <a:schemeClr val="bg1"/>
                          </a:solidFill>
                          <a:effectLst/>
                          <a:latin typeface="Arial"/>
                          <a:ea typeface="MS PGothic"/>
                        </a:rPr>
                        <a:t>HealthStream LMS</a:t>
                      </a:r>
                      <a:endParaRPr kumimoji="0" lang="en-US" sz="1500" b="1" i="0" u="none" strike="noStrike" cap="none" normalizeH="0" baseline="0">
                        <a:ln>
                          <a:noFill/>
                        </a:ln>
                        <a:solidFill>
                          <a:schemeClr val="bg1"/>
                        </a:solidFill>
                        <a:effectLst/>
                        <a:latin typeface="Arial"/>
                        <a:ea typeface="MS PGothic"/>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a:lnSpc>
                          <a:spcPct val="100000"/>
                        </a:lnSpc>
                        <a:spcBef>
                          <a:spcPts val="0"/>
                        </a:spcBef>
                        <a:spcAft>
                          <a:spcPts val="0"/>
                        </a:spcAft>
                        <a:buNone/>
                      </a:pPr>
                      <a:r>
                        <a:rPr lang="en-US" sz="1500" b="1" i="0" u="none" strike="noStrike" cap="none" normalizeH="0" baseline="0">
                          <a:ln>
                            <a:noFill/>
                          </a:ln>
                          <a:solidFill>
                            <a:schemeClr val="bg1"/>
                          </a:solidFill>
                          <a:effectLst/>
                          <a:latin typeface="Arial"/>
                          <a:ea typeface="MS PGothic"/>
                        </a:rPr>
                        <a:t>Tine App</a:t>
                      </a:r>
                      <a:endParaRPr kumimoji="0" lang="en-US" sz="1500" b="1" i="0" u="none" strike="noStrike" cap="none" normalizeH="0" baseline="0">
                        <a:ln>
                          <a:noFill/>
                        </a:ln>
                        <a:solidFill>
                          <a:schemeClr val="bg1"/>
                        </a:solidFill>
                        <a:effectLst/>
                        <a:latin typeface="Arial" panose="020B0604020202020204" pitchFamily="34" charset="0"/>
                        <a:ea typeface="MS PGothic" pitchFamily="34" charset="-128"/>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288036" rtl="0" eaLnBrk="1" fontAlgn="auto" latinLnBrk="0" hangingPunct="1">
                        <a:lnSpc>
                          <a:spcPct val="100000"/>
                        </a:lnSpc>
                        <a:spcBef>
                          <a:spcPts val="0"/>
                        </a:spcBef>
                        <a:spcAft>
                          <a:spcPts val="0"/>
                        </a:spcAft>
                        <a:buClrTx/>
                        <a:buSzTx/>
                        <a:buFontTx/>
                        <a:buNone/>
                        <a:tabLst/>
                        <a:defRPr/>
                      </a:pPr>
                      <a:r>
                        <a:rPr lang="en-US" sz="1500" b="1" i="0" u="none" strike="noStrike" cap="none" normalizeH="0" baseline="0">
                          <a:ln>
                            <a:noFill/>
                          </a:ln>
                          <a:solidFill>
                            <a:schemeClr val="bg1"/>
                          </a:solidFill>
                          <a:effectLst/>
                          <a:latin typeface="Arial"/>
                          <a:ea typeface="MS PGothic"/>
                        </a:rPr>
                        <a:t>Lippincott</a:t>
                      </a:r>
                      <a:endParaRPr kumimoji="0" lang="en-US" sz="1500" b="1" i="0" u="none" strike="noStrike" cap="none" normalizeH="0" baseline="0">
                        <a:ln>
                          <a:noFill/>
                        </a:ln>
                        <a:solidFill>
                          <a:schemeClr val="bg1"/>
                        </a:solidFill>
                        <a:effectLst/>
                        <a:latin typeface="Arial"/>
                        <a:ea typeface="MS PGothic"/>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722302">
                <a:tc>
                  <a:txBody>
                    <a:bodyPr/>
                    <a:lstStyle/>
                    <a:p>
                      <a:pPr marL="0" marR="0" lvl="0" indent="0" algn="l" rtl="0" eaLnBrk="1" fontAlgn="base" latinLnBrk="0" hangingPunct="1">
                        <a:lnSpc>
                          <a:spcPct val="100000"/>
                        </a:lnSpc>
                        <a:spcBef>
                          <a:spcPct val="0"/>
                        </a:spcBef>
                        <a:spcAft>
                          <a:spcPct val="0"/>
                        </a:spcAft>
                        <a:buClrTx/>
                        <a:buSzTx/>
                        <a:buFontTx/>
                        <a:buNone/>
                      </a:pPr>
                      <a:r>
                        <a:rPr lang="en-US" sz="2000" b="0" i="0" u="none" strike="noStrike" cap="none" normalizeH="0" baseline="0">
                          <a:ln>
                            <a:noFill/>
                          </a:ln>
                          <a:solidFill>
                            <a:schemeClr val="tx1"/>
                          </a:solidFill>
                          <a:effectLst/>
                          <a:latin typeface="Arial"/>
                          <a:ea typeface="MS PGothic"/>
                        </a:rPr>
                        <a:t>Accessible on all platforms (mobile, desktop, </a:t>
                      </a:r>
                      <a:r>
                        <a:rPr lang="en-US" sz="2000" b="0" i="0" u="none" strike="noStrike" cap="none" normalizeH="0" baseline="0" err="1">
                          <a:ln>
                            <a:noFill/>
                          </a:ln>
                          <a:solidFill>
                            <a:schemeClr val="tx1"/>
                          </a:solidFill>
                          <a:effectLst/>
                          <a:latin typeface="Arial"/>
                          <a:ea typeface="MS PGothic"/>
                        </a:rPr>
                        <a:t>etc</a:t>
                      </a:r>
                      <a:r>
                        <a:rPr lang="en-US" sz="2000" b="0" i="0" u="none" strike="noStrike" cap="none" normalizeH="0" baseline="0">
                          <a:ln>
                            <a:noFill/>
                          </a:ln>
                          <a:solidFill>
                            <a:schemeClr val="tx1"/>
                          </a:solidFill>
                          <a:effectLst/>
                          <a:latin typeface="Arial"/>
                          <a:ea typeface="MS PGothic"/>
                        </a:rPr>
                        <a:t>)</a:t>
                      </a:r>
                      <a:endParaRPr kumimoji="0" lang="en-US" sz="2000" b="0" i="0" u="none" strike="noStrike" cap="none" normalizeH="0" baseline="0">
                        <a:ln>
                          <a:noFill/>
                        </a:ln>
                        <a:solidFill>
                          <a:schemeClr val="tx1"/>
                        </a:solidFill>
                        <a:effectLst/>
                        <a:latin typeface="Arial"/>
                        <a:ea typeface="MS PGothic"/>
                      </a:endParaRPr>
                    </a:p>
                  </a:txBody>
                  <a:tcPr marL="114300"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kumimoji="0" lang="en-US" sz="2000" b="0" i="0" u="none" strike="noStrike" cap="none" normalizeH="0" baseline="0">
                          <a:ln>
                            <a:noFill/>
                          </a:ln>
                          <a:solidFill>
                            <a:schemeClr val="tx1"/>
                          </a:solidFill>
                          <a:effectLst/>
                          <a:latin typeface="Arial"/>
                          <a:ea typeface="MS PGothic"/>
                        </a:rPr>
                        <a:t>X</a:t>
                      </a:r>
                    </a:p>
                  </a:txBody>
                  <a:tcPr marL="53113"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lang="en-US" sz="2000" b="0" i="0" u="none" strike="noStrike" cap="none" normalizeH="0" baseline="0">
                          <a:ln>
                            <a:noFill/>
                          </a:ln>
                          <a:solidFill>
                            <a:schemeClr val="tx1"/>
                          </a:solidFill>
                          <a:effectLst/>
                          <a:latin typeface="Arial"/>
                          <a:ea typeface="MS PGothic"/>
                        </a:rPr>
                        <a:t>X</a:t>
                      </a: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2302">
                <a:tc>
                  <a:txBody>
                    <a:bodyPr/>
                    <a:lstStyle/>
                    <a:p>
                      <a:pPr lvl="0" algn="l">
                        <a:lnSpc>
                          <a:spcPct val="100000"/>
                        </a:lnSpc>
                        <a:spcBef>
                          <a:spcPts val="0"/>
                        </a:spcBef>
                        <a:spcAft>
                          <a:spcPts val="0"/>
                        </a:spcAft>
                        <a:buNone/>
                      </a:pPr>
                      <a:r>
                        <a:rPr lang="en-US" sz="2000" b="0" i="0" u="none" strike="noStrike" cap="none" normalizeH="0" baseline="0" noProof="0">
                          <a:ln>
                            <a:noFill/>
                          </a:ln>
                          <a:solidFill>
                            <a:schemeClr val="tx1"/>
                          </a:solidFill>
                          <a:effectLst/>
                          <a:latin typeface="Arial"/>
                        </a:rPr>
                        <a:t>Business Intelligence Dashboard</a:t>
                      </a:r>
                      <a:endParaRPr lang="en-US" sz="2000" b="0" i="0" u="none" strike="noStrike" cap="none" normalizeH="0" baseline="0" noProof="0">
                        <a:ln>
                          <a:noFill/>
                        </a:ln>
                        <a:effectLst/>
                      </a:endParaRPr>
                    </a:p>
                  </a:txBody>
                  <a:tcPr marL="114300"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lang="en-US" sz="2000" b="0" i="0" u="none" strike="noStrike" cap="none" normalizeH="0" baseline="0">
                          <a:ln>
                            <a:noFill/>
                          </a:ln>
                          <a:solidFill>
                            <a:schemeClr val="tx1"/>
                          </a:solidFill>
                          <a:effectLst/>
                          <a:latin typeface="Arial"/>
                          <a:ea typeface="MS PGothic"/>
                        </a:rPr>
                        <a:t>X</a:t>
                      </a:r>
                      <a:endParaRPr kumimoji="0" lang="en-US" sz="2000" b="0" i="0" u="none" strike="noStrike" cap="none" normalizeH="0" baseline="0">
                        <a:ln>
                          <a:noFill/>
                        </a:ln>
                        <a:solidFill>
                          <a:schemeClr val="tx1"/>
                        </a:solidFill>
                        <a:effectLst/>
                        <a:latin typeface="Arial"/>
                        <a:ea typeface="MS PGothic"/>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a:ea typeface="MS PGothic"/>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a:ea typeface="MS PGothic"/>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a:ea typeface="MS PGothic"/>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22302">
                <a:tc>
                  <a:txBody>
                    <a:bodyPr/>
                    <a:lstStyle/>
                    <a:p>
                      <a:pPr marL="0" marR="0" lvl="0" indent="0" algn="l" rtl="0" eaLnBrk="1" fontAlgn="base" latinLnBrk="0" hangingPunct="1">
                        <a:lnSpc>
                          <a:spcPct val="100000"/>
                        </a:lnSpc>
                        <a:spcBef>
                          <a:spcPct val="0"/>
                        </a:spcBef>
                        <a:spcAft>
                          <a:spcPct val="0"/>
                        </a:spcAft>
                        <a:buClrTx/>
                        <a:buSzTx/>
                        <a:buFontTx/>
                        <a:buNone/>
                      </a:pPr>
                      <a:r>
                        <a:rPr lang="en-US" sz="2000" b="0" i="0" u="none" strike="noStrike" cap="none" normalizeH="0" baseline="0">
                          <a:ln>
                            <a:noFill/>
                          </a:ln>
                          <a:solidFill>
                            <a:schemeClr val="tx1"/>
                          </a:solidFill>
                          <a:effectLst/>
                          <a:latin typeface="Arial"/>
                          <a:ea typeface="MS PGothic"/>
                        </a:rPr>
                        <a:t>Automated reminders</a:t>
                      </a:r>
                      <a:endParaRPr kumimoji="0" lang="en-US" sz="2000" b="0" i="0" u="none" strike="noStrike" cap="none" normalizeH="0" baseline="0" err="1">
                        <a:ln>
                          <a:noFill/>
                        </a:ln>
                        <a:solidFill>
                          <a:schemeClr val="tx1"/>
                        </a:solidFill>
                        <a:effectLst/>
                        <a:latin typeface="Arial"/>
                        <a:ea typeface="MS PGothic"/>
                      </a:endParaRPr>
                    </a:p>
                  </a:txBody>
                  <a:tcPr marL="114300"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lang="en-US" sz="2000" b="0" i="0" u="none" strike="noStrike" cap="none" normalizeH="0" baseline="0">
                          <a:ln>
                            <a:noFill/>
                          </a:ln>
                          <a:solidFill>
                            <a:schemeClr val="tx1"/>
                          </a:solidFill>
                          <a:effectLst/>
                          <a:latin typeface="Arial"/>
                          <a:ea typeface="MS PGothic"/>
                        </a:rPr>
                        <a:t>X</a:t>
                      </a:r>
                      <a:endParaRPr kumimoji="0" lang="en-US" sz="2000" b="0" i="0" u="none" strike="noStrike" cap="none" normalizeH="0" baseline="0">
                        <a:ln>
                          <a:noFill/>
                        </a:ln>
                        <a:solidFill>
                          <a:schemeClr val="tx1"/>
                        </a:solidFill>
                        <a:effectLst/>
                        <a:latin typeface="Arial"/>
                        <a:ea typeface="MS PGothic"/>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lang="en-US" sz="2000" b="0" i="0" u="none" strike="noStrike" cap="none" normalizeH="0" baseline="0">
                          <a:ln>
                            <a:noFill/>
                          </a:ln>
                          <a:solidFill>
                            <a:schemeClr val="tx1"/>
                          </a:solidFill>
                          <a:effectLst/>
                          <a:latin typeface="Arial"/>
                          <a:ea typeface="MS PGothic"/>
                        </a:rPr>
                        <a:t>X</a:t>
                      </a:r>
                      <a:endParaRPr kumimoji="0" lang="en-US" sz="2000" b="0" i="0" u="none" strike="noStrike" cap="none" normalizeH="0" baseline="0">
                        <a:ln>
                          <a:noFill/>
                        </a:ln>
                        <a:solidFill>
                          <a:schemeClr val="tx1"/>
                        </a:solidFill>
                        <a:effectLst/>
                        <a:latin typeface="Arial"/>
                        <a:ea typeface="MS PGothic"/>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a:ea typeface="MS PGothic"/>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722302">
                <a:tc>
                  <a:txBody>
                    <a:bodyPr/>
                    <a:lstStyle/>
                    <a:p>
                      <a:pPr marL="0" marR="0" lvl="0" indent="0" algn="l" rtl="0" eaLnBrk="1" fontAlgn="base" latinLnBrk="0" hangingPunct="1">
                        <a:lnSpc>
                          <a:spcPct val="100000"/>
                        </a:lnSpc>
                        <a:spcBef>
                          <a:spcPct val="0"/>
                        </a:spcBef>
                        <a:spcAft>
                          <a:spcPct val="0"/>
                        </a:spcAft>
                        <a:buClrTx/>
                        <a:buSzTx/>
                        <a:buFontTx/>
                        <a:buNone/>
                      </a:pPr>
                      <a:r>
                        <a:rPr lang="en-US" sz="2000" b="0" i="0" u="none" strike="noStrike" cap="none" normalizeH="0" baseline="0">
                          <a:ln>
                            <a:noFill/>
                          </a:ln>
                          <a:solidFill>
                            <a:schemeClr val="tx1"/>
                          </a:solidFill>
                          <a:effectLst/>
                          <a:latin typeface="Arial"/>
                          <a:ea typeface="MS PGothic"/>
                        </a:rPr>
                        <a:t>Contains all learning domains (Knowledge, Skill, Attitude)</a:t>
                      </a:r>
                      <a:endParaRPr kumimoji="0" lang="en-US" sz="2000" b="0" i="0" u="none" strike="noStrike" cap="none" normalizeH="0" baseline="0">
                        <a:ln>
                          <a:noFill/>
                        </a:ln>
                        <a:solidFill>
                          <a:schemeClr val="tx1"/>
                        </a:solidFill>
                        <a:effectLst/>
                        <a:latin typeface="Arial"/>
                        <a:ea typeface="MS PGothic"/>
                      </a:endParaRPr>
                    </a:p>
                  </a:txBody>
                  <a:tcPr marL="114300"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lang="en-US" sz="2000" b="0" i="0" u="none" strike="noStrike" cap="none" normalizeH="0" baseline="0">
                          <a:ln>
                            <a:noFill/>
                          </a:ln>
                          <a:solidFill>
                            <a:schemeClr val="tx1"/>
                          </a:solidFill>
                          <a:effectLst/>
                          <a:latin typeface="Arial"/>
                          <a:ea typeface="MS PGothic"/>
                        </a:rPr>
                        <a:t>X</a:t>
                      </a:r>
                      <a:endParaRPr kumimoji="0" lang="en-US" sz="2000" b="0" i="0" u="none" strike="noStrike" cap="none" normalizeH="0" baseline="0">
                        <a:ln>
                          <a:noFill/>
                        </a:ln>
                        <a:solidFill>
                          <a:schemeClr val="tx1"/>
                        </a:solidFill>
                        <a:effectLst/>
                        <a:latin typeface="Arial"/>
                        <a:ea typeface="MS PGothic"/>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a:ea typeface="MS PGothic"/>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a:ea typeface="MS PGothic"/>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722302">
                <a:tc>
                  <a:txBody>
                    <a:bodyPr/>
                    <a:lstStyle/>
                    <a:p>
                      <a:pPr marL="0" lvl="0" indent="0" algn="l">
                        <a:lnSpc>
                          <a:spcPct val="100000"/>
                        </a:lnSpc>
                        <a:spcBef>
                          <a:spcPct val="0"/>
                        </a:spcBef>
                        <a:spcAft>
                          <a:spcPct val="0"/>
                        </a:spcAft>
                        <a:buNone/>
                      </a:pPr>
                      <a:endParaRPr kumimoji="0" lang="en-US" sz="2000" b="0" i="0" u="none" strike="noStrike" cap="none" normalizeH="0" baseline="0">
                        <a:ln>
                          <a:noFill/>
                        </a:ln>
                        <a:solidFill>
                          <a:schemeClr val="tx1"/>
                        </a:solidFill>
                        <a:effectLst/>
                        <a:latin typeface="Arial"/>
                        <a:ea typeface="MS PGothic"/>
                      </a:endParaRPr>
                    </a:p>
                  </a:txBody>
                  <a:tcPr marL="114300" marR="53112" marT="34962" marB="34962">
                    <a:lnL w="0">
                      <a:noFill/>
                    </a:lnL>
                    <a:lnR w="0">
                      <a:noFill/>
                    </a:lnR>
                    <a:lnT w="0">
                      <a:noFill/>
                    </a:lnT>
                    <a:lnB w="0">
                      <a:noFill/>
                    </a:lnB>
                    <a:lnTlToBr w="12700" cmpd="sng">
                      <a:noFill/>
                      <a:prstDash val="solid"/>
                    </a:lnTlToBr>
                    <a:lnBlToTr w="12700" cmpd="sng">
                      <a:noFill/>
                      <a:prstDash val="solid"/>
                    </a:lnBlToTr>
                  </a:tcPr>
                </a:tc>
                <a:tc>
                  <a:txBody>
                    <a:bodyPr/>
                    <a:lstStyle/>
                    <a:p>
                      <a:pPr marL="0" lvl="0" indent="0" algn="ctr" defTabSz="914400">
                        <a:lnSpc>
                          <a:spcPct val="100000"/>
                        </a:lnSpc>
                        <a:spcBef>
                          <a:spcPct val="0"/>
                        </a:spcBef>
                        <a:spcAft>
                          <a:spcPct val="0"/>
                        </a:spcAft>
                        <a:buNone/>
                        <a:tabLst>
                          <a:tab pos="682625" algn="dec"/>
                        </a:tabLst>
                      </a:pPr>
                      <a:endParaRPr kumimoji="0" lang="en-US" sz="2000" b="0" i="0" u="none" strike="noStrike" cap="none" normalizeH="0" baseline="0">
                        <a:ln>
                          <a:noFill/>
                        </a:ln>
                        <a:solidFill>
                          <a:schemeClr val="tx1"/>
                        </a:solidFill>
                        <a:effectLst/>
                        <a:latin typeface="Arial"/>
                        <a:ea typeface="MS PGothic"/>
                      </a:endParaRPr>
                    </a:p>
                  </a:txBody>
                  <a:tcPr marL="53112" marR="53112" marT="34962" marB="34962" anchor="ctr">
                    <a:lnL w="0">
                      <a:noFill/>
                    </a:lnL>
                    <a:lnR w="0">
                      <a:noFill/>
                    </a:lnR>
                    <a:lnT w="0">
                      <a:noFill/>
                    </a:lnT>
                    <a:lnB w="0">
                      <a:noFill/>
                    </a:lnB>
                    <a:lnTlToBr w="12700" cmpd="sng">
                      <a:noFill/>
                      <a:prstDash val="solid"/>
                    </a:lnTlToBr>
                    <a:lnBlToTr w="12700" cmpd="sng">
                      <a:noFill/>
                      <a:prstDash val="solid"/>
                    </a:lnBlToTr>
                  </a:tcPr>
                </a:tc>
                <a:tc>
                  <a:txBody>
                    <a:bodyPr/>
                    <a:lstStyle/>
                    <a:p>
                      <a:pPr marL="0" lvl="0" indent="0" algn="ctr" defTabSz="914400">
                        <a:lnSpc>
                          <a:spcPct val="100000"/>
                        </a:lnSpc>
                        <a:spcBef>
                          <a:spcPct val="0"/>
                        </a:spcBef>
                        <a:spcAft>
                          <a:spcPct val="0"/>
                        </a:spcAft>
                        <a:buNone/>
                        <a:tabLst>
                          <a:tab pos="682625" algn="dec"/>
                        </a:tabLst>
                      </a:pPr>
                      <a:endParaRPr kumimoji="0" lang="en-US" sz="2000" b="0" i="0" u="none" strike="noStrike" cap="none" normalizeH="0" baseline="0">
                        <a:ln>
                          <a:noFill/>
                        </a:ln>
                        <a:solidFill>
                          <a:schemeClr val="tx1"/>
                        </a:solidFill>
                        <a:effectLst/>
                        <a:latin typeface="Arial"/>
                        <a:ea typeface="MS PGothic"/>
                      </a:endParaRPr>
                    </a:p>
                  </a:txBody>
                  <a:tcPr marL="53112" marR="53112" marT="34962" marB="34962">
                    <a:lnL w="0">
                      <a:noFill/>
                    </a:lnL>
                    <a:lnR w="0">
                      <a:noFill/>
                    </a:lnR>
                    <a:lnT w="0">
                      <a:noFill/>
                    </a:lnT>
                    <a:lnB w="0">
                      <a:noFill/>
                    </a:lnB>
                    <a:lnTlToBr w="12700" cmpd="sng">
                      <a:noFill/>
                      <a:prstDash val="solid"/>
                    </a:lnTlToBr>
                    <a:lnBlToTr w="12700" cmpd="sng">
                      <a:noFill/>
                      <a:prstDash val="solid"/>
                    </a:lnBlToTr>
                  </a:tcPr>
                </a:tc>
                <a:tc>
                  <a:txBody>
                    <a:bodyPr/>
                    <a:lstStyle/>
                    <a:p>
                      <a:pPr marL="0" lvl="0" indent="0" algn="ctr" defTabSz="914400">
                        <a:lnSpc>
                          <a:spcPct val="100000"/>
                        </a:lnSpc>
                        <a:spcBef>
                          <a:spcPct val="0"/>
                        </a:spcBef>
                        <a:spcAft>
                          <a:spcPct val="0"/>
                        </a:spcAft>
                        <a:buNone/>
                        <a:tabLst>
                          <a:tab pos="682625" algn="dec"/>
                        </a:tabLst>
                      </a:pPr>
                      <a:endParaRPr kumimoji="0" lang="en-US" sz="2000" b="0" i="0" u="none" strike="noStrike" cap="none" normalizeH="0" baseline="0">
                        <a:ln>
                          <a:noFill/>
                        </a:ln>
                        <a:solidFill>
                          <a:schemeClr val="tx1"/>
                        </a:solidFill>
                        <a:effectLst/>
                        <a:latin typeface="Arial"/>
                        <a:ea typeface="MS PGothic"/>
                      </a:endParaRPr>
                    </a:p>
                  </a:txBody>
                  <a:tcPr marL="53112" marR="53112" marT="34962" marB="34962">
                    <a:lnL w="0">
                      <a:noFill/>
                    </a:lnL>
                    <a:lnR w="0">
                      <a:noFill/>
                    </a:lnR>
                    <a:lnT w="0">
                      <a:noFill/>
                    </a:lnT>
                    <a:lnB w="0">
                      <a:noFill/>
                    </a:lnB>
                    <a:lnTlToBr w="12700" cmpd="sng">
                      <a:noFill/>
                      <a:prstDash val="solid"/>
                    </a:lnTlToBr>
                    <a:lnBlToTr w="12700" cmpd="sng">
                      <a:noFill/>
                      <a:prstDash val="solid"/>
                    </a:lnBlToTr>
                  </a:tcPr>
                </a:tc>
                <a:tc>
                  <a:txBody>
                    <a:bodyPr/>
                    <a:lstStyle/>
                    <a:p>
                      <a:pPr marL="0" lvl="0" indent="0" algn="ctr" defTabSz="914400">
                        <a:lnSpc>
                          <a:spcPct val="100000"/>
                        </a:lnSpc>
                        <a:spcBef>
                          <a:spcPct val="0"/>
                        </a:spcBef>
                        <a:spcAft>
                          <a:spcPct val="0"/>
                        </a:spcAft>
                        <a:buNone/>
                        <a:tabLst>
                          <a:tab pos="682625" algn="dec"/>
                        </a:tabLst>
                      </a:pPr>
                      <a:endParaRPr kumimoji="0" lang="en-US" sz="2000" b="0" i="0" u="none" strike="noStrike" cap="none" normalizeH="0" baseline="0">
                        <a:ln>
                          <a:noFill/>
                        </a:ln>
                        <a:solidFill>
                          <a:schemeClr val="tx1"/>
                        </a:solidFill>
                        <a:effectLst/>
                        <a:latin typeface="Arial"/>
                        <a:ea typeface="MS PGothic"/>
                      </a:endParaRPr>
                    </a:p>
                  </a:txBody>
                  <a:tcPr marL="53112" marR="53112" marT="34962" marB="34962">
                    <a:lnL w="0">
                      <a:noFill/>
                    </a:lnL>
                    <a:lnR w="0">
                      <a:noFill/>
                    </a:lnR>
                    <a:lnT w="0">
                      <a:noFill/>
                    </a:lnT>
                    <a:lnB w="0">
                      <a:noFill/>
                    </a:lnB>
                    <a:lnTlToBr w="12700" cmpd="sng">
                      <a:noFill/>
                      <a:prstDash val="solid"/>
                    </a:lnTlToBr>
                    <a:lnBlToTr w="12700" cmpd="sng">
                      <a:noFill/>
                      <a:prstDash val="solid"/>
                    </a:lnBlToTr>
                  </a:tcPr>
                </a:tc>
                <a:extLst>
                  <a:ext uri="{0D108BD9-81ED-4DB2-BD59-A6C34878D82A}">
                    <a16:rowId xmlns:a16="http://schemas.microsoft.com/office/drawing/2014/main" val="1958176363"/>
                  </a:ext>
                </a:extLst>
              </a:tr>
            </a:tbl>
          </a:graphicData>
        </a:graphic>
      </p:graphicFrame>
      <p:sp>
        <p:nvSpPr>
          <p:cNvPr id="3" name="Slide Number Placeholder 2">
            <a:extLst>
              <a:ext uri="{FF2B5EF4-FFF2-40B4-BE49-F238E27FC236}">
                <a16:creationId xmlns:a16="http://schemas.microsoft.com/office/drawing/2014/main" id="{9B9E7791-184E-4C05-9EC0-57A9E3B80051}"/>
              </a:ext>
            </a:extLst>
          </p:cNvPr>
          <p:cNvSpPr>
            <a:spLocks noGrp="1"/>
          </p:cNvSpPr>
          <p:nvPr>
            <p:ph type="sldNum" sz="quarter" idx="21"/>
          </p:nvPr>
        </p:nvSpPr>
        <p:spPr>
          <a:xfrm>
            <a:off x="11643919" y="6219717"/>
            <a:ext cx="454400" cy="333375"/>
          </a:xfrm>
        </p:spPr>
        <p:txBody>
          <a:bodyPr/>
          <a:lstStyle/>
          <a:p>
            <a:fld id="{AD816501-AAE5-214E-B100-00C3DC5F5E3F}" type="slidenum">
              <a:rPr lang="en-US" smtClean="0"/>
              <a:pPr/>
              <a:t>11</a:t>
            </a:fld>
            <a:endParaRPr lang="en-US"/>
          </a:p>
        </p:txBody>
      </p:sp>
      <p:sp>
        <p:nvSpPr>
          <p:cNvPr id="2" name="Title 1"/>
          <p:cNvSpPr>
            <a:spLocks noGrp="1"/>
          </p:cNvSpPr>
          <p:nvPr>
            <p:ph type="title"/>
          </p:nvPr>
        </p:nvSpPr>
        <p:spPr>
          <a:xfrm>
            <a:off x="605367" y="378457"/>
            <a:ext cx="10145760" cy="461665"/>
          </a:xfrm>
        </p:spPr>
        <p:txBody>
          <a:bodyPr/>
          <a:lstStyle/>
          <a:p>
            <a:r>
              <a:rPr lang="en-US">
                <a:ea typeface="Arial Unicode MS"/>
                <a:cs typeface="Arial Unicode MS"/>
              </a:rPr>
              <a:t>Our Solution vs. The Competition</a:t>
            </a:r>
          </a:p>
        </p:txBody>
      </p:sp>
    </p:spTree>
    <p:custDataLst>
      <p:tags r:id="rId1"/>
    </p:custDataLst>
    <p:extLst>
      <p:ext uri="{BB962C8B-B14F-4D97-AF65-F5344CB8AC3E}">
        <p14:creationId xmlns:p14="http://schemas.microsoft.com/office/powerpoint/2010/main" val="210648041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247DF-5A41-4DA2-9682-3D4C5DEE2B3D}"/>
              </a:ext>
            </a:extLst>
          </p:cNvPr>
          <p:cNvSpPr>
            <a:spLocks noGrp="1"/>
          </p:cNvSpPr>
          <p:nvPr>
            <p:ph type="title"/>
          </p:nvPr>
        </p:nvSpPr>
        <p:spPr/>
        <p:txBody>
          <a:bodyPr/>
          <a:lstStyle/>
          <a:p>
            <a:r>
              <a:rPr lang="en-US">
                <a:ea typeface="Arial Unicode MS"/>
                <a:cs typeface="Arial Unicode MS"/>
              </a:rPr>
              <a:t>Implementation Cost</a:t>
            </a:r>
            <a:endParaRPr lang="en-US"/>
          </a:p>
        </p:txBody>
      </p:sp>
      <p:sp>
        <p:nvSpPr>
          <p:cNvPr id="4" name="Slide Number Placeholder 3">
            <a:extLst>
              <a:ext uri="{FF2B5EF4-FFF2-40B4-BE49-F238E27FC236}">
                <a16:creationId xmlns:a16="http://schemas.microsoft.com/office/drawing/2014/main" id="{F195B2C8-9A31-42F5-8A1E-8B567521315A}"/>
              </a:ext>
            </a:extLst>
          </p:cNvPr>
          <p:cNvSpPr>
            <a:spLocks noGrp="1"/>
          </p:cNvSpPr>
          <p:nvPr>
            <p:ph type="sldNum" sz="quarter" idx="21"/>
          </p:nvPr>
        </p:nvSpPr>
        <p:spPr/>
        <p:txBody>
          <a:bodyPr/>
          <a:lstStyle/>
          <a:p>
            <a:fld id="{AD816501-AAE5-214E-B100-00C3DC5F5E3F}" type="slidenum">
              <a:rPr lang="en-US" smtClean="0"/>
              <a:pPr/>
              <a:t>12</a:t>
            </a:fld>
            <a:endParaRPr lang="en-US"/>
          </a:p>
        </p:txBody>
      </p:sp>
      <p:sp>
        <p:nvSpPr>
          <p:cNvPr id="5" name="Content Placeholder 4">
            <a:extLst>
              <a:ext uri="{FF2B5EF4-FFF2-40B4-BE49-F238E27FC236}">
                <a16:creationId xmlns:a16="http://schemas.microsoft.com/office/drawing/2014/main" id="{F9FB17C4-487D-4F38-8CD4-648E86E4E412}"/>
              </a:ext>
            </a:extLst>
          </p:cNvPr>
          <p:cNvSpPr>
            <a:spLocks noGrp="1"/>
          </p:cNvSpPr>
          <p:nvPr>
            <p:ph sz="quarter" idx="22"/>
          </p:nvPr>
        </p:nvSpPr>
        <p:spPr/>
        <p:txBody>
          <a:bodyPr/>
          <a:lstStyle/>
          <a:p>
            <a:r>
              <a:rPr lang="en-US">
                <a:ea typeface="Arial Unicode MS"/>
                <a:cs typeface="Arial Unicode MS"/>
              </a:rPr>
              <a:t>Implementation costs</a:t>
            </a:r>
          </a:p>
          <a:p>
            <a:pPr lvl="1"/>
            <a:r>
              <a:rPr lang="en-US">
                <a:ea typeface="Arial Unicode MS"/>
                <a:cs typeface="Arial Unicode MS"/>
              </a:rPr>
              <a:t>Technical (Developers and hosting)</a:t>
            </a:r>
          </a:p>
          <a:p>
            <a:pPr lvl="1"/>
            <a:r>
              <a:rPr lang="en-US">
                <a:ea typeface="Arial Unicode MS"/>
                <a:cs typeface="Arial Unicode MS"/>
              </a:rPr>
              <a:t>Training (Educators and videos)</a:t>
            </a:r>
          </a:p>
          <a:p>
            <a:pPr lvl="1"/>
            <a:r>
              <a:rPr lang="en-US">
                <a:ea typeface="Arial Unicode MS"/>
                <a:cs typeface="Arial Unicode MS"/>
              </a:rPr>
              <a:t>$50K within 6 months</a:t>
            </a:r>
          </a:p>
          <a:p>
            <a:r>
              <a:rPr lang="en-US">
                <a:ea typeface="Arial Unicode MS"/>
                <a:cs typeface="Arial Unicode MS"/>
              </a:rPr>
              <a:t>Who's paying?</a:t>
            </a:r>
          </a:p>
          <a:p>
            <a:pPr lvl="1"/>
            <a:r>
              <a:rPr lang="en-US">
                <a:ea typeface="Arial Unicode MS"/>
                <a:cs typeface="Arial Unicode MS"/>
              </a:rPr>
              <a:t>Organizations (i.e., hospitals, clinics, etc.)</a:t>
            </a:r>
            <a:endParaRPr lang="en-US"/>
          </a:p>
          <a:p>
            <a:pPr lvl="1"/>
            <a:r>
              <a:rPr lang="en-US">
                <a:ea typeface="Arial Unicode MS"/>
                <a:cs typeface="Arial Unicode MS"/>
              </a:rPr>
              <a:t>Subscription based model (user / month)</a:t>
            </a:r>
          </a:p>
          <a:p>
            <a:r>
              <a:rPr lang="en-US">
                <a:ea typeface="Arial Unicode MS"/>
                <a:cs typeface="Arial Unicode MS"/>
              </a:rPr>
              <a:t>Market penetration</a:t>
            </a:r>
          </a:p>
          <a:p>
            <a:pPr lvl="1"/>
            <a:r>
              <a:rPr lang="en-US">
                <a:ea typeface="Arial Unicode MS"/>
                <a:cs typeface="Arial Unicode MS"/>
              </a:rPr>
              <a:t>Conferences (Nursing Magnet, </a:t>
            </a:r>
            <a:r>
              <a:rPr lang="en-US" err="1">
                <a:ea typeface="Arial Unicode MS"/>
                <a:cs typeface="Arial Unicode MS"/>
              </a:rPr>
              <a:t>etc</a:t>
            </a:r>
            <a:r>
              <a:rPr lang="en-US">
                <a:ea typeface="Arial Unicode MS"/>
                <a:cs typeface="Arial Unicode MS"/>
              </a:rPr>
              <a:t>)</a:t>
            </a:r>
          </a:p>
          <a:p>
            <a:pPr lvl="1"/>
            <a:r>
              <a:rPr lang="en-US">
                <a:ea typeface="Arial Unicode MS"/>
                <a:cs typeface="Arial Unicode MS"/>
              </a:rPr>
              <a:t>Societies (AONL, </a:t>
            </a:r>
            <a:r>
              <a:rPr lang="en-US">
                <a:ea typeface="Arial Unicode MS"/>
                <a:cs typeface="Arial"/>
              </a:rPr>
              <a:t>AAAHC</a:t>
            </a:r>
            <a:r>
              <a:rPr lang="en-US">
                <a:ea typeface="Arial Unicode MS"/>
                <a:cs typeface="Arial Unicode MS"/>
              </a:rPr>
              <a:t>)</a:t>
            </a:r>
          </a:p>
          <a:p>
            <a:pPr lvl="1"/>
            <a:r>
              <a:rPr lang="en-US">
                <a:ea typeface="Arial Unicode MS"/>
                <a:cs typeface="Arial Unicode MS"/>
              </a:rPr>
              <a:t>Consultants for NPD, AAAHC, TJC</a:t>
            </a:r>
          </a:p>
          <a:p>
            <a:pPr lvl="1"/>
            <a:endParaRPr lang="en-US">
              <a:ea typeface="Arial Unicode MS"/>
              <a:cs typeface="Arial Unicode MS"/>
            </a:endParaRPr>
          </a:p>
          <a:p>
            <a:pPr marL="0" indent="0">
              <a:buNone/>
            </a:pPr>
            <a:endParaRPr lang="en-US">
              <a:ea typeface="Arial Unicode MS"/>
              <a:cs typeface="Arial Unicode MS"/>
            </a:endParaRPr>
          </a:p>
        </p:txBody>
      </p:sp>
    </p:spTree>
    <p:extLst>
      <p:ext uri="{BB962C8B-B14F-4D97-AF65-F5344CB8AC3E}">
        <p14:creationId xmlns:p14="http://schemas.microsoft.com/office/powerpoint/2010/main" val="9971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EE07-1D39-6E44-96FD-8C46C92C6F7B}"/>
              </a:ext>
            </a:extLst>
          </p:cNvPr>
          <p:cNvSpPr>
            <a:spLocks noGrp="1"/>
          </p:cNvSpPr>
          <p:nvPr>
            <p:ph type="title"/>
          </p:nvPr>
        </p:nvSpPr>
        <p:spPr/>
        <p:txBody>
          <a:bodyPr/>
          <a:lstStyle/>
          <a:p>
            <a:r>
              <a:rPr lang="en-US">
                <a:ea typeface="Arial Unicode MS"/>
                <a:cs typeface="Arial Unicode MS"/>
              </a:rPr>
              <a:t>Scalability &amp; Future features</a:t>
            </a:r>
            <a:endParaRPr lang="en-US"/>
          </a:p>
        </p:txBody>
      </p:sp>
      <p:sp>
        <p:nvSpPr>
          <p:cNvPr id="3" name="Content Placeholder 2">
            <a:extLst>
              <a:ext uri="{FF2B5EF4-FFF2-40B4-BE49-F238E27FC236}">
                <a16:creationId xmlns:a16="http://schemas.microsoft.com/office/drawing/2014/main" id="{2F991BBF-3A96-9F44-AF62-40D0944ADF70}"/>
              </a:ext>
            </a:extLst>
          </p:cNvPr>
          <p:cNvSpPr>
            <a:spLocks noGrp="1"/>
          </p:cNvSpPr>
          <p:nvPr>
            <p:ph sz="quarter" idx="15"/>
          </p:nvPr>
        </p:nvSpPr>
        <p:spPr/>
        <p:txBody>
          <a:bodyPr/>
          <a:lstStyle/>
          <a:p>
            <a:pPr lvl="1" algn="l">
              <a:buFont typeface="Arial" panose="020B0604020202020204" pitchFamily="34" charset="0"/>
              <a:buChar char="•"/>
            </a:pPr>
            <a:r>
              <a:rPr lang="en-US">
                <a:ea typeface="Arial Unicode MS"/>
                <a:cs typeface="Arial Unicode MS"/>
              </a:rPr>
              <a:t>Use cases (anywhere compliance needs to be enforced)</a:t>
            </a:r>
            <a:endParaRPr lang="en-US"/>
          </a:p>
          <a:p>
            <a:pPr lvl="2" indent="-200660">
              <a:buFont typeface="Arial" panose="020B0604020202020204" pitchFamily="34" charset="0"/>
              <a:buChar char="•"/>
            </a:pPr>
            <a:r>
              <a:rPr lang="en-US">
                <a:ea typeface="Arial Unicode MS"/>
                <a:cs typeface="Arial Unicode MS"/>
              </a:rPr>
              <a:t>New and existing employee orientation</a:t>
            </a:r>
          </a:p>
          <a:p>
            <a:pPr lvl="2" indent="-200660">
              <a:buFont typeface="Arial" panose="020B0604020202020204" pitchFamily="34" charset="0"/>
              <a:buChar char="•"/>
            </a:pPr>
            <a:r>
              <a:rPr lang="en-US">
                <a:ea typeface="Arial Unicode MS"/>
                <a:cs typeface="Arial Unicode MS"/>
              </a:rPr>
              <a:t>Various settings (hospitals, clinics, etc.)</a:t>
            </a:r>
          </a:p>
          <a:p>
            <a:pPr lvl="1">
              <a:buFont typeface="Arial" panose="020B0604020202020204" pitchFamily="34" charset="0"/>
              <a:buChar char="•"/>
            </a:pPr>
            <a:endParaRPr lang="en-US">
              <a:ea typeface="Arial Unicode MS"/>
              <a:cs typeface="Arial"/>
            </a:endParaRPr>
          </a:p>
          <a:p>
            <a:pPr lvl="1">
              <a:buFont typeface="Arial" panose="020B0604020202020204" pitchFamily="34" charset="0"/>
              <a:buChar char="•"/>
            </a:pPr>
            <a:r>
              <a:rPr lang="en-US">
                <a:ea typeface="Arial Unicode MS"/>
                <a:cs typeface="Arial"/>
              </a:rPr>
              <a:t>Future features</a:t>
            </a:r>
            <a:endParaRPr lang="en-US">
              <a:ea typeface="Arial Unicode MS"/>
              <a:cs typeface="Arial Unicode MS"/>
            </a:endParaRPr>
          </a:p>
          <a:p>
            <a:pPr lvl="2" indent="-200660">
              <a:buFont typeface="Arial" panose="020B0604020202020204" pitchFamily="34" charset="0"/>
              <a:buChar char="•"/>
            </a:pPr>
            <a:r>
              <a:rPr lang="en-US">
                <a:ea typeface="Arial Unicode MS"/>
                <a:cs typeface="Arial Unicode MS"/>
              </a:rPr>
              <a:t>Public profiles</a:t>
            </a:r>
          </a:p>
          <a:p>
            <a:pPr lvl="2" indent="-200660">
              <a:buFont typeface="Arial" panose="020B0604020202020204" pitchFamily="34" charset="0"/>
              <a:buChar char="•"/>
            </a:pPr>
            <a:r>
              <a:rPr lang="en-US">
                <a:ea typeface="Arial Unicode MS"/>
                <a:cs typeface="Arial Unicode MS"/>
              </a:rPr>
              <a:t>Job search</a:t>
            </a:r>
          </a:p>
          <a:p>
            <a:pPr lvl="2" indent="-200660">
              <a:buFont typeface="Arial" panose="020B0604020202020204" pitchFamily="34" charset="0"/>
              <a:buChar char="•"/>
            </a:pPr>
            <a:endParaRPr lang="en-US">
              <a:ea typeface="Arial Unicode MS"/>
              <a:cs typeface="Arial Unicode MS"/>
            </a:endParaRPr>
          </a:p>
          <a:p>
            <a:pPr lvl="1">
              <a:buFont typeface="Arial" panose="020B0604020202020204" pitchFamily="34" charset="0"/>
              <a:buChar char="•"/>
            </a:pPr>
            <a:r>
              <a:rPr lang="en-US">
                <a:ea typeface="+mn-lt"/>
                <a:cs typeface="+mn-lt"/>
              </a:rPr>
              <a:t>Path to success</a:t>
            </a:r>
            <a:endParaRPr lang="en-US"/>
          </a:p>
          <a:p>
            <a:pPr lvl="2" indent="-200660" algn="l">
              <a:buClr>
                <a:srgbClr val="63666A"/>
              </a:buClr>
              <a:buSzPct val="100000"/>
              <a:buFont typeface="Arial" panose="020B0604020202020204" pitchFamily="34" charset="0"/>
              <a:buChar char="•"/>
            </a:pPr>
            <a:r>
              <a:rPr lang="en-US">
                <a:ea typeface="Arial Unicode MS"/>
                <a:cs typeface="+mn-lt"/>
              </a:rPr>
              <a:t>Investment</a:t>
            </a:r>
            <a:endParaRPr lang="en-US"/>
          </a:p>
          <a:p>
            <a:pPr lvl="2" indent="-200660">
              <a:buFont typeface="Arial" panose="020B0604020202020204" pitchFamily="34" charset="0"/>
              <a:buChar char="•"/>
            </a:pPr>
            <a:r>
              <a:rPr lang="en-US">
                <a:ea typeface="Arial Unicode MS"/>
                <a:cs typeface="Arial"/>
              </a:rPr>
              <a:t>Developers</a:t>
            </a:r>
            <a:endParaRPr lang="en-US">
              <a:ea typeface="Arial Unicode MS"/>
              <a:cs typeface="Arial Unicode MS"/>
            </a:endParaRPr>
          </a:p>
          <a:p>
            <a:pPr lvl="2" indent="-200660">
              <a:buFont typeface="Arial" panose="020B0604020202020204" pitchFamily="34" charset="0"/>
              <a:buChar char="•"/>
            </a:pPr>
            <a:r>
              <a:rPr lang="en-US">
                <a:ea typeface="Arial Unicode MS"/>
                <a:cs typeface="Arial"/>
              </a:rPr>
              <a:t>Nurses</a:t>
            </a:r>
            <a:endParaRPr lang="en-US"/>
          </a:p>
          <a:p>
            <a:pPr lvl="2" indent="-200660" algn="l">
              <a:buFont typeface="Arial" panose="020B0604020202020204" pitchFamily="34" charset="0"/>
              <a:buChar char="•"/>
            </a:pPr>
            <a:r>
              <a:rPr lang="en-US">
                <a:ea typeface="Arial Unicode MS"/>
                <a:cs typeface="Arial"/>
              </a:rPr>
              <a:t>Marketing team</a:t>
            </a:r>
            <a:endParaRPr lang="en-US"/>
          </a:p>
        </p:txBody>
      </p:sp>
      <p:sp>
        <p:nvSpPr>
          <p:cNvPr id="5" name="Slide Number Placeholder 4">
            <a:extLst>
              <a:ext uri="{FF2B5EF4-FFF2-40B4-BE49-F238E27FC236}">
                <a16:creationId xmlns:a16="http://schemas.microsoft.com/office/drawing/2014/main" id="{D5B6FB1F-B37A-5249-8B56-E6468F959A07}"/>
              </a:ext>
            </a:extLst>
          </p:cNvPr>
          <p:cNvSpPr>
            <a:spLocks noGrp="1"/>
          </p:cNvSpPr>
          <p:nvPr>
            <p:ph type="sldNum" sz="quarter" idx="4"/>
          </p:nvPr>
        </p:nvSpPr>
        <p:spPr/>
        <p:txBody>
          <a:bodyPr/>
          <a:lstStyle/>
          <a:p>
            <a:fld id="{AD816501-AAE5-214E-B100-00C3DC5F5E3F}" type="slidenum">
              <a:rPr lang="en-US" smtClean="0"/>
              <a:pPr/>
              <a:t>13</a:t>
            </a:fld>
            <a:endParaRPr lang="en-US"/>
          </a:p>
        </p:txBody>
      </p:sp>
    </p:spTree>
    <p:extLst>
      <p:ext uri="{BB962C8B-B14F-4D97-AF65-F5344CB8AC3E}">
        <p14:creationId xmlns:p14="http://schemas.microsoft.com/office/powerpoint/2010/main" val="146361488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DEE3-B57D-4A93-9827-E81CA70A8AB4}"/>
              </a:ext>
            </a:extLst>
          </p:cNvPr>
          <p:cNvSpPr>
            <a:spLocks noGrp="1"/>
          </p:cNvSpPr>
          <p:nvPr>
            <p:ph type="title"/>
          </p:nvPr>
        </p:nvSpPr>
        <p:spPr/>
        <p:txBody>
          <a:bodyPr/>
          <a:lstStyle/>
          <a:p>
            <a:r>
              <a:rPr lang="en-US">
                <a:ea typeface="Arial Unicode MS"/>
                <a:cs typeface="Arial Unicode MS"/>
              </a:rPr>
              <a:t>The Team</a:t>
            </a:r>
            <a:endParaRPr lang="en-US"/>
          </a:p>
        </p:txBody>
      </p:sp>
      <p:pic>
        <p:nvPicPr>
          <p:cNvPr id="7" name="Picture 7" descr="A picture containing person, person, wall, indoor&#10;&#10;Description automatically generated">
            <a:extLst>
              <a:ext uri="{FF2B5EF4-FFF2-40B4-BE49-F238E27FC236}">
                <a16:creationId xmlns:a16="http://schemas.microsoft.com/office/drawing/2014/main" id="{2EF8AE71-68BE-455D-A41F-AA5BE876F2A5}"/>
              </a:ext>
            </a:extLst>
          </p:cNvPr>
          <p:cNvPicPr>
            <a:picLocks noGrp="1" noChangeAspect="1"/>
          </p:cNvPicPr>
          <p:nvPr>
            <p:ph sz="quarter" idx="15"/>
          </p:nvPr>
        </p:nvPicPr>
        <p:blipFill>
          <a:blip r:embed="rId2"/>
          <a:stretch>
            <a:fillRect/>
          </a:stretch>
        </p:blipFill>
        <p:spPr>
          <a:xfrm>
            <a:off x="1777242" y="1294078"/>
            <a:ext cx="8463047" cy="4193910"/>
          </a:xfrm>
        </p:spPr>
      </p:pic>
      <p:sp>
        <p:nvSpPr>
          <p:cNvPr id="4" name="Text Placeholder 3">
            <a:extLst>
              <a:ext uri="{FF2B5EF4-FFF2-40B4-BE49-F238E27FC236}">
                <a16:creationId xmlns:a16="http://schemas.microsoft.com/office/drawing/2014/main" id="{AE31C8E4-05E0-4E62-BA0C-FA0395B4C257}"/>
              </a:ext>
            </a:extLst>
          </p:cNvPr>
          <p:cNvSpPr>
            <a:spLocks noGrp="1"/>
          </p:cNvSpPr>
          <p:nvPr>
            <p:ph type="body" sz="quarter" idx="16"/>
          </p:nvPr>
        </p:nvSpPr>
        <p:spPr/>
        <p:txBody>
          <a:bodyPr/>
          <a:lstStyle/>
          <a:p>
            <a:endParaRPr lang="en-US"/>
          </a:p>
        </p:txBody>
      </p:sp>
      <p:sp>
        <p:nvSpPr>
          <p:cNvPr id="5" name="Slide Number Placeholder 4">
            <a:extLst>
              <a:ext uri="{FF2B5EF4-FFF2-40B4-BE49-F238E27FC236}">
                <a16:creationId xmlns:a16="http://schemas.microsoft.com/office/drawing/2014/main" id="{27A81790-6721-4DD6-A655-E7BE8FD7F63B}"/>
              </a:ext>
            </a:extLst>
          </p:cNvPr>
          <p:cNvSpPr>
            <a:spLocks noGrp="1"/>
          </p:cNvSpPr>
          <p:nvPr>
            <p:ph type="sldNum" sz="quarter" idx="4"/>
          </p:nvPr>
        </p:nvSpPr>
        <p:spPr/>
        <p:txBody>
          <a:bodyPr/>
          <a:lstStyle/>
          <a:p>
            <a:fld id="{AD816501-AAE5-214E-B100-00C3DC5F5E3F}" type="slidenum">
              <a:rPr lang="en-US" smtClean="0"/>
              <a:pPr/>
              <a:t>14</a:t>
            </a:fld>
            <a:endParaRPr lang="en-US"/>
          </a:p>
        </p:txBody>
      </p:sp>
      <p:sp>
        <p:nvSpPr>
          <p:cNvPr id="6" name="Text Placeholder 5">
            <a:extLst>
              <a:ext uri="{FF2B5EF4-FFF2-40B4-BE49-F238E27FC236}">
                <a16:creationId xmlns:a16="http://schemas.microsoft.com/office/drawing/2014/main" id="{67358ABE-659F-494E-A164-9CAAA1189B3F}"/>
              </a:ext>
            </a:extLst>
          </p:cNvPr>
          <p:cNvSpPr>
            <a:spLocks noGrp="1"/>
          </p:cNvSpPr>
          <p:nvPr>
            <p:ph type="body" sz="quarter" idx="17"/>
          </p:nvPr>
        </p:nvSpPr>
        <p:spPr/>
        <p:txBody>
          <a:bodyPr/>
          <a:lstStyle/>
          <a:p>
            <a:endParaRPr lang="en-US"/>
          </a:p>
        </p:txBody>
      </p:sp>
      <p:sp>
        <p:nvSpPr>
          <p:cNvPr id="8" name="TextBox 7">
            <a:extLst>
              <a:ext uri="{FF2B5EF4-FFF2-40B4-BE49-F238E27FC236}">
                <a16:creationId xmlns:a16="http://schemas.microsoft.com/office/drawing/2014/main" id="{13B6E317-A4A0-407C-9511-15154DD683DE}"/>
              </a:ext>
            </a:extLst>
          </p:cNvPr>
          <p:cNvSpPr txBox="1"/>
          <p:nvPr/>
        </p:nvSpPr>
        <p:spPr>
          <a:xfrm>
            <a:off x="1781175" y="5638800"/>
            <a:ext cx="4172617" cy="307777"/>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2000">
                <a:solidFill>
                  <a:schemeClr val="tx2"/>
                </a:solidFill>
                <a:latin typeface="Arial"/>
                <a:ea typeface="Arial Unicode MS"/>
                <a:cs typeface="Arial Unicode MS"/>
              </a:rPr>
              <a:t>Mathew Monterola – Nurse Educator</a:t>
            </a:r>
            <a:endParaRPr lang="en-US" sz="2000">
              <a:solidFill>
                <a:schemeClr val="tx2"/>
              </a:solidFill>
            </a:endParaRPr>
          </a:p>
        </p:txBody>
      </p:sp>
      <p:sp>
        <p:nvSpPr>
          <p:cNvPr id="9" name="TextBox 8">
            <a:extLst>
              <a:ext uri="{FF2B5EF4-FFF2-40B4-BE49-F238E27FC236}">
                <a16:creationId xmlns:a16="http://schemas.microsoft.com/office/drawing/2014/main" id="{FE6035E4-10A3-4034-957A-F1DAEB900BD3}"/>
              </a:ext>
            </a:extLst>
          </p:cNvPr>
          <p:cNvSpPr txBox="1"/>
          <p:nvPr/>
        </p:nvSpPr>
        <p:spPr>
          <a:xfrm>
            <a:off x="6096000" y="5638799"/>
            <a:ext cx="4190506" cy="307777"/>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2000">
                <a:solidFill>
                  <a:schemeClr val="tx2"/>
                </a:solidFill>
                <a:latin typeface="Arial"/>
                <a:ea typeface="Arial Unicode MS"/>
                <a:cs typeface="Arial Unicode MS"/>
              </a:rPr>
              <a:t>Dinesh Antony – Software Developer</a:t>
            </a:r>
            <a:endParaRPr lang="en-US" sz="2000">
              <a:solidFill>
                <a:schemeClr val="tx2"/>
              </a:solidFill>
            </a:endParaRPr>
          </a:p>
        </p:txBody>
      </p:sp>
    </p:spTree>
    <p:extLst>
      <p:ext uri="{BB962C8B-B14F-4D97-AF65-F5344CB8AC3E}">
        <p14:creationId xmlns:p14="http://schemas.microsoft.com/office/powerpoint/2010/main" val="5775957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9A297-0CFC-4EB7-B7D4-94A73C3DDC6F}"/>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51406F3D-87F0-4DA1-A60E-94A5129BD32A}"/>
              </a:ext>
            </a:extLst>
          </p:cNvPr>
          <p:cNvSpPr>
            <a:spLocks noGrp="1"/>
          </p:cNvSpPr>
          <p:nvPr>
            <p:ph type="body" sz="quarter" idx="21"/>
          </p:nvPr>
        </p:nvSpPr>
        <p:spPr/>
        <p:txBody>
          <a:bodyPr/>
          <a:lstStyle/>
          <a:p>
            <a:endParaRPr lang="en-US"/>
          </a:p>
        </p:txBody>
      </p:sp>
      <p:sp>
        <p:nvSpPr>
          <p:cNvPr id="4" name="Text Placeholder 3">
            <a:extLst>
              <a:ext uri="{FF2B5EF4-FFF2-40B4-BE49-F238E27FC236}">
                <a16:creationId xmlns:a16="http://schemas.microsoft.com/office/drawing/2014/main" id="{173E221C-13B3-4A7B-A2FC-A565D488D03A}"/>
              </a:ext>
            </a:extLst>
          </p:cNvPr>
          <p:cNvSpPr>
            <a:spLocks noGrp="1"/>
          </p:cNvSpPr>
          <p:nvPr>
            <p:ph type="body" sz="quarter" idx="22"/>
          </p:nvPr>
        </p:nvSpPr>
        <p:spPr/>
        <p:txBody>
          <a:bodyPr/>
          <a:lstStyle/>
          <a:p>
            <a:endParaRPr lang="en-US"/>
          </a:p>
        </p:txBody>
      </p:sp>
      <p:sp>
        <p:nvSpPr>
          <p:cNvPr id="5" name="Text Placeholder 4">
            <a:extLst>
              <a:ext uri="{FF2B5EF4-FFF2-40B4-BE49-F238E27FC236}">
                <a16:creationId xmlns:a16="http://schemas.microsoft.com/office/drawing/2014/main" id="{37E5B3F5-CB9E-4216-9BCD-FD8EF33DDFAC}"/>
              </a:ext>
            </a:extLst>
          </p:cNvPr>
          <p:cNvSpPr>
            <a:spLocks noGrp="1"/>
          </p:cNvSpPr>
          <p:nvPr>
            <p:ph type="body" sz="quarter" idx="23"/>
          </p:nvPr>
        </p:nvSpPr>
        <p:spPr/>
        <p:txBody>
          <a:bodyPr/>
          <a:lstStyle/>
          <a:p>
            <a:endParaRPr lang="en-US"/>
          </a:p>
        </p:txBody>
      </p:sp>
      <p:sp>
        <p:nvSpPr>
          <p:cNvPr id="6" name="Text Placeholder 5">
            <a:extLst>
              <a:ext uri="{FF2B5EF4-FFF2-40B4-BE49-F238E27FC236}">
                <a16:creationId xmlns:a16="http://schemas.microsoft.com/office/drawing/2014/main" id="{4DBFAB8B-0124-4672-94D7-37B4ADA27C05}"/>
              </a:ext>
            </a:extLst>
          </p:cNvPr>
          <p:cNvSpPr>
            <a:spLocks noGrp="1"/>
          </p:cNvSpPr>
          <p:nvPr>
            <p:ph type="body" sz="quarter" idx="19"/>
          </p:nvPr>
        </p:nvSpPr>
        <p:spPr/>
        <p:txBody>
          <a:bodyPr/>
          <a:lstStyle/>
          <a:p>
            <a:endParaRPr lang="en-US"/>
          </a:p>
        </p:txBody>
      </p:sp>
      <p:sp>
        <p:nvSpPr>
          <p:cNvPr id="7" name="Text Placeholder 6">
            <a:extLst>
              <a:ext uri="{FF2B5EF4-FFF2-40B4-BE49-F238E27FC236}">
                <a16:creationId xmlns:a16="http://schemas.microsoft.com/office/drawing/2014/main" id="{BDD7378C-B2FD-410C-AC14-80EE14642E0C}"/>
              </a:ext>
            </a:extLst>
          </p:cNvPr>
          <p:cNvSpPr>
            <a:spLocks noGrp="1"/>
          </p:cNvSpPr>
          <p:nvPr>
            <p:ph type="body" sz="quarter" idx="20"/>
          </p:nvPr>
        </p:nvSpPr>
        <p:spPr/>
        <p:txBody>
          <a:bodyPr/>
          <a:lstStyle/>
          <a:p>
            <a:endParaRPr lang="en-US"/>
          </a:p>
        </p:txBody>
      </p:sp>
      <p:sp>
        <p:nvSpPr>
          <p:cNvPr id="8" name="Title 7">
            <a:extLst>
              <a:ext uri="{FF2B5EF4-FFF2-40B4-BE49-F238E27FC236}">
                <a16:creationId xmlns:a16="http://schemas.microsoft.com/office/drawing/2014/main" id="{7A97972E-A375-41B5-9D4C-79B98570879A}"/>
              </a:ext>
            </a:extLst>
          </p:cNvPr>
          <p:cNvSpPr>
            <a:spLocks noGrp="1"/>
          </p:cNvSpPr>
          <p:nvPr>
            <p:ph type="title"/>
          </p:nvPr>
        </p:nvSpPr>
        <p:spPr/>
        <p:txBody>
          <a:bodyPr/>
          <a:lstStyle/>
          <a:p>
            <a:r>
              <a:rPr lang="en-US">
                <a:ea typeface="Arial Unicode MS"/>
                <a:cs typeface="Arial Unicode MS"/>
              </a:rPr>
              <a:t>Q &amp; A</a:t>
            </a:r>
            <a:endParaRPr lang="en-US"/>
          </a:p>
        </p:txBody>
      </p:sp>
      <p:sp>
        <p:nvSpPr>
          <p:cNvPr id="9" name="Slide Number Placeholder 8">
            <a:extLst>
              <a:ext uri="{FF2B5EF4-FFF2-40B4-BE49-F238E27FC236}">
                <a16:creationId xmlns:a16="http://schemas.microsoft.com/office/drawing/2014/main" id="{D233FA87-2FA3-43B7-98F9-D6EC87A31218}"/>
              </a:ext>
            </a:extLst>
          </p:cNvPr>
          <p:cNvSpPr>
            <a:spLocks noGrp="1"/>
          </p:cNvSpPr>
          <p:nvPr>
            <p:ph type="sldNum" sz="quarter" idx="24"/>
          </p:nvPr>
        </p:nvSpPr>
        <p:spPr/>
        <p:txBody>
          <a:bodyPr/>
          <a:lstStyle/>
          <a:p>
            <a:fld id="{AD816501-AAE5-214E-B100-00C3DC5F5E3F}" type="slidenum">
              <a:rPr lang="en-US" smtClean="0"/>
              <a:pPr/>
              <a:t>15</a:t>
            </a:fld>
            <a:endParaRPr lang="en-US"/>
          </a:p>
        </p:txBody>
      </p:sp>
      <p:sp>
        <p:nvSpPr>
          <p:cNvPr id="10" name="Content Placeholder 9">
            <a:extLst>
              <a:ext uri="{FF2B5EF4-FFF2-40B4-BE49-F238E27FC236}">
                <a16:creationId xmlns:a16="http://schemas.microsoft.com/office/drawing/2014/main" id="{50F5875A-C526-4275-8953-524810538B6A}"/>
              </a:ext>
            </a:extLst>
          </p:cNvPr>
          <p:cNvSpPr>
            <a:spLocks noGrp="1"/>
          </p:cNvSpPr>
          <p:nvPr>
            <p:ph sz="quarter" idx="25"/>
          </p:nvPr>
        </p:nvSpPr>
        <p:spPr/>
        <p:txBody>
          <a:bodyPr/>
          <a:lstStyle/>
          <a:p>
            <a:endParaRPr lang="en-US"/>
          </a:p>
        </p:txBody>
      </p:sp>
      <p:sp>
        <p:nvSpPr>
          <p:cNvPr id="11" name="Content Placeholder 10">
            <a:extLst>
              <a:ext uri="{FF2B5EF4-FFF2-40B4-BE49-F238E27FC236}">
                <a16:creationId xmlns:a16="http://schemas.microsoft.com/office/drawing/2014/main" id="{8922615E-A144-4A30-9437-476FEA14ACCF}"/>
              </a:ext>
            </a:extLst>
          </p:cNvPr>
          <p:cNvSpPr>
            <a:spLocks noGrp="1"/>
          </p:cNvSpPr>
          <p:nvPr>
            <p:ph sz="quarter" idx="26"/>
          </p:nvPr>
        </p:nvSpPr>
        <p:spPr/>
        <p:txBody>
          <a:bodyPr/>
          <a:lstStyle/>
          <a:p>
            <a:endParaRPr lang="en-US"/>
          </a:p>
        </p:txBody>
      </p:sp>
      <p:sp>
        <p:nvSpPr>
          <p:cNvPr id="12" name="Content Placeholder 11">
            <a:extLst>
              <a:ext uri="{FF2B5EF4-FFF2-40B4-BE49-F238E27FC236}">
                <a16:creationId xmlns:a16="http://schemas.microsoft.com/office/drawing/2014/main" id="{E216894F-2A6C-4E5A-BF22-AB4A74E73290}"/>
              </a:ext>
            </a:extLst>
          </p:cNvPr>
          <p:cNvSpPr>
            <a:spLocks noGrp="1"/>
          </p:cNvSpPr>
          <p:nvPr>
            <p:ph sz="quarter" idx="27"/>
          </p:nvPr>
        </p:nvSpPr>
        <p:spPr/>
        <p:txBody>
          <a:bodyPr/>
          <a:lstStyle/>
          <a:p>
            <a:endParaRPr lang="en-US"/>
          </a:p>
        </p:txBody>
      </p:sp>
    </p:spTree>
    <p:extLst>
      <p:ext uri="{BB962C8B-B14F-4D97-AF65-F5344CB8AC3E}">
        <p14:creationId xmlns:p14="http://schemas.microsoft.com/office/powerpoint/2010/main" val="19404219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6">
            <a:extLst>
              <a:ext uri="{FF2B5EF4-FFF2-40B4-BE49-F238E27FC236}">
                <a16:creationId xmlns:a16="http://schemas.microsoft.com/office/drawing/2014/main" id="{DEF4FDB5-3630-427B-879E-F580B3DA5B62}"/>
              </a:ext>
            </a:extLst>
          </p:cNvPr>
          <p:cNvPicPr>
            <a:picLocks noChangeAspect="1"/>
          </p:cNvPicPr>
          <p:nvPr/>
        </p:nvPicPr>
        <p:blipFill>
          <a:blip r:embed="rId2"/>
          <a:stretch>
            <a:fillRect/>
          </a:stretch>
        </p:blipFill>
        <p:spPr>
          <a:xfrm>
            <a:off x="183243" y="797151"/>
            <a:ext cx="7507513" cy="5091339"/>
          </a:xfrm>
          <a:prstGeom prst="rect">
            <a:avLst/>
          </a:prstGeom>
        </p:spPr>
      </p:pic>
      <p:sp>
        <p:nvSpPr>
          <p:cNvPr id="9" name="Slide Number Placeholder 8">
            <a:extLst>
              <a:ext uri="{FF2B5EF4-FFF2-40B4-BE49-F238E27FC236}">
                <a16:creationId xmlns:a16="http://schemas.microsoft.com/office/drawing/2014/main" id="{D233FA87-2FA3-43B7-98F9-D6EC87A31218}"/>
              </a:ext>
            </a:extLst>
          </p:cNvPr>
          <p:cNvSpPr>
            <a:spLocks noGrp="1"/>
          </p:cNvSpPr>
          <p:nvPr>
            <p:ph type="sldNum" sz="quarter" idx="24"/>
          </p:nvPr>
        </p:nvSpPr>
        <p:spPr/>
        <p:txBody>
          <a:bodyPr/>
          <a:lstStyle/>
          <a:p>
            <a:fld id="{AD816501-AAE5-214E-B100-00C3DC5F5E3F}" type="slidenum">
              <a:rPr lang="en-US" smtClean="0"/>
              <a:pPr/>
              <a:t>16</a:t>
            </a:fld>
            <a:endParaRPr lang="en-US"/>
          </a:p>
        </p:txBody>
      </p:sp>
      <p:pic>
        <p:nvPicPr>
          <p:cNvPr id="2" name="Picture 2">
            <a:extLst>
              <a:ext uri="{FF2B5EF4-FFF2-40B4-BE49-F238E27FC236}">
                <a16:creationId xmlns:a16="http://schemas.microsoft.com/office/drawing/2014/main" id="{7FF11D62-2B77-4594-B9E7-20937C3203E9}"/>
              </a:ext>
            </a:extLst>
          </p:cNvPr>
          <p:cNvPicPr>
            <a:picLocks noChangeAspect="1"/>
          </p:cNvPicPr>
          <p:nvPr/>
        </p:nvPicPr>
        <p:blipFill>
          <a:blip r:embed="rId3"/>
          <a:stretch>
            <a:fillRect/>
          </a:stretch>
        </p:blipFill>
        <p:spPr>
          <a:xfrm rot="-780000">
            <a:off x="2950256" y="1814286"/>
            <a:ext cx="1628775" cy="1524000"/>
          </a:xfrm>
          <a:prstGeom prst="rect">
            <a:avLst/>
          </a:prstGeom>
        </p:spPr>
      </p:pic>
      <p:sp>
        <p:nvSpPr>
          <p:cNvPr id="3" name="TextBox 2">
            <a:extLst>
              <a:ext uri="{FF2B5EF4-FFF2-40B4-BE49-F238E27FC236}">
                <a16:creationId xmlns:a16="http://schemas.microsoft.com/office/drawing/2014/main" id="{D938F406-8ED2-4FF4-9C72-C55ABD19BBC0}"/>
              </a:ext>
            </a:extLst>
          </p:cNvPr>
          <p:cNvSpPr txBox="1"/>
          <p:nvPr/>
        </p:nvSpPr>
        <p:spPr>
          <a:xfrm>
            <a:off x="6584042" y="2111827"/>
            <a:ext cx="4455349" cy="24622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r>
              <a:rPr lang="en-US" sz="2000">
                <a:solidFill>
                  <a:schemeClr val="tx2"/>
                </a:solidFill>
                <a:latin typeface="Arial"/>
                <a:ea typeface="Arial Unicode MS"/>
                <a:cs typeface="Arial Unicode MS"/>
              </a:rPr>
              <a:t>Mobile app that houses all competency validation method</a:t>
            </a:r>
          </a:p>
          <a:p>
            <a:pPr marL="342900" indent="-342900">
              <a:buFont typeface="Arial"/>
              <a:buChar char="•"/>
            </a:pPr>
            <a:r>
              <a:rPr lang="en-US" sz="2000">
                <a:solidFill>
                  <a:schemeClr val="tx2"/>
                </a:solidFill>
                <a:latin typeface="Arial"/>
                <a:ea typeface="Arial Unicode MS"/>
                <a:cs typeface="Arial Unicode MS"/>
              </a:rPr>
              <a:t>Assign competency</a:t>
            </a:r>
          </a:p>
          <a:p>
            <a:pPr marL="342900" indent="-342900">
              <a:buFont typeface="Arial"/>
              <a:buChar char="•"/>
            </a:pPr>
            <a:r>
              <a:rPr lang="en-US" sz="2000">
                <a:solidFill>
                  <a:schemeClr val="tx2"/>
                </a:solidFill>
                <a:latin typeface="Arial"/>
                <a:ea typeface="Arial Unicode MS"/>
                <a:cs typeface="Arial Unicode MS"/>
              </a:rPr>
              <a:t>Competency Completion Dashboard</a:t>
            </a:r>
            <a:endParaRPr lang="en-US" sz="2000">
              <a:solidFill>
                <a:schemeClr val="tx2"/>
              </a:solidFill>
            </a:endParaRPr>
          </a:p>
          <a:p>
            <a:pPr marL="342900" indent="-342900">
              <a:buFont typeface="Arial"/>
              <a:buChar char="•"/>
            </a:pPr>
            <a:r>
              <a:rPr lang="en-US" sz="2000">
                <a:solidFill>
                  <a:schemeClr val="tx2"/>
                </a:solidFill>
                <a:latin typeface="Arial"/>
                <a:ea typeface="Arial Unicode MS"/>
                <a:cs typeface="Arial Unicode MS"/>
              </a:rPr>
              <a:t>Risk Mitigation </a:t>
            </a:r>
            <a:endParaRPr lang="en-US" sz="2000">
              <a:solidFill>
                <a:schemeClr val="tx2"/>
              </a:solidFill>
            </a:endParaRPr>
          </a:p>
          <a:p>
            <a:pPr marL="342900" indent="-342900">
              <a:buFont typeface="Arial"/>
              <a:buChar char="•"/>
            </a:pPr>
            <a:r>
              <a:rPr lang="en-US" sz="2000">
                <a:solidFill>
                  <a:schemeClr val="tx2"/>
                </a:solidFill>
                <a:latin typeface="Arial"/>
                <a:ea typeface="Arial Unicode MS"/>
                <a:cs typeface="Arial Unicode MS"/>
              </a:rPr>
              <a:t>Survey Ready  </a:t>
            </a:r>
            <a:endParaRPr lang="en-US" sz="2000">
              <a:solidFill>
                <a:schemeClr val="tx2"/>
              </a:solidFill>
            </a:endParaRPr>
          </a:p>
        </p:txBody>
      </p:sp>
    </p:spTree>
    <p:extLst>
      <p:ext uri="{BB962C8B-B14F-4D97-AF65-F5344CB8AC3E}">
        <p14:creationId xmlns:p14="http://schemas.microsoft.com/office/powerpoint/2010/main" val="6286691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90352505-A268-804B-B824-4D8B46AB2793}"/>
              </a:ext>
            </a:extLst>
          </p:cNvPr>
          <p:cNvSpPr>
            <a:spLocks noGrp="1"/>
          </p:cNvSpPr>
          <p:nvPr>
            <p:ph type="body" sz="quarter" idx="10"/>
          </p:nvPr>
        </p:nvSpPr>
        <p:spPr/>
        <p:txBody>
          <a:bodyPr/>
          <a:lstStyle/>
          <a:p>
            <a:r>
              <a:rPr lang="en-US"/>
              <a:t>Title</a:t>
            </a:r>
          </a:p>
        </p:txBody>
      </p:sp>
      <p:sp>
        <p:nvSpPr>
          <p:cNvPr id="21" name="Text Placeholder 20">
            <a:extLst>
              <a:ext uri="{FF2B5EF4-FFF2-40B4-BE49-F238E27FC236}">
                <a16:creationId xmlns:a16="http://schemas.microsoft.com/office/drawing/2014/main" id="{B01F1F07-8C02-4B77-81DA-BE751B8A2F3C}"/>
              </a:ext>
            </a:extLst>
          </p:cNvPr>
          <p:cNvSpPr>
            <a:spLocks noGrp="1"/>
          </p:cNvSpPr>
          <p:nvPr>
            <p:ph type="body" sz="quarter" idx="20"/>
          </p:nvPr>
        </p:nvSpPr>
        <p:spPr/>
        <p:txBody>
          <a:bodyPr/>
          <a:lstStyle/>
          <a:p>
            <a:endParaRPr lang="en-US"/>
          </a:p>
        </p:txBody>
      </p:sp>
      <p:sp>
        <p:nvSpPr>
          <p:cNvPr id="62" name="Title 1">
            <a:extLst>
              <a:ext uri="{FF2B5EF4-FFF2-40B4-BE49-F238E27FC236}">
                <a16:creationId xmlns:a16="http://schemas.microsoft.com/office/drawing/2014/main" id="{9A8B2A95-0C78-284A-95D5-7100366018DB}"/>
              </a:ext>
            </a:extLst>
          </p:cNvPr>
          <p:cNvSpPr>
            <a:spLocks noGrp="1"/>
          </p:cNvSpPr>
          <p:nvPr>
            <p:ph type="title"/>
          </p:nvPr>
        </p:nvSpPr>
        <p:spPr/>
        <p:txBody>
          <a:bodyPr/>
          <a:lstStyle/>
          <a:p>
            <a:r>
              <a:rPr lang="en-US"/>
              <a:t>Name Lastname</a:t>
            </a:r>
          </a:p>
        </p:txBody>
      </p:sp>
      <p:sp>
        <p:nvSpPr>
          <p:cNvPr id="2" name="Slide Number Placeholder 1">
            <a:extLst>
              <a:ext uri="{FF2B5EF4-FFF2-40B4-BE49-F238E27FC236}">
                <a16:creationId xmlns:a16="http://schemas.microsoft.com/office/drawing/2014/main" id="{303F2687-54AF-413A-995C-09289045A1C0}"/>
              </a:ext>
            </a:extLst>
          </p:cNvPr>
          <p:cNvSpPr>
            <a:spLocks noGrp="1"/>
          </p:cNvSpPr>
          <p:nvPr>
            <p:ph type="sldNum" sz="quarter" idx="21"/>
          </p:nvPr>
        </p:nvSpPr>
        <p:spPr/>
        <p:txBody>
          <a:bodyPr/>
          <a:lstStyle/>
          <a:p>
            <a:fld id="{AD816501-AAE5-214E-B100-00C3DC5F5E3F}" type="slidenum">
              <a:rPr lang="en-US" smtClean="0"/>
              <a:pPr/>
              <a:t>17</a:t>
            </a:fld>
            <a:endParaRPr lang="en-US"/>
          </a:p>
        </p:txBody>
      </p:sp>
      <p:sp>
        <p:nvSpPr>
          <p:cNvPr id="12" name="Content Placeholder 11">
            <a:extLst>
              <a:ext uri="{FF2B5EF4-FFF2-40B4-BE49-F238E27FC236}">
                <a16:creationId xmlns:a16="http://schemas.microsoft.com/office/drawing/2014/main" id="{2A17EC1D-150B-43D2-BE8F-B851E973EC24}"/>
              </a:ext>
            </a:extLst>
          </p:cNvPr>
          <p:cNvSpPr>
            <a:spLocks noGrp="1"/>
          </p:cNvSpPr>
          <p:nvPr>
            <p:ph sz="quarter" idx="22"/>
          </p:nvPr>
        </p:nvSpPr>
        <p:spPr/>
        <p:txBody>
          <a:bodyPr/>
          <a:lstStyle/>
          <a:p>
            <a:pPr marL="0" indent="0">
              <a:buNone/>
            </a:pPr>
            <a:r>
              <a:rPr lang="en-US"/>
              <a:t>Write a short biography here…</a:t>
            </a:r>
          </a:p>
        </p:txBody>
      </p:sp>
      <p:pic>
        <p:nvPicPr>
          <p:cNvPr id="18" name="Content Placeholder 3">
            <a:extLst>
              <a:ext uri="{FF2B5EF4-FFF2-40B4-BE49-F238E27FC236}">
                <a16:creationId xmlns:a16="http://schemas.microsoft.com/office/drawing/2014/main" id="{CF81A71D-18E3-46D3-BEF8-7A759123C49A}"/>
              </a:ext>
            </a:extLst>
          </p:cNvPr>
          <p:cNvPicPr>
            <a:picLocks noGrp="1" noChangeAspect="1"/>
          </p:cNvPicPr>
          <p:nvPr>
            <p:ph sz="quarter" idx="23"/>
          </p:nvPr>
        </p:nvPicPr>
        <p:blipFill>
          <a:blip r:embed="rId4"/>
          <a:stretch>
            <a:fillRect/>
          </a:stretch>
        </p:blipFill>
        <p:spPr>
          <a:xfrm>
            <a:off x="6755778" y="1712913"/>
            <a:ext cx="4258918" cy="4206875"/>
          </a:xfrm>
        </p:spPr>
      </p:pic>
    </p:spTree>
    <p:custDataLst>
      <p:tags r:id="rId1"/>
    </p:custDataLst>
    <p:extLst>
      <p:ext uri="{BB962C8B-B14F-4D97-AF65-F5344CB8AC3E}">
        <p14:creationId xmlns:p14="http://schemas.microsoft.com/office/powerpoint/2010/main" val="5701764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90352505-A268-804B-B824-4D8B46AB2793}"/>
              </a:ext>
            </a:extLst>
          </p:cNvPr>
          <p:cNvSpPr>
            <a:spLocks noGrp="1"/>
          </p:cNvSpPr>
          <p:nvPr>
            <p:ph type="body" sz="quarter" idx="10"/>
          </p:nvPr>
        </p:nvSpPr>
        <p:spPr>
          <a:xfrm>
            <a:off x="618671" y="1230916"/>
            <a:ext cx="10972800" cy="615553"/>
          </a:xfrm>
        </p:spPr>
        <p:txBody>
          <a:bodyPr/>
          <a:lstStyle/>
          <a:p>
            <a:pPr>
              <a:spcBef>
                <a:spcPts val="0"/>
              </a:spcBef>
            </a:pPr>
            <a:r>
              <a:rPr lang="en-US">
                <a:ea typeface="Arial Unicode MS"/>
                <a:cs typeface="Arial Unicode MS"/>
              </a:rPr>
              <a:t>Associate Director, Clinical Support Program</a:t>
            </a:r>
            <a:endParaRPr lang="en-US"/>
          </a:p>
          <a:p>
            <a:pPr>
              <a:spcBef>
                <a:spcPts val="0"/>
              </a:spcBef>
            </a:pPr>
            <a:r>
              <a:rPr lang="en-US">
                <a:ea typeface="Arial Unicode MS"/>
                <a:cs typeface="Arial Unicode MS"/>
              </a:rPr>
              <a:t>Cedars-Sinai Medical Center, Los Angeles, CA</a:t>
            </a:r>
            <a:endParaRPr lang="en-US"/>
          </a:p>
        </p:txBody>
      </p:sp>
      <p:sp>
        <p:nvSpPr>
          <p:cNvPr id="21" name="Text Placeholder 20">
            <a:extLst>
              <a:ext uri="{FF2B5EF4-FFF2-40B4-BE49-F238E27FC236}">
                <a16:creationId xmlns:a16="http://schemas.microsoft.com/office/drawing/2014/main" id="{B01F1F07-8C02-4B77-81DA-BE751B8A2F3C}"/>
              </a:ext>
            </a:extLst>
          </p:cNvPr>
          <p:cNvSpPr>
            <a:spLocks noGrp="1"/>
          </p:cNvSpPr>
          <p:nvPr>
            <p:ph type="body" sz="quarter" idx="20"/>
          </p:nvPr>
        </p:nvSpPr>
        <p:spPr/>
        <p:txBody>
          <a:bodyPr/>
          <a:lstStyle/>
          <a:p>
            <a:endParaRPr lang="en-US"/>
          </a:p>
        </p:txBody>
      </p:sp>
      <p:sp>
        <p:nvSpPr>
          <p:cNvPr id="62" name="Title 1">
            <a:extLst>
              <a:ext uri="{FF2B5EF4-FFF2-40B4-BE49-F238E27FC236}">
                <a16:creationId xmlns:a16="http://schemas.microsoft.com/office/drawing/2014/main" id="{9A8B2A95-0C78-284A-95D5-7100366018DB}"/>
              </a:ext>
            </a:extLst>
          </p:cNvPr>
          <p:cNvSpPr>
            <a:spLocks noGrp="1"/>
          </p:cNvSpPr>
          <p:nvPr>
            <p:ph type="title"/>
          </p:nvPr>
        </p:nvSpPr>
        <p:spPr>
          <a:xfrm>
            <a:off x="618670" y="541743"/>
            <a:ext cx="10141527" cy="1631216"/>
          </a:xfrm>
        </p:spPr>
        <p:txBody>
          <a:bodyPr/>
          <a:lstStyle/>
          <a:p>
            <a:r>
              <a:rPr lang="en-US">
                <a:ea typeface="Arial Unicode MS"/>
                <a:cs typeface="Arial Unicode MS"/>
              </a:rPr>
              <a:t>Monterola, Mathew DNP, MSN, RN, PCCN-K</a:t>
            </a:r>
            <a:br>
              <a:rPr lang="en-US">
                <a:ea typeface="Arial Unicode MS"/>
                <a:cs typeface="Arial Unicode MS"/>
              </a:rPr>
            </a:br>
            <a:r>
              <a:rPr lang="en-US" sz="1600">
                <a:ea typeface="Arial Unicode MS"/>
                <a:cs typeface="Arial Unicode MS"/>
              </a:rPr>
              <a:t>mathew.monterola@cshs.org</a:t>
            </a:r>
            <a:br>
              <a:rPr lang="en-US" sz="1600"/>
            </a:br>
            <a:br>
              <a:rPr lang="en-US"/>
            </a:br>
            <a:endParaRPr lang="en-US"/>
          </a:p>
        </p:txBody>
      </p:sp>
      <p:sp>
        <p:nvSpPr>
          <p:cNvPr id="2" name="Slide Number Placeholder 1">
            <a:extLst>
              <a:ext uri="{FF2B5EF4-FFF2-40B4-BE49-F238E27FC236}">
                <a16:creationId xmlns:a16="http://schemas.microsoft.com/office/drawing/2014/main" id="{303F2687-54AF-413A-995C-09289045A1C0}"/>
              </a:ext>
            </a:extLst>
          </p:cNvPr>
          <p:cNvSpPr>
            <a:spLocks noGrp="1"/>
          </p:cNvSpPr>
          <p:nvPr>
            <p:ph type="sldNum" sz="quarter" idx="21"/>
          </p:nvPr>
        </p:nvSpPr>
        <p:spPr/>
        <p:txBody>
          <a:bodyPr/>
          <a:lstStyle/>
          <a:p>
            <a:fld id="{AD816501-AAE5-214E-B100-00C3DC5F5E3F}" type="slidenum">
              <a:rPr lang="en-US" smtClean="0"/>
              <a:pPr/>
              <a:t>18</a:t>
            </a:fld>
            <a:endParaRPr lang="en-US"/>
          </a:p>
        </p:txBody>
      </p:sp>
      <p:sp>
        <p:nvSpPr>
          <p:cNvPr id="12" name="Content Placeholder 11">
            <a:extLst>
              <a:ext uri="{FF2B5EF4-FFF2-40B4-BE49-F238E27FC236}">
                <a16:creationId xmlns:a16="http://schemas.microsoft.com/office/drawing/2014/main" id="{2A17EC1D-150B-43D2-BE8F-B851E973EC24}"/>
              </a:ext>
            </a:extLst>
          </p:cNvPr>
          <p:cNvSpPr>
            <a:spLocks noGrp="1"/>
          </p:cNvSpPr>
          <p:nvPr>
            <p:ph sz="quarter" idx="22"/>
          </p:nvPr>
        </p:nvSpPr>
        <p:spPr>
          <a:xfrm>
            <a:off x="618673" y="2302823"/>
            <a:ext cx="5413102" cy="1285241"/>
          </a:xfrm>
        </p:spPr>
        <p:txBody>
          <a:bodyPr/>
          <a:lstStyle/>
          <a:p>
            <a:r>
              <a:rPr lang="en-US">
                <a:ea typeface="Arial Unicode MS"/>
                <a:cs typeface="Arial Unicode MS"/>
              </a:rPr>
              <a:t>Educator</a:t>
            </a:r>
            <a:endParaRPr lang="en-US"/>
          </a:p>
          <a:p>
            <a:r>
              <a:rPr lang="en-US">
                <a:ea typeface="Arial Unicode MS"/>
                <a:cs typeface="Arial Unicode MS"/>
              </a:rPr>
              <a:t>Transformational Leader</a:t>
            </a:r>
          </a:p>
        </p:txBody>
      </p:sp>
      <p:pic>
        <p:nvPicPr>
          <p:cNvPr id="3" name="Picture 3">
            <a:extLst>
              <a:ext uri="{FF2B5EF4-FFF2-40B4-BE49-F238E27FC236}">
                <a16:creationId xmlns:a16="http://schemas.microsoft.com/office/drawing/2014/main" id="{98CFCDBB-4251-4EDC-AB70-85ADA0474840}"/>
              </a:ext>
            </a:extLst>
          </p:cNvPr>
          <p:cNvPicPr>
            <a:picLocks noChangeAspect="1"/>
          </p:cNvPicPr>
          <p:nvPr/>
        </p:nvPicPr>
        <p:blipFill>
          <a:blip r:embed="rId4"/>
          <a:stretch>
            <a:fillRect/>
          </a:stretch>
        </p:blipFill>
        <p:spPr>
          <a:xfrm>
            <a:off x="6965043" y="1588616"/>
            <a:ext cx="3496128" cy="3780550"/>
          </a:xfrm>
          <a:prstGeom prst="rect">
            <a:avLst/>
          </a:prstGeom>
        </p:spPr>
      </p:pic>
    </p:spTree>
    <p:custDataLst>
      <p:tags r:id="rId1"/>
    </p:custDataLst>
    <p:extLst>
      <p:ext uri="{BB962C8B-B14F-4D97-AF65-F5344CB8AC3E}">
        <p14:creationId xmlns:p14="http://schemas.microsoft.com/office/powerpoint/2010/main" val="169755800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DBFAB8B-0124-4672-94D7-37B4ADA27C05}"/>
              </a:ext>
            </a:extLst>
          </p:cNvPr>
          <p:cNvSpPr>
            <a:spLocks noGrp="1"/>
          </p:cNvSpPr>
          <p:nvPr>
            <p:ph type="body" sz="quarter" idx="19"/>
          </p:nvPr>
        </p:nvSpPr>
        <p:spPr/>
        <p:txBody>
          <a:bodyPr/>
          <a:lstStyle/>
          <a:p>
            <a:endParaRPr lang="en-US"/>
          </a:p>
        </p:txBody>
      </p:sp>
      <p:sp>
        <p:nvSpPr>
          <p:cNvPr id="7" name="Text Placeholder 6">
            <a:extLst>
              <a:ext uri="{FF2B5EF4-FFF2-40B4-BE49-F238E27FC236}">
                <a16:creationId xmlns:a16="http://schemas.microsoft.com/office/drawing/2014/main" id="{BDD7378C-B2FD-410C-AC14-80EE14642E0C}"/>
              </a:ext>
            </a:extLst>
          </p:cNvPr>
          <p:cNvSpPr>
            <a:spLocks noGrp="1"/>
          </p:cNvSpPr>
          <p:nvPr>
            <p:ph type="body" sz="quarter" idx="20"/>
          </p:nvPr>
        </p:nvSpPr>
        <p:spPr/>
        <p:txBody>
          <a:bodyPr/>
          <a:lstStyle/>
          <a:p>
            <a:endParaRPr lang="en-US"/>
          </a:p>
        </p:txBody>
      </p:sp>
      <p:sp>
        <p:nvSpPr>
          <p:cNvPr id="9" name="Slide Number Placeholder 8">
            <a:extLst>
              <a:ext uri="{FF2B5EF4-FFF2-40B4-BE49-F238E27FC236}">
                <a16:creationId xmlns:a16="http://schemas.microsoft.com/office/drawing/2014/main" id="{D233FA87-2FA3-43B7-98F9-D6EC87A31218}"/>
              </a:ext>
            </a:extLst>
          </p:cNvPr>
          <p:cNvSpPr>
            <a:spLocks noGrp="1"/>
          </p:cNvSpPr>
          <p:nvPr>
            <p:ph type="sldNum" sz="quarter" idx="24"/>
          </p:nvPr>
        </p:nvSpPr>
        <p:spPr/>
        <p:txBody>
          <a:bodyPr/>
          <a:lstStyle/>
          <a:p>
            <a:fld id="{AD816501-AAE5-214E-B100-00C3DC5F5E3F}" type="slidenum">
              <a:rPr lang="en-US" smtClean="0"/>
              <a:pPr/>
              <a:t>19</a:t>
            </a:fld>
            <a:endParaRPr lang="en-US"/>
          </a:p>
        </p:txBody>
      </p:sp>
      <p:pic>
        <p:nvPicPr>
          <p:cNvPr id="15" name="Picture 15" descr="A picture containing text, stationary, envelope, businesscard&#10;&#10;Description automatically generated">
            <a:extLst>
              <a:ext uri="{FF2B5EF4-FFF2-40B4-BE49-F238E27FC236}">
                <a16:creationId xmlns:a16="http://schemas.microsoft.com/office/drawing/2014/main" id="{F9CA0A2E-C5F3-45D6-B3E9-DB71CDFFB391}"/>
              </a:ext>
            </a:extLst>
          </p:cNvPr>
          <p:cNvPicPr>
            <a:picLocks noChangeAspect="1"/>
          </p:cNvPicPr>
          <p:nvPr/>
        </p:nvPicPr>
        <p:blipFill>
          <a:blip r:embed="rId2"/>
          <a:stretch>
            <a:fillRect/>
          </a:stretch>
        </p:blipFill>
        <p:spPr>
          <a:xfrm>
            <a:off x="1068615" y="148120"/>
            <a:ext cx="9800771" cy="5509476"/>
          </a:xfrm>
          <a:prstGeom prst="rect">
            <a:avLst/>
          </a:prstGeom>
        </p:spPr>
      </p:pic>
    </p:spTree>
    <p:extLst>
      <p:ext uri="{BB962C8B-B14F-4D97-AF65-F5344CB8AC3E}">
        <p14:creationId xmlns:p14="http://schemas.microsoft.com/office/powerpoint/2010/main" val="25923371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617" y="2139479"/>
            <a:ext cx="10266892" cy="1615440"/>
          </a:xfrm>
        </p:spPr>
        <p:txBody>
          <a:bodyPr/>
          <a:lstStyle/>
          <a:p>
            <a:r>
              <a:rPr lang="en-US">
                <a:solidFill>
                  <a:schemeClr val="tx2">
                    <a:lumMod val="75000"/>
                  </a:schemeClr>
                </a:solidFill>
                <a:cs typeface="Arial"/>
              </a:rPr>
              <a:t>Team ETERNAL</a:t>
            </a:r>
            <a:endParaRPr lang="en-US">
              <a:solidFill>
                <a:schemeClr val="tx2">
                  <a:lumMod val="75000"/>
                </a:schemeClr>
              </a:solidFill>
            </a:endParaRPr>
          </a:p>
        </p:txBody>
      </p:sp>
      <p:sp>
        <p:nvSpPr>
          <p:cNvPr id="4" name="Text Placeholder 3"/>
          <p:cNvSpPr>
            <a:spLocks noGrp="1"/>
          </p:cNvSpPr>
          <p:nvPr>
            <p:ph type="body" sz="quarter" idx="10"/>
          </p:nvPr>
        </p:nvSpPr>
        <p:spPr>
          <a:xfrm>
            <a:off x="3051024" y="4199263"/>
            <a:ext cx="1447195" cy="528639"/>
          </a:xfrm>
        </p:spPr>
        <p:txBody>
          <a:bodyPr/>
          <a:lstStyle/>
          <a:p>
            <a:r>
              <a:rPr lang="en-US">
                <a:solidFill>
                  <a:schemeClr val="tx2">
                    <a:lumMod val="60000"/>
                    <a:lumOff val="40000"/>
                  </a:schemeClr>
                </a:solidFill>
                <a:ea typeface="Arial Unicode MS"/>
                <a:cs typeface="Arial Unicode MS"/>
              </a:rPr>
              <a:t>11.06.21</a:t>
            </a:r>
            <a:endParaRPr lang="en-US">
              <a:solidFill>
                <a:schemeClr val="tx2">
                  <a:lumMod val="60000"/>
                  <a:lumOff val="40000"/>
                </a:schemeClr>
              </a:solidFill>
            </a:endParaRPr>
          </a:p>
        </p:txBody>
      </p:sp>
      <p:pic>
        <p:nvPicPr>
          <p:cNvPr id="5" name="Picture 5">
            <a:extLst>
              <a:ext uri="{FF2B5EF4-FFF2-40B4-BE49-F238E27FC236}">
                <a16:creationId xmlns:a16="http://schemas.microsoft.com/office/drawing/2014/main" id="{A7C9346C-2CDA-4E9C-A185-D24FE03FEB85}"/>
              </a:ext>
            </a:extLst>
          </p:cNvPr>
          <p:cNvPicPr>
            <a:picLocks noChangeAspect="1"/>
          </p:cNvPicPr>
          <p:nvPr/>
        </p:nvPicPr>
        <p:blipFill>
          <a:blip r:embed="rId4"/>
          <a:stretch>
            <a:fillRect/>
          </a:stretch>
        </p:blipFill>
        <p:spPr>
          <a:xfrm>
            <a:off x="7239000" y="2339829"/>
            <a:ext cx="2743200" cy="2178341"/>
          </a:xfrm>
          <a:prstGeom prst="rect">
            <a:avLst/>
          </a:prstGeom>
        </p:spPr>
      </p:pic>
    </p:spTree>
    <p:custDataLst>
      <p:tags r:id="rId1"/>
    </p:custDataLst>
    <p:extLst>
      <p:ext uri="{BB962C8B-B14F-4D97-AF65-F5344CB8AC3E}">
        <p14:creationId xmlns:p14="http://schemas.microsoft.com/office/powerpoint/2010/main" val="3827586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964F-6C0D-5F49-A98F-A7E3EB13D376}"/>
              </a:ext>
            </a:extLst>
          </p:cNvPr>
          <p:cNvSpPr>
            <a:spLocks noGrp="1"/>
          </p:cNvSpPr>
          <p:nvPr>
            <p:ph type="title"/>
          </p:nvPr>
        </p:nvSpPr>
        <p:spPr/>
        <p:txBody>
          <a:bodyPr/>
          <a:lstStyle/>
          <a:p>
            <a:r>
              <a:rPr lang="en-US"/>
              <a:t>Storytelling</a:t>
            </a:r>
          </a:p>
        </p:txBody>
      </p:sp>
      <p:sp>
        <p:nvSpPr>
          <p:cNvPr id="3" name="Content Placeholder 2">
            <a:extLst>
              <a:ext uri="{FF2B5EF4-FFF2-40B4-BE49-F238E27FC236}">
                <a16:creationId xmlns:a16="http://schemas.microsoft.com/office/drawing/2014/main" id="{6CC77125-3010-8943-88B3-597FB54A8C53}"/>
              </a:ext>
            </a:extLst>
          </p:cNvPr>
          <p:cNvSpPr>
            <a:spLocks noGrp="1"/>
          </p:cNvSpPr>
          <p:nvPr>
            <p:ph sz="quarter" idx="15"/>
          </p:nvPr>
        </p:nvSpPr>
        <p:spPr/>
        <p:txBody>
          <a:bodyPr/>
          <a:lstStyle/>
          <a:p>
            <a:pPr marL="342900" indent="-342900" algn="l">
              <a:buFont typeface="Arial" panose="020B0604020202020204" pitchFamily="34" charset="0"/>
              <a:buChar char="•"/>
            </a:pPr>
            <a:r>
              <a:rPr lang="en-US"/>
              <a:t>You want to start with a story that draws people in and incapsulates why the topic is important to you</a:t>
            </a:r>
          </a:p>
          <a:p>
            <a:pPr marL="342900" indent="-342900" algn="l">
              <a:buFont typeface="Arial" panose="020B0604020202020204" pitchFamily="34" charset="0"/>
              <a:buChar char="•"/>
            </a:pPr>
            <a:r>
              <a:rPr lang="en-US"/>
              <a:t>Storytelling allows us to talk WITH people, rather than just talk TO them, and allows us to create connections, People not only need to understand your idea, but they need to “feel” it. </a:t>
            </a:r>
          </a:p>
          <a:p>
            <a:pPr marL="342900" indent="-342900" algn="l">
              <a:buFont typeface="Arial" panose="020B0604020202020204" pitchFamily="34" charset="0"/>
              <a:buChar char="•"/>
            </a:pPr>
            <a:r>
              <a:rPr lang="en-US"/>
              <a:t>The story should thread through the entire presentation:  A good beginning, middle and end. At the close, wrap up your story. </a:t>
            </a:r>
          </a:p>
          <a:p>
            <a:pPr marL="800100" lvl="1" indent="-342900">
              <a:buFont typeface="Arial" panose="020B0604020202020204" pitchFamily="34" charset="0"/>
              <a:buChar char="•"/>
            </a:pPr>
            <a:r>
              <a:rPr lang="en-US"/>
              <a:t>The Set Up</a:t>
            </a:r>
          </a:p>
          <a:p>
            <a:pPr marL="800100" lvl="1" indent="-342900">
              <a:buFont typeface="Arial" panose="020B0604020202020204" pitchFamily="34" charset="0"/>
              <a:buChar char="•"/>
            </a:pPr>
            <a:r>
              <a:rPr lang="en-US"/>
              <a:t>The Struggle</a:t>
            </a:r>
          </a:p>
          <a:p>
            <a:pPr marL="800100" lvl="1" indent="-342900">
              <a:buFont typeface="Arial" panose="020B0604020202020204" pitchFamily="34" charset="0"/>
              <a:buChar char="•"/>
            </a:pPr>
            <a:r>
              <a:rPr lang="en-US"/>
              <a:t>The Solution </a:t>
            </a:r>
          </a:p>
          <a:p>
            <a:pPr marL="342900" indent="-342900" algn="l">
              <a:buFont typeface="Arial" panose="020B0604020202020204" pitchFamily="34" charset="0"/>
              <a:buChar char="•"/>
            </a:pPr>
            <a:r>
              <a:rPr lang="en-US"/>
              <a:t>You may wish to get the storyline straight first using Post-its</a:t>
            </a:r>
          </a:p>
          <a:p>
            <a:pPr algn="l"/>
            <a:endParaRPr lang="en-US"/>
          </a:p>
        </p:txBody>
      </p:sp>
      <p:sp>
        <p:nvSpPr>
          <p:cNvPr id="5" name="Slide Number Placeholder 4">
            <a:extLst>
              <a:ext uri="{FF2B5EF4-FFF2-40B4-BE49-F238E27FC236}">
                <a16:creationId xmlns:a16="http://schemas.microsoft.com/office/drawing/2014/main" id="{990FDF36-D0C1-0940-A277-AC7DA0CF9317}"/>
              </a:ext>
            </a:extLst>
          </p:cNvPr>
          <p:cNvSpPr>
            <a:spLocks noGrp="1"/>
          </p:cNvSpPr>
          <p:nvPr>
            <p:ph type="sldNum" sz="quarter" idx="4"/>
          </p:nvPr>
        </p:nvSpPr>
        <p:spPr/>
        <p:txBody>
          <a:bodyPr/>
          <a:lstStyle/>
          <a:p>
            <a:fld id="{AD816501-AAE5-214E-B100-00C3DC5F5E3F}" type="slidenum">
              <a:rPr lang="en-US" smtClean="0"/>
              <a:pPr/>
              <a:t>20</a:t>
            </a:fld>
            <a:endParaRPr lang="en-US"/>
          </a:p>
        </p:txBody>
      </p:sp>
    </p:spTree>
    <p:extLst>
      <p:ext uri="{BB962C8B-B14F-4D97-AF65-F5344CB8AC3E}">
        <p14:creationId xmlns:p14="http://schemas.microsoft.com/office/powerpoint/2010/main" val="22337093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C817-444E-E64B-B5F4-AE494FCA3DD3}"/>
              </a:ext>
            </a:extLst>
          </p:cNvPr>
          <p:cNvSpPr>
            <a:spLocks noGrp="1"/>
          </p:cNvSpPr>
          <p:nvPr>
            <p:ph type="title"/>
          </p:nvPr>
        </p:nvSpPr>
        <p:spPr/>
        <p:txBody>
          <a:bodyPr/>
          <a:lstStyle/>
          <a:p>
            <a:r>
              <a:rPr lang="en-US"/>
              <a:t>Pitch Presentation Components</a:t>
            </a:r>
          </a:p>
        </p:txBody>
      </p:sp>
      <p:sp>
        <p:nvSpPr>
          <p:cNvPr id="3" name="Content Placeholder 2">
            <a:extLst>
              <a:ext uri="{FF2B5EF4-FFF2-40B4-BE49-F238E27FC236}">
                <a16:creationId xmlns:a16="http://schemas.microsoft.com/office/drawing/2014/main" id="{531CA2CE-35A1-1240-AEAF-1ED55DF0803E}"/>
              </a:ext>
            </a:extLst>
          </p:cNvPr>
          <p:cNvSpPr>
            <a:spLocks noGrp="1"/>
          </p:cNvSpPr>
          <p:nvPr>
            <p:ph sz="quarter" idx="15"/>
          </p:nvPr>
        </p:nvSpPr>
        <p:spPr>
          <a:xfrm>
            <a:off x="828055" y="1640606"/>
            <a:ext cx="10985780" cy="4193910"/>
          </a:xfrm>
        </p:spPr>
        <p:txBody>
          <a:bodyPr/>
          <a:lstStyle/>
          <a:p>
            <a:pPr marL="342900" indent="-342900" algn="l">
              <a:buFont typeface="Arial" panose="020B0604020202020204" pitchFamily="34" charset="0"/>
              <a:buChar char="•"/>
            </a:pPr>
            <a:r>
              <a:rPr lang="en-US" sz="2400"/>
              <a:t>Problem Articulation </a:t>
            </a:r>
          </a:p>
          <a:p>
            <a:pPr marL="342900" indent="-342900" algn="l">
              <a:buFont typeface="Arial" panose="020B0604020202020204" pitchFamily="34" charset="0"/>
              <a:buChar char="•"/>
            </a:pPr>
            <a:r>
              <a:rPr lang="en-US" sz="2400"/>
              <a:t>Your Solution (MVP)</a:t>
            </a:r>
          </a:p>
          <a:p>
            <a:pPr marL="342900" indent="-342900" algn="l">
              <a:buFont typeface="Arial" panose="020B0604020202020204" pitchFamily="34" charset="0"/>
              <a:buChar char="•"/>
            </a:pPr>
            <a:r>
              <a:rPr lang="en-US" sz="2400"/>
              <a:t>Current Available Solutions</a:t>
            </a:r>
          </a:p>
          <a:p>
            <a:pPr marL="342900" indent="-342900" algn="l">
              <a:buFont typeface="Arial" panose="020B0604020202020204" pitchFamily="34" charset="0"/>
              <a:buChar char="•"/>
            </a:pPr>
            <a:r>
              <a:rPr lang="en-US" sz="2400"/>
              <a:t>Implementation Cost </a:t>
            </a:r>
          </a:p>
          <a:p>
            <a:pPr marL="342900" indent="-342900" algn="l">
              <a:buFont typeface="Arial" panose="020B0604020202020204" pitchFamily="34" charset="0"/>
              <a:buChar char="•"/>
            </a:pPr>
            <a:r>
              <a:rPr lang="en-US" sz="2400"/>
              <a:t>Scalability</a:t>
            </a:r>
          </a:p>
          <a:p>
            <a:pPr marL="342900" indent="-342900" algn="l">
              <a:buFont typeface="Arial" panose="020B0604020202020204" pitchFamily="34" charset="0"/>
              <a:buChar char="•"/>
            </a:pPr>
            <a:r>
              <a:rPr lang="en-US" sz="2400"/>
              <a:t>The Team &amp; Close</a:t>
            </a:r>
          </a:p>
          <a:p>
            <a:pPr marL="342900" indent="-342900" algn="l">
              <a:buFont typeface="Arial" panose="020B0604020202020204" pitchFamily="34" charset="0"/>
              <a:buChar char="•"/>
            </a:pPr>
            <a:r>
              <a:rPr lang="en-US" sz="2400"/>
              <a:t>Questions</a:t>
            </a:r>
            <a:endParaRPr lang="en-US"/>
          </a:p>
        </p:txBody>
      </p:sp>
      <p:sp>
        <p:nvSpPr>
          <p:cNvPr id="5" name="Slide Number Placeholder 4">
            <a:extLst>
              <a:ext uri="{FF2B5EF4-FFF2-40B4-BE49-F238E27FC236}">
                <a16:creationId xmlns:a16="http://schemas.microsoft.com/office/drawing/2014/main" id="{9C6EAFF1-5372-7748-9DEA-36F03A8E9AC8}"/>
              </a:ext>
            </a:extLst>
          </p:cNvPr>
          <p:cNvSpPr>
            <a:spLocks noGrp="1"/>
          </p:cNvSpPr>
          <p:nvPr>
            <p:ph type="sldNum" sz="quarter" idx="4"/>
          </p:nvPr>
        </p:nvSpPr>
        <p:spPr/>
        <p:txBody>
          <a:bodyPr/>
          <a:lstStyle/>
          <a:p>
            <a:fld id="{AD816501-AAE5-214E-B100-00C3DC5F5E3F}" type="slidenum">
              <a:rPr lang="en-US" smtClean="0"/>
              <a:pPr/>
              <a:t>21</a:t>
            </a:fld>
            <a:endParaRPr lang="en-US"/>
          </a:p>
        </p:txBody>
      </p:sp>
    </p:spTree>
    <p:extLst>
      <p:ext uri="{BB962C8B-B14F-4D97-AF65-F5344CB8AC3E}">
        <p14:creationId xmlns:p14="http://schemas.microsoft.com/office/powerpoint/2010/main" val="301006437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CA2B-07D4-F44A-B01C-F879BD25DCCC}"/>
              </a:ext>
            </a:extLst>
          </p:cNvPr>
          <p:cNvSpPr>
            <a:spLocks noGrp="1"/>
          </p:cNvSpPr>
          <p:nvPr>
            <p:ph type="title"/>
          </p:nvPr>
        </p:nvSpPr>
        <p:spPr>
          <a:xfrm>
            <a:off x="605366" y="378458"/>
            <a:ext cx="10483547" cy="1154162"/>
          </a:xfrm>
        </p:spPr>
        <p:txBody>
          <a:bodyPr/>
          <a:lstStyle/>
          <a:p>
            <a:r>
              <a:rPr lang="en-US"/>
              <a:t>Problem Articulation- Begin Telling the Story</a:t>
            </a:r>
          </a:p>
        </p:txBody>
      </p:sp>
      <p:sp>
        <p:nvSpPr>
          <p:cNvPr id="3" name="Content Placeholder 2">
            <a:extLst>
              <a:ext uri="{FF2B5EF4-FFF2-40B4-BE49-F238E27FC236}">
                <a16:creationId xmlns:a16="http://schemas.microsoft.com/office/drawing/2014/main" id="{B3011B46-AEDD-0845-AAF3-FC440A76A4DD}"/>
              </a:ext>
            </a:extLst>
          </p:cNvPr>
          <p:cNvSpPr>
            <a:spLocks noGrp="1"/>
          </p:cNvSpPr>
          <p:nvPr>
            <p:ph sz="quarter" idx="15"/>
          </p:nvPr>
        </p:nvSpPr>
        <p:spPr>
          <a:xfrm>
            <a:off x="702734" y="1340546"/>
            <a:ext cx="10985780" cy="4703994"/>
          </a:xfrm>
        </p:spPr>
        <p:txBody>
          <a:bodyPr/>
          <a:lstStyle/>
          <a:p>
            <a:pPr marL="342900" indent="-342900" algn="l">
              <a:buFont typeface="Arial" panose="020B0604020202020204" pitchFamily="34" charset="0"/>
              <a:buChar char="•"/>
            </a:pPr>
            <a:r>
              <a:rPr lang="en-US"/>
              <a:t>WHAT IS THE PROBLEM OR UNMET NEED YOU ARE SOLVING?</a:t>
            </a:r>
          </a:p>
          <a:p>
            <a:pPr marL="800100" lvl="1" indent="-342900">
              <a:buFont typeface="Arial" panose="020B0604020202020204" pitchFamily="34" charset="0"/>
              <a:buChar char="•"/>
            </a:pPr>
            <a:r>
              <a:rPr lang="en-US" sz="1800"/>
              <a:t>How you describe the problem is one of the most important components to a pitch. Tell us the problem through storytelling. Bring the audience straight into the story. </a:t>
            </a:r>
          </a:p>
          <a:p>
            <a:pPr marL="800100" lvl="1" indent="-342900">
              <a:buFont typeface="Arial" panose="020B0604020202020204" pitchFamily="34" charset="0"/>
              <a:buChar char="•"/>
            </a:pPr>
            <a:r>
              <a:rPr lang="en-US" sz="1800"/>
              <a:t>Talk about the problem that generated your idea, what motivated your project, and how it is part of your life and/or your group’s. This kind of information generates empathy and is the first step to grab their attention</a:t>
            </a:r>
          </a:p>
          <a:p>
            <a:pPr marL="800100" lvl="1" indent="-342900">
              <a:buFont typeface="Arial" panose="020B0604020202020204" pitchFamily="34" charset="0"/>
              <a:buChar char="•"/>
            </a:pPr>
            <a:r>
              <a:rPr lang="en-US" sz="1800"/>
              <a:t>Don’t assume we know anything, even if we are all nurses. Explain the problem in detail, step by step. </a:t>
            </a:r>
          </a:p>
          <a:p>
            <a:pPr marL="800100" lvl="1" indent="-342900">
              <a:buFont typeface="Arial" panose="020B0604020202020204" pitchFamily="34" charset="0"/>
              <a:buChar char="•"/>
            </a:pPr>
            <a:r>
              <a:rPr lang="en-US" sz="1600"/>
              <a:t>What is the problem/pain point you are trying to address? What does it cause? Who feels the pain point?</a:t>
            </a:r>
          </a:p>
          <a:p>
            <a:pPr marL="800100" lvl="1" indent="-342900">
              <a:buFont typeface="Arial" panose="020B0604020202020204" pitchFamily="34" charset="0"/>
              <a:buChar char="•"/>
            </a:pPr>
            <a:r>
              <a:rPr lang="en-US" sz="1800"/>
              <a:t>Engage and draw the audience in and make them feel like they are solving the problem with you.</a:t>
            </a:r>
          </a:p>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r>
              <a:rPr lang="en-US"/>
              <a:t>HOW BIG IS THIS PROBLEM (Scope)?  HOW MANY PEOPLE DOES IT AFFECT?</a:t>
            </a:r>
          </a:p>
          <a:p>
            <a:pPr marL="800100" lvl="1" indent="-342900">
              <a:buFont typeface="Arial" panose="020B0604020202020204" pitchFamily="34" charset="0"/>
              <a:buChar char="•"/>
            </a:pPr>
            <a:r>
              <a:rPr lang="en-US" sz="1800"/>
              <a:t>Data helps here if you can find the right information.</a:t>
            </a:r>
          </a:p>
          <a:p>
            <a:pPr marL="800100" lvl="1" indent="-342900">
              <a:buFont typeface="Arial" panose="020B0604020202020204" pitchFamily="34" charset="0"/>
              <a:buChar char="•"/>
            </a:pPr>
            <a:r>
              <a:rPr lang="en-US" sz="1800"/>
              <a:t>Example: if I am going to tell the audience about the problem with patient falls, I would want to let them know the volume of hospital falls with costs of $53 Billion dollars/year nationally. </a:t>
            </a:r>
          </a:p>
          <a:p>
            <a:pPr marL="342900" indent="-342900" algn="l">
              <a:buFont typeface="Arial" panose="020B0604020202020204" pitchFamily="34" charset="0"/>
              <a:buChar char="•"/>
            </a:pPr>
            <a:endParaRPr lang="en-US"/>
          </a:p>
        </p:txBody>
      </p:sp>
      <p:sp>
        <p:nvSpPr>
          <p:cNvPr id="5" name="Slide Number Placeholder 4">
            <a:extLst>
              <a:ext uri="{FF2B5EF4-FFF2-40B4-BE49-F238E27FC236}">
                <a16:creationId xmlns:a16="http://schemas.microsoft.com/office/drawing/2014/main" id="{98AE0B52-025F-3043-B7BC-A53523008575}"/>
              </a:ext>
            </a:extLst>
          </p:cNvPr>
          <p:cNvSpPr>
            <a:spLocks noGrp="1"/>
          </p:cNvSpPr>
          <p:nvPr>
            <p:ph type="sldNum" sz="quarter" idx="4"/>
          </p:nvPr>
        </p:nvSpPr>
        <p:spPr/>
        <p:txBody>
          <a:bodyPr/>
          <a:lstStyle/>
          <a:p>
            <a:fld id="{AD816501-AAE5-214E-B100-00C3DC5F5E3F}" type="slidenum">
              <a:rPr lang="en-US" smtClean="0"/>
              <a:pPr/>
              <a:t>22</a:t>
            </a:fld>
            <a:endParaRPr lang="en-US"/>
          </a:p>
        </p:txBody>
      </p:sp>
    </p:spTree>
    <p:extLst>
      <p:ext uri="{BB962C8B-B14F-4D97-AF65-F5344CB8AC3E}">
        <p14:creationId xmlns:p14="http://schemas.microsoft.com/office/powerpoint/2010/main" val="303260730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07BF-FD40-411B-8143-47FA08B44A2E}"/>
              </a:ext>
            </a:extLst>
          </p:cNvPr>
          <p:cNvSpPr>
            <a:spLocks noGrp="1"/>
          </p:cNvSpPr>
          <p:nvPr>
            <p:ph type="title"/>
          </p:nvPr>
        </p:nvSpPr>
        <p:spPr/>
        <p:txBody>
          <a:bodyPr/>
          <a:lstStyle/>
          <a:p>
            <a:r>
              <a:rPr lang="en-US">
                <a:ea typeface="Arial Unicode MS"/>
                <a:cs typeface="Arial Unicode MS"/>
              </a:rPr>
              <a:t>Problem Articulation</a:t>
            </a:r>
            <a:endParaRPr lang="en-US"/>
          </a:p>
        </p:txBody>
      </p:sp>
      <p:sp>
        <p:nvSpPr>
          <p:cNvPr id="3" name="Content Placeholder 2">
            <a:extLst>
              <a:ext uri="{FF2B5EF4-FFF2-40B4-BE49-F238E27FC236}">
                <a16:creationId xmlns:a16="http://schemas.microsoft.com/office/drawing/2014/main" id="{7359C903-658D-40C9-8ECC-F9F4D19F6D45}"/>
              </a:ext>
            </a:extLst>
          </p:cNvPr>
          <p:cNvSpPr>
            <a:spLocks noGrp="1"/>
          </p:cNvSpPr>
          <p:nvPr>
            <p:ph sz="quarter" idx="15"/>
          </p:nvPr>
        </p:nvSpPr>
        <p:spPr/>
        <p:txBody>
          <a:bodyPr/>
          <a:lstStyle/>
          <a:p>
            <a:pPr algn="l"/>
            <a:r>
              <a:rPr lang="en-US" sz="1800">
                <a:ea typeface="+mn-lt"/>
                <a:cs typeface="+mn-lt"/>
              </a:rPr>
              <a:t>Facts:</a:t>
            </a:r>
            <a:endParaRPr lang="en-US" sz="1800"/>
          </a:p>
          <a:p>
            <a:pPr marL="285750" indent="-285750" algn="l">
              <a:buFont typeface="Arial"/>
              <a:buChar char="•"/>
            </a:pPr>
            <a:r>
              <a:rPr lang="en-US" sz="1800">
                <a:ea typeface="+mn-lt"/>
                <a:cs typeface="+mn-lt"/>
              </a:rPr>
              <a:t>During the past year, hospital turnover increased by 1.7% and currently stands at 19.5%.</a:t>
            </a:r>
          </a:p>
          <a:p>
            <a:pPr marL="285750" indent="-285750" algn="l">
              <a:buFont typeface="Arial"/>
              <a:buChar char="•"/>
            </a:pPr>
            <a:r>
              <a:rPr lang="en-US" sz="1800">
                <a:ea typeface="+mn-lt"/>
                <a:cs typeface="+mn-lt"/>
              </a:rPr>
              <a:t>According to the survey, the average cost of turnover for a bedside RN is $40,038 and ranges from $28,400 to $51,700 resulting in the average hospital losing between $3.6m – $6.5m/yr.</a:t>
            </a:r>
          </a:p>
          <a:p>
            <a:pPr marL="285750" indent="-285750" algn="l">
              <a:buFont typeface="Arial"/>
              <a:buChar char="•"/>
            </a:pPr>
            <a:r>
              <a:rPr lang="en-US" sz="1800">
                <a:ea typeface="+mn-lt"/>
                <a:cs typeface="+mn-lt"/>
              </a:rPr>
              <a:t>The RN Recruitment Difficulty Index remains elevated at 89 days on average, regardless of specialty. In essence, it takes 3 months to recruit an experienced RN.</a:t>
            </a:r>
          </a:p>
          <a:p>
            <a:pPr marL="285750" indent="-285750" algn="l">
              <a:buFont typeface="Arial"/>
              <a:buChar char="•"/>
            </a:pPr>
            <a:r>
              <a:rPr lang="en-US" sz="1800">
                <a:ea typeface="+mn-lt"/>
                <a:cs typeface="+mn-lt"/>
              </a:rPr>
              <a:t>The RN vacancy rate continues to be of concern and currently stands at 9.9%</a:t>
            </a:r>
          </a:p>
          <a:p>
            <a:pPr marL="285750" indent="-285750" algn="l">
              <a:buFont typeface="Arial"/>
              <a:buChar char="•"/>
            </a:pPr>
            <a:r>
              <a:rPr lang="en-US" sz="1800">
                <a:ea typeface="+mn-lt"/>
                <a:cs typeface="+mn-lt"/>
              </a:rPr>
              <a:t>Given the economy and impact of COVID, RNs are no longer delaying retirement, and many have gone back to travel nursing, particularly given the lucrative contracts. During the pandemic, travel nurse packages reached $10,000/week</a:t>
            </a:r>
          </a:p>
          <a:p>
            <a:pPr marL="285750" indent="-285750" algn="l">
              <a:buFont typeface="Arial"/>
              <a:buChar char="•"/>
            </a:pPr>
            <a:r>
              <a:rPr lang="en-US" sz="1800">
                <a:ea typeface="+mn-lt"/>
                <a:cs typeface="+mn-lt"/>
              </a:rPr>
              <a:t>2021, the current turnover rate for acute care hospitals (19.5%). In Advanced </a:t>
            </a:r>
            <a:r>
              <a:rPr lang="en-US" sz="1800" err="1">
                <a:ea typeface="+mn-lt"/>
                <a:cs typeface="+mn-lt"/>
              </a:rPr>
              <a:t>pratice</a:t>
            </a:r>
            <a:r>
              <a:rPr lang="en-US" sz="1800">
                <a:ea typeface="+mn-lt"/>
                <a:cs typeface="+mn-lt"/>
              </a:rPr>
              <a:t> and allied health </a:t>
            </a:r>
          </a:p>
          <a:p>
            <a:pPr marL="285750" indent="-285750" algn="l">
              <a:buFont typeface="Arial"/>
              <a:buChar char="•"/>
            </a:pPr>
            <a:endParaRPr lang="en-US" sz="1800">
              <a:ea typeface="+mn-lt"/>
              <a:cs typeface="+mn-lt"/>
            </a:endParaRPr>
          </a:p>
        </p:txBody>
      </p:sp>
      <p:sp>
        <p:nvSpPr>
          <p:cNvPr id="4" name="Text Placeholder 3">
            <a:extLst>
              <a:ext uri="{FF2B5EF4-FFF2-40B4-BE49-F238E27FC236}">
                <a16:creationId xmlns:a16="http://schemas.microsoft.com/office/drawing/2014/main" id="{0E0DDD66-9E5E-453D-9D9E-37E25CBAA4F4}"/>
              </a:ext>
            </a:extLst>
          </p:cNvPr>
          <p:cNvSpPr>
            <a:spLocks noGrp="1"/>
          </p:cNvSpPr>
          <p:nvPr>
            <p:ph type="body" sz="quarter" idx="16"/>
          </p:nvPr>
        </p:nvSpPr>
        <p:spPr/>
        <p:txBody>
          <a:bodyPr/>
          <a:lstStyle/>
          <a:p>
            <a:endParaRPr lang="en-US"/>
          </a:p>
        </p:txBody>
      </p:sp>
      <p:sp>
        <p:nvSpPr>
          <p:cNvPr id="5" name="Slide Number Placeholder 4">
            <a:extLst>
              <a:ext uri="{FF2B5EF4-FFF2-40B4-BE49-F238E27FC236}">
                <a16:creationId xmlns:a16="http://schemas.microsoft.com/office/drawing/2014/main" id="{8D41CA03-84C7-44AE-BB0E-0425E7BE1E45}"/>
              </a:ext>
            </a:extLst>
          </p:cNvPr>
          <p:cNvSpPr>
            <a:spLocks noGrp="1"/>
          </p:cNvSpPr>
          <p:nvPr>
            <p:ph type="sldNum" sz="quarter" idx="4"/>
          </p:nvPr>
        </p:nvSpPr>
        <p:spPr/>
        <p:txBody>
          <a:bodyPr/>
          <a:lstStyle/>
          <a:p>
            <a:fld id="{AD816501-AAE5-214E-B100-00C3DC5F5E3F}" type="slidenum">
              <a:rPr lang="en-US" smtClean="0"/>
              <a:pPr/>
              <a:t>23</a:t>
            </a:fld>
            <a:endParaRPr lang="en-US"/>
          </a:p>
        </p:txBody>
      </p:sp>
      <p:sp>
        <p:nvSpPr>
          <p:cNvPr id="6" name="Text Placeholder 5">
            <a:extLst>
              <a:ext uri="{FF2B5EF4-FFF2-40B4-BE49-F238E27FC236}">
                <a16:creationId xmlns:a16="http://schemas.microsoft.com/office/drawing/2014/main" id="{A18167C4-1573-4F12-AD58-CBB79587A407}"/>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424110491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12BB-4C52-4248-8844-2E447CD58618}"/>
              </a:ext>
            </a:extLst>
          </p:cNvPr>
          <p:cNvSpPr>
            <a:spLocks noGrp="1"/>
          </p:cNvSpPr>
          <p:nvPr>
            <p:ph type="title"/>
          </p:nvPr>
        </p:nvSpPr>
        <p:spPr>
          <a:xfrm>
            <a:off x="600855" y="351465"/>
            <a:ext cx="10981268" cy="577081"/>
          </a:xfrm>
        </p:spPr>
        <p:txBody>
          <a:bodyPr/>
          <a:lstStyle/>
          <a:p>
            <a:r>
              <a:rPr lang="en-US"/>
              <a:t>Currently Available Solutions</a:t>
            </a:r>
          </a:p>
        </p:txBody>
      </p:sp>
      <p:sp>
        <p:nvSpPr>
          <p:cNvPr id="3" name="Content Placeholder 2">
            <a:extLst>
              <a:ext uri="{FF2B5EF4-FFF2-40B4-BE49-F238E27FC236}">
                <a16:creationId xmlns:a16="http://schemas.microsoft.com/office/drawing/2014/main" id="{18F148FD-C706-6740-AB38-5455211202DC}"/>
              </a:ext>
            </a:extLst>
          </p:cNvPr>
          <p:cNvSpPr>
            <a:spLocks noGrp="1"/>
          </p:cNvSpPr>
          <p:nvPr>
            <p:ph sz="quarter" idx="15"/>
          </p:nvPr>
        </p:nvSpPr>
        <p:spPr>
          <a:xfrm>
            <a:off x="600855" y="1332045"/>
            <a:ext cx="10985780" cy="4193910"/>
          </a:xfrm>
        </p:spPr>
        <p:txBody>
          <a:bodyPr/>
          <a:lstStyle/>
          <a:p>
            <a:pPr marL="342900" indent="-342900" algn="l">
              <a:buFont typeface="Arial" panose="020B0604020202020204" pitchFamily="34" charset="0"/>
              <a:buChar char="•"/>
            </a:pPr>
            <a:r>
              <a:rPr lang="en-US"/>
              <a:t>Current Solutions = Current Problems and/or Significant Inefficiencies?</a:t>
            </a:r>
          </a:p>
          <a:p>
            <a:pPr marL="800100" lvl="1" indent="-342900">
              <a:buFont typeface="Arial" panose="020B0604020202020204" pitchFamily="34" charset="0"/>
              <a:buChar char="•"/>
            </a:pPr>
            <a:r>
              <a:rPr lang="en-US"/>
              <a:t>You should research what is currently on the market to solve your problem. If there are solutions currently available, then make it clear what the issues are, so you can show how your solution differs and excels.</a:t>
            </a:r>
          </a:p>
          <a:p>
            <a:pPr marL="800100" lvl="1" indent="-342900">
              <a:buFont typeface="Arial" panose="020B0604020202020204" pitchFamily="34" charset="0"/>
              <a:buChar char="•"/>
            </a:pPr>
            <a:r>
              <a:rPr lang="en-US"/>
              <a:t>The current solutions will be your competitors, so knowing your competitive set well will enable you to better compete.</a:t>
            </a:r>
          </a:p>
          <a:p>
            <a:pPr marL="800100" lvl="1" indent="-342900">
              <a:buFont typeface="Arial" panose="020B0604020202020204" pitchFamily="34" charset="0"/>
              <a:buChar char="•"/>
            </a:pPr>
            <a:r>
              <a:rPr lang="en-US"/>
              <a:t>If no current solutions exist, make that clear.</a:t>
            </a:r>
          </a:p>
          <a:p>
            <a:pPr lvl="1" indent="0">
              <a:buNone/>
            </a:pPr>
            <a:endParaRPr lang="en-US"/>
          </a:p>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endParaRPr lang="en-US"/>
          </a:p>
        </p:txBody>
      </p:sp>
      <p:sp>
        <p:nvSpPr>
          <p:cNvPr id="5" name="Slide Number Placeholder 4">
            <a:extLst>
              <a:ext uri="{FF2B5EF4-FFF2-40B4-BE49-F238E27FC236}">
                <a16:creationId xmlns:a16="http://schemas.microsoft.com/office/drawing/2014/main" id="{F476D323-A3ED-8F46-B3DE-64FEAA8B1F84}"/>
              </a:ext>
            </a:extLst>
          </p:cNvPr>
          <p:cNvSpPr>
            <a:spLocks noGrp="1"/>
          </p:cNvSpPr>
          <p:nvPr>
            <p:ph type="sldNum" sz="quarter" idx="4"/>
          </p:nvPr>
        </p:nvSpPr>
        <p:spPr/>
        <p:txBody>
          <a:bodyPr/>
          <a:lstStyle/>
          <a:p>
            <a:fld id="{AD816501-AAE5-214E-B100-00C3DC5F5E3F}" type="slidenum">
              <a:rPr lang="en-US" smtClean="0"/>
              <a:pPr/>
              <a:t>24</a:t>
            </a:fld>
            <a:endParaRPr lang="en-US"/>
          </a:p>
        </p:txBody>
      </p:sp>
    </p:spTree>
    <p:extLst>
      <p:ext uri="{BB962C8B-B14F-4D97-AF65-F5344CB8AC3E}">
        <p14:creationId xmlns:p14="http://schemas.microsoft.com/office/powerpoint/2010/main" val="178689339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12BB-4C52-4248-8844-2E447CD58618}"/>
              </a:ext>
            </a:extLst>
          </p:cNvPr>
          <p:cNvSpPr>
            <a:spLocks noGrp="1"/>
          </p:cNvSpPr>
          <p:nvPr>
            <p:ph type="title"/>
          </p:nvPr>
        </p:nvSpPr>
        <p:spPr>
          <a:xfrm>
            <a:off x="600855" y="351465"/>
            <a:ext cx="10981268" cy="577081"/>
          </a:xfrm>
        </p:spPr>
        <p:txBody>
          <a:bodyPr/>
          <a:lstStyle/>
          <a:p>
            <a:r>
              <a:rPr lang="en-US"/>
              <a:t>Your Solution</a:t>
            </a:r>
          </a:p>
        </p:txBody>
      </p:sp>
      <p:sp>
        <p:nvSpPr>
          <p:cNvPr id="3" name="Content Placeholder 2">
            <a:extLst>
              <a:ext uri="{FF2B5EF4-FFF2-40B4-BE49-F238E27FC236}">
                <a16:creationId xmlns:a16="http://schemas.microsoft.com/office/drawing/2014/main" id="{18F148FD-C706-6740-AB38-5455211202DC}"/>
              </a:ext>
            </a:extLst>
          </p:cNvPr>
          <p:cNvSpPr>
            <a:spLocks noGrp="1"/>
          </p:cNvSpPr>
          <p:nvPr>
            <p:ph sz="quarter" idx="15"/>
          </p:nvPr>
        </p:nvSpPr>
        <p:spPr>
          <a:xfrm>
            <a:off x="600855" y="1332045"/>
            <a:ext cx="10985780" cy="4193910"/>
          </a:xfrm>
        </p:spPr>
        <p:txBody>
          <a:bodyPr/>
          <a:lstStyle/>
          <a:p>
            <a:pPr marL="342900" indent="-342900" algn="l">
              <a:buFont typeface="Arial" panose="020B0604020202020204" pitchFamily="34" charset="0"/>
              <a:buChar char="•"/>
            </a:pPr>
            <a:r>
              <a:rPr lang="en-US"/>
              <a:t>Describe your proposed solution. Go in detail how your solution works and have a Minimally Viable Product (MVP) to demo</a:t>
            </a:r>
          </a:p>
          <a:p>
            <a:pPr marL="342900" indent="-342900" algn="l">
              <a:buFont typeface="Arial" panose="020B0604020202020204" pitchFamily="34" charset="0"/>
              <a:buChar char="•"/>
            </a:pPr>
            <a:r>
              <a:rPr lang="en-US"/>
              <a:t>Convince the judges why your solution is superior. Simplify your story – what are the THREE things you want the audience to remember?</a:t>
            </a:r>
          </a:p>
          <a:p>
            <a:pPr marL="342900" indent="-342900" algn="l">
              <a:buFont typeface="Arial" panose="020B0604020202020204" pitchFamily="34" charset="0"/>
              <a:buChar char="•"/>
            </a:pPr>
            <a:r>
              <a:rPr lang="en-US"/>
              <a:t>Speak to any regulations surrounding this solution or barriers you may encounter, but have a plan </a:t>
            </a:r>
          </a:p>
          <a:p>
            <a:pPr marL="342900" indent="-342900" algn="l">
              <a:buFont typeface="Arial" panose="020B0604020202020204" pitchFamily="34" charset="0"/>
              <a:buChar char="•"/>
            </a:pPr>
            <a:r>
              <a:rPr lang="en-US"/>
              <a:t>Consider creating a grid to show what current solutions do and how your idea differs. This provides a very effective visual (see slides 11 and 12 for examples)</a:t>
            </a:r>
          </a:p>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endParaRPr lang="en-US"/>
          </a:p>
        </p:txBody>
      </p:sp>
      <p:sp>
        <p:nvSpPr>
          <p:cNvPr id="5" name="Slide Number Placeholder 4">
            <a:extLst>
              <a:ext uri="{FF2B5EF4-FFF2-40B4-BE49-F238E27FC236}">
                <a16:creationId xmlns:a16="http://schemas.microsoft.com/office/drawing/2014/main" id="{F476D323-A3ED-8F46-B3DE-64FEAA8B1F84}"/>
              </a:ext>
            </a:extLst>
          </p:cNvPr>
          <p:cNvSpPr>
            <a:spLocks noGrp="1"/>
          </p:cNvSpPr>
          <p:nvPr>
            <p:ph type="sldNum" sz="quarter" idx="4"/>
          </p:nvPr>
        </p:nvSpPr>
        <p:spPr/>
        <p:txBody>
          <a:bodyPr/>
          <a:lstStyle/>
          <a:p>
            <a:fld id="{AD816501-AAE5-214E-B100-00C3DC5F5E3F}" type="slidenum">
              <a:rPr lang="en-US" smtClean="0"/>
              <a:pPr/>
              <a:t>25</a:t>
            </a:fld>
            <a:endParaRPr lang="en-US"/>
          </a:p>
        </p:txBody>
      </p:sp>
    </p:spTree>
    <p:extLst>
      <p:ext uri="{BB962C8B-B14F-4D97-AF65-F5344CB8AC3E}">
        <p14:creationId xmlns:p14="http://schemas.microsoft.com/office/powerpoint/2010/main" val="212721197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15"/>
          <p:cNvGraphicFramePr>
            <a:graphicFrameLocks noGrp="1"/>
          </p:cNvGraphicFramePr>
          <p:nvPr>
            <p:ph sz="quarter" idx="4294967295"/>
          </p:nvPr>
        </p:nvGraphicFramePr>
        <p:xfrm>
          <a:off x="604838" y="1712913"/>
          <a:ext cx="10981266" cy="3475312"/>
        </p:xfrm>
        <a:graphic>
          <a:graphicData uri="http://schemas.openxmlformats.org/drawingml/2006/table">
            <a:tbl>
              <a:tblPr firstRow="1" bandRow="1">
                <a:tableStyleId>{21E4AEA4-8DFA-4A89-87EB-49C32662AFE0}</a:tableStyleId>
              </a:tblPr>
              <a:tblGrid>
                <a:gridCol w="1949676">
                  <a:extLst>
                    <a:ext uri="{9D8B030D-6E8A-4147-A177-3AD203B41FA5}">
                      <a16:colId xmlns:a16="http://schemas.microsoft.com/office/drawing/2014/main" val="20000"/>
                    </a:ext>
                  </a:extLst>
                </a:gridCol>
                <a:gridCol w="2214758">
                  <a:extLst>
                    <a:ext uri="{9D8B030D-6E8A-4147-A177-3AD203B41FA5}">
                      <a16:colId xmlns:a16="http://schemas.microsoft.com/office/drawing/2014/main" val="20001"/>
                    </a:ext>
                  </a:extLst>
                </a:gridCol>
                <a:gridCol w="1704208">
                  <a:extLst>
                    <a:ext uri="{9D8B030D-6E8A-4147-A177-3AD203B41FA5}">
                      <a16:colId xmlns:a16="http://schemas.microsoft.com/office/drawing/2014/main" val="20002"/>
                    </a:ext>
                  </a:extLst>
                </a:gridCol>
                <a:gridCol w="1704208">
                  <a:extLst>
                    <a:ext uri="{9D8B030D-6E8A-4147-A177-3AD203B41FA5}">
                      <a16:colId xmlns:a16="http://schemas.microsoft.com/office/drawing/2014/main" val="4291804976"/>
                    </a:ext>
                  </a:extLst>
                </a:gridCol>
                <a:gridCol w="1704208">
                  <a:extLst>
                    <a:ext uri="{9D8B030D-6E8A-4147-A177-3AD203B41FA5}">
                      <a16:colId xmlns:a16="http://schemas.microsoft.com/office/drawing/2014/main" val="467818001"/>
                    </a:ext>
                  </a:extLst>
                </a:gridCol>
                <a:gridCol w="1704208">
                  <a:extLst>
                    <a:ext uri="{9D8B030D-6E8A-4147-A177-3AD203B41FA5}">
                      <a16:colId xmlns:a16="http://schemas.microsoft.com/office/drawing/2014/main" val="1781304336"/>
                    </a:ext>
                  </a:extLst>
                </a:gridCol>
              </a:tblGrid>
              <a:tr h="5861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bg1"/>
                          </a:solidFill>
                          <a:effectLst/>
                          <a:latin typeface="Arial" panose="020B0604020202020204" pitchFamily="34" charset="0"/>
                          <a:ea typeface="MS PGothic" pitchFamily="34" charset="-128"/>
                        </a:rPr>
                        <a:t>Benefits</a:t>
                      </a:r>
                    </a:p>
                  </a:txBody>
                  <a:tcPr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US" sz="1500" b="1" i="0" u="none" strike="noStrike" cap="none" normalizeH="0" baseline="0">
                          <a:ln>
                            <a:noFill/>
                          </a:ln>
                          <a:solidFill>
                            <a:schemeClr val="bg1"/>
                          </a:solidFill>
                          <a:effectLst/>
                          <a:latin typeface="Arial"/>
                          <a:ea typeface="MS PGothic"/>
                        </a:rPr>
                        <a:t>Connect Nurse</a:t>
                      </a:r>
                      <a:endParaRPr kumimoji="0" lang="en-US" sz="1500" b="1" i="0" u="none" strike="noStrike" cap="none" normalizeH="0" baseline="0">
                        <a:ln>
                          <a:noFill/>
                        </a:ln>
                        <a:solidFill>
                          <a:schemeClr val="bg1"/>
                        </a:solidFill>
                        <a:effectLst/>
                        <a:latin typeface="Arial"/>
                        <a:ea typeface="MS PGothic"/>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a:lnSpc>
                          <a:spcPct val="100000"/>
                        </a:lnSpc>
                        <a:spcBef>
                          <a:spcPts val="0"/>
                        </a:spcBef>
                        <a:spcAft>
                          <a:spcPts val="0"/>
                        </a:spcAft>
                        <a:buNone/>
                      </a:pPr>
                      <a:r>
                        <a:rPr lang="en-US" sz="1500" b="1" i="0" u="none" strike="noStrike" cap="none" normalizeH="0" baseline="0" err="1">
                          <a:ln>
                            <a:noFill/>
                          </a:ln>
                          <a:solidFill>
                            <a:schemeClr val="bg1"/>
                          </a:solidFill>
                          <a:effectLst/>
                          <a:latin typeface="Arial"/>
                          <a:ea typeface="MS PGothic"/>
                        </a:rPr>
                        <a:t>Intelycare</a:t>
                      </a:r>
                      <a:r>
                        <a:rPr lang="en-US" sz="1500" b="1" i="0" u="none" strike="noStrike" cap="none" normalizeH="0" baseline="0">
                          <a:ln>
                            <a:noFill/>
                          </a:ln>
                          <a:solidFill>
                            <a:schemeClr val="bg1"/>
                          </a:solidFill>
                          <a:effectLst/>
                          <a:latin typeface="Arial"/>
                          <a:ea typeface="MS PGothic"/>
                        </a:rPr>
                        <a:t> </a:t>
                      </a:r>
                      <a:endParaRPr kumimoji="0" lang="en-US" sz="1500" b="1" i="0" u="none" strike="noStrike" cap="none" normalizeH="0" baseline="0">
                        <a:ln>
                          <a:noFill/>
                        </a:ln>
                        <a:solidFill>
                          <a:schemeClr val="bg1"/>
                        </a:solidFill>
                        <a:effectLst/>
                        <a:latin typeface="Arial" panose="020B0604020202020204" pitchFamily="34" charset="0"/>
                        <a:ea typeface="MS PGothic" pitchFamily="34" charset="-128"/>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288036" rtl="0" eaLnBrk="1" fontAlgn="auto" latinLnBrk="0" hangingPunct="1">
                        <a:lnSpc>
                          <a:spcPct val="100000"/>
                        </a:lnSpc>
                        <a:spcBef>
                          <a:spcPts val="0"/>
                        </a:spcBef>
                        <a:spcAft>
                          <a:spcPts val="0"/>
                        </a:spcAft>
                        <a:buClrTx/>
                        <a:buSzTx/>
                        <a:buFontTx/>
                        <a:buNone/>
                        <a:tabLst/>
                        <a:defRPr/>
                      </a:pPr>
                      <a:r>
                        <a:rPr kumimoji="0" lang="en-US" sz="1500" b="1" i="0" u="none" strike="noStrike" cap="none" normalizeH="0" baseline="0">
                          <a:ln>
                            <a:noFill/>
                          </a:ln>
                          <a:solidFill>
                            <a:schemeClr val="bg1"/>
                          </a:solidFill>
                          <a:effectLst/>
                          <a:latin typeface="Arial" panose="020B0604020202020204" pitchFamily="34" charset="0"/>
                          <a:ea typeface="MS PGothic" pitchFamily="34" charset="-128"/>
                        </a:rPr>
                        <a:t>Competitor 2</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288036" rtl="0" eaLnBrk="1" fontAlgn="auto" latinLnBrk="0" hangingPunct="1">
                        <a:lnSpc>
                          <a:spcPct val="100000"/>
                        </a:lnSpc>
                        <a:spcBef>
                          <a:spcPts val="0"/>
                        </a:spcBef>
                        <a:spcAft>
                          <a:spcPts val="0"/>
                        </a:spcAft>
                        <a:buClrTx/>
                        <a:buSzTx/>
                        <a:buFontTx/>
                        <a:buNone/>
                        <a:tabLst/>
                        <a:defRPr/>
                      </a:pPr>
                      <a:r>
                        <a:rPr kumimoji="0" lang="en-US" sz="1500" b="1" i="0" u="none" strike="noStrike" cap="none" normalizeH="0" baseline="0">
                          <a:ln>
                            <a:noFill/>
                          </a:ln>
                          <a:solidFill>
                            <a:schemeClr val="bg1"/>
                          </a:solidFill>
                          <a:effectLst/>
                          <a:latin typeface="Arial" panose="020B0604020202020204" pitchFamily="34" charset="0"/>
                          <a:ea typeface="MS PGothic" pitchFamily="34" charset="-128"/>
                        </a:rPr>
                        <a:t>Competitor 3</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288036" rtl="0" eaLnBrk="1" fontAlgn="auto" latinLnBrk="0" hangingPunct="1">
                        <a:lnSpc>
                          <a:spcPct val="100000"/>
                        </a:lnSpc>
                        <a:spcBef>
                          <a:spcPts val="0"/>
                        </a:spcBef>
                        <a:spcAft>
                          <a:spcPts val="0"/>
                        </a:spcAft>
                        <a:buClrTx/>
                        <a:buSzTx/>
                        <a:buFontTx/>
                        <a:buNone/>
                        <a:tabLst/>
                        <a:defRPr/>
                      </a:pPr>
                      <a:r>
                        <a:rPr kumimoji="0" lang="en-US" sz="1500" b="1" i="0" u="none" strike="noStrike" cap="none" normalizeH="0" baseline="0">
                          <a:ln>
                            <a:noFill/>
                          </a:ln>
                          <a:solidFill>
                            <a:schemeClr val="bg1"/>
                          </a:solidFill>
                          <a:effectLst/>
                          <a:latin typeface="Arial" panose="020B0604020202020204" pitchFamily="34" charset="0"/>
                          <a:ea typeface="MS PGothic" pitchFamily="34" charset="-128"/>
                        </a:rPr>
                        <a:t>Competitor 4</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7223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MS PGothic" pitchFamily="34" charset="-128"/>
                        </a:rPr>
                        <a:t>Intuitive to Use</a:t>
                      </a:r>
                    </a:p>
                  </a:txBody>
                  <a:tcPr marL="114300"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kumimoji="0" lang="en-US" sz="2000" b="0" i="0" u="none" strike="noStrike" cap="none" normalizeH="0" baseline="0">
                          <a:ln>
                            <a:noFill/>
                          </a:ln>
                          <a:solidFill>
                            <a:schemeClr val="tx1"/>
                          </a:solidFill>
                          <a:effectLst/>
                          <a:latin typeface="Arial" panose="020B0604020202020204" pitchFamily="34" charset="0"/>
                          <a:ea typeface="MS PGothic" pitchFamily="34" charset="-128"/>
                        </a:rPr>
                        <a:t>X</a:t>
                      </a:r>
                    </a:p>
                  </a:txBody>
                  <a:tcPr marL="53113"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23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MS PGothic" pitchFamily="34" charset="-128"/>
                        </a:rPr>
                        <a:t>Cost to Use</a:t>
                      </a:r>
                    </a:p>
                  </a:txBody>
                  <a:tcPr marL="114300"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kumimoji="0" lang="en-US" sz="2000" b="0" i="0" u="none" strike="noStrike" cap="none" normalizeH="0" baseline="0">
                          <a:ln>
                            <a:noFill/>
                          </a:ln>
                          <a:solidFill>
                            <a:schemeClr val="tx1"/>
                          </a:solidFill>
                          <a:effectLst/>
                          <a:latin typeface="Arial" panose="020B0604020202020204" pitchFamily="34" charset="0"/>
                          <a:ea typeface="MS PGothic" pitchFamily="34" charset="-128"/>
                        </a:rPr>
                        <a:t>Free</a:t>
                      </a: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kumimoji="0" lang="en-US" sz="2000" b="0" i="0" u="none" strike="noStrike" cap="none" normalizeH="0" baseline="0">
                          <a:ln>
                            <a:noFill/>
                          </a:ln>
                          <a:solidFill>
                            <a:schemeClr val="tx1"/>
                          </a:solidFill>
                          <a:effectLst/>
                          <a:latin typeface="Arial" panose="020B0604020202020204" pitchFamily="34" charset="0"/>
                          <a:ea typeface="MS PGothic" pitchFamily="34" charset="-128"/>
                        </a:rPr>
                        <a:t>$X Subscription</a:t>
                      </a: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223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MS PGothic" pitchFamily="34" charset="-128"/>
                        </a:rPr>
                        <a:t>Platform</a:t>
                      </a:r>
                    </a:p>
                  </a:txBody>
                  <a:tcPr marL="114300"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kumimoji="0" lang="en-US" sz="2000" b="0" i="0" u="none" strike="noStrike" cap="none" normalizeH="0" baseline="0">
                          <a:ln>
                            <a:noFill/>
                          </a:ln>
                          <a:solidFill>
                            <a:schemeClr val="tx1"/>
                          </a:solidFill>
                          <a:effectLst/>
                          <a:latin typeface="Arial" panose="020B0604020202020204" pitchFamily="34" charset="0"/>
                          <a:ea typeface="MS PGothic" pitchFamily="34" charset="-128"/>
                        </a:rPr>
                        <a:t>Microsoft</a:t>
                      </a: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kumimoji="0" lang="en-US" sz="2000" b="0" i="0" u="none" strike="noStrike" cap="none" normalizeH="0" baseline="0">
                          <a:ln>
                            <a:noFill/>
                          </a:ln>
                          <a:solidFill>
                            <a:schemeClr val="tx1"/>
                          </a:solidFill>
                          <a:effectLst/>
                          <a:latin typeface="Arial" panose="020B0604020202020204" pitchFamily="34" charset="0"/>
                          <a:ea typeface="MS PGothic" pitchFamily="34" charset="-128"/>
                        </a:rPr>
                        <a:t>Zoom</a:t>
                      </a: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7223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MS PGothic" pitchFamily="34" charset="-128"/>
                        </a:rPr>
                        <a:t>Users</a:t>
                      </a:r>
                    </a:p>
                  </a:txBody>
                  <a:tcPr marL="114300"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kumimoji="0" lang="en-US" sz="2000" b="0" i="0" u="none" strike="noStrike" cap="none" normalizeH="0" baseline="0">
                          <a:ln>
                            <a:noFill/>
                          </a:ln>
                          <a:solidFill>
                            <a:schemeClr val="tx1"/>
                          </a:solidFill>
                          <a:effectLst/>
                          <a:latin typeface="Arial" panose="020B0604020202020204" pitchFamily="34" charset="0"/>
                          <a:ea typeface="MS PGothic" pitchFamily="34" charset="-128"/>
                        </a:rPr>
                        <a:t>Patients/Families/Clinicians</a:t>
                      </a: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kumimoji="0" lang="en-US" sz="2000" b="0" i="0" u="none" strike="noStrike" cap="none" normalizeH="0" baseline="0">
                          <a:ln>
                            <a:noFill/>
                          </a:ln>
                          <a:solidFill>
                            <a:schemeClr val="tx1"/>
                          </a:solidFill>
                          <a:effectLst/>
                          <a:latin typeface="Arial" panose="020B0604020202020204" pitchFamily="34" charset="0"/>
                          <a:ea typeface="MS PGothic" pitchFamily="34" charset="-128"/>
                        </a:rPr>
                        <a:t>Clinicians</a:t>
                      </a:r>
                    </a:p>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kumimoji="0" lang="en-US" sz="2000" b="0" i="0" u="none" strike="noStrike" cap="none" normalizeH="0" baseline="0">
                          <a:ln>
                            <a:noFill/>
                          </a:ln>
                          <a:solidFill>
                            <a:schemeClr val="tx1"/>
                          </a:solidFill>
                          <a:effectLst/>
                          <a:latin typeface="Arial" panose="020B0604020202020204" pitchFamily="34" charset="0"/>
                          <a:ea typeface="MS PGothic" pitchFamily="34" charset="-128"/>
                        </a:rPr>
                        <a:t>only</a:t>
                      </a: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tx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3" name="Slide Number Placeholder 2">
            <a:extLst>
              <a:ext uri="{FF2B5EF4-FFF2-40B4-BE49-F238E27FC236}">
                <a16:creationId xmlns:a16="http://schemas.microsoft.com/office/drawing/2014/main" id="{9B9E7791-184E-4C05-9EC0-57A9E3B80051}"/>
              </a:ext>
            </a:extLst>
          </p:cNvPr>
          <p:cNvSpPr>
            <a:spLocks noGrp="1"/>
          </p:cNvSpPr>
          <p:nvPr>
            <p:ph type="sldNum" sz="quarter" idx="21"/>
          </p:nvPr>
        </p:nvSpPr>
        <p:spPr>
          <a:xfrm>
            <a:off x="11643919" y="6219717"/>
            <a:ext cx="454400" cy="333375"/>
          </a:xfrm>
        </p:spPr>
        <p:txBody>
          <a:bodyPr/>
          <a:lstStyle/>
          <a:p>
            <a:fld id="{AD816501-AAE5-214E-B100-00C3DC5F5E3F}" type="slidenum">
              <a:rPr lang="en-US" smtClean="0"/>
              <a:pPr/>
              <a:t>26</a:t>
            </a:fld>
            <a:endParaRPr lang="en-US"/>
          </a:p>
        </p:txBody>
      </p:sp>
      <p:sp>
        <p:nvSpPr>
          <p:cNvPr id="2" name="Title 1"/>
          <p:cNvSpPr>
            <a:spLocks noGrp="1"/>
          </p:cNvSpPr>
          <p:nvPr>
            <p:ph type="title"/>
          </p:nvPr>
        </p:nvSpPr>
        <p:spPr>
          <a:xfrm>
            <a:off x="605367" y="378457"/>
            <a:ext cx="10145760" cy="461665"/>
          </a:xfrm>
        </p:spPr>
        <p:txBody>
          <a:bodyPr/>
          <a:lstStyle/>
          <a:p>
            <a:r>
              <a:rPr lang="en-US"/>
              <a:t>EXAMPLE 1 – Our Solution vs. The Competition</a:t>
            </a:r>
          </a:p>
        </p:txBody>
      </p:sp>
    </p:spTree>
    <p:custDataLst>
      <p:tags r:id="rId1"/>
    </p:custDataLst>
    <p:extLst>
      <p:ext uri="{BB962C8B-B14F-4D97-AF65-F5344CB8AC3E}">
        <p14:creationId xmlns:p14="http://schemas.microsoft.com/office/powerpoint/2010/main" val="301337577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BFF64C-7E59-43EE-8D61-BC03E0262B81}"/>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AD15E242-F95D-4132-A38A-C1BE5C065E1A}"/>
              </a:ext>
            </a:extLst>
          </p:cNvPr>
          <p:cNvSpPr>
            <a:spLocks noGrp="1"/>
          </p:cNvSpPr>
          <p:nvPr>
            <p:ph type="body" sz="quarter" idx="20"/>
          </p:nvPr>
        </p:nvSpPr>
        <p:spPr/>
        <p:txBody>
          <a:bodyPr/>
          <a:lstStyle/>
          <a:p>
            <a:endParaRPr lang="en-US"/>
          </a:p>
        </p:txBody>
      </p:sp>
      <p:sp>
        <p:nvSpPr>
          <p:cNvPr id="4" name="Title 3">
            <a:extLst>
              <a:ext uri="{FF2B5EF4-FFF2-40B4-BE49-F238E27FC236}">
                <a16:creationId xmlns:a16="http://schemas.microsoft.com/office/drawing/2014/main" id="{982B0ADF-2E2C-4882-B3EA-3B199F01ECB0}"/>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0985D0B9-FA2E-4CA3-B120-E8B78C16EBA7}"/>
              </a:ext>
            </a:extLst>
          </p:cNvPr>
          <p:cNvSpPr>
            <a:spLocks noGrp="1"/>
          </p:cNvSpPr>
          <p:nvPr>
            <p:ph type="sldNum" sz="quarter" idx="21"/>
          </p:nvPr>
        </p:nvSpPr>
        <p:spPr/>
        <p:txBody>
          <a:bodyPr/>
          <a:lstStyle/>
          <a:p>
            <a:fld id="{AD816501-AAE5-214E-B100-00C3DC5F5E3F}" type="slidenum">
              <a:rPr lang="en-US" smtClean="0"/>
              <a:pPr/>
              <a:t>27</a:t>
            </a:fld>
            <a:endParaRPr lang="en-US"/>
          </a:p>
        </p:txBody>
      </p:sp>
      <p:sp>
        <p:nvSpPr>
          <p:cNvPr id="6" name="Content Placeholder 5">
            <a:extLst>
              <a:ext uri="{FF2B5EF4-FFF2-40B4-BE49-F238E27FC236}">
                <a16:creationId xmlns:a16="http://schemas.microsoft.com/office/drawing/2014/main" id="{3A4F8CD4-FF7F-4CEF-A298-837251C7D1B6}"/>
              </a:ext>
            </a:extLst>
          </p:cNvPr>
          <p:cNvSpPr>
            <a:spLocks noGrp="1"/>
          </p:cNvSpPr>
          <p:nvPr>
            <p:ph sz="quarter" idx="22"/>
          </p:nvPr>
        </p:nvSpPr>
        <p:spPr/>
        <p:txBody>
          <a:bodyPr/>
          <a:lstStyle/>
          <a:p>
            <a:endParaRPr lang="en-US"/>
          </a:p>
        </p:txBody>
      </p:sp>
      <p:sp>
        <p:nvSpPr>
          <p:cNvPr id="7" name="Content Placeholder 6">
            <a:extLst>
              <a:ext uri="{FF2B5EF4-FFF2-40B4-BE49-F238E27FC236}">
                <a16:creationId xmlns:a16="http://schemas.microsoft.com/office/drawing/2014/main" id="{9238B412-74BB-4DD4-813E-BF7F806E1C25}"/>
              </a:ext>
            </a:extLst>
          </p:cNvPr>
          <p:cNvSpPr>
            <a:spLocks noGrp="1"/>
          </p:cNvSpPr>
          <p:nvPr>
            <p:ph sz="quarter" idx="23"/>
          </p:nvPr>
        </p:nvSpPr>
        <p:spPr/>
        <p:txBody>
          <a:bodyPr/>
          <a:lstStyle/>
          <a:p>
            <a:endParaRPr lang="en-US"/>
          </a:p>
        </p:txBody>
      </p:sp>
    </p:spTree>
    <p:extLst>
      <p:ext uri="{BB962C8B-B14F-4D97-AF65-F5344CB8AC3E}">
        <p14:creationId xmlns:p14="http://schemas.microsoft.com/office/powerpoint/2010/main" val="224213172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545F-D2D0-2149-BBEC-4436AD6009E4}"/>
              </a:ext>
            </a:extLst>
          </p:cNvPr>
          <p:cNvSpPr>
            <a:spLocks noGrp="1"/>
          </p:cNvSpPr>
          <p:nvPr>
            <p:ph type="title"/>
          </p:nvPr>
        </p:nvSpPr>
        <p:spPr/>
        <p:txBody>
          <a:bodyPr/>
          <a:lstStyle/>
          <a:p>
            <a:r>
              <a:rPr lang="en-US"/>
              <a:t>Implementation Cost</a:t>
            </a:r>
          </a:p>
        </p:txBody>
      </p:sp>
      <p:sp>
        <p:nvSpPr>
          <p:cNvPr id="3" name="Content Placeholder 2">
            <a:extLst>
              <a:ext uri="{FF2B5EF4-FFF2-40B4-BE49-F238E27FC236}">
                <a16:creationId xmlns:a16="http://schemas.microsoft.com/office/drawing/2014/main" id="{A84C3720-FA51-094D-AF9E-23222EB6AECC}"/>
              </a:ext>
            </a:extLst>
          </p:cNvPr>
          <p:cNvSpPr>
            <a:spLocks noGrp="1"/>
          </p:cNvSpPr>
          <p:nvPr>
            <p:ph sz="quarter" idx="15"/>
          </p:nvPr>
        </p:nvSpPr>
        <p:spPr/>
        <p:txBody>
          <a:bodyPr/>
          <a:lstStyle/>
          <a:p>
            <a:pPr marL="342900" indent="-342900" algn="l">
              <a:buFont typeface="Arial" panose="020B0604020202020204" pitchFamily="34" charset="0"/>
              <a:buChar char="•"/>
            </a:pPr>
            <a:r>
              <a:rPr lang="en-US"/>
              <a:t>Although we don’t expect a full business plan, your team should think about implementation cost and who is going to pay for the solution.</a:t>
            </a:r>
          </a:p>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r>
              <a:rPr lang="en-US"/>
              <a:t>Will it be the patient? Insurance Company? Hospital system etc.</a:t>
            </a:r>
          </a:p>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r>
              <a:rPr lang="en-US"/>
              <a:t>Try to understand your costs to build your solution, which will in turn, inform you of what the costs will need to be.</a:t>
            </a:r>
          </a:p>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r>
              <a:rPr lang="en-US"/>
              <a:t>How will you penetrate the market? Who are the key market influencers/decision makers that you need to target or consider?</a:t>
            </a:r>
          </a:p>
          <a:p>
            <a:pPr algn="l"/>
            <a:endParaRPr lang="en-US"/>
          </a:p>
          <a:p>
            <a:pPr marL="342900" indent="-342900" algn="l">
              <a:buFont typeface="Arial" panose="020B0604020202020204" pitchFamily="34" charset="0"/>
              <a:buChar char="•"/>
            </a:pPr>
            <a:endParaRPr lang="en-US"/>
          </a:p>
        </p:txBody>
      </p:sp>
      <p:sp>
        <p:nvSpPr>
          <p:cNvPr id="5" name="Slide Number Placeholder 4">
            <a:extLst>
              <a:ext uri="{FF2B5EF4-FFF2-40B4-BE49-F238E27FC236}">
                <a16:creationId xmlns:a16="http://schemas.microsoft.com/office/drawing/2014/main" id="{CCAE10A5-12A9-6145-B0E4-73F2D580D22A}"/>
              </a:ext>
            </a:extLst>
          </p:cNvPr>
          <p:cNvSpPr>
            <a:spLocks noGrp="1"/>
          </p:cNvSpPr>
          <p:nvPr>
            <p:ph type="sldNum" sz="quarter" idx="4"/>
          </p:nvPr>
        </p:nvSpPr>
        <p:spPr/>
        <p:txBody>
          <a:bodyPr/>
          <a:lstStyle/>
          <a:p>
            <a:fld id="{AD816501-AAE5-214E-B100-00C3DC5F5E3F}" type="slidenum">
              <a:rPr lang="en-US" smtClean="0"/>
              <a:pPr/>
              <a:t>28</a:t>
            </a:fld>
            <a:endParaRPr lang="en-US"/>
          </a:p>
        </p:txBody>
      </p:sp>
    </p:spTree>
    <p:extLst>
      <p:ext uri="{BB962C8B-B14F-4D97-AF65-F5344CB8AC3E}">
        <p14:creationId xmlns:p14="http://schemas.microsoft.com/office/powerpoint/2010/main" val="781570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EE07-1D39-6E44-96FD-8C46C92C6F7B}"/>
              </a:ext>
            </a:extLst>
          </p:cNvPr>
          <p:cNvSpPr>
            <a:spLocks noGrp="1"/>
          </p:cNvSpPr>
          <p:nvPr>
            <p:ph type="title"/>
          </p:nvPr>
        </p:nvSpPr>
        <p:spPr/>
        <p:txBody>
          <a:bodyPr/>
          <a:lstStyle/>
          <a:p>
            <a:r>
              <a:rPr lang="en-US"/>
              <a:t>Scalability</a:t>
            </a:r>
          </a:p>
        </p:txBody>
      </p:sp>
      <p:sp>
        <p:nvSpPr>
          <p:cNvPr id="3" name="Content Placeholder 2">
            <a:extLst>
              <a:ext uri="{FF2B5EF4-FFF2-40B4-BE49-F238E27FC236}">
                <a16:creationId xmlns:a16="http://schemas.microsoft.com/office/drawing/2014/main" id="{2F991BBF-3A96-9F44-AF62-40D0944ADF70}"/>
              </a:ext>
            </a:extLst>
          </p:cNvPr>
          <p:cNvSpPr>
            <a:spLocks noGrp="1"/>
          </p:cNvSpPr>
          <p:nvPr>
            <p:ph sz="quarter" idx="15"/>
          </p:nvPr>
        </p:nvSpPr>
        <p:spPr/>
        <p:txBody>
          <a:bodyPr/>
          <a:lstStyle/>
          <a:p>
            <a:pPr marL="342900" indent="-342900" algn="l">
              <a:buFont typeface="Arial" panose="020B0604020202020204" pitchFamily="34" charset="0"/>
              <a:buChar char="•"/>
            </a:pPr>
            <a:r>
              <a:rPr lang="en-US"/>
              <a:t>When devising a solution, you should always think about your target population and give it some thought as to how the solution can be scaled and implemented everywhere not just at your institution( this can happen later, of course, but be prepared to answer the question). </a:t>
            </a:r>
          </a:p>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r>
              <a:rPr lang="en-US"/>
              <a:t>Are there other case uses for your solution?</a:t>
            </a:r>
          </a:p>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r>
              <a:rPr lang="en-US"/>
              <a:t>What do you need to be successful?</a:t>
            </a:r>
          </a:p>
          <a:p>
            <a:pPr algn="l"/>
            <a:endParaRPr lang="en-US"/>
          </a:p>
          <a:p>
            <a:pPr marL="342900" indent="-342900" algn="l">
              <a:buFont typeface="Arial" panose="020B0604020202020204" pitchFamily="34" charset="0"/>
              <a:buChar char="•"/>
            </a:pPr>
            <a:r>
              <a:rPr lang="en-US"/>
              <a:t>Who else needs to be involved to implement your solution?</a:t>
            </a:r>
          </a:p>
        </p:txBody>
      </p:sp>
      <p:sp>
        <p:nvSpPr>
          <p:cNvPr id="5" name="Slide Number Placeholder 4">
            <a:extLst>
              <a:ext uri="{FF2B5EF4-FFF2-40B4-BE49-F238E27FC236}">
                <a16:creationId xmlns:a16="http://schemas.microsoft.com/office/drawing/2014/main" id="{D5B6FB1F-B37A-5249-8B56-E6468F959A07}"/>
              </a:ext>
            </a:extLst>
          </p:cNvPr>
          <p:cNvSpPr>
            <a:spLocks noGrp="1"/>
          </p:cNvSpPr>
          <p:nvPr>
            <p:ph type="sldNum" sz="quarter" idx="4"/>
          </p:nvPr>
        </p:nvSpPr>
        <p:spPr/>
        <p:txBody>
          <a:bodyPr/>
          <a:lstStyle/>
          <a:p>
            <a:fld id="{AD816501-AAE5-214E-B100-00C3DC5F5E3F}" type="slidenum">
              <a:rPr lang="en-US" smtClean="0"/>
              <a:pPr/>
              <a:t>29</a:t>
            </a:fld>
            <a:endParaRPr lang="en-US"/>
          </a:p>
        </p:txBody>
      </p:sp>
    </p:spTree>
    <p:extLst>
      <p:ext uri="{BB962C8B-B14F-4D97-AF65-F5344CB8AC3E}">
        <p14:creationId xmlns:p14="http://schemas.microsoft.com/office/powerpoint/2010/main" val="31811674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61AC4F-8107-4243-B569-E4E500131D46}"/>
              </a:ext>
            </a:extLst>
          </p:cNvPr>
          <p:cNvSpPr>
            <a:spLocks noGrp="1"/>
          </p:cNvSpPr>
          <p:nvPr>
            <p:ph type="sldNum" sz="quarter" idx="10"/>
          </p:nvPr>
        </p:nvSpPr>
        <p:spPr/>
        <p:txBody>
          <a:bodyPr/>
          <a:lstStyle/>
          <a:p>
            <a:fld id="{AD816501-AAE5-214E-B100-00C3DC5F5E3F}" type="slidenum">
              <a:rPr lang="en-US" smtClean="0"/>
              <a:pPr/>
              <a:t>3</a:t>
            </a:fld>
            <a:endParaRPr lang="en-US"/>
          </a:p>
        </p:txBody>
      </p:sp>
      <p:pic>
        <p:nvPicPr>
          <p:cNvPr id="10" name="Picture 10" descr="A picture containing text&#10;&#10;Description automatically generated">
            <a:extLst>
              <a:ext uri="{FF2B5EF4-FFF2-40B4-BE49-F238E27FC236}">
                <a16:creationId xmlns:a16="http://schemas.microsoft.com/office/drawing/2014/main" id="{5EF965BB-7969-4B6F-B5FB-16F54F2BF6E2}"/>
              </a:ext>
            </a:extLst>
          </p:cNvPr>
          <p:cNvPicPr>
            <a:picLocks noChangeAspect="1"/>
          </p:cNvPicPr>
          <p:nvPr/>
        </p:nvPicPr>
        <p:blipFill>
          <a:blip r:embed="rId2"/>
          <a:stretch>
            <a:fillRect/>
          </a:stretch>
        </p:blipFill>
        <p:spPr>
          <a:xfrm>
            <a:off x="611414" y="928400"/>
            <a:ext cx="4869495" cy="4851231"/>
          </a:xfrm>
          <a:prstGeom prst="rect">
            <a:avLst/>
          </a:prstGeom>
        </p:spPr>
      </p:pic>
      <p:sp>
        <p:nvSpPr>
          <p:cNvPr id="4" name="TextBox 3">
            <a:extLst>
              <a:ext uri="{FF2B5EF4-FFF2-40B4-BE49-F238E27FC236}">
                <a16:creationId xmlns:a16="http://schemas.microsoft.com/office/drawing/2014/main" id="{F181A1A3-D832-4F21-9A67-BC9BEA6E7F80}"/>
              </a:ext>
            </a:extLst>
          </p:cNvPr>
          <p:cNvSpPr txBox="1"/>
          <p:nvPr/>
        </p:nvSpPr>
        <p:spPr>
          <a:xfrm>
            <a:off x="6286982" y="924045"/>
            <a:ext cx="5472652" cy="1692771"/>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marL="342900" indent="-342900">
              <a:buFont typeface="Arial"/>
              <a:buChar char="•"/>
            </a:pPr>
            <a:r>
              <a:rPr lang="en-US" sz="2000" b="1">
                <a:solidFill>
                  <a:srgbClr val="212121"/>
                </a:solidFill>
                <a:latin typeface="Arial"/>
                <a:ea typeface="Arial Unicode MS"/>
                <a:cs typeface="Arial"/>
              </a:rPr>
              <a:t>CMS Auditor is here</a:t>
            </a:r>
          </a:p>
          <a:p>
            <a:pPr marL="342900" indent="-342900">
              <a:buFont typeface="Arial"/>
              <a:buChar char="•"/>
            </a:pPr>
            <a:r>
              <a:rPr lang="en-US" sz="2000" b="1">
                <a:solidFill>
                  <a:srgbClr val="212121"/>
                </a:solidFill>
                <a:latin typeface="Arial"/>
                <a:ea typeface="Arial Unicode MS"/>
                <a:cs typeface="Arial"/>
              </a:rPr>
              <a:t>Where is the paper competency validation</a:t>
            </a:r>
          </a:p>
          <a:p>
            <a:pPr marL="342900" indent="-342900">
              <a:buFont typeface="Arial"/>
              <a:buChar char="•"/>
            </a:pPr>
            <a:r>
              <a:rPr lang="en-US" sz="2000" b="1">
                <a:solidFill>
                  <a:srgbClr val="212121"/>
                </a:solidFill>
                <a:latin typeface="Arial"/>
                <a:ea typeface="Arial Unicode MS"/>
                <a:cs typeface="Arial"/>
              </a:rPr>
              <a:t>Finding</a:t>
            </a:r>
            <a:r>
              <a:rPr lang="en-US" sz="2000" b="1">
                <a:latin typeface="Arial"/>
                <a:ea typeface="Arial Unicode MS"/>
                <a:cs typeface="Arial"/>
              </a:rPr>
              <a:t> needle in haystack</a:t>
            </a:r>
          </a:p>
          <a:p>
            <a:endParaRPr lang="en-US" sz="2000" b="1">
              <a:latin typeface="Arial"/>
              <a:ea typeface="Arial Unicode MS"/>
              <a:cs typeface="Arial"/>
            </a:endParaRPr>
          </a:p>
        </p:txBody>
      </p:sp>
    </p:spTree>
    <p:extLst>
      <p:ext uri="{BB962C8B-B14F-4D97-AF65-F5344CB8AC3E}">
        <p14:creationId xmlns:p14="http://schemas.microsoft.com/office/powerpoint/2010/main" val="257204645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AD74-EE9F-B249-AB06-F4B411075708}"/>
              </a:ext>
            </a:extLst>
          </p:cNvPr>
          <p:cNvSpPr>
            <a:spLocks noGrp="1"/>
          </p:cNvSpPr>
          <p:nvPr>
            <p:ph type="title"/>
          </p:nvPr>
        </p:nvSpPr>
        <p:spPr/>
        <p:txBody>
          <a:bodyPr/>
          <a:lstStyle/>
          <a:p>
            <a:r>
              <a:rPr lang="en-US"/>
              <a:t>The Team &amp; Close</a:t>
            </a:r>
          </a:p>
        </p:txBody>
      </p:sp>
      <p:sp>
        <p:nvSpPr>
          <p:cNvPr id="3" name="Content Placeholder 2">
            <a:extLst>
              <a:ext uri="{FF2B5EF4-FFF2-40B4-BE49-F238E27FC236}">
                <a16:creationId xmlns:a16="http://schemas.microsoft.com/office/drawing/2014/main" id="{D93A5744-4DC2-F242-A538-219539FE31EE}"/>
              </a:ext>
            </a:extLst>
          </p:cNvPr>
          <p:cNvSpPr>
            <a:spLocks noGrp="1"/>
          </p:cNvSpPr>
          <p:nvPr>
            <p:ph sz="quarter" idx="15"/>
          </p:nvPr>
        </p:nvSpPr>
        <p:spPr>
          <a:xfrm>
            <a:off x="601134" y="1244960"/>
            <a:ext cx="10985780" cy="4692701"/>
          </a:xfrm>
        </p:spPr>
        <p:txBody>
          <a:bodyPr/>
          <a:lstStyle/>
          <a:p>
            <a:pPr algn="l"/>
            <a:r>
              <a:rPr lang="en-US"/>
              <a:t>Bring the story you opened with full circle.</a:t>
            </a:r>
          </a:p>
          <a:p>
            <a:pPr algn="l"/>
            <a:endParaRPr lang="en-US"/>
          </a:p>
          <a:p>
            <a:pPr algn="l"/>
            <a:r>
              <a:rPr lang="en-US"/>
              <a:t>Close the pitch– why do you think this is a great idea? Remind the audience what they have seen – no more than three points.</a:t>
            </a:r>
          </a:p>
          <a:p>
            <a:pPr algn="l"/>
            <a:endParaRPr lang="en-US"/>
          </a:p>
          <a:p>
            <a:pPr algn="l"/>
            <a:r>
              <a:rPr lang="en-US"/>
              <a:t>Introduce your team members and discuss skill sets brought to the team that strengthens the solution. By now the audience understands your proposed solution so they can connect the skill sets. Include contact Info: Name/Email</a:t>
            </a:r>
          </a:p>
          <a:p>
            <a:pPr algn="l"/>
            <a:endParaRPr lang="en-US"/>
          </a:p>
          <a:p>
            <a:pPr algn="l"/>
            <a:r>
              <a:rPr lang="en-US"/>
              <a:t>Many investors will invest if they like the team and find the team inspiring and passionate.</a:t>
            </a:r>
          </a:p>
          <a:p>
            <a:pPr algn="l"/>
            <a:endParaRPr lang="en-US"/>
          </a:p>
          <a:p>
            <a:pPr algn="l"/>
            <a:r>
              <a:rPr lang="en-US"/>
              <a:t>Try to anticipate the judges questions so you can answer them, however, if you have done your homework, you will be prepared.</a:t>
            </a:r>
          </a:p>
          <a:p>
            <a:pPr algn="l"/>
            <a:endParaRPr lang="en-US"/>
          </a:p>
          <a:p>
            <a:pPr algn="l"/>
            <a:r>
              <a:rPr lang="en-US"/>
              <a:t>Finally, practice, practice, practice! Getting all important points across in 3 minutes!</a:t>
            </a:r>
          </a:p>
          <a:p>
            <a:pPr algn="l"/>
            <a:endParaRPr lang="en-US"/>
          </a:p>
          <a:p>
            <a:pPr algn="l"/>
            <a:endParaRPr lang="en-US"/>
          </a:p>
        </p:txBody>
      </p:sp>
      <p:sp>
        <p:nvSpPr>
          <p:cNvPr id="5" name="Slide Number Placeholder 4">
            <a:extLst>
              <a:ext uri="{FF2B5EF4-FFF2-40B4-BE49-F238E27FC236}">
                <a16:creationId xmlns:a16="http://schemas.microsoft.com/office/drawing/2014/main" id="{B2D2C5EF-17F3-9B45-9F0C-0BA2C27E00A2}"/>
              </a:ext>
            </a:extLst>
          </p:cNvPr>
          <p:cNvSpPr>
            <a:spLocks noGrp="1"/>
          </p:cNvSpPr>
          <p:nvPr>
            <p:ph type="sldNum" sz="quarter" idx="4"/>
          </p:nvPr>
        </p:nvSpPr>
        <p:spPr/>
        <p:txBody>
          <a:bodyPr/>
          <a:lstStyle/>
          <a:p>
            <a:fld id="{AD816501-AAE5-214E-B100-00C3DC5F5E3F}" type="slidenum">
              <a:rPr lang="en-US" smtClean="0"/>
              <a:pPr/>
              <a:t>30</a:t>
            </a:fld>
            <a:endParaRPr lang="en-US"/>
          </a:p>
        </p:txBody>
      </p:sp>
    </p:spTree>
    <p:extLst>
      <p:ext uri="{BB962C8B-B14F-4D97-AF65-F5344CB8AC3E}">
        <p14:creationId xmlns:p14="http://schemas.microsoft.com/office/powerpoint/2010/main" val="264802024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A0A2-63C3-49E7-A511-0EAE4ED8BDF9}"/>
              </a:ext>
            </a:extLst>
          </p:cNvPr>
          <p:cNvSpPr>
            <a:spLocks noGrp="1"/>
          </p:cNvSpPr>
          <p:nvPr>
            <p:ph type="title"/>
          </p:nvPr>
        </p:nvSpPr>
        <p:spPr/>
        <p:txBody>
          <a:bodyPr/>
          <a:lstStyle/>
          <a:p>
            <a:r>
              <a:rPr lang="en-US">
                <a:ea typeface="Arial Unicode MS"/>
                <a:cs typeface="Arial Unicode MS"/>
              </a:rPr>
              <a:t>The Team</a:t>
            </a:r>
            <a:endParaRPr lang="en-US"/>
          </a:p>
        </p:txBody>
      </p:sp>
      <p:sp>
        <p:nvSpPr>
          <p:cNvPr id="3" name="Content Placeholder 2">
            <a:extLst>
              <a:ext uri="{FF2B5EF4-FFF2-40B4-BE49-F238E27FC236}">
                <a16:creationId xmlns:a16="http://schemas.microsoft.com/office/drawing/2014/main" id="{79EDF7B5-8015-4062-B315-6FB188C1379F}"/>
              </a:ext>
            </a:extLst>
          </p:cNvPr>
          <p:cNvSpPr>
            <a:spLocks noGrp="1"/>
          </p:cNvSpPr>
          <p:nvPr>
            <p:ph sz="quarter" idx="15"/>
          </p:nvPr>
        </p:nvSpPr>
        <p:spPr>
          <a:xfrm>
            <a:off x="601601" y="1583782"/>
            <a:ext cx="10985780" cy="4193910"/>
          </a:xfrm>
        </p:spPr>
        <p:txBody>
          <a:bodyPr/>
          <a:lstStyle/>
          <a:p>
            <a:pPr algn="l"/>
            <a:endParaRPr lang="en-US"/>
          </a:p>
          <a:p>
            <a:pPr algn="l"/>
            <a:endParaRPr lang="en-US"/>
          </a:p>
          <a:p>
            <a:pPr algn="l"/>
            <a:endParaRPr lang="en-US"/>
          </a:p>
          <a:p>
            <a:pPr algn="l"/>
            <a:endParaRPr lang="en-US"/>
          </a:p>
          <a:p>
            <a:pPr algn="l"/>
            <a:endParaRPr lang="en-US">
              <a:ea typeface="Arial Unicode MS"/>
              <a:cs typeface="Arial Unicode MS"/>
            </a:endParaRPr>
          </a:p>
        </p:txBody>
      </p:sp>
      <p:sp>
        <p:nvSpPr>
          <p:cNvPr id="4" name="Text Placeholder 3">
            <a:extLst>
              <a:ext uri="{FF2B5EF4-FFF2-40B4-BE49-F238E27FC236}">
                <a16:creationId xmlns:a16="http://schemas.microsoft.com/office/drawing/2014/main" id="{FECF6B0B-DD41-4E31-89FA-7E77A50DCF10}"/>
              </a:ext>
            </a:extLst>
          </p:cNvPr>
          <p:cNvSpPr>
            <a:spLocks noGrp="1"/>
          </p:cNvSpPr>
          <p:nvPr>
            <p:ph type="body" sz="quarter" idx="16"/>
          </p:nvPr>
        </p:nvSpPr>
        <p:spPr/>
        <p:txBody>
          <a:bodyPr/>
          <a:lstStyle/>
          <a:p>
            <a:endParaRPr lang="en-US"/>
          </a:p>
        </p:txBody>
      </p:sp>
      <p:sp>
        <p:nvSpPr>
          <p:cNvPr id="5" name="Slide Number Placeholder 4">
            <a:extLst>
              <a:ext uri="{FF2B5EF4-FFF2-40B4-BE49-F238E27FC236}">
                <a16:creationId xmlns:a16="http://schemas.microsoft.com/office/drawing/2014/main" id="{46FD62E1-5F51-478F-AEBA-2CAD2A06622A}"/>
              </a:ext>
            </a:extLst>
          </p:cNvPr>
          <p:cNvSpPr>
            <a:spLocks noGrp="1"/>
          </p:cNvSpPr>
          <p:nvPr>
            <p:ph type="sldNum" sz="quarter" idx="4"/>
          </p:nvPr>
        </p:nvSpPr>
        <p:spPr/>
        <p:txBody>
          <a:bodyPr/>
          <a:lstStyle/>
          <a:p>
            <a:fld id="{AD816501-AAE5-214E-B100-00C3DC5F5E3F}" type="slidenum">
              <a:rPr lang="en-US" smtClean="0"/>
              <a:pPr/>
              <a:t>31</a:t>
            </a:fld>
            <a:endParaRPr lang="en-US"/>
          </a:p>
        </p:txBody>
      </p:sp>
      <p:sp>
        <p:nvSpPr>
          <p:cNvPr id="6" name="Text Placeholder 5">
            <a:extLst>
              <a:ext uri="{FF2B5EF4-FFF2-40B4-BE49-F238E27FC236}">
                <a16:creationId xmlns:a16="http://schemas.microsoft.com/office/drawing/2014/main" id="{5594DA9F-9F8A-4D10-9116-541DD0201EE4}"/>
              </a:ext>
            </a:extLst>
          </p:cNvPr>
          <p:cNvSpPr>
            <a:spLocks noGrp="1"/>
          </p:cNvSpPr>
          <p:nvPr>
            <p:ph type="body" sz="quarter" idx="17"/>
          </p:nvPr>
        </p:nvSpPr>
        <p:spPr/>
        <p:txBody>
          <a:bodyPr/>
          <a:lstStyle/>
          <a:p>
            <a:endParaRPr lang="en-US"/>
          </a:p>
        </p:txBody>
      </p:sp>
      <p:graphicFrame>
        <p:nvGraphicFramePr>
          <p:cNvPr id="7" name="Table 7">
            <a:extLst>
              <a:ext uri="{FF2B5EF4-FFF2-40B4-BE49-F238E27FC236}">
                <a16:creationId xmlns:a16="http://schemas.microsoft.com/office/drawing/2014/main" id="{355CDF43-8D8B-4967-A8E4-9A4B3018CE79}"/>
              </a:ext>
            </a:extLst>
          </p:cNvPr>
          <p:cNvGraphicFramePr>
            <a:graphicFrameLocks noGrp="1"/>
          </p:cNvGraphicFramePr>
          <p:nvPr>
            <p:extLst>
              <p:ext uri="{D42A27DB-BD31-4B8C-83A1-F6EECF244321}">
                <p14:modId xmlns:p14="http://schemas.microsoft.com/office/powerpoint/2010/main" val="3051110179"/>
              </p:ext>
            </p:extLst>
          </p:nvPr>
        </p:nvGraphicFramePr>
        <p:xfrm>
          <a:off x="661357" y="1135812"/>
          <a:ext cx="10490432" cy="4673599"/>
        </p:xfrm>
        <a:graphic>
          <a:graphicData uri="http://schemas.openxmlformats.org/drawingml/2006/table">
            <a:tbl>
              <a:tblPr firstRow="1" bandRow="1">
                <a:tableStyleId>{5C22544A-7EE6-4342-B048-85BDC9FD1C3A}</a:tableStyleId>
              </a:tblPr>
              <a:tblGrid>
                <a:gridCol w="5245216">
                  <a:extLst>
                    <a:ext uri="{9D8B030D-6E8A-4147-A177-3AD203B41FA5}">
                      <a16:colId xmlns:a16="http://schemas.microsoft.com/office/drawing/2014/main" val="674831706"/>
                    </a:ext>
                  </a:extLst>
                </a:gridCol>
                <a:gridCol w="5245216">
                  <a:extLst>
                    <a:ext uri="{9D8B030D-6E8A-4147-A177-3AD203B41FA5}">
                      <a16:colId xmlns:a16="http://schemas.microsoft.com/office/drawing/2014/main" val="3429066181"/>
                    </a:ext>
                  </a:extLst>
                </a:gridCol>
              </a:tblGrid>
              <a:tr h="2304118">
                <a:tc>
                  <a:txBody>
                    <a:bodyPr/>
                    <a:lstStyle/>
                    <a:p>
                      <a:endParaRPr lang="en-US"/>
                    </a:p>
                    <a:p>
                      <a:pPr lvl="0">
                        <a:buNone/>
                      </a:pPr>
                      <a:r>
                        <a:rPr lang="en-US" sz="1800" err="1"/>
                        <a:t>Jeanross</a:t>
                      </a:r>
                      <a:endParaRPr lang="en-US" sz="1800"/>
                    </a:p>
                  </a:txBody>
                  <a:tcPr>
                    <a:solidFill>
                      <a:schemeClr val="accent5">
                        <a:lumMod val="20000"/>
                        <a:lumOff val="80000"/>
                      </a:schemeClr>
                    </a:solidFill>
                  </a:tcPr>
                </a:tc>
                <a:tc>
                  <a:txBody>
                    <a:bodyPr/>
                    <a:lstStyle/>
                    <a:p>
                      <a:endParaRPr lang="en-US"/>
                    </a:p>
                  </a:txBody>
                  <a:tcPr>
                    <a:solidFill>
                      <a:schemeClr val="accent5">
                        <a:lumMod val="20000"/>
                        <a:lumOff val="80000"/>
                      </a:schemeClr>
                    </a:solidFill>
                  </a:tcPr>
                </a:tc>
                <a:extLst>
                  <a:ext uri="{0D108BD9-81ED-4DB2-BD59-A6C34878D82A}">
                    <a16:rowId xmlns:a16="http://schemas.microsoft.com/office/drawing/2014/main" val="1314535353"/>
                  </a:ext>
                </a:extLst>
              </a:tr>
              <a:tr h="2369481">
                <a:tc>
                  <a:txBody>
                    <a:bodyPr/>
                    <a:lstStyle/>
                    <a:p>
                      <a:endParaRPr lang="en-US"/>
                    </a:p>
                    <a:p>
                      <a:pPr lvl="0">
                        <a:buNone/>
                      </a:pPr>
                      <a:endParaRPr lang="en-US"/>
                    </a:p>
                  </a:txBody>
                  <a:tcPr>
                    <a:solidFill>
                      <a:schemeClr val="tx2">
                        <a:lumMod val="20000"/>
                        <a:lumOff val="80000"/>
                      </a:schemeClr>
                    </a:solidFill>
                  </a:tcPr>
                </a:tc>
                <a:tc>
                  <a:txBody>
                    <a:bodyPr/>
                    <a:lstStyle/>
                    <a:p>
                      <a:pPr marL="0" marR="0" lvl="0" indent="0" algn="l">
                        <a:lnSpc>
                          <a:spcPct val="100000"/>
                        </a:lnSpc>
                        <a:spcBef>
                          <a:spcPct val="0"/>
                        </a:spcBef>
                        <a:spcAft>
                          <a:spcPct val="0"/>
                        </a:spcAft>
                        <a:buNone/>
                      </a:pPr>
                      <a:r>
                        <a:rPr lang="en-US" sz="1800" b="0" i="0" u="none" strike="noStrike" noProof="0" err="1">
                          <a:latin typeface="Arial"/>
                        </a:rPr>
                        <a:t>Zaibunissa</a:t>
                      </a:r>
                      <a:r>
                        <a:rPr lang="en-US" sz="1800" b="0" i="0" u="none" strike="noStrike" noProof="0">
                          <a:latin typeface="Arial"/>
                        </a:rPr>
                        <a:t> Karim, </a:t>
                      </a:r>
                      <a:r>
                        <a:rPr lang="en-US" sz="1400" b="0" i="0" u="none" strike="noStrike" noProof="0">
                          <a:latin typeface="Arial"/>
                        </a:rPr>
                        <a:t>RN,RM,MBA</a:t>
                      </a:r>
                    </a:p>
                    <a:p>
                      <a:pPr marL="0" marR="0" lvl="0" indent="0" algn="l">
                        <a:lnSpc>
                          <a:spcPct val="100000"/>
                        </a:lnSpc>
                        <a:spcBef>
                          <a:spcPct val="0"/>
                        </a:spcBef>
                        <a:spcAft>
                          <a:spcPct val="0"/>
                        </a:spcAft>
                        <a:buNone/>
                      </a:pPr>
                      <a:endParaRPr lang="en-US" sz="1400" b="0" i="0" u="none" strike="noStrike" noProof="0">
                        <a:latin typeface="Arial"/>
                      </a:endParaRPr>
                    </a:p>
                    <a:p>
                      <a:pPr marL="0" marR="0" lvl="0" indent="0" algn="l">
                        <a:lnSpc>
                          <a:spcPct val="100000"/>
                        </a:lnSpc>
                        <a:spcBef>
                          <a:spcPct val="0"/>
                        </a:spcBef>
                        <a:spcAft>
                          <a:spcPct val="0"/>
                        </a:spcAft>
                        <a:buNone/>
                      </a:pPr>
                      <a:r>
                        <a:rPr lang="en-US" sz="1800" b="0" i="0" u="none" strike="noStrike" noProof="0">
                          <a:latin typeface="Arial"/>
                        </a:rPr>
                        <a:t>Assistant Manager Allied Health, Pakistan</a:t>
                      </a:r>
                    </a:p>
                    <a:p>
                      <a:pPr marL="0" marR="0" lvl="0" indent="0" algn="l">
                        <a:lnSpc>
                          <a:spcPct val="100000"/>
                        </a:lnSpc>
                        <a:spcBef>
                          <a:spcPct val="0"/>
                        </a:spcBef>
                        <a:spcAft>
                          <a:spcPct val="0"/>
                        </a:spcAft>
                        <a:buNone/>
                      </a:pPr>
                      <a:r>
                        <a:rPr lang="en-US" sz="1800" b="0" i="0" u="none" strike="noStrike" noProof="0">
                          <a:latin typeface="Arial"/>
                        </a:rPr>
                        <a:t>PACU Nurse with 12 </a:t>
                      </a:r>
                      <a:r>
                        <a:rPr lang="en-US" sz="1800" b="0" i="0" u="none" strike="noStrike" noProof="0" err="1">
                          <a:latin typeface="Arial"/>
                        </a:rPr>
                        <a:t>yrs</a:t>
                      </a:r>
                      <a:r>
                        <a:rPr lang="en-US" sz="1800" b="0" i="0" u="none" strike="noStrike" noProof="0">
                          <a:latin typeface="Arial"/>
                        </a:rPr>
                        <a:t> of experience </a:t>
                      </a:r>
                    </a:p>
                    <a:p>
                      <a:pPr marL="0" marR="0" lvl="0" indent="0" algn="l">
                        <a:lnSpc>
                          <a:spcPct val="100000"/>
                        </a:lnSpc>
                        <a:spcBef>
                          <a:spcPct val="0"/>
                        </a:spcBef>
                        <a:spcAft>
                          <a:spcPct val="0"/>
                        </a:spcAft>
                        <a:buNone/>
                      </a:pPr>
                      <a:endParaRPr lang="en-US" sz="1100" b="0" i="0" u="none" strike="noStrike" noProof="0">
                        <a:latin typeface="Arial"/>
                      </a:endParaRPr>
                    </a:p>
                    <a:p>
                      <a:pPr lvl="0">
                        <a:buNone/>
                      </a:pPr>
                      <a:endParaRPr lang="en-US"/>
                    </a:p>
                  </a:txBody>
                  <a:tcPr>
                    <a:solidFill>
                      <a:schemeClr val="tx2">
                        <a:lumMod val="20000"/>
                        <a:lumOff val="80000"/>
                      </a:schemeClr>
                    </a:solidFill>
                  </a:tcPr>
                </a:tc>
                <a:extLst>
                  <a:ext uri="{0D108BD9-81ED-4DB2-BD59-A6C34878D82A}">
                    <a16:rowId xmlns:a16="http://schemas.microsoft.com/office/drawing/2014/main" val="441686936"/>
                  </a:ext>
                </a:extLst>
              </a:tr>
            </a:tbl>
          </a:graphicData>
        </a:graphic>
      </p:graphicFrame>
    </p:spTree>
    <p:extLst>
      <p:ext uri="{BB962C8B-B14F-4D97-AF65-F5344CB8AC3E}">
        <p14:creationId xmlns:p14="http://schemas.microsoft.com/office/powerpoint/2010/main" val="162472599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5367" y="2368160"/>
            <a:ext cx="10981267" cy="769441"/>
          </a:xfrm>
        </p:spPr>
        <p:txBody>
          <a:bodyPr/>
          <a:lstStyle/>
          <a:p>
            <a:r>
              <a:rPr lang="en-US"/>
              <a:t>Good Luck &amp; Good Pitching! </a:t>
            </a:r>
          </a:p>
        </p:txBody>
      </p:sp>
      <p:sp>
        <p:nvSpPr>
          <p:cNvPr id="4" name="Text Placeholder 2">
            <a:extLst>
              <a:ext uri="{FF2B5EF4-FFF2-40B4-BE49-F238E27FC236}">
                <a16:creationId xmlns:a16="http://schemas.microsoft.com/office/drawing/2014/main" id="{AC76DD8D-147F-8E4A-8F9D-26684377B2A4}"/>
              </a:ext>
            </a:extLst>
          </p:cNvPr>
          <p:cNvSpPr txBox="1">
            <a:spLocks/>
          </p:cNvSpPr>
          <p:nvPr/>
        </p:nvSpPr>
        <p:spPr bwMode="auto">
          <a:xfrm>
            <a:off x="721480" y="4778076"/>
            <a:ext cx="10981267" cy="1481138"/>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100000"/>
              </a:lnSpc>
              <a:spcBef>
                <a:spcPts val="0"/>
              </a:spcBef>
              <a:spcAft>
                <a:spcPct val="0"/>
              </a:spcAft>
              <a:buClr>
                <a:srgbClr val="63666A"/>
              </a:buClr>
              <a:buSzPct val="100000"/>
              <a:buFont typeface="Arial" pitchFamily="-65" charset="0"/>
              <a:buNone/>
              <a:defRPr sz="5000" b="1" kern="1500" spc="-100" baseline="0">
                <a:solidFill>
                  <a:schemeClr val="bg1"/>
                </a:solidFill>
                <a:latin typeface="+mn-lt"/>
                <a:ea typeface="Arial Unicode MS" pitchFamily="-65" charset="0"/>
                <a:cs typeface="Arial Unicode MS" pitchFamily="-65" charset="0"/>
                <a:sym typeface="Arial" pitchFamily="-65" charset="0"/>
              </a:defRPr>
            </a:lvl1pPr>
            <a:lvl2pPr marL="0" indent="0" algn="l" rtl="0" eaLnBrk="1" fontAlgn="base" hangingPunct="1">
              <a:lnSpc>
                <a:spcPct val="100000"/>
              </a:lnSpc>
              <a:spcBef>
                <a:spcPts val="0"/>
              </a:spcBef>
              <a:spcAft>
                <a:spcPct val="0"/>
              </a:spcAft>
              <a:buClr>
                <a:srgbClr val="63666A"/>
              </a:buClr>
              <a:buSzPct val="100000"/>
              <a:buFont typeface="Arial" pitchFamily="-65" charset="0"/>
              <a:buNone/>
              <a:defRPr sz="2000">
                <a:solidFill>
                  <a:schemeClr val="tx2"/>
                </a:solidFill>
                <a:latin typeface="+mn-lt"/>
                <a:ea typeface="Arial Unicode MS" pitchFamily="-65" charset="0"/>
                <a:cs typeface="Arial Unicode MS" pitchFamily="-65" charset="0"/>
                <a:sym typeface="Arial" pitchFamily="-65" charset="0"/>
              </a:defRPr>
            </a:lvl2pPr>
            <a:lvl3pPr marL="0" indent="0" algn="l" rtl="0" eaLnBrk="1" fontAlgn="base" hangingPunct="1">
              <a:lnSpc>
                <a:spcPct val="100000"/>
              </a:lnSpc>
              <a:spcBef>
                <a:spcPts val="0"/>
              </a:spcBef>
              <a:spcAft>
                <a:spcPct val="0"/>
              </a:spcAft>
              <a:buClr>
                <a:srgbClr val="63666A"/>
              </a:buClr>
              <a:buSzPct val="100000"/>
              <a:buFont typeface="Arial" pitchFamily="-65" charset="0"/>
              <a:buNone/>
              <a:defRPr sz="1800">
                <a:solidFill>
                  <a:schemeClr val="tx2"/>
                </a:solidFill>
                <a:latin typeface="+mn-lt"/>
                <a:ea typeface="Arial Unicode MS" pitchFamily="-65" charset="0"/>
                <a:cs typeface="Arial Unicode MS" pitchFamily="-65" charset="0"/>
                <a:sym typeface="Arial" pitchFamily="-65" charset="0"/>
              </a:defRPr>
            </a:lvl3pPr>
            <a:lvl4pPr marL="0" indent="0" algn="l" rtl="0" eaLnBrk="1" fontAlgn="base" hangingPunct="1">
              <a:lnSpc>
                <a:spcPct val="100000"/>
              </a:lnSpc>
              <a:spcBef>
                <a:spcPts val="0"/>
              </a:spcBef>
              <a:spcAft>
                <a:spcPct val="0"/>
              </a:spcAft>
              <a:buClr>
                <a:srgbClr val="63666A"/>
              </a:buClr>
              <a:buSzPct val="100000"/>
              <a:buFont typeface="Arial" pitchFamily="-65" charset="0"/>
              <a:buNone/>
              <a:defRPr sz="1500">
                <a:solidFill>
                  <a:schemeClr val="tx2"/>
                </a:solidFill>
                <a:latin typeface="+mn-lt"/>
                <a:ea typeface="Arial Unicode MS" pitchFamily="-65" charset="0"/>
                <a:cs typeface="Arial Unicode MS" pitchFamily="-65" charset="0"/>
                <a:sym typeface="Arial" pitchFamily="-65" charset="0"/>
              </a:defRPr>
            </a:lvl4pPr>
            <a:lvl5pPr marL="0" indent="0" algn="l" rtl="0" eaLnBrk="1" fontAlgn="base" hangingPunct="1">
              <a:lnSpc>
                <a:spcPct val="100000"/>
              </a:lnSpc>
              <a:spcBef>
                <a:spcPts val="0"/>
              </a:spcBef>
              <a:spcAft>
                <a:spcPct val="0"/>
              </a:spcAft>
              <a:buClr>
                <a:srgbClr val="63666A"/>
              </a:buClr>
              <a:buSzPct val="100000"/>
              <a:buFont typeface="Arial" pitchFamily="-65" charset="0"/>
              <a:buNone/>
              <a:defRPr sz="1300">
                <a:solidFill>
                  <a:schemeClr val="tx2"/>
                </a:solidFill>
                <a:latin typeface="+mn-lt"/>
                <a:ea typeface="Arial Unicode MS" pitchFamily="-65" charset="0"/>
                <a:cs typeface="Arial Unicode MS" pitchFamily="-65" charset="0"/>
                <a:sym typeface="Arial" pitchFamily="-65" charset="0"/>
              </a:defRPr>
            </a:lvl5pPr>
            <a:lvl6pPr marL="1776223"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6pPr>
            <a:lvl7pPr marL="2064259"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7pPr>
            <a:lvl8pPr marL="2352295"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8pPr>
            <a:lvl9pPr marL="2640331"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9pPr>
          </a:lstStyle>
          <a:p>
            <a:pPr defTabSz="914400"/>
            <a:r>
              <a:rPr lang="en-US"/>
              <a:t>– </a:t>
            </a:r>
            <a:r>
              <a:rPr lang="en-US" sz="4000"/>
              <a:t>From NurseHack4Health Organizers</a:t>
            </a:r>
            <a:endParaRPr lang="en-US"/>
          </a:p>
        </p:txBody>
      </p:sp>
    </p:spTree>
    <p:custDataLst>
      <p:tags r:id="rId1"/>
    </p:custDataLst>
    <p:extLst>
      <p:ext uri="{BB962C8B-B14F-4D97-AF65-F5344CB8AC3E}">
        <p14:creationId xmlns:p14="http://schemas.microsoft.com/office/powerpoint/2010/main" val="24272581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Subtitle in Arial Regular, 20 pt.</a:t>
            </a:r>
          </a:p>
        </p:txBody>
      </p:sp>
      <p:sp>
        <p:nvSpPr>
          <p:cNvPr id="2" name="Title 1"/>
          <p:cNvSpPr>
            <a:spLocks noGrp="1"/>
          </p:cNvSpPr>
          <p:nvPr>
            <p:ph type="title"/>
          </p:nvPr>
        </p:nvSpPr>
        <p:spPr/>
        <p:txBody>
          <a:bodyPr/>
          <a:lstStyle/>
          <a:p>
            <a:r>
              <a:rPr lang="en-US"/>
              <a:t>Slide Title in Arial Bold, 30 pt. Black</a:t>
            </a:r>
          </a:p>
        </p:txBody>
      </p:sp>
      <p:sp>
        <p:nvSpPr>
          <p:cNvPr id="8" name="Slide Number Placeholder 7">
            <a:extLst>
              <a:ext uri="{FF2B5EF4-FFF2-40B4-BE49-F238E27FC236}">
                <a16:creationId xmlns:a16="http://schemas.microsoft.com/office/drawing/2014/main" id="{903DB88A-CDD3-4B5C-AFDD-ACF05CD29062}"/>
              </a:ext>
            </a:extLst>
          </p:cNvPr>
          <p:cNvSpPr>
            <a:spLocks noGrp="1"/>
          </p:cNvSpPr>
          <p:nvPr>
            <p:ph type="sldNum" sz="quarter" idx="21"/>
          </p:nvPr>
        </p:nvSpPr>
        <p:spPr/>
        <p:txBody>
          <a:bodyPr/>
          <a:lstStyle/>
          <a:p>
            <a:fld id="{AD816501-AAE5-214E-B100-00C3DC5F5E3F}" type="slidenum">
              <a:rPr lang="en-US" smtClean="0"/>
              <a:pPr/>
              <a:t>33</a:t>
            </a:fld>
            <a:endParaRPr lang="en-US"/>
          </a:p>
        </p:txBody>
      </p:sp>
      <p:sp>
        <p:nvSpPr>
          <p:cNvPr id="12" name="Content Placeholder 11">
            <a:extLst>
              <a:ext uri="{FF2B5EF4-FFF2-40B4-BE49-F238E27FC236}">
                <a16:creationId xmlns:a16="http://schemas.microsoft.com/office/drawing/2014/main" id="{85D9AAC0-76EF-48CD-8639-40F5A6D35967}"/>
              </a:ext>
            </a:extLst>
          </p:cNvPr>
          <p:cNvSpPr>
            <a:spLocks noGrp="1"/>
          </p:cNvSpPr>
          <p:nvPr>
            <p:ph sz="quarter" idx="23"/>
          </p:nvPr>
        </p:nvSpPr>
        <p:spPr/>
        <p:txBody>
          <a:bodyPr/>
          <a:lstStyle/>
          <a:p>
            <a:r>
              <a:rPr lang="en-US"/>
              <a:t>In some cases, the image will sit to the left of the text.</a:t>
            </a:r>
          </a:p>
          <a:p>
            <a:r>
              <a:rPr lang="en-US"/>
              <a:t>Make sure whichever you choose, </a:t>
            </a:r>
            <a:br>
              <a:rPr lang="en-US"/>
            </a:br>
            <a:r>
              <a:rPr lang="en-US"/>
              <a:t>it is consistent throughout your presentation.</a:t>
            </a:r>
          </a:p>
          <a:p>
            <a:endParaRPr lang="en-US"/>
          </a:p>
        </p:txBody>
      </p:sp>
      <p:sp>
        <p:nvSpPr>
          <p:cNvPr id="5" name="Content Placeholder 4">
            <a:extLst>
              <a:ext uri="{FF2B5EF4-FFF2-40B4-BE49-F238E27FC236}">
                <a16:creationId xmlns:a16="http://schemas.microsoft.com/office/drawing/2014/main" id="{029693CA-F0E8-0E40-87C1-82C556EBC08F}"/>
              </a:ext>
            </a:extLst>
          </p:cNvPr>
          <p:cNvSpPr>
            <a:spLocks noGrp="1"/>
          </p:cNvSpPr>
          <p:nvPr>
            <p:ph sz="quarter" idx="22"/>
          </p:nvPr>
        </p:nvSpPr>
        <p:spPr/>
        <p:txBody>
          <a:bodyPr/>
          <a:lstStyle/>
          <a:p>
            <a:endParaRPr lang="en-US"/>
          </a:p>
        </p:txBody>
      </p:sp>
    </p:spTree>
    <p:custDataLst>
      <p:tags r:id="rId1"/>
    </p:custData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Extending past 6 colors</a:t>
            </a:r>
          </a:p>
        </p:txBody>
      </p:sp>
      <p:sp>
        <p:nvSpPr>
          <p:cNvPr id="2" name="Title 1"/>
          <p:cNvSpPr>
            <a:spLocks noGrp="1"/>
          </p:cNvSpPr>
          <p:nvPr>
            <p:ph type="title"/>
          </p:nvPr>
        </p:nvSpPr>
        <p:spPr/>
        <p:txBody>
          <a:bodyPr/>
          <a:lstStyle/>
          <a:p>
            <a:r>
              <a:rPr lang="en-US"/>
              <a:t>Bar Chart Example </a:t>
            </a:r>
          </a:p>
        </p:txBody>
      </p:sp>
      <p:sp>
        <p:nvSpPr>
          <p:cNvPr id="6" name="Slide Number Placeholder 5">
            <a:extLst>
              <a:ext uri="{FF2B5EF4-FFF2-40B4-BE49-F238E27FC236}">
                <a16:creationId xmlns:a16="http://schemas.microsoft.com/office/drawing/2014/main" id="{E4A4011E-3290-48A5-8F56-5E48217E6BD2}"/>
              </a:ext>
            </a:extLst>
          </p:cNvPr>
          <p:cNvSpPr>
            <a:spLocks noGrp="1"/>
          </p:cNvSpPr>
          <p:nvPr>
            <p:ph type="sldNum" sz="quarter" idx="25"/>
          </p:nvPr>
        </p:nvSpPr>
        <p:spPr/>
        <p:txBody>
          <a:bodyPr/>
          <a:lstStyle/>
          <a:p>
            <a:fld id="{AD816501-AAE5-214E-B100-00C3DC5F5E3F}" type="slidenum">
              <a:rPr lang="en-US" smtClean="0"/>
              <a:pPr/>
              <a:t>34</a:t>
            </a:fld>
            <a:endParaRPr lang="en-US"/>
          </a:p>
        </p:txBody>
      </p:sp>
      <p:sp>
        <p:nvSpPr>
          <p:cNvPr id="11" name="Content Placeholder 10">
            <a:extLst>
              <a:ext uri="{FF2B5EF4-FFF2-40B4-BE49-F238E27FC236}">
                <a16:creationId xmlns:a16="http://schemas.microsoft.com/office/drawing/2014/main" id="{DE6AFDB6-4264-444A-B3F8-B71C340D608F}"/>
              </a:ext>
            </a:extLst>
          </p:cNvPr>
          <p:cNvSpPr>
            <a:spLocks noGrp="1"/>
          </p:cNvSpPr>
          <p:nvPr>
            <p:ph sz="quarter" idx="22"/>
          </p:nvPr>
        </p:nvSpPr>
        <p:spPr/>
        <p:txBody>
          <a:bodyPr/>
          <a:lstStyle/>
          <a:p>
            <a:pPr marL="0" indent="0">
              <a:buNone/>
            </a:pPr>
            <a:r>
              <a:rPr lang="en-US" sz="2000"/>
              <a:t>Manually select colors from palette to complete the chart. </a:t>
            </a:r>
          </a:p>
          <a:p>
            <a:pPr marL="0" indent="0">
              <a:buNone/>
            </a:pPr>
            <a:r>
              <a:rPr lang="en-US" sz="2000"/>
              <a:t>When using bar charts, retain a minimum distance of 50% between data points.</a:t>
            </a:r>
          </a:p>
          <a:p>
            <a:endParaRPr lang="en-US" sz="2000"/>
          </a:p>
          <a:p>
            <a:endParaRPr lang="en-US" sz="2000"/>
          </a:p>
          <a:p>
            <a:endParaRPr lang="en-US" sz="2000"/>
          </a:p>
        </p:txBody>
      </p:sp>
      <p:graphicFrame>
        <p:nvGraphicFramePr>
          <p:cNvPr id="12" name="Content Placeholder 5">
            <a:extLst>
              <a:ext uri="{FF2B5EF4-FFF2-40B4-BE49-F238E27FC236}">
                <a16:creationId xmlns:a16="http://schemas.microsoft.com/office/drawing/2014/main" id="{2A85A74F-45DD-4DEF-9C47-5E8C32EFBB65}"/>
              </a:ext>
            </a:extLst>
          </p:cNvPr>
          <p:cNvGraphicFramePr>
            <a:graphicFrameLocks noGrp="1"/>
          </p:cNvGraphicFramePr>
          <p:nvPr>
            <p:ph sz="quarter" idx="26"/>
            <p:extLst>
              <p:ext uri="{D42A27DB-BD31-4B8C-83A1-F6EECF244321}">
                <p14:modId xmlns:p14="http://schemas.microsoft.com/office/powerpoint/2010/main" val="954319278"/>
              </p:ext>
            </p:extLst>
          </p:nvPr>
        </p:nvGraphicFramePr>
        <p:xfrm>
          <a:off x="4318000" y="1712913"/>
          <a:ext cx="7262813" cy="4206875"/>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159638425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 Placeholder 51">
            <a:extLst>
              <a:ext uri="{FF2B5EF4-FFF2-40B4-BE49-F238E27FC236}">
                <a16:creationId xmlns:a16="http://schemas.microsoft.com/office/drawing/2014/main" id="{39466CBF-C027-B64C-8631-069036E921CA}"/>
              </a:ext>
            </a:extLst>
          </p:cNvPr>
          <p:cNvSpPr>
            <a:spLocks noGrp="1"/>
          </p:cNvSpPr>
          <p:nvPr>
            <p:ph type="body" sz="quarter" idx="22"/>
          </p:nvPr>
        </p:nvSpPr>
        <p:spPr/>
        <p:txBody>
          <a:bodyPr/>
          <a:lstStyle/>
          <a:p>
            <a:r>
              <a:rPr lang="en-US"/>
              <a:t>Subhead</a:t>
            </a:r>
          </a:p>
        </p:txBody>
      </p:sp>
      <p:sp>
        <p:nvSpPr>
          <p:cNvPr id="54" name="Text Placeholder 53">
            <a:extLst>
              <a:ext uri="{FF2B5EF4-FFF2-40B4-BE49-F238E27FC236}">
                <a16:creationId xmlns:a16="http://schemas.microsoft.com/office/drawing/2014/main" id="{6C9B7C68-9CA2-DD4C-A111-43EA78CA9EED}"/>
              </a:ext>
            </a:extLst>
          </p:cNvPr>
          <p:cNvSpPr>
            <a:spLocks noGrp="1"/>
          </p:cNvSpPr>
          <p:nvPr>
            <p:ph type="body" sz="quarter" idx="23"/>
          </p:nvPr>
        </p:nvSpPr>
        <p:spPr/>
        <p:txBody>
          <a:bodyPr/>
          <a:lstStyle/>
          <a:p>
            <a:r>
              <a:rPr lang="en-US"/>
              <a:t>Subhead</a:t>
            </a:r>
          </a:p>
        </p:txBody>
      </p:sp>
      <p:sp>
        <p:nvSpPr>
          <p:cNvPr id="58" name="Text Placeholder 57">
            <a:extLst>
              <a:ext uri="{FF2B5EF4-FFF2-40B4-BE49-F238E27FC236}">
                <a16:creationId xmlns:a16="http://schemas.microsoft.com/office/drawing/2014/main" id="{90AB88A8-BE91-9F43-B306-55AC805F6806}"/>
              </a:ext>
            </a:extLst>
          </p:cNvPr>
          <p:cNvSpPr>
            <a:spLocks noGrp="1"/>
          </p:cNvSpPr>
          <p:nvPr>
            <p:ph type="body" sz="quarter" idx="24"/>
          </p:nvPr>
        </p:nvSpPr>
        <p:spPr/>
        <p:txBody>
          <a:bodyPr/>
          <a:lstStyle/>
          <a:p>
            <a:r>
              <a:rPr lang="en-US"/>
              <a:t>Your body copy goes here. Body copy goes here. Body copy goes here. Body copy goes here.</a:t>
            </a:r>
          </a:p>
        </p:txBody>
      </p:sp>
      <p:sp>
        <p:nvSpPr>
          <p:cNvPr id="61" name="Text Placeholder 60">
            <a:extLst>
              <a:ext uri="{FF2B5EF4-FFF2-40B4-BE49-F238E27FC236}">
                <a16:creationId xmlns:a16="http://schemas.microsoft.com/office/drawing/2014/main" id="{90C3F330-664C-FF46-B5A8-79DD85CDA5C0}"/>
              </a:ext>
            </a:extLst>
          </p:cNvPr>
          <p:cNvSpPr>
            <a:spLocks noGrp="1"/>
          </p:cNvSpPr>
          <p:nvPr>
            <p:ph type="body" sz="quarter" idx="25"/>
          </p:nvPr>
        </p:nvSpPr>
        <p:spPr/>
        <p:txBody>
          <a:bodyPr/>
          <a:lstStyle/>
          <a:p>
            <a:r>
              <a:rPr lang="en-US"/>
              <a:t>Your body copy goes here. Body copy goes here. Body copy goes here. Body copy goes here.</a:t>
            </a:r>
          </a:p>
        </p:txBody>
      </p:sp>
      <p:sp>
        <p:nvSpPr>
          <p:cNvPr id="151" name="Text Placeholder 150">
            <a:extLst>
              <a:ext uri="{FF2B5EF4-FFF2-40B4-BE49-F238E27FC236}">
                <a16:creationId xmlns:a16="http://schemas.microsoft.com/office/drawing/2014/main" id="{C2D24626-2C17-9749-8847-CDC47D2FE82D}"/>
              </a:ext>
            </a:extLst>
          </p:cNvPr>
          <p:cNvSpPr>
            <a:spLocks noGrp="1"/>
          </p:cNvSpPr>
          <p:nvPr>
            <p:ph type="body" sz="quarter" idx="26"/>
          </p:nvPr>
        </p:nvSpPr>
        <p:spPr/>
        <p:txBody>
          <a:bodyPr/>
          <a:lstStyle/>
          <a:p>
            <a:r>
              <a:rPr lang="en-US"/>
              <a:t>Describe your statistic here. This is where the text goes, in Arial15pt font.</a:t>
            </a:r>
          </a:p>
        </p:txBody>
      </p:sp>
      <p:sp>
        <p:nvSpPr>
          <p:cNvPr id="63" name="Text Placeholder 62">
            <a:extLst>
              <a:ext uri="{FF2B5EF4-FFF2-40B4-BE49-F238E27FC236}">
                <a16:creationId xmlns:a16="http://schemas.microsoft.com/office/drawing/2014/main" id="{2BDA5E85-E2CA-1845-8E91-660270542882}"/>
              </a:ext>
            </a:extLst>
          </p:cNvPr>
          <p:cNvSpPr>
            <a:spLocks noGrp="1"/>
          </p:cNvSpPr>
          <p:nvPr>
            <p:ph type="body" sz="quarter" idx="27"/>
          </p:nvPr>
        </p:nvSpPr>
        <p:spPr/>
        <p:txBody>
          <a:bodyPr/>
          <a:lstStyle/>
          <a:p>
            <a:r>
              <a:rPr lang="en-US"/>
              <a:t>Describe your statistic here. This is where the text goes, in Arial 15pt font.</a:t>
            </a:r>
          </a:p>
        </p:txBody>
      </p:sp>
      <p:sp>
        <p:nvSpPr>
          <p:cNvPr id="64" name="Text Placeholder 63">
            <a:extLst>
              <a:ext uri="{FF2B5EF4-FFF2-40B4-BE49-F238E27FC236}">
                <a16:creationId xmlns:a16="http://schemas.microsoft.com/office/drawing/2014/main" id="{7547A5B5-63E9-5941-8F63-E568A9A83C44}"/>
              </a:ext>
            </a:extLst>
          </p:cNvPr>
          <p:cNvSpPr>
            <a:spLocks noGrp="1"/>
          </p:cNvSpPr>
          <p:nvPr>
            <p:ph type="body" sz="quarter" idx="28"/>
          </p:nvPr>
        </p:nvSpPr>
        <p:spPr/>
        <p:txBody>
          <a:bodyPr/>
          <a:lstStyle/>
          <a:p>
            <a:r>
              <a:rPr lang="en-US"/>
              <a:t>1 in 5</a:t>
            </a:r>
          </a:p>
        </p:txBody>
      </p:sp>
      <p:sp>
        <p:nvSpPr>
          <p:cNvPr id="65" name="Text Placeholder 64">
            <a:extLst>
              <a:ext uri="{FF2B5EF4-FFF2-40B4-BE49-F238E27FC236}">
                <a16:creationId xmlns:a16="http://schemas.microsoft.com/office/drawing/2014/main" id="{2D7405AD-DC00-9C4C-8A51-44035200C4AD}"/>
              </a:ext>
            </a:extLst>
          </p:cNvPr>
          <p:cNvSpPr>
            <a:spLocks noGrp="1"/>
          </p:cNvSpPr>
          <p:nvPr>
            <p:ph type="body" sz="quarter" idx="29"/>
          </p:nvPr>
        </p:nvSpPr>
        <p:spPr/>
        <p:txBody>
          <a:bodyPr/>
          <a:lstStyle/>
          <a:p>
            <a:r>
              <a:rPr lang="en-US"/>
              <a:t>3 in 5</a:t>
            </a:r>
          </a:p>
        </p:txBody>
      </p:sp>
      <p:sp>
        <p:nvSpPr>
          <p:cNvPr id="66" name="Text Placeholder 65">
            <a:extLst>
              <a:ext uri="{FF2B5EF4-FFF2-40B4-BE49-F238E27FC236}">
                <a16:creationId xmlns:a16="http://schemas.microsoft.com/office/drawing/2014/main" id="{1EE04EE3-64A5-CF4E-82A6-73F5B4BAB0CB}"/>
              </a:ext>
            </a:extLst>
          </p:cNvPr>
          <p:cNvSpPr>
            <a:spLocks noGrp="1"/>
          </p:cNvSpPr>
          <p:nvPr>
            <p:ph type="body" sz="quarter" idx="30"/>
          </p:nvPr>
        </p:nvSpPr>
        <p:spPr/>
        <p:txBody>
          <a:bodyPr/>
          <a:lstStyle/>
          <a:p>
            <a:r>
              <a:rPr lang="en-US"/>
              <a:t>Subhead</a:t>
            </a:r>
          </a:p>
        </p:txBody>
      </p:sp>
      <p:sp>
        <p:nvSpPr>
          <p:cNvPr id="67" name="Text Placeholder 66">
            <a:extLst>
              <a:ext uri="{FF2B5EF4-FFF2-40B4-BE49-F238E27FC236}">
                <a16:creationId xmlns:a16="http://schemas.microsoft.com/office/drawing/2014/main" id="{57767954-1F22-E94E-ABDE-381B85A9719A}"/>
              </a:ext>
            </a:extLst>
          </p:cNvPr>
          <p:cNvSpPr>
            <a:spLocks noGrp="1"/>
          </p:cNvSpPr>
          <p:nvPr>
            <p:ph type="body" sz="quarter" idx="31"/>
          </p:nvPr>
        </p:nvSpPr>
        <p:spPr/>
        <p:txBody>
          <a:bodyPr/>
          <a:lstStyle/>
          <a:p>
            <a:r>
              <a:rPr lang="en-US"/>
              <a:t>Subhead</a:t>
            </a:r>
          </a:p>
        </p:txBody>
      </p:sp>
      <p:sp>
        <p:nvSpPr>
          <p:cNvPr id="371" name="Text Placeholder 370">
            <a:extLst>
              <a:ext uri="{FF2B5EF4-FFF2-40B4-BE49-F238E27FC236}">
                <a16:creationId xmlns:a16="http://schemas.microsoft.com/office/drawing/2014/main" id="{4105E769-DD37-FB41-BD13-91305747017C}"/>
              </a:ext>
            </a:extLst>
          </p:cNvPr>
          <p:cNvSpPr>
            <a:spLocks noGrp="1"/>
          </p:cNvSpPr>
          <p:nvPr>
            <p:ph type="body" sz="quarter" idx="33"/>
          </p:nvPr>
        </p:nvSpPr>
        <p:spPr/>
        <p:txBody>
          <a:bodyPr/>
          <a:lstStyle/>
          <a:p>
            <a:r>
              <a:rPr lang="en-US"/>
              <a:t>Your first bullet point can go here.</a:t>
            </a:r>
          </a:p>
          <a:p>
            <a:r>
              <a:rPr lang="en-US"/>
              <a:t>This is where your second bullet point will go.</a:t>
            </a:r>
          </a:p>
        </p:txBody>
      </p:sp>
      <p:sp>
        <p:nvSpPr>
          <p:cNvPr id="200" name="Text Placeholder 199">
            <a:extLst>
              <a:ext uri="{FF2B5EF4-FFF2-40B4-BE49-F238E27FC236}">
                <a16:creationId xmlns:a16="http://schemas.microsoft.com/office/drawing/2014/main" id="{1E482C3D-733A-D947-AA75-C5ED55BE87CE}"/>
              </a:ext>
            </a:extLst>
          </p:cNvPr>
          <p:cNvSpPr>
            <a:spLocks noGrp="1"/>
          </p:cNvSpPr>
          <p:nvPr>
            <p:ph type="body" sz="quarter" idx="34"/>
          </p:nvPr>
        </p:nvSpPr>
        <p:spPr/>
        <p:txBody>
          <a:bodyPr/>
          <a:lstStyle/>
          <a:p>
            <a:r>
              <a:rPr lang="en-US"/>
              <a:t>Your first bullet point can go here.</a:t>
            </a:r>
          </a:p>
          <a:p>
            <a:r>
              <a:rPr lang="en-US"/>
              <a:t>This is where your second bullet point will go.</a:t>
            </a:r>
          </a:p>
          <a:p>
            <a:endParaRPr lang="en-US"/>
          </a:p>
        </p:txBody>
      </p:sp>
      <p:sp>
        <p:nvSpPr>
          <p:cNvPr id="146" name="Text Placeholder 145">
            <a:extLst>
              <a:ext uri="{FF2B5EF4-FFF2-40B4-BE49-F238E27FC236}">
                <a16:creationId xmlns:a16="http://schemas.microsoft.com/office/drawing/2014/main" id="{2DB32C2F-1093-B24B-8071-D755809E3EF0}"/>
              </a:ext>
            </a:extLst>
          </p:cNvPr>
          <p:cNvSpPr>
            <a:spLocks noGrp="1"/>
          </p:cNvSpPr>
          <p:nvPr>
            <p:ph type="body" sz="quarter" idx="35"/>
          </p:nvPr>
        </p:nvSpPr>
        <p:spPr/>
        <p:txBody>
          <a:bodyPr/>
          <a:lstStyle/>
          <a:p>
            <a:r>
              <a:rPr lang="en-US"/>
              <a:t>Your content relating to the pie chart can go here.</a:t>
            </a:r>
          </a:p>
        </p:txBody>
      </p:sp>
      <p:sp>
        <p:nvSpPr>
          <p:cNvPr id="147" name="Text Placeholder 146">
            <a:extLst>
              <a:ext uri="{FF2B5EF4-FFF2-40B4-BE49-F238E27FC236}">
                <a16:creationId xmlns:a16="http://schemas.microsoft.com/office/drawing/2014/main" id="{AEFA7B04-2938-D74D-9908-D91F0FE4919B}"/>
              </a:ext>
            </a:extLst>
          </p:cNvPr>
          <p:cNvSpPr>
            <a:spLocks noGrp="1"/>
          </p:cNvSpPr>
          <p:nvPr>
            <p:ph type="body" sz="quarter" idx="36"/>
          </p:nvPr>
        </p:nvSpPr>
        <p:spPr/>
        <p:txBody>
          <a:bodyPr/>
          <a:lstStyle/>
          <a:p>
            <a:r>
              <a:rPr lang="en-US"/>
              <a:t>31%</a:t>
            </a:r>
          </a:p>
        </p:txBody>
      </p:sp>
      <p:sp>
        <p:nvSpPr>
          <p:cNvPr id="23" name="Text Placeholder 22">
            <a:extLst>
              <a:ext uri="{FF2B5EF4-FFF2-40B4-BE49-F238E27FC236}">
                <a16:creationId xmlns:a16="http://schemas.microsoft.com/office/drawing/2014/main" id="{FD829E1C-C1E2-4E31-B078-8F8233BDAA5D}"/>
              </a:ext>
            </a:extLst>
          </p:cNvPr>
          <p:cNvSpPr>
            <a:spLocks noGrp="1"/>
          </p:cNvSpPr>
          <p:nvPr>
            <p:ph type="body" sz="quarter" idx="37"/>
          </p:nvPr>
        </p:nvSpPr>
        <p:spPr/>
        <p:txBody>
          <a:bodyPr/>
          <a:lstStyle/>
          <a:p>
            <a:r>
              <a:rPr lang="en-US"/>
              <a:t>Your content relating to the pie chart can go here.</a:t>
            </a:r>
          </a:p>
        </p:txBody>
      </p:sp>
      <p:sp>
        <p:nvSpPr>
          <p:cNvPr id="24" name="Text Placeholder 23">
            <a:extLst>
              <a:ext uri="{FF2B5EF4-FFF2-40B4-BE49-F238E27FC236}">
                <a16:creationId xmlns:a16="http://schemas.microsoft.com/office/drawing/2014/main" id="{B79C5970-F429-4CE5-A4F1-3B3963702F7E}"/>
              </a:ext>
            </a:extLst>
          </p:cNvPr>
          <p:cNvSpPr>
            <a:spLocks noGrp="1"/>
          </p:cNvSpPr>
          <p:nvPr>
            <p:ph type="body" sz="quarter" idx="38"/>
          </p:nvPr>
        </p:nvSpPr>
        <p:spPr/>
        <p:txBody>
          <a:bodyPr/>
          <a:lstStyle/>
          <a:p>
            <a:r>
              <a:rPr lang="en-US"/>
              <a:t>22%</a:t>
            </a:r>
          </a:p>
        </p:txBody>
      </p:sp>
      <p:sp>
        <p:nvSpPr>
          <p:cNvPr id="26" name="Title 1">
            <a:extLst>
              <a:ext uri="{FF2B5EF4-FFF2-40B4-BE49-F238E27FC236}">
                <a16:creationId xmlns:a16="http://schemas.microsoft.com/office/drawing/2014/main" id="{895C5829-EB0E-5444-A10A-F6FD1A61F434}"/>
              </a:ext>
            </a:extLst>
          </p:cNvPr>
          <p:cNvSpPr>
            <a:spLocks noGrp="1"/>
          </p:cNvSpPr>
          <p:nvPr>
            <p:ph type="title"/>
          </p:nvPr>
        </p:nvSpPr>
        <p:spPr/>
        <p:txBody>
          <a:bodyPr/>
          <a:lstStyle/>
          <a:p>
            <a:r>
              <a:rPr lang="en-US"/>
              <a:t>Compare/Contrast Example</a:t>
            </a:r>
          </a:p>
        </p:txBody>
      </p:sp>
      <p:sp>
        <p:nvSpPr>
          <p:cNvPr id="2" name="Slide Number Placeholder 1">
            <a:extLst>
              <a:ext uri="{FF2B5EF4-FFF2-40B4-BE49-F238E27FC236}">
                <a16:creationId xmlns:a16="http://schemas.microsoft.com/office/drawing/2014/main" id="{FE229232-0AC6-412F-BB26-985D717D3EF5}"/>
              </a:ext>
            </a:extLst>
          </p:cNvPr>
          <p:cNvSpPr>
            <a:spLocks noGrp="1"/>
          </p:cNvSpPr>
          <p:nvPr>
            <p:ph type="sldNum" sz="quarter" idx="39"/>
          </p:nvPr>
        </p:nvSpPr>
        <p:spPr/>
        <p:txBody>
          <a:bodyPr/>
          <a:lstStyle/>
          <a:p>
            <a:fld id="{AD816501-AAE5-214E-B100-00C3DC5F5E3F}" type="slidenum">
              <a:rPr lang="en-US" smtClean="0"/>
              <a:pPr/>
              <a:t>35</a:t>
            </a:fld>
            <a:endParaRPr lang="en-US"/>
          </a:p>
        </p:txBody>
      </p:sp>
      <p:cxnSp>
        <p:nvCxnSpPr>
          <p:cNvPr id="31" name="Straight Connector 30">
            <a:extLst>
              <a:ext uri="{FF2B5EF4-FFF2-40B4-BE49-F238E27FC236}">
                <a16:creationId xmlns:a16="http://schemas.microsoft.com/office/drawing/2014/main" id="{0220E9DD-6392-4547-9633-8D0F8E5DD645}"/>
              </a:ext>
            </a:extLst>
          </p:cNvPr>
          <p:cNvCxnSpPr>
            <a:cxnSpLocks/>
          </p:cNvCxnSpPr>
          <p:nvPr/>
        </p:nvCxnSpPr>
        <p:spPr bwMode="auto">
          <a:xfrm>
            <a:off x="6096000" y="1500809"/>
            <a:ext cx="0" cy="4414216"/>
          </a:xfrm>
          <a:prstGeom prst="line">
            <a:avLst/>
          </a:prstGeom>
          <a:solidFill>
            <a:srgbClr val="C0C0C0"/>
          </a:solidFill>
          <a:ln w="19050" cap="flat" cmpd="sng" algn="ctr">
            <a:solidFill>
              <a:srgbClr val="777777"/>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4F85EDD4-C0DB-3C48-917B-2D4155B6E904}"/>
              </a:ext>
            </a:extLst>
          </p:cNvPr>
          <p:cNvCxnSpPr>
            <a:cxnSpLocks/>
          </p:cNvCxnSpPr>
          <p:nvPr/>
        </p:nvCxnSpPr>
        <p:spPr bwMode="auto">
          <a:xfrm flipV="1">
            <a:off x="3577497" y="3985514"/>
            <a:ext cx="0" cy="1839267"/>
          </a:xfrm>
          <a:prstGeom prst="line">
            <a:avLst/>
          </a:prstGeom>
          <a:solidFill>
            <a:srgbClr val="C0C0C0"/>
          </a:solidFill>
          <a:ln w="9525" cap="flat" cmpd="sng" algn="ctr">
            <a:solidFill>
              <a:srgbClr val="777777"/>
            </a:solidFill>
            <a:prstDash val="solid"/>
            <a:round/>
            <a:headEnd type="none" w="med" len="med"/>
            <a:tailEnd type="none" w="med" len="med"/>
          </a:ln>
          <a:effectLst/>
        </p:spPr>
      </p:cxnSp>
      <p:graphicFrame>
        <p:nvGraphicFramePr>
          <p:cNvPr id="60" name="Chart 59">
            <a:extLst>
              <a:ext uri="{FF2B5EF4-FFF2-40B4-BE49-F238E27FC236}">
                <a16:creationId xmlns:a16="http://schemas.microsoft.com/office/drawing/2014/main" id="{F4B8FD28-4770-9B4A-BD57-C4835DC7870F}"/>
              </a:ext>
            </a:extLst>
          </p:cNvPr>
          <p:cNvGraphicFramePr/>
          <p:nvPr/>
        </p:nvGraphicFramePr>
        <p:xfrm>
          <a:off x="6151538" y="3911388"/>
          <a:ext cx="1698650" cy="165799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3" name="Chart 102">
            <a:extLst>
              <a:ext uri="{FF2B5EF4-FFF2-40B4-BE49-F238E27FC236}">
                <a16:creationId xmlns:a16="http://schemas.microsoft.com/office/drawing/2014/main" id="{6A0970D6-6C03-E942-997B-4EE8AB0CFAAC}"/>
              </a:ext>
            </a:extLst>
          </p:cNvPr>
          <p:cNvGraphicFramePr/>
          <p:nvPr/>
        </p:nvGraphicFramePr>
        <p:xfrm>
          <a:off x="-109544" y="3793738"/>
          <a:ext cx="3065796" cy="1657630"/>
        </p:xfrm>
        <a:graphic>
          <a:graphicData uri="http://schemas.openxmlformats.org/drawingml/2006/chart">
            <c:chart xmlns:c="http://schemas.openxmlformats.org/drawingml/2006/chart" xmlns:r="http://schemas.openxmlformats.org/officeDocument/2006/relationships" r:id="rId5"/>
          </a:graphicData>
        </a:graphic>
      </p:graphicFrame>
      <p:cxnSp>
        <p:nvCxnSpPr>
          <p:cNvPr id="29" name="Straight Connector 28">
            <a:extLst>
              <a:ext uri="{FF2B5EF4-FFF2-40B4-BE49-F238E27FC236}">
                <a16:creationId xmlns:a16="http://schemas.microsoft.com/office/drawing/2014/main" id="{4D5B8A68-0D3F-8A48-AABC-0D59AFD7DF2C}"/>
              </a:ext>
            </a:extLst>
          </p:cNvPr>
          <p:cNvCxnSpPr>
            <a:cxnSpLocks/>
          </p:cNvCxnSpPr>
          <p:nvPr/>
        </p:nvCxnSpPr>
        <p:spPr bwMode="auto">
          <a:xfrm>
            <a:off x="568583" y="2489130"/>
            <a:ext cx="5148072" cy="0"/>
          </a:xfrm>
          <a:prstGeom prst="line">
            <a:avLst/>
          </a:prstGeom>
          <a:solidFill>
            <a:srgbClr val="C0C0C0"/>
          </a:solidFill>
          <a:ln w="9525" cap="flat" cmpd="sng" algn="ctr">
            <a:solidFill>
              <a:srgbClr val="777777"/>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AE399712-B698-724D-A9B1-E645C03A9DE4}"/>
              </a:ext>
            </a:extLst>
          </p:cNvPr>
          <p:cNvCxnSpPr>
            <a:cxnSpLocks/>
          </p:cNvCxnSpPr>
          <p:nvPr/>
        </p:nvCxnSpPr>
        <p:spPr bwMode="auto">
          <a:xfrm flipV="1">
            <a:off x="9315836" y="3998429"/>
            <a:ext cx="0" cy="1839267"/>
          </a:xfrm>
          <a:prstGeom prst="line">
            <a:avLst/>
          </a:prstGeom>
          <a:solidFill>
            <a:srgbClr val="C0C0C0"/>
          </a:solidFill>
          <a:ln w="9525" cap="flat" cmpd="sng" algn="ctr">
            <a:solidFill>
              <a:srgbClr val="777777"/>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47F544CC-1051-F743-A142-FF14A803F13E}"/>
              </a:ext>
            </a:extLst>
          </p:cNvPr>
          <p:cNvCxnSpPr>
            <a:cxnSpLocks/>
          </p:cNvCxnSpPr>
          <p:nvPr/>
        </p:nvCxnSpPr>
        <p:spPr bwMode="auto">
          <a:xfrm>
            <a:off x="6431441" y="2489130"/>
            <a:ext cx="5148072" cy="0"/>
          </a:xfrm>
          <a:prstGeom prst="line">
            <a:avLst/>
          </a:prstGeom>
          <a:solidFill>
            <a:srgbClr val="C0C0C0"/>
          </a:solidFill>
          <a:ln w="9525" cap="flat" cmpd="sng" algn="ctr">
            <a:solidFill>
              <a:srgbClr val="777777"/>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ED4C677E-0BB7-C147-9E6A-40E53DA1A5A4}"/>
              </a:ext>
            </a:extLst>
          </p:cNvPr>
          <p:cNvCxnSpPr>
            <a:cxnSpLocks/>
          </p:cNvCxnSpPr>
          <p:nvPr/>
        </p:nvCxnSpPr>
        <p:spPr bwMode="auto">
          <a:xfrm>
            <a:off x="6431441" y="3747656"/>
            <a:ext cx="5148072" cy="0"/>
          </a:xfrm>
          <a:prstGeom prst="line">
            <a:avLst/>
          </a:prstGeom>
          <a:solidFill>
            <a:srgbClr val="C0C0C0"/>
          </a:solidFill>
          <a:ln w="9525" cap="flat" cmpd="sng" algn="ctr">
            <a:solidFill>
              <a:srgbClr val="777777"/>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DF79F249-64EC-7D4A-A982-6671F6DA9E42}"/>
              </a:ext>
            </a:extLst>
          </p:cNvPr>
          <p:cNvCxnSpPr>
            <a:cxnSpLocks/>
          </p:cNvCxnSpPr>
          <p:nvPr/>
        </p:nvCxnSpPr>
        <p:spPr bwMode="auto">
          <a:xfrm>
            <a:off x="585624" y="3747656"/>
            <a:ext cx="5148072" cy="0"/>
          </a:xfrm>
          <a:prstGeom prst="line">
            <a:avLst/>
          </a:prstGeom>
          <a:solidFill>
            <a:srgbClr val="C0C0C0"/>
          </a:solidFill>
          <a:ln w="9525" cap="flat" cmpd="sng" algn="ctr">
            <a:solidFill>
              <a:srgbClr val="777777"/>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46432232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90352505-A268-804B-B824-4D8B46AB2793}"/>
              </a:ext>
            </a:extLst>
          </p:cNvPr>
          <p:cNvSpPr>
            <a:spLocks noGrp="1"/>
          </p:cNvSpPr>
          <p:nvPr>
            <p:ph type="body" sz="quarter" idx="10"/>
          </p:nvPr>
        </p:nvSpPr>
        <p:spPr/>
        <p:txBody>
          <a:bodyPr/>
          <a:lstStyle/>
          <a:p>
            <a:r>
              <a:rPr lang="en-US"/>
              <a:t>Title</a:t>
            </a:r>
          </a:p>
        </p:txBody>
      </p:sp>
      <p:sp>
        <p:nvSpPr>
          <p:cNvPr id="21" name="Text Placeholder 20">
            <a:extLst>
              <a:ext uri="{FF2B5EF4-FFF2-40B4-BE49-F238E27FC236}">
                <a16:creationId xmlns:a16="http://schemas.microsoft.com/office/drawing/2014/main" id="{B01F1F07-8C02-4B77-81DA-BE751B8A2F3C}"/>
              </a:ext>
            </a:extLst>
          </p:cNvPr>
          <p:cNvSpPr>
            <a:spLocks noGrp="1"/>
          </p:cNvSpPr>
          <p:nvPr>
            <p:ph type="body" sz="quarter" idx="20"/>
          </p:nvPr>
        </p:nvSpPr>
        <p:spPr/>
        <p:txBody>
          <a:bodyPr/>
          <a:lstStyle/>
          <a:p>
            <a:endParaRPr lang="en-US"/>
          </a:p>
        </p:txBody>
      </p:sp>
      <p:sp>
        <p:nvSpPr>
          <p:cNvPr id="62" name="Title 1">
            <a:extLst>
              <a:ext uri="{FF2B5EF4-FFF2-40B4-BE49-F238E27FC236}">
                <a16:creationId xmlns:a16="http://schemas.microsoft.com/office/drawing/2014/main" id="{9A8B2A95-0C78-284A-95D5-7100366018DB}"/>
              </a:ext>
            </a:extLst>
          </p:cNvPr>
          <p:cNvSpPr>
            <a:spLocks noGrp="1"/>
          </p:cNvSpPr>
          <p:nvPr>
            <p:ph type="title"/>
          </p:nvPr>
        </p:nvSpPr>
        <p:spPr/>
        <p:txBody>
          <a:bodyPr/>
          <a:lstStyle/>
          <a:p>
            <a:r>
              <a:rPr lang="en-US"/>
              <a:t>Name Lastname</a:t>
            </a:r>
          </a:p>
        </p:txBody>
      </p:sp>
      <p:sp>
        <p:nvSpPr>
          <p:cNvPr id="2" name="Slide Number Placeholder 1">
            <a:extLst>
              <a:ext uri="{FF2B5EF4-FFF2-40B4-BE49-F238E27FC236}">
                <a16:creationId xmlns:a16="http://schemas.microsoft.com/office/drawing/2014/main" id="{303F2687-54AF-413A-995C-09289045A1C0}"/>
              </a:ext>
            </a:extLst>
          </p:cNvPr>
          <p:cNvSpPr>
            <a:spLocks noGrp="1"/>
          </p:cNvSpPr>
          <p:nvPr>
            <p:ph type="sldNum" sz="quarter" idx="21"/>
          </p:nvPr>
        </p:nvSpPr>
        <p:spPr/>
        <p:txBody>
          <a:bodyPr/>
          <a:lstStyle/>
          <a:p>
            <a:fld id="{AD816501-AAE5-214E-B100-00C3DC5F5E3F}" type="slidenum">
              <a:rPr lang="en-US" smtClean="0"/>
              <a:pPr/>
              <a:t>36</a:t>
            </a:fld>
            <a:endParaRPr lang="en-US"/>
          </a:p>
        </p:txBody>
      </p:sp>
      <p:sp>
        <p:nvSpPr>
          <p:cNvPr id="12" name="Content Placeholder 11">
            <a:extLst>
              <a:ext uri="{FF2B5EF4-FFF2-40B4-BE49-F238E27FC236}">
                <a16:creationId xmlns:a16="http://schemas.microsoft.com/office/drawing/2014/main" id="{2A17EC1D-150B-43D2-BE8F-B851E973EC24}"/>
              </a:ext>
            </a:extLst>
          </p:cNvPr>
          <p:cNvSpPr>
            <a:spLocks noGrp="1"/>
          </p:cNvSpPr>
          <p:nvPr>
            <p:ph sz="quarter" idx="22"/>
          </p:nvPr>
        </p:nvSpPr>
        <p:spPr/>
        <p:txBody>
          <a:bodyPr/>
          <a:lstStyle/>
          <a:p>
            <a:pPr marL="0" indent="0">
              <a:buNone/>
            </a:pPr>
            <a:r>
              <a:rPr lang="en-US"/>
              <a:t>Write a short biography here…</a:t>
            </a:r>
          </a:p>
        </p:txBody>
      </p:sp>
      <p:pic>
        <p:nvPicPr>
          <p:cNvPr id="18" name="Content Placeholder 3">
            <a:extLst>
              <a:ext uri="{FF2B5EF4-FFF2-40B4-BE49-F238E27FC236}">
                <a16:creationId xmlns:a16="http://schemas.microsoft.com/office/drawing/2014/main" id="{CF81A71D-18E3-46D3-BEF8-7A759123C49A}"/>
              </a:ext>
            </a:extLst>
          </p:cNvPr>
          <p:cNvPicPr>
            <a:picLocks noGrp="1" noChangeAspect="1"/>
          </p:cNvPicPr>
          <p:nvPr>
            <p:ph sz="quarter" idx="23"/>
          </p:nvPr>
        </p:nvPicPr>
        <p:blipFill>
          <a:blip r:embed="rId4"/>
          <a:stretch>
            <a:fillRect/>
          </a:stretch>
        </p:blipFill>
        <p:spPr>
          <a:xfrm>
            <a:off x="6755778" y="1712913"/>
            <a:ext cx="4258918" cy="4206875"/>
          </a:xfrm>
        </p:spPr>
      </p:pic>
    </p:spTree>
    <p:custDataLst>
      <p:tags r:id="rId1"/>
    </p:custDataLst>
    <p:extLst>
      <p:ext uri="{BB962C8B-B14F-4D97-AF65-F5344CB8AC3E}">
        <p14:creationId xmlns:p14="http://schemas.microsoft.com/office/powerpoint/2010/main" val="234205281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0FD49E-14A3-4088-9920-E1C22E8D8E76}"/>
              </a:ext>
            </a:extLst>
          </p:cNvPr>
          <p:cNvSpPr>
            <a:spLocks noGrp="1"/>
          </p:cNvSpPr>
          <p:nvPr>
            <p:ph type="body" sz="quarter" idx="10"/>
          </p:nvPr>
        </p:nvSpPr>
        <p:spPr/>
        <p:txBody>
          <a:bodyPr/>
          <a:lstStyle/>
          <a:p>
            <a:endParaRPr lang="en-US"/>
          </a:p>
        </p:txBody>
      </p:sp>
      <p:sp>
        <p:nvSpPr>
          <p:cNvPr id="2" name="Slide Number Placeholder 1">
            <a:extLst>
              <a:ext uri="{FF2B5EF4-FFF2-40B4-BE49-F238E27FC236}">
                <a16:creationId xmlns:a16="http://schemas.microsoft.com/office/drawing/2014/main" id="{A0EEF924-6C0D-46B5-8546-CB502E5DA3AB}"/>
              </a:ext>
            </a:extLst>
          </p:cNvPr>
          <p:cNvSpPr>
            <a:spLocks noGrp="1"/>
          </p:cNvSpPr>
          <p:nvPr>
            <p:ph type="sldNum" sz="quarter" idx="21"/>
          </p:nvPr>
        </p:nvSpPr>
        <p:spPr>
          <a:xfrm>
            <a:off x="11643919" y="6219717"/>
            <a:ext cx="454400" cy="333375"/>
          </a:xfrm>
        </p:spPr>
        <p:txBody>
          <a:bodyPr/>
          <a:lstStyle/>
          <a:p>
            <a:fld id="{AD816501-AAE5-214E-B100-00C3DC5F5E3F}" type="slidenum">
              <a:rPr lang="en-US" smtClean="0"/>
              <a:pPr/>
              <a:t>37</a:t>
            </a:fld>
            <a:endParaRPr lang="en-US"/>
          </a:p>
        </p:txBody>
      </p:sp>
      <p:sp>
        <p:nvSpPr>
          <p:cNvPr id="62" name="Title 1">
            <a:extLst>
              <a:ext uri="{FF2B5EF4-FFF2-40B4-BE49-F238E27FC236}">
                <a16:creationId xmlns:a16="http://schemas.microsoft.com/office/drawing/2014/main" id="{9A8B2A95-0C78-284A-95D5-7100366018DB}"/>
              </a:ext>
            </a:extLst>
          </p:cNvPr>
          <p:cNvSpPr>
            <a:spLocks noGrp="1"/>
          </p:cNvSpPr>
          <p:nvPr>
            <p:ph type="title"/>
          </p:nvPr>
        </p:nvSpPr>
        <p:spPr>
          <a:xfrm>
            <a:off x="605367" y="378457"/>
            <a:ext cx="10145760" cy="415498"/>
          </a:xfrm>
        </p:spPr>
        <p:txBody>
          <a:bodyPr/>
          <a:lstStyle/>
          <a:p>
            <a:r>
              <a:rPr lang="en-US"/>
              <a:t>Timeline Overview</a:t>
            </a:r>
          </a:p>
        </p:txBody>
      </p:sp>
      <p:grpSp>
        <p:nvGrpSpPr>
          <p:cNvPr id="4" name="Group 3">
            <a:extLst>
              <a:ext uri="{FF2B5EF4-FFF2-40B4-BE49-F238E27FC236}">
                <a16:creationId xmlns:a16="http://schemas.microsoft.com/office/drawing/2014/main" id="{A42E7807-32E5-4DCC-B970-328263E1BEB0}"/>
              </a:ext>
            </a:extLst>
          </p:cNvPr>
          <p:cNvGrpSpPr/>
          <p:nvPr/>
        </p:nvGrpSpPr>
        <p:grpSpPr>
          <a:xfrm>
            <a:off x="1565823" y="2667000"/>
            <a:ext cx="9060353" cy="2150987"/>
            <a:chOff x="2560807" y="2464817"/>
            <a:chExt cx="7163710" cy="1700711"/>
          </a:xfrm>
        </p:grpSpPr>
        <p:sp>
          <p:nvSpPr>
            <p:cNvPr id="9" name="Rectangle 8">
              <a:extLst>
                <a:ext uri="{FF2B5EF4-FFF2-40B4-BE49-F238E27FC236}">
                  <a16:creationId xmlns:a16="http://schemas.microsoft.com/office/drawing/2014/main" id="{2D57137A-656B-5346-BF8C-C4FAFFB8BB88}"/>
                </a:ext>
              </a:extLst>
            </p:cNvPr>
            <p:cNvSpPr/>
            <p:nvPr/>
          </p:nvSpPr>
          <p:spPr bwMode="auto">
            <a:xfrm>
              <a:off x="7922813" y="3064941"/>
              <a:ext cx="1801704" cy="280829"/>
            </a:xfrm>
            <a:prstGeom prst="rect">
              <a:avLst/>
            </a:prstGeom>
            <a:solidFill>
              <a:schemeClr val="accent3"/>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3600" err="1">
                <a:solidFill>
                  <a:schemeClr val="bg1"/>
                </a:solidFill>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10" name="Rectangle 9">
              <a:extLst>
                <a:ext uri="{FF2B5EF4-FFF2-40B4-BE49-F238E27FC236}">
                  <a16:creationId xmlns:a16="http://schemas.microsoft.com/office/drawing/2014/main" id="{17997E8B-5736-A643-8D40-6E7A13D80E9D}"/>
                </a:ext>
              </a:extLst>
            </p:cNvPr>
            <p:cNvSpPr/>
            <p:nvPr/>
          </p:nvSpPr>
          <p:spPr bwMode="auto">
            <a:xfrm>
              <a:off x="6146272" y="3064941"/>
              <a:ext cx="1801704" cy="280829"/>
            </a:xfrm>
            <a:prstGeom prst="rect">
              <a:avLst/>
            </a:prstGeom>
            <a:solidFill>
              <a:srgbClr val="D9D9D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3600" err="1">
                <a:solidFill>
                  <a:schemeClr val="bg1"/>
                </a:solidFill>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11" name="Rectangle 10">
              <a:extLst>
                <a:ext uri="{FF2B5EF4-FFF2-40B4-BE49-F238E27FC236}">
                  <a16:creationId xmlns:a16="http://schemas.microsoft.com/office/drawing/2014/main" id="{EEF1E43C-90F9-6F40-89E1-DBBD87F39AD7}"/>
                </a:ext>
              </a:extLst>
            </p:cNvPr>
            <p:cNvSpPr/>
            <p:nvPr/>
          </p:nvSpPr>
          <p:spPr bwMode="auto">
            <a:xfrm>
              <a:off x="2560807" y="3064941"/>
              <a:ext cx="1801704" cy="28083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3600" err="1">
                <a:solidFill>
                  <a:schemeClr val="bg1"/>
                </a:solidFill>
                <a:latin typeface="Arial" panose="020B0604020202020204" pitchFamily="34" charset="0"/>
                <a:ea typeface="ヒラギノ角ゴ ProN W3" pitchFamily="-110" charset="-128"/>
                <a:cs typeface="ヒラギノ角ゴ ProN W3" pitchFamily="-110" charset="-128"/>
                <a:sym typeface="Arial" pitchFamily="-110" charset="0"/>
              </a:endParaRPr>
            </a:p>
          </p:txBody>
        </p:sp>
        <p:cxnSp>
          <p:nvCxnSpPr>
            <p:cNvPr id="12" name="Straight Connector 11">
              <a:extLst>
                <a:ext uri="{FF2B5EF4-FFF2-40B4-BE49-F238E27FC236}">
                  <a16:creationId xmlns:a16="http://schemas.microsoft.com/office/drawing/2014/main" id="{7B83BFE9-D0E2-474D-A846-A806A538E5F8}"/>
                </a:ext>
              </a:extLst>
            </p:cNvPr>
            <p:cNvCxnSpPr/>
            <p:nvPr/>
          </p:nvCxnSpPr>
          <p:spPr bwMode="auto">
            <a:xfrm flipV="1">
              <a:off x="3461659" y="3341638"/>
              <a:ext cx="0" cy="500859"/>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4FC87AA9-A83A-0B42-8995-813C35D44861}"/>
                </a:ext>
              </a:extLst>
            </p:cNvPr>
            <p:cNvCxnSpPr/>
            <p:nvPr/>
          </p:nvCxnSpPr>
          <p:spPr bwMode="auto">
            <a:xfrm flipV="1">
              <a:off x="5248265" y="3341638"/>
              <a:ext cx="0" cy="500859"/>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EEEFE50F-C6FB-DD41-9798-87453446A73B}"/>
                </a:ext>
              </a:extLst>
            </p:cNvPr>
            <p:cNvCxnSpPr/>
            <p:nvPr/>
          </p:nvCxnSpPr>
          <p:spPr bwMode="auto">
            <a:xfrm flipV="1">
              <a:off x="8823665" y="3341638"/>
              <a:ext cx="0" cy="500859"/>
            </a:xfrm>
            <a:prstGeom prst="line">
              <a:avLst/>
            </a:prstGeom>
            <a:solidFill>
              <a:srgbClr val="C0C0C0"/>
            </a:solidFill>
            <a:ln w="12700" cap="flat" cmpd="sng" algn="ctr">
              <a:solidFill>
                <a:srgbClr val="777777"/>
              </a:solidFill>
              <a:prstDash val="solid"/>
              <a:round/>
              <a:headEnd type="none" w="med" len="med"/>
              <a:tailEnd type="none" w="med" len="med"/>
            </a:ln>
            <a:effectLst/>
          </p:spPr>
        </p:cxnSp>
        <p:sp>
          <p:nvSpPr>
            <p:cNvPr id="15" name="TextBox 14">
              <a:extLst>
                <a:ext uri="{FF2B5EF4-FFF2-40B4-BE49-F238E27FC236}">
                  <a16:creationId xmlns:a16="http://schemas.microsoft.com/office/drawing/2014/main" id="{6D2A8548-37E7-A04D-9FF2-0362C6F06ABE}"/>
                </a:ext>
              </a:extLst>
            </p:cNvPr>
            <p:cNvSpPr txBox="1"/>
            <p:nvPr/>
          </p:nvSpPr>
          <p:spPr>
            <a:xfrm>
              <a:off x="2794002" y="3873509"/>
              <a:ext cx="1335315" cy="292018"/>
            </a:xfrm>
            <a:prstGeom prst="rect">
              <a:avLst/>
            </a:prstGeom>
            <a:noFill/>
          </p:spPr>
          <p:txBody>
            <a:bodyPr wrap="square" lIns="0" tIns="0" rIns="0" bIns="0" rtlCol="0">
              <a:spAutoFit/>
            </a:bodyPr>
            <a:lstStyle/>
            <a:p>
              <a:pPr algn="ctr"/>
              <a:r>
                <a:rPr lang="en-US" sz="1200">
                  <a:latin typeface="Arial" panose="020B0604020202020204" pitchFamily="34" charset="0"/>
                </a:rPr>
                <a:t>Deliverable 1</a:t>
              </a:r>
              <a:br>
                <a:rPr lang="en-US" sz="1200">
                  <a:latin typeface="Arial" panose="020B0604020202020204" pitchFamily="34" charset="0"/>
                </a:rPr>
              </a:br>
              <a:r>
                <a:rPr lang="en-US" sz="1200">
                  <a:solidFill>
                    <a:schemeClr val="tx2"/>
                  </a:solidFill>
                  <a:latin typeface="Arial" panose="020B0604020202020204" pitchFamily="34" charset="0"/>
                </a:rPr>
                <a:t>Additional info</a:t>
              </a:r>
            </a:p>
          </p:txBody>
        </p:sp>
        <p:sp>
          <p:nvSpPr>
            <p:cNvPr id="16" name="TextBox 15">
              <a:extLst>
                <a:ext uri="{FF2B5EF4-FFF2-40B4-BE49-F238E27FC236}">
                  <a16:creationId xmlns:a16="http://schemas.microsoft.com/office/drawing/2014/main" id="{F04923BF-8207-8342-80DE-CD4DC1A98BE7}"/>
                </a:ext>
              </a:extLst>
            </p:cNvPr>
            <p:cNvSpPr txBox="1"/>
            <p:nvPr/>
          </p:nvSpPr>
          <p:spPr>
            <a:xfrm>
              <a:off x="4682665" y="3873510"/>
              <a:ext cx="1131201" cy="292018"/>
            </a:xfrm>
            <a:prstGeom prst="rect">
              <a:avLst/>
            </a:prstGeom>
            <a:noFill/>
          </p:spPr>
          <p:txBody>
            <a:bodyPr wrap="square" lIns="0" tIns="0" rIns="0" bIns="0" rtlCol="0">
              <a:spAutoFit/>
            </a:bodyPr>
            <a:lstStyle/>
            <a:p>
              <a:pPr algn="ctr"/>
              <a:r>
                <a:rPr lang="en-US" sz="1200">
                  <a:latin typeface="Arial" panose="020B0604020202020204" pitchFamily="34" charset="0"/>
                </a:rPr>
                <a:t>Deliverable 2</a:t>
              </a:r>
              <a:br>
                <a:rPr lang="en-US" sz="1200">
                  <a:latin typeface="Arial" panose="020B0604020202020204" pitchFamily="34" charset="0"/>
                </a:rPr>
              </a:br>
              <a:r>
                <a:rPr lang="en-US" sz="1200">
                  <a:solidFill>
                    <a:schemeClr val="tx2"/>
                  </a:solidFill>
                  <a:latin typeface="Arial" panose="020B0604020202020204" pitchFamily="34" charset="0"/>
                </a:rPr>
                <a:t>Additional info</a:t>
              </a:r>
            </a:p>
          </p:txBody>
        </p:sp>
        <p:sp>
          <p:nvSpPr>
            <p:cNvPr id="17" name="TextBox 16">
              <a:extLst>
                <a:ext uri="{FF2B5EF4-FFF2-40B4-BE49-F238E27FC236}">
                  <a16:creationId xmlns:a16="http://schemas.microsoft.com/office/drawing/2014/main" id="{F7D458B0-BE76-5140-84C8-F442AA2D7B37}"/>
                </a:ext>
              </a:extLst>
            </p:cNvPr>
            <p:cNvSpPr txBox="1"/>
            <p:nvPr/>
          </p:nvSpPr>
          <p:spPr>
            <a:xfrm>
              <a:off x="2560807" y="2464817"/>
              <a:ext cx="912556" cy="438027"/>
            </a:xfrm>
            <a:prstGeom prst="rect">
              <a:avLst/>
            </a:prstGeom>
            <a:noFill/>
          </p:spPr>
          <p:txBody>
            <a:bodyPr wrap="none" lIns="0" tIns="0" rIns="0" bIns="0" rtlCol="0">
              <a:spAutoFit/>
            </a:bodyPr>
            <a:lstStyle/>
            <a:p>
              <a:r>
                <a:rPr lang="en-US" sz="1800" b="1">
                  <a:latin typeface="Arial" panose="020B0604020202020204" pitchFamily="34" charset="0"/>
                </a:rPr>
                <a:t>Phase 1</a:t>
              </a:r>
              <a:br>
                <a:rPr lang="en-US" sz="1800" b="1">
                  <a:latin typeface="Arial" panose="020B0604020202020204" pitchFamily="34" charset="0"/>
                </a:rPr>
              </a:br>
              <a:r>
                <a:rPr lang="en-US" sz="1800">
                  <a:latin typeface="Arial" panose="020B0604020202020204" pitchFamily="34" charset="0"/>
                </a:rPr>
                <a:t>Description</a:t>
              </a:r>
            </a:p>
          </p:txBody>
        </p:sp>
        <p:cxnSp>
          <p:nvCxnSpPr>
            <p:cNvPr id="19" name="Straight Connector 18">
              <a:extLst>
                <a:ext uri="{FF2B5EF4-FFF2-40B4-BE49-F238E27FC236}">
                  <a16:creationId xmlns:a16="http://schemas.microsoft.com/office/drawing/2014/main" id="{19C03876-9363-1D4D-A55C-63EB073947EA}"/>
                </a:ext>
              </a:extLst>
            </p:cNvPr>
            <p:cNvCxnSpPr/>
            <p:nvPr/>
          </p:nvCxnSpPr>
          <p:spPr bwMode="auto">
            <a:xfrm flipV="1">
              <a:off x="7047124" y="3341638"/>
              <a:ext cx="0" cy="500859"/>
            </a:xfrm>
            <a:prstGeom prst="line">
              <a:avLst/>
            </a:prstGeom>
            <a:solidFill>
              <a:srgbClr val="C0C0C0"/>
            </a:solidFill>
            <a:ln w="12700" cap="flat" cmpd="sng" algn="ctr">
              <a:solidFill>
                <a:srgbClr val="777777"/>
              </a:solidFill>
              <a:prstDash val="solid"/>
              <a:round/>
              <a:headEnd type="none" w="med" len="med"/>
              <a:tailEnd type="none" w="med" len="med"/>
            </a:ln>
            <a:effectLst/>
          </p:spPr>
        </p:cxnSp>
        <p:sp>
          <p:nvSpPr>
            <p:cNvPr id="20" name="TextBox 19">
              <a:extLst>
                <a:ext uri="{FF2B5EF4-FFF2-40B4-BE49-F238E27FC236}">
                  <a16:creationId xmlns:a16="http://schemas.microsoft.com/office/drawing/2014/main" id="{2BAEA3F0-0514-E040-ADF5-598FA02EEF81}"/>
                </a:ext>
              </a:extLst>
            </p:cNvPr>
            <p:cNvSpPr txBox="1"/>
            <p:nvPr/>
          </p:nvSpPr>
          <p:spPr>
            <a:xfrm>
              <a:off x="6242650" y="3873509"/>
              <a:ext cx="1608948" cy="292018"/>
            </a:xfrm>
            <a:prstGeom prst="rect">
              <a:avLst/>
            </a:prstGeom>
            <a:noFill/>
          </p:spPr>
          <p:txBody>
            <a:bodyPr wrap="square" lIns="0" tIns="0" rIns="0" bIns="0" rtlCol="0">
              <a:spAutoFit/>
            </a:bodyPr>
            <a:lstStyle/>
            <a:p>
              <a:pPr algn="ctr"/>
              <a:r>
                <a:rPr lang="en-US" sz="1200">
                  <a:latin typeface="Arial" panose="020B0604020202020204" pitchFamily="34" charset="0"/>
                </a:rPr>
                <a:t>Deliverable 3</a:t>
              </a:r>
              <a:br>
                <a:rPr lang="en-US" sz="1200">
                  <a:latin typeface="Arial" panose="020B0604020202020204" pitchFamily="34" charset="0"/>
                </a:rPr>
              </a:br>
              <a:r>
                <a:rPr lang="en-US" sz="1200">
                  <a:solidFill>
                    <a:schemeClr val="tx2"/>
                  </a:solidFill>
                  <a:latin typeface="Arial" panose="020B0604020202020204" pitchFamily="34" charset="0"/>
                </a:rPr>
                <a:t>Additional info</a:t>
              </a:r>
            </a:p>
          </p:txBody>
        </p:sp>
        <p:sp>
          <p:nvSpPr>
            <p:cNvPr id="24" name="Rectangle 23">
              <a:extLst>
                <a:ext uri="{FF2B5EF4-FFF2-40B4-BE49-F238E27FC236}">
                  <a16:creationId xmlns:a16="http://schemas.microsoft.com/office/drawing/2014/main" id="{146607A1-8945-B449-AE18-F90962E52FA9}"/>
                </a:ext>
              </a:extLst>
            </p:cNvPr>
            <p:cNvSpPr/>
            <p:nvPr/>
          </p:nvSpPr>
          <p:spPr bwMode="auto">
            <a:xfrm>
              <a:off x="4347413" y="3064942"/>
              <a:ext cx="1801704" cy="280828"/>
            </a:xfrm>
            <a:prstGeom prst="rect">
              <a:avLst/>
            </a:prstGeom>
            <a:solidFill>
              <a:schemeClr val="accent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3600">
                <a:solidFill>
                  <a:schemeClr val="bg1"/>
                </a:solidFill>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25" name="TextBox 24">
              <a:extLst>
                <a:ext uri="{FF2B5EF4-FFF2-40B4-BE49-F238E27FC236}">
                  <a16:creationId xmlns:a16="http://schemas.microsoft.com/office/drawing/2014/main" id="{C7D0D61C-C60A-9946-8348-F3B26A58553E}"/>
                </a:ext>
              </a:extLst>
            </p:cNvPr>
            <p:cNvSpPr txBox="1"/>
            <p:nvPr/>
          </p:nvSpPr>
          <p:spPr>
            <a:xfrm>
              <a:off x="4347413" y="2464817"/>
              <a:ext cx="912556" cy="438027"/>
            </a:xfrm>
            <a:prstGeom prst="rect">
              <a:avLst/>
            </a:prstGeom>
            <a:noFill/>
          </p:spPr>
          <p:txBody>
            <a:bodyPr wrap="none" lIns="0" tIns="0" rIns="0" bIns="0" rtlCol="0">
              <a:spAutoFit/>
            </a:bodyPr>
            <a:lstStyle/>
            <a:p>
              <a:r>
                <a:rPr lang="en-US" sz="1800" b="1">
                  <a:latin typeface="Arial" panose="020B0604020202020204" pitchFamily="34" charset="0"/>
                </a:rPr>
                <a:t>Phase 2</a:t>
              </a:r>
              <a:br>
                <a:rPr lang="en-US" sz="1800" b="1">
                  <a:latin typeface="Arial" panose="020B0604020202020204" pitchFamily="34" charset="0"/>
                </a:rPr>
              </a:br>
              <a:r>
                <a:rPr lang="en-US" sz="1800">
                  <a:latin typeface="Arial" panose="020B0604020202020204" pitchFamily="34" charset="0"/>
                </a:rPr>
                <a:t>Description</a:t>
              </a:r>
            </a:p>
          </p:txBody>
        </p:sp>
        <p:sp>
          <p:nvSpPr>
            <p:cNvPr id="26" name="TextBox 25">
              <a:extLst>
                <a:ext uri="{FF2B5EF4-FFF2-40B4-BE49-F238E27FC236}">
                  <a16:creationId xmlns:a16="http://schemas.microsoft.com/office/drawing/2014/main" id="{11C73D4B-E257-5A4D-AD3E-C2F2BA63F75B}"/>
                </a:ext>
              </a:extLst>
            </p:cNvPr>
            <p:cNvSpPr txBox="1"/>
            <p:nvPr/>
          </p:nvSpPr>
          <p:spPr>
            <a:xfrm>
              <a:off x="6146272" y="2464817"/>
              <a:ext cx="912556" cy="438027"/>
            </a:xfrm>
            <a:prstGeom prst="rect">
              <a:avLst/>
            </a:prstGeom>
            <a:noFill/>
          </p:spPr>
          <p:txBody>
            <a:bodyPr wrap="none" lIns="0" tIns="0" rIns="0" bIns="0" rtlCol="0">
              <a:spAutoFit/>
            </a:bodyPr>
            <a:lstStyle/>
            <a:p>
              <a:r>
                <a:rPr lang="en-US" sz="1800" b="1">
                  <a:latin typeface="Arial" panose="020B0604020202020204" pitchFamily="34" charset="0"/>
                </a:rPr>
                <a:t>Phase 3</a:t>
              </a:r>
              <a:br>
                <a:rPr lang="en-US" sz="1800" b="1">
                  <a:latin typeface="Arial" panose="020B0604020202020204" pitchFamily="34" charset="0"/>
                </a:rPr>
              </a:br>
              <a:r>
                <a:rPr lang="en-US" sz="1800">
                  <a:latin typeface="Arial" panose="020B0604020202020204" pitchFamily="34" charset="0"/>
                </a:rPr>
                <a:t>Description</a:t>
              </a:r>
            </a:p>
          </p:txBody>
        </p:sp>
        <p:sp>
          <p:nvSpPr>
            <p:cNvPr id="27" name="TextBox 26">
              <a:extLst>
                <a:ext uri="{FF2B5EF4-FFF2-40B4-BE49-F238E27FC236}">
                  <a16:creationId xmlns:a16="http://schemas.microsoft.com/office/drawing/2014/main" id="{23AFA359-F4A4-3240-882B-78E7F6450031}"/>
                </a:ext>
              </a:extLst>
            </p:cNvPr>
            <p:cNvSpPr txBox="1"/>
            <p:nvPr/>
          </p:nvSpPr>
          <p:spPr>
            <a:xfrm>
              <a:off x="7922813" y="2464817"/>
              <a:ext cx="912556" cy="438027"/>
            </a:xfrm>
            <a:prstGeom prst="rect">
              <a:avLst/>
            </a:prstGeom>
            <a:noFill/>
          </p:spPr>
          <p:txBody>
            <a:bodyPr wrap="none" lIns="0" tIns="0" rIns="0" bIns="0" rtlCol="0">
              <a:spAutoFit/>
            </a:bodyPr>
            <a:lstStyle/>
            <a:p>
              <a:r>
                <a:rPr lang="en-US" sz="1800" b="1">
                  <a:latin typeface="Arial" panose="020B0604020202020204" pitchFamily="34" charset="0"/>
                </a:rPr>
                <a:t>Phase 4</a:t>
              </a:r>
              <a:br>
                <a:rPr lang="en-US" sz="1800" b="1">
                  <a:latin typeface="Arial" panose="020B0604020202020204" pitchFamily="34" charset="0"/>
                </a:rPr>
              </a:br>
              <a:r>
                <a:rPr lang="en-US" sz="1800">
                  <a:latin typeface="Arial" panose="020B0604020202020204" pitchFamily="34" charset="0"/>
                </a:rPr>
                <a:t>Description</a:t>
              </a:r>
            </a:p>
          </p:txBody>
        </p:sp>
        <p:sp>
          <p:nvSpPr>
            <p:cNvPr id="29" name="TextBox 28">
              <a:extLst>
                <a:ext uri="{FF2B5EF4-FFF2-40B4-BE49-F238E27FC236}">
                  <a16:creationId xmlns:a16="http://schemas.microsoft.com/office/drawing/2014/main" id="{1EC9B3F0-B238-EF4C-BE22-EA6E1F7D3E0E}"/>
                </a:ext>
              </a:extLst>
            </p:cNvPr>
            <p:cNvSpPr txBox="1"/>
            <p:nvPr/>
          </p:nvSpPr>
          <p:spPr>
            <a:xfrm>
              <a:off x="8019191" y="3873509"/>
              <a:ext cx="1608948" cy="292018"/>
            </a:xfrm>
            <a:prstGeom prst="rect">
              <a:avLst/>
            </a:prstGeom>
            <a:noFill/>
          </p:spPr>
          <p:txBody>
            <a:bodyPr wrap="square" lIns="0" tIns="0" rIns="0" bIns="0" rtlCol="0">
              <a:spAutoFit/>
            </a:bodyPr>
            <a:lstStyle/>
            <a:p>
              <a:pPr algn="ctr"/>
              <a:r>
                <a:rPr lang="en-US" sz="1200">
                  <a:latin typeface="Arial" panose="020B0604020202020204" pitchFamily="34" charset="0"/>
                </a:rPr>
                <a:t>Deliverable 4</a:t>
              </a:r>
              <a:br>
                <a:rPr lang="en-US" sz="1200">
                  <a:latin typeface="Arial" panose="020B0604020202020204" pitchFamily="34" charset="0"/>
                </a:rPr>
              </a:br>
              <a:r>
                <a:rPr lang="en-US" sz="1200">
                  <a:solidFill>
                    <a:schemeClr val="tx2"/>
                  </a:solidFill>
                  <a:latin typeface="Arial" panose="020B0604020202020204" pitchFamily="34" charset="0"/>
                </a:rPr>
                <a:t>Additional info</a:t>
              </a:r>
            </a:p>
          </p:txBody>
        </p:sp>
      </p:grpSp>
    </p:spTree>
    <p:custDataLst>
      <p:tags r:id="rId1"/>
    </p:custDataLst>
    <p:extLst>
      <p:ext uri="{BB962C8B-B14F-4D97-AF65-F5344CB8AC3E}">
        <p14:creationId xmlns:p14="http://schemas.microsoft.com/office/powerpoint/2010/main" val="335123801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a:extLst>
              <a:ext uri="{FF2B5EF4-FFF2-40B4-BE49-F238E27FC236}">
                <a16:creationId xmlns:a16="http://schemas.microsoft.com/office/drawing/2014/main" id="{9A8B2A95-0C78-284A-95D5-7100366018DB}"/>
              </a:ext>
            </a:extLst>
          </p:cNvPr>
          <p:cNvSpPr>
            <a:spLocks noGrp="1"/>
          </p:cNvSpPr>
          <p:nvPr>
            <p:ph type="title"/>
          </p:nvPr>
        </p:nvSpPr>
        <p:spPr>
          <a:xfrm>
            <a:off x="605367" y="378457"/>
            <a:ext cx="10145760" cy="415498"/>
          </a:xfrm>
        </p:spPr>
        <p:txBody>
          <a:bodyPr/>
          <a:lstStyle/>
          <a:p>
            <a:r>
              <a:rPr lang="en-US"/>
              <a:t>Venn Diagram</a:t>
            </a:r>
          </a:p>
        </p:txBody>
      </p:sp>
      <p:sp>
        <p:nvSpPr>
          <p:cNvPr id="2" name="Slide Number Placeholder 1">
            <a:extLst>
              <a:ext uri="{FF2B5EF4-FFF2-40B4-BE49-F238E27FC236}">
                <a16:creationId xmlns:a16="http://schemas.microsoft.com/office/drawing/2014/main" id="{9C141521-4DF7-4FAD-8B3F-ACBA6F77FD6B}"/>
              </a:ext>
            </a:extLst>
          </p:cNvPr>
          <p:cNvSpPr>
            <a:spLocks noGrp="1"/>
          </p:cNvSpPr>
          <p:nvPr>
            <p:ph type="sldNum" sz="quarter" idx="21"/>
          </p:nvPr>
        </p:nvSpPr>
        <p:spPr>
          <a:xfrm>
            <a:off x="11643919" y="6219717"/>
            <a:ext cx="454400" cy="333375"/>
          </a:xfrm>
        </p:spPr>
        <p:txBody>
          <a:bodyPr/>
          <a:lstStyle/>
          <a:p>
            <a:fld id="{AD816501-AAE5-214E-B100-00C3DC5F5E3F}" type="slidenum">
              <a:rPr lang="en-US" smtClean="0"/>
              <a:pPr/>
              <a:t>38</a:t>
            </a:fld>
            <a:endParaRPr lang="en-US"/>
          </a:p>
        </p:txBody>
      </p:sp>
      <p:sp>
        <p:nvSpPr>
          <p:cNvPr id="35" name="Oval 34">
            <a:extLst>
              <a:ext uri="{FF2B5EF4-FFF2-40B4-BE49-F238E27FC236}">
                <a16:creationId xmlns:a16="http://schemas.microsoft.com/office/drawing/2014/main" id="{3FBC4553-BA3C-0A42-BE42-C7104D4F6881}"/>
              </a:ext>
            </a:extLst>
          </p:cNvPr>
          <p:cNvSpPr/>
          <p:nvPr/>
        </p:nvSpPr>
        <p:spPr bwMode="auto">
          <a:xfrm>
            <a:off x="2733895" y="943591"/>
            <a:ext cx="4897514" cy="4897514"/>
          </a:xfrm>
          <a:prstGeom prst="ellipse">
            <a:avLst/>
          </a:prstGeom>
          <a:solidFill>
            <a:srgbClr val="D9D9D6">
              <a:alpha val="50000"/>
            </a:srgb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3200" err="1">
              <a:solidFill>
                <a:schemeClr val="bg1"/>
              </a:solidFill>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36" name="Oval 35">
            <a:extLst>
              <a:ext uri="{FF2B5EF4-FFF2-40B4-BE49-F238E27FC236}">
                <a16:creationId xmlns:a16="http://schemas.microsoft.com/office/drawing/2014/main" id="{AD0E4655-9166-3D40-B16B-CC32AF6C3FE3}"/>
              </a:ext>
            </a:extLst>
          </p:cNvPr>
          <p:cNvSpPr/>
          <p:nvPr/>
        </p:nvSpPr>
        <p:spPr bwMode="auto">
          <a:xfrm>
            <a:off x="4530963" y="943591"/>
            <a:ext cx="4897514" cy="4897514"/>
          </a:xfrm>
          <a:prstGeom prst="ellipse">
            <a:avLst/>
          </a:prstGeom>
          <a:solidFill>
            <a:srgbClr val="D9D9D6">
              <a:alpha val="50000"/>
            </a:srgb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3200" err="1">
              <a:solidFill>
                <a:schemeClr val="bg1"/>
              </a:solidFill>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26" name="TextBox 25">
            <a:extLst>
              <a:ext uri="{FF2B5EF4-FFF2-40B4-BE49-F238E27FC236}">
                <a16:creationId xmlns:a16="http://schemas.microsoft.com/office/drawing/2014/main" id="{A16A69F7-6548-2542-8625-0EE9B7D844CF}"/>
              </a:ext>
            </a:extLst>
          </p:cNvPr>
          <p:cNvSpPr txBox="1"/>
          <p:nvPr/>
        </p:nvSpPr>
        <p:spPr>
          <a:xfrm>
            <a:off x="7908411" y="1966211"/>
            <a:ext cx="887551" cy="338554"/>
          </a:xfrm>
          <a:prstGeom prst="rect">
            <a:avLst/>
          </a:prstGeom>
          <a:noFill/>
        </p:spPr>
        <p:txBody>
          <a:bodyPr wrap="none" rtlCol="0">
            <a:spAutoFit/>
          </a:bodyPr>
          <a:lstStyle/>
          <a:p>
            <a:r>
              <a:rPr lang="en-US" sz="1600" b="1">
                <a:solidFill>
                  <a:schemeClr val="accent1"/>
                </a:solidFill>
                <a:latin typeface="Arial" panose="020B0604020202020204" pitchFamily="34" charset="0"/>
              </a:rPr>
              <a:t>Topic 2</a:t>
            </a:r>
          </a:p>
        </p:txBody>
      </p:sp>
      <p:sp>
        <p:nvSpPr>
          <p:cNvPr id="27" name="TextBox 26">
            <a:extLst>
              <a:ext uri="{FF2B5EF4-FFF2-40B4-BE49-F238E27FC236}">
                <a16:creationId xmlns:a16="http://schemas.microsoft.com/office/drawing/2014/main" id="{81E4EBA9-6EBF-814B-B31F-AA6715782E1C}"/>
              </a:ext>
            </a:extLst>
          </p:cNvPr>
          <p:cNvSpPr txBox="1"/>
          <p:nvPr/>
        </p:nvSpPr>
        <p:spPr>
          <a:xfrm>
            <a:off x="3414821" y="1966211"/>
            <a:ext cx="887551" cy="338554"/>
          </a:xfrm>
          <a:prstGeom prst="rect">
            <a:avLst/>
          </a:prstGeom>
          <a:noFill/>
        </p:spPr>
        <p:txBody>
          <a:bodyPr wrap="none" rtlCol="0">
            <a:spAutoFit/>
          </a:bodyPr>
          <a:lstStyle/>
          <a:p>
            <a:r>
              <a:rPr lang="en-US" sz="1600" b="1">
                <a:solidFill>
                  <a:schemeClr val="accent1"/>
                </a:solidFill>
                <a:latin typeface="Arial" panose="020B0604020202020204" pitchFamily="34" charset="0"/>
              </a:rPr>
              <a:t>Topic 1</a:t>
            </a:r>
          </a:p>
        </p:txBody>
      </p:sp>
      <p:sp>
        <p:nvSpPr>
          <p:cNvPr id="28" name="TextBox 27">
            <a:extLst>
              <a:ext uri="{FF2B5EF4-FFF2-40B4-BE49-F238E27FC236}">
                <a16:creationId xmlns:a16="http://schemas.microsoft.com/office/drawing/2014/main" id="{ADCE37B5-CBBE-BA4D-A926-1FB6772224F0}"/>
              </a:ext>
            </a:extLst>
          </p:cNvPr>
          <p:cNvSpPr txBox="1"/>
          <p:nvPr/>
        </p:nvSpPr>
        <p:spPr>
          <a:xfrm>
            <a:off x="2985652" y="2862267"/>
            <a:ext cx="1489318" cy="830997"/>
          </a:xfrm>
          <a:prstGeom prst="rect">
            <a:avLst/>
          </a:prstGeom>
          <a:noFill/>
        </p:spPr>
        <p:txBody>
          <a:bodyPr wrap="none" rtlCol="0">
            <a:spAutoFit/>
          </a:bodyPr>
          <a:lstStyle/>
          <a:p>
            <a:pPr marL="228600" indent="-228600">
              <a:buFont typeface="Arial" panose="020B0604020202020204" pitchFamily="34" charset="0"/>
              <a:buChar char="•"/>
            </a:pPr>
            <a:r>
              <a:rPr lang="en-US" sz="1200" b="1">
                <a:solidFill>
                  <a:schemeClr val="tx2"/>
                </a:solidFill>
                <a:latin typeface="Arial" panose="020B0604020202020204" pitchFamily="34" charset="0"/>
              </a:rPr>
              <a:t>Text goes here</a:t>
            </a:r>
          </a:p>
          <a:p>
            <a:pPr marL="228600" indent="-228600">
              <a:buFont typeface="Arial" panose="020B0604020202020204" pitchFamily="34" charset="0"/>
              <a:buChar char="•"/>
            </a:pPr>
            <a:r>
              <a:rPr lang="en-US" sz="1200" b="1">
                <a:solidFill>
                  <a:schemeClr val="tx2"/>
                </a:solidFill>
                <a:latin typeface="Arial" panose="020B0604020202020204" pitchFamily="34" charset="0"/>
              </a:rPr>
              <a:t>Text goes here</a:t>
            </a:r>
          </a:p>
          <a:p>
            <a:pPr marL="228600" indent="-228600">
              <a:buFont typeface="Arial" panose="020B0604020202020204" pitchFamily="34" charset="0"/>
              <a:buChar char="•"/>
            </a:pPr>
            <a:r>
              <a:rPr lang="en-US" sz="1200" b="1">
                <a:solidFill>
                  <a:schemeClr val="tx2"/>
                </a:solidFill>
                <a:latin typeface="Arial" panose="020B0604020202020204" pitchFamily="34" charset="0"/>
              </a:rPr>
              <a:t>Text goes here</a:t>
            </a:r>
          </a:p>
        </p:txBody>
      </p:sp>
      <p:sp>
        <p:nvSpPr>
          <p:cNvPr id="29" name="TextBox 28">
            <a:extLst>
              <a:ext uri="{FF2B5EF4-FFF2-40B4-BE49-F238E27FC236}">
                <a16:creationId xmlns:a16="http://schemas.microsoft.com/office/drawing/2014/main" id="{9BE06C6F-EF4E-D546-A9C4-C1CE24382B9A}"/>
              </a:ext>
            </a:extLst>
          </p:cNvPr>
          <p:cNvSpPr txBox="1"/>
          <p:nvPr/>
        </p:nvSpPr>
        <p:spPr>
          <a:xfrm>
            <a:off x="7719328" y="2862169"/>
            <a:ext cx="1489318" cy="830997"/>
          </a:xfrm>
          <a:prstGeom prst="rect">
            <a:avLst/>
          </a:prstGeom>
          <a:noFill/>
        </p:spPr>
        <p:txBody>
          <a:bodyPr wrap="none" rtlCol="0">
            <a:spAutoFit/>
          </a:bodyPr>
          <a:lstStyle/>
          <a:p>
            <a:pPr marL="228600" indent="-228600">
              <a:buFont typeface="Arial" panose="020B0604020202020204" pitchFamily="34" charset="0"/>
              <a:buChar char="•"/>
            </a:pPr>
            <a:r>
              <a:rPr lang="en-US" sz="1200" b="1">
                <a:solidFill>
                  <a:schemeClr val="tx2"/>
                </a:solidFill>
                <a:latin typeface="Arial" panose="020B0604020202020204" pitchFamily="34" charset="0"/>
              </a:rPr>
              <a:t>Text goes here</a:t>
            </a:r>
          </a:p>
          <a:p>
            <a:pPr marL="228600" indent="-228600">
              <a:buFont typeface="Arial" panose="020B0604020202020204" pitchFamily="34" charset="0"/>
              <a:buChar char="•"/>
            </a:pPr>
            <a:r>
              <a:rPr lang="en-US" sz="1200" b="1">
                <a:solidFill>
                  <a:schemeClr val="tx2"/>
                </a:solidFill>
                <a:latin typeface="Arial" panose="020B0604020202020204" pitchFamily="34" charset="0"/>
              </a:rPr>
              <a:t>Text goes here</a:t>
            </a:r>
          </a:p>
          <a:p>
            <a:pPr marL="228600" indent="-228600">
              <a:buFont typeface="Arial" panose="020B0604020202020204" pitchFamily="34" charset="0"/>
              <a:buChar char="•"/>
            </a:pPr>
            <a:r>
              <a:rPr lang="en-US" sz="1200" b="1">
                <a:solidFill>
                  <a:schemeClr val="tx2"/>
                </a:solidFill>
                <a:latin typeface="Arial" panose="020B0604020202020204" pitchFamily="34" charset="0"/>
              </a:rPr>
              <a:t>Text goes here</a:t>
            </a:r>
          </a:p>
        </p:txBody>
      </p:sp>
      <p:sp>
        <p:nvSpPr>
          <p:cNvPr id="30" name="TextBox 29">
            <a:extLst>
              <a:ext uri="{FF2B5EF4-FFF2-40B4-BE49-F238E27FC236}">
                <a16:creationId xmlns:a16="http://schemas.microsoft.com/office/drawing/2014/main" id="{DE3D5DC9-3430-704A-95C3-A6D98F73F674}"/>
              </a:ext>
            </a:extLst>
          </p:cNvPr>
          <p:cNvSpPr txBox="1"/>
          <p:nvPr/>
        </p:nvSpPr>
        <p:spPr>
          <a:xfrm>
            <a:off x="5182652" y="2882096"/>
            <a:ext cx="1489318" cy="830997"/>
          </a:xfrm>
          <a:prstGeom prst="rect">
            <a:avLst/>
          </a:prstGeom>
          <a:noFill/>
        </p:spPr>
        <p:txBody>
          <a:bodyPr wrap="none" rtlCol="0">
            <a:spAutoFit/>
          </a:bodyPr>
          <a:lstStyle/>
          <a:p>
            <a:pPr marL="228600" indent="-228600">
              <a:buFont typeface="Arial" panose="020B0604020202020204" pitchFamily="34" charset="0"/>
              <a:buChar char="•"/>
            </a:pPr>
            <a:r>
              <a:rPr lang="en-US" sz="1200" b="1">
                <a:solidFill>
                  <a:schemeClr val="tx2"/>
                </a:solidFill>
                <a:latin typeface="Arial" panose="020B0604020202020204" pitchFamily="34" charset="0"/>
              </a:rPr>
              <a:t>Text goes here</a:t>
            </a:r>
          </a:p>
          <a:p>
            <a:pPr marL="228600" indent="-228600">
              <a:buFont typeface="Arial" panose="020B0604020202020204" pitchFamily="34" charset="0"/>
              <a:buChar char="•"/>
            </a:pPr>
            <a:r>
              <a:rPr lang="en-US" sz="1200" b="1">
                <a:solidFill>
                  <a:schemeClr val="tx2"/>
                </a:solidFill>
                <a:latin typeface="Arial" panose="020B0604020202020204" pitchFamily="34" charset="0"/>
              </a:rPr>
              <a:t>Text goes here</a:t>
            </a:r>
          </a:p>
          <a:p>
            <a:pPr marL="228600" indent="-228600">
              <a:buFont typeface="Arial" panose="020B0604020202020204" pitchFamily="34" charset="0"/>
              <a:buChar char="•"/>
            </a:pPr>
            <a:r>
              <a:rPr lang="en-US" sz="1200" b="1">
                <a:solidFill>
                  <a:schemeClr val="tx2"/>
                </a:solidFill>
                <a:latin typeface="Arial" panose="020B0604020202020204" pitchFamily="34" charset="0"/>
              </a:rPr>
              <a:t>Text goes here</a:t>
            </a:r>
          </a:p>
        </p:txBody>
      </p:sp>
      <p:sp>
        <p:nvSpPr>
          <p:cNvPr id="31" name="TextBox 30">
            <a:extLst>
              <a:ext uri="{FF2B5EF4-FFF2-40B4-BE49-F238E27FC236}">
                <a16:creationId xmlns:a16="http://schemas.microsoft.com/office/drawing/2014/main" id="{2CE142F3-5579-464D-9824-369C65663EF3}"/>
              </a:ext>
            </a:extLst>
          </p:cNvPr>
          <p:cNvSpPr txBox="1"/>
          <p:nvPr/>
        </p:nvSpPr>
        <p:spPr>
          <a:xfrm>
            <a:off x="5650637" y="1966211"/>
            <a:ext cx="887551" cy="338554"/>
          </a:xfrm>
          <a:prstGeom prst="rect">
            <a:avLst/>
          </a:prstGeom>
          <a:noFill/>
        </p:spPr>
        <p:txBody>
          <a:bodyPr wrap="none" rtlCol="0">
            <a:spAutoFit/>
          </a:bodyPr>
          <a:lstStyle/>
          <a:p>
            <a:pPr algn="ctr"/>
            <a:r>
              <a:rPr lang="en-US" sz="1600" b="1">
                <a:solidFill>
                  <a:schemeClr val="accent1"/>
                </a:solidFill>
                <a:latin typeface="Arial" panose="020B0604020202020204" pitchFamily="34" charset="0"/>
              </a:rPr>
              <a:t>Topic 3</a:t>
            </a:r>
          </a:p>
        </p:txBody>
      </p:sp>
    </p:spTree>
    <p:custDataLst>
      <p:tags r:id="rId1"/>
    </p:custDataLst>
    <p:extLst>
      <p:ext uri="{BB962C8B-B14F-4D97-AF65-F5344CB8AC3E}">
        <p14:creationId xmlns:p14="http://schemas.microsoft.com/office/powerpoint/2010/main" val="360310535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A2ABA7-EFC3-479E-BAE2-01EC76C3F012}"/>
              </a:ext>
            </a:extLst>
          </p:cNvPr>
          <p:cNvSpPr>
            <a:spLocks noGrp="1"/>
          </p:cNvSpPr>
          <p:nvPr>
            <p:ph type="body" sz="quarter" idx="10"/>
          </p:nvPr>
        </p:nvSpPr>
        <p:spPr/>
        <p:txBody>
          <a:bodyPr/>
          <a:lstStyle/>
          <a:p>
            <a:endParaRPr lang="en-US"/>
          </a:p>
        </p:txBody>
      </p:sp>
      <p:sp>
        <p:nvSpPr>
          <p:cNvPr id="2" name="Slide Number Placeholder 1">
            <a:extLst>
              <a:ext uri="{FF2B5EF4-FFF2-40B4-BE49-F238E27FC236}">
                <a16:creationId xmlns:a16="http://schemas.microsoft.com/office/drawing/2014/main" id="{F9C5E79A-CB8B-448E-BBAD-0C9BD6CA8B57}"/>
              </a:ext>
            </a:extLst>
          </p:cNvPr>
          <p:cNvSpPr>
            <a:spLocks noGrp="1"/>
          </p:cNvSpPr>
          <p:nvPr>
            <p:ph type="sldNum" sz="quarter" idx="21"/>
          </p:nvPr>
        </p:nvSpPr>
        <p:spPr>
          <a:xfrm>
            <a:off x="11643919" y="6219717"/>
            <a:ext cx="454400" cy="333375"/>
          </a:xfrm>
        </p:spPr>
        <p:txBody>
          <a:bodyPr/>
          <a:lstStyle/>
          <a:p>
            <a:fld id="{AD816501-AAE5-214E-B100-00C3DC5F5E3F}" type="slidenum">
              <a:rPr lang="en-US" smtClean="0"/>
              <a:pPr/>
              <a:t>39</a:t>
            </a:fld>
            <a:endParaRPr lang="en-US"/>
          </a:p>
        </p:txBody>
      </p:sp>
      <p:sp>
        <p:nvSpPr>
          <p:cNvPr id="62" name="Title 1">
            <a:extLst>
              <a:ext uri="{FF2B5EF4-FFF2-40B4-BE49-F238E27FC236}">
                <a16:creationId xmlns:a16="http://schemas.microsoft.com/office/drawing/2014/main" id="{9A8B2A95-0C78-284A-95D5-7100366018DB}"/>
              </a:ext>
            </a:extLst>
          </p:cNvPr>
          <p:cNvSpPr>
            <a:spLocks noGrp="1"/>
          </p:cNvSpPr>
          <p:nvPr>
            <p:ph type="title"/>
          </p:nvPr>
        </p:nvSpPr>
        <p:spPr>
          <a:xfrm>
            <a:off x="605367" y="378457"/>
            <a:ext cx="10145760" cy="415498"/>
          </a:xfrm>
        </p:spPr>
        <p:txBody>
          <a:bodyPr/>
          <a:lstStyle/>
          <a:p>
            <a:r>
              <a:rPr lang="en-US"/>
              <a:t>Organizational Chart</a:t>
            </a:r>
          </a:p>
        </p:txBody>
      </p:sp>
      <p:grpSp>
        <p:nvGrpSpPr>
          <p:cNvPr id="4" name="Group 3">
            <a:extLst>
              <a:ext uri="{FF2B5EF4-FFF2-40B4-BE49-F238E27FC236}">
                <a16:creationId xmlns:a16="http://schemas.microsoft.com/office/drawing/2014/main" id="{93AAD4CF-EA3D-4889-A713-43F597F85FC6}"/>
              </a:ext>
            </a:extLst>
          </p:cNvPr>
          <p:cNvGrpSpPr/>
          <p:nvPr/>
        </p:nvGrpSpPr>
        <p:grpSpPr>
          <a:xfrm>
            <a:off x="1685697" y="1576194"/>
            <a:ext cx="8787799" cy="4502888"/>
            <a:chOff x="1685697" y="1412136"/>
            <a:chExt cx="8787799" cy="4502888"/>
          </a:xfrm>
        </p:grpSpPr>
        <p:cxnSp>
          <p:nvCxnSpPr>
            <p:cNvPr id="194" name="Straight Connector 193">
              <a:extLst>
                <a:ext uri="{FF2B5EF4-FFF2-40B4-BE49-F238E27FC236}">
                  <a16:creationId xmlns:a16="http://schemas.microsoft.com/office/drawing/2014/main" id="{03582BA0-43D7-1D44-A69E-347E25E5D4D4}"/>
                </a:ext>
              </a:extLst>
            </p:cNvPr>
            <p:cNvCxnSpPr>
              <a:cxnSpLocks/>
            </p:cNvCxnSpPr>
            <p:nvPr/>
          </p:nvCxnSpPr>
          <p:spPr bwMode="auto">
            <a:xfrm>
              <a:off x="2129457" y="2263147"/>
              <a:ext cx="7730497" cy="6143"/>
            </a:xfrm>
            <a:prstGeom prst="line">
              <a:avLst/>
            </a:prstGeom>
            <a:solidFill>
              <a:srgbClr val="C0C0C0"/>
            </a:solidFill>
            <a:ln w="12700" cap="flat" cmpd="sng" algn="ctr">
              <a:solidFill>
                <a:schemeClr val="tx2"/>
              </a:solidFill>
              <a:prstDash val="solid"/>
              <a:round/>
              <a:headEnd type="none" w="med" len="med"/>
              <a:tailEnd type="none" w="med" len="med"/>
            </a:ln>
            <a:effectLst/>
          </p:spPr>
        </p:cxnSp>
        <p:cxnSp>
          <p:nvCxnSpPr>
            <p:cNvPr id="195" name="Straight Connector 194">
              <a:extLst>
                <a:ext uri="{FF2B5EF4-FFF2-40B4-BE49-F238E27FC236}">
                  <a16:creationId xmlns:a16="http://schemas.microsoft.com/office/drawing/2014/main" id="{F1477041-59C2-2C4C-AC3C-0BBE187D0BBE}"/>
                </a:ext>
              </a:extLst>
            </p:cNvPr>
            <p:cNvCxnSpPr>
              <a:cxnSpLocks/>
            </p:cNvCxnSpPr>
            <p:nvPr/>
          </p:nvCxnSpPr>
          <p:spPr bwMode="auto">
            <a:xfrm>
              <a:off x="5984932" y="2054349"/>
              <a:ext cx="0" cy="221562"/>
            </a:xfrm>
            <a:prstGeom prst="line">
              <a:avLst/>
            </a:prstGeom>
            <a:solidFill>
              <a:srgbClr val="C0C0C0"/>
            </a:solidFill>
            <a:ln w="12700" cap="flat" cmpd="sng" algn="ctr">
              <a:solidFill>
                <a:schemeClr val="tx2"/>
              </a:solidFill>
              <a:prstDash val="solid"/>
              <a:round/>
              <a:headEnd type="none" w="med" len="med"/>
              <a:tailEnd type="none" w="med" len="med"/>
            </a:ln>
            <a:effectLst/>
          </p:spPr>
        </p:cxnSp>
        <p:cxnSp>
          <p:nvCxnSpPr>
            <p:cNvPr id="196" name="Straight Connector 195">
              <a:extLst>
                <a:ext uri="{FF2B5EF4-FFF2-40B4-BE49-F238E27FC236}">
                  <a16:creationId xmlns:a16="http://schemas.microsoft.com/office/drawing/2014/main" id="{A34D32A6-F12F-BC41-9EA0-950FBCB35C70}"/>
                </a:ext>
              </a:extLst>
            </p:cNvPr>
            <p:cNvCxnSpPr>
              <a:cxnSpLocks/>
            </p:cNvCxnSpPr>
            <p:nvPr/>
          </p:nvCxnSpPr>
          <p:spPr bwMode="auto">
            <a:xfrm>
              <a:off x="2129456" y="2263828"/>
              <a:ext cx="0" cy="231960"/>
            </a:xfrm>
            <a:prstGeom prst="line">
              <a:avLst/>
            </a:prstGeom>
            <a:solidFill>
              <a:srgbClr val="C0C0C0"/>
            </a:solidFill>
            <a:ln w="12700" cap="flat" cmpd="sng" algn="ctr">
              <a:solidFill>
                <a:srgbClr val="777777"/>
              </a:solidFill>
              <a:prstDash val="solid"/>
              <a:round/>
              <a:headEnd type="none" w="med" len="med"/>
              <a:tailEnd type="none" w="med" len="med"/>
            </a:ln>
            <a:effectLst/>
          </p:spPr>
        </p:cxnSp>
        <p:cxnSp>
          <p:nvCxnSpPr>
            <p:cNvPr id="197" name="Straight Connector 196">
              <a:extLst>
                <a:ext uri="{FF2B5EF4-FFF2-40B4-BE49-F238E27FC236}">
                  <a16:creationId xmlns:a16="http://schemas.microsoft.com/office/drawing/2014/main" id="{5CEB8465-B178-9A41-8B49-93639D147DB1}"/>
                </a:ext>
              </a:extLst>
            </p:cNvPr>
            <p:cNvCxnSpPr>
              <a:cxnSpLocks/>
            </p:cNvCxnSpPr>
            <p:nvPr/>
          </p:nvCxnSpPr>
          <p:spPr bwMode="auto">
            <a:xfrm flipH="1">
              <a:off x="2372422" y="3054386"/>
              <a:ext cx="8713" cy="2377730"/>
            </a:xfrm>
            <a:prstGeom prst="line">
              <a:avLst/>
            </a:prstGeom>
            <a:solidFill>
              <a:srgbClr val="C0C0C0"/>
            </a:solidFill>
            <a:ln w="12700" cap="flat" cmpd="sng" algn="ctr">
              <a:solidFill>
                <a:schemeClr val="tx2"/>
              </a:solidFill>
              <a:prstDash val="solid"/>
              <a:round/>
              <a:headEnd type="none" w="med" len="med"/>
              <a:tailEnd type="none" w="med" len="med"/>
            </a:ln>
            <a:effectLst/>
          </p:spPr>
        </p:cxnSp>
        <p:cxnSp>
          <p:nvCxnSpPr>
            <p:cNvPr id="198" name="Straight Connector 197">
              <a:extLst>
                <a:ext uri="{FF2B5EF4-FFF2-40B4-BE49-F238E27FC236}">
                  <a16:creationId xmlns:a16="http://schemas.microsoft.com/office/drawing/2014/main" id="{A8AD3AEC-FED3-424D-B2C0-40B451594A6B}"/>
                </a:ext>
              </a:extLst>
            </p:cNvPr>
            <p:cNvCxnSpPr>
              <a:cxnSpLocks/>
            </p:cNvCxnSpPr>
            <p:nvPr/>
          </p:nvCxnSpPr>
          <p:spPr bwMode="auto">
            <a:xfrm>
              <a:off x="2382072" y="3676389"/>
              <a:ext cx="161589" cy="0"/>
            </a:xfrm>
            <a:prstGeom prst="line">
              <a:avLst/>
            </a:prstGeom>
            <a:solidFill>
              <a:srgbClr val="C0C0C0"/>
            </a:solidFill>
            <a:ln w="12700" cap="flat" cmpd="sng" algn="ctr">
              <a:solidFill>
                <a:schemeClr val="tx2"/>
              </a:solidFill>
              <a:prstDash val="solid"/>
              <a:round/>
              <a:headEnd type="none" w="med" len="med"/>
              <a:tailEnd type="none" w="med" len="med"/>
            </a:ln>
            <a:effectLst/>
          </p:spPr>
        </p:cxnSp>
        <p:cxnSp>
          <p:nvCxnSpPr>
            <p:cNvPr id="200" name="Straight Connector 199">
              <a:extLst>
                <a:ext uri="{FF2B5EF4-FFF2-40B4-BE49-F238E27FC236}">
                  <a16:creationId xmlns:a16="http://schemas.microsoft.com/office/drawing/2014/main" id="{7AFE3BA5-0ABE-B845-8557-BECE94BF775E}"/>
                </a:ext>
              </a:extLst>
            </p:cNvPr>
            <p:cNvCxnSpPr>
              <a:cxnSpLocks/>
            </p:cNvCxnSpPr>
            <p:nvPr/>
          </p:nvCxnSpPr>
          <p:spPr bwMode="auto">
            <a:xfrm>
              <a:off x="4681392" y="3054386"/>
              <a:ext cx="0" cy="1560152"/>
            </a:xfrm>
            <a:prstGeom prst="line">
              <a:avLst/>
            </a:prstGeom>
            <a:solidFill>
              <a:srgbClr val="C0C0C0"/>
            </a:solidFill>
            <a:ln w="6350" cap="flat" cmpd="sng" algn="ctr">
              <a:solidFill>
                <a:schemeClr val="tx2"/>
              </a:solidFill>
              <a:prstDash val="dash"/>
              <a:round/>
              <a:headEnd type="none" w="med" len="med"/>
              <a:tailEnd type="none" w="med" len="med"/>
            </a:ln>
            <a:effectLst/>
          </p:spPr>
        </p:cxnSp>
        <p:cxnSp>
          <p:nvCxnSpPr>
            <p:cNvPr id="201" name="Straight Connector 200">
              <a:extLst>
                <a:ext uri="{FF2B5EF4-FFF2-40B4-BE49-F238E27FC236}">
                  <a16:creationId xmlns:a16="http://schemas.microsoft.com/office/drawing/2014/main" id="{7729B8B1-FDD9-4E47-9932-73D4E90352A8}"/>
                </a:ext>
              </a:extLst>
            </p:cNvPr>
            <p:cNvCxnSpPr>
              <a:cxnSpLocks/>
            </p:cNvCxnSpPr>
            <p:nvPr/>
          </p:nvCxnSpPr>
          <p:spPr bwMode="auto">
            <a:xfrm>
              <a:off x="4146654" y="4614538"/>
              <a:ext cx="534736" cy="0"/>
            </a:xfrm>
            <a:prstGeom prst="line">
              <a:avLst/>
            </a:prstGeom>
            <a:solidFill>
              <a:srgbClr val="C0C0C0"/>
            </a:solidFill>
            <a:ln w="6350" cap="flat" cmpd="sng" algn="ctr">
              <a:solidFill>
                <a:schemeClr val="tx2"/>
              </a:solidFill>
              <a:prstDash val="dash"/>
              <a:round/>
              <a:headEnd type="none" w="med" len="med"/>
              <a:tailEnd type="none" w="med" len="med"/>
            </a:ln>
            <a:effectLst/>
          </p:spPr>
        </p:cxnSp>
        <p:cxnSp>
          <p:nvCxnSpPr>
            <p:cNvPr id="202" name="Straight Connector 201">
              <a:extLst>
                <a:ext uri="{FF2B5EF4-FFF2-40B4-BE49-F238E27FC236}">
                  <a16:creationId xmlns:a16="http://schemas.microsoft.com/office/drawing/2014/main" id="{17816D64-59D6-9641-835A-A4D139638765}"/>
                </a:ext>
              </a:extLst>
            </p:cNvPr>
            <p:cNvCxnSpPr>
              <a:cxnSpLocks/>
            </p:cNvCxnSpPr>
            <p:nvPr/>
          </p:nvCxnSpPr>
          <p:spPr bwMode="auto">
            <a:xfrm>
              <a:off x="5010633" y="2272880"/>
              <a:ext cx="1" cy="2939580"/>
            </a:xfrm>
            <a:prstGeom prst="line">
              <a:avLst/>
            </a:prstGeom>
            <a:solidFill>
              <a:srgbClr val="C0C0C0"/>
            </a:solidFill>
            <a:ln w="12700" cap="flat" cmpd="sng" algn="ctr">
              <a:solidFill>
                <a:schemeClr val="tx2"/>
              </a:solidFill>
              <a:prstDash val="solid"/>
              <a:round/>
              <a:headEnd type="none" w="med" len="med"/>
              <a:tailEnd type="none" w="med" len="med"/>
            </a:ln>
            <a:effectLst/>
          </p:spPr>
        </p:cxnSp>
        <p:cxnSp>
          <p:nvCxnSpPr>
            <p:cNvPr id="203" name="Straight Connector 202">
              <a:extLst>
                <a:ext uri="{FF2B5EF4-FFF2-40B4-BE49-F238E27FC236}">
                  <a16:creationId xmlns:a16="http://schemas.microsoft.com/office/drawing/2014/main" id="{7339DA03-575C-AE4E-A2DA-5EEFCED42CCB}"/>
                </a:ext>
              </a:extLst>
            </p:cNvPr>
            <p:cNvCxnSpPr>
              <a:cxnSpLocks/>
            </p:cNvCxnSpPr>
            <p:nvPr/>
          </p:nvCxnSpPr>
          <p:spPr bwMode="auto">
            <a:xfrm>
              <a:off x="2379408" y="4624064"/>
              <a:ext cx="161589" cy="0"/>
            </a:xfrm>
            <a:prstGeom prst="line">
              <a:avLst/>
            </a:prstGeom>
            <a:solidFill>
              <a:srgbClr val="C0C0C0"/>
            </a:solidFill>
            <a:ln w="12700" cap="flat" cmpd="sng" algn="ctr">
              <a:solidFill>
                <a:schemeClr val="tx2"/>
              </a:solidFill>
              <a:prstDash val="solid"/>
              <a:round/>
              <a:headEnd type="none" w="med" len="med"/>
              <a:tailEnd type="none" w="med" len="med"/>
            </a:ln>
            <a:effectLst/>
          </p:spPr>
        </p:cxnSp>
        <p:cxnSp>
          <p:nvCxnSpPr>
            <p:cNvPr id="204" name="Straight Connector 203">
              <a:extLst>
                <a:ext uri="{FF2B5EF4-FFF2-40B4-BE49-F238E27FC236}">
                  <a16:creationId xmlns:a16="http://schemas.microsoft.com/office/drawing/2014/main" id="{6A8265B8-2736-2148-BD63-C688E3288D40}"/>
                </a:ext>
              </a:extLst>
            </p:cNvPr>
            <p:cNvCxnSpPr>
              <a:cxnSpLocks/>
            </p:cNvCxnSpPr>
            <p:nvPr/>
          </p:nvCxnSpPr>
          <p:spPr bwMode="auto">
            <a:xfrm>
              <a:off x="2367601" y="5435894"/>
              <a:ext cx="161589" cy="0"/>
            </a:xfrm>
            <a:prstGeom prst="line">
              <a:avLst/>
            </a:prstGeom>
            <a:solidFill>
              <a:srgbClr val="C0C0C0"/>
            </a:solidFill>
            <a:ln w="12700" cap="flat" cmpd="sng" algn="ctr">
              <a:solidFill>
                <a:schemeClr val="tx2"/>
              </a:solidFill>
              <a:prstDash val="solid"/>
              <a:round/>
              <a:headEnd type="none" w="med" len="med"/>
              <a:tailEnd type="none" w="med" len="med"/>
            </a:ln>
            <a:effectLst/>
          </p:spPr>
        </p:cxnSp>
        <p:cxnSp>
          <p:nvCxnSpPr>
            <p:cNvPr id="205" name="Straight Connector 204">
              <a:extLst>
                <a:ext uri="{FF2B5EF4-FFF2-40B4-BE49-F238E27FC236}">
                  <a16:creationId xmlns:a16="http://schemas.microsoft.com/office/drawing/2014/main" id="{EA400EB8-B100-004B-888A-677FC118FD11}"/>
                </a:ext>
              </a:extLst>
            </p:cNvPr>
            <p:cNvCxnSpPr>
              <a:cxnSpLocks/>
            </p:cNvCxnSpPr>
            <p:nvPr/>
          </p:nvCxnSpPr>
          <p:spPr bwMode="auto">
            <a:xfrm>
              <a:off x="5010633" y="3513985"/>
              <a:ext cx="161589" cy="0"/>
            </a:xfrm>
            <a:prstGeom prst="line">
              <a:avLst/>
            </a:prstGeom>
            <a:solidFill>
              <a:srgbClr val="C0C0C0"/>
            </a:solidFill>
            <a:ln w="12700" cap="flat" cmpd="sng" algn="ctr">
              <a:solidFill>
                <a:schemeClr val="tx2"/>
              </a:solidFill>
              <a:prstDash val="solid"/>
              <a:round/>
              <a:headEnd type="none" w="med" len="med"/>
              <a:tailEnd type="none" w="med" len="med"/>
            </a:ln>
            <a:effectLst/>
          </p:spPr>
        </p:cxnSp>
        <p:cxnSp>
          <p:nvCxnSpPr>
            <p:cNvPr id="206" name="Straight Connector 205">
              <a:extLst>
                <a:ext uri="{FF2B5EF4-FFF2-40B4-BE49-F238E27FC236}">
                  <a16:creationId xmlns:a16="http://schemas.microsoft.com/office/drawing/2014/main" id="{D1DDD1A2-49F5-4A41-80FA-A9FD22BC4BC4}"/>
                </a:ext>
              </a:extLst>
            </p:cNvPr>
            <p:cNvCxnSpPr>
              <a:cxnSpLocks/>
            </p:cNvCxnSpPr>
            <p:nvPr/>
          </p:nvCxnSpPr>
          <p:spPr bwMode="auto">
            <a:xfrm>
              <a:off x="5012788" y="4357684"/>
              <a:ext cx="161589" cy="0"/>
            </a:xfrm>
            <a:prstGeom prst="line">
              <a:avLst/>
            </a:prstGeom>
            <a:solidFill>
              <a:srgbClr val="C0C0C0"/>
            </a:solidFill>
            <a:ln w="12700" cap="flat" cmpd="sng" algn="ctr">
              <a:solidFill>
                <a:schemeClr val="tx2"/>
              </a:solidFill>
              <a:prstDash val="solid"/>
              <a:round/>
              <a:headEnd type="none" w="med" len="med"/>
              <a:tailEnd type="none" w="med" len="med"/>
            </a:ln>
            <a:effectLst/>
          </p:spPr>
        </p:cxnSp>
        <p:cxnSp>
          <p:nvCxnSpPr>
            <p:cNvPr id="207" name="Straight Connector 206">
              <a:extLst>
                <a:ext uri="{FF2B5EF4-FFF2-40B4-BE49-F238E27FC236}">
                  <a16:creationId xmlns:a16="http://schemas.microsoft.com/office/drawing/2014/main" id="{3EAF6C36-B0A7-7743-A2AA-E0849E2201DF}"/>
                </a:ext>
              </a:extLst>
            </p:cNvPr>
            <p:cNvCxnSpPr>
              <a:cxnSpLocks/>
            </p:cNvCxnSpPr>
            <p:nvPr/>
          </p:nvCxnSpPr>
          <p:spPr bwMode="auto">
            <a:xfrm>
              <a:off x="5005813" y="5206684"/>
              <a:ext cx="196859" cy="0"/>
            </a:xfrm>
            <a:prstGeom prst="line">
              <a:avLst/>
            </a:prstGeom>
            <a:solidFill>
              <a:srgbClr val="C0C0C0"/>
            </a:solidFill>
            <a:ln w="12700" cap="flat" cmpd="sng" algn="ctr">
              <a:solidFill>
                <a:schemeClr val="tx2"/>
              </a:solidFill>
              <a:prstDash val="solid"/>
              <a:round/>
              <a:headEnd type="none" w="med" len="med"/>
              <a:tailEnd type="none" w="med" len="med"/>
            </a:ln>
            <a:effectLst/>
          </p:spPr>
        </p:cxnSp>
        <p:cxnSp>
          <p:nvCxnSpPr>
            <p:cNvPr id="208" name="Straight Connector 207">
              <a:extLst>
                <a:ext uri="{FF2B5EF4-FFF2-40B4-BE49-F238E27FC236}">
                  <a16:creationId xmlns:a16="http://schemas.microsoft.com/office/drawing/2014/main" id="{DB265D82-841F-C04D-8A30-36BA0622CBE3}"/>
                </a:ext>
              </a:extLst>
            </p:cNvPr>
            <p:cNvCxnSpPr>
              <a:cxnSpLocks/>
            </p:cNvCxnSpPr>
            <p:nvPr/>
          </p:nvCxnSpPr>
          <p:spPr bwMode="auto">
            <a:xfrm>
              <a:off x="7524554" y="2270503"/>
              <a:ext cx="0" cy="2709475"/>
            </a:xfrm>
            <a:prstGeom prst="line">
              <a:avLst/>
            </a:prstGeom>
            <a:solidFill>
              <a:srgbClr val="C0C0C0"/>
            </a:solidFill>
            <a:ln w="12700" cap="flat" cmpd="sng" algn="ctr">
              <a:solidFill>
                <a:schemeClr val="bg1">
                  <a:lumMod val="50000"/>
                </a:schemeClr>
              </a:solidFill>
              <a:prstDash val="solid"/>
              <a:round/>
              <a:headEnd type="none" w="med" len="med"/>
              <a:tailEnd type="none" w="med" len="med"/>
            </a:ln>
            <a:effectLst/>
          </p:spPr>
        </p:cxnSp>
        <p:cxnSp>
          <p:nvCxnSpPr>
            <p:cNvPr id="209" name="Straight Connector 208">
              <a:extLst>
                <a:ext uri="{FF2B5EF4-FFF2-40B4-BE49-F238E27FC236}">
                  <a16:creationId xmlns:a16="http://schemas.microsoft.com/office/drawing/2014/main" id="{4CE6273D-2D8D-E348-BA70-FDC274E3F056}"/>
                </a:ext>
              </a:extLst>
            </p:cNvPr>
            <p:cNvCxnSpPr>
              <a:cxnSpLocks/>
            </p:cNvCxnSpPr>
            <p:nvPr/>
          </p:nvCxnSpPr>
          <p:spPr bwMode="auto">
            <a:xfrm>
              <a:off x="7528408" y="3843645"/>
              <a:ext cx="161589" cy="0"/>
            </a:xfrm>
            <a:prstGeom prst="line">
              <a:avLst/>
            </a:prstGeom>
            <a:solidFill>
              <a:srgbClr val="C0C0C0"/>
            </a:solidFill>
            <a:ln w="12700" cap="flat" cmpd="sng" algn="ctr">
              <a:solidFill>
                <a:schemeClr val="tx2"/>
              </a:solidFill>
              <a:prstDash val="solid"/>
              <a:round/>
              <a:headEnd type="none" w="med" len="med"/>
              <a:tailEnd type="none" w="med" len="med"/>
            </a:ln>
            <a:effectLst/>
          </p:spPr>
        </p:cxnSp>
        <p:cxnSp>
          <p:nvCxnSpPr>
            <p:cNvPr id="210" name="Straight Connector 209">
              <a:extLst>
                <a:ext uri="{FF2B5EF4-FFF2-40B4-BE49-F238E27FC236}">
                  <a16:creationId xmlns:a16="http://schemas.microsoft.com/office/drawing/2014/main" id="{5382D8F9-E984-8B48-A6B3-8D066E65C7D6}"/>
                </a:ext>
              </a:extLst>
            </p:cNvPr>
            <p:cNvCxnSpPr>
              <a:cxnSpLocks/>
            </p:cNvCxnSpPr>
            <p:nvPr/>
          </p:nvCxnSpPr>
          <p:spPr bwMode="auto">
            <a:xfrm>
              <a:off x="7524555" y="4979977"/>
              <a:ext cx="161589" cy="0"/>
            </a:xfrm>
            <a:prstGeom prst="line">
              <a:avLst/>
            </a:prstGeom>
            <a:solidFill>
              <a:srgbClr val="C0C0C0"/>
            </a:solidFill>
            <a:ln w="12700" cap="flat" cmpd="sng" algn="ctr">
              <a:solidFill>
                <a:schemeClr val="tx2"/>
              </a:solidFill>
              <a:prstDash val="solid"/>
              <a:round/>
              <a:headEnd type="none" w="med" len="med"/>
              <a:tailEnd type="none" w="med" len="med"/>
            </a:ln>
            <a:effectLst/>
          </p:spPr>
        </p:cxnSp>
        <p:cxnSp>
          <p:nvCxnSpPr>
            <p:cNvPr id="211" name="Straight Connector 210">
              <a:extLst>
                <a:ext uri="{FF2B5EF4-FFF2-40B4-BE49-F238E27FC236}">
                  <a16:creationId xmlns:a16="http://schemas.microsoft.com/office/drawing/2014/main" id="{8E2A4C20-50E0-4B4A-BF18-D1AF01CE9DAF}"/>
                </a:ext>
              </a:extLst>
            </p:cNvPr>
            <p:cNvCxnSpPr>
              <a:cxnSpLocks/>
            </p:cNvCxnSpPr>
            <p:nvPr/>
          </p:nvCxnSpPr>
          <p:spPr bwMode="auto">
            <a:xfrm>
              <a:off x="9850537" y="2278381"/>
              <a:ext cx="0" cy="231960"/>
            </a:xfrm>
            <a:prstGeom prst="line">
              <a:avLst/>
            </a:prstGeom>
            <a:solidFill>
              <a:srgbClr val="C0C0C0"/>
            </a:solidFill>
            <a:ln w="12700" cap="flat" cmpd="sng" algn="ctr">
              <a:solidFill>
                <a:schemeClr val="bg1">
                  <a:lumMod val="50000"/>
                </a:schemeClr>
              </a:solidFill>
              <a:prstDash val="solid"/>
              <a:round/>
              <a:headEnd type="none" w="med" len="med"/>
              <a:tailEnd type="none" w="med" len="med"/>
            </a:ln>
            <a:effectLst/>
          </p:spPr>
        </p:cxnSp>
        <p:cxnSp>
          <p:nvCxnSpPr>
            <p:cNvPr id="212" name="Straight Connector 211">
              <a:extLst>
                <a:ext uri="{FF2B5EF4-FFF2-40B4-BE49-F238E27FC236}">
                  <a16:creationId xmlns:a16="http://schemas.microsoft.com/office/drawing/2014/main" id="{05C252A0-40EC-1A47-947C-287D7A1E9D6D}"/>
                </a:ext>
              </a:extLst>
            </p:cNvPr>
            <p:cNvCxnSpPr>
              <a:cxnSpLocks/>
            </p:cNvCxnSpPr>
            <p:nvPr/>
          </p:nvCxnSpPr>
          <p:spPr bwMode="auto">
            <a:xfrm>
              <a:off x="9815304" y="3139975"/>
              <a:ext cx="0" cy="2274634"/>
            </a:xfrm>
            <a:prstGeom prst="line">
              <a:avLst/>
            </a:prstGeom>
            <a:solidFill>
              <a:srgbClr val="C0C0C0"/>
            </a:solidFill>
            <a:ln w="6350" cap="flat" cmpd="sng" algn="ctr">
              <a:solidFill>
                <a:schemeClr val="tx2"/>
              </a:solidFill>
              <a:prstDash val="dash"/>
              <a:round/>
              <a:headEnd type="none" w="med" len="med"/>
              <a:tailEnd type="none" w="med" len="med"/>
            </a:ln>
            <a:effectLst/>
          </p:spPr>
        </p:cxnSp>
        <p:cxnSp>
          <p:nvCxnSpPr>
            <p:cNvPr id="213" name="Straight Connector 212">
              <a:extLst>
                <a:ext uri="{FF2B5EF4-FFF2-40B4-BE49-F238E27FC236}">
                  <a16:creationId xmlns:a16="http://schemas.microsoft.com/office/drawing/2014/main" id="{44628175-D165-A749-B135-3C25F33EB6D0}"/>
                </a:ext>
              </a:extLst>
            </p:cNvPr>
            <p:cNvCxnSpPr>
              <a:cxnSpLocks/>
            </p:cNvCxnSpPr>
            <p:nvPr/>
          </p:nvCxnSpPr>
          <p:spPr bwMode="auto">
            <a:xfrm flipV="1">
              <a:off x="6673978" y="5414609"/>
              <a:ext cx="3141326" cy="10124"/>
            </a:xfrm>
            <a:prstGeom prst="line">
              <a:avLst/>
            </a:prstGeom>
            <a:solidFill>
              <a:srgbClr val="C0C0C0"/>
            </a:solidFill>
            <a:ln w="6350" cap="flat" cmpd="sng" algn="ctr">
              <a:solidFill>
                <a:schemeClr val="tx2"/>
              </a:solidFill>
              <a:prstDash val="dash"/>
              <a:round/>
              <a:headEnd type="none" w="med" len="med"/>
              <a:tailEnd type="none" w="med" len="med"/>
            </a:ln>
            <a:effectLst/>
          </p:spPr>
        </p:cxnSp>
        <p:grpSp>
          <p:nvGrpSpPr>
            <p:cNvPr id="214" name="Group 213">
              <a:extLst>
                <a:ext uri="{FF2B5EF4-FFF2-40B4-BE49-F238E27FC236}">
                  <a16:creationId xmlns:a16="http://schemas.microsoft.com/office/drawing/2014/main" id="{64B15769-D80C-9647-805E-579A9CF2133A}"/>
                </a:ext>
              </a:extLst>
            </p:cNvPr>
            <p:cNvGrpSpPr/>
            <p:nvPr/>
          </p:nvGrpSpPr>
          <p:grpSpPr>
            <a:xfrm>
              <a:off x="1685697" y="2407613"/>
              <a:ext cx="1650521" cy="818731"/>
              <a:chOff x="1643287" y="2601054"/>
              <a:chExt cx="2162283" cy="1072588"/>
            </a:xfrm>
          </p:grpSpPr>
          <p:grpSp>
            <p:nvGrpSpPr>
              <p:cNvPr id="330" name="Group 329">
                <a:extLst>
                  <a:ext uri="{FF2B5EF4-FFF2-40B4-BE49-F238E27FC236}">
                    <a16:creationId xmlns:a16="http://schemas.microsoft.com/office/drawing/2014/main" id="{FEDD1C42-0DAD-F246-92ED-CDED0BF359E1}"/>
                  </a:ext>
                </a:extLst>
              </p:cNvPr>
              <p:cNvGrpSpPr/>
              <p:nvPr/>
            </p:nvGrpSpPr>
            <p:grpSpPr>
              <a:xfrm>
                <a:off x="1643287" y="2608593"/>
                <a:ext cx="2162282" cy="1065049"/>
                <a:chOff x="1638486" y="2935884"/>
                <a:chExt cx="2162282" cy="1065049"/>
              </a:xfrm>
            </p:grpSpPr>
            <p:sp>
              <p:nvSpPr>
                <p:cNvPr id="332" name="Rectangle 331">
                  <a:extLst>
                    <a:ext uri="{FF2B5EF4-FFF2-40B4-BE49-F238E27FC236}">
                      <a16:creationId xmlns:a16="http://schemas.microsoft.com/office/drawing/2014/main" id="{095E2E78-AAC6-9F4B-A3A4-3F16FD9F287A}"/>
                    </a:ext>
                  </a:extLst>
                </p:cNvPr>
                <p:cNvSpPr/>
                <p:nvPr/>
              </p:nvSpPr>
              <p:spPr bwMode="auto">
                <a:xfrm>
                  <a:off x="1638486" y="2935884"/>
                  <a:ext cx="2162282" cy="850705"/>
                </a:xfrm>
                <a:prstGeom prst="rect">
                  <a:avLst/>
                </a:prstGeom>
                <a:solidFill>
                  <a:srgbClr val="D9D9D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1200">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333" name="TextBox 332">
                  <a:extLst>
                    <a:ext uri="{FF2B5EF4-FFF2-40B4-BE49-F238E27FC236}">
                      <a16:creationId xmlns:a16="http://schemas.microsoft.com/office/drawing/2014/main" id="{F145C64C-60AC-234D-A939-E5E056AFD3E0}"/>
                    </a:ext>
                  </a:extLst>
                </p:cNvPr>
                <p:cNvSpPr txBox="1"/>
                <p:nvPr/>
              </p:nvSpPr>
              <p:spPr>
                <a:xfrm>
                  <a:off x="1639745" y="2992918"/>
                  <a:ext cx="1298753" cy="1008015"/>
                </a:xfrm>
                <a:prstGeom prst="rect">
                  <a:avLst/>
                </a:prstGeom>
                <a:noFill/>
              </p:spPr>
              <p:txBody>
                <a:bodyPr wrap="square" rtlCol="0">
                  <a:spAutoFit/>
                </a:bodyPr>
                <a:lstStyle/>
                <a:p>
                  <a:r>
                    <a:rPr lang="en-US" sz="800" b="1">
                      <a:latin typeface="Arial" panose="020B0604020202020204" pitchFamily="34" charset="0"/>
                      <a:ea typeface="ヒラギノ角ゴ ProN W3" pitchFamily="-110" charset="-128"/>
                      <a:cs typeface="ヒラギノ角ゴ ProN W3" pitchFamily="-110" charset="-128"/>
                      <a:sym typeface="Arial" pitchFamily="-110" charset="0"/>
                    </a:rPr>
                    <a:t>Name Lastname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Title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Description here…</a:t>
                  </a:r>
                </a:p>
                <a:p>
                  <a:endParaRPr lang="en-US" sz="800">
                    <a:latin typeface="Arial" panose="020B0604020202020204" pitchFamily="34" charset="0"/>
                  </a:endParaRPr>
                </a:p>
              </p:txBody>
            </p:sp>
          </p:grpSp>
          <p:pic>
            <p:nvPicPr>
              <p:cNvPr id="331" name="Picture 330">
                <a:extLst>
                  <a:ext uri="{FF2B5EF4-FFF2-40B4-BE49-F238E27FC236}">
                    <a16:creationId xmlns:a16="http://schemas.microsoft.com/office/drawing/2014/main" id="{01B41FA9-A1AD-7D46-AB06-2F594F3DF64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43300" y="2601054"/>
                <a:ext cx="862270" cy="862270"/>
              </a:xfrm>
              <a:prstGeom prst="rect">
                <a:avLst/>
              </a:prstGeom>
            </p:spPr>
          </p:pic>
        </p:grpSp>
        <p:grpSp>
          <p:nvGrpSpPr>
            <p:cNvPr id="228" name="Group 227">
              <a:extLst>
                <a:ext uri="{FF2B5EF4-FFF2-40B4-BE49-F238E27FC236}">
                  <a16:creationId xmlns:a16="http://schemas.microsoft.com/office/drawing/2014/main" id="{3361677A-3369-DB47-A47C-93E08C35AFB6}"/>
                </a:ext>
              </a:extLst>
            </p:cNvPr>
            <p:cNvGrpSpPr/>
            <p:nvPr/>
          </p:nvGrpSpPr>
          <p:grpSpPr>
            <a:xfrm>
              <a:off x="5192900" y="1412136"/>
              <a:ext cx="1584067" cy="809104"/>
              <a:chOff x="1630485" y="2613666"/>
              <a:chExt cx="2075224" cy="1059976"/>
            </a:xfrm>
          </p:grpSpPr>
          <p:grpSp>
            <p:nvGrpSpPr>
              <p:cNvPr id="326" name="Group 325">
                <a:extLst>
                  <a:ext uri="{FF2B5EF4-FFF2-40B4-BE49-F238E27FC236}">
                    <a16:creationId xmlns:a16="http://schemas.microsoft.com/office/drawing/2014/main" id="{D5635BAF-C8EE-E949-88C9-6E8CBDDB3856}"/>
                  </a:ext>
                </a:extLst>
              </p:cNvPr>
              <p:cNvGrpSpPr/>
              <p:nvPr/>
            </p:nvGrpSpPr>
            <p:grpSpPr>
              <a:xfrm>
                <a:off x="1630485" y="2613666"/>
                <a:ext cx="2075224" cy="1059976"/>
                <a:chOff x="1625684" y="2940957"/>
                <a:chExt cx="2075224" cy="1059976"/>
              </a:xfrm>
            </p:grpSpPr>
            <p:sp>
              <p:nvSpPr>
                <p:cNvPr id="328" name="Rectangle 327">
                  <a:extLst>
                    <a:ext uri="{FF2B5EF4-FFF2-40B4-BE49-F238E27FC236}">
                      <a16:creationId xmlns:a16="http://schemas.microsoft.com/office/drawing/2014/main" id="{ECC11162-C12B-E04C-8F0B-F6ABE8F5EA51}"/>
                    </a:ext>
                  </a:extLst>
                </p:cNvPr>
                <p:cNvSpPr/>
                <p:nvPr/>
              </p:nvSpPr>
              <p:spPr bwMode="auto">
                <a:xfrm>
                  <a:off x="1625684" y="2940957"/>
                  <a:ext cx="2075224" cy="850705"/>
                </a:xfrm>
                <a:prstGeom prst="rect">
                  <a:avLst/>
                </a:prstGeom>
                <a:solidFill>
                  <a:srgbClr val="D9D9D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1200">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329" name="TextBox 328">
                  <a:extLst>
                    <a:ext uri="{FF2B5EF4-FFF2-40B4-BE49-F238E27FC236}">
                      <a16:creationId xmlns:a16="http://schemas.microsoft.com/office/drawing/2014/main" id="{D23A6931-D2F7-4E45-A2A1-F3596699C59B}"/>
                    </a:ext>
                  </a:extLst>
                </p:cNvPr>
                <p:cNvSpPr txBox="1"/>
                <p:nvPr/>
              </p:nvSpPr>
              <p:spPr>
                <a:xfrm>
                  <a:off x="1639745" y="2992918"/>
                  <a:ext cx="1298754" cy="1008015"/>
                </a:xfrm>
                <a:prstGeom prst="rect">
                  <a:avLst/>
                </a:prstGeom>
                <a:noFill/>
              </p:spPr>
              <p:txBody>
                <a:bodyPr wrap="square" rtlCol="0">
                  <a:spAutoFit/>
                </a:bodyPr>
                <a:lstStyle/>
                <a:p>
                  <a:r>
                    <a:rPr lang="en-US" sz="800" b="1">
                      <a:latin typeface="Arial" panose="020B0604020202020204" pitchFamily="34" charset="0"/>
                      <a:ea typeface="ヒラギノ角ゴ ProN W3" pitchFamily="-110" charset="-128"/>
                      <a:cs typeface="ヒラギノ角ゴ ProN W3" pitchFamily="-110" charset="-128"/>
                      <a:sym typeface="Arial" pitchFamily="-110" charset="0"/>
                    </a:rPr>
                    <a:t>Name Lastname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Title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Description here…</a:t>
                  </a:r>
                </a:p>
                <a:p>
                  <a:endParaRPr lang="en-US" sz="800">
                    <a:latin typeface="Arial" panose="020B0604020202020204" pitchFamily="34" charset="0"/>
                  </a:endParaRPr>
                </a:p>
              </p:txBody>
            </p:sp>
          </p:grpSp>
          <p:pic>
            <p:nvPicPr>
              <p:cNvPr id="327" name="Picture 326">
                <a:extLst>
                  <a:ext uri="{FF2B5EF4-FFF2-40B4-BE49-F238E27FC236}">
                    <a16:creationId xmlns:a16="http://schemas.microsoft.com/office/drawing/2014/main" id="{7D409A2A-C9B0-6C49-9C52-B8C5927062A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929144" y="2671928"/>
                <a:ext cx="708195" cy="708195"/>
              </a:xfrm>
              <a:prstGeom prst="rect">
                <a:avLst/>
              </a:prstGeom>
            </p:spPr>
          </p:pic>
        </p:grpSp>
        <p:grpSp>
          <p:nvGrpSpPr>
            <p:cNvPr id="229" name="Group 228">
              <a:extLst>
                <a:ext uri="{FF2B5EF4-FFF2-40B4-BE49-F238E27FC236}">
                  <a16:creationId xmlns:a16="http://schemas.microsoft.com/office/drawing/2014/main" id="{CBB556C0-D060-1F49-96C0-9CF5C4259C82}"/>
                </a:ext>
              </a:extLst>
            </p:cNvPr>
            <p:cNvGrpSpPr/>
            <p:nvPr/>
          </p:nvGrpSpPr>
          <p:grpSpPr>
            <a:xfrm>
              <a:off x="2541290" y="3295901"/>
              <a:ext cx="1650521" cy="818731"/>
              <a:chOff x="1643287" y="2601054"/>
              <a:chExt cx="2162283" cy="1072588"/>
            </a:xfrm>
          </p:grpSpPr>
          <p:grpSp>
            <p:nvGrpSpPr>
              <p:cNvPr id="322" name="Group 321">
                <a:extLst>
                  <a:ext uri="{FF2B5EF4-FFF2-40B4-BE49-F238E27FC236}">
                    <a16:creationId xmlns:a16="http://schemas.microsoft.com/office/drawing/2014/main" id="{2B794AA8-CB66-7D4A-9971-214CB844BE3D}"/>
                  </a:ext>
                </a:extLst>
              </p:cNvPr>
              <p:cNvGrpSpPr/>
              <p:nvPr/>
            </p:nvGrpSpPr>
            <p:grpSpPr>
              <a:xfrm>
                <a:off x="1643287" y="2608593"/>
                <a:ext cx="2162282" cy="1065049"/>
                <a:chOff x="1638486" y="2935884"/>
                <a:chExt cx="2162282" cy="1065049"/>
              </a:xfrm>
            </p:grpSpPr>
            <p:sp>
              <p:nvSpPr>
                <p:cNvPr id="324" name="Rectangle 323">
                  <a:extLst>
                    <a:ext uri="{FF2B5EF4-FFF2-40B4-BE49-F238E27FC236}">
                      <a16:creationId xmlns:a16="http://schemas.microsoft.com/office/drawing/2014/main" id="{CA636B9F-8415-FE42-9A12-F6626AE264B6}"/>
                    </a:ext>
                  </a:extLst>
                </p:cNvPr>
                <p:cNvSpPr/>
                <p:nvPr/>
              </p:nvSpPr>
              <p:spPr bwMode="auto">
                <a:xfrm>
                  <a:off x="1638486" y="2935884"/>
                  <a:ext cx="2162282" cy="850705"/>
                </a:xfrm>
                <a:prstGeom prst="rect">
                  <a:avLst/>
                </a:prstGeom>
                <a:solidFill>
                  <a:srgbClr val="D9D9D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1200">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325" name="TextBox 324">
                  <a:extLst>
                    <a:ext uri="{FF2B5EF4-FFF2-40B4-BE49-F238E27FC236}">
                      <a16:creationId xmlns:a16="http://schemas.microsoft.com/office/drawing/2014/main" id="{E248690F-DECB-A849-BB2A-0548F93AF5CD}"/>
                    </a:ext>
                  </a:extLst>
                </p:cNvPr>
                <p:cNvSpPr txBox="1"/>
                <p:nvPr/>
              </p:nvSpPr>
              <p:spPr>
                <a:xfrm>
                  <a:off x="1639745" y="2992918"/>
                  <a:ext cx="1298753" cy="1008015"/>
                </a:xfrm>
                <a:prstGeom prst="rect">
                  <a:avLst/>
                </a:prstGeom>
                <a:noFill/>
              </p:spPr>
              <p:txBody>
                <a:bodyPr wrap="square" rtlCol="0">
                  <a:spAutoFit/>
                </a:bodyPr>
                <a:lstStyle/>
                <a:p>
                  <a:r>
                    <a:rPr lang="en-US" sz="800" b="1">
                      <a:latin typeface="Arial" panose="020B0604020202020204" pitchFamily="34" charset="0"/>
                      <a:ea typeface="ヒラギノ角ゴ ProN W3" pitchFamily="-110" charset="-128"/>
                      <a:cs typeface="ヒラギノ角ゴ ProN W3" pitchFamily="-110" charset="-128"/>
                      <a:sym typeface="Arial" pitchFamily="-110" charset="0"/>
                    </a:rPr>
                    <a:t>Name Lastname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Title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Description here…</a:t>
                  </a:r>
                </a:p>
                <a:p>
                  <a:endParaRPr lang="en-US" sz="800">
                    <a:latin typeface="Arial" panose="020B0604020202020204" pitchFamily="34" charset="0"/>
                  </a:endParaRPr>
                </a:p>
              </p:txBody>
            </p:sp>
          </p:grpSp>
          <p:pic>
            <p:nvPicPr>
              <p:cNvPr id="323" name="Picture 322">
                <a:extLst>
                  <a:ext uri="{FF2B5EF4-FFF2-40B4-BE49-F238E27FC236}">
                    <a16:creationId xmlns:a16="http://schemas.microsoft.com/office/drawing/2014/main" id="{9509639B-E1EF-EA4B-B480-DFED55A4C22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43300" y="2601054"/>
                <a:ext cx="862270" cy="862270"/>
              </a:xfrm>
              <a:prstGeom prst="rect">
                <a:avLst/>
              </a:prstGeom>
            </p:spPr>
          </p:pic>
        </p:grpSp>
        <p:grpSp>
          <p:nvGrpSpPr>
            <p:cNvPr id="230" name="Group 229">
              <a:extLst>
                <a:ext uri="{FF2B5EF4-FFF2-40B4-BE49-F238E27FC236}">
                  <a16:creationId xmlns:a16="http://schemas.microsoft.com/office/drawing/2014/main" id="{D1EA67E3-6D3F-4144-95A3-75EFED011F58}"/>
                </a:ext>
              </a:extLst>
            </p:cNvPr>
            <p:cNvGrpSpPr/>
            <p:nvPr/>
          </p:nvGrpSpPr>
          <p:grpSpPr>
            <a:xfrm>
              <a:off x="2536490" y="4241658"/>
              <a:ext cx="1650521" cy="818731"/>
              <a:chOff x="1643287" y="2601054"/>
              <a:chExt cx="2162283" cy="1072588"/>
            </a:xfrm>
          </p:grpSpPr>
          <p:grpSp>
            <p:nvGrpSpPr>
              <p:cNvPr id="318" name="Group 317">
                <a:extLst>
                  <a:ext uri="{FF2B5EF4-FFF2-40B4-BE49-F238E27FC236}">
                    <a16:creationId xmlns:a16="http://schemas.microsoft.com/office/drawing/2014/main" id="{9733A745-7BF6-A847-817E-73F54367C0A6}"/>
                  </a:ext>
                </a:extLst>
              </p:cNvPr>
              <p:cNvGrpSpPr/>
              <p:nvPr/>
            </p:nvGrpSpPr>
            <p:grpSpPr>
              <a:xfrm>
                <a:off x="1643287" y="2608593"/>
                <a:ext cx="2162282" cy="1065049"/>
                <a:chOff x="1638486" y="2935884"/>
                <a:chExt cx="2162282" cy="1065049"/>
              </a:xfrm>
            </p:grpSpPr>
            <p:sp>
              <p:nvSpPr>
                <p:cNvPr id="320" name="Rectangle 319">
                  <a:extLst>
                    <a:ext uri="{FF2B5EF4-FFF2-40B4-BE49-F238E27FC236}">
                      <a16:creationId xmlns:a16="http://schemas.microsoft.com/office/drawing/2014/main" id="{E3BE0835-0ED1-334E-8881-81A489F3B95E}"/>
                    </a:ext>
                  </a:extLst>
                </p:cNvPr>
                <p:cNvSpPr/>
                <p:nvPr/>
              </p:nvSpPr>
              <p:spPr bwMode="auto">
                <a:xfrm>
                  <a:off x="1638486" y="2935884"/>
                  <a:ext cx="2162282" cy="850705"/>
                </a:xfrm>
                <a:prstGeom prst="rect">
                  <a:avLst/>
                </a:prstGeom>
                <a:solidFill>
                  <a:srgbClr val="D9D9D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1200">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321" name="TextBox 320">
                  <a:extLst>
                    <a:ext uri="{FF2B5EF4-FFF2-40B4-BE49-F238E27FC236}">
                      <a16:creationId xmlns:a16="http://schemas.microsoft.com/office/drawing/2014/main" id="{484958CC-C0FF-264A-9276-FCDAA7EB93CA}"/>
                    </a:ext>
                  </a:extLst>
                </p:cNvPr>
                <p:cNvSpPr txBox="1"/>
                <p:nvPr/>
              </p:nvSpPr>
              <p:spPr>
                <a:xfrm>
                  <a:off x="1639745" y="2992918"/>
                  <a:ext cx="1298753" cy="1008015"/>
                </a:xfrm>
                <a:prstGeom prst="rect">
                  <a:avLst/>
                </a:prstGeom>
                <a:noFill/>
              </p:spPr>
              <p:txBody>
                <a:bodyPr wrap="square" rtlCol="0">
                  <a:spAutoFit/>
                </a:bodyPr>
                <a:lstStyle/>
                <a:p>
                  <a:r>
                    <a:rPr lang="en-US" sz="800" b="1">
                      <a:latin typeface="Arial" panose="020B0604020202020204" pitchFamily="34" charset="0"/>
                      <a:ea typeface="ヒラギノ角ゴ ProN W3" pitchFamily="-110" charset="-128"/>
                      <a:cs typeface="ヒラギノ角ゴ ProN W3" pitchFamily="-110" charset="-128"/>
                      <a:sym typeface="Arial" pitchFamily="-110" charset="0"/>
                    </a:rPr>
                    <a:t>Name Lastname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Title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Description here…</a:t>
                  </a:r>
                </a:p>
                <a:p>
                  <a:endParaRPr lang="en-US" sz="800">
                    <a:latin typeface="Arial" panose="020B0604020202020204" pitchFamily="34" charset="0"/>
                  </a:endParaRPr>
                </a:p>
              </p:txBody>
            </p:sp>
          </p:grpSp>
          <p:pic>
            <p:nvPicPr>
              <p:cNvPr id="319" name="Picture 318">
                <a:extLst>
                  <a:ext uri="{FF2B5EF4-FFF2-40B4-BE49-F238E27FC236}">
                    <a16:creationId xmlns:a16="http://schemas.microsoft.com/office/drawing/2014/main" id="{60327647-1F23-6540-A86C-897420B4D67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43300" y="2601054"/>
                <a:ext cx="862270" cy="862270"/>
              </a:xfrm>
              <a:prstGeom prst="rect">
                <a:avLst/>
              </a:prstGeom>
            </p:spPr>
          </p:pic>
        </p:grpSp>
        <p:grpSp>
          <p:nvGrpSpPr>
            <p:cNvPr id="231" name="Group 230">
              <a:extLst>
                <a:ext uri="{FF2B5EF4-FFF2-40B4-BE49-F238E27FC236}">
                  <a16:creationId xmlns:a16="http://schemas.microsoft.com/office/drawing/2014/main" id="{8A314D70-B6FB-FD41-9A21-64415313F254}"/>
                </a:ext>
              </a:extLst>
            </p:cNvPr>
            <p:cNvGrpSpPr/>
            <p:nvPr/>
          </p:nvGrpSpPr>
          <p:grpSpPr>
            <a:xfrm>
              <a:off x="2531134" y="5096293"/>
              <a:ext cx="1650521" cy="818731"/>
              <a:chOff x="1643287" y="2601054"/>
              <a:chExt cx="2162283" cy="1072588"/>
            </a:xfrm>
          </p:grpSpPr>
          <p:grpSp>
            <p:nvGrpSpPr>
              <p:cNvPr id="314" name="Group 313">
                <a:extLst>
                  <a:ext uri="{FF2B5EF4-FFF2-40B4-BE49-F238E27FC236}">
                    <a16:creationId xmlns:a16="http://schemas.microsoft.com/office/drawing/2014/main" id="{77AB2B0F-8228-5741-8E77-1F7C4EE7E003}"/>
                  </a:ext>
                </a:extLst>
              </p:cNvPr>
              <p:cNvGrpSpPr/>
              <p:nvPr/>
            </p:nvGrpSpPr>
            <p:grpSpPr>
              <a:xfrm>
                <a:off x="1643287" y="2608593"/>
                <a:ext cx="2162282" cy="1065049"/>
                <a:chOff x="1638486" y="2935884"/>
                <a:chExt cx="2162282" cy="1065049"/>
              </a:xfrm>
            </p:grpSpPr>
            <p:sp>
              <p:nvSpPr>
                <p:cNvPr id="316" name="Rectangle 315">
                  <a:extLst>
                    <a:ext uri="{FF2B5EF4-FFF2-40B4-BE49-F238E27FC236}">
                      <a16:creationId xmlns:a16="http://schemas.microsoft.com/office/drawing/2014/main" id="{30FFCE1D-137B-1745-B777-FECCF4B24AB5}"/>
                    </a:ext>
                  </a:extLst>
                </p:cNvPr>
                <p:cNvSpPr/>
                <p:nvPr/>
              </p:nvSpPr>
              <p:spPr bwMode="auto">
                <a:xfrm>
                  <a:off x="1638486" y="2935884"/>
                  <a:ext cx="2162282" cy="850705"/>
                </a:xfrm>
                <a:prstGeom prst="rect">
                  <a:avLst/>
                </a:prstGeom>
                <a:solidFill>
                  <a:srgbClr val="D9D9D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1200">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317" name="TextBox 316">
                  <a:extLst>
                    <a:ext uri="{FF2B5EF4-FFF2-40B4-BE49-F238E27FC236}">
                      <a16:creationId xmlns:a16="http://schemas.microsoft.com/office/drawing/2014/main" id="{3A3FEE2B-4DEB-C048-BD6B-8C8493508D0F}"/>
                    </a:ext>
                  </a:extLst>
                </p:cNvPr>
                <p:cNvSpPr txBox="1"/>
                <p:nvPr/>
              </p:nvSpPr>
              <p:spPr>
                <a:xfrm>
                  <a:off x="1639745" y="2992918"/>
                  <a:ext cx="1298753" cy="1008015"/>
                </a:xfrm>
                <a:prstGeom prst="rect">
                  <a:avLst/>
                </a:prstGeom>
                <a:noFill/>
              </p:spPr>
              <p:txBody>
                <a:bodyPr wrap="square" rtlCol="0">
                  <a:spAutoFit/>
                </a:bodyPr>
                <a:lstStyle/>
                <a:p>
                  <a:r>
                    <a:rPr lang="en-US" sz="800" b="1">
                      <a:latin typeface="Arial" panose="020B0604020202020204" pitchFamily="34" charset="0"/>
                      <a:ea typeface="ヒラギノ角ゴ ProN W3" pitchFamily="-110" charset="-128"/>
                      <a:cs typeface="ヒラギノ角ゴ ProN W3" pitchFamily="-110" charset="-128"/>
                      <a:sym typeface="Arial" pitchFamily="-110" charset="0"/>
                    </a:rPr>
                    <a:t>Name Lastname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Title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Description here…</a:t>
                  </a:r>
                </a:p>
                <a:p>
                  <a:endParaRPr lang="en-US" sz="800">
                    <a:latin typeface="Arial" panose="020B0604020202020204" pitchFamily="34" charset="0"/>
                  </a:endParaRPr>
                </a:p>
              </p:txBody>
            </p:sp>
          </p:grpSp>
          <p:pic>
            <p:nvPicPr>
              <p:cNvPr id="315" name="Picture 314">
                <a:extLst>
                  <a:ext uri="{FF2B5EF4-FFF2-40B4-BE49-F238E27FC236}">
                    <a16:creationId xmlns:a16="http://schemas.microsoft.com/office/drawing/2014/main" id="{25405542-2728-B541-A8ED-47AD4166216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43300" y="2601054"/>
                <a:ext cx="862270" cy="862270"/>
              </a:xfrm>
              <a:prstGeom prst="rect">
                <a:avLst/>
              </a:prstGeom>
            </p:spPr>
          </p:pic>
        </p:grpSp>
        <p:grpSp>
          <p:nvGrpSpPr>
            <p:cNvPr id="232" name="Group 231">
              <a:extLst>
                <a:ext uri="{FF2B5EF4-FFF2-40B4-BE49-F238E27FC236}">
                  <a16:creationId xmlns:a16="http://schemas.microsoft.com/office/drawing/2014/main" id="{FC7716BA-7234-3D4A-BB95-FD81AB440977}"/>
                </a:ext>
              </a:extLst>
            </p:cNvPr>
            <p:cNvGrpSpPr/>
            <p:nvPr/>
          </p:nvGrpSpPr>
          <p:grpSpPr>
            <a:xfrm>
              <a:off x="5196963" y="4853938"/>
              <a:ext cx="1650521" cy="818731"/>
              <a:chOff x="1643287" y="2601054"/>
              <a:chExt cx="2162283" cy="1072588"/>
            </a:xfrm>
          </p:grpSpPr>
          <p:grpSp>
            <p:nvGrpSpPr>
              <p:cNvPr id="310" name="Group 309">
                <a:extLst>
                  <a:ext uri="{FF2B5EF4-FFF2-40B4-BE49-F238E27FC236}">
                    <a16:creationId xmlns:a16="http://schemas.microsoft.com/office/drawing/2014/main" id="{507AA89E-7B35-4644-8CCC-6F0C20570B7B}"/>
                  </a:ext>
                </a:extLst>
              </p:cNvPr>
              <p:cNvGrpSpPr/>
              <p:nvPr/>
            </p:nvGrpSpPr>
            <p:grpSpPr>
              <a:xfrm>
                <a:off x="1643287" y="2608593"/>
                <a:ext cx="2162282" cy="1065049"/>
                <a:chOff x="1638486" y="2935884"/>
                <a:chExt cx="2162282" cy="1065049"/>
              </a:xfrm>
            </p:grpSpPr>
            <p:sp>
              <p:nvSpPr>
                <p:cNvPr id="312" name="Rectangle 311">
                  <a:extLst>
                    <a:ext uri="{FF2B5EF4-FFF2-40B4-BE49-F238E27FC236}">
                      <a16:creationId xmlns:a16="http://schemas.microsoft.com/office/drawing/2014/main" id="{6ADBCADC-2608-8F48-8F8A-3C197317C675}"/>
                    </a:ext>
                  </a:extLst>
                </p:cNvPr>
                <p:cNvSpPr/>
                <p:nvPr/>
              </p:nvSpPr>
              <p:spPr bwMode="auto">
                <a:xfrm>
                  <a:off x="1638486" y="2935884"/>
                  <a:ext cx="2162282" cy="850705"/>
                </a:xfrm>
                <a:prstGeom prst="rect">
                  <a:avLst/>
                </a:prstGeom>
                <a:solidFill>
                  <a:srgbClr val="D9D9D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1200">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313" name="TextBox 312">
                  <a:extLst>
                    <a:ext uri="{FF2B5EF4-FFF2-40B4-BE49-F238E27FC236}">
                      <a16:creationId xmlns:a16="http://schemas.microsoft.com/office/drawing/2014/main" id="{BD05A6E3-4CEE-0A4E-912C-EDD9E6582220}"/>
                    </a:ext>
                  </a:extLst>
                </p:cNvPr>
                <p:cNvSpPr txBox="1"/>
                <p:nvPr/>
              </p:nvSpPr>
              <p:spPr>
                <a:xfrm>
                  <a:off x="1639745" y="2992918"/>
                  <a:ext cx="1298753" cy="1008015"/>
                </a:xfrm>
                <a:prstGeom prst="rect">
                  <a:avLst/>
                </a:prstGeom>
                <a:noFill/>
              </p:spPr>
              <p:txBody>
                <a:bodyPr wrap="square" rtlCol="0">
                  <a:spAutoFit/>
                </a:bodyPr>
                <a:lstStyle/>
                <a:p>
                  <a:r>
                    <a:rPr lang="en-US" sz="800" b="1">
                      <a:latin typeface="Arial" panose="020B0604020202020204" pitchFamily="34" charset="0"/>
                      <a:ea typeface="ヒラギノ角ゴ ProN W3" pitchFamily="-110" charset="-128"/>
                      <a:cs typeface="ヒラギノ角ゴ ProN W3" pitchFamily="-110" charset="-128"/>
                      <a:sym typeface="Arial" pitchFamily="-110" charset="0"/>
                    </a:rPr>
                    <a:t>Name Lastname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Title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Description here…</a:t>
                  </a:r>
                </a:p>
                <a:p>
                  <a:endParaRPr lang="en-US" sz="800">
                    <a:latin typeface="Arial" panose="020B0604020202020204" pitchFamily="34" charset="0"/>
                  </a:endParaRPr>
                </a:p>
              </p:txBody>
            </p:sp>
          </p:grpSp>
          <p:pic>
            <p:nvPicPr>
              <p:cNvPr id="311" name="Picture 310">
                <a:extLst>
                  <a:ext uri="{FF2B5EF4-FFF2-40B4-BE49-F238E27FC236}">
                    <a16:creationId xmlns:a16="http://schemas.microsoft.com/office/drawing/2014/main" id="{72CCD70E-FC75-A74D-80B1-49A9466D591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43300" y="2601054"/>
                <a:ext cx="862270" cy="862270"/>
              </a:xfrm>
              <a:prstGeom prst="rect">
                <a:avLst/>
              </a:prstGeom>
            </p:spPr>
          </p:pic>
        </p:grpSp>
        <p:grpSp>
          <p:nvGrpSpPr>
            <p:cNvPr id="233" name="Group 232">
              <a:extLst>
                <a:ext uri="{FF2B5EF4-FFF2-40B4-BE49-F238E27FC236}">
                  <a16:creationId xmlns:a16="http://schemas.microsoft.com/office/drawing/2014/main" id="{B51C5CDD-BA24-584B-B5BF-E3F1AF1FD8C8}"/>
                </a:ext>
              </a:extLst>
            </p:cNvPr>
            <p:cNvGrpSpPr/>
            <p:nvPr/>
          </p:nvGrpSpPr>
          <p:grpSpPr>
            <a:xfrm>
              <a:off x="5159672" y="4029930"/>
              <a:ext cx="1650521" cy="818731"/>
              <a:chOff x="1643287" y="2601054"/>
              <a:chExt cx="2162283" cy="1072588"/>
            </a:xfrm>
          </p:grpSpPr>
          <p:grpSp>
            <p:nvGrpSpPr>
              <p:cNvPr id="306" name="Group 305">
                <a:extLst>
                  <a:ext uri="{FF2B5EF4-FFF2-40B4-BE49-F238E27FC236}">
                    <a16:creationId xmlns:a16="http://schemas.microsoft.com/office/drawing/2014/main" id="{DFBAA477-01C1-1841-B412-597203A7EB5B}"/>
                  </a:ext>
                </a:extLst>
              </p:cNvPr>
              <p:cNvGrpSpPr/>
              <p:nvPr/>
            </p:nvGrpSpPr>
            <p:grpSpPr>
              <a:xfrm>
                <a:off x="1643287" y="2608593"/>
                <a:ext cx="2162282" cy="1065049"/>
                <a:chOff x="1638486" y="2935884"/>
                <a:chExt cx="2162282" cy="1065049"/>
              </a:xfrm>
            </p:grpSpPr>
            <p:sp>
              <p:nvSpPr>
                <p:cNvPr id="308" name="Rectangle 307">
                  <a:extLst>
                    <a:ext uri="{FF2B5EF4-FFF2-40B4-BE49-F238E27FC236}">
                      <a16:creationId xmlns:a16="http://schemas.microsoft.com/office/drawing/2014/main" id="{C88350BE-F467-354D-AD64-0CAB32F89C44}"/>
                    </a:ext>
                  </a:extLst>
                </p:cNvPr>
                <p:cNvSpPr/>
                <p:nvPr/>
              </p:nvSpPr>
              <p:spPr bwMode="auto">
                <a:xfrm>
                  <a:off x="1638486" y="2935884"/>
                  <a:ext cx="2162282" cy="850705"/>
                </a:xfrm>
                <a:prstGeom prst="rect">
                  <a:avLst/>
                </a:prstGeom>
                <a:solidFill>
                  <a:srgbClr val="D9D9D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1200">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309" name="TextBox 308">
                  <a:extLst>
                    <a:ext uri="{FF2B5EF4-FFF2-40B4-BE49-F238E27FC236}">
                      <a16:creationId xmlns:a16="http://schemas.microsoft.com/office/drawing/2014/main" id="{E38C0975-8D5B-2142-A7B2-1DF0EDD0F084}"/>
                    </a:ext>
                  </a:extLst>
                </p:cNvPr>
                <p:cNvSpPr txBox="1"/>
                <p:nvPr/>
              </p:nvSpPr>
              <p:spPr>
                <a:xfrm>
                  <a:off x="1639745" y="2992918"/>
                  <a:ext cx="1298753" cy="1008015"/>
                </a:xfrm>
                <a:prstGeom prst="rect">
                  <a:avLst/>
                </a:prstGeom>
                <a:noFill/>
              </p:spPr>
              <p:txBody>
                <a:bodyPr wrap="square" rtlCol="0">
                  <a:spAutoFit/>
                </a:bodyPr>
                <a:lstStyle/>
                <a:p>
                  <a:r>
                    <a:rPr lang="en-US" sz="800" b="1">
                      <a:latin typeface="Arial" panose="020B0604020202020204" pitchFamily="34" charset="0"/>
                      <a:ea typeface="ヒラギノ角ゴ ProN W3" pitchFamily="-110" charset="-128"/>
                      <a:cs typeface="ヒラギノ角ゴ ProN W3" pitchFamily="-110" charset="-128"/>
                      <a:sym typeface="Arial" pitchFamily="-110" charset="0"/>
                    </a:rPr>
                    <a:t>Name Lastname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Title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Description here…</a:t>
                  </a:r>
                </a:p>
                <a:p>
                  <a:endParaRPr lang="en-US" sz="800">
                    <a:latin typeface="Arial" panose="020B0604020202020204" pitchFamily="34" charset="0"/>
                  </a:endParaRPr>
                </a:p>
              </p:txBody>
            </p:sp>
          </p:grpSp>
          <p:pic>
            <p:nvPicPr>
              <p:cNvPr id="307" name="Picture 306">
                <a:extLst>
                  <a:ext uri="{FF2B5EF4-FFF2-40B4-BE49-F238E27FC236}">
                    <a16:creationId xmlns:a16="http://schemas.microsoft.com/office/drawing/2014/main" id="{F976D7B5-0068-A444-98CC-C92CC876FDC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43300" y="2601054"/>
                <a:ext cx="862270" cy="862270"/>
              </a:xfrm>
              <a:prstGeom prst="rect">
                <a:avLst/>
              </a:prstGeom>
            </p:spPr>
          </p:pic>
        </p:grpSp>
        <p:grpSp>
          <p:nvGrpSpPr>
            <p:cNvPr id="242" name="Group 241">
              <a:extLst>
                <a:ext uri="{FF2B5EF4-FFF2-40B4-BE49-F238E27FC236}">
                  <a16:creationId xmlns:a16="http://schemas.microsoft.com/office/drawing/2014/main" id="{5F3FC5A2-8687-1D47-A066-33E43D6DA4D2}"/>
                </a:ext>
              </a:extLst>
            </p:cNvPr>
            <p:cNvGrpSpPr/>
            <p:nvPr/>
          </p:nvGrpSpPr>
          <p:grpSpPr>
            <a:xfrm>
              <a:off x="5153638" y="3166975"/>
              <a:ext cx="1650521" cy="818731"/>
              <a:chOff x="1643287" y="2601054"/>
              <a:chExt cx="2162283" cy="1072588"/>
            </a:xfrm>
          </p:grpSpPr>
          <p:grpSp>
            <p:nvGrpSpPr>
              <p:cNvPr id="302" name="Group 301">
                <a:extLst>
                  <a:ext uri="{FF2B5EF4-FFF2-40B4-BE49-F238E27FC236}">
                    <a16:creationId xmlns:a16="http://schemas.microsoft.com/office/drawing/2014/main" id="{AC2760BB-37D3-624D-BCC6-3C48CAB51425}"/>
                  </a:ext>
                </a:extLst>
              </p:cNvPr>
              <p:cNvGrpSpPr/>
              <p:nvPr/>
            </p:nvGrpSpPr>
            <p:grpSpPr>
              <a:xfrm>
                <a:off x="1643287" y="2608593"/>
                <a:ext cx="2162282" cy="1065049"/>
                <a:chOff x="1638486" y="2935884"/>
                <a:chExt cx="2162282" cy="1065049"/>
              </a:xfrm>
            </p:grpSpPr>
            <p:sp>
              <p:nvSpPr>
                <p:cNvPr id="304" name="Rectangle 303">
                  <a:extLst>
                    <a:ext uri="{FF2B5EF4-FFF2-40B4-BE49-F238E27FC236}">
                      <a16:creationId xmlns:a16="http://schemas.microsoft.com/office/drawing/2014/main" id="{2595A09B-926C-FB48-A556-1B16799E0EC1}"/>
                    </a:ext>
                  </a:extLst>
                </p:cNvPr>
                <p:cNvSpPr/>
                <p:nvPr/>
              </p:nvSpPr>
              <p:spPr bwMode="auto">
                <a:xfrm>
                  <a:off x="1638486" y="2935884"/>
                  <a:ext cx="2162282" cy="850705"/>
                </a:xfrm>
                <a:prstGeom prst="rect">
                  <a:avLst/>
                </a:prstGeom>
                <a:solidFill>
                  <a:srgbClr val="D9D9D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1200">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305" name="TextBox 304">
                  <a:extLst>
                    <a:ext uri="{FF2B5EF4-FFF2-40B4-BE49-F238E27FC236}">
                      <a16:creationId xmlns:a16="http://schemas.microsoft.com/office/drawing/2014/main" id="{AFDF6D06-DC62-1B4B-A1A9-1E6D1FA24048}"/>
                    </a:ext>
                  </a:extLst>
                </p:cNvPr>
                <p:cNvSpPr txBox="1"/>
                <p:nvPr/>
              </p:nvSpPr>
              <p:spPr>
                <a:xfrm>
                  <a:off x="1639745" y="2992918"/>
                  <a:ext cx="1298753" cy="1008015"/>
                </a:xfrm>
                <a:prstGeom prst="rect">
                  <a:avLst/>
                </a:prstGeom>
                <a:noFill/>
              </p:spPr>
              <p:txBody>
                <a:bodyPr wrap="square" rtlCol="0">
                  <a:spAutoFit/>
                </a:bodyPr>
                <a:lstStyle/>
                <a:p>
                  <a:r>
                    <a:rPr lang="en-US" sz="800" b="1">
                      <a:latin typeface="Arial" panose="020B0604020202020204" pitchFamily="34" charset="0"/>
                      <a:ea typeface="ヒラギノ角ゴ ProN W3" pitchFamily="-110" charset="-128"/>
                      <a:cs typeface="ヒラギノ角ゴ ProN W3" pitchFamily="-110" charset="-128"/>
                      <a:sym typeface="Arial" pitchFamily="-110" charset="0"/>
                    </a:rPr>
                    <a:t>Name Lastname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Title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Description here…</a:t>
                  </a:r>
                </a:p>
                <a:p>
                  <a:endParaRPr lang="en-US" sz="800">
                    <a:latin typeface="Arial" panose="020B0604020202020204" pitchFamily="34" charset="0"/>
                  </a:endParaRPr>
                </a:p>
              </p:txBody>
            </p:sp>
          </p:grpSp>
          <p:pic>
            <p:nvPicPr>
              <p:cNvPr id="303" name="Picture 302">
                <a:extLst>
                  <a:ext uri="{FF2B5EF4-FFF2-40B4-BE49-F238E27FC236}">
                    <a16:creationId xmlns:a16="http://schemas.microsoft.com/office/drawing/2014/main" id="{9C255E7C-1A82-BD4D-8F00-F7FEB7B66F2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43300" y="2601054"/>
                <a:ext cx="862270" cy="862270"/>
              </a:xfrm>
              <a:prstGeom prst="rect">
                <a:avLst/>
              </a:prstGeom>
            </p:spPr>
          </p:pic>
        </p:grpSp>
        <p:grpSp>
          <p:nvGrpSpPr>
            <p:cNvPr id="243" name="Group 242">
              <a:extLst>
                <a:ext uri="{FF2B5EF4-FFF2-40B4-BE49-F238E27FC236}">
                  <a16:creationId xmlns:a16="http://schemas.microsoft.com/office/drawing/2014/main" id="{896DCB6E-9334-3E42-BC8B-A4FC2467D38A}"/>
                </a:ext>
              </a:extLst>
            </p:cNvPr>
            <p:cNvGrpSpPr/>
            <p:nvPr/>
          </p:nvGrpSpPr>
          <p:grpSpPr>
            <a:xfrm>
              <a:off x="4228390" y="2406348"/>
              <a:ext cx="1650521" cy="818731"/>
              <a:chOff x="1643287" y="2601054"/>
              <a:chExt cx="2162283" cy="1072588"/>
            </a:xfrm>
          </p:grpSpPr>
          <p:grpSp>
            <p:nvGrpSpPr>
              <p:cNvPr id="298" name="Group 297">
                <a:extLst>
                  <a:ext uri="{FF2B5EF4-FFF2-40B4-BE49-F238E27FC236}">
                    <a16:creationId xmlns:a16="http://schemas.microsoft.com/office/drawing/2014/main" id="{0FCF8C17-4A72-4047-80E0-D033ACD2AD4B}"/>
                  </a:ext>
                </a:extLst>
              </p:cNvPr>
              <p:cNvGrpSpPr/>
              <p:nvPr/>
            </p:nvGrpSpPr>
            <p:grpSpPr>
              <a:xfrm>
                <a:off x="1643287" y="2608593"/>
                <a:ext cx="2162282" cy="1065049"/>
                <a:chOff x="1638486" y="2935884"/>
                <a:chExt cx="2162282" cy="1065049"/>
              </a:xfrm>
            </p:grpSpPr>
            <p:sp>
              <p:nvSpPr>
                <p:cNvPr id="300" name="Rectangle 299">
                  <a:extLst>
                    <a:ext uri="{FF2B5EF4-FFF2-40B4-BE49-F238E27FC236}">
                      <a16:creationId xmlns:a16="http://schemas.microsoft.com/office/drawing/2014/main" id="{A1704A30-E3C4-D344-91CC-493F452F8A9F}"/>
                    </a:ext>
                  </a:extLst>
                </p:cNvPr>
                <p:cNvSpPr/>
                <p:nvPr/>
              </p:nvSpPr>
              <p:spPr bwMode="auto">
                <a:xfrm>
                  <a:off x="1638486" y="2935884"/>
                  <a:ext cx="2162282" cy="850705"/>
                </a:xfrm>
                <a:prstGeom prst="rect">
                  <a:avLst/>
                </a:prstGeom>
                <a:solidFill>
                  <a:srgbClr val="D9D9D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1200">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301" name="TextBox 300">
                  <a:extLst>
                    <a:ext uri="{FF2B5EF4-FFF2-40B4-BE49-F238E27FC236}">
                      <a16:creationId xmlns:a16="http://schemas.microsoft.com/office/drawing/2014/main" id="{A7DACCA9-085D-C84F-B619-FBDCD1C4CC29}"/>
                    </a:ext>
                  </a:extLst>
                </p:cNvPr>
                <p:cNvSpPr txBox="1"/>
                <p:nvPr/>
              </p:nvSpPr>
              <p:spPr>
                <a:xfrm>
                  <a:off x="1639745" y="2992918"/>
                  <a:ext cx="1298753" cy="1008015"/>
                </a:xfrm>
                <a:prstGeom prst="rect">
                  <a:avLst/>
                </a:prstGeom>
                <a:noFill/>
              </p:spPr>
              <p:txBody>
                <a:bodyPr wrap="square" rtlCol="0">
                  <a:spAutoFit/>
                </a:bodyPr>
                <a:lstStyle/>
                <a:p>
                  <a:r>
                    <a:rPr lang="en-US" sz="800" b="1">
                      <a:latin typeface="Arial" panose="020B0604020202020204" pitchFamily="34" charset="0"/>
                      <a:ea typeface="ヒラギノ角ゴ ProN W3" pitchFamily="-110" charset="-128"/>
                      <a:cs typeface="ヒラギノ角ゴ ProN W3" pitchFamily="-110" charset="-128"/>
                      <a:sym typeface="Arial" pitchFamily="-110" charset="0"/>
                    </a:rPr>
                    <a:t>Name Lastname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Title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Description here…</a:t>
                  </a:r>
                </a:p>
                <a:p>
                  <a:endParaRPr lang="en-US" sz="800">
                    <a:latin typeface="Arial" panose="020B0604020202020204" pitchFamily="34" charset="0"/>
                  </a:endParaRPr>
                </a:p>
              </p:txBody>
            </p:sp>
          </p:grpSp>
          <p:pic>
            <p:nvPicPr>
              <p:cNvPr id="299" name="Picture 298">
                <a:extLst>
                  <a:ext uri="{FF2B5EF4-FFF2-40B4-BE49-F238E27FC236}">
                    <a16:creationId xmlns:a16="http://schemas.microsoft.com/office/drawing/2014/main" id="{F3B3F8FB-4309-AF40-8DA3-A2A467A2354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43300" y="2601054"/>
                <a:ext cx="862270" cy="862270"/>
              </a:xfrm>
              <a:prstGeom prst="rect">
                <a:avLst/>
              </a:prstGeom>
            </p:spPr>
          </p:pic>
        </p:grpSp>
        <p:grpSp>
          <p:nvGrpSpPr>
            <p:cNvPr id="244" name="Group 243">
              <a:extLst>
                <a:ext uri="{FF2B5EF4-FFF2-40B4-BE49-F238E27FC236}">
                  <a16:creationId xmlns:a16="http://schemas.microsoft.com/office/drawing/2014/main" id="{5772623E-6EB5-0047-B34F-56815B841A97}"/>
                </a:ext>
              </a:extLst>
            </p:cNvPr>
            <p:cNvGrpSpPr/>
            <p:nvPr/>
          </p:nvGrpSpPr>
          <p:grpSpPr>
            <a:xfrm>
              <a:off x="7611669" y="3521182"/>
              <a:ext cx="1650521" cy="818731"/>
              <a:chOff x="1643287" y="2601054"/>
              <a:chExt cx="2162283" cy="1072588"/>
            </a:xfrm>
          </p:grpSpPr>
          <p:grpSp>
            <p:nvGrpSpPr>
              <p:cNvPr id="294" name="Group 293">
                <a:extLst>
                  <a:ext uri="{FF2B5EF4-FFF2-40B4-BE49-F238E27FC236}">
                    <a16:creationId xmlns:a16="http://schemas.microsoft.com/office/drawing/2014/main" id="{44533EE8-BE47-914F-868B-AB34A19D4A24}"/>
                  </a:ext>
                </a:extLst>
              </p:cNvPr>
              <p:cNvGrpSpPr/>
              <p:nvPr/>
            </p:nvGrpSpPr>
            <p:grpSpPr>
              <a:xfrm>
                <a:off x="1643287" y="2608593"/>
                <a:ext cx="2162282" cy="1065049"/>
                <a:chOff x="1638486" y="2935884"/>
                <a:chExt cx="2162282" cy="1065049"/>
              </a:xfrm>
            </p:grpSpPr>
            <p:sp>
              <p:nvSpPr>
                <p:cNvPr id="296" name="Rectangle 295">
                  <a:extLst>
                    <a:ext uri="{FF2B5EF4-FFF2-40B4-BE49-F238E27FC236}">
                      <a16:creationId xmlns:a16="http://schemas.microsoft.com/office/drawing/2014/main" id="{7147180D-8AFB-7A4F-8175-1A4A37AEDCBB}"/>
                    </a:ext>
                  </a:extLst>
                </p:cNvPr>
                <p:cNvSpPr/>
                <p:nvPr/>
              </p:nvSpPr>
              <p:spPr bwMode="auto">
                <a:xfrm>
                  <a:off x="1638486" y="2935884"/>
                  <a:ext cx="2162282" cy="850705"/>
                </a:xfrm>
                <a:prstGeom prst="rect">
                  <a:avLst/>
                </a:prstGeom>
                <a:solidFill>
                  <a:srgbClr val="D9D9D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1200">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297" name="TextBox 296">
                  <a:extLst>
                    <a:ext uri="{FF2B5EF4-FFF2-40B4-BE49-F238E27FC236}">
                      <a16:creationId xmlns:a16="http://schemas.microsoft.com/office/drawing/2014/main" id="{73F3164C-2DC2-8040-AA8E-026C7D9F6CAE}"/>
                    </a:ext>
                  </a:extLst>
                </p:cNvPr>
                <p:cNvSpPr txBox="1"/>
                <p:nvPr/>
              </p:nvSpPr>
              <p:spPr>
                <a:xfrm>
                  <a:off x="1639745" y="2992918"/>
                  <a:ext cx="1298753" cy="1008015"/>
                </a:xfrm>
                <a:prstGeom prst="rect">
                  <a:avLst/>
                </a:prstGeom>
                <a:noFill/>
              </p:spPr>
              <p:txBody>
                <a:bodyPr wrap="square" rtlCol="0">
                  <a:spAutoFit/>
                </a:bodyPr>
                <a:lstStyle/>
                <a:p>
                  <a:r>
                    <a:rPr lang="en-US" sz="800" b="1">
                      <a:latin typeface="Arial" panose="020B0604020202020204" pitchFamily="34" charset="0"/>
                      <a:ea typeface="ヒラギノ角ゴ ProN W3" pitchFamily="-110" charset="-128"/>
                      <a:cs typeface="ヒラギノ角ゴ ProN W3" pitchFamily="-110" charset="-128"/>
                      <a:sym typeface="Arial" pitchFamily="-110" charset="0"/>
                    </a:rPr>
                    <a:t>Name Lastname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Title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Description here…</a:t>
                  </a:r>
                </a:p>
                <a:p>
                  <a:endParaRPr lang="en-US" sz="800">
                    <a:latin typeface="Arial" panose="020B0604020202020204" pitchFamily="34" charset="0"/>
                  </a:endParaRPr>
                </a:p>
              </p:txBody>
            </p:sp>
          </p:grpSp>
          <p:pic>
            <p:nvPicPr>
              <p:cNvPr id="295" name="Picture 294">
                <a:extLst>
                  <a:ext uri="{FF2B5EF4-FFF2-40B4-BE49-F238E27FC236}">
                    <a16:creationId xmlns:a16="http://schemas.microsoft.com/office/drawing/2014/main" id="{F1CBAB98-A485-8F49-B61E-A0E5634E9EC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43300" y="2601054"/>
                <a:ext cx="862270" cy="862270"/>
              </a:xfrm>
              <a:prstGeom prst="rect">
                <a:avLst/>
              </a:prstGeom>
            </p:spPr>
          </p:pic>
        </p:grpSp>
        <p:grpSp>
          <p:nvGrpSpPr>
            <p:cNvPr id="245" name="Group 244">
              <a:extLst>
                <a:ext uri="{FF2B5EF4-FFF2-40B4-BE49-F238E27FC236}">
                  <a16:creationId xmlns:a16="http://schemas.microsoft.com/office/drawing/2014/main" id="{6EEEAD4F-4556-3A4C-9F51-E383D113A9C2}"/>
                </a:ext>
              </a:extLst>
            </p:cNvPr>
            <p:cNvGrpSpPr/>
            <p:nvPr/>
          </p:nvGrpSpPr>
          <p:grpSpPr>
            <a:xfrm>
              <a:off x="7616516" y="4631169"/>
              <a:ext cx="1650521" cy="818731"/>
              <a:chOff x="1643287" y="2601054"/>
              <a:chExt cx="2162283" cy="1072588"/>
            </a:xfrm>
          </p:grpSpPr>
          <p:grpSp>
            <p:nvGrpSpPr>
              <p:cNvPr id="286" name="Group 285">
                <a:extLst>
                  <a:ext uri="{FF2B5EF4-FFF2-40B4-BE49-F238E27FC236}">
                    <a16:creationId xmlns:a16="http://schemas.microsoft.com/office/drawing/2014/main" id="{CAAA6A4E-13D1-1344-854E-04EBB157F085}"/>
                  </a:ext>
                </a:extLst>
              </p:cNvPr>
              <p:cNvGrpSpPr/>
              <p:nvPr/>
            </p:nvGrpSpPr>
            <p:grpSpPr>
              <a:xfrm>
                <a:off x="1643287" y="2608593"/>
                <a:ext cx="2162282" cy="1065049"/>
                <a:chOff x="1638486" y="2935884"/>
                <a:chExt cx="2162282" cy="1065049"/>
              </a:xfrm>
            </p:grpSpPr>
            <p:sp>
              <p:nvSpPr>
                <p:cNvPr id="292" name="Rectangle 291">
                  <a:extLst>
                    <a:ext uri="{FF2B5EF4-FFF2-40B4-BE49-F238E27FC236}">
                      <a16:creationId xmlns:a16="http://schemas.microsoft.com/office/drawing/2014/main" id="{0FFEDFCB-3A6D-EF42-A1CB-8B0D4FE37523}"/>
                    </a:ext>
                  </a:extLst>
                </p:cNvPr>
                <p:cNvSpPr/>
                <p:nvPr/>
              </p:nvSpPr>
              <p:spPr bwMode="auto">
                <a:xfrm>
                  <a:off x="1638486" y="2935884"/>
                  <a:ext cx="2162282" cy="850705"/>
                </a:xfrm>
                <a:prstGeom prst="rect">
                  <a:avLst/>
                </a:prstGeom>
                <a:solidFill>
                  <a:srgbClr val="D9D9D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1200">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293" name="TextBox 292">
                  <a:extLst>
                    <a:ext uri="{FF2B5EF4-FFF2-40B4-BE49-F238E27FC236}">
                      <a16:creationId xmlns:a16="http://schemas.microsoft.com/office/drawing/2014/main" id="{8FAC882E-6505-1346-AFA0-CAE10B7843D9}"/>
                    </a:ext>
                  </a:extLst>
                </p:cNvPr>
                <p:cNvSpPr txBox="1"/>
                <p:nvPr/>
              </p:nvSpPr>
              <p:spPr>
                <a:xfrm>
                  <a:off x="1639745" y="2992918"/>
                  <a:ext cx="1298753" cy="1008015"/>
                </a:xfrm>
                <a:prstGeom prst="rect">
                  <a:avLst/>
                </a:prstGeom>
                <a:noFill/>
              </p:spPr>
              <p:txBody>
                <a:bodyPr wrap="square" rtlCol="0">
                  <a:spAutoFit/>
                </a:bodyPr>
                <a:lstStyle/>
                <a:p>
                  <a:r>
                    <a:rPr lang="en-US" sz="800" b="1">
                      <a:latin typeface="Arial" panose="020B0604020202020204" pitchFamily="34" charset="0"/>
                      <a:ea typeface="ヒラギノ角ゴ ProN W3" pitchFamily="-110" charset="-128"/>
                      <a:cs typeface="ヒラギノ角ゴ ProN W3" pitchFamily="-110" charset="-128"/>
                      <a:sym typeface="Arial" pitchFamily="-110" charset="0"/>
                    </a:rPr>
                    <a:t>Name Lastname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Title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Description here…</a:t>
                  </a:r>
                </a:p>
                <a:p>
                  <a:endParaRPr lang="en-US" sz="800">
                    <a:latin typeface="Arial" panose="020B0604020202020204" pitchFamily="34" charset="0"/>
                  </a:endParaRPr>
                </a:p>
              </p:txBody>
            </p:sp>
          </p:grpSp>
          <p:pic>
            <p:nvPicPr>
              <p:cNvPr id="291" name="Picture 290">
                <a:extLst>
                  <a:ext uri="{FF2B5EF4-FFF2-40B4-BE49-F238E27FC236}">
                    <a16:creationId xmlns:a16="http://schemas.microsoft.com/office/drawing/2014/main" id="{20D71A10-E0F6-D94E-AF0C-C58D8EEB60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43300" y="2601054"/>
                <a:ext cx="862270" cy="862270"/>
              </a:xfrm>
              <a:prstGeom prst="rect">
                <a:avLst/>
              </a:prstGeom>
            </p:spPr>
          </p:pic>
        </p:grpSp>
        <p:grpSp>
          <p:nvGrpSpPr>
            <p:cNvPr id="246" name="Group 245">
              <a:extLst>
                <a:ext uri="{FF2B5EF4-FFF2-40B4-BE49-F238E27FC236}">
                  <a16:creationId xmlns:a16="http://schemas.microsoft.com/office/drawing/2014/main" id="{4ABF483E-4834-CF4E-A2B6-FBB168280A05}"/>
                </a:ext>
              </a:extLst>
            </p:cNvPr>
            <p:cNvGrpSpPr/>
            <p:nvPr/>
          </p:nvGrpSpPr>
          <p:grpSpPr>
            <a:xfrm>
              <a:off x="6776967" y="2416022"/>
              <a:ext cx="1650521" cy="818731"/>
              <a:chOff x="1643287" y="2601054"/>
              <a:chExt cx="2162283" cy="1072588"/>
            </a:xfrm>
          </p:grpSpPr>
          <p:grpSp>
            <p:nvGrpSpPr>
              <p:cNvPr id="261" name="Group 260">
                <a:extLst>
                  <a:ext uri="{FF2B5EF4-FFF2-40B4-BE49-F238E27FC236}">
                    <a16:creationId xmlns:a16="http://schemas.microsoft.com/office/drawing/2014/main" id="{6EFFE469-C0A3-8742-A710-432D10EAA788}"/>
                  </a:ext>
                </a:extLst>
              </p:cNvPr>
              <p:cNvGrpSpPr/>
              <p:nvPr/>
            </p:nvGrpSpPr>
            <p:grpSpPr>
              <a:xfrm>
                <a:off x="1643287" y="2608593"/>
                <a:ext cx="2162282" cy="1065049"/>
                <a:chOff x="1638486" y="2935884"/>
                <a:chExt cx="2162282" cy="1065049"/>
              </a:xfrm>
            </p:grpSpPr>
            <p:sp>
              <p:nvSpPr>
                <p:cNvPr id="276" name="Rectangle 275">
                  <a:extLst>
                    <a:ext uri="{FF2B5EF4-FFF2-40B4-BE49-F238E27FC236}">
                      <a16:creationId xmlns:a16="http://schemas.microsoft.com/office/drawing/2014/main" id="{DC33473A-20B1-4747-8B30-CCB92A8C7649}"/>
                    </a:ext>
                  </a:extLst>
                </p:cNvPr>
                <p:cNvSpPr/>
                <p:nvPr/>
              </p:nvSpPr>
              <p:spPr bwMode="auto">
                <a:xfrm>
                  <a:off x="1638486" y="2935884"/>
                  <a:ext cx="2162282" cy="850705"/>
                </a:xfrm>
                <a:prstGeom prst="rect">
                  <a:avLst/>
                </a:prstGeom>
                <a:solidFill>
                  <a:srgbClr val="D9D9D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1200">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277" name="TextBox 276">
                  <a:extLst>
                    <a:ext uri="{FF2B5EF4-FFF2-40B4-BE49-F238E27FC236}">
                      <a16:creationId xmlns:a16="http://schemas.microsoft.com/office/drawing/2014/main" id="{97590358-4691-504E-83E1-577A8B1149C8}"/>
                    </a:ext>
                  </a:extLst>
                </p:cNvPr>
                <p:cNvSpPr txBox="1"/>
                <p:nvPr/>
              </p:nvSpPr>
              <p:spPr>
                <a:xfrm>
                  <a:off x="1639745" y="2992918"/>
                  <a:ext cx="1298753" cy="1008015"/>
                </a:xfrm>
                <a:prstGeom prst="rect">
                  <a:avLst/>
                </a:prstGeom>
                <a:noFill/>
              </p:spPr>
              <p:txBody>
                <a:bodyPr wrap="square" rtlCol="0">
                  <a:spAutoFit/>
                </a:bodyPr>
                <a:lstStyle/>
                <a:p>
                  <a:r>
                    <a:rPr lang="en-US" sz="800" b="1">
                      <a:latin typeface="Arial" panose="020B0604020202020204" pitchFamily="34" charset="0"/>
                      <a:ea typeface="ヒラギノ角ゴ ProN W3" pitchFamily="-110" charset="-128"/>
                      <a:cs typeface="ヒラギノ角ゴ ProN W3" pitchFamily="-110" charset="-128"/>
                      <a:sym typeface="Arial" pitchFamily="-110" charset="0"/>
                    </a:rPr>
                    <a:t>Name Lastname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Title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Description here…</a:t>
                  </a:r>
                </a:p>
                <a:p>
                  <a:endParaRPr lang="en-US" sz="800">
                    <a:latin typeface="Arial" panose="020B0604020202020204" pitchFamily="34" charset="0"/>
                  </a:endParaRPr>
                </a:p>
              </p:txBody>
            </p:sp>
          </p:grpSp>
          <p:pic>
            <p:nvPicPr>
              <p:cNvPr id="270" name="Picture 269">
                <a:extLst>
                  <a:ext uri="{FF2B5EF4-FFF2-40B4-BE49-F238E27FC236}">
                    <a16:creationId xmlns:a16="http://schemas.microsoft.com/office/drawing/2014/main" id="{1EDB4DF8-7ECB-D640-A10C-6432D4A4368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43300" y="2601054"/>
                <a:ext cx="862270" cy="862270"/>
              </a:xfrm>
              <a:prstGeom prst="rect">
                <a:avLst/>
              </a:prstGeom>
            </p:spPr>
          </p:pic>
        </p:grpSp>
        <p:grpSp>
          <p:nvGrpSpPr>
            <p:cNvPr id="248" name="Group 247">
              <a:extLst>
                <a:ext uri="{FF2B5EF4-FFF2-40B4-BE49-F238E27FC236}">
                  <a16:creationId xmlns:a16="http://schemas.microsoft.com/office/drawing/2014/main" id="{3689AB67-F53F-C74D-9F28-72403526926E}"/>
                </a:ext>
              </a:extLst>
            </p:cNvPr>
            <p:cNvGrpSpPr/>
            <p:nvPr/>
          </p:nvGrpSpPr>
          <p:grpSpPr>
            <a:xfrm>
              <a:off x="8822972" y="2435031"/>
              <a:ext cx="1650524" cy="818731"/>
              <a:chOff x="1643284" y="2601054"/>
              <a:chExt cx="2162286" cy="1072588"/>
            </a:xfrm>
          </p:grpSpPr>
          <p:grpSp>
            <p:nvGrpSpPr>
              <p:cNvPr id="249" name="Group 248">
                <a:extLst>
                  <a:ext uri="{FF2B5EF4-FFF2-40B4-BE49-F238E27FC236}">
                    <a16:creationId xmlns:a16="http://schemas.microsoft.com/office/drawing/2014/main" id="{C32E672B-BA9D-374D-8867-372CD02DC8EC}"/>
                  </a:ext>
                </a:extLst>
              </p:cNvPr>
              <p:cNvGrpSpPr/>
              <p:nvPr/>
            </p:nvGrpSpPr>
            <p:grpSpPr>
              <a:xfrm>
                <a:off x="1643284" y="2608593"/>
                <a:ext cx="2162282" cy="1065049"/>
                <a:chOff x="1638483" y="2935884"/>
                <a:chExt cx="2162282" cy="1065049"/>
              </a:xfrm>
            </p:grpSpPr>
            <p:sp>
              <p:nvSpPr>
                <p:cNvPr id="251" name="Rectangle 250">
                  <a:extLst>
                    <a:ext uri="{FF2B5EF4-FFF2-40B4-BE49-F238E27FC236}">
                      <a16:creationId xmlns:a16="http://schemas.microsoft.com/office/drawing/2014/main" id="{099808D3-3F0D-524F-A4D1-E3367CC29B4A}"/>
                    </a:ext>
                  </a:extLst>
                </p:cNvPr>
                <p:cNvSpPr/>
                <p:nvPr/>
              </p:nvSpPr>
              <p:spPr bwMode="auto">
                <a:xfrm>
                  <a:off x="1638483" y="2935884"/>
                  <a:ext cx="2162282" cy="850523"/>
                </a:xfrm>
                <a:prstGeom prst="rect">
                  <a:avLst/>
                </a:prstGeom>
                <a:solidFill>
                  <a:srgbClr val="D9D9D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endParaRPr lang="en-US" sz="1200">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252" name="TextBox 251">
                  <a:extLst>
                    <a:ext uri="{FF2B5EF4-FFF2-40B4-BE49-F238E27FC236}">
                      <a16:creationId xmlns:a16="http://schemas.microsoft.com/office/drawing/2014/main" id="{27F5EE1A-A284-154C-83B2-85E4339BE2E1}"/>
                    </a:ext>
                  </a:extLst>
                </p:cNvPr>
                <p:cNvSpPr txBox="1"/>
                <p:nvPr/>
              </p:nvSpPr>
              <p:spPr>
                <a:xfrm>
                  <a:off x="1639745" y="2992918"/>
                  <a:ext cx="1298753" cy="1008015"/>
                </a:xfrm>
                <a:prstGeom prst="rect">
                  <a:avLst/>
                </a:prstGeom>
                <a:noFill/>
              </p:spPr>
              <p:txBody>
                <a:bodyPr wrap="square" rtlCol="0">
                  <a:spAutoFit/>
                </a:bodyPr>
                <a:lstStyle/>
                <a:p>
                  <a:r>
                    <a:rPr lang="en-US" sz="800" b="1">
                      <a:latin typeface="Arial" panose="020B0604020202020204" pitchFamily="34" charset="0"/>
                      <a:ea typeface="ヒラギノ角ゴ ProN W3" pitchFamily="-110" charset="-128"/>
                      <a:cs typeface="ヒラギノ角ゴ ProN W3" pitchFamily="-110" charset="-128"/>
                      <a:sym typeface="Arial" pitchFamily="-110" charset="0"/>
                    </a:rPr>
                    <a:t>Name Lastname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Title</a:t>
                  </a:r>
                  <a:br>
                    <a:rPr lang="en-US" sz="800" b="1">
                      <a:latin typeface="Arial" panose="020B0604020202020204" pitchFamily="34" charset="0"/>
                      <a:ea typeface="ヒラギノ角ゴ ProN W3" pitchFamily="-110" charset="-128"/>
                      <a:cs typeface="ヒラギノ角ゴ ProN W3" pitchFamily="-110" charset="-128"/>
                      <a:sym typeface="Arial" pitchFamily="-110" charset="0"/>
                    </a:rPr>
                  </a:br>
                  <a:r>
                    <a:rPr lang="en-US" sz="800">
                      <a:latin typeface="Arial" panose="020B0604020202020204" pitchFamily="34" charset="0"/>
                      <a:ea typeface="ヒラギノ角ゴ ProN W3" pitchFamily="-110" charset="-128"/>
                      <a:cs typeface="ヒラギノ角ゴ ProN W3" pitchFamily="-110" charset="-128"/>
                      <a:sym typeface="Arial" pitchFamily="-110" charset="0"/>
                    </a:rPr>
                    <a:t>Description here…</a:t>
                  </a:r>
                </a:p>
                <a:p>
                  <a:endParaRPr lang="en-US" sz="800">
                    <a:latin typeface="Arial" panose="020B0604020202020204" pitchFamily="34" charset="0"/>
                  </a:endParaRPr>
                </a:p>
              </p:txBody>
            </p:sp>
          </p:grpSp>
          <p:pic>
            <p:nvPicPr>
              <p:cNvPr id="250" name="Picture 249">
                <a:extLst>
                  <a:ext uri="{FF2B5EF4-FFF2-40B4-BE49-F238E27FC236}">
                    <a16:creationId xmlns:a16="http://schemas.microsoft.com/office/drawing/2014/main" id="{334F1B37-E5FC-A743-8950-B3A7096CDA2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43300" y="2601054"/>
                <a:ext cx="862270" cy="862270"/>
              </a:xfrm>
              <a:prstGeom prst="rect">
                <a:avLst/>
              </a:prstGeom>
            </p:spPr>
          </p:pic>
        </p:grpSp>
      </p:grpSp>
    </p:spTree>
    <p:custDataLst>
      <p:tags r:id="rId1"/>
    </p:custDataLst>
    <p:extLst>
      <p:ext uri="{BB962C8B-B14F-4D97-AF65-F5344CB8AC3E}">
        <p14:creationId xmlns:p14="http://schemas.microsoft.com/office/powerpoint/2010/main" val="4014359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740A4-D590-4488-91F8-8FDE9EB1D0A4}"/>
              </a:ext>
            </a:extLst>
          </p:cNvPr>
          <p:cNvSpPr>
            <a:spLocks noGrp="1"/>
          </p:cNvSpPr>
          <p:nvPr>
            <p:ph type="title"/>
          </p:nvPr>
        </p:nvSpPr>
        <p:spPr>
          <a:xfrm>
            <a:off x="904609" y="1336953"/>
            <a:ext cx="3733196" cy="902168"/>
          </a:xfrm>
        </p:spPr>
        <p:txBody>
          <a:bodyPr/>
          <a:lstStyle/>
          <a:p>
            <a:pPr algn="ctr"/>
            <a:r>
              <a:rPr lang="en-US" sz="2400">
                <a:cs typeface="Arial"/>
              </a:rPr>
              <a:t>Why paper-based competency? </a:t>
            </a:r>
            <a:endParaRPr lang="en-US" sz="2400"/>
          </a:p>
        </p:txBody>
      </p:sp>
      <p:pic>
        <p:nvPicPr>
          <p:cNvPr id="3" name="Picture 3" descr="A picture containing text&#10;&#10;Description automatically generated">
            <a:extLst>
              <a:ext uri="{FF2B5EF4-FFF2-40B4-BE49-F238E27FC236}">
                <a16:creationId xmlns:a16="http://schemas.microsoft.com/office/drawing/2014/main" id="{0726699C-882D-4865-B4D1-000BA8C422DC}"/>
              </a:ext>
            </a:extLst>
          </p:cNvPr>
          <p:cNvPicPr>
            <a:picLocks noChangeAspect="1"/>
          </p:cNvPicPr>
          <p:nvPr/>
        </p:nvPicPr>
        <p:blipFill>
          <a:blip r:embed="rId2"/>
          <a:stretch>
            <a:fillRect/>
          </a:stretch>
        </p:blipFill>
        <p:spPr>
          <a:xfrm>
            <a:off x="4308917" y="744096"/>
            <a:ext cx="7316646" cy="4858593"/>
          </a:xfrm>
          <a:prstGeom prst="rect">
            <a:avLst/>
          </a:prstGeom>
        </p:spPr>
      </p:pic>
      <p:pic>
        <p:nvPicPr>
          <p:cNvPr id="4" name="Picture 16">
            <a:extLst>
              <a:ext uri="{FF2B5EF4-FFF2-40B4-BE49-F238E27FC236}">
                <a16:creationId xmlns:a16="http://schemas.microsoft.com/office/drawing/2014/main" id="{9361F644-BAFD-4921-80D6-2AA29AF1175F}"/>
              </a:ext>
            </a:extLst>
          </p:cNvPr>
          <p:cNvPicPr>
            <a:picLocks noChangeAspect="1"/>
          </p:cNvPicPr>
          <p:nvPr/>
        </p:nvPicPr>
        <p:blipFill>
          <a:blip r:embed="rId3"/>
          <a:stretch>
            <a:fillRect/>
          </a:stretch>
        </p:blipFill>
        <p:spPr>
          <a:xfrm>
            <a:off x="906660" y="3169959"/>
            <a:ext cx="3408146" cy="2313415"/>
          </a:xfrm>
          <a:prstGeom prst="rect">
            <a:avLst/>
          </a:prstGeom>
        </p:spPr>
      </p:pic>
      <p:pic>
        <p:nvPicPr>
          <p:cNvPr id="9" name="Picture 2" descr="A picture containing text, businesscard&#10;&#10;Description automatically generated">
            <a:extLst>
              <a:ext uri="{FF2B5EF4-FFF2-40B4-BE49-F238E27FC236}">
                <a16:creationId xmlns:a16="http://schemas.microsoft.com/office/drawing/2014/main" id="{0A4A9E39-409B-4D54-9609-7AB374524D1C}"/>
              </a:ext>
            </a:extLst>
          </p:cNvPr>
          <p:cNvPicPr>
            <a:picLocks noChangeAspect="1"/>
          </p:cNvPicPr>
          <p:nvPr/>
        </p:nvPicPr>
        <p:blipFill>
          <a:blip r:embed="rId4"/>
          <a:stretch>
            <a:fillRect/>
          </a:stretch>
        </p:blipFill>
        <p:spPr>
          <a:xfrm rot="20820000">
            <a:off x="2172518" y="3583767"/>
            <a:ext cx="731738" cy="665546"/>
          </a:xfrm>
          <a:prstGeom prst="rect">
            <a:avLst/>
          </a:prstGeom>
        </p:spPr>
      </p:pic>
    </p:spTree>
    <p:extLst>
      <p:ext uri="{BB962C8B-B14F-4D97-AF65-F5344CB8AC3E}">
        <p14:creationId xmlns:p14="http://schemas.microsoft.com/office/powerpoint/2010/main" val="270659598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A971C8E-31BB-4142-AD0E-E45A58B2A267}"/>
              </a:ext>
            </a:extLst>
          </p:cNvPr>
          <p:cNvSpPr>
            <a:spLocks noGrp="1"/>
          </p:cNvSpPr>
          <p:nvPr>
            <p:ph type="body" sz="quarter" idx="10"/>
          </p:nvPr>
        </p:nvSpPr>
        <p:spPr>
          <a:xfrm>
            <a:off x="605367" y="868059"/>
            <a:ext cx="10981267" cy="615553"/>
          </a:xfrm>
        </p:spPr>
        <p:txBody>
          <a:bodyPr/>
          <a:lstStyle/>
          <a:p>
            <a:r>
              <a:rPr lang="en-US"/>
              <a:t>Use solid colors headers and row color variations to separate information. Change table colors using the Table Design tab. </a:t>
            </a:r>
          </a:p>
        </p:txBody>
      </p:sp>
      <p:graphicFrame>
        <p:nvGraphicFramePr>
          <p:cNvPr id="16" name="Content Placeholder 15"/>
          <p:cNvGraphicFramePr>
            <a:graphicFrameLocks noGrp="1"/>
          </p:cNvGraphicFramePr>
          <p:nvPr>
            <p:ph sz="quarter" idx="4294967295"/>
            <p:extLst>
              <p:ext uri="{D42A27DB-BD31-4B8C-83A1-F6EECF244321}">
                <p14:modId xmlns:p14="http://schemas.microsoft.com/office/powerpoint/2010/main" val="2843963912"/>
              </p:ext>
            </p:extLst>
          </p:nvPr>
        </p:nvGraphicFramePr>
        <p:xfrm>
          <a:off x="604838" y="1712913"/>
          <a:ext cx="10977562" cy="3507772"/>
        </p:xfrm>
        <a:graphic>
          <a:graphicData uri="http://schemas.openxmlformats.org/drawingml/2006/table">
            <a:tbl>
              <a:tblPr firstRow="1" bandRow="1">
                <a:tableStyleId>{21E4AEA4-8DFA-4A89-87EB-49C32662AFE0}</a:tableStyleId>
              </a:tblPr>
              <a:tblGrid>
                <a:gridCol w="3143840">
                  <a:extLst>
                    <a:ext uri="{9D8B030D-6E8A-4147-A177-3AD203B41FA5}">
                      <a16:colId xmlns:a16="http://schemas.microsoft.com/office/drawing/2014/main" val="20000"/>
                    </a:ext>
                  </a:extLst>
                </a:gridCol>
                <a:gridCol w="1628283">
                  <a:extLst>
                    <a:ext uri="{9D8B030D-6E8A-4147-A177-3AD203B41FA5}">
                      <a16:colId xmlns:a16="http://schemas.microsoft.com/office/drawing/2014/main" val="20001"/>
                    </a:ext>
                  </a:extLst>
                </a:gridCol>
                <a:gridCol w="1952893">
                  <a:extLst>
                    <a:ext uri="{9D8B030D-6E8A-4147-A177-3AD203B41FA5}">
                      <a16:colId xmlns:a16="http://schemas.microsoft.com/office/drawing/2014/main" val="20002"/>
                    </a:ext>
                  </a:extLst>
                </a:gridCol>
                <a:gridCol w="2026676">
                  <a:extLst>
                    <a:ext uri="{9D8B030D-6E8A-4147-A177-3AD203B41FA5}">
                      <a16:colId xmlns:a16="http://schemas.microsoft.com/office/drawing/2014/main" val="20003"/>
                    </a:ext>
                  </a:extLst>
                </a:gridCol>
                <a:gridCol w="2225870">
                  <a:extLst>
                    <a:ext uri="{9D8B030D-6E8A-4147-A177-3AD203B41FA5}">
                      <a16:colId xmlns:a16="http://schemas.microsoft.com/office/drawing/2014/main" val="20004"/>
                    </a:ext>
                  </a:extLst>
                </a:gridCol>
              </a:tblGrid>
              <a:tr h="293052">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bg1"/>
                          </a:solidFill>
                          <a:effectLst/>
                          <a:latin typeface="Arial"/>
                          <a:ea typeface="MS PGothic"/>
                        </a:rPr>
                        <a:t>TOTAL COMPANY</a:t>
                      </a:r>
                    </a:p>
                  </a:txBody>
                  <a:tcPr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rowSpan="2">
                  <a:txBody>
                    <a:bodyPr/>
                    <a:lstStyle/>
                    <a:p>
                      <a:pPr marL="0" marR="0" lvl="0" indent="0" algn="ctr" defTabSz="288036" rtl="0" eaLnBrk="1" fontAlgn="auto" latinLnBrk="0" hangingPunct="1">
                        <a:lnSpc>
                          <a:spcPct val="100000"/>
                        </a:lnSpc>
                        <a:spcBef>
                          <a:spcPts val="0"/>
                        </a:spcBef>
                        <a:spcAft>
                          <a:spcPts val="0"/>
                        </a:spcAft>
                        <a:buClrTx/>
                        <a:buSzTx/>
                        <a:buFontTx/>
                        <a:buNone/>
                        <a:tabLst/>
                        <a:defRPr/>
                      </a:pPr>
                      <a:r>
                        <a:rPr kumimoji="0" lang="en-US" sz="1500" b="1" i="0" u="none" strike="noStrike" cap="none" normalizeH="0" baseline="0">
                          <a:ln>
                            <a:noFill/>
                          </a:ln>
                          <a:solidFill>
                            <a:schemeClr val="bg1"/>
                          </a:solidFill>
                          <a:effectLst/>
                          <a:latin typeface="Arial"/>
                          <a:ea typeface="MS PGothic"/>
                        </a:rPr>
                        <a:t>2010</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rowSpan="2">
                  <a:txBody>
                    <a:bodyPr/>
                    <a:lstStyle/>
                    <a:p>
                      <a:pPr marL="0" marR="0" lvl="0" indent="0" algn="ctr" defTabSz="288036" rtl="0" eaLnBrk="1" fontAlgn="auto" latinLnBrk="0" hangingPunct="1">
                        <a:lnSpc>
                          <a:spcPct val="100000"/>
                        </a:lnSpc>
                        <a:spcBef>
                          <a:spcPts val="0"/>
                        </a:spcBef>
                        <a:spcAft>
                          <a:spcPts val="0"/>
                        </a:spcAft>
                        <a:buClrTx/>
                        <a:buSzTx/>
                        <a:buFontTx/>
                        <a:buNone/>
                        <a:tabLst/>
                        <a:defRPr/>
                      </a:pPr>
                      <a:r>
                        <a:rPr kumimoji="0" lang="en-US" sz="1500" b="1" i="0" u="none" strike="noStrike" cap="none" normalizeH="0" baseline="0">
                          <a:ln>
                            <a:noFill/>
                          </a:ln>
                          <a:solidFill>
                            <a:schemeClr val="bg1"/>
                          </a:solidFill>
                          <a:effectLst/>
                          <a:latin typeface="Arial"/>
                          <a:ea typeface="MS PGothic"/>
                        </a:rPr>
                        <a:t>2009</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2">
                  <a:txBody>
                    <a:bodyPr/>
                    <a:lstStyle/>
                    <a:p>
                      <a:pPr marL="0" marR="0" indent="0" algn="ctr" defTabSz="288036" rtl="0" eaLnBrk="1" fontAlgn="auto" latinLnBrk="0" hangingPunct="1">
                        <a:lnSpc>
                          <a:spcPct val="100000"/>
                        </a:lnSpc>
                        <a:spcBef>
                          <a:spcPts val="0"/>
                        </a:spcBef>
                        <a:spcAft>
                          <a:spcPts val="0"/>
                        </a:spcAft>
                        <a:buClrTx/>
                        <a:buSzTx/>
                        <a:buFontTx/>
                        <a:buNone/>
                        <a:tabLst/>
                        <a:defRPr/>
                      </a:pPr>
                      <a:r>
                        <a:rPr lang="en-US" sz="1500" b="1" cap="all">
                          <a:solidFill>
                            <a:schemeClr val="bg1"/>
                          </a:solidFill>
                          <a:latin typeface="Arial"/>
                          <a:ea typeface="MS PGothic"/>
                          <a:cs typeface="Arial (Body)"/>
                        </a:rPr>
                        <a:t>% Change</a:t>
                      </a:r>
                    </a:p>
                  </a:txBody>
                  <a:tcPr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algn="ctr"/>
                      <a:endParaRPr lang="en-US" sz="15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30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a:ln>
                            <a:noFill/>
                          </a:ln>
                          <a:solidFill>
                            <a:schemeClr val="bg1"/>
                          </a:solidFill>
                          <a:effectLst/>
                          <a:latin typeface="Arial"/>
                          <a:ea typeface="MS PGothic"/>
                          <a:cs typeface="+mn-cs"/>
                        </a:rPr>
                        <a:t>TOTAL</a:t>
                      </a:r>
                    </a:p>
                  </a:txBody>
                  <a:tcPr marL="53113" marR="53113" marT="34962" marB="34962"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bg1"/>
                          </a:solidFill>
                          <a:effectLst/>
                          <a:latin typeface="Arial"/>
                          <a:ea typeface="MS PGothic"/>
                        </a:rPr>
                        <a:t>OPS</a:t>
                      </a:r>
                    </a:p>
                  </a:txBody>
                  <a:tcPr marL="53113" marR="53113" marT="34962" marB="34962" anchor="ctr" horzOverflow="overflow">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7223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ea typeface="MS PGothic"/>
                        </a:rPr>
                        <a:t>Sales</a:t>
                      </a:r>
                    </a:p>
                  </a:txBody>
                  <a:tcPr marL="114300"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kumimoji="0" lang="en-US" sz="2000" b="0" i="0" u="none" strike="noStrike" cap="none" normalizeH="0" baseline="0">
                          <a:ln>
                            <a:noFill/>
                          </a:ln>
                          <a:solidFill>
                            <a:schemeClr val="tx1"/>
                          </a:solidFill>
                          <a:effectLst/>
                          <a:latin typeface="Arial"/>
                          <a:ea typeface="MS PGothic"/>
                        </a:rPr>
                        <a:t>$61.6B</a:t>
                      </a:r>
                    </a:p>
                  </a:txBody>
                  <a:tcPr marL="53113"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kumimoji="0" lang="en-US" sz="2000" b="0" i="0" u="none" strike="noStrike" cap="none" normalizeH="0" baseline="0">
                          <a:ln>
                            <a:noFill/>
                          </a:ln>
                          <a:solidFill>
                            <a:schemeClr val="tx1"/>
                          </a:solidFill>
                          <a:effectLst/>
                          <a:latin typeface="Arial"/>
                          <a:ea typeface="MS PGothic"/>
                        </a:rPr>
                        <a:t>$61.9B</a:t>
                      </a:r>
                    </a:p>
                  </a:txBody>
                  <a:tcPr marL="53113"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73088" algn="dec"/>
                        </a:tabLst>
                      </a:pPr>
                      <a:r>
                        <a:rPr kumimoji="0" lang="en-US" sz="2000" b="0" i="0" u="none" strike="noStrike" cap="none" normalizeH="0" baseline="0">
                          <a:ln>
                            <a:noFill/>
                          </a:ln>
                          <a:solidFill>
                            <a:schemeClr val="accent1"/>
                          </a:solidFill>
                          <a:effectLst/>
                          <a:latin typeface="Arial"/>
                          <a:ea typeface="MS PGothic"/>
                        </a:rPr>
                        <a:t>(0.5%)</a:t>
                      </a:r>
                    </a:p>
                  </a:txBody>
                  <a:tcPr marL="53113"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7525" algn="dec"/>
                        </a:tabLst>
                      </a:pPr>
                      <a:r>
                        <a:rPr kumimoji="0" lang="en-US" sz="2000" b="0" i="0" u="none" strike="noStrike" cap="none" normalizeH="0" baseline="0">
                          <a:ln>
                            <a:noFill/>
                          </a:ln>
                          <a:solidFill>
                            <a:schemeClr val="accent1"/>
                          </a:solidFill>
                          <a:effectLst/>
                          <a:latin typeface="Arial"/>
                          <a:ea typeface="MS PGothic"/>
                        </a:rPr>
                        <a:t>(1.3%)</a:t>
                      </a:r>
                    </a:p>
                  </a:txBody>
                  <a:tcPr marL="53113" marR="53113" marT="34962" marB="34962" anchor="ctr" horzOverflow="overflow">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23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ea typeface="MS PGothic"/>
                        </a:rPr>
                        <a:t>Adjusted Earnings*</a:t>
                      </a:r>
                    </a:p>
                  </a:txBody>
                  <a:tcPr marL="114300"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kumimoji="0" lang="en-US" sz="2000" b="0" i="0" u="none" strike="noStrike" cap="none" normalizeH="0" baseline="0">
                          <a:ln>
                            <a:noFill/>
                          </a:ln>
                          <a:solidFill>
                            <a:schemeClr val="tx1"/>
                          </a:solidFill>
                          <a:effectLst/>
                          <a:latin typeface="Arial"/>
                          <a:ea typeface="MS PGothic"/>
                        </a:rPr>
                        <a:t>$13.3B</a:t>
                      </a: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kumimoji="0" lang="en-US" sz="2000" b="0" i="0" u="none" strike="noStrike" cap="none" normalizeH="0" baseline="0">
                          <a:ln>
                            <a:noFill/>
                          </a:ln>
                          <a:solidFill>
                            <a:schemeClr val="tx1"/>
                          </a:solidFill>
                          <a:effectLst/>
                          <a:latin typeface="Arial"/>
                          <a:ea typeface="MS PGothic"/>
                        </a:rPr>
                        <a:t>$12.9B</a:t>
                      </a: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73088" algn="dec"/>
                        </a:tabLst>
                      </a:pPr>
                      <a:r>
                        <a:rPr kumimoji="0" lang="en-US" sz="2000" b="0" i="0" u="none" strike="noStrike" cap="none" normalizeH="0" baseline="0">
                          <a:ln>
                            <a:noFill/>
                          </a:ln>
                          <a:solidFill>
                            <a:schemeClr val="accent1"/>
                          </a:solidFill>
                          <a:effectLst/>
                          <a:latin typeface="Arial"/>
                          <a:ea typeface="MS PGothic"/>
                        </a:rPr>
                        <a:t>2.9%</a:t>
                      </a: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accent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223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ea typeface="MS PGothic"/>
                        </a:rPr>
                        <a:t>Adjusted EPS*</a:t>
                      </a:r>
                    </a:p>
                  </a:txBody>
                  <a:tcPr marL="114300"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kumimoji="0" lang="en-US" sz="2000" b="0" i="0" u="none" strike="noStrike" cap="none" normalizeH="0" baseline="0">
                          <a:ln>
                            <a:noFill/>
                          </a:ln>
                          <a:solidFill>
                            <a:schemeClr val="tx1"/>
                          </a:solidFill>
                          <a:effectLst/>
                          <a:latin typeface="Arial"/>
                          <a:ea typeface="MS PGothic"/>
                        </a:rPr>
                        <a:t>$4.76</a:t>
                      </a: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kumimoji="0" lang="en-US" sz="2000" b="0" i="0" u="none" strike="noStrike" cap="none" normalizeH="0" baseline="0">
                          <a:ln>
                            <a:noFill/>
                          </a:ln>
                          <a:solidFill>
                            <a:schemeClr val="tx1"/>
                          </a:solidFill>
                          <a:effectLst/>
                          <a:latin typeface="Arial"/>
                          <a:ea typeface="MS PGothic"/>
                        </a:rPr>
                        <a:t>$4.63</a:t>
                      </a: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73088" algn="dec"/>
                        </a:tabLst>
                      </a:pPr>
                      <a:r>
                        <a:rPr kumimoji="0" lang="en-US" sz="2000" b="0" i="0" u="none" strike="noStrike" cap="none" normalizeH="0" baseline="0">
                          <a:ln>
                            <a:noFill/>
                          </a:ln>
                          <a:solidFill>
                            <a:schemeClr val="accent1"/>
                          </a:solidFill>
                          <a:effectLst/>
                          <a:latin typeface="Arial"/>
                          <a:ea typeface="MS PGothic"/>
                        </a:rPr>
                        <a:t>2.8%</a:t>
                      </a: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accent1"/>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7223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ea typeface="MS PGothic"/>
                        </a:rPr>
                        <a:t>Free Cash Flow**</a:t>
                      </a:r>
                    </a:p>
                  </a:txBody>
                  <a:tcPr marL="114300"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kumimoji="0" lang="en-US" sz="2000" b="0" i="0" u="none" strike="noStrike" cap="none" normalizeH="0" baseline="0">
                          <a:ln>
                            <a:noFill/>
                          </a:ln>
                          <a:solidFill>
                            <a:schemeClr val="tx1"/>
                          </a:solidFill>
                          <a:effectLst/>
                          <a:latin typeface="Arial"/>
                          <a:ea typeface="MS PGothic"/>
                        </a:rPr>
                        <a:t>$14.0B</a:t>
                      </a: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r>
                        <a:rPr kumimoji="0" lang="en-US" sz="2000" b="0" i="0" u="none" strike="noStrike" cap="none" normalizeH="0" baseline="0">
                          <a:ln>
                            <a:noFill/>
                          </a:ln>
                          <a:solidFill>
                            <a:schemeClr val="tx1"/>
                          </a:solidFill>
                          <a:effectLst/>
                          <a:latin typeface="Arial"/>
                          <a:ea typeface="MS PGothic"/>
                        </a:rPr>
                        <a:t>$14.2B</a:t>
                      </a: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accent2"/>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b="0" i="0" u="none" strike="noStrike" cap="none" normalizeH="0" baseline="0">
                        <a:ln>
                          <a:noFill/>
                        </a:ln>
                        <a:solidFill>
                          <a:schemeClr val="accent2"/>
                        </a:solidFill>
                        <a:effectLst/>
                        <a:latin typeface="Arial" panose="020B0604020202020204" pitchFamily="34" charset="0"/>
                        <a:ea typeface="MS PGothic" pitchFamily="34" charset="-128"/>
                      </a:endParaRPr>
                    </a:p>
                  </a:txBody>
                  <a:tcPr marL="53113" marR="53113" marT="34962" marB="34962"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3" name="Slide Number Placeholder 2">
            <a:extLst>
              <a:ext uri="{FF2B5EF4-FFF2-40B4-BE49-F238E27FC236}">
                <a16:creationId xmlns:a16="http://schemas.microsoft.com/office/drawing/2014/main" id="{9B9E7791-184E-4C05-9EC0-57A9E3B80051}"/>
              </a:ext>
            </a:extLst>
          </p:cNvPr>
          <p:cNvSpPr>
            <a:spLocks noGrp="1"/>
          </p:cNvSpPr>
          <p:nvPr>
            <p:ph type="sldNum" sz="quarter" idx="21"/>
          </p:nvPr>
        </p:nvSpPr>
        <p:spPr>
          <a:xfrm>
            <a:off x="11643919" y="6219717"/>
            <a:ext cx="454400" cy="333375"/>
          </a:xfrm>
        </p:spPr>
        <p:txBody>
          <a:bodyPr/>
          <a:lstStyle/>
          <a:p>
            <a:fld id="{AD816501-AAE5-214E-B100-00C3DC5F5E3F}" type="slidenum">
              <a:rPr lang="en-US" dirty="0" smtClean="0"/>
              <a:pPr/>
              <a:t>40</a:t>
            </a:fld>
            <a:endParaRPr lang="en-US"/>
          </a:p>
        </p:txBody>
      </p:sp>
      <p:sp>
        <p:nvSpPr>
          <p:cNvPr id="2" name="Title 1"/>
          <p:cNvSpPr>
            <a:spLocks noGrp="1"/>
          </p:cNvSpPr>
          <p:nvPr>
            <p:ph type="title"/>
          </p:nvPr>
        </p:nvSpPr>
        <p:spPr>
          <a:xfrm>
            <a:off x="605367" y="378457"/>
            <a:ext cx="10145760" cy="415498"/>
          </a:xfrm>
        </p:spPr>
        <p:txBody>
          <a:bodyPr/>
          <a:lstStyle/>
          <a:p>
            <a:r>
              <a:rPr lang="en-US"/>
              <a:t>Table Example A</a:t>
            </a: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E12A17E-4664-44D4-8AB8-82C3EFF7EB8D}"/>
              </a:ext>
            </a:extLst>
          </p:cNvPr>
          <p:cNvSpPr>
            <a:spLocks noGrp="1"/>
          </p:cNvSpPr>
          <p:nvPr>
            <p:ph type="title"/>
          </p:nvPr>
        </p:nvSpPr>
        <p:spPr>
          <a:xfrm>
            <a:off x="609599" y="378458"/>
            <a:ext cx="10141527" cy="923330"/>
          </a:xfrm>
        </p:spPr>
        <p:txBody>
          <a:bodyPr/>
          <a:lstStyle/>
          <a:p>
            <a:r>
              <a:rPr lang="en-US">
                <a:ea typeface="Arial Unicode MS"/>
                <a:cs typeface="Arial Unicode MS"/>
              </a:rPr>
              <a:t>Organization</a:t>
            </a:r>
            <a:br>
              <a:rPr lang="en-US">
                <a:ea typeface="Arial Unicode MS"/>
                <a:cs typeface="Arial Unicode MS"/>
              </a:rPr>
            </a:br>
            <a:r>
              <a:rPr lang="en-US">
                <a:ea typeface="Arial Unicode MS"/>
                <a:cs typeface="Arial Unicode MS"/>
              </a:rPr>
              <a:t>- Learning domains (Knowledge, skill, attitude)</a:t>
            </a:r>
            <a:endParaRPr lang="en-US"/>
          </a:p>
        </p:txBody>
      </p:sp>
      <p:sp>
        <p:nvSpPr>
          <p:cNvPr id="9" name="Slide Number Placeholder 8">
            <a:extLst>
              <a:ext uri="{FF2B5EF4-FFF2-40B4-BE49-F238E27FC236}">
                <a16:creationId xmlns:a16="http://schemas.microsoft.com/office/drawing/2014/main" id="{2725ACFE-4F8E-49C5-8575-4DD450A1FC3E}"/>
              </a:ext>
            </a:extLst>
          </p:cNvPr>
          <p:cNvSpPr>
            <a:spLocks noGrp="1"/>
          </p:cNvSpPr>
          <p:nvPr>
            <p:ph type="sldNum" sz="quarter" idx="21"/>
          </p:nvPr>
        </p:nvSpPr>
        <p:spPr/>
        <p:txBody>
          <a:bodyPr/>
          <a:lstStyle/>
          <a:p>
            <a:fld id="{AD816501-AAE5-214E-B100-00C3DC5F5E3F}" type="slidenum">
              <a:rPr lang="en-US" smtClean="0"/>
              <a:pPr/>
              <a:t>5</a:t>
            </a:fld>
            <a:endParaRPr lang="en-US"/>
          </a:p>
        </p:txBody>
      </p:sp>
      <p:pic>
        <p:nvPicPr>
          <p:cNvPr id="13" name="Picture 13" descr="Table&#10;&#10;Description automatically generated">
            <a:extLst>
              <a:ext uri="{FF2B5EF4-FFF2-40B4-BE49-F238E27FC236}">
                <a16:creationId xmlns:a16="http://schemas.microsoft.com/office/drawing/2014/main" id="{AA4A3317-AF12-4715-A8D7-B72ADFFB93AA}"/>
              </a:ext>
            </a:extLst>
          </p:cNvPr>
          <p:cNvPicPr>
            <a:picLocks noGrp="1" noChangeAspect="1"/>
          </p:cNvPicPr>
          <p:nvPr>
            <p:ph sz="quarter" idx="22"/>
          </p:nvPr>
        </p:nvPicPr>
        <p:blipFill>
          <a:blip r:embed="rId2"/>
          <a:stretch>
            <a:fillRect/>
          </a:stretch>
        </p:blipFill>
        <p:spPr>
          <a:xfrm>
            <a:off x="609600" y="1951052"/>
            <a:ext cx="10972800" cy="3766782"/>
          </a:xfrm>
        </p:spPr>
      </p:pic>
    </p:spTree>
    <p:extLst>
      <p:ext uri="{BB962C8B-B14F-4D97-AF65-F5344CB8AC3E}">
        <p14:creationId xmlns:p14="http://schemas.microsoft.com/office/powerpoint/2010/main" val="413380638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9A16-9871-44FA-B322-0CD5C187051B}"/>
              </a:ext>
            </a:extLst>
          </p:cNvPr>
          <p:cNvSpPr>
            <a:spLocks noGrp="1"/>
          </p:cNvSpPr>
          <p:nvPr>
            <p:ph type="title"/>
          </p:nvPr>
        </p:nvSpPr>
        <p:spPr>
          <a:xfrm>
            <a:off x="609599" y="378458"/>
            <a:ext cx="10141527" cy="923330"/>
          </a:xfrm>
        </p:spPr>
        <p:txBody>
          <a:bodyPr/>
          <a:lstStyle/>
          <a:p>
            <a:r>
              <a:rPr lang="en-US">
                <a:ea typeface="Arial Unicode MS"/>
                <a:cs typeface="Arial"/>
              </a:rPr>
              <a:t>Organization</a:t>
            </a:r>
            <a:br>
              <a:rPr lang="en-US">
                <a:ea typeface="Arial Unicode MS"/>
                <a:cs typeface="Arial Unicode MS"/>
              </a:rPr>
            </a:br>
            <a:r>
              <a:rPr lang="en-US">
                <a:ea typeface="Arial Unicode MS"/>
                <a:cs typeface="Arial Unicode MS"/>
              </a:rPr>
              <a:t>- Competencies</a:t>
            </a:r>
            <a:endParaRPr lang="en-US"/>
          </a:p>
        </p:txBody>
      </p:sp>
      <p:sp>
        <p:nvSpPr>
          <p:cNvPr id="3" name="Slide Number Placeholder 2">
            <a:extLst>
              <a:ext uri="{FF2B5EF4-FFF2-40B4-BE49-F238E27FC236}">
                <a16:creationId xmlns:a16="http://schemas.microsoft.com/office/drawing/2014/main" id="{ABCA90BA-5705-4531-8352-4266B86008B1}"/>
              </a:ext>
            </a:extLst>
          </p:cNvPr>
          <p:cNvSpPr>
            <a:spLocks noGrp="1"/>
          </p:cNvSpPr>
          <p:nvPr>
            <p:ph type="sldNum" sz="quarter" idx="21"/>
          </p:nvPr>
        </p:nvSpPr>
        <p:spPr/>
        <p:txBody>
          <a:bodyPr/>
          <a:lstStyle/>
          <a:p>
            <a:fld id="{AD816501-AAE5-214E-B100-00C3DC5F5E3F}" type="slidenum">
              <a:rPr lang="en-US" smtClean="0"/>
              <a:pPr/>
              <a:t>6</a:t>
            </a:fld>
            <a:endParaRPr lang="en-US"/>
          </a:p>
        </p:txBody>
      </p:sp>
      <p:pic>
        <p:nvPicPr>
          <p:cNvPr id="7" name="Picture 7">
            <a:extLst>
              <a:ext uri="{FF2B5EF4-FFF2-40B4-BE49-F238E27FC236}">
                <a16:creationId xmlns:a16="http://schemas.microsoft.com/office/drawing/2014/main" id="{BE98370E-A6F3-4C93-B541-0C3CD395A912}"/>
              </a:ext>
            </a:extLst>
          </p:cNvPr>
          <p:cNvPicPr>
            <a:picLocks noGrp="1" noChangeAspect="1"/>
          </p:cNvPicPr>
          <p:nvPr>
            <p:ph sz="quarter" idx="22"/>
          </p:nvPr>
        </p:nvPicPr>
        <p:blipFill>
          <a:blip r:embed="rId2"/>
          <a:stretch>
            <a:fillRect/>
          </a:stretch>
        </p:blipFill>
        <p:spPr>
          <a:xfrm>
            <a:off x="609600" y="2777751"/>
            <a:ext cx="10972800" cy="2077097"/>
          </a:xfrm>
        </p:spPr>
      </p:pic>
    </p:spTree>
    <p:extLst>
      <p:ext uri="{BB962C8B-B14F-4D97-AF65-F5344CB8AC3E}">
        <p14:creationId xmlns:p14="http://schemas.microsoft.com/office/powerpoint/2010/main" val="21889517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97C0-5D14-44EF-BD21-8FBF5A5C5AD1}"/>
              </a:ext>
            </a:extLst>
          </p:cNvPr>
          <p:cNvSpPr>
            <a:spLocks noGrp="1"/>
          </p:cNvSpPr>
          <p:nvPr>
            <p:ph type="title"/>
          </p:nvPr>
        </p:nvSpPr>
        <p:spPr>
          <a:xfrm>
            <a:off x="609599" y="378458"/>
            <a:ext cx="10141527" cy="923330"/>
          </a:xfrm>
        </p:spPr>
        <p:txBody>
          <a:bodyPr/>
          <a:lstStyle/>
          <a:p>
            <a:r>
              <a:rPr lang="en-US">
                <a:ea typeface="Arial Unicode MS"/>
                <a:cs typeface="Arial"/>
              </a:rPr>
              <a:t>Organization</a:t>
            </a:r>
            <a:br>
              <a:rPr lang="en-US">
                <a:ea typeface="Arial Unicode MS"/>
                <a:cs typeface="Arial Unicode MS"/>
              </a:rPr>
            </a:br>
            <a:r>
              <a:rPr lang="en-US">
                <a:ea typeface="Arial Unicode MS"/>
                <a:cs typeface="Arial Unicode MS"/>
              </a:rPr>
              <a:t>- Roles</a:t>
            </a:r>
            <a:endParaRPr lang="en-US"/>
          </a:p>
        </p:txBody>
      </p:sp>
      <p:sp>
        <p:nvSpPr>
          <p:cNvPr id="3" name="Slide Number Placeholder 2">
            <a:extLst>
              <a:ext uri="{FF2B5EF4-FFF2-40B4-BE49-F238E27FC236}">
                <a16:creationId xmlns:a16="http://schemas.microsoft.com/office/drawing/2014/main" id="{F8F59B00-04DF-4307-A94A-5365BFB110A6}"/>
              </a:ext>
            </a:extLst>
          </p:cNvPr>
          <p:cNvSpPr>
            <a:spLocks noGrp="1"/>
          </p:cNvSpPr>
          <p:nvPr>
            <p:ph type="sldNum" sz="quarter" idx="21"/>
          </p:nvPr>
        </p:nvSpPr>
        <p:spPr/>
        <p:txBody>
          <a:bodyPr/>
          <a:lstStyle/>
          <a:p>
            <a:fld id="{AD816501-AAE5-214E-B100-00C3DC5F5E3F}" type="slidenum">
              <a:rPr lang="en-US" smtClean="0"/>
              <a:pPr/>
              <a:t>7</a:t>
            </a:fld>
            <a:endParaRPr lang="en-US"/>
          </a:p>
        </p:txBody>
      </p:sp>
      <p:pic>
        <p:nvPicPr>
          <p:cNvPr id="7" name="Picture 7">
            <a:extLst>
              <a:ext uri="{FF2B5EF4-FFF2-40B4-BE49-F238E27FC236}">
                <a16:creationId xmlns:a16="http://schemas.microsoft.com/office/drawing/2014/main" id="{C07ACA54-1A40-4353-BA4A-F37389A1E6C2}"/>
              </a:ext>
            </a:extLst>
          </p:cNvPr>
          <p:cNvPicPr>
            <a:picLocks noGrp="1" noChangeAspect="1"/>
          </p:cNvPicPr>
          <p:nvPr>
            <p:ph sz="quarter" idx="22"/>
          </p:nvPr>
        </p:nvPicPr>
        <p:blipFill>
          <a:blip r:embed="rId2"/>
          <a:stretch>
            <a:fillRect/>
          </a:stretch>
        </p:blipFill>
        <p:spPr>
          <a:xfrm>
            <a:off x="609600" y="2156367"/>
            <a:ext cx="10972800" cy="3319865"/>
          </a:xfrm>
        </p:spPr>
      </p:pic>
    </p:spTree>
    <p:extLst>
      <p:ext uri="{BB962C8B-B14F-4D97-AF65-F5344CB8AC3E}">
        <p14:creationId xmlns:p14="http://schemas.microsoft.com/office/powerpoint/2010/main" val="9428437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A300F-3D91-454A-913E-51198E980A88}"/>
              </a:ext>
            </a:extLst>
          </p:cNvPr>
          <p:cNvSpPr>
            <a:spLocks noGrp="1"/>
          </p:cNvSpPr>
          <p:nvPr>
            <p:ph type="title"/>
          </p:nvPr>
        </p:nvSpPr>
        <p:spPr>
          <a:xfrm>
            <a:off x="609599" y="378458"/>
            <a:ext cx="10141527" cy="923330"/>
          </a:xfrm>
        </p:spPr>
        <p:txBody>
          <a:bodyPr/>
          <a:lstStyle/>
          <a:p>
            <a:r>
              <a:rPr lang="en-US" b="1">
                <a:solidFill>
                  <a:srgbClr val="212121"/>
                </a:solidFill>
                <a:latin typeface="Arial"/>
                <a:ea typeface="Arial Unicode MS"/>
                <a:cs typeface="Arial Unicode MS"/>
              </a:rPr>
              <a:t>Organization</a:t>
            </a:r>
            <a:br>
              <a:rPr lang="en-US">
                <a:latin typeface="Arial"/>
                <a:ea typeface="Arial Unicode MS"/>
                <a:cs typeface="Arial Unicode MS"/>
              </a:rPr>
            </a:br>
            <a:r>
              <a:rPr lang="en-US">
                <a:ea typeface="Arial Unicode MS"/>
                <a:cs typeface="Arial Unicode MS"/>
              </a:rPr>
              <a:t>- Users</a:t>
            </a:r>
            <a:endParaRPr lang="en-US"/>
          </a:p>
        </p:txBody>
      </p:sp>
      <p:sp>
        <p:nvSpPr>
          <p:cNvPr id="3" name="Slide Number Placeholder 2">
            <a:extLst>
              <a:ext uri="{FF2B5EF4-FFF2-40B4-BE49-F238E27FC236}">
                <a16:creationId xmlns:a16="http://schemas.microsoft.com/office/drawing/2014/main" id="{EDEA5C60-4F07-4FD0-B0A0-BBA3DC6744D3}"/>
              </a:ext>
            </a:extLst>
          </p:cNvPr>
          <p:cNvSpPr>
            <a:spLocks noGrp="1"/>
          </p:cNvSpPr>
          <p:nvPr>
            <p:ph type="sldNum" sz="quarter" idx="21"/>
          </p:nvPr>
        </p:nvSpPr>
        <p:spPr/>
        <p:txBody>
          <a:bodyPr/>
          <a:lstStyle/>
          <a:p>
            <a:fld id="{AD816501-AAE5-214E-B100-00C3DC5F5E3F}" type="slidenum">
              <a:rPr lang="en-US" smtClean="0"/>
              <a:pPr/>
              <a:t>8</a:t>
            </a:fld>
            <a:endParaRPr lang="en-US"/>
          </a:p>
        </p:txBody>
      </p:sp>
      <p:pic>
        <p:nvPicPr>
          <p:cNvPr id="7" name="Picture 7" descr="Graphical user interface, text, application&#10;&#10;Description automatically generated">
            <a:extLst>
              <a:ext uri="{FF2B5EF4-FFF2-40B4-BE49-F238E27FC236}">
                <a16:creationId xmlns:a16="http://schemas.microsoft.com/office/drawing/2014/main" id="{E9BA5A53-A2A9-47C7-B4F1-6A0A2AA6D115}"/>
              </a:ext>
            </a:extLst>
          </p:cNvPr>
          <p:cNvPicPr>
            <a:picLocks noGrp="1" noChangeAspect="1"/>
          </p:cNvPicPr>
          <p:nvPr>
            <p:ph sz="quarter" idx="22"/>
          </p:nvPr>
        </p:nvPicPr>
        <p:blipFill>
          <a:blip r:embed="rId2"/>
          <a:stretch>
            <a:fillRect/>
          </a:stretch>
        </p:blipFill>
        <p:spPr>
          <a:xfrm>
            <a:off x="771822" y="1713180"/>
            <a:ext cx="10648355" cy="4206240"/>
          </a:xfrm>
        </p:spPr>
      </p:pic>
    </p:spTree>
    <p:extLst>
      <p:ext uri="{BB962C8B-B14F-4D97-AF65-F5344CB8AC3E}">
        <p14:creationId xmlns:p14="http://schemas.microsoft.com/office/powerpoint/2010/main" val="16563944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26AA-642B-4654-9F31-7A9101B66D73}"/>
              </a:ext>
            </a:extLst>
          </p:cNvPr>
          <p:cNvSpPr>
            <a:spLocks noGrp="1"/>
          </p:cNvSpPr>
          <p:nvPr>
            <p:ph type="title"/>
          </p:nvPr>
        </p:nvSpPr>
        <p:spPr>
          <a:xfrm>
            <a:off x="609599" y="378458"/>
            <a:ext cx="10141527" cy="923330"/>
          </a:xfrm>
        </p:spPr>
        <p:txBody>
          <a:bodyPr/>
          <a:lstStyle/>
          <a:p>
            <a:r>
              <a:rPr lang="en-US">
                <a:ea typeface="Arial Unicode MS"/>
                <a:cs typeface="Arial"/>
              </a:rPr>
              <a:t>Organization</a:t>
            </a:r>
            <a:br>
              <a:rPr lang="en-US">
                <a:ea typeface="Arial Unicode MS"/>
                <a:cs typeface="Arial"/>
              </a:rPr>
            </a:br>
            <a:r>
              <a:rPr lang="en-US">
                <a:ea typeface="Arial Unicode MS"/>
                <a:cs typeface="Arial Unicode MS"/>
              </a:rPr>
              <a:t>- Overview</a:t>
            </a:r>
            <a:endParaRPr lang="en-US"/>
          </a:p>
        </p:txBody>
      </p:sp>
      <p:sp>
        <p:nvSpPr>
          <p:cNvPr id="3" name="Slide Number Placeholder 2">
            <a:extLst>
              <a:ext uri="{FF2B5EF4-FFF2-40B4-BE49-F238E27FC236}">
                <a16:creationId xmlns:a16="http://schemas.microsoft.com/office/drawing/2014/main" id="{C696ACBD-52FF-434B-8D73-9EFD2AA8BF09}"/>
              </a:ext>
            </a:extLst>
          </p:cNvPr>
          <p:cNvSpPr>
            <a:spLocks noGrp="1"/>
          </p:cNvSpPr>
          <p:nvPr>
            <p:ph type="sldNum" sz="quarter" idx="21"/>
          </p:nvPr>
        </p:nvSpPr>
        <p:spPr/>
        <p:txBody>
          <a:bodyPr/>
          <a:lstStyle/>
          <a:p>
            <a:fld id="{AD816501-AAE5-214E-B100-00C3DC5F5E3F}" type="slidenum">
              <a:rPr lang="en-US" smtClean="0"/>
              <a:pPr/>
              <a:t>9</a:t>
            </a:fld>
            <a:endParaRPr lang="en-US"/>
          </a:p>
        </p:txBody>
      </p:sp>
      <p:pic>
        <p:nvPicPr>
          <p:cNvPr id="11" name="Picture 11">
            <a:extLst>
              <a:ext uri="{FF2B5EF4-FFF2-40B4-BE49-F238E27FC236}">
                <a16:creationId xmlns:a16="http://schemas.microsoft.com/office/drawing/2014/main" id="{288C8013-BD3B-48B2-B712-B57261F98DB5}"/>
              </a:ext>
            </a:extLst>
          </p:cNvPr>
          <p:cNvPicPr>
            <a:picLocks noGrp="1" noChangeAspect="1"/>
          </p:cNvPicPr>
          <p:nvPr>
            <p:ph sz="quarter" idx="22"/>
          </p:nvPr>
        </p:nvPicPr>
        <p:blipFill>
          <a:blip r:embed="rId2"/>
          <a:stretch>
            <a:fillRect/>
          </a:stretch>
        </p:blipFill>
        <p:spPr>
          <a:xfrm>
            <a:off x="609600" y="2326474"/>
            <a:ext cx="10972800" cy="2979652"/>
          </a:xfrm>
        </p:spPr>
      </p:pic>
    </p:spTree>
    <p:extLst>
      <p:ext uri="{BB962C8B-B14F-4D97-AF65-F5344CB8AC3E}">
        <p14:creationId xmlns:p14="http://schemas.microsoft.com/office/powerpoint/2010/main" val="202809192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PROJECT_OPEN" val="0"/>
  <p:tag name="ARTICULATE_SLIDE_COUNT" val="6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itle, bullets">
  <a:themeElements>
    <a:clrScheme name="NurseHack">
      <a:dk1>
        <a:srgbClr val="212121"/>
      </a:dk1>
      <a:lt1>
        <a:srgbClr val="FFFFFF"/>
      </a:lt1>
      <a:dk2>
        <a:srgbClr val="63666A"/>
      </a:dk2>
      <a:lt2>
        <a:srgbClr val="F4F4F4"/>
      </a:lt2>
      <a:accent1>
        <a:srgbClr val="0420AC"/>
      </a:accent1>
      <a:accent2>
        <a:srgbClr val="0BDCC7"/>
      </a:accent2>
      <a:accent3>
        <a:srgbClr val="FE375D"/>
      </a:accent3>
      <a:accent4>
        <a:srgbClr val="FECB54"/>
      </a:accent4>
      <a:accent5>
        <a:srgbClr val="0097B3"/>
      </a:accent5>
      <a:accent6>
        <a:srgbClr val="E33E91"/>
      </a:accent6>
      <a:hlink>
        <a:srgbClr val="FF8A70"/>
      </a:hlink>
      <a:folHlink>
        <a:srgbClr val="888B8D"/>
      </a:folHlink>
    </a:clrScheme>
    <a:fontScheme name="Title &amp; Bullets">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3200" b="0" i="0" u="none" strike="noStrike" cap="none" normalizeH="0" baseline="0" dirty="0" err="1" smtClean="0">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defRPr>
        </a:defPPr>
      </a:lstStyle>
    </a:spDef>
    <a:lnDef>
      <a:spPr bwMode="auto">
        <a:solidFill>
          <a:srgbClr val="C0C0C0"/>
        </a:solidFill>
        <a:ln w="12700" cap="flat" cmpd="sng" algn="ctr">
          <a:solidFill>
            <a:schemeClr val="tx2"/>
          </a:solidFill>
          <a:prstDash val="solid"/>
          <a:round/>
          <a:headEnd type="none" w="med" len="med"/>
          <a:tailEnd type="none" w="med" len="med"/>
        </a:ln>
        <a:effectLst/>
      </a:spPr>
      <a:bodyPr/>
      <a:lstStyle/>
    </a:lnDef>
    <a:txDef>
      <a:spPr>
        <a:noFill/>
      </a:spPr>
      <a:bodyPr wrap="none" lIns="0" tIns="0" rIns="0" bIns="0" rtlCol="0">
        <a:spAutoFit/>
      </a:bodyPr>
      <a:lstStyle>
        <a:defPPr algn="l">
          <a:defRPr sz="2000" dirty="0" err="1" smtClean="0">
            <a:solidFill>
              <a:schemeClr val="tx2"/>
            </a:solidFill>
          </a:defRPr>
        </a:defPPr>
      </a:lstStyle>
    </a:tx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J Powerpoint Full Screen Version Editable Template_jnjcorporateppttemplatefullscreen190404_updated colors1.potx" id="{49A1F123-1D79-4996-AC46-4A97ED96C357}" vid="{85603846-5EE6-4AB5-9660-DD8D8C006C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9E26D0399CD4B4D88BC89F0DAD28B4A" ma:contentTypeVersion="11" ma:contentTypeDescription="Create a new document." ma:contentTypeScope="" ma:versionID="3daacd11393e1a40f56c61d2d602c2a7">
  <xsd:schema xmlns:xsd="http://www.w3.org/2001/XMLSchema" xmlns:xs="http://www.w3.org/2001/XMLSchema" xmlns:p="http://schemas.microsoft.com/office/2006/metadata/properties" xmlns:ns2="d612b4a2-3949-4239-9cd6-ac0279e7e4a7" targetNamespace="http://schemas.microsoft.com/office/2006/metadata/properties" ma:root="true" ma:fieldsID="5fe3f5613874baa5fd1c31b637b4dc24" ns2:_="">
    <xsd:import namespace="d612b4a2-3949-4239-9cd6-ac0279e7e4a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12b4a2-3949-4239-9cd6-ac0279e7e4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E76D1B-7EF8-4927-A7CE-A75F58E67789}">
  <ds:schemaRefs>
    <ds:schemaRef ds:uri="http://schemas.microsoft.com/sharepoint/v3/contenttype/forms"/>
  </ds:schemaRefs>
</ds:datastoreItem>
</file>

<file path=customXml/itemProps2.xml><?xml version="1.0" encoding="utf-8"?>
<ds:datastoreItem xmlns:ds="http://schemas.openxmlformats.org/officeDocument/2006/customXml" ds:itemID="{0DF56159-8F03-4214-BBC5-130AF1C36CF6}">
  <ds:schemaRefs>
    <ds:schemaRef ds:uri="d612b4a2-3949-4239-9cd6-ac0279e7e4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8450B4A-2B4F-4F35-A800-4859234D6DF4}">
  <ds:schemaRefs>
    <ds:schemaRef ds:uri="d612b4a2-3949-4239-9cd6-ac0279e7e4a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40</Slides>
  <Notes>17</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title, bullets</vt:lpstr>
      <vt:lpstr>PowerPoint Presentation</vt:lpstr>
      <vt:lpstr>Team ETERNAL</vt:lpstr>
      <vt:lpstr>PowerPoint Presentation</vt:lpstr>
      <vt:lpstr>Why paper-based competency? </vt:lpstr>
      <vt:lpstr>Organization - Learning domains (Knowledge, skill, attitude)</vt:lpstr>
      <vt:lpstr>Organization - Competencies</vt:lpstr>
      <vt:lpstr>Organization - Roles</vt:lpstr>
      <vt:lpstr>Organization - Users</vt:lpstr>
      <vt:lpstr>Organization - Overview</vt:lpstr>
      <vt:lpstr>User - To do list</vt:lpstr>
      <vt:lpstr>Our Solution vs. The Competition</vt:lpstr>
      <vt:lpstr>Implementation Cost</vt:lpstr>
      <vt:lpstr>Scalability &amp; Future features</vt:lpstr>
      <vt:lpstr>The Team</vt:lpstr>
      <vt:lpstr>Q &amp; A</vt:lpstr>
      <vt:lpstr>PowerPoint Presentation</vt:lpstr>
      <vt:lpstr>Name Lastname</vt:lpstr>
      <vt:lpstr>Monterola, Mathew DNP, MSN, RN, PCCN-K mathew.monterola@cshs.org  </vt:lpstr>
      <vt:lpstr>PowerPoint Presentation</vt:lpstr>
      <vt:lpstr>Storytelling</vt:lpstr>
      <vt:lpstr>Pitch Presentation Components</vt:lpstr>
      <vt:lpstr>Problem Articulation- Begin Telling the Story</vt:lpstr>
      <vt:lpstr>Problem Articulation</vt:lpstr>
      <vt:lpstr>Currently Available Solutions</vt:lpstr>
      <vt:lpstr>Your Solution</vt:lpstr>
      <vt:lpstr>EXAMPLE 1 – Our Solution vs. The Competition</vt:lpstr>
      <vt:lpstr>PowerPoint Presentation</vt:lpstr>
      <vt:lpstr>Implementation Cost</vt:lpstr>
      <vt:lpstr>Scalability</vt:lpstr>
      <vt:lpstr>The Team &amp; Close</vt:lpstr>
      <vt:lpstr>The Team</vt:lpstr>
      <vt:lpstr>Good Luck &amp; Good Pitching! </vt:lpstr>
      <vt:lpstr>Slide Title in Arial Bold, 30 pt. Black</vt:lpstr>
      <vt:lpstr>Bar Chart Example </vt:lpstr>
      <vt:lpstr>Compare/Contrast Example</vt:lpstr>
      <vt:lpstr>Name Lastname</vt:lpstr>
      <vt:lpstr>Timeline Overview</vt:lpstr>
      <vt:lpstr>Venn Diagram</vt:lpstr>
      <vt:lpstr>Organizational Chart</vt:lpstr>
      <vt:lpstr>Table Example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K</dc:creator>
  <cp:revision>1</cp:revision>
  <cp:lastPrinted>2019-05-07T17:58:44Z</cp:lastPrinted>
  <dcterms:created xsi:type="dcterms:W3CDTF">2018-06-06T22:07:20Z</dcterms:created>
  <dcterms:modified xsi:type="dcterms:W3CDTF">2021-11-07T17:14:48Z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E40D5C6E-48BC-455D-AD7F-5E9A3C8688FC</vt:lpwstr>
  </property>
  <property fmtid="{D5CDD505-2E9C-101B-9397-08002B2CF9AE}" pid="3" name="ArticulatePath">
    <vt:lpwstr>JJ Powerpoint Full Screen Version Editable Template_jnjcorporateppttemplatefullscreen190404</vt:lpwstr>
  </property>
  <property fmtid="{D5CDD505-2E9C-101B-9397-08002B2CF9AE}" pid="4" name="ContentTypeId">
    <vt:lpwstr>0x01010069E26D0399CD4B4D88BC89F0DAD28B4A</vt:lpwstr>
  </property>
</Properties>
</file>