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6"/>
  </p:notesMasterIdLst>
  <p:handoutMasterIdLst>
    <p:handoutMasterId r:id="rId17"/>
  </p:handoutMasterIdLst>
  <p:sldIdLst>
    <p:sldId id="362" r:id="rId5"/>
    <p:sldId id="10646" r:id="rId6"/>
    <p:sldId id="10647" r:id="rId7"/>
    <p:sldId id="10650" r:id="rId8"/>
    <p:sldId id="10618" r:id="rId9"/>
    <p:sldId id="10649" r:id="rId10"/>
    <p:sldId id="10621" r:id="rId11"/>
    <p:sldId id="10639" r:id="rId12"/>
    <p:sldId id="10636" r:id="rId13"/>
    <p:sldId id="10622" r:id="rId14"/>
    <p:sldId id="10643" r:id="rId15"/>
  </p:sldIdLst>
  <p:sldSz cx="12192000" cy="6858000"/>
  <p:notesSz cx="6858000" cy="9144000"/>
  <p:custDataLst>
    <p:tags r:id="rId18"/>
  </p:custDataLst>
  <p:defaultTextStyle>
    <a:defPPr>
      <a:defRPr lang="en-US"/>
    </a:defPPr>
    <a:lvl1pPr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1pPr>
    <a:lvl2pPr marL="511175" indent="-191135"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2pPr>
    <a:lvl3pPr marL="1023462" indent="-383382"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3pPr>
    <a:lvl4pPr marL="1535748" indent="-575628"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4pPr>
    <a:lvl5pPr marL="2048034" indent="-767874"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6pPr>
    <a:lvl7pPr marL="192024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7pPr>
    <a:lvl8pPr marL="224028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8pPr>
    <a:lvl9pPr marL="256032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15:guide id="2" orient="horz" pos="2160" userDrawn="1">
          <p15:clr>
            <a:srgbClr val="A4A3A4"/>
          </p15:clr>
        </p15:guide>
        <p15:guide id="3" orient="horz" pos="240" userDrawn="1">
          <p15:clr>
            <a:srgbClr val="A4A3A4"/>
          </p15:clr>
        </p15:guide>
        <p15:guide id="5" orient="horz" pos="1080" userDrawn="1">
          <p15:clr>
            <a:srgbClr val="A4A3A4"/>
          </p15:clr>
        </p15:guide>
        <p15:guide id="6" orient="horz" pos="1680" userDrawn="1">
          <p15:clr>
            <a:srgbClr val="A4A3A4"/>
          </p15:clr>
        </p15:guide>
        <p15:guide id="9" orient="horz" pos="524" userDrawn="1">
          <p15:clr>
            <a:srgbClr val="A4A3A4"/>
          </p15:clr>
        </p15:guide>
        <p15:guide id="10" pos="7296" userDrawn="1">
          <p15:clr>
            <a:srgbClr val="A4A3A4"/>
          </p15:clr>
        </p15:guide>
        <p15:guide id="11" pos="381" userDrawn="1">
          <p15:clr>
            <a:srgbClr val="A4A3A4"/>
          </p15:clr>
        </p15:guide>
        <p15:guide id="12" pos="3840" userDrawn="1">
          <p15:clr>
            <a:srgbClr val="A4A3A4"/>
          </p15:clr>
        </p15:guide>
        <p15:guide id="13" pos="3771" userDrawn="1">
          <p15:clr>
            <a:srgbClr val="A4A3A4"/>
          </p15:clr>
        </p15:guide>
        <p15:guide id="14" pos="3909" userDrawn="1">
          <p15:clr>
            <a:srgbClr val="A4A3A4"/>
          </p15:clr>
        </p15:guide>
        <p15:guide id="15" pos="4944" userDrawn="1">
          <p15:clr>
            <a:srgbClr val="A4A3A4"/>
          </p15:clr>
        </p15:guide>
        <p15:guide id="16" pos="2592" userDrawn="1">
          <p15:clr>
            <a:srgbClr val="A4A3A4"/>
          </p15:clr>
        </p15:guide>
        <p15:guide id="18" pos="5077" userDrawn="1">
          <p15:clr>
            <a:srgbClr val="A4A3A4"/>
          </p15:clr>
        </p15:guide>
        <p15:guide id="19" pos="2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 Butler Bradford" initials="LB" lastIdx="1" clrIdx="0">
    <p:extLst>
      <p:ext uri="{19B8F6BF-5375-455C-9EA6-DF929625EA0E}">
        <p15:presenceInfo xmlns:p15="http://schemas.microsoft.com/office/powerpoint/2012/main" userId="Lynn Butler Bradf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24A"/>
    <a:srgbClr val="D9D9D6"/>
    <a:srgbClr val="008578"/>
    <a:srgbClr val="00B5E2"/>
    <a:srgbClr val="FE5000"/>
    <a:srgbClr val="EB6FBD"/>
    <a:srgbClr val="C8102E"/>
    <a:srgbClr val="1E22AA"/>
    <a:srgbClr val="C800A1"/>
    <a:srgbClr val="00A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27D07-3D2A-48FA-9EB3-F16D27EDC13C}" v="2" dt="2021-11-07T15:52:53.965"/>
    <p1510:client id="{09AA7E53-47C5-4B24-B184-81A99193F6F7}" v="2" dt="2021-11-06T22:47:53.181"/>
    <p1510:client id="{0D4D63E7-1F84-4B6E-BA5E-32EEC59B576D}" v="129" dt="2021-11-07T14:58:01.691"/>
    <p1510:client id="{0DD88781-47EF-427B-BC13-0D79C0F77B32}" v="48" dt="2021-11-06T21:28:23.787"/>
    <p1510:client id="{0F2C7413-9117-48EE-8AF3-3281F03BDB63}" v="58" dt="2021-11-06T17:44:19.263"/>
    <p1510:client id="{1123BF74-C65B-477B-8EA5-F26B12DE2918}" v="32" dt="2021-11-07T13:33:34.086"/>
    <p1510:client id="{1D21F2AD-C685-4094-9CBD-E4E17281A81A}" v="3" dt="2021-11-06T20:38:22.291"/>
    <p1510:client id="{22018AB8-8667-4F20-881B-52AF4C0072AA}" v="536" dt="2021-11-06T17:30:19.831"/>
    <p1510:client id="{22466DFD-4D6B-41B8-B04B-1130D1007D75}" v="27" dt="2021-11-06T21:52:05.720"/>
    <p1510:client id="{24341D65-8BC4-4AB5-A592-373FAC836012}" v="114" dt="2021-11-06T17:51:00.377"/>
    <p1510:client id="{262A1CE1-B0C7-404B-821A-8FEC3A7B5E0D}" v="64" dt="2021-11-06T17:13:12.075"/>
    <p1510:client id="{2726F56E-A9D6-4A07-A85F-4045BB7450E3}" v="69" dt="2021-11-07T02:53:26.928"/>
    <p1510:client id="{28440F98-94B9-4520-8199-80F4449630AA}" v="5" dt="2021-11-06T21:47:23.220"/>
    <p1510:client id="{3276898D-DDCE-4DC9-B09A-AD884DECECFF}" v="98" dt="2021-11-06T17:16:40.514"/>
    <p1510:client id="{33E8B9FE-C1F8-408F-BBB7-3BB5F27E0006}" v="133" dt="2021-11-06T19:03:27.015"/>
    <p1510:client id="{37F6CB8C-364F-4134-A81F-20AC607FC001}" v="24" dt="2021-11-07T15:44:56.552"/>
    <p1510:client id="{3982E1F9-99EB-460F-8379-08EA53606171}" v="408" dt="2021-11-06T20:03:11.344"/>
    <p1510:client id="{4138B425-8ABA-4204-A656-30B85AEEC8CD}" v="36" dt="2021-11-06T17:48:25.223"/>
    <p1510:client id="{46780EE8-6603-4B12-B18F-D68A44BC21A2}" v="2" dt="2021-11-07T15:59:12.468"/>
    <p1510:client id="{49BC6AFA-E171-4E54-9D34-F07ADD31CCD8}" v="1" dt="2021-11-06T22:28:54.588"/>
    <p1510:client id="{4CD79849-147D-4E63-A2E7-ECA7394084FA}" v="484" dt="2021-11-07T15:54:02.230"/>
    <p1510:client id="{52893A69-9279-4312-8192-D3E26759F7A6}" v="111" dt="2021-11-07T13:49:21.809"/>
    <p1510:client id="{620F7825-8942-4BB0-8EA3-521962256D4C}" v="18" dt="2021-11-07T14:13:47.373"/>
    <p1510:client id="{631DBB25-3440-42C9-BE00-640293BAF876}" v="175" dt="2021-11-07T03:14:35.931"/>
    <p1510:client id="{647EE6F5-D9B8-4E6F-9D46-E3A38CDE08A4}" v="284" dt="2021-11-06T18:24:28.416"/>
    <p1510:client id="{65904C17-7BB0-4121-86EC-BFA8350681E7}" v="41" dt="2021-11-07T16:35:49.041"/>
    <p1510:client id="{677FB1A1-C7AC-4089-B465-0459D630F6F0}" v="1" dt="2021-11-03T19:02:26.474"/>
    <p1510:client id="{74D9866B-DE2C-4CC1-A785-F03F782B0041}" v="57" dt="2021-11-07T16:16:15.724"/>
    <p1510:client id="{7D7286C1-B394-4FD2-8528-F6BA1F48C25E}" v="86" dt="2021-11-07T03:00:00.501"/>
    <p1510:client id="{892C6925-59B6-4C74-B905-FAD8D305ABA3}" v="1" dt="2021-11-07T15:24:09.494"/>
    <p1510:client id="{899BE075-7880-440C-9991-833B3A030016}" v="156" dt="2021-11-07T16:50:05.755"/>
    <p1510:client id="{95B5E9DF-087E-469A-A517-6AA610A5ECE5}" v="284" dt="2021-11-06T23:10:13.697"/>
    <p1510:client id="{9AE49943-45E7-4E75-BA02-69E857C1774F}" v="35" dt="2021-11-07T17:43:02.141"/>
    <p1510:client id="{A92260AA-F291-4BAB-8B9B-9F8CC7EF55AE}" v="2" dt="2021-11-07T16:02:21.055"/>
    <p1510:client id="{ABC228AE-DE55-4431-ABD0-CC8E8E1838B0}" v="8" dt="2021-11-07T16:12:34.925"/>
    <p1510:client id="{B0ACFF70-BBE5-4618-8759-DEBD3B3D2A46}" v="9" dt="2021-11-07T02:20:47.070"/>
    <p1510:client id="{B5A94FE7-B87F-4436-ABC2-0D95A340755D}" v="310" dt="2021-11-06T18:37:46.474"/>
    <p1510:client id="{B6DD54EB-0D3B-4B7B-87A2-9DDB4DE6E6DA}" v="464" dt="2021-11-06T21:42:42.498"/>
    <p1510:client id="{BB09A263-58E9-4625-B673-B48A12B32D4E}" v="4474" dt="2021-11-06T19:46:59.203"/>
    <p1510:client id="{C3E5ACAD-EB1A-4CAC-A545-B1355173F627}" v="1068" dt="2021-11-06T17:42:30.102"/>
    <p1510:client id="{C6437687-7DAB-4F2B-846B-35A6398DDCE9}" v="29" dt="2021-11-06T21:45:22.403"/>
    <p1510:client id="{C74FD72A-D3DE-4BAA-AB0A-9E751DCE9A65}" v="897" dt="2021-11-06T18:13:25.180"/>
    <p1510:client id="{CA218D39-83FA-4A81-9949-8877A439BDA0}" v="230" dt="2021-11-06T21:39:07.599"/>
    <p1510:client id="{CCCD8599-31BF-4E67-ADBF-479D4319EB33}" v="19" dt="2021-11-06T17:02:19.318"/>
    <p1510:client id="{CDE49B59-9256-4130-B8D4-91BC832F8E81}" v="146" dt="2021-11-06T17:32:32.120"/>
    <p1510:client id="{D15B339C-E9F4-43E7-A111-45410B92F546}" v="36" dt="2021-11-07T02:38:39.092"/>
    <p1510:client id="{E16A3E85-BE4E-4033-9475-9E95D117D819}" v="53" dt="2021-11-07T15:03:42.440"/>
    <p1510:client id="{E8B277A9-0544-482F-A3E5-E67B2198DD66}" v="3" dt="2021-11-07T15:48:07.571"/>
    <p1510:client id="{ED0F66A3-1C9C-4D18-A3BC-41CA6B099593}" v="199" dt="2021-11-07T15:50:23.349"/>
    <p1510:client id="{F5F8C693-0187-45B0-BD57-6857D4C946DC}" v="87" dt="2021-11-06T22:57:39.684"/>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240"/>
        <p:guide orient="horz" pos="1080"/>
        <p:guide orient="horz" pos="1680"/>
        <p:guide orient="horz" pos="524"/>
        <p:guide pos="7296"/>
        <p:guide pos="381"/>
        <p:guide pos="3840"/>
        <p:guide pos="3771"/>
        <p:guide pos="3909"/>
        <p:guide pos="4944"/>
        <p:guide pos="2592"/>
        <p:guide pos="5077"/>
        <p:guide pos="272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Eide" userId="S::claireleide_gmail.com#ext#@nh4h.onmicrosoft.com::fe7a3262-9e78-4569-931b-c982ab7e482c" providerId="AD" clId="Web-{B0ACFF70-BBE5-4618-8759-DEBD3B3D2A46}"/>
    <pc:docChg chg="modSld">
      <pc:chgData name="Claire Eide" userId="S::claireleide_gmail.com#ext#@nh4h.onmicrosoft.com::fe7a3262-9e78-4569-931b-c982ab7e482c" providerId="AD" clId="Web-{B0ACFF70-BBE5-4618-8759-DEBD3B3D2A46}" dt="2021-11-07T02:20:47.070" v="9" actId="1076"/>
      <pc:docMkLst>
        <pc:docMk/>
      </pc:docMkLst>
      <pc:sldChg chg="delSp modSp">
        <pc:chgData name="Claire Eide" userId="S::claireleide_gmail.com#ext#@nh4h.onmicrosoft.com::fe7a3262-9e78-4569-931b-c982ab7e482c" providerId="AD" clId="Web-{B0ACFF70-BBE5-4618-8759-DEBD3B3D2A46}" dt="2021-11-07T02:20:47.070" v="9" actId="1076"/>
        <pc:sldMkLst>
          <pc:docMk/>
          <pc:sldMk cId="3350257193" sldId="10640"/>
        </pc:sldMkLst>
        <pc:spChg chg="del">
          <ac:chgData name="Claire Eide" userId="S::claireleide_gmail.com#ext#@nh4h.onmicrosoft.com::fe7a3262-9e78-4569-931b-c982ab7e482c" providerId="AD" clId="Web-{B0ACFF70-BBE5-4618-8759-DEBD3B3D2A46}" dt="2021-11-07T02:20:30.882" v="4"/>
          <ac:spMkLst>
            <pc:docMk/>
            <pc:sldMk cId="3350257193" sldId="10640"/>
            <ac:spMk id="965" creationId="{57C2B4B5-9839-4A1F-8490-CFDBAEE309C0}"/>
          </ac:spMkLst>
        </pc:spChg>
        <pc:spChg chg="del">
          <ac:chgData name="Claire Eide" userId="S::claireleide_gmail.com#ext#@nh4h.onmicrosoft.com::fe7a3262-9e78-4569-931b-c982ab7e482c" providerId="AD" clId="Web-{B0ACFF70-BBE5-4618-8759-DEBD3B3D2A46}" dt="2021-11-07T02:20:30.054" v="3"/>
          <ac:spMkLst>
            <pc:docMk/>
            <pc:sldMk cId="3350257193" sldId="10640"/>
            <ac:spMk id="1098" creationId="{B57B105A-4B4E-494B-842C-725D84E7DB10}"/>
          </ac:spMkLst>
        </pc:spChg>
        <pc:graphicFrameChg chg="mod">
          <ac:chgData name="Claire Eide" userId="S::claireleide_gmail.com#ext#@nh4h.onmicrosoft.com::fe7a3262-9e78-4569-931b-c982ab7e482c" providerId="AD" clId="Web-{B0ACFF70-BBE5-4618-8759-DEBD3B3D2A46}" dt="2021-11-07T02:20:20.554" v="0" actId="1076"/>
          <ac:graphicFrameMkLst>
            <pc:docMk/>
            <pc:sldMk cId="3350257193" sldId="10640"/>
            <ac:graphicFrameMk id="3" creationId="{9914BC38-E2F0-4908-A6D4-3478807C8D39}"/>
          </ac:graphicFrameMkLst>
        </pc:graphicFrameChg>
        <pc:picChg chg="mod">
          <ac:chgData name="Claire Eide" userId="S::claireleide_gmail.com#ext#@nh4h.onmicrosoft.com::fe7a3262-9e78-4569-931b-c982ab7e482c" providerId="AD" clId="Web-{B0ACFF70-BBE5-4618-8759-DEBD3B3D2A46}" dt="2021-11-07T02:20:47.070" v="9" actId="1076"/>
          <ac:picMkLst>
            <pc:docMk/>
            <pc:sldMk cId="3350257193" sldId="10640"/>
            <ac:picMk id="1097" creationId="{4D652CDA-AA50-418B-9805-916AC9736DA7}"/>
          </ac:picMkLst>
        </pc:picChg>
        <pc:picChg chg="mod">
          <ac:chgData name="Claire Eide" userId="S::claireleide_gmail.com#ext#@nh4h.onmicrosoft.com::fe7a3262-9e78-4569-931b-c982ab7e482c" providerId="AD" clId="Web-{B0ACFF70-BBE5-4618-8759-DEBD3B3D2A46}" dt="2021-11-07T02:20:33.538" v="5" actId="1076"/>
          <ac:picMkLst>
            <pc:docMk/>
            <pc:sldMk cId="3350257193" sldId="10640"/>
            <ac:picMk id="1126" creationId="{A54F4125-2C68-4EA8-B156-61CD447EF93B}"/>
          </ac:picMkLst>
        </pc:picChg>
      </pc:sldChg>
    </pc:docChg>
  </pc:docChgLst>
  <pc:docChgLst>
    <pc:chgData name="Claire Eide" userId="S::claireleide_gmail.com#ext#@nh4h.onmicrosoft.com::fe7a3262-9e78-4569-931b-c982ab7e482c" providerId="AD" clId="Web-{647EE6F5-D9B8-4E6F-9D46-E3A38CDE08A4}"/>
    <pc:docChg chg="delSld modSld">
      <pc:chgData name="Claire Eide" userId="S::claireleide_gmail.com#ext#@nh4h.onmicrosoft.com::fe7a3262-9e78-4569-931b-c982ab7e482c" providerId="AD" clId="Web-{647EE6F5-D9B8-4E6F-9D46-E3A38CDE08A4}" dt="2021-11-06T18:24:28.416" v="283" actId="20577"/>
      <pc:docMkLst>
        <pc:docMk/>
      </pc:docMkLst>
      <pc:sldChg chg="modSp">
        <pc:chgData name="Claire Eide" userId="S::claireleide_gmail.com#ext#@nh4h.onmicrosoft.com::fe7a3262-9e78-4569-931b-c982ab7e482c" providerId="AD" clId="Web-{647EE6F5-D9B8-4E6F-9D46-E3A38CDE08A4}" dt="2021-11-06T18:22:43.260" v="209" actId="20577"/>
        <pc:sldMkLst>
          <pc:docMk/>
          <pc:sldMk cId="1463614882" sldId="10621"/>
        </pc:sldMkLst>
        <pc:spChg chg="mod">
          <ac:chgData name="Claire Eide" userId="S::claireleide_gmail.com#ext#@nh4h.onmicrosoft.com::fe7a3262-9e78-4569-931b-c982ab7e482c" providerId="AD" clId="Web-{647EE6F5-D9B8-4E6F-9D46-E3A38CDE08A4}" dt="2021-11-06T18:22:43.260" v="209" actId="20577"/>
          <ac:spMkLst>
            <pc:docMk/>
            <pc:sldMk cId="1463614882" sldId="10621"/>
            <ac:spMk id="3" creationId="{2F991BBF-3A96-9F44-AF62-40D0944ADF70}"/>
          </ac:spMkLst>
        </pc:spChg>
      </pc:sldChg>
      <pc:sldChg chg="modSp">
        <pc:chgData name="Claire Eide" userId="S::claireleide_gmail.com#ext#@nh4h.onmicrosoft.com::fe7a3262-9e78-4569-931b-c982ab7e482c" providerId="AD" clId="Web-{647EE6F5-D9B8-4E6F-9D46-E3A38CDE08A4}" dt="2021-11-06T18:24:28.416" v="283" actId="20577"/>
        <pc:sldMkLst>
          <pc:docMk/>
          <pc:sldMk cId="2648020247" sldId="10622"/>
        </pc:sldMkLst>
        <pc:spChg chg="mod">
          <ac:chgData name="Claire Eide" userId="S::claireleide_gmail.com#ext#@nh4h.onmicrosoft.com::fe7a3262-9e78-4569-931b-c982ab7e482c" providerId="AD" clId="Web-{647EE6F5-D9B8-4E6F-9D46-E3A38CDE08A4}" dt="2021-11-06T18:24:28.416" v="283" actId="20577"/>
          <ac:spMkLst>
            <pc:docMk/>
            <pc:sldMk cId="2648020247" sldId="10622"/>
            <ac:spMk id="3" creationId="{D93A5744-4DC2-F242-A538-219539FE31EE}"/>
          </ac:spMkLst>
        </pc:spChg>
      </pc:sldChg>
      <pc:sldChg chg="del">
        <pc:chgData name="Claire Eide" userId="S::claireleide_gmail.com#ext#@nh4h.onmicrosoft.com::fe7a3262-9e78-4569-931b-c982ab7e482c" providerId="AD" clId="Web-{647EE6F5-D9B8-4E6F-9D46-E3A38CDE08A4}" dt="2021-11-06T18:15:21.587" v="0"/>
        <pc:sldMkLst>
          <pc:docMk/>
          <pc:sldMk cId="2127211978" sldId="10626"/>
        </pc:sldMkLst>
      </pc:sldChg>
      <pc:sldChg chg="del">
        <pc:chgData name="Claire Eide" userId="S::claireleide_gmail.com#ext#@nh4h.onmicrosoft.com::fe7a3262-9e78-4569-931b-c982ab7e482c" providerId="AD" clId="Web-{647EE6F5-D9B8-4E6F-9D46-E3A38CDE08A4}" dt="2021-11-06T18:17:18.260" v="1"/>
        <pc:sldMkLst>
          <pc:docMk/>
          <pc:sldMk cId="3878495506" sldId="10637"/>
        </pc:sldMkLst>
      </pc:sldChg>
    </pc:docChg>
  </pc:docChgLst>
  <pc:docChgLst>
    <pc:chgData name="Camille Chiong" userId="S::camille.chiong_rinimc.org#ext#@nh4h.onmicrosoft.com::a70c91b4-ce89-4529-b457-8b439f8d1187" providerId="AD" clId="Web-{C74FD72A-D3DE-4BAA-AB0A-9E751DCE9A65}"/>
    <pc:docChg chg="modSld">
      <pc:chgData name="Camille Chiong" userId="S::camille.chiong_rinimc.org#ext#@nh4h.onmicrosoft.com::a70c91b4-ce89-4529-b457-8b439f8d1187" providerId="AD" clId="Web-{C74FD72A-D3DE-4BAA-AB0A-9E751DCE9A65}" dt="2021-11-06T18:13:25.180" v="871" actId="20577"/>
      <pc:docMkLst>
        <pc:docMk/>
      </pc:docMkLst>
      <pc:sldChg chg="modSp">
        <pc:chgData name="Camille Chiong" userId="S::camille.chiong_rinimc.org#ext#@nh4h.onmicrosoft.com::a70c91b4-ce89-4529-b457-8b439f8d1187" providerId="AD" clId="Web-{C74FD72A-D3DE-4BAA-AB0A-9E751DCE9A65}" dt="2021-11-06T18:13:25.180" v="871" actId="20577"/>
        <pc:sldMkLst>
          <pc:docMk/>
          <pc:sldMk cId="1786893396" sldId="10625"/>
        </pc:sldMkLst>
        <pc:spChg chg="mod">
          <ac:chgData name="Camille Chiong" userId="S::camille.chiong_rinimc.org#ext#@nh4h.onmicrosoft.com::a70c91b4-ce89-4529-b457-8b439f8d1187" providerId="AD" clId="Web-{C74FD72A-D3DE-4BAA-AB0A-9E751DCE9A65}" dt="2021-11-06T18:13:25.180" v="871" actId="20577"/>
          <ac:spMkLst>
            <pc:docMk/>
            <pc:sldMk cId="1786893396" sldId="10625"/>
            <ac:spMk id="3" creationId="{18F148FD-C706-6740-AB38-5455211202DC}"/>
          </ac:spMkLst>
        </pc:spChg>
      </pc:sldChg>
      <pc:sldChg chg="modSp">
        <pc:chgData name="Camille Chiong" userId="S::camille.chiong_rinimc.org#ext#@nh4h.onmicrosoft.com::a70c91b4-ce89-4529-b457-8b439f8d1187" providerId="AD" clId="Web-{C74FD72A-D3DE-4BAA-AB0A-9E751DCE9A65}" dt="2021-11-06T18:08:25.547" v="443"/>
        <pc:sldMkLst>
          <pc:docMk/>
          <pc:sldMk cId="2839088354" sldId="10636"/>
        </pc:sldMkLst>
        <pc:graphicFrameChg chg="mod modGraphic">
          <ac:chgData name="Camille Chiong" userId="S::camille.chiong_rinimc.org#ext#@nh4h.onmicrosoft.com::a70c91b4-ce89-4529-b457-8b439f8d1187" providerId="AD" clId="Web-{C74FD72A-D3DE-4BAA-AB0A-9E751DCE9A65}" dt="2021-11-06T18:08:25.547" v="443"/>
          <ac:graphicFrameMkLst>
            <pc:docMk/>
            <pc:sldMk cId="2839088354" sldId="10636"/>
            <ac:graphicFrameMk id="16" creationId="{00000000-0000-0000-0000-000000000000}"/>
          </ac:graphicFrameMkLst>
        </pc:graphicFrameChg>
      </pc:sldChg>
    </pc:docChg>
  </pc:docChgLst>
  <pc:docChgLst>
    <pc:chgData name="Claire Eide" userId="S::claireleide_gmail.com#ext#@nh4h.onmicrosoft.com::fe7a3262-9e78-4569-931b-c982ab7e482c" providerId="AD" clId="Web-{262A1CE1-B0C7-404B-821A-8FEC3A7B5E0D}"/>
    <pc:docChg chg="addSld modSld">
      <pc:chgData name="Claire Eide" userId="S::claireleide_gmail.com#ext#@nh4h.onmicrosoft.com::fe7a3262-9e78-4569-931b-c982ab7e482c" providerId="AD" clId="Web-{262A1CE1-B0C7-404B-821A-8FEC3A7B5E0D}" dt="2021-11-06T17:13:09.075" v="37" actId="20577"/>
      <pc:docMkLst>
        <pc:docMk/>
      </pc:docMkLst>
      <pc:sldChg chg="modSp">
        <pc:chgData name="Claire Eide" userId="S::claireleide_gmail.com#ext#@nh4h.onmicrosoft.com::fe7a3262-9e78-4569-931b-c982ab7e482c" providerId="AD" clId="Web-{262A1CE1-B0C7-404B-821A-8FEC3A7B5E0D}" dt="2021-11-06T17:12:34.371" v="22" actId="20577"/>
        <pc:sldMkLst>
          <pc:docMk/>
          <pc:sldMk cId="3010064378" sldId="10616"/>
        </pc:sldMkLst>
        <pc:spChg chg="mod">
          <ac:chgData name="Claire Eide" userId="S::claireleide_gmail.com#ext#@nh4h.onmicrosoft.com::fe7a3262-9e78-4569-931b-c982ab7e482c" providerId="AD" clId="Web-{262A1CE1-B0C7-404B-821A-8FEC3A7B5E0D}" dt="2021-11-06T17:12:34.371" v="22" actId="20577"/>
          <ac:spMkLst>
            <pc:docMk/>
            <pc:sldMk cId="3010064378" sldId="10616"/>
            <ac:spMk id="3" creationId="{531CA2CE-35A1-1240-AEAF-1ED55DF0803E}"/>
          </ac:spMkLst>
        </pc:spChg>
      </pc:sldChg>
      <pc:sldChg chg="modSp">
        <pc:chgData name="Claire Eide" userId="S::claireleide_gmail.com#ext#@nh4h.onmicrosoft.com::fe7a3262-9e78-4569-931b-c982ab7e482c" providerId="AD" clId="Web-{262A1CE1-B0C7-404B-821A-8FEC3A7B5E0D}" dt="2021-11-06T17:09:41.839" v="5" actId="20577"/>
        <pc:sldMkLst>
          <pc:docMk/>
          <pc:sldMk cId="1786893396" sldId="10625"/>
        </pc:sldMkLst>
        <pc:spChg chg="mod">
          <ac:chgData name="Claire Eide" userId="S::claireleide_gmail.com#ext#@nh4h.onmicrosoft.com::fe7a3262-9e78-4569-931b-c982ab7e482c" providerId="AD" clId="Web-{262A1CE1-B0C7-404B-821A-8FEC3A7B5E0D}" dt="2021-11-06T17:09:41.839" v="5" actId="20577"/>
          <ac:spMkLst>
            <pc:docMk/>
            <pc:sldMk cId="1786893396" sldId="10625"/>
            <ac:spMk id="3" creationId="{18F148FD-C706-6740-AB38-5455211202DC}"/>
          </ac:spMkLst>
        </pc:spChg>
      </pc:sldChg>
      <pc:sldChg chg="modSp">
        <pc:chgData name="Claire Eide" userId="S::claireleide_gmail.com#ext#@nh4h.onmicrosoft.com::fe7a3262-9e78-4569-931b-c982ab7e482c" providerId="AD" clId="Web-{262A1CE1-B0C7-404B-821A-8FEC3A7B5E0D}" dt="2021-11-06T17:13:09.075" v="37" actId="20577"/>
        <pc:sldMkLst>
          <pc:docMk/>
          <pc:sldMk cId="2127211978" sldId="10626"/>
        </pc:sldMkLst>
        <pc:spChg chg="mod">
          <ac:chgData name="Claire Eide" userId="S::claireleide_gmail.com#ext#@nh4h.onmicrosoft.com::fe7a3262-9e78-4569-931b-c982ab7e482c" providerId="AD" clId="Web-{262A1CE1-B0C7-404B-821A-8FEC3A7B5E0D}" dt="2021-11-06T17:13:09.075" v="37" actId="20577"/>
          <ac:spMkLst>
            <pc:docMk/>
            <pc:sldMk cId="2127211978" sldId="10626"/>
            <ac:spMk id="2" creationId="{C8E412BB-4C52-4248-8844-2E447CD58618}"/>
          </ac:spMkLst>
        </pc:spChg>
        <pc:spChg chg="mod">
          <ac:chgData name="Claire Eide" userId="S::claireleide_gmail.com#ext#@nh4h.onmicrosoft.com::fe7a3262-9e78-4569-931b-c982ab7e482c" providerId="AD" clId="Web-{262A1CE1-B0C7-404B-821A-8FEC3A7B5E0D}" dt="2021-11-06T17:12:55.997" v="29" actId="20577"/>
          <ac:spMkLst>
            <pc:docMk/>
            <pc:sldMk cId="2127211978" sldId="10626"/>
            <ac:spMk id="3" creationId="{18F148FD-C706-6740-AB38-5455211202DC}"/>
          </ac:spMkLst>
        </pc:spChg>
      </pc:sldChg>
      <pc:sldChg chg="modSp add replId">
        <pc:chgData name="Claire Eide" userId="S::claireleide_gmail.com#ext#@nh4h.onmicrosoft.com::fe7a3262-9e78-4569-931b-c982ab7e482c" providerId="AD" clId="Web-{262A1CE1-B0C7-404B-821A-8FEC3A7B5E0D}" dt="2021-11-06T17:12:16.934" v="12" actId="20577"/>
        <pc:sldMkLst>
          <pc:docMk/>
          <pc:sldMk cId="3878495506" sldId="10637"/>
        </pc:sldMkLst>
        <pc:spChg chg="mod">
          <ac:chgData name="Claire Eide" userId="S::claireleide_gmail.com#ext#@nh4h.onmicrosoft.com::fe7a3262-9e78-4569-931b-c982ab7e482c" providerId="AD" clId="Web-{262A1CE1-B0C7-404B-821A-8FEC3A7B5E0D}" dt="2021-11-06T17:12:16.934" v="12" actId="20577"/>
          <ac:spMkLst>
            <pc:docMk/>
            <pc:sldMk cId="3878495506" sldId="10637"/>
            <ac:spMk id="2" creationId="{13EE964F-6C0D-5F49-A98F-A7E3EB13D376}"/>
          </ac:spMkLst>
        </pc:spChg>
      </pc:sldChg>
      <pc:sldChg chg="add replId">
        <pc:chgData name="Claire Eide" userId="S::claireleide_gmail.com#ext#@nh4h.onmicrosoft.com::fe7a3262-9e78-4569-931b-c982ab7e482c" providerId="AD" clId="Web-{262A1CE1-B0C7-404B-821A-8FEC3A7B5E0D}" dt="2021-11-06T17:12:57.731" v="30"/>
        <pc:sldMkLst>
          <pc:docMk/>
          <pc:sldMk cId="2437241142" sldId="10638"/>
        </pc:sldMkLst>
      </pc:sldChg>
    </pc:docChg>
  </pc:docChgLst>
  <pc:docChgLst>
    <pc:chgData name="Camille Chiong" userId="S::camille.chiong_rinimc.org#ext#@nh4h.onmicrosoft.com::a70c91b4-ce89-4529-b457-8b439f8d1187" providerId="AD" clId="Web-{C3E5ACAD-EB1A-4CAC-A545-B1355173F627}"/>
    <pc:docChg chg="addSld modSld">
      <pc:chgData name="Camille Chiong" userId="S::camille.chiong_rinimc.org#ext#@nh4h.onmicrosoft.com::a70c91b4-ce89-4529-b457-8b439f8d1187" providerId="AD" clId="Web-{C3E5ACAD-EB1A-4CAC-A545-B1355173F627}" dt="2021-11-06T17:42:30.102" v="1049" actId="20577"/>
      <pc:docMkLst>
        <pc:docMk/>
      </pc:docMkLst>
      <pc:sldChg chg="modSp">
        <pc:chgData name="Camille Chiong" userId="S::camille.chiong_rinimc.org#ext#@nh4h.onmicrosoft.com::a70c91b4-ce89-4529-b457-8b439f8d1187" providerId="AD" clId="Web-{C3E5ACAD-EB1A-4CAC-A545-B1355173F627}" dt="2021-11-06T17:42:30.102" v="1049" actId="20577"/>
        <pc:sldMkLst>
          <pc:docMk/>
          <pc:sldMk cId="1786893396" sldId="10625"/>
        </pc:sldMkLst>
        <pc:spChg chg="mod">
          <ac:chgData name="Camille Chiong" userId="S::camille.chiong_rinimc.org#ext#@nh4h.onmicrosoft.com::a70c91b4-ce89-4529-b457-8b439f8d1187" providerId="AD" clId="Web-{C3E5ACAD-EB1A-4CAC-A545-B1355173F627}" dt="2021-11-06T17:42:30.102" v="1049" actId="20577"/>
          <ac:spMkLst>
            <pc:docMk/>
            <pc:sldMk cId="1786893396" sldId="10625"/>
            <ac:spMk id="3" creationId="{18F148FD-C706-6740-AB38-5455211202DC}"/>
          </ac:spMkLst>
        </pc:spChg>
      </pc:sldChg>
      <pc:sldChg chg="modSp add replId">
        <pc:chgData name="Camille Chiong" userId="S::camille.chiong_rinimc.org#ext#@nh4h.onmicrosoft.com::a70c91b4-ce89-4529-b457-8b439f8d1187" providerId="AD" clId="Web-{C3E5ACAD-EB1A-4CAC-A545-B1355173F627}" dt="2021-11-06T17:26:52.204" v="762"/>
        <pc:sldMkLst>
          <pc:docMk/>
          <pc:sldMk cId="2839088354" sldId="10636"/>
        </pc:sldMkLst>
        <pc:spChg chg="mod">
          <ac:chgData name="Camille Chiong" userId="S::camille.chiong_rinimc.org#ext#@nh4h.onmicrosoft.com::a70c91b4-ce89-4529-b457-8b439f8d1187" providerId="AD" clId="Web-{C3E5ACAD-EB1A-4CAC-A545-B1355173F627}" dt="2021-11-06T17:10:34.180" v="1" actId="20577"/>
          <ac:spMkLst>
            <pc:docMk/>
            <pc:sldMk cId="2839088354" sldId="10636"/>
            <ac:spMk id="2" creationId="{00000000-0000-0000-0000-000000000000}"/>
          </ac:spMkLst>
        </pc:spChg>
        <pc:graphicFrameChg chg="mod modGraphic">
          <ac:chgData name="Camille Chiong" userId="S::camille.chiong_rinimc.org#ext#@nh4h.onmicrosoft.com::a70c91b4-ce89-4529-b457-8b439f8d1187" providerId="AD" clId="Web-{C3E5ACAD-EB1A-4CAC-A545-B1355173F627}" dt="2021-11-06T17:26:52.204" v="762"/>
          <ac:graphicFrameMkLst>
            <pc:docMk/>
            <pc:sldMk cId="2839088354" sldId="10636"/>
            <ac:graphicFrameMk id="16" creationId="{00000000-0000-0000-0000-000000000000}"/>
          </ac:graphicFrameMkLst>
        </pc:graphicFrameChg>
      </pc:sldChg>
    </pc:docChg>
  </pc:docChgLst>
  <pc:docChgLst>
    <pc:chgData clId="Web-{37F6CB8C-364F-4134-A81F-20AC607FC001}"/>
    <pc:docChg chg="modSld">
      <pc:chgData name="" userId="" providerId="" clId="Web-{37F6CB8C-364F-4134-A81F-20AC607FC001}" dt="2021-11-07T15:41:07.593" v="0" actId="14100"/>
      <pc:docMkLst>
        <pc:docMk/>
      </pc:docMkLst>
      <pc:sldChg chg="modSp">
        <pc:chgData name="" userId="" providerId="" clId="Web-{37F6CB8C-364F-4134-A81F-20AC607FC001}" dt="2021-11-07T15:41:07.593" v="0" actId="14100"/>
        <pc:sldMkLst>
          <pc:docMk/>
          <pc:sldMk cId="3903848109" sldId="10646"/>
        </pc:sldMkLst>
        <pc:picChg chg="mod">
          <ac:chgData name="" userId="" providerId="" clId="Web-{37F6CB8C-364F-4134-A81F-20AC607FC001}" dt="2021-11-07T15:41:07.593" v="0" actId="14100"/>
          <ac:picMkLst>
            <pc:docMk/>
            <pc:sldMk cId="3903848109" sldId="10646"/>
            <ac:picMk id="7" creationId="{DA4C2F30-E06C-4FCC-A535-F6EE58D71EC4}"/>
          </ac:picMkLst>
        </pc:picChg>
      </pc:sldChg>
    </pc:docChg>
  </pc:docChgLst>
  <pc:docChgLst>
    <pc:chgData name="Rainould “Choi” Bagnol" userId="S::rainouldbagnol_yahoo.com#ext#@nh4h.onmicrosoft.com::e3d05cc8-aff5-4119-895e-839298d0f37d" providerId="AD" clId="Web-{52893A69-9279-4312-8192-D3E26759F7A6}"/>
    <pc:docChg chg="addSld delSld modSld sldOrd">
      <pc:chgData name="Rainould “Choi” Bagnol" userId="S::rainouldbagnol_yahoo.com#ext#@nh4h.onmicrosoft.com::e3d05cc8-aff5-4119-895e-839298d0f37d" providerId="AD" clId="Web-{52893A69-9279-4312-8192-D3E26759F7A6}" dt="2021-11-07T13:49:21.809" v="102"/>
      <pc:docMkLst>
        <pc:docMk/>
      </pc:docMkLst>
      <pc:sldChg chg="ord">
        <pc:chgData name="Rainould “Choi” Bagnol" userId="S::rainouldbagnol_yahoo.com#ext#@nh4h.onmicrosoft.com::e3d05cc8-aff5-4119-895e-839298d0f37d" providerId="AD" clId="Web-{52893A69-9279-4312-8192-D3E26759F7A6}" dt="2021-11-07T13:43:13.172" v="27"/>
        <pc:sldMkLst>
          <pc:docMk/>
          <pc:sldMk cId="3032607302" sldId="10618"/>
        </pc:sldMkLst>
      </pc:sldChg>
      <pc:sldChg chg="modNotes">
        <pc:chgData name="Rainould “Choi” Bagnol" userId="S::rainouldbagnol_yahoo.com#ext#@nh4h.onmicrosoft.com::e3d05cc8-aff5-4119-895e-839298d0f37d" providerId="AD" clId="Web-{52893A69-9279-4312-8192-D3E26759F7A6}" dt="2021-11-07T13:43:03.375" v="25"/>
        <pc:sldMkLst>
          <pc:docMk/>
          <pc:sldMk cId="3903848109" sldId="10646"/>
        </pc:sldMkLst>
      </pc:sldChg>
      <pc:sldChg chg="addSp delSp modSp new">
        <pc:chgData name="Rainould “Choi” Bagnol" userId="S::rainouldbagnol_yahoo.com#ext#@nh4h.onmicrosoft.com::e3d05cc8-aff5-4119-895e-839298d0f37d" providerId="AD" clId="Web-{52893A69-9279-4312-8192-D3E26759F7A6}" dt="2021-11-07T13:49:01.433" v="99" actId="1076"/>
        <pc:sldMkLst>
          <pc:docMk/>
          <pc:sldMk cId="1209851379" sldId="10647"/>
        </pc:sldMkLst>
        <pc:spChg chg="mod">
          <ac:chgData name="Rainould “Choi” Bagnol" userId="S::rainouldbagnol_yahoo.com#ext#@nh4h.onmicrosoft.com::e3d05cc8-aff5-4119-895e-839298d0f37d" providerId="AD" clId="Web-{52893A69-9279-4312-8192-D3E26759F7A6}" dt="2021-11-07T13:48:31.448" v="97" actId="20577"/>
          <ac:spMkLst>
            <pc:docMk/>
            <pc:sldMk cId="1209851379" sldId="10647"/>
            <ac:spMk id="2" creationId="{A5675D67-B883-4FF7-91F0-C5EC2D5A7C5B}"/>
          </ac:spMkLst>
        </pc:spChg>
        <pc:spChg chg="del">
          <ac:chgData name="Rainould “Choi” Bagnol" userId="S::rainouldbagnol_yahoo.com#ext#@nh4h.onmicrosoft.com::e3d05cc8-aff5-4119-895e-839298d0f37d" providerId="AD" clId="Web-{52893A69-9279-4312-8192-D3E26759F7A6}" dt="2021-11-07T13:43:43.891" v="32"/>
          <ac:spMkLst>
            <pc:docMk/>
            <pc:sldMk cId="1209851379" sldId="10647"/>
            <ac:spMk id="3" creationId="{2B600EED-3F8B-472F-859A-75B3EB0CC437}"/>
          </ac:spMkLst>
        </pc:spChg>
        <pc:graphicFrameChg chg="add mod">
          <ac:chgData name="Rainould “Choi” Bagnol" userId="S::rainouldbagnol_yahoo.com#ext#@nh4h.onmicrosoft.com::e3d05cc8-aff5-4119-895e-839298d0f37d" providerId="AD" clId="Web-{52893A69-9279-4312-8192-D3E26759F7A6}" dt="2021-11-07T13:49:01.433" v="99" actId="1076"/>
          <ac:graphicFrameMkLst>
            <pc:docMk/>
            <pc:sldMk cId="1209851379" sldId="10647"/>
            <ac:graphicFrameMk id="8" creationId="{8A9C757B-509E-4AAE-9349-44CB5E72B557}"/>
          </ac:graphicFrameMkLst>
        </pc:graphicFrameChg>
      </pc:sldChg>
      <pc:sldChg chg="new del">
        <pc:chgData name="Rainould “Choi” Bagnol" userId="S::rainouldbagnol_yahoo.com#ext#@nh4h.onmicrosoft.com::e3d05cc8-aff5-4119-895e-839298d0f37d" providerId="AD" clId="Web-{52893A69-9279-4312-8192-D3E26759F7A6}" dt="2021-11-07T13:49:21.809" v="102"/>
        <pc:sldMkLst>
          <pc:docMk/>
          <pc:sldMk cId="1491378042" sldId="10648"/>
        </pc:sldMkLst>
      </pc:sldChg>
      <pc:sldChg chg="add replId">
        <pc:chgData name="Rainould “Choi” Bagnol" userId="S::rainouldbagnol_yahoo.com#ext#@nh4h.onmicrosoft.com::e3d05cc8-aff5-4119-895e-839298d0f37d" providerId="AD" clId="Web-{52893A69-9279-4312-8192-D3E26759F7A6}" dt="2021-11-07T13:49:18.699" v="101"/>
        <pc:sldMkLst>
          <pc:docMk/>
          <pc:sldMk cId="3714778184" sldId="10649"/>
        </pc:sldMkLst>
      </pc:sldChg>
    </pc:docChg>
  </pc:docChgLst>
  <pc:docChgLst>
    <pc:chgData clId="Web-{ED0F66A3-1C9C-4D18-A3BC-41CA6B099593}"/>
    <pc:docChg chg="modSld">
      <pc:chgData name="" userId="" providerId="" clId="Web-{ED0F66A3-1C9C-4D18-A3BC-41CA6B099593}" dt="2021-11-07T15:11:36.530" v="0"/>
      <pc:docMkLst>
        <pc:docMk/>
      </pc:docMkLst>
      <pc:sldChg chg="delSp">
        <pc:chgData name="" userId="" providerId="" clId="Web-{ED0F66A3-1C9C-4D18-A3BC-41CA6B099593}" dt="2021-11-07T15:11:36.530" v="0"/>
        <pc:sldMkLst>
          <pc:docMk/>
          <pc:sldMk cId="2648020247" sldId="10622"/>
        </pc:sldMkLst>
        <pc:picChg chg="del">
          <ac:chgData name="" userId="" providerId="" clId="Web-{ED0F66A3-1C9C-4D18-A3BC-41CA6B099593}" dt="2021-11-07T15:11:36.530" v="0"/>
          <ac:picMkLst>
            <pc:docMk/>
            <pc:sldMk cId="2648020247" sldId="10622"/>
            <ac:picMk id="4" creationId="{B5EE7C0F-54FD-4C7A-B886-B15831F26122}"/>
          </ac:picMkLst>
        </pc:picChg>
      </pc:sldChg>
    </pc:docChg>
  </pc:docChgLst>
  <pc:docChgLst>
    <pc:chgData name="Rainould “Choi” Bagnol" userId="S::rainouldbagnol_yahoo.com#ext#@nh4h.onmicrosoft.com::e3d05cc8-aff5-4119-895e-839298d0f37d" providerId="AD" clId="Web-{1123BF74-C65B-477B-8EA5-F26B12DE2918}"/>
    <pc:docChg chg="addSld modSld sldOrd">
      <pc:chgData name="Rainould “Choi” Bagnol" userId="S::rainouldbagnol_yahoo.com#ext#@nh4h.onmicrosoft.com::e3d05cc8-aff5-4119-895e-839298d0f37d" providerId="AD" clId="Web-{1123BF74-C65B-477B-8EA5-F26B12DE2918}" dt="2021-11-07T13:39:23.971" v="291"/>
      <pc:docMkLst>
        <pc:docMk/>
      </pc:docMkLst>
      <pc:sldChg chg="addSp delSp modSp new ord modNotes">
        <pc:chgData name="Rainould “Choi” Bagnol" userId="S::rainouldbagnol_yahoo.com#ext#@nh4h.onmicrosoft.com::e3d05cc8-aff5-4119-895e-839298d0f37d" providerId="AD" clId="Web-{1123BF74-C65B-477B-8EA5-F26B12DE2918}" dt="2021-11-07T13:39:23.971" v="291"/>
        <pc:sldMkLst>
          <pc:docMk/>
          <pc:sldMk cId="3903848109" sldId="10646"/>
        </pc:sldMkLst>
        <pc:spChg chg="mod">
          <ac:chgData name="Rainould “Choi” Bagnol" userId="S::rainouldbagnol_yahoo.com#ext#@nh4h.onmicrosoft.com::e3d05cc8-aff5-4119-895e-839298d0f37d" providerId="AD" clId="Web-{1123BF74-C65B-477B-8EA5-F26B12DE2918}" dt="2021-11-07T13:32:51.976" v="15" actId="20577"/>
          <ac:spMkLst>
            <pc:docMk/>
            <pc:sldMk cId="3903848109" sldId="10646"/>
            <ac:spMk id="2" creationId="{18889624-2AD6-4392-AE2A-C9908170A76B}"/>
          </ac:spMkLst>
        </pc:spChg>
        <pc:spChg chg="del">
          <ac:chgData name="Rainould “Choi” Bagnol" userId="S::rainouldbagnol_yahoo.com#ext#@nh4h.onmicrosoft.com::e3d05cc8-aff5-4119-895e-839298d0f37d" providerId="AD" clId="Web-{1123BF74-C65B-477B-8EA5-F26B12DE2918}" dt="2021-11-07T13:32:25.507" v="2"/>
          <ac:spMkLst>
            <pc:docMk/>
            <pc:sldMk cId="3903848109" sldId="10646"/>
            <ac:spMk id="3" creationId="{3875F647-BED9-4828-8122-2C032F6DE72E}"/>
          </ac:spMkLst>
        </pc:spChg>
        <pc:spChg chg="add mod">
          <ac:chgData name="Rainould “Choi” Bagnol" userId="S::rainouldbagnol_yahoo.com#ext#@nh4h.onmicrosoft.com::e3d05cc8-aff5-4119-895e-839298d0f37d" providerId="AD" clId="Web-{1123BF74-C65B-477B-8EA5-F26B12DE2918}" dt="2021-11-07T13:33:23.664" v="22" actId="1076"/>
          <ac:spMkLst>
            <pc:docMk/>
            <pc:sldMk cId="3903848109" sldId="10646"/>
            <ac:spMk id="8" creationId="{2674EB7F-F6AA-4BC2-8822-926B79953E95}"/>
          </ac:spMkLst>
        </pc:spChg>
        <pc:picChg chg="add mod ord">
          <ac:chgData name="Rainould “Choi” Bagnol" userId="S::rainouldbagnol_yahoo.com#ext#@nh4h.onmicrosoft.com::e3d05cc8-aff5-4119-895e-839298d0f37d" providerId="AD" clId="Web-{1123BF74-C65B-477B-8EA5-F26B12DE2918}" dt="2021-11-07T13:33:34.086" v="26" actId="1076"/>
          <ac:picMkLst>
            <pc:docMk/>
            <pc:sldMk cId="3903848109" sldId="10646"/>
            <ac:picMk id="7" creationId="{DA4C2F30-E06C-4FCC-A535-F6EE58D71EC4}"/>
          </ac:picMkLst>
        </pc:picChg>
      </pc:sldChg>
    </pc:docChg>
  </pc:docChgLst>
  <pc:docChgLst>
    <pc:chgData name="Claire Eide" userId="S::claireleide_gmail.com#ext#@nh4h.onmicrosoft.com::fe7a3262-9e78-4569-931b-c982ab7e482c" providerId="AD" clId="Web-{D15B339C-E9F4-43E7-A111-45410B92F546}"/>
    <pc:docChg chg="modSld">
      <pc:chgData name="Claire Eide" userId="S::claireleide_gmail.com#ext#@nh4h.onmicrosoft.com::fe7a3262-9e78-4569-931b-c982ab7e482c" providerId="AD" clId="Web-{D15B339C-E9F4-43E7-A111-45410B92F546}" dt="2021-11-07T02:38:38.421" v="473"/>
      <pc:docMkLst>
        <pc:docMk/>
      </pc:docMkLst>
      <pc:sldChg chg="delSp modSp">
        <pc:chgData name="Claire Eide" userId="S::claireleide_gmail.com#ext#@nh4h.onmicrosoft.com::fe7a3262-9e78-4569-931b-c982ab7e482c" providerId="AD" clId="Web-{D15B339C-E9F4-43E7-A111-45410B92F546}" dt="2021-11-07T02:36:58.342" v="431" actId="20577"/>
        <pc:sldMkLst>
          <pc:docMk/>
          <pc:sldMk cId="730098645" sldId="362"/>
        </pc:sldMkLst>
        <pc:spChg chg="mod">
          <ac:chgData name="Claire Eide" userId="S::claireleide_gmail.com#ext#@nh4h.onmicrosoft.com::fe7a3262-9e78-4569-931b-c982ab7e482c" providerId="AD" clId="Web-{D15B339C-E9F4-43E7-A111-45410B92F546}" dt="2021-11-07T02:36:58.342" v="431" actId="20577"/>
          <ac:spMkLst>
            <pc:docMk/>
            <pc:sldMk cId="730098645" sldId="362"/>
            <ac:spMk id="2" creationId="{00000000-0000-0000-0000-000000000000}"/>
          </ac:spMkLst>
        </pc:spChg>
        <pc:picChg chg="del">
          <ac:chgData name="Claire Eide" userId="S::claireleide_gmail.com#ext#@nh4h.onmicrosoft.com::fe7a3262-9e78-4569-931b-c982ab7e482c" providerId="AD" clId="Web-{D15B339C-E9F4-43E7-A111-45410B92F546}" dt="2021-11-07T02:23:06.072" v="25"/>
          <ac:picMkLst>
            <pc:docMk/>
            <pc:sldMk cId="730098645" sldId="362"/>
            <ac:picMk id="3" creationId="{348654EE-2350-41CB-8527-39A494776D63}"/>
          </ac:picMkLst>
        </pc:picChg>
      </pc:sldChg>
      <pc:sldChg chg="modSp modNotes">
        <pc:chgData name="Claire Eide" userId="S::claireleide_gmail.com#ext#@nh4h.onmicrosoft.com::fe7a3262-9e78-4569-931b-c982ab7e482c" providerId="AD" clId="Web-{D15B339C-E9F4-43E7-A111-45410B92F546}" dt="2021-11-07T02:30:22.308" v="426"/>
        <pc:sldMkLst>
          <pc:docMk/>
          <pc:sldMk cId="3032607302" sldId="10618"/>
        </pc:sldMkLst>
        <pc:graphicFrameChg chg="mod">
          <ac:chgData name="Claire Eide" userId="S::claireleide_gmail.com#ext#@nh4h.onmicrosoft.com::fe7a3262-9e78-4569-931b-c982ab7e482c" providerId="AD" clId="Web-{D15B339C-E9F4-43E7-A111-45410B92F546}" dt="2021-11-07T02:23:31.978" v="27" actId="14100"/>
          <ac:graphicFrameMkLst>
            <pc:docMk/>
            <pc:sldMk cId="3032607302" sldId="10618"/>
            <ac:graphicFrameMk id="1062" creationId="{EF3F8056-E1D7-460B-B4F8-328EAE924185}"/>
          </ac:graphicFrameMkLst>
        </pc:graphicFrameChg>
      </pc:sldChg>
      <pc:sldChg chg="modNotes">
        <pc:chgData name="Claire Eide" userId="S::claireleide_gmail.com#ext#@nh4h.onmicrosoft.com::fe7a3262-9e78-4569-931b-c982ab7e482c" providerId="AD" clId="Web-{D15B339C-E9F4-43E7-A111-45410B92F546}" dt="2021-11-07T02:38:38.421" v="473"/>
        <pc:sldMkLst>
          <pc:docMk/>
          <pc:sldMk cId="3350257193" sldId="10640"/>
        </pc:sldMkLst>
      </pc:sldChg>
      <pc:sldChg chg="modNotes">
        <pc:chgData name="Claire Eide" userId="S::claireleide_gmail.com#ext#@nh4h.onmicrosoft.com::fe7a3262-9e78-4569-931b-c982ab7e482c" providerId="AD" clId="Web-{D15B339C-E9F4-43E7-A111-45410B92F546}" dt="2021-11-07T02:28:25.776" v="233"/>
        <pc:sldMkLst>
          <pc:docMk/>
          <pc:sldMk cId="1219573434" sldId="10644"/>
        </pc:sldMkLst>
      </pc:sldChg>
    </pc:docChg>
  </pc:docChgLst>
  <pc:docChgLst>
    <pc:chgData name="Claire Eide" userId="S::claireleide_gmail.com#ext#@nh4h.onmicrosoft.com::fe7a3262-9e78-4569-931b-c982ab7e482c" providerId="AD" clId="Web-{22466DFD-4D6B-41B8-B04B-1130D1007D75}"/>
    <pc:docChg chg="modSld">
      <pc:chgData name="Claire Eide" userId="S::claireleide_gmail.com#ext#@nh4h.onmicrosoft.com::fe7a3262-9e78-4569-931b-c982ab7e482c" providerId="AD" clId="Web-{22466DFD-4D6B-41B8-B04B-1130D1007D75}" dt="2021-11-06T21:53:44.578" v="335" actId="20577"/>
      <pc:docMkLst>
        <pc:docMk/>
      </pc:docMkLst>
      <pc:sldChg chg="modNotes">
        <pc:chgData name="Claire Eide" userId="S::claireleide_gmail.com#ext#@nh4h.onmicrosoft.com::fe7a3262-9e78-4569-931b-c982ab7e482c" providerId="AD" clId="Web-{22466DFD-4D6B-41B8-B04B-1130D1007D75}" dt="2021-11-06T21:51:04.221" v="322"/>
        <pc:sldMkLst>
          <pc:docMk/>
          <pc:sldMk cId="3032607302" sldId="10618"/>
        </pc:sldMkLst>
      </pc:sldChg>
      <pc:sldChg chg="modSp">
        <pc:chgData name="Claire Eide" userId="S::claireleide_gmail.com#ext#@nh4h.onmicrosoft.com::fe7a3262-9e78-4569-931b-c982ab7e482c" providerId="AD" clId="Web-{22466DFD-4D6B-41B8-B04B-1130D1007D75}" dt="2021-11-06T21:53:44.578" v="335" actId="20577"/>
        <pc:sldMkLst>
          <pc:docMk/>
          <pc:sldMk cId="1463614882" sldId="10621"/>
        </pc:sldMkLst>
        <pc:graphicFrameChg chg="modGraphic">
          <ac:chgData name="Claire Eide" userId="S::claireleide_gmail.com#ext#@nh4h.onmicrosoft.com::fe7a3262-9e78-4569-931b-c982ab7e482c" providerId="AD" clId="Web-{22466DFD-4D6B-41B8-B04B-1130D1007D75}" dt="2021-11-06T21:53:44.578" v="335" actId="20577"/>
          <ac:graphicFrameMkLst>
            <pc:docMk/>
            <pc:sldMk cId="1463614882" sldId="10621"/>
            <ac:graphicFrameMk id="4" creationId="{FA89431E-6F2F-4D67-8B67-C75A6C96DA74}"/>
          </ac:graphicFrameMkLst>
        </pc:graphicFrameChg>
      </pc:sldChg>
      <pc:sldChg chg="modSp">
        <pc:chgData name="Claire Eide" userId="S::claireleide_gmail.com#ext#@nh4h.onmicrosoft.com::fe7a3262-9e78-4569-931b-c982ab7e482c" providerId="AD" clId="Web-{22466DFD-4D6B-41B8-B04B-1130D1007D75}" dt="2021-11-06T21:52:04.533" v="332"/>
        <pc:sldMkLst>
          <pc:docMk/>
          <pc:sldMk cId="2839088354" sldId="10636"/>
        </pc:sldMkLst>
        <pc:graphicFrameChg chg="mod modGraphic">
          <ac:chgData name="Claire Eide" userId="S::claireleide_gmail.com#ext#@nh4h.onmicrosoft.com::fe7a3262-9e78-4569-931b-c982ab7e482c" providerId="AD" clId="Web-{22466DFD-4D6B-41B8-B04B-1130D1007D75}" dt="2021-11-06T21:52:04.533" v="332"/>
          <ac:graphicFrameMkLst>
            <pc:docMk/>
            <pc:sldMk cId="2839088354" sldId="10636"/>
            <ac:graphicFrameMk id="16" creationId="{00000000-0000-0000-0000-000000000000}"/>
          </ac:graphicFrameMkLst>
        </pc:graphicFrameChg>
      </pc:sldChg>
      <pc:sldChg chg="modNotes">
        <pc:chgData name="Claire Eide" userId="S::claireleide_gmail.com#ext#@nh4h.onmicrosoft.com::fe7a3262-9e78-4569-931b-c982ab7e482c" providerId="AD" clId="Web-{22466DFD-4D6B-41B8-B04B-1130D1007D75}" dt="2021-11-06T21:50:37.956" v="301"/>
        <pc:sldMkLst>
          <pc:docMk/>
          <pc:sldMk cId="1219573434" sldId="10644"/>
        </pc:sldMkLst>
      </pc:sldChg>
    </pc:docChg>
  </pc:docChgLst>
  <pc:docChgLst>
    <pc:chgData name="Claire Eide" userId="S::claireleide_gmail.com#ext#@nh4h.onmicrosoft.com::fe7a3262-9e78-4569-931b-c982ab7e482c" providerId="AD" clId="Web-{E16A3E85-BE4E-4033-9475-9E95D117D819}"/>
    <pc:docChg chg="modSld sldOrd">
      <pc:chgData name="Claire Eide" userId="S::claireleide_gmail.com#ext#@nh4h.onmicrosoft.com::fe7a3262-9e78-4569-931b-c982ab7e482c" providerId="AD" clId="Web-{E16A3E85-BE4E-4033-9475-9E95D117D819}" dt="2021-11-07T15:03:42.440" v="267"/>
      <pc:docMkLst>
        <pc:docMk/>
      </pc:docMkLst>
      <pc:sldChg chg="ord">
        <pc:chgData name="Claire Eide" userId="S::claireleide_gmail.com#ext#@nh4h.onmicrosoft.com::fe7a3262-9e78-4569-931b-c982ab7e482c" providerId="AD" clId="Web-{E16A3E85-BE4E-4033-9475-9E95D117D819}" dt="2021-11-07T14:33:53.314" v="18"/>
        <pc:sldMkLst>
          <pc:docMk/>
          <pc:sldMk cId="3032607302" sldId="10618"/>
        </pc:sldMkLst>
      </pc:sldChg>
      <pc:sldChg chg="modNotes">
        <pc:chgData name="Claire Eide" userId="S::claireleide_gmail.com#ext#@nh4h.onmicrosoft.com::fe7a3262-9e78-4569-931b-c982ab7e482c" providerId="AD" clId="Web-{E16A3E85-BE4E-4033-9475-9E95D117D819}" dt="2021-11-07T14:42:32.361" v="256"/>
        <pc:sldMkLst>
          <pc:docMk/>
          <pc:sldMk cId="1463614882" sldId="10621"/>
        </pc:sldMkLst>
      </pc:sldChg>
      <pc:sldChg chg="modSp ord modNotes">
        <pc:chgData name="Claire Eide" userId="S::claireleide_gmail.com#ext#@nh4h.onmicrosoft.com::fe7a3262-9e78-4569-931b-c982ab7e482c" providerId="AD" clId="Web-{E16A3E85-BE4E-4033-9475-9E95D117D819}" dt="2021-11-07T14:44:19.861" v="264"/>
        <pc:sldMkLst>
          <pc:docMk/>
          <pc:sldMk cId="1554022787" sldId="10639"/>
        </pc:sldMkLst>
        <pc:spChg chg="mod">
          <ac:chgData name="Claire Eide" userId="S::claireleide_gmail.com#ext#@nh4h.onmicrosoft.com::fe7a3262-9e78-4569-931b-c982ab7e482c" providerId="AD" clId="Web-{E16A3E85-BE4E-4033-9475-9E95D117D819}" dt="2021-11-07T14:44:03.892" v="263" actId="20577"/>
          <ac:spMkLst>
            <pc:docMk/>
            <pc:sldMk cId="1554022787" sldId="10639"/>
            <ac:spMk id="2" creationId="{EEC1FBF9-4638-49C9-BD0A-D90EDDB81DA9}"/>
          </ac:spMkLst>
        </pc:spChg>
        <pc:spChg chg="mod">
          <ac:chgData name="Claire Eide" userId="S::claireleide_gmail.com#ext#@nh4h.onmicrosoft.com::fe7a3262-9e78-4569-931b-c982ab7e482c" providerId="AD" clId="Web-{E16A3E85-BE4E-4033-9475-9E95D117D819}" dt="2021-11-07T14:43:26.205" v="258" actId="20577"/>
          <ac:spMkLst>
            <pc:docMk/>
            <pc:sldMk cId="1554022787" sldId="10639"/>
            <ac:spMk id="3" creationId="{74E8112A-12B5-40DF-8DE1-E32B4816B98E}"/>
          </ac:spMkLst>
        </pc:spChg>
      </pc:sldChg>
      <pc:sldChg chg="addSp delSp modNotes">
        <pc:chgData name="Claire Eide" userId="S::claireleide_gmail.com#ext#@nh4h.onmicrosoft.com::fe7a3262-9e78-4569-931b-c982ab7e482c" providerId="AD" clId="Web-{E16A3E85-BE4E-4033-9475-9E95D117D819}" dt="2021-11-07T15:03:42.440" v="267"/>
        <pc:sldMkLst>
          <pc:docMk/>
          <pc:sldMk cId="3350257193" sldId="10640"/>
        </pc:sldMkLst>
        <pc:picChg chg="add del">
          <ac:chgData name="Claire Eide" userId="S::claireleide_gmail.com#ext#@nh4h.onmicrosoft.com::fe7a3262-9e78-4569-931b-c982ab7e482c" providerId="AD" clId="Web-{E16A3E85-BE4E-4033-9475-9E95D117D819}" dt="2021-11-07T15:03:42.440" v="267"/>
          <ac:picMkLst>
            <pc:docMk/>
            <pc:sldMk cId="3350257193" sldId="10640"/>
            <ac:picMk id="1097" creationId="{4D652CDA-AA50-418B-9805-916AC9736DA7}"/>
          </ac:picMkLst>
        </pc:picChg>
      </pc:sldChg>
      <pc:sldChg chg="modSp">
        <pc:chgData name="Claire Eide" userId="S::claireleide_gmail.com#ext#@nh4h.onmicrosoft.com::fe7a3262-9e78-4569-931b-c982ab7e482c" providerId="AD" clId="Web-{E16A3E85-BE4E-4033-9475-9E95D117D819}" dt="2021-11-07T14:33:23.767" v="17" actId="20577"/>
        <pc:sldMkLst>
          <pc:docMk/>
          <pc:sldMk cId="1209851379" sldId="10647"/>
        </pc:sldMkLst>
        <pc:spChg chg="mod">
          <ac:chgData name="Claire Eide" userId="S::claireleide_gmail.com#ext#@nh4h.onmicrosoft.com::fe7a3262-9e78-4569-931b-c982ab7e482c" providerId="AD" clId="Web-{E16A3E85-BE4E-4033-9475-9E95D117D819}" dt="2021-11-07T14:33:23.767" v="17" actId="20577"/>
          <ac:spMkLst>
            <pc:docMk/>
            <pc:sldMk cId="1209851379" sldId="10647"/>
            <ac:spMk id="2" creationId="{A5675D67-B883-4FF7-91F0-C5EC2D5A7C5B}"/>
          </ac:spMkLst>
        </pc:spChg>
      </pc:sldChg>
    </pc:docChg>
  </pc:docChgLst>
  <pc:docChgLst>
    <pc:chgData name="Claire Eide" userId="S::claireleide_gmail.com#ext#@nh4h.onmicrosoft.com::fe7a3262-9e78-4569-931b-c982ab7e482c" providerId="AD" clId="Web-{28440F98-94B9-4520-8199-80F4449630AA}"/>
    <pc:docChg chg="modSld sldOrd">
      <pc:chgData name="Claire Eide" userId="S::claireleide_gmail.com#ext#@nh4h.onmicrosoft.com::fe7a3262-9e78-4569-931b-c982ab7e482c" providerId="AD" clId="Web-{28440F98-94B9-4520-8199-80F4449630AA}" dt="2021-11-06T21:47:23.220" v="2" actId="20577"/>
      <pc:docMkLst>
        <pc:docMk/>
      </pc:docMkLst>
      <pc:sldChg chg="modSp ord">
        <pc:chgData name="Claire Eide" userId="S::claireleide_gmail.com#ext#@nh4h.onmicrosoft.com::fe7a3262-9e78-4569-931b-c982ab7e482c" providerId="AD" clId="Web-{28440F98-94B9-4520-8199-80F4449630AA}" dt="2021-11-06T21:47:23.220" v="2" actId="20577"/>
        <pc:sldMkLst>
          <pc:docMk/>
          <pc:sldMk cId="1219573434" sldId="10644"/>
        </pc:sldMkLst>
        <pc:spChg chg="mod">
          <ac:chgData name="Claire Eide" userId="S::claireleide_gmail.com#ext#@nh4h.onmicrosoft.com::fe7a3262-9e78-4569-931b-c982ab7e482c" providerId="AD" clId="Web-{28440F98-94B9-4520-8199-80F4449630AA}" dt="2021-11-06T21:47:23.220" v="2" actId="20577"/>
          <ac:spMkLst>
            <pc:docMk/>
            <pc:sldMk cId="1219573434" sldId="10644"/>
            <ac:spMk id="2" creationId="{13EE964F-6C0D-5F49-A98F-A7E3EB13D376}"/>
          </ac:spMkLst>
        </pc:spChg>
      </pc:sldChg>
    </pc:docChg>
  </pc:docChgLst>
  <pc:docChgLst>
    <pc:chgData name="Claire Eide" userId="S::claireleide_gmail.com#ext#@nh4h.onmicrosoft.com::fe7a3262-9e78-4569-931b-c982ab7e482c" providerId="AD" clId="Web-{CDE49B59-9256-4130-B8D4-91BC832F8E81}"/>
    <pc:docChg chg="modSld">
      <pc:chgData name="Claire Eide" userId="S::claireleide_gmail.com#ext#@nh4h.onmicrosoft.com::fe7a3262-9e78-4569-931b-c982ab7e482c" providerId="AD" clId="Web-{CDE49B59-9256-4130-B8D4-91BC832F8E81}" dt="2021-11-06T17:32:32.120" v="145" actId="20577"/>
      <pc:docMkLst>
        <pc:docMk/>
      </pc:docMkLst>
      <pc:sldChg chg="modSp">
        <pc:chgData name="Claire Eide" userId="S::claireleide_gmail.com#ext#@nh4h.onmicrosoft.com::fe7a3262-9e78-4569-931b-c982ab7e482c" providerId="AD" clId="Web-{CDE49B59-9256-4130-B8D4-91BC832F8E81}" dt="2021-11-06T17:32:32.120" v="145" actId="20577"/>
        <pc:sldMkLst>
          <pc:docMk/>
          <pc:sldMk cId="2437241142" sldId="10638"/>
        </pc:sldMkLst>
        <pc:spChg chg="mod">
          <ac:chgData name="Claire Eide" userId="S::claireleide_gmail.com#ext#@nh4h.onmicrosoft.com::fe7a3262-9e78-4569-931b-c982ab7e482c" providerId="AD" clId="Web-{CDE49B59-9256-4130-B8D4-91BC832F8E81}" dt="2021-11-06T17:32:32.120" v="145" actId="20577"/>
          <ac:spMkLst>
            <pc:docMk/>
            <pc:sldMk cId="2437241142" sldId="10638"/>
            <ac:spMk id="3" creationId="{18F148FD-C706-6740-AB38-5455211202DC}"/>
          </ac:spMkLst>
        </pc:spChg>
      </pc:sldChg>
    </pc:docChg>
  </pc:docChgLst>
  <pc:docChgLst>
    <pc:chgData name="Claire Eide" userId="S::claireleide_gmail.com#ext#@nh4h.onmicrosoft.com::fe7a3262-9e78-4569-931b-c982ab7e482c" providerId="AD" clId="Web-{95B5E9DF-087E-469A-A517-6AA610A5ECE5}"/>
    <pc:docChg chg="addSld delSld modSld sldOrd">
      <pc:chgData name="Claire Eide" userId="S::claireleide_gmail.com#ext#@nh4h.onmicrosoft.com::fe7a3262-9e78-4569-931b-c982ab7e482c" providerId="AD" clId="Web-{95B5E9DF-087E-469A-A517-6AA610A5ECE5}" dt="2021-11-06T23:10:01.431" v="352"/>
      <pc:docMkLst>
        <pc:docMk/>
      </pc:docMkLst>
      <pc:sldChg chg="addSp modSp">
        <pc:chgData name="Claire Eide" userId="S::claireleide_gmail.com#ext#@nh4h.onmicrosoft.com::fe7a3262-9e78-4569-931b-c982ab7e482c" providerId="AD" clId="Web-{95B5E9DF-087E-469A-A517-6AA610A5ECE5}" dt="2021-11-06T22:28:46.942" v="316" actId="1076"/>
        <pc:sldMkLst>
          <pc:docMk/>
          <pc:sldMk cId="730098645" sldId="362"/>
        </pc:sldMkLst>
        <pc:spChg chg="mod">
          <ac:chgData name="Claire Eide" userId="S::claireleide_gmail.com#ext#@nh4h.onmicrosoft.com::fe7a3262-9e78-4569-931b-c982ab7e482c" providerId="AD" clId="Web-{95B5E9DF-087E-469A-A517-6AA610A5ECE5}" dt="2021-11-06T22:24:54.428" v="291" actId="20577"/>
          <ac:spMkLst>
            <pc:docMk/>
            <pc:sldMk cId="730098645" sldId="362"/>
            <ac:spMk id="2" creationId="{00000000-0000-0000-0000-000000000000}"/>
          </ac:spMkLst>
        </pc:spChg>
        <pc:picChg chg="add mod">
          <ac:chgData name="Claire Eide" userId="S::claireleide_gmail.com#ext#@nh4h.onmicrosoft.com::fe7a3262-9e78-4569-931b-c982ab7e482c" providerId="AD" clId="Web-{95B5E9DF-087E-469A-A517-6AA610A5ECE5}" dt="2021-11-06T22:28:46.942" v="316" actId="1076"/>
          <ac:picMkLst>
            <pc:docMk/>
            <pc:sldMk cId="730098645" sldId="362"/>
            <ac:picMk id="3" creationId="{348654EE-2350-41CB-8527-39A494776D63}"/>
          </ac:picMkLst>
        </pc:picChg>
      </pc:sldChg>
      <pc:sldChg chg="modNotes">
        <pc:chgData name="Claire Eide" userId="S::claireleide_gmail.com#ext#@nh4h.onmicrosoft.com::fe7a3262-9e78-4569-931b-c982ab7e482c" providerId="AD" clId="Web-{95B5E9DF-087E-469A-A517-6AA610A5ECE5}" dt="2021-11-06T22:39:34.193" v="321"/>
        <pc:sldMkLst>
          <pc:docMk/>
          <pc:sldMk cId="3032607302" sldId="10618"/>
        </pc:sldMkLst>
      </pc:sldChg>
      <pc:sldChg chg="mod modShow">
        <pc:chgData name="Claire Eide" userId="S::claireleide_gmail.com#ext#@nh4h.onmicrosoft.com::fe7a3262-9e78-4569-931b-c982ab7e482c" providerId="AD" clId="Web-{95B5E9DF-087E-469A-A517-6AA610A5ECE5}" dt="2021-11-06T22:23:39.319" v="264"/>
        <pc:sldMkLst>
          <pc:docMk/>
          <pc:sldMk cId="1463614882" sldId="10621"/>
        </pc:sldMkLst>
      </pc:sldChg>
      <pc:sldChg chg="modSp">
        <pc:chgData name="Claire Eide" userId="S::claireleide_gmail.com#ext#@nh4h.onmicrosoft.com::fe7a3262-9e78-4569-931b-c982ab7e482c" providerId="AD" clId="Web-{95B5E9DF-087E-469A-A517-6AA610A5ECE5}" dt="2021-11-06T22:26:37.990" v="314" actId="20577"/>
        <pc:sldMkLst>
          <pc:docMk/>
          <pc:sldMk cId="2648020247" sldId="10622"/>
        </pc:sldMkLst>
        <pc:spChg chg="mod">
          <ac:chgData name="Claire Eide" userId="S::claireleide_gmail.com#ext#@nh4h.onmicrosoft.com::fe7a3262-9e78-4569-931b-c982ab7e482c" providerId="AD" clId="Web-{95B5E9DF-087E-469A-A517-6AA610A5ECE5}" dt="2021-11-06T22:26:37.990" v="314" actId="20577"/>
          <ac:spMkLst>
            <pc:docMk/>
            <pc:sldMk cId="2648020247" sldId="10622"/>
            <ac:spMk id="2" creationId="{4E07AD74-EE9F-B249-AB06-F4B411075708}"/>
          </ac:spMkLst>
        </pc:spChg>
      </pc:sldChg>
      <pc:sldChg chg="del">
        <pc:chgData name="Claire Eide" userId="S::claireleide_gmail.com#ext#@nh4h.onmicrosoft.com::fe7a3262-9e78-4569-931b-c982ab7e482c" providerId="AD" clId="Web-{95B5E9DF-087E-469A-A517-6AA610A5ECE5}" dt="2021-11-06T22:18:50.228" v="263"/>
        <pc:sldMkLst>
          <pc:docMk/>
          <pc:sldMk cId="2233709375" sldId="10627"/>
        </pc:sldMkLst>
      </pc:sldChg>
      <pc:sldChg chg="modSp">
        <pc:chgData name="Claire Eide" userId="S::claireleide_gmail.com#ext#@nh4h.onmicrosoft.com::fe7a3262-9e78-4569-931b-c982ab7e482c" providerId="AD" clId="Web-{95B5E9DF-087E-469A-A517-6AA610A5ECE5}" dt="2021-11-06T23:10:01.431" v="352"/>
        <pc:sldMkLst>
          <pc:docMk/>
          <pc:sldMk cId="2839088354" sldId="10636"/>
        </pc:sldMkLst>
        <pc:graphicFrameChg chg="mod modGraphic">
          <ac:chgData name="Claire Eide" userId="S::claireleide_gmail.com#ext#@nh4h.onmicrosoft.com::fe7a3262-9e78-4569-931b-c982ab7e482c" providerId="AD" clId="Web-{95B5E9DF-087E-469A-A517-6AA610A5ECE5}" dt="2021-11-06T23:10:01.431" v="352"/>
          <ac:graphicFrameMkLst>
            <pc:docMk/>
            <pc:sldMk cId="2839088354" sldId="10636"/>
            <ac:graphicFrameMk id="16" creationId="{00000000-0000-0000-0000-000000000000}"/>
          </ac:graphicFrameMkLst>
        </pc:graphicFrameChg>
      </pc:sldChg>
      <pc:sldChg chg="mod modShow">
        <pc:chgData name="Claire Eide" userId="S::claireleide_gmail.com#ext#@nh4h.onmicrosoft.com::fe7a3262-9e78-4569-931b-c982ab7e482c" providerId="AD" clId="Web-{95B5E9DF-087E-469A-A517-6AA610A5ECE5}" dt="2021-11-06T22:18:27.759" v="260"/>
        <pc:sldMkLst>
          <pc:docMk/>
          <pc:sldMk cId="1554022787" sldId="10639"/>
        </pc:sldMkLst>
      </pc:sldChg>
      <pc:sldChg chg="addSp delSp modSp ord">
        <pc:chgData name="Claire Eide" userId="S::claireleide_gmail.com#ext#@nh4h.onmicrosoft.com::fe7a3262-9e78-4569-931b-c982ab7e482c" providerId="AD" clId="Web-{95B5E9DF-087E-469A-A517-6AA610A5ECE5}" dt="2021-11-06T22:31:51.275" v="318" actId="1076"/>
        <pc:sldMkLst>
          <pc:docMk/>
          <pc:sldMk cId="3350257193" sldId="10640"/>
        </pc:sldMkLst>
        <pc:spChg chg="add del mod">
          <ac:chgData name="Claire Eide" userId="S::claireleide_gmail.com#ext#@nh4h.onmicrosoft.com::fe7a3262-9e78-4569-931b-c982ab7e482c" providerId="AD" clId="Web-{95B5E9DF-087E-469A-A517-6AA610A5ECE5}" dt="2021-11-06T22:02:42.452" v="59"/>
          <ac:spMkLst>
            <pc:docMk/>
            <pc:sldMk cId="3350257193" sldId="10640"/>
            <ac:spMk id="14" creationId="{2300E175-36B4-4039-B664-3E139C237805}"/>
          </ac:spMkLst>
        </pc:spChg>
        <pc:spChg chg="add mod">
          <ac:chgData name="Claire Eide" userId="S::claireleide_gmail.com#ext#@nh4h.onmicrosoft.com::fe7a3262-9e78-4569-931b-c982ab7e482c" providerId="AD" clId="Web-{95B5E9DF-087E-469A-A517-6AA610A5ECE5}" dt="2021-11-06T22:14:44.634" v="259" actId="1076"/>
          <ac:spMkLst>
            <pc:docMk/>
            <pc:sldMk cId="3350257193" sldId="10640"/>
            <ac:spMk id="964" creationId="{82F62E38-BE0C-46E4-A716-BB85E0B64F11}"/>
          </ac:spMkLst>
        </pc:spChg>
        <pc:spChg chg="add mod">
          <ac:chgData name="Claire Eide" userId="S::claireleide_gmail.com#ext#@nh4h.onmicrosoft.com::fe7a3262-9e78-4569-931b-c982ab7e482c" providerId="AD" clId="Web-{95B5E9DF-087E-469A-A517-6AA610A5ECE5}" dt="2021-11-06T22:14:43.337" v="258" actId="1076"/>
          <ac:spMkLst>
            <pc:docMk/>
            <pc:sldMk cId="3350257193" sldId="10640"/>
            <ac:spMk id="965" creationId="{57C2B4B5-9839-4A1F-8490-CFDBAEE309C0}"/>
          </ac:spMkLst>
        </pc:spChg>
        <pc:graphicFrameChg chg="add mod modGraphic">
          <ac:chgData name="Claire Eide" userId="S::claireleide_gmail.com#ext#@nh4h.onmicrosoft.com::fe7a3262-9e78-4569-931b-c982ab7e482c" providerId="AD" clId="Web-{95B5E9DF-087E-469A-A517-6AA610A5ECE5}" dt="2021-11-06T22:14:31.962" v="255" actId="14100"/>
          <ac:graphicFrameMkLst>
            <pc:docMk/>
            <pc:sldMk cId="3350257193" sldId="10640"/>
            <ac:graphicFrameMk id="3" creationId="{9914BC38-E2F0-4908-A6D4-3478807C8D39}"/>
          </ac:graphicFrameMkLst>
        </pc:graphicFrameChg>
        <pc:picChg chg="del">
          <ac:chgData name="Claire Eide" userId="S::claireleide_gmail.com#ext#@nh4h.onmicrosoft.com::fe7a3262-9e78-4569-931b-c982ab7e482c" providerId="AD" clId="Web-{95B5E9DF-087E-469A-A517-6AA610A5ECE5}" dt="2021-11-06T22:05:53.200" v="163"/>
          <ac:picMkLst>
            <pc:docMk/>
            <pc:sldMk cId="3350257193" sldId="10640"/>
            <ac:picMk id="7" creationId="{4AF375F0-31C1-4344-B579-66423879B21D}"/>
          </ac:picMkLst>
        </pc:picChg>
        <pc:picChg chg="mod">
          <ac:chgData name="Claire Eide" userId="S::claireleide_gmail.com#ext#@nh4h.onmicrosoft.com::fe7a3262-9e78-4569-931b-c982ab7e482c" providerId="AD" clId="Web-{95B5E9DF-087E-469A-A517-6AA610A5ECE5}" dt="2021-11-06T22:31:51.275" v="318" actId="1076"/>
          <ac:picMkLst>
            <pc:docMk/>
            <pc:sldMk cId="3350257193" sldId="10640"/>
            <ac:picMk id="1097" creationId="{4D652CDA-AA50-418B-9805-916AC9736DA7}"/>
          </ac:picMkLst>
        </pc:picChg>
      </pc:sldChg>
      <pc:sldChg chg="ord">
        <pc:chgData name="Claire Eide" userId="S::claireleide_gmail.com#ext#@nh4h.onmicrosoft.com::fe7a3262-9e78-4569-931b-c982ab7e482c" providerId="AD" clId="Web-{95B5E9DF-087E-469A-A517-6AA610A5ECE5}" dt="2021-11-06T22:18:41.572" v="262"/>
        <pc:sldMkLst>
          <pc:docMk/>
          <pc:sldMk cId="1219573434" sldId="10644"/>
        </pc:sldMkLst>
      </pc:sldChg>
      <pc:sldChg chg="modSp ord">
        <pc:chgData name="Claire Eide" userId="S::claireleide_gmail.com#ext#@nh4h.onmicrosoft.com::fe7a3262-9e78-4569-931b-c982ab7e482c" providerId="AD" clId="Web-{95B5E9DF-087E-469A-A517-6AA610A5ECE5}" dt="2021-11-06T22:46:39.923" v="322"/>
        <pc:sldMkLst>
          <pc:docMk/>
          <pc:sldMk cId="25835397" sldId="10645"/>
        </pc:sldMkLst>
        <pc:spChg chg="mod">
          <ac:chgData name="Claire Eide" userId="S::claireleide_gmail.com#ext#@nh4h.onmicrosoft.com::fe7a3262-9e78-4569-931b-c982ab7e482c" providerId="AD" clId="Web-{95B5E9DF-087E-469A-A517-6AA610A5ECE5}" dt="2021-11-06T22:25:50.756" v="292" actId="20577"/>
          <ac:spMkLst>
            <pc:docMk/>
            <pc:sldMk cId="25835397" sldId="10645"/>
            <ac:spMk id="2" creationId="{13EE964F-6C0D-5F49-A98F-A7E3EB13D376}"/>
          </ac:spMkLst>
        </pc:spChg>
      </pc:sldChg>
      <pc:sldChg chg="new del">
        <pc:chgData name="Claire Eide" userId="S::claireleide_gmail.com#ext#@nh4h.onmicrosoft.com::fe7a3262-9e78-4569-931b-c982ab7e482c" providerId="AD" clId="Web-{95B5E9DF-087E-469A-A517-6AA610A5ECE5}" dt="2021-11-06T22:04:07.576" v="93"/>
        <pc:sldMkLst>
          <pc:docMk/>
          <pc:sldMk cId="3666742675" sldId="10646"/>
        </pc:sldMkLst>
      </pc:sldChg>
    </pc:docChg>
  </pc:docChgLst>
  <pc:docChgLst>
    <pc:chgData name="Wachtl, Robert" userId="S::wachtlr_ccf.org#ext#@nh4h.onmicrosoft.com::ab8c5077-5fd8-47a3-ab82-8bb695a31613" providerId="AD" clId="Web-{37F6CB8C-364F-4134-A81F-20AC607FC001}"/>
    <pc:docChg chg="modSld">
      <pc:chgData name="Wachtl, Robert" userId="S::wachtlr_ccf.org#ext#@nh4h.onmicrosoft.com::ab8c5077-5fd8-47a3-ab82-8bb695a31613" providerId="AD" clId="Web-{37F6CB8C-364F-4134-A81F-20AC607FC001}" dt="2021-11-07T15:44:56.552" v="25" actId="1076"/>
      <pc:docMkLst>
        <pc:docMk/>
      </pc:docMkLst>
      <pc:sldChg chg="delSp modSp">
        <pc:chgData name="Wachtl, Robert" userId="S::wachtlr_ccf.org#ext#@nh4h.onmicrosoft.com::ab8c5077-5fd8-47a3-ab82-8bb695a31613" providerId="AD" clId="Web-{37F6CB8C-364F-4134-A81F-20AC607FC001}" dt="2021-11-07T15:44:14.739" v="20" actId="1076"/>
        <pc:sldMkLst>
          <pc:docMk/>
          <pc:sldMk cId="3903848109" sldId="10646"/>
        </pc:sldMkLst>
        <pc:spChg chg="mod">
          <ac:chgData name="Wachtl, Robert" userId="S::wachtlr_ccf.org#ext#@nh4h.onmicrosoft.com::ab8c5077-5fd8-47a3-ab82-8bb695a31613" providerId="AD" clId="Web-{37F6CB8C-364F-4134-A81F-20AC607FC001}" dt="2021-11-07T15:44:14.739" v="20" actId="1076"/>
          <ac:spMkLst>
            <pc:docMk/>
            <pc:sldMk cId="3903848109" sldId="10646"/>
            <ac:spMk id="2" creationId="{18889624-2AD6-4392-AE2A-C9908170A76B}"/>
          </ac:spMkLst>
        </pc:spChg>
        <pc:spChg chg="del">
          <ac:chgData name="Wachtl, Robert" userId="S::wachtlr_ccf.org#ext#@nh4h.onmicrosoft.com::ab8c5077-5fd8-47a3-ab82-8bb695a31613" providerId="AD" clId="Web-{37F6CB8C-364F-4134-A81F-20AC607FC001}" dt="2021-11-07T15:41:48.499" v="5"/>
          <ac:spMkLst>
            <pc:docMk/>
            <pc:sldMk cId="3903848109" sldId="10646"/>
            <ac:spMk id="4" creationId="{17B9C228-28C3-458F-A0C7-C5491BC813C8}"/>
          </ac:spMkLst>
        </pc:spChg>
        <pc:spChg chg="mod">
          <ac:chgData name="Wachtl, Robert" userId="S::wachtlr_ccf.org#ext#@nh4h.onmicrosoft.com::ab8c5077-5fd8-47a3-ab82-8bb695a31613" providerId="AD" clId="Web-{37F6CB8C-364F-4134-A81F-20AC607FC001}" dt="2021-11-07T15:42:52.859" v="14" actId="20577"/>
          <ac:spMkLst>
            <pc:docMk/>
            <pc:sldMk cId="3903848109" sldId="10646"/>
            <ac:spMk id="6" creationId="{83087BD7-23F8-4AFB-914B-358304F77B1F}"/>
          </ac:spMkLst>
        </pc:spChg>
        <pc:spChg chg="mod">
          <ac:chgData name="Wachtl, Robert" userId="S::wachtlr_ccf.org#ext#@nh4h.onmicrosoft.com::ab8c5077-5fd8-47a3-ab82-8bb695a31613" providerId="AD" clId="Web-{37F6CB8C-364F-4134-A81F-20AC607FC001}" dt="2021-11-07T15:41:57.406" v="6" actId="1076"/>
          <ac:spMkLst>
            <pc:docMk/>
            <pc:sldMk cId="3903848109" sldId="10646"/>
            <ac:spMk id="8" creationId="{2674EB7F-F6AA-4BC2-8822-926B79953E95}"/>
          </ac:spMkLst>
        </pc:spChg>
        <pc:picChg chg="mod ord">
          <ac:chgData name="Wachtl, Robert" userId="S::wachtlr_ccf.org#ext#@nh4h.onmicrosoft.com::ab8c5077-5fd8-47a3-ab82-8bb695a31613" providerId="AD" clId="Web-{37F6CB8C-364F-4134-A81F-20AC607FC001}" dt="2021-11-07T15:43:09.410" v="16" actId="14100"/>
          <ac:picMkLst>
            <pc:docMk/>
            <pc:sldMk cId="3903848109" sldId="10646"/>
            <ac:picMk id="7" creationId="{DA4C2F30-E06C-4FCC-A535-F6EE58D71EC4}"/>
          </ac:picMkLst>
        </pc:picChg>
      </pc:sldChg>
      <pc:sldChg chg="modSp">
        <pc:chgData name="Wachtl, Robert" userId="S::wachtlr_ccf.org#ext#@nh4h.onmicrosoft.com::ab8c5077-5fd8-47a3-ab82-8bb695a31613" providerId="AD" clId="Web-{37F6CB8C-364F-4134-A81F-20AC607FC001}" dt="2021-11-07T15:44:37.177" v="22" actId="1076"/>
        <pc:sldMkLst>
          <pc:docMk/>
          <pc:sldMk cId="1209851379" sldId="10647"/>
        </pc:sldMkLst>
        <pc:graphicFrameChg chg="mod">
          <ac:chgData name="Wachtl, Robert" userId="S::wachtlr_ccf.org#ext#@nh4h.onmicrosoft.com::ab8c5077-5fd8-47a3-ab82-8bb695a31613" providerId="AD" clId="Web-{37F6CB8C-364F-4134-A81F-20AC607FC001}" dt="2021-11-07T15:44:37.177" v="22" actId="1076"/>
          <ac:graphicFrameMkLst>
            <pc:docMk/>
            <pc:sldMk cId="1209851379" sldId="10647"/>
            <ac:graphicFrameMk id="8" creationId="{8A9C757B-509E-4AAE-9349-44CB5E72B557}"/>
          </ac:graphicFrameMkLst>
        </pc:graphicFrameChg>
      </pc:sldChg>
      <pc:sldChg chg="modSp">
        <pc:chgData name="Wachtl, Robert" userId="S::wachtlr_ccf.org#ext#@nh4h.onmicrosoft.com::ab8c5077-5fd8-47a3-ab82-8bb695a31613" providerId="AD" clId="Web-{37F6CB8C-364F-4134-A81F-20AC607FC001}" dt="2021-11-07T15:44:56.552" v="25" actId="1076"/>
        <pc:sldMkLst>
          <pc:docMk/>
          <pc:sldMk cId="3596215057" sldId="10648"/>
        </pc:sldMkLst>
        <pc:spChg chg="mod">
          <ac:chgData name="Wachtl, Robert" userId="S::wachtlr_ccf.org#ext#@nh4h.onmicrosoft.com::ab8c5077-5fd8-47a3-ab82-8bb695a31613" providerId="AD" clId="Web-{37F6CB8C-364F-4134-A81F-20AC607FC001}" dt="2021-11-07T15:44:56.552" v="25" actId="1076"/>
          <ac:spMkLst>
            <pc:docMk/>
            <pc:sldMk cId="3596215057" sldId="10648"/>
            <ac:spMk id="30" creationId="{8FEFB2F7-F7CC-435A-ADF7-0124591CE592}"/>
          </ac:spMkLst>
        </pc:spChg>
        <pc:graphicFrameChg chg="mod">
          <ac:chgData name="Wachtl, Robert" userId="S::wachtlr_ccf.org#ext#@nh4h.onmicrosoft.com::ab8c5077-5fd8-47a3-ab82-8bb695a31613" providerId="AD" clId="Web-{37F6CB8C-364F-4134-A81F-20AC607FC001}" dt="2021-11-07T15:44:49.661" v="24" actId="14100"/>
          <ac:graphicFrameMkLst>
            <pc:docMk/>
            <pc:sldMk cId="3596215057" sldId="10648"/>
            <ac:graphicFrameMk id="8" creationId="{8A9C757B-509E-4AAE-9349-44CB5E72B557}"/>
          </ac:graphicFrameMkLst>
        </pc:graphicFrameChg>
      </pc:sldChg>
    </pc:docChg>
  </pc:docChgLst>
  <pc:docChgLst>
    <pc:chgData name="Claire Eide" userId="S::claireleide_gmail.com#ext#@nh4h.onmicrosoft.com::fe7a3262-9e78-4569-931b-c982ab7e482c" providerId="AD" clId="Web-{ED0F66A3-1C9C-4D18-A3BC-41CA6B099593}"/>
    <pc:docChg chg="delSld modSld">
      <pc:chgData name="Claire Eide" userId="S::claireleide_gmail.com#ext#@nh4h.onmicrosoft.com::fe7a3262-9e78-4569-931b-c982ab7e482c" providerId="AD" clId="Web-{ED0F66A3-1C9C-4D18-A3BC-41CA6B099593}" dt="2021-11-07T15:50:23.349" v="864"/>
      <pc:docMkLst>
        <pc:docMk/>
      </pc:docMkLst>
      <pc:sldChg chg="modSp">
        <pc:chgData name="Claire Eide" userId="S::claireleide_gmail.com#ext#@nh4h.onmicrosoft.com::fe7a3262-9e78-4569-931b-c982ab7e482c" providerId="AD" clId="Web-{ED0F66A3-1C9C-4D18-A3BC-41CA6B099593}" dt="2021-11-07T15:49:58.536" v="863" actId="20577"/>
        <pc:sldMkLst>
          <pc:docMk/>
          <pc:sldMk cId="730098645" sldId="362"/>
        </pc:sldMkLst>
        <pc:spChg chg="mod">
          <ac:chgData name="Claire Eide" userId="S::claireleide_gmail.com#ext#@nh4h.onmicrosoft.com::fe7a3262-9e78-4569-931b-c982ab7e482c" providerId="AD" clId="Web-{ED0F66A3-1C9C-4D18-A3BC-41CA6B099593}" dt="2021-11-07T15:49:58.536" v="863" actId="20577"/>
          <ac:spMkLst>
            <pc:docMk/>
            <pc:sldMk cId="730098645" sldId="362"/>
            <ac:spMk id="2" creationId="{00000000-0000-0000-0000-000000000000}"/>
          </ac:spMkLst>
        </pc:spChg>
      </pc:sldChg>
      <pc:sldChg chg="delSp modNotes">
        <pc:chgData name="Claire Eide" userId="S::claireleide_gmail.com#ext#@nh4h.onmicrosoft.com::fe7a3262-9e78-4569-931b-c982ab7e482c" providerId="AD" clId="Web-{ED0F66A3-1C9C-4D18-A3BC-41CA6B099593}" dt="2021-11-07T15:50:23.349" v="864"/>
        <pc:sldMkLst>
          <pc:docMk/>
          <pc:sldMk cId="3032607302" sldId="10618"/>
        </pc:sldMkLst>
        <pc:spChg chg="del">
          <ac:chgData name="Claire Eide" userId="S::claireleide_gmail.com#ext#@nh4h.onmicrosoft.com::fe7a3262-9e78-4569-931b-c982ab7e482c" providerId="AD" clId="Web-{ED0F66A3-1C9C-4D18-A3BC-41CA6B099593}" dt="2021-11-07T15:50:23.349" v="864"/>
          <ac:spMkLst>
            <pc:docMk/>
            <pc:sldMk cId="3032607302" sldId="10618"/>
            <ac:spMk id="1033" creationId="{702CA868-1468-4049-8D30-FBCC19D12CD1}"/>
          </ac:spMkLst>
        </pc:spChg>
      </pc:sldChg>
      <pc:sldChg chg="modNotes">
        <pc:chgData name="Claire Eide" userId="S::claireleide_gmail.com#ext#@nh4h.onmicrosoft.com::fe7a3262-9e78-4569-931b-c982ab7e482c" providerId="AD" clId="Web-{ED0F66A3-1C9C-4D18-A3BC-41CA6B099593}" dt="2021-11-07T15:44:50.858" v="809"/>
        <pc:sldMkLst>
          <pc:docMk/>
          <pc:sldMk cId="1463614882" sldId="10621"/>
        </pc:sldMkLst>
      </pc:sldChg>
      <pc:sldChg chg="addSp delSp modSp modNotes">
        <pc:chgData name="Claire Eide" userId="S::claireleide_gmail.com#ext#@nh4h.onmicrosoft.com::fe7a3262-9e78-4569-931b-c982ab7e482c" providerId="AD" clId="Web-{ED0F66A3-1C9C-4D18-A3BC-41CA6B099593}" dt="2021-11-07T15:47:35.956" v="845"/>
        <pc:sldMkLst>
          <pc:docMk/>
          <pc:sldMk cId="2648020247" sldId="10622"/>
        </pc:sldMkLst>
        <pc:spChg chg="mod">
          <ac:chgData name="Claire Eide" userId="S::claireleide_gmail.com#ext#@nh4h.onmicrosoft.com::fe7a3262-9e78-4569-931b-c982ab7e482c" providerId="AD" clId="Web-{ED0F66A3-1C9C-4D18-A3BC-41CA6B099593}" dt="2021-11-07T15:12:05.124" v="9" actId="20577"/>
          <ac:spMkLst>
            <pc:docMk/>
            <pc:sldMk cId="2648020247" sldId="10622"/>
            <ac:spMk id="3" creationId="{D93A5744-4DC2-F242-A538-219539FE31EE}"/>
          </ac:spMkLst>
        </pc:spChg>
        <pc:spChg chg="mod">
          <ac:chgData name="Claire Eide" userId="S::claireleide_gmail.com#ext#@nh4h.onmicrosoft.com::fe7a3262-9e78-4569-931b-c982ab7e482c" providerId="AD" clId="Web-{ED0F66A3-1C9C-4D18-A3BC-41CA6B099593}" dt="2021-11-07T15:14:16.610" v="89" actId="20577"/>
          <ac:spMkLst>
            <pc:docMk/>
            <pc:sldMk cId="2648020247" sldId="10622"/>
            <ac:spMk id="6" creationId="{810983D1-7B31-4196-896E-5A16EA96FB93}"/>
          </ac:spMkLst>
        </pc:spChg>
        <pc:spChg chg="del">
          <ac:chgData name="Claire Eide" userId="S::claireleide_gmail.com#ext#@nh4h.onmicrosoft.com::fe7a3262-9e78-4569-931b-c982ab7e482c" providerId="AD" clId="Web-{ED0F66A3-1C9C-4D18-A3BC-41CA6B099593}" dt="2021-11-07T15:12:26.109" v="44"/>
          <ac:spMkLst>
            <pc:docMk/>
            <pc:sldMk cId="2648020247" sldId="10622"/>
            <ac:spMk id="7" creationId="{A09B363B-88CF-4E84-BD33-8659C3A3C7C1}"/>
          </ac:spMkLst>
        </pc:spChg>
        <pc:picChg chg="add mod ord modCrop">
          <ac:chgData name="Claire Eide" userId="S::claireleide_gmail.com#ext#@nh4h.onmicrosoft.com::fe7a3262-9e78-4569-931b-c982ab7e482c" providerId="AD" clId="Web-{ED0F66A3-1C9C-4D18-A3BC-41CA6B099593}" dt="2021-11-07T15:13:33.031" v="53"/>
          <ac:picMkLst>
            <pc:docMk/>
            <pc:sldMk cId="2648020247" sldId="10622"/>
            <ac:picMk id="8" creationId="{2273BE32-E3AE-4541-8543-5E7410681EF2}"/>
          </ac:picMkLst>
        </pc:picChg>
      </pc:sldChg>
      <pc:sldChg chg="modNotes">
        <pc:chgData name="Claire Eide" userId="S::claireleide_gmail.com#ext#@nh4h.onmicrosoft.com::fe7a3262-9e78-4569-931b-c982ab7e482c" providerId="AD" clId="Web-{ED0F66A3-1C9C-4D18-A3BC-41CA6B099593}" dt="2021-11-07T15:47:21.190" v="843"/>
        <pc:sldMkLst>
          <pc:docMk/>
          <pc:sldMk cId="2839088354" sldId="10636"/>
        </pc:sldMkLst>
      </pc:sldChg>
      <pc:sldChg chg="modNotes">
        <pc:chgData name="Claire Eide" userId="S::claireleide_gmail.com#ext#@nh4h.onmicrosoft.com::fe7a3262-9e78-4569-931b-c982ab7e482c" providerId="AD" clId="Web-{ED0F66A3-1C9C-4D18-A3BC-41CA6B099593}" dt="2021-11-07T15:45:21.999" v="828"/>
        <pc:sldMkLst>
          <pc:docMk/>
          <pc:sldMk cId="1554022787" sldId="10639"/>
        </pc:sldMkLst>
      </pc:sldChg>
      <pc:sldChg chg="addSp delSp modSp del mod modShow modNotes">
        <pc:chgData name="Claire Eide" userId="S::claireleide_gmail.com#ext#@nh4h.onmicrosoft.com::fe7a3262-9e78-4569-931b-c982ab7e482c" providerId="AD" clId="Web-{ED0F66A3-1C9C-4D18-A3BC-41CA6B099593}" dt="2021-11-07T15:27:55.498" v="315"/>
        <pc:sldMkLst>
          <pc:docMk/>
          <pc:sldMk cId="3350257193" sldId="10640"/>
        </pc:sldMkLst>
        <pc:spChg chg="add del mod">
          <ac:chgData name="Claire Eide" userId="S::claireleide_gmail.com#ext#@nh4h.onmicrosoft.com::fe7a3262-9e78-4569-931b-c982ab7e482c" providerId="AD" clId="Web-{ED0F66A3-1C9C-4D18-A3BC-41CA6B099593}" dt="2021-11-07T15:18:20.660" v="154"/>
          <ac:spMkLst>
            <pc:docMk/>
            <pc:sldMk cId="3350257193" sldId="10640"/>
            <ac:spMk id="16" creationId="{EED1523F-873E-43C6-B251-771D5F926225}"/>
          </ac:spMkLst>
        </pc:spChg>
        <pc:spChg chg="add del mod">
          <ac:chgData name="Claire Eide" userId="S::claireleide_gmail.com#ext#@nh4h.onmicrosoft.com::fe7a3262-9e78-4569-931b-c982ab7e482c" providerId="AD" clId="Web-{ED0F66A3-1C9C-4D18-A3BC-41CA6B099593}" dt="2021-11-07T15:18:20.660" v="152"/>
          <ac:spMkLst>
            <pc:docMk/>
            <pc:sldMk cId="3350257193" sldId="10640"/>
            <ac:spMk id="19" creationId="{A7A0B763-F400-405E-A646-299BC6DA552C}"/>
          </ac:spMkLst>
        </pc:spChg>
        <pc:spChg chg="add del mod">
          <ac:chgData name="Claire Eide" userId="S::claireleide_gmail.com#ext#@nh4h.onmicrosoft.com::fe7a3262-9e78-4569-931b-c982ab7e482c" providerId="AD" clId="Web-{ED0F66A3-1C9C-4D18-A3BC-41CA6B099593}" dt="2021-11-07T15:18:20.660" v="151"/>
          <ac:spMkLst>
            <pc:docMk/>
            <pc:sldMk cId="3350257193" sldId="10640"/>
            <ac:spMk id="21" creationId="{51A85F6E-52EC-41A9-9F0F-0D0CDF99020C}"/>
          </ac:spMkLst>
        </pc:spChg>
        <pc:picChg chg="add del mod">
          <ac:chgData name="Claire Eide" userId="S::claireleide_gmail.com#ext#@nh4h.onmicrosoft.com::fe7a3262-9e78-4569-931b-c982ab7e482c" providerId="AD" clId="Web-{ED0F66A3-1C9C-4D18-A3BC-41CA6B099593}" dt="2021-11-07T15:18:20.660" v="153"/>
          <ac:picMkLst>
            <pc:docMk/>
            <pc:sldMk cId="3350257193" sldId="10640"/>
            <ac:picMk id="17" creationId="{5955F569-3A34-4D69-8FAC-D26D269DED21}"/>
          </ac:picMkLst>
        </pc:picChg>
      </pc:sldChg>
      <pc:sldChg chg="del mod modShow">
        <pc:chgData name="Claire Eide" userId="S::claireleide_gmail.com#ext#@nh4h.onmicrosoft.com::fe7a3262-9e78-4569-931b-c982ab7e482c" providerId="AD" clId="Web-{ED0F66A3-1C9C-4D18-A3BC-41CA6B099593}" dt="2021-11-07T15:43:38.388" v="777"/>
        <pc:sldMkLst>
          <pc:docMk/>
          <pc:sldMk cId="1219573434" sldId="10644"/>
        </pc:sldMkLst>
      </pc:sldChg>
      <pc:sldChg chg="del modNotes">
        <pc:chgData name="Claire Eide" userId="S::claireleide_gmail.com#ext#@nh4h.onmicrosoft.com::fe7a3262-9e78-4569-931b-c982ab7e482c" providerId="AD" clId="Web-{ED0F66A3-1C9C-4D18-A3BC-41CA6B099593}" dt="2021-11-07T15:46:33.219" v="830"/>
        <pc:sldMkLst>
          <pc:docMk/>
          <pc:sldMk cId="25835397" sldId="10645"/>
        </pc:sldMkLst>
      </pc:sldChg>
      <pc:sldChg chg="modSp modNotes">
        <pc:chgData name="Claire Eide" userId="S::claireleide_gmail.com#ext#@nh4h.onmicrosoft.com::fe7a3262-9e78-4569-931b-c982ab7e482c" providerId="AD" clId="Web-{ED0F66A3-1C9C-4D18-A3BC-41CA6B099593}" dt="2021-11-07T15:49:21.551" v="855" actId="1076"/>
        <pc:sldMkLst>
          <pc:docMk/>
          <pc:sldMk cId="3903848109" sldId="10646"/>
        </pc:sldMkLst>
        <pc:spChg chg="mod">
          <ac:chgData name="Claire Eide" userId="S::claireleide_gmail.com#ext#@nh4h.onmicrosoft.com::fe7a3262-9e78-4569-931b-c982ab7e482c" providerId="AD" clId="Web-{ED0F66A3-1C9C-4D18-A3BC-41CA6B099593}" dt="2021-11-07T15:49:07.864" v="852" actId="1076"/>
          <ac:spMkLst>
            <pc:docMk/>
            <pc:sldMk cId="3903848109" sldId="10646"/>
            <ac:spMk id="2" creationId="{18889624-2AD6-4392-AE2A-C9908170A76B}"/>
          </ac:spMkLst>
        </pc:spChg>
        <pc:picChg chg="mod">
          <ac:chgData name="Claire Eide" userId="S::claireleide_gmail.com#ext#@nh4h.onmicrosoft.com::fe7a3262-9e78-4569-931b-c982ab7e482c" providerId="AD" clId="Web-{ED0F66A3-1C9C-4D18-A3BC-41CA6B099593}" dt="2021-11-07T15:49:21.551" v="855" actId="1076"/>
          <ac:picMkLst>
            <pc:docMk/>
            <pc:sldMk cId="3903848109" sldId="10646"/>
            <ac:picMk id="7" creationId="{DA4C2F30-E06C-4FCC-A535-F6EE58D71EC4}"/>
          </ac:picMkLst>
        </pc:picChg>
      </pc:sldChg>
      <pc:sldChg chg="modNotes">
        <pc:chgData name="Claire Eide" userId="S::claireleide_gmail.com#ext#@nh4h.onmicrosoft.com::fe7a3262-9e78-4569-931b-c982ab7e482c" providerId="AD" clId="Web-{ED0F66A3-1C9C-4D18-A3BC-41CA6B099593}" dt="2021-11-07T15:48:23.582" v="849"/>
        <pc:sldMkLst>
          <pc:docMk/>
          <pc:sldMk cId="1209851379" sldId="10647"/>
        </pc:sldMkLst>
      </pc:sldChg>
      <pc:sldChg chg="modNotes">
        <pc:chgData name="Claire Eide" userId="S::claireleide_gmail.com#ext#@nh4h.onmicrosoft.com::fe7a3262-9e78-4569-931b-c982ab7e482c" providerId="AD" clId="Web-{ED0F66A3-1C9C-4D18-A3BC-41CA6B099593}" dt="2021-11-07T15:43:36.044" v="776"/>
        <pc:sldMkLst>
          <pc:docMk/>
          <pc:sldMk cId="3596215057" sldId="10648"/>
        </pc:sldMkLst>
      </pc:sldChg>
      <pc:sldChg chg="modNotes">
        <pc:chgData name="Claire Eide" userId="S::claireleide_gmail.com#ext#@nh4h.onmicrosoft.com::fe7a3262-9e78-4569-931b-c982ab7e482c" providerId="AD" clId="Web-{ED0F66A3-1C9C-4D18-A3BC-41CA6B099593}" dt="2021-11-07T15:35:14.491" v="611"/>
        <pc:sldMkLst>
          <pc:docMk/>
          <pc:sldMk cId="2719901221" sldId="10649"/>
        </pc:sldMkLst>
      </pc:sldChg>
    </pc:docChg>
  </pc:docChgLst>
  <pc:docChgLst>
    <pc:chgData name="Claire Eide" userId="S::claireleide_gmail.com#ext#@nh4h.onmicrosoft.com::fe7a3262-9e78-4569-931b-c982ab7e482c" providerId="AD" clId="Web-{C6437687-7DAB-4F2B-846B-35A6398DDCE9}"/>
    <pc:docChg chg="addSld modSld">
      <pc:chgData name="Claire Eide" userId="S::claireleide_gmail.com#ext#@nh4h.onmicrosoft.com::fe7a3262-9e78-4569-931b-c982ab7e482c" providerId="AD" clId="Web-{C6437687-7DAB-4F2B-846B-35A6398DDCE9}" dt="2021-11-06T21:45:22.403" v="21" actId="20577"/>
      <pc:docMkLst>
        <pc:docMk/>
      </pc:docMkLst>
      <pc:sldChg chg="modSp">
        <pc:chgData name="Claire Eide" userId="S::claireleide_gmail.com#ext#@nh4h.onmicrosoft.com::fe7a3262-9e78-4569-931b-c982ab7e482c" providerId="AD" clId="Web-{C6437687-7DAB-4F2B-846B-35A6398DDCE9}" dt="2021-11-06T21:45:22.403" v="21" actId="20577"/>
        <pc:sldMkLst>
          <pc:docMk/>
          <pc:sldMk cId="1219573434" sldId="10644"/>
        </pc:sldMkLst>
        <pc:spChg chg="mod">
          <ac:chgData name="Claire Eide" userId="S::claireleide_gmail.com#ext#@nh4h.onmicrosoft.com::fe7a3262-9e78-4569-931b-c982ab7e482c" providerId="AD" clId="Web-{C6437687-7DAB-4F2B-846B-35A6398DDCE9}" dt="2021-11-06T21:45:10.715" v="4" actId="20577"/>
          <ac:spMkLst>
            <pc:docMk/>
            <pc:sldMk cId="1219573434" sldId="10644"/>
            <ac:spMk id="2" creationId="{13EE964F-6C0D-5F49-A98F-A7E3EB13D376}"/>
          </ac:spMkLst>
        </pc:spChg>
        <pc:spChg chg="mod">
          <ac:chgData name="Claire Eide" userId="S::claireleide_gmail.com#ext#@nh4h.onmicrosoft.com::fe7a3262-9e78-4569-931b-c982ab7e482c" providerId="AD" clId="Web-{C6437687-7DAB-4F2B-846B-35A6398DDCE9}" dt="2021-11-06T21:45:22.403" v="21" actId="20577"/>
          <ac:spMkLst>
            <pc:docMk/>
            <pc:sldMk cId="1219573434" sldId="10644"/>
            <ac:spMk id="3" creationId="{6CC77125-3010-8943-88B3-597FB54A8C53}"/>
          </ac:spMkLst>
        </pc:spChg>
        <pc:spChg chg="mod">
          <ac:chgData name="Claire Eide" userId="S::claireleide_gmail.com#ext#@nh4h.onmicrosoft.com::fe7a3262-9e78-4569-931b-c982ab7e482c" providerId="AD" clId="Web-{C6437687-7DAB-4F2B-846B-35A6398DDCE9}" dt="2021-11-06T21:45:17.293" v="13" actId="20577"/>
          <ac:spMkLst>
            <pc:docMk/>
            <pc:sldMk cId="1219573434" sldId="10644"/>
            <ac:spMk id="4" creationId="{B99AEBBD-9455-418E-8B05-C8A57D96C832}"/>
          </ac:spMkLst>
        </pc:spChg>
      </pc:sldChg>
      <pc:sldChg chg="add replId">
        <pc:chgData name="Claire Eide" userId="S::claireleide_gmail.com#ext#@nh4h.onmicrosoft.com::fe7a3262-9e78-4569-931b-c982ab7e482c" providerId="AD" clId="Web-{C6437687-7DAB-4F2B-846B-35A6398DDCE9}" dt="2021-11-06T21:45:04.012" v="0"/>
        <pc:sldMkLst>
          <pc:docMk/>
          <pc:sldMk cId="25835397" sldId="10645"/>
        </pc:sldMkLst>
      </pc:sldChg>
    </pc:docChg>
  </pc:docChgLst>
  <pc:docChgLst>
    <pc:chgData clId="Web-{ABC228AE-DE55-4431-ABD0-CC8E8E1838B0}"/>
    <pc:docChg chg="modSld">
      <pc:chgData name="" userId="" providerId="" clId="Web-{ABC228AE-DE55-4431-ABD0-CC8E8E1838B0}" dt="2021-11-07T16:12:13.081" v="0"/>
      <pc:docMkLst>
        <pc:docMk/>
      </pc:docMkLst>
      <pc:sldChg chg="delSp">
        <pc:chgData name="" userId="" providerId="" clId="Web-{ABC228AE-DE55-4431-ABD0-CC8E8E1838B0}" dt="2021-11-07T16:12:13.081" v="0"/>
        <pc:sldMkLst>
          <pc:docMk/>
          <pc:sldMk cId="3032607302" sldId="10618"/>
        </pc:sldMkLst>
        <pc:spChg chg="del">
          <ac:chgData name="" userId="" providerId="" clId="Web-{ABC228AE-DE55-4431-ABD0-CC8E8E1838B0}" dt="2021-11-07T16:12:13.081" v="0"/>
          <ac:spMkLst>
            <pc:docMk/>
            <pc:sldMk cId="3032607302" sldId="10618"/>
            <ac:spMk id="1150" creationId="{F39BAF13-9CB0-4970-8B13-C41AAAC01F7C}"/>
          </ac:spMkLst>
        </pc:spChg>
      </pc:sldChg>
    </pc:docChg>
  </pc:docChgLst>
  <pc:docChgLst>
    <pc:chgData name="Wachtl, Robert" userId="S::wachtlr_ccf.org#ext#@nh4h.onmicrosoft.com::ab8c5077-5fd8-47a3-ab82-8bb695a31613" providerId="AD" clId="Web-{0D4D63E7-1F84-4B6E-BA5E-32EEC59B576D}"/>
    <pc:docChg chg="addSld delSld modSld">
      <pc:chgData name="Wachtl, Robert" userId="S::wachtlr_ccf.org#ext#@nh4h.onmicrosoft.com::ab8c5077-5fd8-47a3-ab82-8bb695a31613" providerId="AD" clId="Web-{0D4D63E7-1F84-4B6E-BA5E-32EEC59B576D}" dt="2021-11-07T14:58:01.691" v="115"/>
      <pc:docMkLst>
        <pc:docMk/>
      </pc:docMkLst>
      <pc:sldChg chg="delSp add del">
        <pc:chgData name="Wachtl, Robert" userId="S::wachtlr_ccf.org#ext#@nh4h.onmicrosoft.com::ab8c5077-5fd8-47a3-ab82-8bb695a31613" providerId="AD" clId="Web-{0D4D63E7-1F84-4B6E-BA5E-32EEC59B576D}" dt="2021-11-07T14:58:01.691" v="115"/>
        <pc:sldMkLst>
          <pc:docMk/>
          <pc:sldMk cId="3032607302" sldId="10618"/>
        </pc:sldMkLst>
        <pc:spChg chg="del">
          <ac:chgData name="Wachtl, Robert" userId="S::wachtlr_ccf.org#ext#@nh4h.onmicrosoft.com::ab8c5077-5fd8-47a3-ab82-8bb695a31613" providerId="AD" clId="Web-{0D4D63E7-1F84-4B6E-BA5E-32EEC59B576D}" dt="2021-11-07T14:58:01.691" v="115"/>
          <ac:spMkLst>
            <pc:docMk/>
            <pc:sldMk cId="3032607302" sldId="10618"/>
            <ac:spMk id="1057" creationId="{610D457F-E6EB-4B9E-9D92-08C11735CADF}"/>
          </ac:spMkLst>
        </pc:spChg>
      </pc:sldChg>
      <pc:sldChg chg="addSp modSp">
        <pc:chgData name="Wachtl, Robert" userId="S::wachtlr_ccf.org#ext#@nh4h.onmicrosoft.com::ab8c5077-5fd8-47a3-ab82-8bb695a31613" providerId="AD" clId="Web-{0D4D63E7-1F84-4B6E-BA5E-32EEC59B576D}" dt="2021-11-07T14:57:40.614" v="112" actId="14100"/>
        <pc:sldMkLst>
          <pc:docMk/>
          <pc:sldMk cId="1554022787" sldId="10639"/>
        </pc:sldMkLst>
        <pc:spChg chg="mod">
          <ac:chgData name="Wachtl, Robert" userId="S::wachtlr_ccf.org#ext#@nh4h.onmicrosoft.com::ab8c5077-5fd8-47a3-ab82-8bb695a31613" providerId="AD" clId="Web-{0D4D63E7-1F84-4B6E-BA5E-32EEC59B576D}" dt="2021-11-07T14:55:31.038" v="90" actId="20577"/>
          <ac:spMkLst>
            <pc:docMk/>
            <pc:sldMk cId="1554022787" sldId="10639"/>
            <ac:spMk id="2" creationId="{EEC1FBF9-4638-49C9-BD0A-D90EDDB81DA9}"/>
          </ac:spMkLst>
        </pc:spChg>
        <pc:spChg chg="mod">
          <ac:chgData name="Wachtl, Robert" userId="S::wachtlr_ccf.org#ext#@nh4h.onmicrosoft.com::ab8c5077-5fd8-47a3-ab82-8bb695a31613" providerId="AD" clId="Web-{0D4D63E7-1F84-4B6E-BA5E-32EEC59B576D}" dt="2021-11-07T14:55:38.194" v="91" actId="1076"/>
          <ac:spMkLst>
            <pc:docMk/>
            <pc:sldMk cId="1554022787" sldId="10639"/>
            <ac:spMk id="3" creationId="{74E8112A-12B5-40DF-8DE1-E32B4816B98E}"/>
          </ac:spMkLst>
        </pc:spChg>
        <pc:spChg chg="mod">
          <ac:chgData name="Wachtl, Robert" userId="S::wachtlr_ccf.org#ext#@nh4h.onmicrosoft.com::ab8c5077-5fd8-47a3-ab82-8bb695a31613" providerId="AD" clId="Web-{0D4D63E7-1F84-4B6E-BA5E-32EEC59B576D}" dt="2021-11-07T14:48:07.795" v="59" actId="20577"/>
          <ac:spMkLst>
            <pc:docMk/>
            <pc:sldMk cId="1554022787" sldId="10639"/>
            <ac:spMk id="4" creationId="{AAE26951-897A-406C-AEC3-0936BA4554F8}"/>
          </ac:spMkLst>
        </pc:spChg>
        <pc:picChg chg="add mod">
          <ac:chgData name="Wachtl, Robert" userId="S::wachtlr_ccf.org#ext#@nh4h.onmicrosoft.com::ab8c5077-5fd8-47a3-ab82-8bb695a31613" providerId="AD" clId="Web-{0D4D63E7-1F84-4B6E-BA5E-32EEC59B576D}" dt="2021-11-07T14:57:27.708" v="110" actId="1076"/>
          <ac:picMkLst>
            <pc:docMk/>
            <pc:sldMk cId="1554022787" sldId="10639"/>
            <ac:picMk id="7" creationId="{E5AA9000-80ED-4C82-84D8-6E3027E88C22}"/>
          </ac:picMkLst>
        </pc:picChg>
        <pc:picChg chg="mod ord">
          <ac:chgData name="Wachtl, Robert" userId="S::wachtlr_ccf.org#ext#@nh4h.onmicrosoft.com::ab8c5077-5fd8-47a3-ab82-8bb695a31613" providerId="AD" clId="Web-{0D4D63E7-1F84-4B6E-BA5E-32EEC59B576D}" dt="2021-11-07T14:55:25.944" v="89" actId="1076"/>
          <ac:picMkLst>
            <pc:docMk/>
            <pc:sldMk cId="1554022787" sldId="10639"/>
            <ac:picMk id="8" creationId="{AF5DE81F-AA2F-4737-812C-F554C0860393}"/>
          </ac:picMkLst>
        </pc:picChg>
        <pc:picChg chg="add mod">
          <ac:chgData name="Wachtl, Robert" userId="S::wachtlr_ccf.org#ext#@nh4h.onmicrosoft.com::ab8c5077-5fd8-47a3-ab82-8bb695a31613" providerId="AD" clId="Web-{0D4D63E7-1F84-4B6E-BA5E-32EEC59B576D}" dt="2021-11-07T14:57:29.786" v="111" actId="1076"/>
          <ac:picMkLst>
            <pc:docMk/>
            <pc:sldMk cId="1554022787" sldId="10639"/>
            <ac:picMk id="9" creationId="{18D9008E-F071-46DD-97C1-18976BA76EB1}"/>
          </ac:picMkLst>
        </pc:picChg>
        <pc:picChg chg="add mod modCrop">
          <ac:chgData name="Wachtl, Robert" userId="S::wachtlr_ccf.org#ext#@nh4h.onmicrosoft.com::ab8c5077-5fd8-47a3-ab82-8bb695a31613" providerId="AD" clId="Web-{0D4D63E7-1F84-4B6E-BA5E-32EEC59B576D}" dt="2021-11-07T14:57:12.958" v="109" actId="14100"/>
          <ac:picMkLst>
            <pc:docMk/>
            <pc:sldMk cId="1554022787" sldId="10639"/>
            <ac:picMk id="10" creationId="{80967446-5668-4BB1-A7F4-A03342E8D238}"/>
          </ac:picMkLst>
        </pc:picChg>
        <pc:picChg chg="add mod">
          <ac:chgData name="Wachtl, Robert" userId="S::wachtlr_ccf.org#ext#@nh4h.onmicrosoft.com::ab8c5077-5fd8-47a3-ab82-8bb695a31613" providerId="AD" clId="Web-{0D4D63E7-1F84-4B6E-BA5E-32EEC59B576D}" dt="2021-11-07T14:56:12.943" v="101" actId="1076"/>
          <ac:picMkLst>
            <pc:docMk/>
            <pc:sldMk cId="1554022787" sldId="10639"/>
            <ac:picMk id="11" creationId="{5A43B1B7-755B-4B15-A520-30ED20F18694}"/>
          </ac:picMkLst>
        </pc:picChg>
        <pc:picChg chg="add mod">
          <ac:chgData name="Wachtl, Robert" userId="S::wachtlr_ccf.org#ext#@nh4h.onmicrosoft.com::ab8c5077-5fd8-47a3-ab82-8bb695a31613" providerId="AD" clId="Web-{0D4D63E7-1F84-4B6E-BA5E-32EEC59B576D}" dt="2021-11-07T14:57:40.614" v="112" actId="14100"/>
          <ac:picMkLst>
            <pc:docMk/>
            <pc:sldMk cId="1554022787" sldId="10639"/>
            <ac:picMk id="12" creationId="{16CD3216-8984-4AD3-96CE-5293B4CCC713}"/>
          </ac:picMkLst>
        </pc:picChg>
        <pc:picChg chg="add mod">
          <ac:chgData name="Wachtl, Robert" userId="S::wachtlr_ccf.org#ext#@nh4h.onmicrosoft.com::ab8c5077-5fd8-47a3-ab82-8bb695a31613" providerId="AD" clId="Web-{0D4D63E7-1F84-4B6E-BA5E-32EEC59B576D}" dt="2021-11-07T14:56:22.990" v="103" actId="1076"/>
          <ac:picMkLst>
            <pc:docMk/>
            <pc:sldMk cId="1554022787" sldId="10639"/>
            <ac:picMk id="13" creationId="{7C8C5990-B703-4B2B-AE14-D396C009BF7A}"/>
          </ac:picMkLst>
        </pc:picChg>
        <pc:picChg chg="add mod">
          <ac:chgData name="Wachtl, Robert" userId="S::wachtlr_ccf.org#ext#@nh4h.onmicrosoft.com::ab8c5077-5fd8-47a3-ab82-8bb695a31613" providerId="AD" clId="Web-{0D4D63E7-1F84-4B6E-BA5E-32EEC59B576D}" dt="2021-11-07T14:56:03.396" v="98" actId="1076"/>
          <ac:picMkLst>
            <pc:docMk/>
            <pc:sldMk cId="1554022787" sldId="10639"/>
            <ac:picMk id="14" creationId="{7B04539F-96F0-485C-B198-CBF73F9F917C}"/>
          </ac:picMkLst>
        </pc:picChg>
      </pc:sldChg>
    </pc:docChg>
  </pc:docChgLst>
  <pc:docChgLst>
    <pc:chgData name="Claire Eide" userId="S::claireleide_gmail.com#ext#@nh4h.onmicrosoft.com::fe7a3262-9e78-4569-931b-c982ab7e482c" providerId="AD" clId="Web-{CCCD8599-31BF-4E67-ADBF-479D4319EB33}"/>
    <pc:docChg chg="modSld">
      <pc:chgData name="Claire Eide" userId="S::claireleide_gmail.com#ext#@nh4h.onmicrosoft.com::fe7a3262-9e78-4569-931b-c982ab7e482c" providerId="AD" clId="Web-{CCCD8599-31BF-4E67-ADBF-479D4319EB33}" dt="2021-11-06T17:02:19.318" v="17" actId="20577"/>
      <pc:docMkLst>
        <pc:docMk/>
      </pc:docMkLst>
      <pc:sldChg chg="modSp">
        <pc:chgData name="Claire Eide" userId="S::claireleide_gmail.com#ext#@nh4h.onmicrosoft.com::fe7a3262-9e78-4569-931b-c982ab7e482c" providerId="AD" clId="Web-{CCCD8599-31BF-4E67-ADBF-479D4319EB33}" dt="2021-11-06T17:02:19.318" v="17" actId="20577"/>
        <pc:sldMkLst>
          <pc:docMk/>
          <pc:sldMk cId="730098645" sldId="362"/>
        </pc:sldMkLst>
        <pc:spChg chg="mod">
          <ac:chgData name="Claire Eide" userId="S::claireleide_gmail.com#ext#@nh4h.onmicrosoft.com::fe7a3262-9e78-4569-931b-c982ab7e482c" providerId="AD" clId="Web-{CCCD8599-31BF-4E67-ADBF-479D4319EB33}" dt="2021-11-06T17:02:19.318" v="17" actId="20577"/>
          <ac:spMkLst>
            <pc:docMk/>
            <pc:sldMk cId="730098645" sldId="362"/>
            <ac:spMk id="2" creationId="{00000000-0000-0000-0000-000000000000}"/>
          </ac:spMkLst>
        </pc:spChg>
        <pc:spChg chg="mod">
          <ac:chgData name="Claire Eide" userId="S::claireleide_gmail.com#ext#@nh4h.onmicrosoft.com::fe7a3262-9e78-4569-931b-c982ab7e482c" providerId="AD" clId="Web-{CCCD8599-31BF-4E67-ADBF-479D4319EB33}" dt="2021-11-06T17:02:06.365" v="3" actId="20577"/>
          <ac:spMkLst>
            <pc:docMk/>
            <pc:sldMk cId="730098645" sldId="362"/>
            <ac:spMk id="4" creationId="{00000000-0000-0000-0000-000000000000}"/>
          </ac:spMkLst>
        </pc:spChg>
      </pc:sldChg>
    </pc:docChg>
  </pc:docChgLst>
  <pc:docChgLst>
    <pc:chgData name="Claire Eide" userId="S::claireleide_gmail.com#ext#@nh4h.onmicrosoft.com::fe7a3262-9e78-4569-931b-c982ab7e482c" providerId="AD" clId="Web-{7D7286C1-B394-4FD2-8528-F6BA1F48C25E}"/>
    <pc:docChg chg="modSld">
      <pc:chgData name="Claire Eide" userId="S::claireleide_gmail.com#ext#@nh4h.onmicrosoft.com::fe7a3262-9e78-4569-931b-c982ab7e482c" providerId="AD" clId="Web-{7D7286C1-B394-4FD2-8528-F6BA1F48C25E}" dt="2021-11-07T02:59:59.079" v="137"/>
      <pc:docMkLst>
        <pc:docMk/>
      </pc:docMkLst>
      <pc:sldChg chg="modSp modNotes">
        <pc:chgData name="Claire Eide" userId="S::claireleide_gmail.com#ext#@nh4h.onmicrosoft.com::fe7a3262-9e78-4569-931b-c982ab7e482c" providerId="AD" clId="Web-{7D7286C1-B394-4FD2-8528-F6BA1F48C25E}" dt="2021-11-07T02:59:59.079" v="137"/>
        <pc:sldMkLst>
          <pc:docMk/>
          <pc:sldMk cId="2839088354" sldId="10636"/>
        </pc:sldMkLst>
        <pc:graphicFrameChg chg="mod modGraphic">
          <ac:chgData name="Claire Eide" userId="S::claireleide_gmail.com#ext#@nh4h.onmicrosoft.com::fe7a3262-9e78-4569-931b-c982ab7e482c" providerId="AD" clId="Web-{7D7286C1-B394-4FD2-8528-F6BA1F48C25E}" dt="2021-11-07T02:59:59.079" v="137"/>
          <ac:graphicFrameMkLst>
            <pc:docMk/>
            <pc:sldMk cId="2839088354" sldId="10636"/>
            <ac:graphicFrameMk id="16" creationId="{00000000-0000-0000-0000-000000000000}"/>
          </ac:graphicFrameMkLst>
        </pc:graphicFrameChg>
      </pc:sldChg>
    </pc:docChg>
  </pc:docChgLst>
  <pc:docChgLst>
    <pc:chgData name="Kredan, Mohammed" userId="1e343cc4-024f-428b-b046-a07b9e19606c" providerId="ADAL" clId="{677FB1A1-C7AC-4089-B465-0459D630F6F0}"/>
    <pc:docChg chg="custSel modSld modMainMaster">
      <pc:chgData name="Kredan, Mohammed" userId="1e343cc4-024f-428b-b046-a07b9e19606c" providerId="ADAL" clId="{677FB1A1-C7AC-4089-B465-0459D630F6F0}" dt="2021-11-03T19:02:26.474" v="3"/>
      <pc:docMkLst>
        <pc:docMk/>
      </pc:docMkLst>
      <pc:sldChg chg="modSp mod">
        <pc:chgData name="Kredan, Mohammed" userId="1e343cc4-024f-428b-b046-a07b9e19606c" providerId="ADAL" clId="{677FB1A1-C7AC-4089-B465-0459D630F6F0}" dt="2021-11-03T19:01:58.232" v="0" actId="732"/>
        <pc:sldMkLst>
          <pc:docMk/>
          <pc:sldMk cId="0" sldId="256"/>
        </pc:sldMkLst>
        <pc:picChg chg="mod modCrop">
          <ac:chgData name="Kredan, Mohammed" userId="1e343cc4-024f-428b-b046-a07b9e19606c" providerId="ADAL" clId="{677FB1A1-C7AC-4089-B465-0459D630F6F0}" dt="2021-11-03T19:01:58.232" v="0" actId="732"/>
          <ac:picMkLst>
            <pc:docMk/>
            <pc:sldMk cId="0" sldId="256"/>
            <ac:picMk id="3" creationId="{33B1C869-B8A3-6C40-A4AF-6C40AC933765}"/>
          </ac:picMkLst>
        </pc:picChg>
      </pc:sldChg>
      <pc:sldMasterChg chg="modSp mod modSldLayout">
        <pc:chgData name="Kredan, Mohammed" userId="1e343cc4-024f-428b-b046-a07b9e19606c" providerId="ADAL" clId="{677FB1A1-C7AC-4089-B465-0459D630F6F0}" dt="2021-11-03T19:02:26.474" v="3"/>
        <pc:sldMasterMkLst>
          <pc:docMk/>
          <pc:sldMasterMk cId="0" sldId="2147483656"/>
        </pc:sldMasterMkLst>
        <pc:picChg chg="mod modCrop">
          <ac:chgData name="Kredan, Mohammed" userId="1e343cc4-024f-428b-b046-a07b9e19606c" providerId="ADAL" clId="{677FB1A1-C7AC-4089-B465-0459D630F6F0}" dt="2021-11-03T19:02:21.374" v="1" actId="732"/>
          <ac:picMkLst>
            <pc:docMk/>
            <pc:sldMasterMk cId="0" sldId="2147483656"/>
            <ac:picMk id="8" creationId="{AD8E4ECC-4B02-984B-A55E-5F5CBE5685E5}"/>
          </ac:picMkLst>
        </pc:picChg>
        <pc:sldLayoutChg chg="addSp delSp modSp mod">
          <pc:chgData name="Kredan, Mohammed" userId="1e343cc4-024f-428b-b046-a07b9e19606c" providerId="ADAL" clId="{677FB1A1-C7AC-4089-B465-0459D630F6F0}" dt="2021-11-03T19:02:26.474" v="3"/>
          <pc:sldLayoutMkLst>
            <pc:docMk/>
            <pc:sldMasterMk cId="0" sldId="2147483656"/>
            <pc:sldLayoutMk cId="0" sldId="2147483669"/>
          </pc:sldLayoutMkLst>
          <pc:picChg chg="del">
            <ac:chgData name="Kredan, Mohammed" userId="1e343cc4-024f-428b-b046-a07b9e19606c" providerId="ADAL" clId="{677FB1A1-C7AC-4089-B465-0459D630F6F0}" dt="2021-11-03T19:02:26.171" v="2" actId="478"/>
            <ac:picMkLst>
              <pc:docMk/>
              <pc:sldMasterMk cId="0" sldId="2147483656"/>
              <pc:sldLayoutMk cId="0" sldId="2147483669"/>
              <ac:picMk id="7" creationId="{23DEF279-B6BA-4243-AEAD-F08957B5E78B}"/>
            </ac:picMkLst>
          </pc:picChg>
          <pc:picChg chg="add mod">
            <ac:chgData name="Kredan, Mohammed" userId="1e343cc4-024f-428b-b046-a07b9e19606c" providerId="ADAL" clId="{677FB1A1-C7AC-4089-B465-0459D630F6F0}" dt="2021-11-03T19:02:26.474" v="3"/>
            <ac:picMkLst>
              <pc:docMk/>
              <pc:sldMasterMk cId="0" sldId="2147483656"/>
              <pc:sldLayoutMk cId="0" sldId="2147483669"/>
              <ac:picMk id="8" creationId="{1DA31DAA-AF3D-4F32-9439-8E5262D64DBB}"/>
            </ac:picMkLst>
          </pc:picChg>
        </pc:sldLayoutChg>
      </pc:sldMasterChg>
    </pc:docChg>
  </pc:docChgLst>
  <pc:docChgLst>
    <pc:chgData name="Claire Eide" userId="S::claireleide_gmail.com#ext#@nh4h.onmicrosoft.com::fe7a3262-9e78-4569-931b-c982ab7e482c" providerId="AD" clId="Web-{ABC228AE-DE55-4431-ABD0-CC8E8E1838B0}"/>
    <pc:docChg chg="modSld">
      <pc:chgData name="Claire Eide" userId="S::claireleide_gmail.com#ext#@nh4h.onmicrosoft.com::fe7a3262-9e78-4569-931b-c982ab7e482c" providerId="AD" clId="Web-{ABC228AE-DE55-4431-ABD0-CC8E8E1838B0}" dt="2021-11-07T16:12:34.925" v="5" actId="1076"/>
      <pc:docMkLst>
        <pc:docMk/>
      </pc:docMkLst>
      <pc:sldChg chg="addSp delSp modSp">
        <pc:chgData name="Claire Eide" userId="S::claireleide_gmail.com#ext#@nh4h.onmicrosoft.com::fe7a3262-9e78-4569-931b-c982ab7e482c" providerId="AD" clId="Web-{ABC228AE-DE55-4431-ABD0-CC8E8E1838B0}" dt="2021-11-07T16:12:34.925" v="5" actId="1076"/>
        <pc:sldMkLst>
          <pc:docMk/>
          <pc:sldMk cId="3032607302" sldId="10618"/>
        </pc:sldMkLst>
        <pc:spChg chg="add del mod">
          <ac:chgData name="Claire Eide" userId="S::claireleide_gmail.com#ext#@nh4h.onmicrosoft.com::fe7a3262-9e78-4569-931b-c982ab7e482c" providerId="AD" clId="Web-{ABC228AE-DE55-4431-ABD0-CC8E8E1838B0}" dt="2021-11-07T16:12:26.800" v="2"/>
          <ac:spMkLst>
            <pc:docMk/>
            <pc:sldMk cId="3032607302" sldId="10618"/>
            <ac:spMk id="28" creationId="{EC5B130B-E0C5-47EE-B332-581D5224C01A}"/>
          </ac:spMkLst>
        </pc:spChg>
        <pc:graphicFrameChg chg="del">
          <ac:chgData name="Claire Eide" userId="S::claireleide_gmail.com#ext#@nh4h.onmicrosoft.com::fe7a3262-9e78-4569-931b-c982ab7e482c" providerId="AD" clId="Web-{ABC228AE-DE55-4431-ABD0-CC8E8E1838B0}" dt="2021-11-07T16:12:24.441" v="1"/>
          <ac:graphicFrameMkLst>
            <pc:docMk/>
            <pc:sldMk cId="3032607302" sldId="10618"/>
            <ac:graphicFrameMk id="10" creationId="{A67087C0-1921-4583-AA06-201BFA37BC33}"/>
          </ac:graphicFrameMkLst>
        </pc:graphicFrameChg>
        <pc:graphicFrameChg chg="del">
          <ac:chgData name="Claire Eide" userId="S::claireleide_gmail.com#ext#@nh4h.onmicrosoft.com::fe7a3262-9e78-4569-931b-c982ab7e482c" providerId="AD" clId="Web-{ABC228AE-DE55-4431-ABD0-CC8E8E1838B0}" dt="2021-11-07T16:12:18.551" v="0"/>
          <ac:graphicFrameMkLst>
            <pc:docMk/>
            <pc:sldMk cId="3032607302" sldId="10618"/>
            <ac:graphicFrameMk id="1062" creationId="{EF3F8056-E1D7-460B-B4F8-328EAE924185}"/>
          </ac:graphicFrameMkLst>
        </pc:graphicFrameChg>
        <pc:picChg chg="add mod ord">
          <ac:chgData name="Claire Eide" userId="S::claireleide_gmail.com#ext#@nh4h.onmicrosoft.com::fe7a3262-9e78-4569-931b-c982ab7e482c" providerId="AD" clId="Web-{ABC228AE-DE55-4431-ABD0-CC8E8E1838B0}" dt="2021-11-07T16:12:34.925" v="5" actId="1076"/>
          <ac:picMkLst>
            <pc:docMk/>
            <pc:sldMk cId="3032607302" sldId="10618"/>
            <ac:picMk id="29" creationId="{FF20BFCE-A6EB-4E81-A6C7-19510AB61C0E}"/>
          </ac:picMkLst>
        </pc:picChg>
      </pc:sldChg>
    </pc:docChg>
  </pc:docChgLst>
  <pc:docChgLst>
    <pc:chgData name="Claire Eide" userId="S::claireleide_gmail.com#ext#@nh4h.onmicrosoft.com::fe7a3262-9e78-4569-931b-c982ab7e482c" providerId="AD" clId="Web-{46780EE8-6603-4B12-B18F-D68A44BC21A2}"/>
    <pc:docChg chg="delSld modSld">
      <pc:chgData name="Claire Eide" userId="S::claireleide_gmail.com#ext#@nh4h.onmicrosoft.com::fe7a3262-9e78-4569-931b-c982ab7e482c" providerId="AD" clId="Web-{46780EE8-6603-4B12-B18F-D68A44BC21A2}" dt="2021-11-07T15:59:12.468" v="1"/>
      <pc:docMkLst>
        <pc:docMk/>
      </pc:docMkLst>
      <pc:sldChg chg="del">
        <pc:chgData name="Claire Eide" userId="S::claireleide_gmail.com#ext#@nh4h.onmicrosoft.com::fe7a3262-9e78-4569-931b-c982ab7e482c" providerId="AD" clId="Web-{46780EE8-6603-4B12-B18F-D68A44BC21A2}" dt="2021-11-07T15:59:12.468" v="1"/>
        <pc:sldMkLst>
          <pc:docMk/>
          <pc:sldMk cId="608815595" sldId="10620"/>
        </pc:sldMkLst>
      </pc:sldChg>
      <pc:sldChg chg="mod modShow">
        <pc:chgData name="Claire Eide" userId="S::claireleide_gmail.com#ext#@nh4h.onmicrosoft.com::fe7a3262-9e78-4569-931b-c982ab7e482c" providerId="AD" clId="Web-{46780EE8-6603-4B12-B18F-D68A44BC21A2}" dt="2021-11-07T15:58:51.499" v="0"/>
        <pc:sldMkLst>
          <pc:docMk/>
          <pc:sldMk cId="1554022787" sldId="10639"/>
        </pc:sldMkLst>
      </pc:sldChg>
    </pc:docChg>
  </pc:docChgLst>
  <pc:docChgLst>
    <pc:chgData name="Camille Chiong" userId="S::camille.chiong_rinimc.org#ext#@nh4h.onmicrosoft.com::a70c91b4-ce89-4529-b457-8b439f8d1187" providerId="AD" clId="Web-{33E8B9FE-C1F8-408F-BBB7-3BB5F27E0006}"/>
    <pc:docChg chg="modSld">
      <pc:chgData name="Camille Chiong" userId="S::camille.chiong_rinimc.org#ext#@nh4h.onmicrosoft.com::a70c91b4-ce89-4529-b457-8b439f8d1187" providerId="AD" clId="Web-{33E8B9FE-C1F8-408F-BBB7-3BB5F27E0006}" dt="2021-11-06T19:03:27.015" v="93" actId="20577"/>
      <pc:docMkLst>
        <pc:docMk/>
      </pc:docMkLst>
      <pc:sldChg chg="modSp">
        <pc:chgData name="Camille Chiong" userId="S::camille.chiong_rinimc.org#ext#@nh4h.onmicrosoft.com::a70c91b4-ce89-4529-b457-8b439f8d1187" providerId="AD" clId="Web-{33E8B9FE-C1F8-408F-BBB7-3BB5F27E0006}" dt="2021-11-06T18:58:10.370" v="19" actId="20577"/>
        <pc:sldMkLst>
          <pc:docMk/>
          <pc:sldMk cId="2648020247" sldId="10622"/>
        </pc:sldMkLst>
        <pc:spChg chg="mod">
          <ac:chgData name="Camille Chiong" userId="S::camille.chiong_rinimc.org#ext#@nh4h.onmicrosoft.com::a70c91b4-ce89-4529-b457-8b439f8d1187" providerId="AD" clId="Web-{33E8B9FE-C1F8-408F-BBB7-3BB5F27E0006}" dt="2021-11-06T18:58:10.370" v="19" actId="20577"/>
          <ac:spMkLst>
            <pc:docMk/>
            <pc:sldMk cId="2648020247" sldId="10622"/>
            <ac:spMk id="3" creationId="{D93A5744-4DC2-F242-A538-219539FE31EE}"/>
          </ac:spMkLst>
        </pc:spChg>
      </pc:sldChg>
      <pc:sldChg chg="modSp">
        <pc:chgData name="Camille Chiong" userId="S::camille.chiong_rinimc.org#ext#@nh4h.onmicrosoft.com::a70c91b4-ce89-4529-b457-8b439f8d1187" providerId="AD" clId="Web-{33E8B9FE-C1F8-408F-BBB7-3BB5F27E0006}" dt="2021-11-06T19:03:27.015" v="93" actId="20577"/>
        <pc:sldMkLst>
          <pc:docMk/>
          <pc:sldMk cId="1786893396" sldId="10625"/>
        </pc:sldMkLst>
        <pc:spChg chg="mod">
          <ac:chgData name="Camille Chiong" userId="S::camille.chiong_rinimc.org#ext#@nh4h.onmicrosoft.com::a70c91b4-ce89-4529-b457-8b439f8d1187" providerId="AD" clId="Web-{33E8B9FE-C1F8-408F-BBB7-3BB5F27E0006}" dt="2021-11-06T19:03:27.015" v="93" actId="20577"/>
          <ac:spMkLst>
            <pc:docMk/>
            <pc:sldMk cId="1786893396" sldId="10625"/>
            <ac:spMk id="3" creationId="{18F148FD-C706-6740-AB38-5455211202DC}"/>
          </ac:spMkLst>
        </pc:spChg>
      </pc:sldChg>
      <pc:sldChg chg="modSp">
        <pc:chgData name="Camille Chiong" userId="S::camille.chiong_rinimc.org#ext#@nh4h.onmicrosoft.com::a70c91b4-ce89-4529-b457-8b439f8d1187" providerId="AD" clId="Web-{33E8B9FE-C1F8-408F-BBB7-3BB5F27E0006}" dt="2021-11-06T19:00:59.725" v="75"/>
        <pc:sldMkLst>
          <pc:docMk/>
          <pc:sldMk cId="2839088354" sldId="10636"/>
        </pc:sldMkLst>
        <pc:graphicFrameChg chg="mod modGraphic">
          <ac:chgData name="Camille Chiong" userId="S::camille.chiong_rinimc.org#ext#@nh4h.onmicrosoft.com::a70c91b4-ce89-4529-b457-8b439f8d1187" providerId="AD" clId="Web-{33E8B9FE-C1F8-408F-BBB7-3BB5F27E0006}" dt="2021-11-06T19:00:59.725" v="75"/>
          <ac:graphicFrameMkLst>
            <pc:docMk/>
            <pc:sldMk cId="2839088354" sldId="10636"/>
            <ac:graphicFrameMk id="16" creationId="{00000000-0000-0000-0000-000000000000}"/>
          </ac:graphicFrameMkLst>
        </pc:graphicFrameChg>
      </pc:sldChg>
    </pc:docChg>
  </pc:docChgLst>
  <pc:docChgLst>
    <pc:chgData name="Rainould “Choi” Bagnol" userId="S::rainouldbagnol_yahoo.com#ext#@nh4h.onmicrosoft.com::e3d05cc8-aff5-4119-895e-839298d0f37d" providerId="AD" clId="Web-{4CD79849-147D-4E63-A2E7-ECA7394084FA}"/>
    <pc:docChg chg="addSld delSld modSld sldOrd">
      <pc:chgData name="Rainould “Choi” Bagnol" userId="S::rainouldbagnol_yahoo.com#ext#@nh4h.onmicrosoft.com::e3d05cc8-aff5-4119-895e-839298d0f37d" providerId="AD" clId="Web-{4CD79849-147D-4E63-A2E7-ECA7394084FA}" dt="2021-11-07T15:54:02.230" v="499"/>
      <pc:docMkLst>
        <pc:docMk/>
      </pc:docMkLst>
      <pc:sldChg chg="modSp">
        <pc:chgData name="Rainould “Choi” Bagnol" userId="S::rainouldbagnol_yahoo.com#ext#@nh4h.onmicrosoft.com::e3d05cc8-aff5-4119-895e-839298d0f37d" providerId="AD" clId="Web-{4CD79849-147D-4E63-A2E7-ECA7394084FA}" dt="2021-11-07T15:41:49.420" v="378" actId="20577"/>
        <pc:sldMkLst>
          <pc:docMk/>
          <pc:sldMk cId="730098645" sldId="362"/>
        </pc:sldMkLst>
        <pc:spChg chg="mod">
          <ac:chgData name="Rainould “Choi” Bagnol" userId="S::rainouldbagnol_yahoo.com#ext#@nh4h.onmicrosoft.com::e3d05cc8-aff5-4119-895e-839298d0f37d" providerId="AD" clId="Web-{4CD79849-147D-4E63-A2E7-ECA7394084FA}" dt="2021-11-07T15:41:49.420" v="378" actId="20577"/>
          <ac:spMkLst>
            <pc:docMk/>
            <pc:sldMk cId="730098645" sldId="362"/>
            <ac:spMk id="2" creationId="{00000000-0000-0000-0000-000000000000}"/>
          </ac:spMkLst>
        </pc:spChg>
      </pc:sldChg>
      <pc:sldChg chg="addSp modSp modNotes">
        <pc:chgData name="Rainould “Choi” Bagnol" userId="S::rainouldbagnol_yahoo.com#ext#@nh4h.onmicrosoft.com::e3d05cc8-aff5-4119-895e-839298d0f37d" providerId="AD" clId="Web-{4CD79849-147D-4E63-A2E7-ECA7394084FA}" dt="2021-11-07T15:31:21.600" v="366"/>
        <pc:sldMkLst>
          <pc:docMk/>
          <pc:sldMk cId="3032607302" sldId="10618"/>
        </pc:sldMkLst>
        <pc:spChg chg="add mod">
          <ac:chgData name="Rainould “Choi” Bagnol" userId="S::rainouldbagnol_yahoo.com#ext#@nh4h.onmicrosoft.com::e3d05cc8-aff5-4119-895e-839298d0f37d" providerId="AD" clId="Web-{4CD79849-147D-4E63-A2E7-ECA7394084FA}" dt="2021-11-07T14:59:41.804" v="171" actId="20577"/>
          <ac:spMkLst>
            <pc:docMk/>
            <pc:sldMk cId="3032607302" sldId="10618"/>
            <ac:spMk id="1033" creationId="{702CA868-1468-4049-8D30-FBCC19D12CD1}"/>
          </ac:spMkLst>
        </pc:spChg>
        <pc:spChg chg="mod">
          <ac:chgData name="Rainould “Choi” Bagnol" userId="S::rainouldbagnol_yahoo.com#ext#@nh4h.onmicrosoft.com::e3d05cc8-aff5-4119-895e-839298d0f37d" providerId="AD" clId="Web-{4CD79849-147D-4E63-A2E7-ECA7394084FA}" dt="2021-11-07T14:53:47.751" v="124" actId="14100"/>
          <ac:spMkLst>
            <pc:docMk/>
            <pc:sldMk cId="3032607302" sldId="10618"/>
            <ac:spMk id="1057" creationId="{610D457F-E6EB-4B9E-9D92-08C11735CADF}"/>
          </ac:spMkLst>
        </pc:spChg>
        <pc:spChg chg="add mod">
          <ac:chgData name="Rainould “Choi” Bagnol" userId="S::rainouldbagnol_yahoo.com#ext#@nh4h.onmicrosoft.com::e3d05cc8-aff5-4119-895e-839298d0f37d" providerId="AD" clId="Web-{4CD79849-147D-4E63-A2E7-ECA7394084FA}" dt="2021-11-07T14:59:05.005" v="150" actId="1076"/>
          <ac:spMkLst>
            <pc:docMk/>
            <pc:sldMk cId="3032607302" sldId="10618"/>
            <ac:spMk id="1150" creationId="{F39BAF13-9CB0-4970-8B13-C41AAAC01F7C}"/>
          </ac:spMkLst>
        </pc:spChg>
        <pc:graphicFrameChg chg="mod modGraphic">
          <ac:chgData name="Rainould “Choi” Bagnol" userId="S::rainouldbagnol_yahoo.com#ext#@nh4h.onmicrosoft.com::e3d05cc8-aff5-4119-895e-839298d0f37d" providerId="AD" clId="Web-{4CD79849-147D-4E63-A2E7-ECA7394084FA}" dt="2021-11-07T14:58:59.942" v="149" actId="14100"/>
          <ac:graphicFrameMkLst>
            <pc:docMk/>
            <pc:sldMk cId="3032607302" sldId="10618"/>
            <ac:graphicFrameMk id="10" creationId="{A67087C0-1921-4583-AA06-201BFA37BC33}"/>
          </ac:graphicFrameMkLst>
        </pc:graphicFrameChg>
        <pc:graphicFrameChg chg="mod">
          <ac:chgData name="Rainould “Choi” Bagnol" userId="S::rainouldbagnol_yahoo.com#ext#@nh4h.onmicrosoft.com::e3d05cc8-aff5-4119-895e-839298d0f37d" providerId="AD" clId="Web-{4CD79849-147D-4E63-A2E7-ECA7394084FA}" dt="2021-11-07T15:00:50.168" v="174" actId="1076"/>
          <ac:graphicFrameMkLst>
            <pc:docMk/>
            <pc:sldMk cId="3032607302" sldId="10618"/>
            <ac:graphicFrameMk id="1062" creationId="{EF3F8056-E1D7-460B-B4F8-328EAE924185}"/>
          </ac:graphicFrameMkLst>
        </pc:graphicFrameChg>
      </pc:sldChg>
      <pc:sldChg chg="modSp modNotes">
        <pc:chgData name="Rainould “Choi” Bagnol" userId="S::rainouldbagnol_yahoo.com#ext#@nh4h.onmicrosoft.com::e3d05cc8-aff5-4119-895e-839298d0f37d" providerId="AD" clId="Web-{4CD79849-147D-4E63-A2E7-ECA7394084FA}" dt="2021-11-07T15:50:46.046" v="485" actId="1076"/>
        <pc:sldMkLst>
          <pc:docMk/>
          <pc:sldMk cId="2648020247" sldId="10622"/>
        </pc:sldMkLst>
        <pc:spChg chg="mod">
          <ac:chgData name="Rainould “Choi” Bagnol" userId="S::rainouldbagnol_yahoo.com#ext#@nh4h.onmicrosoft.com::e3d05cc8-aff5-4119-895e-839298d0f37d" providerId="AD" clId="Web-{4CD79849-147D-4E63-A2E7-ECA7394084FA}" dt="2021-11-07T15:50:46.046" v="485" actId="1076"/>
          <ac:spMkLst>
            <pc:docMk/>
            <pc:sldMk cId="2648020247" sldId="10622"/>
            <ac:spMk id="2" creationId="{4E07AD74-EE9F-B249-AB06-F4B411075708}"/>
          </ac:spMkLst>
        </pc:spChg>
        <pc:spChg chg="mod">
          <ac:chgData name="Rainould “Choi” Bagnol" userId="S::rainouldbagnol_yahoo.com#ext#@nh4h.onmicrosoft.com::e3d05cc8-aff5-4119-895e-839298d0f37d" providerId="AD" clId="Web-{4CD79849-147D-4E63-A2E7-ECA7394084FA}" dt="2021-11-07T15:48:43.023" v="451" actId="1076"/>
          <ac:spMkLst>
            <pc:docMk/>
            <pc:sldMk cId="2648020247" sldId="10622"/>
            <ac:spMk id="3" creationId="{D93A5744-4DC2-F242-A538-219539FE31EE}"/>
          </ac:spMkLst>
        </pc:spChg>
        <pc:spChg chg="mod">
          <ac:chgData name="Rainould “Choi” Bagnol" userId="S::rainouldbagnol_yahoo.com#ext#@nh4h.onmicrosoft.com::e3d05cc8-aff5-4119-895e-839298d0f37d" providerId="AD" clId="Web-{4CD79849-147D-4E63-A2E7-ECA7394084FA}" dt="2021-11-07T15:50:34.983" v="483" actId="1076"/>
          <ac:spMkLst>
            <pc:docMk/>
            <pc:sldMk cId="2648020247" sldId="10622"/>
            <ac:spMk id="6" creationId="{810983D1-7B31-4196-896E-5A16EA96FB93}"/>
          </ac:spMkLst>
        </pc:spChg>
        <pc:picChg chg="mod">
          <ac:chgData name="Rainould “Choi” Bagnol" userId="S::rainouldbagnol_yahoo.com#ext#@nh4h.onmicrosoft.com::e3d05cc8-aff5-4119-895e-839298d0f37d" providerId="AD" clId="Web-{4CD79849-147D-4E63-A2E7-ECA7394084FA}" dt="2021-11-07T15:50:31.014" v="482" actId="14100"/>
          <ac:picMkLst>
            <pc:docMk/>
            <pc:sldMk cId="2648020247" sldId="10622"/>
            <ac:picMk id="8" creationId="{2273BE32-E3AE-4541-8543-5E7410681EF2}"/>
          </ac:picMkLst>
        </pc:picChg>
      </pc:sldChg>
      <pc:sldChg chg="addSp modSp">
        <pc:chgData name="Rainould “Choi” Bagnol" userId="S::rainouldbagnol_yahoo.com#ext#@nh4h.onmicrosoft.com::e3d05cc8-aff5-4119-895e-839298d0f37d" providerId="AD" clId="Web-{4CD79849-147D-4E63-A2E7-ECA7394084FA}" dt="2021-11-07T14:45:10.468" v="81" actId="14100"/>
        <pc:sldMkLst>
          <pc:docMk/>
          <pc:sldMk cId="1554022787" sldId="10639"/>
        </pc:sldMkLst>
        <pc:picChg chg="add mod">
          <ac:chgData name="Rainould “Choi” Bagnol" userId="S::rainouldbagnol_yahoo.com#ext#@nh4h.onmicrosoft.com::e3d05cc8-aff5-4119-895e-839298d0f37d" providerId="AD" clId="Web-{4CD79849-147D-4E63-A2E7-ECA7394084FA}" dt="2021-11-07T14:44:48.467" v="76"/>
          <ac:picMkLst>
            <pc:docMk/>
            <pc:sldMk cId="1554022787" sldId="10639"/>
            <ac:picMk id="7" creationId="{AF5DE81F-AA2F-4737-812C-F554C0860393}"/>
          </ac:picMkLst>
        </pc:picChg>
        <pc:picChg chg="mod">
          <ac:chgData name="Rainould “Choi” Bagnol" userId="S::rainouldbagnol_yahoo.com#ext#@nh4h.onmicrosoft.com::e3d05cc8-aff5-4119-895e-839298d0f37d" providerId="AD" clId="Web-{4CD79849-147D-4E63-A2E7-ECA7394084FA}" dt="2021-11-07T14:45:10.468" v="81" actId="14100"/>
          <ac:picMkLst>
            <pc:docMk/>
            <pc:sldMk cId="1554022787" sldId="10639"/>
            <ac:picMk id="8" creationId="{AF5DE81F-AA2F-4737-812C-F554C0860393}"/>
          </ac:picMkLst>
        </pc:picChg>
      </pc:sldChg>
      <pc:sldChg chg="modSp">
        <pc:chgData name="Rainould “Choi” Bagnol" userId="S::rainouldbagnol_yahoo.com#ext#@nh4h.onmicrosoft.com::e3d05cc8-aff5-4119-895e-839298d0f37d" providerId="AD" clId="Web-{4CD79849-147D-4E63-A2E7-ECA7394084FA}" dt="2021-11-07T15:42:01.749" v="379" actId="14100"/>
        <pc:sldMkLst>
          <pc:docMk/>
          <pc:sldMk cId="3903848109" sldId="10646"/>
        </pc:sldMkLst>
        <pc:picChg chg="mod">
          <ac:chgData name="Rainould “Choi” Bagnol" userId="S::rainouldbagnol_yahoo.com#ext#@nh4h.onmicrosoft.com::e3d05cc8-aff5-4119-895e-839298d0f37d" providerId="AD" clId="Web-{4CD79849-147D-4E63-A2E7-ECA7394084FA}" dt="2021-11-07T15:42:01.749" v="379" actId="14100"/>
          <ac:picMkLst>
            <pc:docMk/>
            <pc:sldMk cId="3903848109" sldId="10646"/>
            <ac:picMk id="7" creationId="{DA4C2F30-E06C-4FCC-A535-F6EE58D71EC4}"/>
          </ac:picMkLst>
        </pc:picChg>
      </pc:sldChg>
      <pc:sldChg chg="modSp add del">
        <pc:chgData name="Rainould “Choi” Bagnol" userId="S::rainouldbagnol_yahoo.com#ext#@nh4h.onmicrosoft.com::e3d05cc8-aff5-4119-895e-839298d0f37d" providerId="AD" clId="Web-{4CD79849-147D-4E63-A2E7-ECA7394084FA}" dt="2021-11-07T14:57:03.326" v="144"/>
        <pc:sldMkLst>
          <pc:docMk/>
          <pc:sldMk cId="1209851379" sldId="10647"/>
        </pc:sldMkLst>
        <pc:graphicFrameChg chg="mod modGraphic">
          <ac:chgData name="Rainould “Choi” Bagnol" userId="S::rainouldbagnol_yahoo.com#ext#@nh4h.onmicrosoft.com::e3d05cc8-aff5-4119-895e-839298d0f37d" providerId="AD" clId="Web-{4CD79849-147D-4E63-A2E7-ECA7394084FA}" dt="2021-11-07T14:57:03.326" v="144"/>
          <ac:graphicFrameMkLst>
            <pc:docMk/>
            <pc:sldMk cId="1209851379" sldId="10647"/>
            <ac:graphicFrameMk id="8" creationId="{8A9C757B-509E-4AAE-9349-44CB5E72B557}"/>
          </ac:graphicFrameMkLst>
        </pc:graphicFrameChg>
      </pc:sldChg>
      <pc:sldChg chg="addSp modSp add del replId modNotes">
        <pc:chgData name="Rainould “Choi” Bagnol" userId="S::rainouldbagnol_yahoo.com#ext#@nh4h.onmicrosoft.com::e3d05cc8-aff5-4119-895e-839298d0f37d" providerId="AD" clId="Web-{4CD79849-147D-4E63-A2E7-ECA7394084FA}" dt="2021-11-07T15:53:12.086" v="494"/>
        <pc:sldMkLst>
          <pc:docMk/>
          <pc:sldMk cId="3596215057" sldId="10648"/>
        </pc:sldMkLst>
        <pc:spChg chg="add mod">
          <ac:chgData name="Rainould “Choi” Bagnol" userId="S::rainouldbagnol_yahoo.com#ext#@nh4h.onmicrosoft.com::e3d05cc8-aff5-4119-895e-839298d0f37d" providerId="AD" clId="Web-{4CD79849-147D-4E63-A2E7-ECA7394084FA}" dt="2021-11-07T15:51:38.893" v="487" actId="1076"/>
          <ac:spMkLst>
            <pc:docMk/>
            <pc:sldMk cId="3596215057" sldId="10648"/>
            <ac:spMk id="30" creationId="{8FEFB2F7-F7CC-435A-ADF7-0124591CE592}"/>
          </ac:spMkLst>
        </pc:spChg>
        <pc:graphicFrameChg chg="mod modGraphic">
          <ac:chgData name="Rainould “Choi” Bagnol" userId="S::rainouldbagnol_yahoo.com#ext#@nh4h.onmicrosoft.com::e3d05cc8-aff5-4119-895e-839298d0f37d" providerId="AD" clId="Web-{4CD79849-147D-4E63-A2E7-ECA7394084FA}" dt="2021-11-07T15:51:52.800" v="488" actId="1076"/>
          <ac:graphicFrameMkLst>
            <pc:docMk/>
            <pc:sldMk cId="3596215057" sldId="10648"/>
            <ac:graphicFrameMk id="8" creationId="{8A9C757B-509E-4AAE-9349-44CB5E72B557}"/>
          </ac:graphicFrameMkLst>
        </pc:graphicFrameChg>
      </pc:sldChg>
      <pc:sldChg chg="addSp delSp modSp new ord modNotes">
        <pc:chgData name="Rainould “Choi” Bagnol" userId="S::rainouldbagnol_yahoo.com#ext#@nh4h.onmicrosoft.com::e3d05cc8-aff5-4119-895e-839298d0f37d" providerId="AD" clId="Web-{4CD79849-147D-4E63-A2E7-ECA7394084FA}" dt="2021-11-07T15:27:38.524" v="363"/>
        <pc:sldMkLst>
          <pc:docMk/>
          <pc:sldMk cId="2719901221" sldId="10649"/>
        </pc:sldMkLst>
        <pc:spChg chg="del">
          <ac:chgData name="Rainould “Choi” Bagnol" userId="S::rainouldbagnol_yahoo.com#ext#@nh4h.onmicrosoft.com::e3d05cc8-aff5-4119-895e-839298d0f37d" providerId="AD" clId="Web-{4CD79849-147D-4E63-A2E7-ECA7394084FA}" dt="2021-11-07T15:03:53.195" v="178"/>
          <ac:spMkLst>
            <pc:docMk/>
            <pc:sldMk cId="2719901221" sldId="10649"/>
            <ac:spMk id="2" creationId="{8B774DF0-1935-459C-8D85-B200CBDA17E3}"/>
          </ac:spMkLst>
        </pc:spChg>
        <pc:spChg chg="del">
          <ac:chgData name="Rainould “Choi” Bagnol" userId="S::rainouldbagnol_yahoo.com#ext#@nh4h.onmicrosoft.com::e3d05cc8-aff5-4119-895e-839298d0f37d" providerId="AD" clId="Web-{4CD79849-147D-4E63-A2E7-ECA7394084FA}" dt="2021-11-07T15:06:09.813" v="180"/>
          <ac:spMkLst>
            <pc:docMk/>
            <pc:sldMk cId="2719901221" sldId="10649"/>
            <ac:spMk id="4" creationId="{885ABC69-314D-4239-B8A3-B7030317FAFE}"/>
          </ac:spMkLst>
        </pc:spChg>
        <pc:spChg chg="add mod">
          <ac:chgData name="Rainould “Choi” Bagnol" userId="S::rainouldbagnol_yahoo.com#ext#@nh4h.onmicrosoft.com::e3d05cc8-aff5-4119-895e-839298d0f37d" providerId="AD" clId="Web-{4CD79849-147D-4E63-A2E7-ECA7394084FA}" dt="2021-11-07T15:07:47.522" v="188" actId="14100"/>
          <ac:spMkLst>
            <pc:docMk/>
            <pc:sldMk cId="2719901221" sldId="10649"/>
            <ac:spMk id="15" creationId="{19BF9766-0FC8-421A-972B-68710233C62A}"/>
          </ac:spMkLst>
        </pc:spChg>
        <pc:spChg chg="add mod">
          <ac:chgData name="Rainould “Choi” Bagnol" userId="S::rainouldbagnol_yahoo.com#ext#@nh4h.onmicrosoft.com::e3d05cc8-aff5-4119-895e-839298d0f37d" providerId="AD" clId="Web-{4CD79849-147D-4E63-A2E7-ECA7394084FA}" dt="2021-11-07T15:12:05.604" v="203" actId="20577"/>
          <ac:spMkLst>
            <pc:docMk/>
            <pc:sldMk cId="2719901221" sldId="10649"/>
            <ac:spMk id="18" creationId="{C9E78CFB-0680-4C10-94A6-70309B71E2BB}"/>
          </ac:spMkLst>
        </pc:spChg>
        <pc:spChg chg="add mod">
          <ac:chgData name="Rainould “Choi” Bagnol" userId="S::rainouldbagnol_yahoo.com#ext#@nh4h.onmicrosoft.com::e3d05cc8-aff5-4119-895e-839298d0f37d" providerId="AD" clId="Web-{4CD79849-147D-4E63-A2E7-ECA7394084FA}" dt="2021-11-07T15:13:28.812" v="359" actId="20577"/>
          <ac:spMkLst>
            <pc:docMk/>
            <pc:sldMk cId="2719901221" sldId="10649"/>
            <ac:spMk id="19" creationId="{1828A9D4-2577-4667-BB6F-7BE829D7CD03}"/>
          </ac:spMkLst>
        </pc:spChg>
        <pc:graphicFrameChg chg="add del mod">
          <ac:chgData name="Rainould “Choi” Bagnol" userId="S::rainouldbagnol_yahoo.com#ext#@nh4h.onmicrosoft.com::e3d05cc8-aff5-4119-895e-839298d0f37d" providerId="AD" clId="Web-{4CD79849-147D-4E63-A2E7-ECA7394084FA}" dt="2021-11-07T15:07:36.443" v="186"/>
          <ac:graphicFrameMkLst>
            <pc:docMk/>
            <pc:sldMk cId="2719901221" sldId="10649"/>
            <ac:graphicFrameMk id="6" creationId="{C4A333CB-4692-4C0A-9705-3CFF03A24508}"/>
          </ac:graphicFrameMkLst>
        </pc:graphicFrameChg>
        <pc:graphicFrameChg chg="add mod">
          <ac:chgData name="Rainould “Choi” Bagnol" userId="S::rainouldbagnol_yahoo.com#ext#@nh4h.onmicrosoft.com::e3d05cc8-aff5-4119-895e-839298d0f37d" providerId="AD" clId="Web-{4CD79849-147D-4E63-A2E7-ECA7394084FA}" dt="2021-11-07T15:18:43.742" v="361" actId="1076"/>
          <ac:graphicFrameMkLst>
            <pc:docMk/>
            <pc:sldMk cId="2719901221" sldId="10649"/>
            <ac:graphicFrameMk id="21" creationId="{F8D59363-BD8B-460C-8567-7CA15232282A}"/>
          </ac:graphicFrameMkLst>
        </pc:graphicFrameChg>
        <pc:picChg chg="add mod">
          <ac:chgData name="Rainould “Choi” Bagnol" userId="S::rainouldbagnol_yahoo.com#ext#@nh4h.onmicrosoft.com::e3d05cc8-aff5-4119-895e-839298d0f37d" providerId="AD" clId="Web-{4CD79849-147D-4E63-A2E7-ECA7394084FA}" dt="2021-11-07T15:13:20.312" v="345" actId="1076"/>
          <ac:picMkLst>
            <pc:docMk/>
            <pc:sldMk cId="2719901221" sldId="10649"/>
            <ac:picMk id="17" creationId="{4598A5BB-97C6-4FC7-B8EE-8B3CC6A57026}"/>
          </ac:picMkLst>
        </pc:picChg>
      </pc:sldChg>
      <pc:sldChg chg="addSp delSp modSp del mod modShow">
        <pc:chgData name="Rainould “Choi” Bagnol" userId="S::rainouldbagnol_yahoo.com#ext#@nh4h.onmicrosoft.com::e3d05cc8-aff5-4119-895e-839298d0f37d" providerId="AD" clId="Web-{4CD79849-147D-4E63-A2E7-ECA7394084FA}" dt="2021-11-07T14:50:47.506" v="82"/>
        <pc:sldMkLst>
          <pc:docMk/>
          <pc:sldMk cId="3714778184" sldId="10649"/>
        </pc:sldMkLst>
        <pc:spChg chg="add mod">
          <ac:chgData name="Rainould “Choi” Bagnol" userId="S::rainouldbagnol_yahoo.com#ext#@nh4h.onmicrosoft.com::e3d05cc8-aff5-4119-895e-839298d0f37d" providerId="AD" clId="Web-{4CD79849-147D-4E63-A2E7-ECA7394084FA}" dt="2021-11-07T14:23:26.155" v="69" actId="14100"/>
          <ac:spMkLst>
            <pc:docMk/>
            <pc:sldMk cId="3714778184" sldId="10649"/>
            <ac:spMk id="18" creationId="{20022324-1302-47F3-A2DF-4A7FC79B23E8}"/>
          </ac:spMkLst>
        </pc:spChg>
        <pc:spChg chg="add del mod">
          <ac:chgData name="Rainould “Choi” Bagnol" userId="S::rainouldbagnol_yahoo.com#ext#@nh4h.onmicrosoft.com::e3d05cc8-aff5-4119-895e-839298d0f37d" providerId="AD" clId="Web-{4CD79849-147D-4E63-A2E7-ECA7394084FA}" dt="2021-11-07T14:05:26.536" v="18"/>
          <ac:spMkLst>
            <pc:docMk/>
            <pc:sldMk cId="3714778184" sldId="10649"/>
            <ac:spMk id="19" creationId="{4A1AB729-655D-455B-9171-AF5DCF9051C4}"/>
          </ac:spMkLst>
        </pc:spChg>
        <pc:graphicFrameChg chg="mod modGraphic">
          <ac:chgData name="Rainould “Choi” Bagnol" userId="S::rainouldbagnol_yahoo.com#ext#@nh4h.onmicrosoft.com::e3d05cc8-aff5-4119-895e-839298d0f37d" providerId="AD" clId="Web-{4CD79849-147D-4E63-A2E7-ECA7394084FA}" dt="2021-11-07T14:22:22.885" v="65" actId="1076"/>
          <ac:graphicFrameMkLst>
            <pc:docMk/>
            <pc:sldMk cId="3714778184" sldId="10649"/>
            <ac:graphicFrameMk id="8" creationId="{8A9C757B-509E-4AAE-9349-44CB5E72B557}"/>
          </ac:graphicFrameMkLst>
        </pc:graphicFrameChg>
        <pc:graphicFrameChg chg="add mod">
          <ac:chgData name="Rainould “Choi” Bagnol" userId="S::rainouldbagnol_yahoo.com#ext#@nh4h.onmicrosoft.com::e3d05cc8-aff5-4119-895e-839298d0f37d" providerId="AD" clId="Web-{4CD79849-147D-4E63-A2E7-ECA7394084FA}" dt="2021-11-07T14:25:25.724" v="75" actId="1076"/>
          <ac:graphicFrameMkLst>
            <pc:docMk/>
            <pc:sldMk cId="3714778184" sldId="10649"/>
            <ac:graphicFrameMk id="153" creationId="{8C88AD7D-F203-4042-9801-D62E23B177CD}"/>
          </ac:graphicFrameMkLst>
        </pc:graphicFrameChg>
      </pc:sldChg>
      <pc:sldChg chg="addSp modSp add replId modNotes">
        <pc:chgData name="Rainould “Choi” Bagnol" userId="S::rainouldbagnol_yahoo.com#ext#@nh4h.onmicrosoft.com::e3d05cc8-aff5-4119-895e-839298d0f37d" providerId="AD" clId="Web-{4CD79849-147D-4E63-A2E7-ECA7394084FA}" dt="2021-11-07T15:54:02.230" v="499"/>
        <pc:sldMkLst>
          <pc:docMk/>
          <pc:sldMk cId="2038351676" sldId="10650"/>
        </pc:sldMkLst>
        <pc:spChg chg="add mod">
          <ac:chgData name="Rainould “Choi” Bagnol" userId="S::rainouldbagnol_yahoo.com#ext#@nh4h.onmicrosoft.com::e3d05cc8-aff5-4119-895e-839298d0f37d" providerId="AD" clId="Web-{4CD79849-147D-4E63-A2E7-ECA7394084FA}" dt="2021-11-07T15:53:09.227" v="493" actId="1076"/>
          <ac:spMkLst>
            <pc:docMk/>
            <pc:sldMk cId="2038351676" sldId="10650"/>
            <ac:spMk id="30" creationId="{DC5A4793-D816-437F-BC5A-BE781A1B2CBB}"/>
          </ac:spMkLst>
        </pc:spChg>
        <pc:graphicFrameChg chg="modGraphic">
          <ac:chgData name="Rainould “Choi” Bagnol" userId="S::rainouldbagnol_yahoo.com#ext#@nh4h.onmicrosoft.com::e3d05cc8-aff5-4119-895e-839298d0f37d" providerId="AD" clId="Web-{4CD79849-147D-4E63-A2E7-ECA7394084FA}" dt="2021-11-07T15:54:02.230" v="499"/>
          <ac:graphicFrameMkLst>
            <pc:docMk/>
            <pc:sldMk cId="2038351676" sldId="10650"/>
            <ac:graphicFrameMk id="8" creationId="{8A9C757B-509E-4AAE-9349-44CB5E72B557}"/>
          </ac:graphicFrameMkLst>
        </pc:graphicFrameChg>
      </pc:sldChg>
    </pc:docChg>
  </pc:docChgLst>
  <pc:docChgLst>
    <pc:chgData name="Rainould “Choi” Bagnol" userId="S::rainouldbagnol_yahoo.com#ext#@nh4h.onmicrosoft.com::e3d05cc8-aff5-4119-895e-839298d0f37d" providerId="AD" clId="Web-{0DD88781-47EF-427B-BC13-0D79C0F77B32}"/>
    <pc:docChg chg="modSld">
      <pc:chgData name="Rainould “Choi” Bagnol" userId="S::rainouldbagnol_yahoo.com#ext#@nh4h.onmicrosoft.com::e3d05cc8-aff5-4119-895e-839298d0f37d" providerId="AD" clId="Web-{0DD88781-47EF-427B-BC13-0D79C0F77B32}" dt="2021-11-06T21:28:23.787" v="52" actId="20577"/>
      <pc:docMkLst>
        <pc:docMk/>
      </pc:docMkLst>
      <pc:sldChg chg="modSp">
        <pc:chgData name="Rainould “Choi” Bagnol" userId="S::rainouldbagnol_yahoo.com#ext#@nh4h.onmicrosoft.com::e3d05cc8-aff5-4119-895e-839298d0f37d" providerId="AD" clId="Web-{0DD88781-47EF-427B-BC13-0D79C0F77B32}" dt="2021-11-06T20:49:08.390" v="4" actId="1076"/>
        <pc:sldMkLst>
          <pc:docMk/>
          <pc:sldMk cId="3032607302" sldId="10618"/>
        </pc:sldMkLst>
        <pc:graphicFrameChg chg="mod">
          <ac:chgData name="Rainould “Choi” Bagnol" userId="S::rainouldbagnol_yahoo.com#ext#@nh4h.onmicrosoft.com::e3d05cc8-aff5-4119-895e-839298d0f37d" providerId="AD" clId="Web-{0DD88781-47EF-427B-BC13-0D79C0F77B32}" dt="2021-11-06T20:49:08.390" v="4" actId="1076"/>
          <ac:graphicFrameMkLst>
            <pc:docMk/>
            <pc:sldMk cId="3032607302" sldId="10618"/>
            <ac:graphicFrameMk id="10" creationId="{A67087C0-1921-4583-AA06-201BFA37BC33}"/>
          </ac:graphicFrameMkLst>
        </pc:graphicFrameChg>
        <pc:graphicFrameChg chg="mod">
          <ac:chgData name="Rainould “Choi” Bagnol" userId="S::rainouldbagnol_yahoo.com#ext#@nh4h.onmicrosoft.com::e3d05cc8-aff5-4119-895e-839298d0f37d" providerId="AD" clId="Web-{0DD88781-47EF-427B-BC13-0D79C0F77B32}" dt="2021-11-06T20:49:05.233" v="3" actId="1076"/>
          <ac:graphicFrameMkLst>
            <pc:docMk/>
            <pc:sldMk cId="3032607302" sldId="10618"/>
            <ac:graphicFrameMk id="1062" creationId="{EF3F8056-E1D7-460B-B4F8-328EAE924185}"/>
          </ac:graphicFrameMkLst>
        </pc:graphicFrameChg>
      </pc:sldChg>
      <pc:sldChg chg="modSp">
        <pc:chgData name="Rainould “Choi” Bagnol" userId="S::rainouldbagnol_yahoo.com#ext#@nh4h.onmicrosoft.com::e3d05cc8-aff5-4119-895e-839298d0f37d" providerId="AD" clId="Web-{0DD88781-47EF-427B-BC13-0D79C0F77B32}" dt="2021-11-06T21:28:23.787" v="52" actId="20577"/>
        <pc:sldMkLst>
          <pc:docMk/>
          <pc:sldMk cId="2648020247" sldId="10622"/>
        </pc:sldMkLst>
        <pc:spChg chg="mod">
          <ac:chgData name="Rainould “Choi” Bagnol" userId="S::rainouldbagnol_yahoo.com#ext#@nh4h.onmicrosoft.com::e3d05cc8-aff5-4119-895e-839298d0f37d" providerId="AD" clId="Web-{0DD88781-47EF-427B-BC13-0D79C0F77B32}" dt="2021-11-06T21:28:23.787" v="52" actId="20577"/>
          <ac:spMkLst>
            <pc:docMk/>
            <pc:sldMk cId="2648020247" sldId="10622"/>
            <ac:spMk id="3" creationId="{D93A5744-4DC2-F242-A538-219539FE31EE}"/>
          </ac:spMkLst>
        </pc:spChg>
      </pc:sldChg>
    </pc:docChg>
  </pc:docChgLst>
  <pc:docChgLst>
    <pc:chgData name="Rainould “Choi” Bagnol" userId="S::rainouldbagnol_yahoo.com#ext#@nh4h.onmicrosoft.com::e3d05cc8-aff5-4119-895e-839298d0f37d" providerId="AD" clId="Web-{09AA7E53-47C5-4B24-B184-81A99193F6F7}"/>
    <pc:docChg chg="modSld">
      <pc:chgData name="Rainould “Choi” Bagnol" userId="S::rainouldbagnol_yahoo.com#ext#@nh4h.onmicrosoft.com::e3d05cc8-aff5-4119-895e-839298d0f37d" providerId="AD" clId="Web-{09AA7E53-47C5-4B24-B184-81A99193F6F7}" dt="2021-11-06T22:47:53.181" v="1" actId="14100"/>
      <pc:docMkLst>
        <pc:docMk/>
      </pc:docMkLst>
      <pc:sldChg chg="modSp">
        <pc:chgData name="Rainould “Choi” Bagnol" userId="S::rainouldbagnol_yahoo.com#ext#@nh4h.onmicrosoft.com::e3d05cc8-aff5-4119-895e-839298d0f37d" providerId="AD" clId="Web-{09AA7E53-47C5-4B24-B184-81A99193F6F7}" dt="2021-11-06T22:47:53.181" v="1" actId="14100"/>
        <pc:sldMkLst>
          <pc:docMk/>
          <pc:sldMk cId="3350257193" sldId="10640"/>
        </pc:sldMkLst>
        <pc:spChg chg="mod">
          <ac:chgData name="Rainould “Choi” Bagnol" userId="S::rainouldbagnol_yahoo.com#ext#@nh4h.onmicrosoft.com::e3d05cc8-aff5-4119-895e-839298d0f37d" providerId="AD" clId="Web-{09AA7E53-47C5-4B24-B184-81A99193F6F7}" dt="2021-11-06T22:47:44.650" v="0" actId="14100"/>
          <ac:spMkLst>
            <pc:docMk/>
            <pc:sldMk cId="3350257193" sldId="10640"/>
            <ac:spMk id="1098" creationId="{B57B105A-4B4E-494B-842C-725D84E7DB10}"/>
          </ac:spMkLst>
        </pc:spChg>
        <pc:picChg chg="mod">
          <ac:chgData name="Rainould “Choi” Bagnol" userId="S::rainouldbagnol_yahoo.com#ext#@nh4h.onmicrosoft.com::e3d05cc8-aff5-4119-895e-839298d0f37d" providerId="AD" clId="Web-{09AA7E53-47C5-4B24-B184-81A99193F6F7}" dt="2021-11-06T22:47:53.181" v="1" actId="14100"/>
          <ac:picMkLst>
            <pc:docMk/>
            <pc:sldMk cId="3350257193" sldId="10640"/>
            <ac:picMk id="1097" creationId="{4D652CDA-AA50-418B-9805-916AC9736DA7}"/>
          </ac:picMkLst>
        </pc:picChg>
      </pc:sldChg>
    </pc:docChg>
  </pc:docChgLst>
  <pc:docChgLst>
    <pc:chgData name="Claire Eide" userId="S::claireleide_gmail.com#ext#@nh4h.onmicrosoft.com::fe7a3262-9e78-4569-931b-c982ab7e482c" providerId="AD" clId="Web-{A92260AA-F291-4BAB-8B9B-9F8CC7EF55AE}"/>
    <pc:docChg chg="modSld modMainMaster">
      <pc:chgData name="Claire Eide" userId="S::claireleide_gmail.com#ext#@nh4h.onmicrosoft.com::fe7a3262-9e78-4569-931b-c982ab7e482c" providerId="AD" clId="Web-{A92260AA-F291-4BAB-8B9B-9F8CC7EF55AE}" dt="2021-11-07T16:02:21.055" v="1"/>
      <pc:docMkLst>
        <pc:docMk/>
      </pc:docMkLst>
      <pc:sldMasterChg chg="mod modSldLayout">
        <pc:chgData name="Claire Eide" userId="S::claireleide_gmail.com#ext#@nh4h.onmicrosoft.com::fe7a3262-9e78-4569-931b-c982ab7e482c" providerId="AD" clId="Web-{A92260AA-F291-4BAB-8B9B-9F8CC7EF55AE}" dt="2021-11-07T16:02:21.055" v="1"/>
        <pc:sldMasterMkLst>
          <pc:docMk/>
          <pc:sldMasterMk cId="0" sldId="2147483656"/>
        </pc:sldMasterMkLst>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63"/>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65"/>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66"/>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67"/>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69"/>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0"/>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1"/>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2"/>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3"/>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4"/>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5"/>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6"/>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77"/>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1390388981" sldId="2147483678"/>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80"/>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84"/>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85"/>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86"/>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88"/>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0"/>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2"/>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3"/>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4"/>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5"/>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6"/>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7"/>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8"/>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0" sldId="2147483699"/>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3806374034" sldId="2147483700"/>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309145177" sldId="2147483702"/>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4049722040" sldId="2147483703"/>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1262008746" sldId="2147483704"/>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3864008341" sldId="2147483705"/>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4157097749" sldId="2147483706"/>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3235045746" sldId="2147483707"/>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422406525" sldId="2147483708"/>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3409755974" sldId="2147483709"/>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1868104539" sldId="2147483711"/>
          </pc:sldLayoutMkLst>
        </pc:sldLayoutChg>
        <pc:sldLayoutChg chg="mod">
          <pc:chgData name="Claire Eide" userId="S::claireleide_gmail.com#ext#@nh4h.onmicrosoft.com::fe7a3262-9e78-4569-931b-c982ab7e482c" providerId="AD" clId="Web-{A92260AA-F291-4BAB-8B9B-9F8CC7EF55AE}" dt="2021-11-07T16:02:21.055" v="1"/>
          <pc:sldLayoutMkLst>
            <pc:docMk/>
            <pc:sldMasterMk cId="0" sldId="2147483656"/>
            <pc:sldLayoutMk cId="819138703" sldId="2147483712"/>
          </pc:sldLayoutMkLst>
        </pc:sldLayoutChg>
      </pc:sldMasterChg>
    </pc:docChg>
  </pc:docChgLst>
  <pc:docChgLst>
    <pc:chgData name="Camille Chiong" userId="S::camille.chiong_rinimc.org#ext#@nh4h.onmicrosoft.com::a70c91b4-ce89-4529-b457-8b439f8d1187" providerId="AD" clId="Web-{24341D65-8BC4-4AB5-A592-373FAC836012}"/>
    <pc:docChg chg="modSld">
      <pc:chgData name="Camille Chiong" userId="S::camille.chiong_rinimc.org#ext#@nh4h.onmicrosoft.com::a70c91b4-ce89-4529-b457-8b439f8d1187" providerId="AD" clId="Web-{24341D65-8BC4-4AB5-A592-373FAC836012}" dt="2021-11-06T17:51:00.377" v="113" actId="20577"/>
      <pc:docMkLst>
        <pc:docMk/>
      </pc:docMkLst>
      <pc:sldChg chg="modSp">
        <pc:chgData name="Camille Chiong" userId="S::camille.chiong_rinimc.org#ext#@nh4h.onmicrosoft.com::a70c91b4-ce89-4529-b457-8b439f8d1187" providerId="AD" clId="Web-{24341D65-8BC4-4AB5-A592-373FAC836012}" dt="2021-11-06T17:51:00.377" v="113" actId="20577"/>
        <pc:sldMkLst>
          <pc:docMk/>
          <pc:sldMk cId="1786893396" sldId="10625"/>
        </pc:sldMkLst>
        <pc:spChg chg="mod">
          <ac:chgData name="Camille Chiong" userId="S::camille.chiong_rinimc.org#ext#@nh4h.onmicrosoft.com::a70c91b4-ce89-4529-b457-8b439f8d1187" providerId="AD" clId="Web-{24341D65-8BC4-4AB5-A592-373FAC836012}" dt="2021-11-06T17:51:00.377" v="113" actId="20577"/>
          <ac:spMkLst>
            <pc:docMk/>
            <pc:sldMk cId="1786893396" sldId="10625"/>
            <ac:spMk id="3" creationId="{18F148FD-C706-6740-AB38-5455211202DC}"/>
          </ac:spMkLst>
        </pc:spChg>
      </pc:sldChg>
    </pc:docChg>
  </pc:docChgLst>
  <pc:docChgLst>
    <pc:chgData name="Claire Eide" userId="S::claireleide_gmail.com#ext#@nh4h.onmicrosoft.com::fe7a3262-9e78-4569-931b-c982ab7e482c" providerId="AD" clId="Web-{4138B425-8ABA-4204-A656-30B85AEEC8CD}"/>
    <pc:docChg chg="modSld">
      <pc:chgData name="Claire Eide" userId="S::claireleide_gmail.com#ext#@nh4h.onmicrosoft.com::fe7a3262-9e78-4569-931b-c982ab7e482c" providerId="AD" clId="Web-{4138B425-8ABA-4204-A656-30B85AEEC8CD}" dt="2021-11-06T17:48:25.223" v="17" actId="20577"/>
      <pc:docMkLst>
        <pc:docMk/>
      </pc:docMkLst>
      <pc:sldChg chg="modSp">
        <pc:chgData name="Claire Eide" userId="S::claireleide_gmail.com#ext#@nh4h.onmicrosoft.com::fe7a3262-9e78-4569-931b-c982ab7e482c" providerId="AD" clId="Web-{4138B425-8ABA-4204-A656-30B85AEEC8CD}" dt="2021-11-06T17:46:43.597" v="3"/>
        <pc:sldMkLst>
          <pc:docMk/>
          <pc:sldMk cId="2839088354" sldId="10636"/>
        </pc:sldMkLst>
        <pc:graphicFrameChg chg="mod modGraphic">
          <ac:chgData name="Claire Eide" userId="S::claireleide_gmail.com#ext#@nh4h.onmicrosoft.com::fe7a3262-9e78-4569-931b-c982ab7e482c" providerId="AD" clId="Web-{4138B425-8ABA-4204-A656-30B85AEEC8CD}" dt="2021-11-06T17:46:43.597" v="3"/>
          <ac:graphicFrameMkLst>
            <pc:docMk/>
            <pc:sldMk cId="2839088354" sldId="10636"/>
            <ac:graphicFrameMk id="16" creationId="{00000000-0000-0000-0000-000000000000}"/>
          </ac:graphicFrameMkLst>
        </pc:graphicFrameChg>
      </pc:sldChg>
      <pc:sldChg chg="modSp">
        <pc:chgData name="Claire Eide" userId="S::claireleide_gmail.com#ext#@nh4h.onmicrosoft.com::fe7a3262-9e78-4569-931b-c982ab7e482c" providerId="AD" clId="Web-{4138B425-8ABA-4204-A656-30B85AEEC8CD}" dt="2021-11-06T17:48:25.223" v="17" actId="20577"/>
        <pc:sldMkLst>
          <pc:docMk/>
          <pc:sldMk cId="2437241142" sldId="10638"/>
        </pc:sldMkLst>
        <pc:spChg chg="mod">
          <ac:chgData name="Claire Eide" userId="S::claireleide_gmail.com#ext#@nh4h.onmicrosoft.com::fe7a3262-9e78-4569-931b-c982ab7e482c" providerId="AD" clId="Web-{4138B425-8ABA-4204-A656-30B85AEEC8CD}" dt="2021-11-06T17:48:25.223" v="17" actId="20577"/>
          <ac:spMkLst>
            <pc:docMk/>
            <pc:sldMk cId="2437241142" sldId="10638"/>
            <ac:spMk id="3" creationId="{18F148FD-C706-6740-AB38-5455211202DC}"/>
          </ac:spMkLst>
        </pc:spChg>
      </pc:sldChg>
    </pc:docChg>
  </pc:docChgLst>
  <pc:docChgLst>
    <pc:chgData name="Wachtl, Robert" userId="S::wachtlr_ccf.org#ext#@nh4h.onmicrosoft.com::ab8c5077-5fd8-47a3-ab82-8bb695a31613" providerId="AD" clId="Web-{22018AB8-8667-4F20-881B-52AF4C0072AA}"/>
    <pc:docChg chg="addSld modSld">
      <pc:chgData name="Wachtl, Robert" userId="S::wachtlr_ccf.org#ext#@nh4h.onmicrosoft.com::ab8c5077-5fd8-47a3-ab82-8bb695a31613" providerId="AD" clId="Web-{22018AB8-8667-4F20-881B-52AF4C0072AA}" dt="2021-11-06T17:30:19.831" v="527" actId="20577"/>
      <pc:docMkLst>
        <pc:docMk/>
      </pc:docMkLst>
      <pc:sldChg chg="modSp">
        <pc:chgData name="Wachtl, Robert" userId="S::wachtlr_ccf.org#ext#@nh4h.onmicrosoft.com::ab8c5077-5fd8-47a3-ab82-8bb695a31613" providerId="AD" clId="Web-{22018AB8-8667-4F20-881B-52AF4C0072AA}" dt="2021-11-06T17:30:19.831" v="527" actId="20577"/>
        <pc:sldMkLst>
          <pc:docMk/>
          <pc:sldMk cId="3032607302" sldId="10618"/>
        </pc:sldMkLst>
        <pc:spChg chg="mod">
          <ac:chgData name="Wachtl, Robert" userId="S::wachtlr_ccf.org#ext#@nh4h.onmicrosoft.com::ab8c5077-5fd8-47a3-ab82-8bb695a31613" providerId="AD" clId="Web-{22018AB8-8667-4F20-881B-52AF4C0072AA}" dt="2021-11-06T17:30:19.831" v="527" actId="20577"/>
          <ac:spMkLst>
            <pc:docMk/>
            <pc:sldMk cId="3032607302" sldId="10618"/>
            <ac:spMk id="3" creationId="{B3011B46-AEDD-0845-AAF3-FC440A76A4DD}"/>
          </ac:spMkLst>
        </pc:spChg>
      </pc:sldChg>
      <pc:sldChg chg="modSp new">
        <pc:chgData name="Wachtl, Robert" userId="S::wachtlr_ccf.org#ext#@nh4h.onmicrosoft.com::ab8c5077-5fd8-47a3-ab82-8bb695a31613" providerId="AD" clId="Web-{22018AB8-8667-4F20-881B-52AF4C0072AA}" dt="2021-11-06T17:10:40.195" v="14" actId="20577"/>
        <pc:sldMkLst>
          <pc:docMk/>
          <pc:sldMk cId="4077221967" sldId="10635"/>
        </pc:sldMkLst>
        <pc:spChg chg="mod">
          <ac:chgData name="Wachtl, Robert" userId="S::wachtlr_ccf.org#ext#@nh4h.onmicrosoft.com::ab8c5077-5fd8-47a3-ab82-8bb695a31613" providerId="AD" clId="Web-{22018AB8-8667-4F20-881B-52AF4C0072AA}" dt="2021-11-06T17:10:16.211" v="7" actId="20577"/>
          <ac:spMkLst>
            <pc:docMk/>
            <pc:sldMk cId="4077221967" sldId="10635"/>
            <ac:spMk id="2" creationId="{B22678C0-FA2B-49B3-B2FA-F57D424A4E14}"/>
          </ac:spMkLst>
        </pc:spChg>
        <pc:spChg chg="mod">
          <ac:chgData name="Wachtl, Robert" userId="S::wachtlr_ccf.org#ext#@nh4h.onmicrosoft.com::ab8c5077-5fd8-47a3-ab82-8bb695a31613" providerId="AD" clId="Web-{22018AB8-8667-4F20-881B-52AF4C0072AA}" dt="2021-11-06T17:10:40.195" v="14" actId="20577"/>
          <ac:spMkLst>
            <pc:docMk/>
            <pc:sldMk cId="4077221967" sldId="10635"/>
            <ac:spMk id="3" creationId="{FEA6FC61-A785-4A10-B56C-E29240E5FA0E}"/>
          </ac:spMkLst>
        </pc:spChg>
      </pc:sldChg>
    </pc:docChg>
  </pc:docChgLst>
  <pc:docChgLst>
    <pc:chgData name="Rainould “Choi” Bagnol" userId="S::rainouldbagnol_yahoo.com#ext#@nh4h.onmicrosoft.com::e3d05cc8-aff5-4119-895e-839298d0f37d" providerId="AD" clId="Web-{9AE49943-45E7-4E75-BA02-69E857C1774F}"/>
    <pc:docChg chg="modSld">
      <pc:chgData name="Rainould “Choi” Bagnol" userId="S::rainouldbagnol_yahoo.com#ext#@nh4h.onmicrosoft.com::e3d05cc8-aff5-4119-895e-839298d0f37d" providerId="AD" clId="Web-{9AE49943-45E7-4E75-BA02-69E857C1774F}" dt="2021-11-07T17:43:02.141" v="20" actId="1076"/>
      <pc:docMkLst>
        <pc:docMk/>
      </pc:docMkLst>
      <pc:sldChg chg="modSp">
        <pc:chgData name="Rainould “Choi” Bagnol" userId="S::rainouldbagnol_yahoo.com#ext#@nh4h.onmicrosoft.com::e3d05cc8-aff5-4119-895e-839298d0f37d" providerId="AD" clId="Web-{9AE49943-45E7-4E75-BA02-69E857C1774F}" dt="2021-11-07T17:43:02.141" v="20" actId="1076"/>
        <pc:sldMkLst>
          <pc:docMk/>
          <pc:sldMk cId="2648020247" sldId="10622"/>
        </pc:sldMkLst>
        <pc:spChg chg="mod">
          <ac:chgData name="Rainould “Choi” Bagnol" userId="S::rainouldbagnol_yahoo.com#ext#@nh4h.onmicrosoft.com::e3d05cc8-aff5-4119-895e-839298d0f37d" providerId="AD" clId="Web-{9AE49943-45E7-4E75-BA02-69E857C1774F}" dt="2021-11-07T17:43:02.141" v="20" actId="1076"/>
          <ac:spMkLst>
            <pc:docMk/>
            <pc:sldMk cId="2648020247" sldId="10622"/>
            <ac:spMk id="2" creationId="{4E07AD74-EE9F-B249-AB06-F4B411075708}"/>
          </ac:spMkLst>
        </pc:spChg>
        <pc:spChg chg="mod">
          <ac:chgData name="Rainould “Choi” Bagnol" userId="S::rainouldbagnol_yahoo.com#ext#@nh4h.onmicrosoft.com::e3d05cc8-aff5-4119-895e-839298d0f37d" providerId="AD" clId="Web-{9AE49943-45E7-4E75-BA02-69E857C1774F}" dt="2021-11-07T17:42:00.921" v="2" actId="1076"/>
          <ac:spMkLst>
            <pc:docMk/>
            <pc:sldMk cId="2648020247" sldId="10622"/>
            <ac:spMk id="3" creationId="{D93A5744-4DC2-F242-A538-219539FE31EE}"/>
          </ac:spMkLst>
        </pc:spChg>
      </pc:sldChg>
    </pc:docChg>
  </pc:docChgLst>
  <pc:docChgLst>
    <pc:chgData name="Wachtl, Robert" userId="S::wachtlr_ccf.org#ext#@nh4h.onmicrosoft.com::ab8c5077-5fd8-47a3-ab82-8bb695a31613" providerId="AD" clId="Web-{BB09A263-58E9-4625-B673-B48A12B32D4E}"/>
    <pc:docChg chg="addSld delSld modSld sldOrd">
      <pc:chgData name="Wachtl, Robert" userId="S::wachtlr_ccf.org#ext#@nh4h.onmicrosoft.com::ab8c5077-5fd8-47a3-ab82-8bb695a31613" providerId="AD" clId="Web-{BB09A263-58E9-4625-B673-B48A12B32D4E}" dt="2021-11-06T19:46:59.203" v="3720"/>
      <pc:docMkLst>
        <pc:docMk/>
      </pc:docMkLst>
      <pc:sldChg chg="modSp ord">
        <pc:chgData name="Wachtl, Robert" userId="S::wachtlr_ccf.org#ext#@nh4h.onmicrosoft.com::ab8c5077-5fd8-47a3-ab82-8bb695a31613" providerId="AD" clId="Web-{BB09A263-58E9-4625-B673-B48A12B32D4E}" dt="2021-11-06T19:08:53.973" v="3675"/>
        <pc:sldMkLst>
          <pc:docMk/>
          <pc:sldMk cId="399049100" sldId="317"/>
        </pc:sldMkLst>
        <pc:spChg chg="mod">
          <ac:chgData name="Wachtl, Robert" userId="S::wachtlr_ccf.org#ext#@nh4h.onmicrosoft.com::ab8c5077-5fd8-47a3-ab82-8bb695a31613" providerId="AD" clId="Web-{BB09A263-58E9-4625-B673-B48A12B32D4E}" dt="2021-11-06T19:08:10.989" v="3672" actId="14100"/>
          <ac:spMkLst>
            <pc:docMk/>
            <pc:sldMk cId="399049100" sldId="317"/>
            <ac:spMk id="3" creationId="{00000000-0000-0000-0000-000000000000}"/>
          </ac:spMkLst>
        </pc:spChg>
        <pc:spChg chg="mod">
          <ac:chgData name="Wachtl, Robert" userId="S::wachtlr_ccf.org#ext#@nh4h.onmicrosoft.com::ab8c5077-5fd8-47a3-ab82-8bb695a31613" providerId="AD" clId="Web-{BB09A263-58E9-4625-B673-B48A12B32D4E}" dt="2021-11-06T19:08:19.723" v="3674" actId="20577"/>
          <ac:spMkLst>
            <pc:docMk/>
            <pc:sldMk cId="399049100" sldId="317"/>
            <ac:spMk id="5" creationId="{00000000-0000-0000-0000-000000000000}"/>
          </ac:spMkLst>
        </pc:spChg>
      </pc:sldChg>
      <pc:sldChg chg="modSp ord">
        <pc:chgData name="Wachtl, Robert" userId="S::wachtlr_ccf.org#ext#@nh4h.onmicrosoft.com::ab8c5077-5fd8-47a3-ab82-8bb695a31613" providerId="AD" clId="Web-{BB09A263-58E9-4625-B673-B48A12B32D4E}" dt="2021-11-06T19:10:42.317" v="3695" actId="20577"/>
        <pc:sldMkLst>
          <pc:docMk/>
          <pc:sldMk cId="1690653831" sldId="319"/>
        </pc:sldMkLst>
        <pc:spChg chg="mod">
          <ac:chgData name="Wachtl, Robert" userId="S::wachtlr_ccf.org#ext#@nh4h.onmicrosoft.com::ab8c5077-5fd8-47a3-ab82-8bb695a31613" providerId="AD" clId="Web-{BB09A263-58E9-4625-B673-B48A12B32D4E}" dt="2021-11-06T19:10:42.317" v="3695" actId="20577"/>
          <ac:spMkLst>
            <pc:docMk/>
            <pc:sldMk cId="1690653831" sldId="319"/>
            <ac:spMk id="2" creationId="{00000000-0000-0000-0000-000000000000}"/>
          </ac:spMkLst>
        </pc:spChg>
        <pc:spChg chg="mod">
          <ac:chgData name="Wachtl, Robert" userId="S::wachtlr_ccf.org#ext#@nh4h.onmicrosoft.com::ab8c5077-5fd8-47a3-ab82-8bb695a31613" providerId="AD" clId="Web-{BB09A263-58E9-4625-B673-B48A12B32D4E}" dt="2021-11-06T19:10:30.161" v="3681" actId="20577"/>
          <ac:spMkLst>
            <pc:docMk/>
            <pc:sldMk cId="1690653831" sldId="319"/>
            <ac:spMk id="3" creationId="{00000000-0000-0000-0000-000000000000}"/>
          </ac:spMkLst>
        </pc:spChg>
      </pc:sldChg>
      <pc:sldChg chg="modSp mod ord modShow">
        <pc:chgData name="Wachtl, Robert" userId="S::wachtlr_ccf.org#ext#@nh4h.onmicrosoft.com::ab8c5077-5fd8-47a3-ab82-8bb695a31613" providerId="AD" clId="Web-{BB09A263-58E9-4625-B673-B48A12B32D4E}" dt="2021-11-06T19:15:04.223" v="3719"/>
        <pc:sldMkLst>
          <pc:docMk/>
          <pc:sldMk cId="956726264" sldId="320"/>
        </pc:sldMkLst>
        <pc:spChg chg="mod">
          <ac:chgData name="Wachtl, Robert" userId="S::wachtlr_ccf.org#ext#@nh4h.onmicrosoft.com::ab8c5077-5fd8-47a3-ab82-8bb695a31613" providerId="AD" clId="Web-{BB09A263-58E9-4625-B673-B48A12B32D4E}" dt="2021-11-06T19:11:54.770" v="3716" actId="20577"/>
          <ac:spMkLst>
            <pc:docMk/>
            <pc:sldMk cId="956726264" sldId="320"/>
            <ac:spMk id="2" creationId="{00000000-0000-0000-0000-000000000000}"/>
          </ac:spMkLst>
        </pc:spChg>
        <pc:spChg chg="mod">
          <ac:chgData name="Wachtl, Robert" userId="S::wachtlr_ccf.org#ext#@nh4h.onmicrosoft.com::ab8c5077-5fd8-47a3-ab82-8bb695a31613" providerId="AD" clId="Web-{BB09A263-58E9-4625-B673-B48A12B32D4E}" dt="2021-11-06T19:14:51.035" v="3718" actId="20577"/>
          <ac:spMkLst>
            <pc:docMk/>
            <pc:sldMk cId="956726264" sldId="320"/>
            <ac:spMk id="3" creationId="{00000000-0000-0000-0000-000000000000}"/>
          </ac:spMkLst>
        </pc:spChg>
      </pc:sldChg>
      <pc:sldChg chg="modSp">
        <pc:chgData name="Wachtl, Robert" userId="S::wachtlr_ccf.org#ext#@nh4h.onmicrosoft.com::ab8c5077-5fd8-47a3-ab82-8bb695a31613" providerId="AD" clId="Web-{BB09A263-58E9-4625-B673-B48A12B32D4E}" dt="2021-11-06T17:48:26.148" v="322" actId="20577"/>
        <pc:sldMkLst>
          <pc:docMk/>
          <pc:sldMk cId="3032607302" sldId="10618"/>
        </pc:sldMkLst>
        <pc:spChg chg="mod">
          <ac:chgData name="Wachtl, Robert" userId="S::wachtlr_ccf.org#ext#@nh4h.onmicrosoft.com::ab8c5077-5fd8-47a3-ab82-8bb695a31613" providerId="AD" clId="Web-{BB09A263-58E9-4625-B673-B48A12B32D4E}" dt="2021-11-06T17:48:26.148" v="322" actId="20577"/>
          <ac:spMkLst>
            <pc:docMk/>
            <pc:sldMk cId="3032607302" sldId="10618"/>
            <ac:spMk id="3" creationId="{B3011B46-AEDD-0845-AAF3-FC440A76A4DD}"/>
          </ac:spMkLst>
        </pc:spChg>
      </pc:sldChg>
      <pc:sldChg chg="modSp">
        <pc:chgData name="Wachtl, Robert" userId="S::wachtlr_ccf.org#ext#@nh4h.onmicrosoft.com::ab8c5077-5fd8-47a3-ab82-8bb695a31613" providerId="AD" clId="Web-{BB09A263-58E9-4625-B673-B48A12B32D4E}" dt="2021-11-06T18:31:26.990" v="2435" actId="20577"/>
        <pc:sldMkLst>
          <pc:docMk/>
          <pc:sldMk cId="608815595" sldId="10620"/>
        </pc:sldMkLst>
        <pc:spChg chg="mod">
          <ac:chgData name="Wachtl, Robert" userId="S::wachtlr_ccf.org#ext#@nh4h.onmicrosoft.com::ab8c5077-5fd8-47a3-ab82-8bb695a31613" providerId="AD" clId="Web-{BB09A263-58E9-4625-B673-B48A12B32D4E}" dt="2021-11-06T18:31:26.990" v="2435" actId="20577"/>
          <ac:spMkLst>
            <pc:docMk/>
            <pc:sldMk cId="608815595" sldId="10620"/>
            <ac:spMk id="3" creationId="{A84C3720-FA51-094D-AF9E-23222EB6AECC}"/>
          </ac:spMkLst>
        </pc:spChg>
      </pc:sldChg>
      <pc:sldChg chg="modSp">
        <pc:chgData name="Wachtl, Robert" userId="S::wachtlr_ccf.org#ext#@nh4h.onmicrosoft.com::ab8c5077-5fd8-47a3-ab82-8bb695a31613" providerId="AD" clId="Web-{BB09A263-58E9-4625-B673-B48A12B32D4E}" dt="2021-11-06T18:55:11.725" v="2797" actId="20577"/>
        <pc:sldMkLst>
          <pc:docMk/>
          <pc:sldMk cId="2648020247" sldId="10622"/>
        </pc:sldMkLst>
        <pc:spChg chg="mod">
          <ac:chgData name="Wachtl, Robert" userId="S::wachtlr_ccf.org#ext#@nh4h.onmicrosoft.com::ab8c5077-5fd8-47a3-ab82-8bb695a31613" providerId="AD" clId="Web-{BB09A263-58E9-4625-B673-B48A12B32D4E}" dt="2021-11-06T18:55:11.725" v="2797" actId="20577"/>
          <ac:spMkLst>
            <pc:docMk/>
            <pc:sldMk cId="2648020247" sldId="10622"/>
            <ac:spMk id="3" creationId="{D93A5744-4DC2-F242-A538-219539FE31EE}"/>
          </ac:spMkLst>
        </pc:spChg>
      </pc:sldChg>
      <pc:sldChg chg="modSp">
        <pc:chgData name="Wachtl, Robert" userId="S::wachtlr_ccf.org#ext#@nh4h.onmicrosoft.com::ab8c5077-5fd8-47a3-ab82-8bb695a31613" providerId="AD" clId="Web-{BB09A263-58E9-4625-B673-B48A12B32D4E}" dt="2021-11-06T18:34:17.602" v="2462"/>
        <pc:sldMkLst>
          <pc:docMk/>
          <pc:sldMk cId="2233709375" sldId="10627"/>
        </pc:sldMkLst>
        <pc:spChg chg="mod">
          <ac:chgData name="Wachtl, Robert" userId="S::wachtlr_ccf.org#ext#@nh4h.onmicrosoft.com::ab8c5077-5fd8-47a3-ab82-8bb695a31613" providerId="AD" clId="Web-{BB09A263-58E9-4625-B673-B48A12B32D4E}" dt="2021-11-06T18:34:17.602" v="2462"/>
          <ac:spMkLst>
            <pc:docMk/>
            <pc:sldMk cId="2233709375" sldId="10627"/>
            <ac:spMk id="3" creationId="{6CC77125-3010-8943-88B3-597FB54A8C53}"/>
          </ac:spMkLst>
        </pc:spChg>
      </pc:sldChg>
      <pc:sldChg chg="addSp modSp del ord">
        <pc:chgData name="Wachtl, Robert" userId="S::wachtlr_ccf.org#ext#@nh4h.onmicrosoft.com::ab8c5077-5fd8-47a3-ab82-8bb695a31613" providerId="AD" clId="Web-{BB09A263-58E9-4625-B673-B48A12B32D4E}" dt="2021-11-06T18:14:17.113" v="906"/>
        <pc:sldMkLst>
          <pc:docMk/>
          <pc:sldMk cId="2106480414" sldId="10632"/>
        </pc:sldMkLst>
        <pc:spChg chg="add mod">
          <ac:chgData name="Wachtl, Robert" userId="S::wachtlr_ccf.org#ext#@nh4h.onmicrosoft.com::ab8c5077-5fd8-47a3-ab82-8bb695a31613" providerId="AD" clId="Web-{BB09A263-58E9-4625-B673-B48A12B32D4E}" dt="2021-11-06T18:13:52.175" v="904" actId="20577"/>
          <ac:spMkLst>
            <pc:docMk/>
            <pc:sldMk cId="2106480414" sldId="10632"/>
            <ac:spMk id="4" creationId="{0941D5CD-61DB-4E4F-AD0D-EFA529029DD2}"/>
          </ac:spMkLst>
        </pc:spChg>
        <pc:graphicFrameChg chg="mod modGraphic">
          <ac:chgData name="Wachtl, Robert" userId="S::wachtlr_ccf.org#ext#@nh4h.onmicrosoft.com::ab8c5077-5fd8-47a3-ab82-8bb695a31613" providerId="AD" clId="Web-{BB09A263-58E9-4625-B673-B48A12B32D4E}" dt="2021-11-06T18:12:34.348" v="862" actId="1076"/>
          <ac:graphicFrameMkLst>
            <pc:docMk/>
            <pc:sldMk cId="2106480414" sldId="10632"/>
            <ac:graphicFrameMk id="16" creationId="{00000000-0000-0000-0000-000000000000}"/>
          </ac:graphicFrameMkLst>
        </pc:graphicFrameChg>
      </pc:sldChg>
      <pc:sldChg chg="modSp mod modShow">
        <pc:chgData name="Wachtl, Robert" userId="S::wachtlr_ccf.org#ext#@nh4h.onmicrosoft.com::ab8c5077-5fd8-47a3-ab82-8bb695a31613" providerId="AD" clId="Web-{BB09A263-58E9-4625-B673-B48A12B32D4E}" dt="2021-11-06T18:24:33.944" v="1751"/>
        <pc:sldMkLst>
          <pc:docMk/>
          <pc:sldMk cId="4077221967" sldId="10635"/>
        </pc:sldMkLst>
        <pc:spChg chg="mod">
          <ac:chgData name="Wachtl, Robert" userId="S::wachtlr_ccf.org#ext#@nh4h.onmicrosoft.com::ab8c5077-5fd8-47a3-ab82-8bb695a31613" providerId="AD" clId="Web-{BB09A263-58E9-4625-B673-B48A12B32D4E}" dt="2021-11-06T18:01:31.599" v="787" actId="20577"/>
          <ac:spMkLst>
            <pc:docMk/>
            <pc:sldMk cId="4077221967" sldId="10635"/>
            <ac:spMk id="3" creationId="{FEA6FC61-A785-4A10-B56C-E29240E5FA0E}"/>
          </ac:spMkLst>
        </pc:spChg>
      </pc:sldChg>
      <pc:sldChg chg="modSp ord">
        <pc:chgData name="Wachtl, Robert" userId="S::wachtlr_ccf.org#ext#@nh4h.onmicrosoft.com::ab8c5077-5fd8-47a3-ab82-8bb695a31613" providerId="AD" clId="Web-{BB09A263-58E9-4625-B673-B48A12B32D4E}" dt="2021-11-06T19:46:59.203" v="3720"/>
        <pc:sldMkLst>
          <pc:docMk/>
          <pc:sldMk cId="2839088354" sldId="10636"/>
        </pc:sldMkLst>
        <pc:graphicFrameChg chg="mod modGraphic">
          <ac:chgData name="Wachtl, Robert" userId="S::wachtlr_ccf.org#ext#@nh4h.onmicrosoft.com::ab8c5077-5fd8-47a3-ab82-8bb695a31613" providerId="AD" clId="Web-{BB09A263-58E9-4625-B673-B48A12B32D4E}" dt="2021-11-06T19:06:27.239" v="3654"/>
          <ac:graphicFrameMkLst>
            <pc:docMk/>
            <pc:sldMk cId="2839088354" sldId="10636"/>
            <ac:graphicFrameMk id="16" creationId="{00000000-0000-0000-0000-000000000000}"/>
          </ac:graphicFrameMkLst>
        </pc:graphicFrameChg>
      </pc:sldChg>
      <pc:sldChg chg="modSp new">
        <pc:chgData name="Wachtl, Robert" userId="S::wachtlr_ccf.org#ext#@nh4h.onmicrosoft.com::ab8c5077-5fd8-47a3-ab82-8bb695a31613" providerId="AD" clId="Web-{BB09A263-58E9-4625-B673-B48A12B32D4E}" dt="2021-11-06T19:11:10.567" v="3697" actId="20577"/>
        <pc:sldMkLst>
          <pc:docMk/>
          <pc:sldMk cId="1554022787" sldId="10639"/>
        </pc:sldMkLst>
        <pc:spChg chg="mod">
          <ac:chgData name="Wachtl, Robert" userId="S::wachtlr_ccf.org#ext#@nh4h.onmicrosoft.com::ab8c5077-5fd8-47a3-ab82-8bb695a31613" providerId="AD" clId="Web-{BB09A263-58E9-4625-B673-B48A12B32D4E}" dt="2021-11-06T17:54:29.569" v="480" actId="20577"/>
          <ac:spMkLst>
            <pc:docMk/>
            <pc:sldMk cId="1554022787" sldId="10639"/>
            <ac:spMk id="2" creationId="{EEC1FBF9-4638-49C9-BD0A-D90EDDB81DA9}"/>
          </ac:spMkLst>
        </pc:spChg>
        <pc:spChg chg="mod">
          <ac:chgData name="Wachtl, Robert" userId="S::wachtlr_ccf.org#ext#@nh4h.onmicrosoft.com::ab8c5077-5fd8-47a3-ab82-8bb695a31613" providerId="AD" clId="Web-{BB09A263-58E9-4625-B673-B48A12B32D4E}" dt="2021-11-06T19:11:10.567" v="3697" actId="20577"/>
          <ac:spMkLst>
            <pc:docMk/>
            <pc:sldMk cId="1554022787" sldId="10639"/>
            <ac:spMk id="3" creationId="{74E8112A-12B5-40DF-8DE1-E32B4816B98E}"/>
          </ac:spMkLst>
        </pc:spChg>
        <pc:spChg chg="mod">
          <ac:chgData name="Wachtl, Robert" userId="S::wachtlr_ccf.org#ext#@nh4h.onmicrosoft.com::ab8c5077-5fd8-47a3-ab82-8bb695a31613" providerId="AD" clId="Web-{BB09A263-58E9-4625-B673-B48A12B32D4E}" dt="2021-11-06T17:53:28.069" v="447" actId="20577"/>
          <ac:spMkLst>
            <pc:docMk/>
            <pc:sldMk cId="1554022787" sldId="10639"/>
            <ac:spMk id="4" creationId="{AAE26951-897A-406C-AEC3-0936BA4554F8}"/>
          </ac:spMkLst>
        </pc:spChg>
      </pc:sldChg>
      <pc:sldChg chg="modSp">
        <pc:chgData name="Wachtl, Robert" userId="S::wachtlr_ccf.org#ext#@nh4h.onmicrosoft.com::ab8c5077-5fd8-47a3-ab82-8bb695a31613" providerId="AD" clId="Web-{BB09A263-58E9-4625-B673-B48A12B32D4E}" dt="2021-11-06T18:32:59.931" v="2461" actId="14100"/>
        <pc:sldMkLst>
          <pc:docMk/>
          <pc:sldMk cId="3350257193" sldId="10640"/>
        </pc:sldMkLst>
        <pc:spChg chg="mod">
          <ac:chgData name="Wachtl, Robert" userId="S::wachtlr_ccf.org#ext#@nh4h.onmicrosoft.com::ab8c5077-5fd8-47a3-ab82-8bb695a31613" providerId="AD" clId="Web-{BB09A263-58E9-4625-B673-B48A12B32D4E}" dt="2021-11-06T18:32:59.931" v="2461" actId="14100"/>
          <ac:spMkLst>
            <pc:docMk/>
            <pc:sldMk cId="3350257193" sldId="10640"/>
            <ac:spMk id="40" creationId="{B00E7700-6A7B-914E-A91D-1E652984635F}"/>
          </ac:spMkLst>
        </pc:spChg>
        <pc:spChg chg="mod">
          <ac:chgData name="Wachtl, Robert" userId="S::wachtlr_ccf.org#ext#@nh4h.onmicrosoft.com::ab8c5077-5fd8-47a3-ab82-8bb695a31613" providerId="AD" clId="Web-{BB09A263-58E9-4625-B673-B48A12B32D4E}" dt="2021-11-06T18:32:53.759" v="2460" actId="20577"/>
          <ac:spMkLst>
            <pc:docMk/>
            <pc:sldMk cId="3350257193" sldId="10640"/>
            <ac:spMk id="43" creationId="{362AFBEA-817B-0F44-9F6D-46B923C39C1B}"/>
          </ac:spMkLst>
        </pc:spChg>
        <pc:spChg chg="mod">
          <ac:chgData name="Wachtl, Robert" userId="S::wachtlr_ccf.org#ext#@nh4h.onmicrosoft.com::ab8c5077-5fd8-47a3-ab82-8bb695a31613" providerId="AD" clId="Web-{BB09A263-58E9-4625-B673-B48A12B32D4E}" dt="2021-11-06T18:32:07.708" v="2444" actId="20577"/>
          <ac:spMkLst>
            <pc:docMk/>
            <pc:sldMk cId="3350257193" sldId="10640"/>
            <ac:spMk id="53" creationId="{F96853BA-8B7C-954D-9A1C-0FAADCA19A7C}"/>
          </ac:spMkLst>
        </pc:spChg>
      </pc:sldChg>
      <pc:sldChg chg="delSp modSp new ord">
        <pc:chgData name="Wachtl, Robert" userId="S::wachtlr_ccf.org#ext#@nh4h.onmicrosoft.com::ab8c5077-5fd8-47a3-ab82-8bb695a31613" providerId="AD" clId="Web-{BB09A263-58E9-4625-B673-B48A12B32D4E}" dt="2021-11-06T18:42:22.101" v="2724"/>
        <pc:sldMkLst>
          <pc:docMk/>
          <pc:sldMk cId="680259908" sldId="10641"/>
        </pc:sldMkLst>
        <pc:spChg chg="del">
          <ac:chgData name="Wachtl, Robert" userId="S::wachtlr_ccf.org#ext#@nh4h.onmicrosoft.com::ab8c5077-5fd8-47a3-ab82-8bb695a31613" providerId="AD" clId="Web-{BB09A263-58E9-4625-B673-B48A12B32D4E}" dt="2021-11-06T18:34:41.618" v="2464"/>
          <ac:spMkLst>
            <pc:docMk/>
            <pc:sldMk cId="680259908" sldId="10641"/>
            <ac:spMk id="2" creationId="{ED143C0B-CCDC-4BCC-B757-9FAE0560F9B8}"/>
          </ac:spMkLst>
        </pc:spChg>
        <pc:spChg chg="mod">
          <ac:chgData name="Wachtl, Robert" userId="S::wachtlr_ccf.org#ext#@nh4h.onmicrosoft.com::ab8c5077-5fd8-47a3-ab82-8bb695a31613" providerId="AD" clId="Web-{BB09A263-58E9-4625-B673-B48A12B32D4E}" dt="2021-11-06T18:41:57.320" v="2723"/>
          <ac:spMkLst>
            <pc:docMk/>
            <pc:sldMk cId="680259908" sldId="10641"/>
            <ac:spMk id="3" creationId="{44D5D823-78EB-4C56-B243-2F11A973316D}"/>
          </ac:spMkLst>
        </pc:spChg>
      </pc:sldChg>
      <pc:sldChg chg="addSp delSp modSp new">
        <pc:chgData name="Wachtl, Robert" userId="S::wachtlr_ccf.org#ext#@nh4h.onmicrosoft.com::ab8c5077-5fd8-47a3-ab82-8bb695a31613" providerId="AD" clId="Web-{BB09A263-58E9-4625-B673-B48A12B32D4E}" dt="2021-11-06T19:05:57.896" v="3640" actId="20577"/>
        <pc:sldMkLst>
          <pc:docMk/>
          <pc:sldMk cId="2037655305" sldId="10642"/>
        </pc:sldMkLst>
        <pc:spChg chg="del">
          <ac:chgData name="Wachtl, Robert" userId="S::wachtlr_ccf.org#ext#@nh4h.onmicrosoft.com::ab8c5077-5fd8-47a3-ab82-8bb695a31613" providerId="AD" clId="Web-{BB09A263-58E9-4625-B673-B48A12B32D4E}" dt="2021-11-06T18:55:38.397" v="2799"/>
          <ac:spMkLst>
            <pc:docMk/>
            <pc:sldMk cId="2037655305" sldId="10642"/>
            <ac:spMk id="3" creationId="{321F1F9C-2357-40ED-A018-A97CC5918905}"/>
          </ac:spMkLst>
        </pc:spChg>
        <pc:spChg chg="add mod">
          <ac:chgData name="Wachtl, Robert" userId="S::wachtlr_ccf.org#ext#@nh4h.onmicrosoft.com::ab8c5077-5fd8-47a3-ab82-8bb695a31613" providerId="AD" clId="Web-{BB09A263-58E9-4625-B673-B48A12B32D4E}" dt="2021-11-06T19:05:57.896" v="3640" actId="20577"/>
          <ac:spMkLst>
            <pc:docMk/>
            <pc:sldMk cId="2037655305" sldId="10642"/>
            <ac:spMk id="4" creationId="{79A8F4E1-04C2-44FA-BBC4-52CF7F5042A4}"/>
          </ac:spMkLst>
        </pc:spChg>
      </pc:sldChg>
    </pc:docChg>
  </pc:docChgLst>
  <pc:docChgLst>
    <pc:chgData name="Claire Eide" userId="S::claireleide_gmail.com#ext#@nh4h.onmicrosoft.com::fe7a3262-9e78-4569-931b-c982ab7e482c" providerId="AD" clId="Web-{0F2C7413-9117-48EE-8AF3-3281F03BDB63}"/>
    <pc:docChg chg="modSld">
      <pc:chgData name="Claire Eide" userId="S::claireleide_gmail.com#ext#@nh4h.onmicrosoft.com::fe7a3262-9e78-4569-931b-c982ab7e482c" providerId="AD" clId="Web-{0F2C7413-9117-48EE-8AF3-3281F03BDB63}" dt="2021-11-06T17:44:19.263" v="57" actId="20577"/>
      <pc:docMkLst>
        <pc:docMk/>
      </pc:docMkLst>
      <pc:sldChg chg="modSp">
        <pc:chgData name="Claire Eide" userId="S::claireleide_gmail.com#ext#@nh4h.onmicrosoft.com::fe7a3262-9e78-4569-931b-c982ab7e482c" providerId="AD" clId="Web-{0F2C7413-9117-48EE-8AF3-3281F03BDB63}" dt="2021-11-06T17:44:19.263" v="57" actId="20577"/>
        <pc:sldMkLst>
          <pc:docMk/>
          <pc:sldMk cId="2437241142" sldId="10638"/>
        </pc:sldMkLst>
        <pc:spChg chg="mod">
          <ac:chgData name="Claire Eide" userId="S::claireleide_gmail.com#ext#@nh4h.onmicrosoft.com::fe7a3262-9e78-4569-931b-c982ab7e482c" providerId="AD" clId="Web-{0F2C7413-9117-48EE-8AF3-3281F03BDB63}" dt="2021-11-06T17:44:19.263" v="57" actId="20577"/>
          <ac:spMkLst>
            <pc:docMk/>
            <pc:sldMk cId="2437241142" sldId="10638"/>
            <ac:spMk id="3" creationId="{18F148FD-C706-6740-AB38-5455211202DC}"/>
          </ac:spMkLst>
        </pc:spChg>
      </pc:sldChg>
    </pc:docChg>
  </pc:docChgLst>
  <pc:docChgLst>
    <pc:chgData name="Claire Eide" userId="S::claireleide_gmail.com#ext#@nh4h.onmicrosoft.com::fe7a3262-9e78-4569-931b-c982ab7e482c" providerId="AD" clId="Web-{631DBB25-3440-42C9-BE00-640293BAF876}"/>
    <pc:docChg chg="modSld">
      <pc:chgData name="Claire Eide" userId="S::claireleide_gmail.com#ext#@nh4h.onmicrosoft.com::fe7a3262-9e78-4569-931b-c982ab7e482c" providerId="AD" clId="Web-{631DBB25-3440-42C9-BE00-640293BAF876}" dt="2021-11-07T03:14:32.931" v="187"/>
      <pc:docMkLst>
        <pc:docMk/>
      </pc:docMkLst>
      <pc:sldChg chg="modSp">
        <pc:chgData name="Claire Eide" userId="S::claireleide_gmail.com#ext#@nh4h.onmicrosoft.com::fe7a3262-9e78-4569-931b-c982ab7e482c" providerId="AD" clId="Web-{631DBB25-3440-42C9-BE00-640293BAF876}" dt="2021-11-07T03:14:00.947" v="180" actId="1076"/>
        <pc:sldMkLst>
          <pc:docMk/>
          <pc:sldMk cId="2648020247" sldId="10622"/>
        </pc:sldMkLst>
        <pc:picChg chg="mod">
          <ac:chgData name="Claire Eide" userId="S::claireleide_gmail.com#ext#@nh4h.onmicrosoft.com::fe7a3262-9e78-4569-931b-c982ab7e482c" providerId="AD" clId="Web-{631DBB25-3440-42C9-BE00-640293BAF876}" dt="2021-11-07T03:14:00.947" v="180" actId="1076"/>
          <ac:picMkLst>
            <pc:docMk/>
            <pc:sldMk cId="2648020247" sldId="10622"/>
            <ac:picMk id="4" creationId="{B5EE7C0F-54FD-4C7A-B886-B15831F26122}"/>
          </ac:picMkLst>
        </pc:picChg>
      </pc:sldChg>
      <pc:sldChg chg="modSp">
        <pc:chgData name="Claire Eide" userId="S::claireleide_gmail.com#ext#@nh4h.onmicrosoft.com::fe7a3262-9e78-4569-931b-c982ab7e482c" providerId="AD" clId="Web-{631DBB25-3440-42C9-BE00-640293BAF876}" dt="2021-11-07T03:12:46.759" v="164"/>
        <pc:sldMkLst>
          <pc:docMk/>
          <pc:sldMk cId="2839088354" sldId="10636"/>
        </pc:sldMkLst>
        <pc:graphicFrameChg chg="mod modGraphic">
          <ac:chgData name="Claire Eide" userId="S::claireleide_gmail.com#ext#@nh4h.onmicrosoft.com::fe7a3262-9e78-4569-931b-c982ab7e482c" providerId="AD" clId="Web-{631DBB25-3440-42C9-BE00-640293BAF876}" dt="2021-11-07T03:12:46.759" v="164"/>
          <ac:graphicFrameMkLst>
            <pc:docMk/>
            <pc:sldMk cId="2839088354" sldId="10636"/>
            <ac:graphicFrameMk id="16" creationId="{00000000-0000-0000-0000-000000000000}"/>
          </ac:graphicFrameMkLst>
        </pc:graphicFrameChg>
      </pc:sldChg>
      <pc:sldChg chg="modNotes">
        <pc:chgData name="Claire Eide" userId="S::claireleide_gmail.com#ext#@nh4h.onmicrosoft.com::fe7a3262-9e78-4569-931b-c982ab7e482c" providerId="AD" clId="Web-{631DBB25-3440-42C9-BE00-640293BAF876}" dt="2021-11-07T03:14:32.931" v="187"/>
        <pc:sldMkLst>
          <pc:docMk/>
          <pc:sldMk cId="3350257193" sldId="10640"/>
        </pc:sldMkLst>
      </pc:sldChg>
      <pc:sldChg chg="modNotes">
        <pc:chgData name="Claire Eide" userId="S::claireleide_gmail.com#ext#@nh4h.onmicrosoft.com::fe7a3262-9e78-4569-931b-c982ab7e482c" providerId="AD" clId="Web-{631DBB25-3440-42C9-BE00-640293BAF876}" dt="2021-11-07T03:13:36.087" v="178"/>
        <pc:sldMkLst>
          <pc:docMk/>
          <pc:sldMk cId="25835397" sldId="10645"/>
        </pc:sldMkLst>
      </pc:sldChg>
    </pc:docChg>
  </pc:docChgLst>
  <pc:docChgLst>
    <pc:chgData name="Claire Eide" userId="S::claireleide_gmail.com#ext#@nh4h.onmicrosoft.com::fe7a3262-9e78-4569-931b-c982ab7e482c" providerId="AD" clId="Web-{B5A94FE7-B87F-4436-ABC2-0D95A340755D}"/>
    <pc:docChg chg="addSld delSld modSld">
      <pc:chgData name="Claire Eide" userId="S::claireleide_gmail.com#ext#@nh4h.onmicrosoft.com::fe7a3262-9e78-4569-931b-c982ab7e482c" providerId="AD" clId="Web-{B5A94FE7-B87F-4436-ABC2-0D95A340755D}" dt="2021-11-06T18:37:46.474" v="271" actId="20577"/>
      <pc:docMkLst>
        <pc:docMk/>
      </pc:docMkLst>
      <pc:sldChg chg="del">
        <pc:chgData name="Claire Eide" userId="S::claireleide_gmail.com#ext#@nh4h.onmicrosoft.com::fe7a3262-9e78-4569-931b-c982ab7e482c" providerId="AD" clId="Web-{B5A94FE7-B87F-4436-ABC2-0D95A340755D}" dt="2021-11-06T18:26:20.048" v="18"/>
        <pc:sldMkLst>
          <pc:docMk/>
          <pc:sldMk cId="1332732882" sldId="316"/>
        </pc:sldMkLst>
      </pc:sldChg>
      <pc:sldChg chg="modSp">
        <pc:chgData name="Claire Eide" userId="S::claireleide_gmail.com#ext#@nh4h.onmicrosoft.com::fe7a3262-9e78-4569-931b-c982ab7e482c" providerId="AD" clId="Web-{B5A94FE7-B87F-4436-ABC2-0D95A340755D}" dt="2021-11-06T18:34:10.785" v="159" actId="20577"/>
        <pc:sldMkLst>
          <pc:docMk/>
          <pc:sldMk cId="608815595" sldId="10620"/>
        </pc:sldMkLst>
        <pc:spChg chg="mod">
          <ac:chgData name="Claire Eide" userId="S::claireleide_gmail.com#ext#@nh4h.onmicrosoft.com::fe7a3262-9e78-4569-931b-c982ab7e482c" providerId="AD" clId="Web-{B5A94FE7-B87F-4436-ABC2-0D95A340755D}" dt="2021-11-06T18:34:10.785" v="159" actId="20577"/>
          <ac:spMkLst>
            <pc:docMk/>
            <pc:sldMk cId="608815595" sldId="10620"/>
            <ac:spMk id="3" creationId="{A84C3720-FA51-094D-AF9E-23222EB6AECC}"/>
          </ac:spMkLst>
        </pc:spChg>
      </pc:sldChg>
      <pc:sldChg chg="modSp">
        <pc:chgData name="Claire Eide" userId="S::claireleide_gmail.com#ext#@nh4h.onmicrosoft.com::fe7a3262-9e78-4569-931b-c982ab7e482c" providerId="AD" clId="Web-{B5A94FE7-B87F-4436-ABC2-0D95A340755D}" dt="2021-11-06T18:34:59.879" v="187" actId="20577"/>
        <pc:sldMkLst>
          <pc:docMk/>
          <pc:sldMk cId="1463614882" sldId="10621"/>
        </pc:sldMkLst>
        <pc:spChg chg="mod">
          <ac:chgData name="Claire Eide" userId="S::claireleide_gmail.com#ext#@nh4h.onmicrosoft.com::fe7a3262-9e78-4569-931b-c982ab7e482c" providerId="AD" clId="Web-{B5A94FE7-B87F-4436-ABC2-0D95A340755D}" dt="2021-11-06T18:34:59.879" v="187" actId="20577"/>
          <ac:spMkLst>
            <pc:docMk/>
            <pc:sldMk cId="1463614882" sldId="10621"/>
            <ac:spMk id="3" creationId="{2F991BBF-3A96-9F44-AF62-40D0944ADF70}"/>
          </ac:spMkLst>
        </pc:spChg>
      </pc:sldChg>
      <pc:sldChg chg="modSp">
        <pc:chgData name="Claire Eide" userId="S::claireleide_gmail.com#ext#@nh4h.onmicrosoft.com::fe7a3262-9e78-4569-931b-c982ab7e482c" providerId="AD" clId="Web-{B5A94FE7-B87F-4436-ABC2-0D95A340755D}" dt="2021-11-06T18:26:16.532" v="16" actId="20577"/>
        <pc:sldMkLst>
          <pc:docMk/>
          <pc:sldMk cId="2648020247" sldId="10622"/>
        </pc:sldMkLst>
        <pc:spChg chg="mod">
          <ac:chgData name="Claire Eide" userId="S::claireleide_gmail.com#ext#@nh4h.onmicrosoft.com::fe7a3262-9e78-4569-931b-c982ab7e482c" providerId="AD" clId="Web-{B5A94FE7-B87F-4436-ABC2-0D95A340755D}" dt="2021-11-06T18:26:16.532" v="16" actId="20577"/>
          <ac:spMkLst>
            <pc:docMk/>
            <pc:sldMk cId="2648020247" sldId="10622"/>
            <ac:spMk id="3" creationId="{D93A5744-4DC2-F242-A538-219539FE31EE}"/>
          </ac:spMkLst>
        </pc:spChg>
      </pc:sldChg>
      <pc:sldChg chg="del">
        <pc:chgData name="Claire Eide" userId="S::claireleide_gmail.com#ext#@nh4h.onmicrosoft.com::fe7a3262-9e78-4569-931b-c982ab7e482c" providerId="AD" clId="Web-{B5A94FE7-B87F-4436-ABC2-0D95A340755D}" dt="2021-11-06T18:27:13.892" v="20"/>
        <pc:sldMkLst>
          <pc:docMk/>
          <pc:sldMk cId="778005923" sldId="10633"/>
        </pc:sldMkLst>
      </pc:sldChg>
      <pc:sldChg chg="del">
        <pc:chgData name="Claire Eide" userId="S::claireleide_gmail.com#ext#@nh4h.onmicrosoft.com::fe7a3262-9e78-4569-931b-c982ab7e482c" providerId="AD" clId="Web-{B5A94FE7-B87F-4436-ABC2-0D95A340755D}" dt="2021-11-06T18:26:17.845" v="17"/>
        <pc:sldMkLst>
          <pc:docMk/>
          <pc:sldMk cId="242725816" sldId="10634"/>
        </pc:sldMkLst>
      </pc:sldChg>
      <pc:sldChg chg="modSp">
        <pc:chgData name="Claire Eide" userId="S::claireleide_gmail.com#ext#@nh4h.onmicrosoft.com::fe7a3262-9e78-4569-931b-c982ab7e482c" providerId="AD" clId="Web-{B5A94FE7-B87F-4436-ABC2-0D95A340755D}" dt="2021-11-06T18:37:46.474" v="271" actId="20577"/>
        <pc:sldMkLst>
          <pc:docMk/>
          <pc:sldMk cId="2437241142" sldId="10638"/>
        </pc:sldMkLst>
        <pc:spChg chg="mod">
          <ac:chgData name="Claire Eide" userId="S::claireleide_gmail.com#ext#@nh4h.onmicrosoft.com::fe7a3262-9e78-4569-931b-c982ab7e482c" providerId="AD" clId="Web-{B5A94FE7-B87F-4436-ABC2-0D95A340755D}" dt="2021-11-06T18:37:46.474" v="271" actId="20577"/>
          <ac:spMkLst>
            <pc:docMk/>
            <pc:sldMk cId="2437241142" sldId="10638"/>
            <ac:spMk id="3" creationId="{18F148FD-C706-6740-AB38-5455211202DC}"/>
          </ac:spMkLst>
        </pc:spChg>
      </pc:sldChg>
      <pc:sldChg chg="modSp add replId">
        <pc:chgData name="Claire Eide" userId="S::claireleide_gmail.com#ext#@nh4h.onmicrosoft.com::fe7a3262-9e78-4569-931b-c982ab7e482c" providerId="AD" clId="Web-{B5A94FE7-B87F-4436-ABC2-0D95A340755D}" dt="2021-11-06T18:33:45.769" v="156" actId="20577"/>
        <pc:sldMkLst>
          <pc:docMk/>
          <pc:sldMk cId="3350257193" sldId="10640"/>
        </pc:sldMkLst>
        <pc:spChg chg="mod">
          <ac:chgData name="Claire Eide" userId="S::claireleide_gmail.com#ext#@nh4h.onmicrosoft.com::fe7a3262-9e78-4569-931b-c982ab7e482c" providerId="AD" clId="Web-{B5A94FE7-B87F-4436-ABC2-0D95A340755D}" dt="2021-11-06T18:30:18.565" v="79" actId="20577"/>
          <ac:spMkLst>
            <pc:docMk/>
            <pc:sldMk cId="3350257193" sldId="10640"/>
            <ac:spMk id="38" creationId="{7A5AB2B2-7A3A-5D4D-B0A3-733EB45D9E38}"/>
          </ac:spMkLst>
        </pc:spChg>
        <pc:spChg chg="mod">
          <ac:chgData name="Claire Eide" userId="S::claireleide_gmail.com#ext#@nh4h.onmicrosoft.com::fe7a3262-9e78-4569-931b-c982ab7e482c" providerId="AD" clId="Web-{B5A94FE7-B87F-4436-ABC2-0D95A340755D}" dt="2021-11-06T18:28:44.689" v="65" actId="20577"/>
          <ac:spMkLst>
            <pc:docMk/>
            <pc:sldMk cId="3350257193" sldId="10640"/>
            <ac:spMk id="40" creationId="{B00E7700-6A7B-914E-A91D-1E652984635F}"/>
          </ac:spMkLst>
        </pc:spChg>
        <pc:spChg chg="mod">
          <ac:chgData name="Claire Eide" userId="S::claireleide_gmail.com#ext#@nh4h.onmicrosoft.com::fe7a3262-9e78-4569-931b-c982ab7e482c" providerId="AD" clId="Web-{B5A94FE7-B87F-4436-ABC2-0D95A340755D}" dt="2021-11-06T18:31:02.034" v="99" actId="20577"/>
          <ac:spMkLst>
            <pc:docMk/>
            <pc:sldMk cId="3350257193" sldId="10640"/>
            <ac:spMk id="42" creationId="{873596A6-51FB-9E42-9733-92BD425EBA48}"/>
          </ac:spMkLst>
        </pc:spChg>
        <pc:spChg chg="mod">
          <ac:chgData name="Claire Eide" userId="S::claireleide_gmail.com#ext#@nh4h.onmicrosoft.com::fe7a3262-9e78-4569-931b-c982ab7e482c" providerId="AD" clId="Web-{B5A94FE7-B87F-4436-ABC2-0D95A340755D}" dt="2021-11-06T18:27:48.330" v="41" actId="20577"/>
          <ac:spMkLst>
            <pc:docMk/>
            <pc:sldMk cId="3350257193" sldId="10640"/>
            <ac:spMk id="43" creationId="{362AFBEA-817B-0F44-9F6D-46B923C39C1B}"/>
          </ac:spMkLst>
        </pc:spChg>
        <pc:spChg chg="mod">
          <ac:chgData name="Claire Eide" userId="S::claireleide_gmail.com#ext#@nh4h.onmicrosoft.com::fe7a3262-9e78-4569-931b-c982ab7e482c" providerId="AD" clId="Web-{B5A94FE7-B87F-4436-ABC2-0D95A340755D}" dt="2021-11-06T18:30:30.768" v="84" actId="20577"/>
          <ac:spMkLst>
            <pc:docMk/>
            <pc:sldMk cId="3350257193" sldId="10640"/>
            <ac:spMk id="44" creationId="{06B823FC-2484-B54C-BE89-B4379A5AA5DE}"/>
          </ac:spMkLst>
        </pc:spChg>
        <pc:spChg chg="mod">
          <ac:chgData name="Claire Eide" userId="S::claireleide_gmail.com#ext#@nh4h.onmicrosoft.com::fe7a3262-9e78-4569-931b-c982ab7e482c" providerId="AD" clId="Web-{B5A94FE7-B87F-4436-ABC2-0D95A340755D}" dt="2021-11-06T18:31:33.612" v="122" actId="1076"/>
          <ac:spMkLst>
            <pc:docMk/>
            <pc:sldMk cId="3350257193" sldId="10640"/>
            <ac:spMk id="46" creationId="{893490B9-1928-8844-AD96-7E3C793ECE19}"/>
          </ac:spMkLst>
        </pc:spChg>
        <pc:spChg chg="mod">
          <ac:chgData name="Claire Eide" userId="S::claireleide_gmail.com#ext#@nh4h.onmicrosoft.com::fe7a3262-9e78-4569-931b-c982ab7e482c" providerId="AD" clId="Web-{B5A94FE7-B87F-4436-ABC2-0D95A340755D}" dt="2021-11-06T18:31:17.737" v="109" actId="20577"/>
          <ac:spMkLst>
            <pc:docMk/>
            <pc:sldMk cId="3350257193" sldId="10640"/>
            <ac:spMk id="47" creationId="{DE6D49C0-BE90-9541-B1CA-10A9262E1D6E}"/>
          </ac:spMkLst>
        </pc:spChg>
        <pc:spChg chg="mod">
          <ac:chgData name="Claire Eide" userId="S::claireleide_gmail.com#ext#@nh4h.onmicrosoft.com::fe7a3262-9e78-4569-931b-c982ab7e482c" providerId="AD" clId="Web-{B5A94FE7-B87F-4436-ABC2-0D95A340755D}" dt="2021-11-06T18:31:27.909" v="120" actId="20577"/>
          <ac:spMkLst>
            <pc:docMk/>
            <pc:sldMk cId="3350257193" sldId="10640"/>
            <ac:spMk id="49" creationId="{077499B8-56FF-8340-9633-FB5CFF6C4821}"/>
          </ac:spMkLst>
        </pc:spChg>
        <pc:spChg chg="mod">
          <ac:chgData name="Claire Eide" userId="S::claireleide_gmail.com#ext#@nh4h.onmicrosoft.com::fe7a3262-9e78-4569-931b-c982ab7e482c" providerId="AD" clId="Web-{B5A94FE7-B87F-4436-ABC2-0D95A340755D}" dt="2021-11-06T18:27:56.658" v="47" actId="20577"/>
          <ac:spMkLst>
            <pc:docMk/>
            <pc:sldMk cId="3350257193" sldId="10640"/>
            <ac:spMk id="53" creationId="{F96853BA-8B7C-954D-9A1C-0FAADCA19A7C}"/>
          </ac:spMkLst>
        </pc:spChg>
        <pc:spChg chg="mod">
          <ac:chgData name="Claire Eide" userId="S::claireleide_gmail.com#ext#@nh4h.onmicrosoft.com::fe7a3262-9e78-4569-931b-c982ab7e482c" providerId="AD" clId="Web-{B5A94FE7-B87F-4436-ABC2-0D95A340755D}" dt="2021-11-06T18:30:49.690" v="96" actId="20577"/>
          <ac:spMkLst>
            <pc:docMk/>
            <pc:sldMk cId="3350257193" sldId="10640"/>
            <ac:spMk id="54" creationId="{9889DAF3-7964-5041-9FEB-D2073D1CCFB7}"/>
          </ac:spMkLst>
        </pc:spChg>
        <pc:spChg chg="mod">
          <ac:chgData name="Claire Eide" userId="S::claireleide_gmail.com#ext#@nh4h.onmicrosoft.com::fe7a3262-9e78-4569-931b-c982ab7e482c" providerId="AD" clId="Web-{B5A94FE7-B87F-4436-ABC2-0D95A340755D}" dt="2021-11-06T18:33:45.769" v="156" actId="20577"/>
          <ac:spMkLst>
            <pc:docMk/>
            <pc:sldMk cId="3350257193" sldId="10640"/>
            <ac:spMk id="56" creationId="{BD2C68BC-1BD9-F641-832D-25C9CB1CDE87}"/>
          </ac:spMkLst>
        </pc:spChg>
        <pc:spChg chg="mod">
          <ac:chgData name="Claire Eide" userId="S::claireleide_gmail.com#ext#@nh4h.onmicrosoft.com::fe7a3262-9e78-4569-931b-c982ab7e482c" providerId="AD" clId="Web-{B5A94FE7-B87F-4436-ABC2-0D95A340755D}" dt="2021-11-06T18:33:34.800" v="148" actId="20577"/>
          <ac:spMkLst>
            <pc:docMk/>
            <pc:sldMk cId="3350257193" sldId="10640"/>
            <ac:spMk id="57" creationId="{95F29EB6-CB97-F54C-A0A7-DF88B9593424}"/>
          </ac:spMkLst>
        </pc:spChg>
        <pc:spChg chg="mod">
          <ac:chgData name="Claire Eide" userId="S::claireleide_gmail.com#ext#@nh4h.onmicrosoft.com::fe7a3262-9e78-4569-931b-c982ab7e482c" providerId="AD" clId="Web-{B5A94FE7-B87F-4436-ABC2-0D95A340755D}" dt="2021-11-06T18:27:31.205" v="28" actId="20577"/>
          <ac:spMkLst>
            <pc:docMk/>
            <pc:sldMk cId="3350257193" sldId="10640"/>
            <ac:spMk id="62" creationId="{9A8B2A95-0C78-284A-95D5-7100366018DB}"/>
          </ac:spMkLst>
        </pc:spChg>
        <pc:grpChg chg="mod">
          <ac:chgData name="Claire Eide" userId="S::claireleide_gmail.com#ext#@nh4h.onmicrosoft.com::fe7a3262-9e78-4569-931b-c982ab7e482c" providerId="AD" clId="Web-{B5A94FE7-B87F-4436-ABC2-0D95A340755D}" dt="2021-11-06T18:32:37.425" v="129" actId="1076"/>
          <ac:grpSpMkLst>
            <pc:docMk/>
            <pc:sldMk cId="3350257193" sldId="10640"/>
            <ac:grpSpMk id="3" creationId="{2946D910-97F2-4D13-84B4-4DD3EEA7E2ED}"/>
          </ac:grpSpMkLst>
        </pc:grpChg>
        <pc:cxnChg chg="mod">
          <ac:chgData name="Claire Eide" userId="S::claireleide_gmail.com#ext#@nh4h.onmicrosoft.com::fe7a3262-9e78-4569-931b-c982ab7e482c" providerId="AD" clId="Web-{B5A94FE7-B87F-4436-ABC2-0D95A340755D}" dt="2021-11-06T18:33:01.816" v="132" actId="1076"/>
          <ac:cxnSpMkLst>
            <pc:docMk/>
            <pc:sldMk cId="3350257193" sldId="10640"/>
            <ac:cxnSpMk id="45" creationId="{0EC537BF-39E9-EA43-9E97-332E296AFD0A}"/>
          </ac:cxnSpMkLst>
        </pc:cxnChg>
      </pc:sldChg>
      <pc:sldChg chg="add del replId">
        <pc:chgData name="Claire Eide" userId="S::claireleide_gmail.com#ext#@nh4h.onmicrosoft.com::fe7a3262-9e78-4569-931b-c982ab7e482c" providerId="AD" clId="Web-{B5A94FE7-B87F-4436-ABC2-0D95A340755D}" dt="2021-11-06T18:28:58.393" v="67"/>
        <pc:sldMkLst>
          <pc:docMk/>
          <pc:sldMk cId="1700443848" sldId="10641"/>
        </pc:sldMkLst>
      </pc:sldChg>
    </pc:docChg>
  </pc:docChgLst>
  <pc:docChgLst>
    <pc:chgData name="Rainould “Choi” Bagnol" userId="S::rainouldbagnol_yahoo.com#ext#@nh4h.onmicrosoft.com::e3d05cc8-aff5-4119-895e-839298d0f37d" providerId="AD" clId="Web-{26A4B6D9-CCA0-4A85-B7CA-851FBD3EE97F}"/>
    <pc:docChg chg="modSld">
      <pc:chgData name="Rainould “Choi” Bagnol" userId="S::rainouldbagnol_yahoo.com#ext#@nh4h.onmicrosoft.com::e3d05cc8-aff5-4119-895e-839298d0f37d" providerId="AD" clId="Web-{26A4B6D9-CCA0-4A85-B7CA-851FBD3EE97F}" dt="2021-11-07T16:40:07.357" v="4"/>
      <pc:docMkLst>
        <pc:docMk/>
      </pc:docMkLst>
      <pc:sldChg chg="modNotes">
        <pc:chgData name="Rainould “Choi” Bagnol" userId="S::rainouldbagnol_yahoo.com#ext#@nh4h.onmicrosoft.com::e3d05cc8-aff5-4119-895e-839298d0f37d" providerId="AD" clId="Web-{26A4B6D9-CCA0-4A85-B7CA-851FBD3EE97F}" dt="2021-11-07T16:40:07.357" v="4"/>
        <pc:sldMkLst>
          <pc:docMk/>
          <pc:sldMk cId="1554022787" sldId="10639"/>
        </pc:sldMkLst>
      </pc:sldChg>
    </pc:docChg>
  </pc:docChgLst>
  <pc:docChgLst>
    <pc:chgData name="Camille Chiong" userId="S::camille.chiong_rinimc.org#ext#@nh4h.onmicrosoft.com::a70c91b4-ce89-4529-b457-8b439f8d1187" providerId="AD" clId="Web-{74D9866B-DE2C-4CC1-A785-F03F782B0041}"/>
    <pc:docChg chg="modSld">
      <pc:chgData name="Camille Chiong" userId="S::camille.chiong_rinimc.org#ext#@nh4h.onmicrosoft.com::a70c91b4-ce89-4529-b457-8b439f8d1187" providerId="AD" clId="Web-{74D9866B-DE2C-4CC1-A785-F03F782B0041}" dt="2021-11-07T16:16:15.724" v="52"/>
      <pc:docMkLst>
        <pc:docMk/>
      </pc:docMkLst>
      <pc:sldChg chg="addSp">
        <pc:chgData name="Camille Chiong" userId="S::camille.chiong_rinimc.org#ext#@nh4h.onmicrosoft.com::a70c91b4-ce89-4529-b457-8b439f8d1187" providerId="AD" clId="Web-{74D9866B-DE2C-4CC1-A785-F03F782B0041}" dt="2021-11-07T16:15:43.426" v="46"/>
        <pc:sldMkLst>
          <pc:docMk/>
          <pc:sldMk cId="3032607302" sldId="10618"/>
        </pc:sldMkLst>
        <pc:spChg chg="add">
          <ac:chgData name="Camille Chiong" userId="S::camille.chiong_rinimc.org#ext#@nh4h.onmicrosoft.com::a70c91b4-ce89-4529-b457-8b439f8d1187" providerId="AD" clId="Web-{74D9866B-DE2C-4CC1-A785-F03F782B0041}" dt="2021-11-07T16:15:43.426" v="46"/>
          <ac:spMkLst>
            <pc:docMk/>
            <pc:sldMk cId="3032607302" sldId="10618"/>
            <ac:spMk id="2" creationId="{622533B2-0DCD-4C03-8CB0-0D955359F55E}"/>
          </ac:spMkLst>
        </pc:spChg>
      </pc:sldChg>
      <pc:sldChg chg="addSp">
        <pc:chgData name="Camille Chiong" userId="S::camille.chiong_rinimc.org#ext#@nh4h.onmicrosoft.com::a70c91b4-ce89-4529-b457-8b439f8d1187" providerId="AD" clId="Web-{74D9866B-DE2C-4CC1-A785-F03F782B0041}" dt="2021-11-07T16:16:04.614" v="48"/>
        <pc:sldMkLst>
          <pc:docMk/>
          <pc:sldMk cId="1463614882" sldId="10621"/>
        </pc:sldMkLst>
        <pc:spChg chg="add">
          <ac:chgData name="Camille Chiong" userId="S::camille.chiong_rinimc.org#ext#@nh4h.onmicrosoft.com::a70c91b4-ce89-4529-b457-8b439f8d1187" providerId="AD" clId="Web-{74D9866B-DE2C-4CC1-A785-F03F782B0041}" dt="2021-11-07T16:16:04.614" v="48"/>
          <ac:spMkLst>
            <pc:docMk/>
            <pc:sldMk cId="1463614882" sldId="10621"/>
            <ac:spMk id="24" creationId="{D4732DF1-0AA0-49B2-851A-17624FC7D529}"/>
          </ac:spMkLst>
        </pc:spChg>
      </pc:sldChg>
      <pc:sldChg chg="addSp">
        <pc:chgData name="Camille Chiong" userId="S::camille.chiong_rinimc.org#ext#@nh4h.onmicrosoft.com::a70c91b4-ce89-4529-b457-8b439f8d1187" providerId="AD" clId="Web-{74D9866B-DE2C-4CC1-A785-F03F782B0041}" dt="2021-11-07T16:16:15.724" v="52"/>
        <pc:sldMkLst>
          <pc:docMk/>
          <pc:sldMk cId="2648020247" sldId="10622"/>
        </pc:sldMkLst>
        <pc:spChg chg="add">
          <ac:chgData name="Camille Chiong" userId="S::camille.chiong_rinimc.org#ext#@nh4h.onmicrosoft.com::a70c91b4-ce89-4529-b457-8b439f8d1187" providerId="AD" clId="Web-{74D9866B-DE2C-4CC1-A785-F03F782B0041}" dt="2021-11-07T16:16:15.724" v="52"/>
          <ac:spMkLst>
            <pc:docMk/>
            <pc:sldMk cId="2648020247" sldId="10622"/>
            <ac:spMk id="4" creationId="{70824F50-541C-4DFD-B267-92B31E02A762}"/>
          </ac:spMkLst>
        </pc:spChg>
      </pc:sldChg>
      <pc:sldChg chg="addSp">
        <pc:chgData name="Camille Chiong" userId="S::camille.chiong_rinimc.org#ext#@nh4h.onmicrosoft.com::a70c91b4-ce89-4529-b457-8b439f8d1187" providerId="AD" clId="Web-{74D9866B-DE2C-4CC1-A785-F03F782B0041}" dt="2021-11-07T16:16:14.161" v="51"/>
        <pc:sldMkLst>
          <pc:docMk/>
          <pc:sldMk cId="2839088354" sldId="10636"/>
        </pc:sldMkLst>
        <pc:spChg chg="add">
          <ac:chgData name="Camille Chiong" userId="S::camille.chiong_rinimc.org#ext#@nh4h.onmicrosoft.com::a70c91b4-ce89-4529-b457-8b439f8d1187" providerId="AD" clId="Web-{74D9866B-DE2C-4CC1-A785-F03F782B0041}" dt="2021-11-07T16:16:14.161" v="51"/>
          <ac:spMkLst>
            <pc:docMk/>
            <pc:sldMk cId="2839088354" sldId="10636"/>
            <ac:spMk id="4" creationId="{B9EAA0CE-60D5-47B9-9F82-DFF5AAF5BBED}"/>
          </ac:spMkLst>
        </pc:spChg>
      </pc:sldChg>
      <pc:sldChg chg="addSp modSp">
        <pc:chgData name="Camille Chiong" userId="S::camille.chiong_rinimc.org#ext#@nh4h.onmicrosoft.com::a70c91b4-ce89-4529-b457-8b439f8d1187" providerId="AD" clId="Web-{74D9866B-DE2C-4CC1-A785-F03F782B0041}" dt="2021-11-07T16:16:11.880" v="50" actId="1076"/>
        <pc:sldMkLst>
          <pc:docMk/>
          <pc:sldMk cId="1554022787" sldId="10639"/>
        </pc:sldMkLst>
        <pc:spChg chg="add mod">
          <ac:chgData name="Camille Chiong" userId="S::camille.chiong_rinimc.org#ext#@nh4h.onmicrosoft.com::a70c91b4-ce89-4529-b457-8b439f8d1187" providerId="AD" clId="Web-{74D9866B-DE2C-4CC1-A785-F03F782B0041}" dt="2021-11-07T16:16:11.880" v="50" actId="1076"/>
          <ac:spMkLst>
            <pc:docMk/>
            <pc:sldMk cId="1554022787" sldId="10639"/>
            <ac:spMk id="19" creationId="{1A405D12-BB2D-4C75-905C-BB178D0AFCB3}"/>
          </ac:spMkLst>
        </pc:spChg>
      </pc:sldChg>
      <pc:sldChg chg="addSp modSp">
        <pc:chgData name="Camille Chiong" userId="S::camille.chiong_rinimc.org#ext#@nh4h.onmicrosoft.com::a70c91b4-ce89-4529-b457-8b439f8d1187" providerId="AD" clId="Web-{74D9866B-DE2C-4CC1-A785-F03F782B0041}" dt="2021-11-07T16:15:35.566" v="43" actId="1076"/>
        <pc:sldMkLst>
          <pc:docMk/>
          <pc:sldMk cId="3903848109" sldId="10646"/>
        </pc:sldMkLst>
        <pc:spChg chg="add">
          <ac:chgData name="Camille Chiong" userId="S::camille.chiong_rinimc.org#ext#@nh4h.onmicrosoft.com::a70c91b4-ce89-4529-b457-8b439f8d1187" providerId="AD" clId="Web-{74D9866B-DE2C-4CC1-A785-F03F782B0041}" dt="2021-11-07T16:14:55.581" v="0"/>
          <ac:spMkLst>
            <pc:docMk/>
            <pc:sldMk cId="3903848109" sldId="10646"/>
            <ac:spMk id="3" creationId="{973121F8-250F-4435-93D0-D9CAF4C216AE}"/>
          </ac:spMkLst>
        </pc:spChg>
        <pc:spChg chg="add mod">
          <ac:chgData name="Camille Chiong" userId="S::camille.chiong_rinimc.org#ext#@nh4h.onmicrosoft.com::a70c91b4-ce89-4529-b457-8b439f8d1187" providerId="AD" clId="Web-{74D9866B-DE2C-4CC1-A785-F03F782B0041}" dt="2021-11-07T16:15:35.566" v="43" actId="1076"/>
          <ac:spMkLst>
            <pc:docMk/>
            <pc:sldMk cId="3903848109" sldId="10646"/>
            <ac:spMk id="4" creationId="{FCE8C089-E8A6-4681-9ED9-0A3F9B7558C1}"/>
          </ac:spMkLst>
        </pc:spChg>
      </pc:sldChg>
      <pc:sldChg chg="addSp">
        <pc:chgData name="Camille Chiong" userId="S::camille.chiong_rinimc.org#ext#@nh4h.onmicrosoft.com::a70c91b4-ce89-4529-b457-8b439f8d1187" providerId="AD" clId="Web-{74D9866B-DE2C-4CC1-A785-F03F782B0041}" dt="2021-11-07T16:15:38.176" v="44"/>
        <pc:sldMkLst>
          <pc:docMk/>
          <pc:sldMk cId="1209851379" sldId="10647"/>
        </pc:sldMkLst>
        <pc:spChg chg="add">
          <ac:chgData name="Camille Chiong" userId="S::camille.chiong_rinimc.org#ext#@nh4h.onmicrosoft.com::a70c91b4-ce89-4529-b457-8b439f8d1187" providerId="AD" clId="Web-{74D9866B-DE2C-4CC1-A785-F03F782B0041}" dt="2021-11-07T16:15:38.176" v="44"/>
          <ac:spMkLst>
            <pc:docMk/>
            <pc:sldMk cId="1209851379" sldId="10647"/>
            <ac:spMk id="19" creationId="{7BC0A1CC-D6D2-442D-BA69-8A0B90A005C4}"/>
          </ac:spMkLst>
        </pc:spChg>
      </pc:sldChg>
      <pc:sldChg chg="addSp">
        <pc:chgData name="Camille Chiong" userId="S::camille.chiong_rinimc.org#ext#@nh4h.onmicrosoft.com::a70c91b4-ce89-4529-b457-8b439f8d1187" providerId="AD" clId="Web-{74D9866B-DE2C-4CC1-A785-F03F782B0041}" dt="2021-11-07T16:16:02.489" v="47"/>
        <pc:sldMkLst>
          <pc:docMk/>
          <pc:sldMk cId="2719901221" sldId="10649"/>
        </pc:sldMkLst>
        <pc:spChg chg="add">
          <ac:chgData name="Camille Chiong" userId="S::camille.chiong_rinimc.org#ext#@nh4h.onmicrosoft.com::a70c91b4-ce89-4529-b457-8b439f8d1187" providerId="AD" clId="Web-{74D9866B-DE2C-4CC1-A785-F03F782B0041}" dt="2021-11-07T16:16:02.489" v="47"/>
          <ac:spMkLst>
            <pc:docMk/>
            <pc:sldMk cId="2719901221" sldId="10649"/>
            <ac:spMk id="7" creationId="{8D09C5E8-32FC-4CCE-9042-3F948F1E6BC2}"/>
          </ac:spMkLst>
        </pc:spChg>
      </pc:sldChg>
      <pc:sldChg chg="addSp">
        <pc:chgData name="Camille Chiong" userId="S::camille.chiong_rinimc.org#ext#@nh4h.onmicrosoft.com::a70c91b4-ce89-4529-b457-8b439f8d1187" providerId="AD" clId="Web-{74D9866B-DE2C-4CC1-A785-F03F782B0041}" dt="2021-11-07T16:15:41.160" v="45"/>
        <pc:sldMkLst>
          <pc:docMk/>
          <pc:sldMk cId="2038351676" sldId="10650"/>
        </pc:sldMkLst>
        <pc:spChg chg="add">
          <ac:chgData name="Camille Chiong" userId="S::camille.chiong_rinimc.org#ext#@nh4h.onmicrosoft.com::a70c91b4-ce89-4529-b457-8b439f8d1187" providerId="AD" clId="Web-{74D9866B-DE2C-4CC1-A785-F03F782B0041}" dt="2021-11-07T16:15:41.160" v="45"/>
          <ac:spMkLst>
            <pc:docMk/>
            <pc:sldMk cId="2038351676" sldId="10650"/>
            <ac:spMk id="18" creationId="{A080899C-F5BC-408E-B4D0-D505ABAA77C6}"/>
          </ac:spMkLst>
        </pc:spChg>
      </pc:sldChg>
    </pc:docChg>
  </pc:docChgLst>
  <pc:docChgLst>
    <pc:chgData name="Claire Eide" userId="S::claireleide_gmail.com#ext#@nh4h.onmicrosoft.com::fe7a3262-9e78-4569-931b-c982ab7e482c" providerId="AD" clId="Web-{65904C17-7BB0-4121-86EC-BFA8350681E7}"/>
    <pc:docChg chg="delSld modSld">
      <pc:chgData name="Claire Eide" userId="S::claireleide_gmail.com#ext#@nh4h.onmicrosoft.com::fe7a3262-9e78-4569-931b-c982ab7e482c" providerId="AD" clId="Web-{65904C17-7BB0-4121-86EC-BFA8350681E7}" dt="2021-11-07T16:36:17.104" v="632"/>
      <pc:docMkLst>
        <pc:docMk/>
      </pc:docMkLst>
      <pc:sldChg chg="modNotes">
        <pc:chgData name="Claire Eide" userId="S::claireleide_gmail.com#ext#@nh4h.onmicrosoft.com::fe7a3262-9e78-4569-931b-c982ab7e482c" providerId="AD" clId="Web-{65904C17-7BB0-4121-86EC-BFA8350681E7}" dt="2021-11-07T16:33:51.650" v="622"/>
        <pc:sldMkLst>
          <pc:docMk/>
          <pc:sldMk cId="3032607302" sldId="10618"/>
        </pc:sldMkLst>
      </pc:sldChg>
      <pc:sldChg chg="modSp">
        <pc:chgData name="Claire Eide" userId="S::claireleide_gmail.com#ext#@nh4h.onmicrosoft.com::fe7a3262-9e78-4569-931b-c982ab7e482c" providerId="AD" clId="Web-{65904C17-7BB0-4121-86EC-BFA8350681E7}" dt="2021-11-07T16:18:22.567" v="38" actId="20577"/>
        <pc:sldMkLst>
          <pc:docMk/>
          <pc:sldMk cId="2648020247" sldId="10622"/>
        </pc:sldMkLst>
        <pc:spChg chg="mod">
          <ac:chgData name="Claire Eide" userId="S::claireleide_gmail.com#ext#@nh4h.onmicrosoft.com::fe7a3262-9e78-4569-931b-c982ab7e482c" providerId="AD" clId="Web-{65904C17-7BB0-4121-86EC-BFA8350681E7}" dt="2021-11-07T16:18:22.567" v="38" actId="20577"/>
          <ac:spMkLst>
            <pc:docMk/>
            <pc:sldMk cId="2648020247" sldId="10622"/>
            <ac:spMk id="3" creationId="{D93A5744-4DC2-F242-A538-219539FE31EE}"/>
          </ac:spMkLst>
        </pc:spChg>
      </pc:sldChg>
      <pc:sldChg chg="del">
        <pc:chgData name="Claire Eide" userId="S::claireleide_gmail.com#ext#@nh4h.onmicrosoft.com::fe7a3262-9e78-4569-931b-c982ab7e482c" providerId="AD" clId="Web-{65904C17-7BB0-4121-86EC-BFA8350681E7}" dt="2021-11-07T16:15:36.597" v="0"/>
        <pc:sldMkLst>
          <pc:docMk/>
          <pc:sldMk cId="4077221967" sldId="10635"/>
        </pc:sldMkLst>
      </pc:sldChg>
      <pc:sldChg chg="modNotes">
        <pc:chgData name="Claire Eide" userId="S::claireleide_gmail.com#ext#@nh4h.onmicrosoft.com::fe7a3262-9e78-4569-931b-c982ab7e482c" providerId="AD" clId="Web-{65904C17-7BB0-4121-86EC-BFA8350681E7}" dt="2021-11-07T16:24:29.006" v="257"/>
        <pc:sldMkLst>
          <pc:docMk/>
          <pc:sldMk cId="1554022787" sldId="10639"/>
        </pc:sldMkLst>
      </pc:sldChg>
      <pc:sldChg chg="delSp modNotes">
        <pc:chgData name="Claire Eide" userId="S::claireleide_gmail.com#ext#@nh4h.onmicrosoft.com::fe7a3262-9e78-4569-931b-c982ab7e482c" providerId="AD" clId="Web-{65904C17-7BB0-4121-86EC-BFA8350681E7}" dt="2021-11-07T16:35:46.541" v="628"/>
        <pc:sldMkLst>
          <pc:docMk/>
          <pc:sldMk cId="3903848109" sldId="10646"/>
        </pc:sldMkLst>
        <pc:spChg chg="del">
          <ac:chgData name="Claire Eide" userId="S::claireleide_gmail.com#ext#@nh4h.onmicrosoft.com::fe7a3262-9e78-4569-931b-c982ab7e482c" providerId="AD" clId="Web-{65904C17-7BB0-4121-86EC-BFA8350681E7}" dt="2021-11-07T16:15:49.910" v="1"/>
          <ac:spMkLst>
            <pc:docMk/>
            <pc:sldMk cId="3903848109" sldId="10646"/>
            <ac:spMk id="3" creationId="{973121F8-250F-4435-93D0-D9CAF4C216AE}"/>
          </ac:spMkLst>
        </pc:spChg>
      </pc:sldChg>
      <pc:sldChg chg="modNotes">
        <pc:chgData name="Claire Eide" userId="S::claireleide_gmail.com#ext#@nh4h.onmicrosoft.com::fe7a3262-9e78-4569-931b-c982ab7e482c" providerId="AD" clId="Web-{65904C17-7BB0-4121-86EC-BFA8350681E7}" dt="2021-11-07T16:36:17.104" v="632"/>
        <pc:sldMkLst>
          <pc:docMk/>
          <pc:sldMk cId="1209851379" sldId="10647"/>
        </pc:sldMkLst>
      </pc:sldChg>
    </pc:docChg>
  </pc:docChgLst>
  <pc:docChgLst>
    <pc:chgData name="Wachtl, Robert" userId="S::wachtlr_ccf.org#ext#@nh4h.onmicrosoft.com::ab8c5077-5fd8-47a3-ab82-8bb695a31613" providerId="AD" clId="Web-{F5F8C693-0187-45B0-BD57-6857D4C946DC}"/>
    <pc:docChg chg="modSld sldOrd">
      <pc:chgData name="Wachtl, Robert" userId="S::wachtlr_ccf.org#ext#@nh4h.onmicrosoft.com::ab8c5077-5fd8-47a3-ab82-8bb695a31613" providerId="AD" clId="Web-{F5F8C693-0187-45B0-BD57-6857D4C946DC}" dt="2021-11-06T22:57:39.684" v="81" actId="1076"/>
      <pc:docMkLst>
        <pc:docMk/>
      </pc:docMkLst>
      <pc:sldChg chg="addSp delSp modSp ord">
        <pc:chgData name="Wachtl, Robert" userId="S::wachtlr_ccf.org#ext#@nh4h.onmicrosoft.com::ab8c5077-5fd8-47a3-ab82-8bb695a31613" providerId="AD" clId="Web-{F5F8C693-0187-45B0-BD57-6857D4C946DC}" dt="2021-11-06T22:36:23.215" v="48" actId="1076"/>
        <pc:sldMkLst>
          <pc:docMk/>
          <pc:sldMk cId="3032607302" sldId="10618"/>
        </pc:sldMkLst>
        <pc:spChg chg="add del">
          <ac:chgData name="Wachtl, Robert" userId="S::wachtlr_ccf.org#ext#@nh4h.onmicrosoft.com::ab8c5077-5fd8-47a3-ab82-8bb695a31613" providerId="AD" clId="Web-{F5F8C693-0187-45B0-BD57-6857D4C946DC}" dt="2021-11-06T22:33:52.524" v="11"/>
          <ac:spMkLst>
            <pc:docMk/>
            <pc:sldMk cId="3032607302" sldId="10618"/>
            <ac:spMk id="1033" creationId="{6181932F-3E80-4736-A961-A87BA2424334}"/>
          </ac:spMkLst>
        </pc:spChg>
        <pc:spChg chg="add mod">
          <ac:chgData name="Wachtl, Robert" userId="S::wachtlr_ccf.org#ext#@nh4h.onmicrosoft.com::ab8c5077-5fd8-47a3-ab82-8bb695a31613" providerId="AD" clId="Web-{F5F8C693-0187-45B0-BD57-6857D4C946DC}" dt="2021-11-06T22:36:23.215" v="48" actId="1076"/>
          <ac:spMkLst>
            <pc:docMk/>
            <pc:sldMk cId="3032607302" sldId="10618"/>
            <ac:spMk id="1057" creationId="{610D457F-E6EB-4B9E-9D92-08C11735CADF}"/>
          </ac:spMkLst>
        </pc:spChg>
      </pc:sldChg>
      <pc:sldChg chg="mod modShow">
        <pc:chgData name="Wachtl, Robert" userId="S::wachtlr_ccf.org#ext#@nh4h.onmicrosoft.com::ab8c5077-5fd8-47a3-ab82-8bb695a31613" providerId="AD" clId="Web-{F5F8C693-0187-45B0-BD57-6857D4C946DC}" dt="2021-11-06T22:17:12.783" v="0"/>
        <pc:sldMkLst>
          <pc:docMk/>
          <pc:sldMk cId="1463614882" sldId="10621"/>
        </pc:sldMkLst>
      </pc:sldChg>
      <pc:sldChg chg="mod modShow">
        <pc:chgData name="Wachtl, Robert" userId="S::wachtlr_ccf.org#ext#@nh4h.onmicrosoft.com::ab8c5077-5fd8-47a3-ab82-8bb695a31613" providerId="AD" clId="Web-{F5F8C693-0187-45B0-BD57-6857D4C946DC}" dt="2021-11-06T22:18:15.238" v="2"/>
        <pc:sldMkLst>
          <pc:docMk/>
          <pc:sldMk cId="1554022787" sldId="10639"/>
        </pc:sldMkLst>
      </pc:sldChg>
      <pc:sldChg chg="addSp delSp modSp">
        <pc:chgData name="Wachtl, Robert" userId="S::wachtlr_ccf.org#ext#@nh4h.onmicrosoft.com::ab8c5077-5fd8-47a3-ab82-8bb695a31613" providerId="AD" clId="Web-{F5F8C693-0187-45B0-BD57-6857D4C946DC}" dt="2021-11-06T22:57:39.684" v="81" actId="1076"/>
        <pc:sldMkLst>
          <pc:docMk/>
          <pc:sldMk cId="3350257193" sldId="10640"/>
        </pc:sldMkLst>
        <pc:spChg chg="del">
          <ac:chgData name="Wachtl, Robert" userId="S::wachtlr_ccf.org#ext#@nh4h.onmicrosoft.com::ab8c5077-5fd8-47a3-ab82-8bb695a31613" providerId="AD" clId="Web-{F5F8C693-0187-45B0-BD57-6857D4C946DC}" dt="2021-11-06T22:25:36.529" v="4"/>
          <ac:spMkLst>
            <pc:docMk/>
            <pc:sldMk cId="3350257193" sldId="10640"/>
            <ac:spMk id="964" creationId="{82F62E38-BE0C-46E4-A716-BB85E0B64F11}"/>
          </ac:spMkLst>
        </pc:spChg>
        <pc:spChg chg="mod">
          <ac:chgData name="Wachtl, Robert" userId="S::wachtlr_ccf.org#ext#@nh4h.onmicrosoft.com::ab8c5077-5fd8-47a3-ab82-8bb695a31613" providerId="AD" clId="Web-{F5F8C693-0187-45B0-BD57-6857D4C946DC}" dt="2021-11-06T22:57:32.419" v="80" actId="14100"/>
          <ac:spMkLst>
            <pc:docMk/>
            <pc:sldMk cId="3350257193" sldId="10640"/>
            <ac:spMk id="965" creationId="{57C2B4B5-9839-4A1F-8490-CFDBAEE309C0}"/>
          </ac:spMkLst>
        </pc:spChg>
        <pc:spChg chg="add mod ord">
          <ac:chgData name="Wachtl, Robert" userId="S::wachtlr_ccf.org#ext#@nh4h.onmicrosoft.com::ab8c5077-5fd8-47a3-ab82-8bb695a31613" providerId="AD" clId="Web-{F5F8C693-0187-45B0-BD57-6857D4C946DC}" dt="2021-11-06T22:38:36.030" v="55" actId="14100"/>
          <ac:spMkLst>
            <pc:docMk/>
            <pc:sldMk cId="3350257193" sldId="10640"/>
            <ac:spMk id="1098" creationId="{B57B105A-4B4E-494B-842C-725D84E7DB10}"/>
          </ac:spMkLst>
        </pc:spChg>
        <pc:spChg chg="add del mod">
          <ac:chgData name="Wachtl, Robert" userId="S::wachtlr_ccf.org#ext#@nh4h.onmicrosoft.com::ab8c5077-5fd8-47a3-ab82-8bb695a31613" providerId="AD" clId="Web-{F5F8C693-0187-45B0-BD57-6857D4C946DC}" dt="2021-11-06T22:55:49.088" v="71"/>
          <ac:spMkLst>
            <pc:docMk/>
            <pc:sldMk cId="3350257193" sldId="10640"/>
            <ac:spMk id="1124" creationId="{5EC41082-D933-437F-9244-7A6F83B7EA8D}"/>
          </ac:spMkLst>
        </pc:spChg>
        <pc:picChg chg="add mod">
          <ac:chgData name="Wachtl, Robert" userId="S::wachtlr_ccf.org#ext#@nh4h.onmicrosoft.com::ab8c5077-5fd8-47a3-ab82-8bb695a31613" providerId="AD" clId="Web-{F5F8C693-0187-45B0-BD57-6857D4C946DC}" dt="2021-11-06T22:38:36.077" v="56" actId="14100"/>
          <ac:picMkLst>
            <pc:docMk/>
            <pc:sldMk cId="3350257193" sldId="10640"/>
            <ac:picMk id="1097" creationId="{4D652CDA-AA50-418B-9805-916AC9736DA7}"/>
          </ac:picMkLst>
        </pc:picChg>
        <pc:picChg chg="add del mod">
          <ac:chgData name="Wachtl, Robert" userId="S::wachtlr_ccf.org#ext#@nh4h.onmicrosoft.com::ab8c5077-5fd8-47a3-ab82-8bb695a31613" providerId="AD" clId="Web-{F5F8C693-0187-45B0-BD57-6857D4C946DC}" dt="2021-11-06T22:55:52.041" v="72"/>
          <ac:picMkLst>
            <pc:docMk/>
            <pc:sldMk cId="3350257193" sldId="10640"/>
            <ac:picMk id="1115" creationId="{89EBD86C-4BFF-4C28-83F0-8EF23369BFEB}"/>
          </ac:picMkLst>
        </pc:picChg>
        <pc:picChg chg="add del mod">
          <ac:chgData name="Wachtl, Robert" userId="S::wachtlr_ccf.org#ext#@nh4h.onmicrosoft.com::ab8c5077-5fd8-47a3-ab82-8bb695a31613" providerId="AD" clId="Web-{F5F8C693-0187-45B0-BD57-6857D4C946DC}" dt="2021-11-06T22:57:17.246" v="76"/>
          <ac:picMkLst>
            <pc:docMk/>
            <pc:sldMk cId="3350257193" sldId="10640"/>
            <ac:picMk id="1125" creationId="{8DB3EBA8-8CA7-4CA0-AF2E-D26ED4BA4177}"/>
          </ac:picMkLst>
        </pc:picChg>
        <pc:picChg chg="add mod">
          <ac:chgData name="Wachtl, Robert" userId="S::wachtlr_ccf.org#ext#@nh4h.onmicrosoft.com::ab8c5077-5fd8-47a3-ab82-8bb695a31613" providerId="AD" clId="Web-{F5F8C693-0187-45B0-BD57-6857D4C946DC}" dt="2021-11-06T22:57:39.684" v="81" actId="1076"/>
          <ac:picMkLst>
            <pc:docMk/>
            <pc:sldMk cId="3350257193" sldId="10640"/>
            <ac:picMk id="1126" creationId="{A54F4125-2C68-4EA8-B156-61CD447EF93B}"/>
          </ac:picMkLst>
        </pc:picChg>
      </pc:sldChg>
    </pc:docChg>
  </pc:docChgLst>
  <pc:docChgLst>
    <pc:chgData name="Claire Eide" userId="S::claireleide_gmail.com#ext#@nh4h.onmicrosoft.com::fe7a3262-9e78-4569-931b-c982ab7e482c" providerId="AD" clId="Web-{3982E1F9-99EB-460F-8379-08EA53606171}"/>
    <pc:docChg chg="addSld delSld modSld sldOrd">
      <pc:chgData name="Claire Eide" userId="S::claireleide_gmail.com#ext#@nh4h.onmicrosoft.com::fe7a3262-9e78-4569-931b-c982ab7e482c" providerId="AD" clId="Web-{3982E1F9-99EB-460F-8379-08EA53606171}" dt="2021-11-06T20:03:11.344" v="309" actId="20577"/>
      <pc:docMkLst>
        <pc:docMk/>
      </pc:docMkLst>
      <pc:sldChg chg="del">
        <pc:chgData name="Claire Eide" userId="S::claireleide_gmail.com#ext#@nh4h.onmicrosoft.com::fe7a3262-9e78-4569-931b-c982ab7e482c" providerId="AD" clId="Web-{3982E1F9-99EB-460F-8379-08EA53606171}" dt="2021-11-06T20:01:35.736" v="233"/>
        <pc:sldMkLst>
          <pc:docMk/>
          <pc:sldMk cId="0" sldId="256"/>
        </pc:sldMkLst>
      </pc:sldChg>
      <pc:sldChg chg="del">
        <pc:chgData name="Claire Eide" userId="S::claireleide_gmail.com#ext#@nh4h.onmicrosoft.com::fe7a3262-9e78-4569-931b-c982ab7e482c" providerId="AD" clId="Web-{3982E1F9-99EB-460F-8379-08EA53606171}" dt="2021-11-06T18:59:10.267" v="112"/>
        <pc:sldMkLst>
          <pc:docMk/>
          <pc:sldMk cId="0" sldId="265"/>
        </pc:sldMkLst>
      </pc:sldChg>
      <pc:sldChg chg="del">
        <pc:chgData name="Claire Eide" userId="S::claireleide_gmail.com#ext#@nh4h.onmicrosoft.com::fe7a3262-9e78-4569-931b-c982ab7e482c" providerId="AD" clId="Web-{3982E1F9-99EB-460F-8379-08EA53606171}" dt="2021-11-06T18:59:11.408" v="113"/>
        <pc:sldMkLst>
          <pc:docMk/>
          <pc:sldMk cId="0" sldId="266"/>
        </pc:sldMkLst>
      </pc:sldChg>
      <pc:sldChg chg="del">
        <pc:chgData name="Claire Eide" userId="S::claireleide_gmail.com#ext#@nh4h.onmicrosoft.com::fe7a3262-9e78-4569-931b-c982ab7e482c" providerId="AD" clId="Web-{3982E1F9-99EB-460F-8379-08EA53606171}" dt="2021-11-06T18:59:13.908" v="114"/>
        <pc:sldMkLst>
          <pc:docMk/>
          <pc:sldMk cId="0" sldId="270"/>
        </pc:sldMkLst>
      </pc:sldChg>
      <pc:sldChg chg="del">
        <pc:chgData name="Claire Eide" userId="S::claireleide_gmail.com#ext#@nh4h.onmicrosoft.com::fe7a3262-9e78-4569-931b-c982ab7e482c" providerId="AD" clId="Web-{3982E1F9-99EB-460F-8379-08EA53606171}" dt="2021-11-06T19:31:01.828" v="229"/>
        <pc:sldMkLst>
          <pc:docMk/>
          <pc:sldMk cId="0" sldId="273"/>
        </pc:sldMkLst>
      </pc:sldChg>
      <pc:sldChg chg="del">
        <pc:chgData name="Claire Eide" userId="S::claireleide_gmail.com#ext#@nh4h.onmicrosoft.com::fe7a3262-9e78-4569-931b-c982ab7e482c" providerId="AD" clId="Web-{3982E1F9-99EB-460F-8379-08EA53606171}" dt="2021-11-06T18:59:17.517" v="115"/>
        <pc:sldMkLst>
          <pc:docMk/>
          <pc:sldMk cId="1347431190" sldId="327"/>
        </pc:sldMkLst>
      </pc:sldChg>
      <pc:sldChg chg="del">
        <pc:chgData name="Claire Eide" userId="S::claireleide_gmail.com#ext#@nh4h.onmicrosoft.com::fe7a3262-9e78-4569-931b-c982ab7e482c" providerId="AD" clId="Web-{3982E1F9-99EB-460F-8379-08EA53606171}" dt="2021-11-06T18:59:20.705" v="116"/>
        <pc:sldMkLst>
          <pc:docMk/>
          <pc:sldMk cId="3422754276" sldId="328"/>
        </pc:sldMkLst>
      </pc:sldChg>
      <pc:sldChg chg="del">
        <pc:chgData name="Claire Eide" userId="S::claireleide_gmail.com#ext#@nh4h.onmicrosoft.com::fe7a3262-9e78-4569-931b-c982ab7e482c" providerId="AD" clId="Web-{3982E1F9-99EB-460F-8379-08EA53606171}" dt="2021-11-06T19:30:35.734" v="227"/>
        <pc:sldMkLst>
          <pc:docMk/>
          <pc:sldMk cId="2633031119" sldId="338"/>
        </pc:sldMkLst>
      </pc:sldChg>
      <pc:sldChg chg="del">
        <pc:chgData name="Claire Eide" userId="S::claireleide_gmail.com#ext#@nh4h.onmicrosoft.com::fe7a3262-9e78-4569-931b-c982ab7e482c" providerId="AD" clId="Web-{3982E1F9-99EB-460F-8379-08EA53606171}" dt="2021-11-06T19:30:40.562" v="228"/>
        <pc:sldMkLst>
          <pc:docMk/>
          <pc:sldMk cId="2342052813" sldId="342"/>
        </pc:sldMkLst>
      </pc:sldChg>
      <pc:sldChg chg="del">
        <pc:chgData name="Claire Eide" userId="S::claireleide_gmail.com#ext#@nh4h.onmicrosoft.com::fe7a3262-9e78-4569-931b-c982ab7e482c" providerId="AD" clId="Web-{3982E1F9-99EB-460F-8379-08EA53606171}" dt="2021-11-06T19:31:13.312" v="230"/>
        <pc:sldMkLst>
          <pc:docMk/>
          <pc:sldMk cId="401435965" sldId="343"/>
        </pc:sldMkLst>
      </pc:sldChg>
      <pc:sldChg chg="del">
        <pc:chgData name="Claire Eide" userId="S::claireleide_gmail.com#ext#@nh4h.onmicrosoft.com::fe7a3262-9e78-4569-931b-c982ab7e482c" providerId="AD" clId="Web-{3982E1F9-99EB-460F-8379-08EA53606171}" dt="2021-11-06T20:01:36.720" v="234"/>
        <pc:sldMkLst>
          <pc:docMk/>
          <pc:sldMk cId="376756322" sldId="361"/>
        </pc:sldMkLst>
      </pc:sldChg>
      <pc:sldChg chg="del">
        <pc:chgData name="Claire Eide" userId="S::claireleide_gmail.com#ext#@nh4h.onmicrosoft.com::fe7a3262-9e78-4569-931b-c982ab7e482c" providerId="AD" clId="Web-{3982E1F9-99EB-460F-8379-08EA53606171}" dt="2021-11-06T19:00:45.845" v="118"/>
        <pc:sldMkLst>
          <pc:docMk/>
          <pc:sldMk cId="202033310" sldId="363"/>
        </pc:sldMkLst>
      </pc:sldChg>
      <pc:sldChg chg="del">
        <pc:chgData name="Claire Eide" userId="S::claireleide_gmail.com#ext#@nh4h.onmicrosoft.com::fe7a3262-9e78-4569-931b-c982ab7e482c" providerId="AD" clId="Web-{3982E1F9-99EB-460F-8379-08EA53606171}" dt="2021-11-06T19:27:10.908" v="178"/>
        <pc:sldMkLst>
          <pc:docMk/>
          <pc:sldMk cId="3010064378" sldId="10616"/>
        </pc:sldMkLst>
      </pc:sldChg>
      <pc:sldChg chg="modSp">
        <pc:chgData name="Claire Eide" userId="S::claireleide_gmail.com#ext#@nh4h.onmicrosoft.com::fe7a3262-9e78-4569-931b-c982ab7e482c" providerId="AD" clId="Web-{3982E1F9-99EB-460F-8379-08EA53606171}" dt="2021-11-06T20:03:11.344" v="309" actId="20577"/>
        <pc:sldMkLst>
          <pc:docMk/>
          <pc:sldMk cId="3032607302" sldId="10618"/>
        </pc:sldMkLst>
        <pc:spChg chg="mod">
          <ac:chgData name="Claire Eide" userId="S::claireleide_gmail.com#ext#@nh4h.onmicrosoft.com::fe7a3262-9e78-4569-931b-c982ab7e482c" providerId="AD" clId="Web-{3982E1F9-99EB-460F-8379-08EA53606171}" dt="2021-11-06T20:03:11.344" v="309" actId="20577"/>
          <ac:spMkLst>
            <pc:docMk/>
            <pc:sldMk cId="3032607302" sldId="10618"/>
            <ac:spMk id="3" creationId="{B3011B46-AEDD-0845-AAF3-FC440A76A4DD}"/>
          </ac:spMkLst>
        </pc:spChg>
      </pc:sldChg>
      <pc:sldChg chg="addSp delSp modSp">
        <pc:chgData name="Claire Eide" userId="S::claireleide_gmail.com#ext#@nh4h.onmicrosoft.com::fe7a3262-9e78-4569-931b-c982ab7e482c" providerId="AD" clId="Web-{3982E1F9-99EB-460F-8379-08EA53606171}" dt="2021-11-06T20:02:25.751" v="265" actId="20577"/>
        <pc:sldMkLst>
          <pc:docMk/>
          <pc:sldMk cId="1463614882" sldId="10621"/>
        </pc:sldMkLst>
        <pc:spChg chg="mod">
          <ac:chgData name="Claire Eide" userId="S::claireleide_gmail.com#ext#@nh4h.onmicrosoft.com::fe7a3262-9e78-4569-931b-c982ab7e482c" providerId="AD" clId="Web-{3982E1F9-99EB-460F-8379-08EA53606171}" dt="2021-11-06T20:01:48.345" v="235" actId="20577"/>
          <ac:spMkLst>
            <pc:docMk/>
            <pc:sldMk cId="1463614882" sldId="10621"/>
            <ac:spMk id="2" creationId="{9928EE07-1D39-6E44-96FD-8C46C92C6F7B}"/>
          </ac:spMkLst>
        </pc:spChg>
        <pc:spChg chg="mod">
          <ac:chgData name="Claire Eide" userId="S::claireleide_gmail.com#ext#@nh4h.onmicrosoft.com::fe7a3262-9e78-4569-931b-c982ab7e482c" providerId="AD" clId="Web-{3982E1F9-99EB-460F-8379-08EA53606171}" dt="2021-11-06T20:02:25.751" v="265" actId="20577"/>
          <ac:spMkLst>
            <pc:docMk/>
            <pc:sldMk cId="1463614882" sldId="10621"/>
            <ac:spMk id="3" creationId="{2F991BBF-3A96-9F44-AF62-40D0944ADF70}"/>
          </ac:spMkLst>
        </pc:spChg>
        <pc:picChg chg="add del mod">
          <ac:chgData name="Claire Eide" userId="S::claireleide_gmail.com#ext#@nh4h.onmicrosoft.com::fe7a3262-9e78-4569-931b-c982ab7e482c" providerId="AD" clId="Web-{3982E1F9-99EB-460F-8379-08EA53606171}" dt="2021-11-06T19:31:38.499" v="232"/>
          <ac:picMkLst>
            <pc:docMk/>
            <pc:sldMk cId="1463614882" sldId="10621"/>
            <ac:picMk id="4" creationId="{F8262978-DF19-4CA5-9709-5398E3208E5D}"/>
          </ac:picMkLst>
        </pc:picChg>
      </pc:sldChg>
      <pc:sldChg chg="addSp modSp">
        <pc:chgData name="Claire Eide" userId="S::claireleide_gmail.com#ext#@nh4h.onmicrosoft.com::fe7a3262-9e78-4569-931b-c982ab7e482c" providerId="AD" clId="Web-{3982E1F9-99EB-460F-8379-08EA53606171}" dt="2021-11-06T18:58:51.627" v="111" actId="20577"/>
        <pc:sldMkLst>
          <pc:docMk/>
          <pc:sldMk cId="2648020247" sldId="10622"/>
        </pc:sldMkLst>
        <pc:spChg chg="mod">
          <ac:chgData name="Claire Eide" userId="S::claireleide_gmail.com#ext#@nh4h.onmicrosoft.com::fe7a3262-9e78-4569-931b-c982ab7e482c" providerId="AD" clId="Web-{3982E1F9-99EB-460F-8379-08EA53606171}" dt="2021-11-06T18:58:51.627" v="111" actId="20577"/>
          <ac:spMkLst>
            <pc:docMk/>
            <pc:sldMk cId="2648020247" sldId="10622"/>
            <ac:spMk id="3" creationId="{D93A5744-4DC2-F242-A538-219539FE31EE}"/>
          </ac:spMkLst>
        </pc:spChg>
        <pc:spChg chg="add mod">
          <ac:chgData name="Claire Eide" userId="S::claireleide_gmail.com#ext#@nh4h.onmicrosoft.com::fe7a3262-9e78-4569-931b-c982ab7e482c" providerId="AD" clId="Web-{3982E1F9-99EB-460F-8379-08EA53606171}" dt="2021-11-06T18:54:59.317" v="105" actId="14100"/>
          <ac:spMkLst>
            <pc:docMk/>
            <pc:sldMk cId="2648020247" sldId="10622"/>
            <ac:spMk id="6" creationId="{810983D1-7B31-4196-896E-5A16EA96FB93}"/>
          </ac:spMkLst>
        </pc:spChg>
        <pc:spChg chg="add mod">
          <ac:chgData name="Claire Eide" userId="S::claireleide_gmail.com#ext#@nh4h.onmicrosoft.com::fe7a3262-9e78-4569-931b-c982ab7e482c" providerId="AD" clId="Web-{3982E1F9-99EB-460F-8379-08EA53606171}" dt="2021-11-06T18:54:16.177" v="89" actId="14100"/>
          <ac:spMkLst>
            <pc:docMk/>
            <pc:sldMk cId="2648020247" sldId="10622"/>
            <ac:spMk id="7" creationId="{A09B363B-88CF-4E84-BD33-8659C3A3C7C1}"/>
          </ac:spMkLst>
        </pc:spChg>
        <pc:picChg chg="add mod">
          <ac:chgData name="Claire Eide" userId="S::claireleide_gmail.com#ext#@nh4h.onmicrosoft.com::fe7a3262-9e78-4569-931b-c982ab7e482c" providerId="AD" clId="Web-{3982E1F9-99EB-460F-8379-08EA53606171}" dt="2021-11-06T18:51:08.866" v="12" actId="1076"/>
          <ac:picMkLst>
            <pc:docMk/>
            <pc:sldMk cId="2648020247" sldId="10622"/>
            <ac:picMk id="4" creationId="{B5EE7C0F-54FD-4C7A-B886-B15831F26122}"/>
          </ac:picMkLst>
        </pc:picChg>
      </pc:sldChg>
      <pc:sldChg chg="modSp del">
        <pc:chgData name="Claire Eide" userId="S::claireleide_gmail.com#ext#@nh4h.onmicrosoft.com::fe7a3262-9e78-4569-931b-c982ab7e482c" providerId="AD" clId="Web-{3982E1F9-99EB-460F-8379-08EA53606171}" dt="2021-11-06T19:13:36.619" v="172"/>
        <pc:sldMkLst>
          <pc:docMk/>
          <pc:sldMk cId="1786893396" sldId="10625"/>
        </pc:sldMkLst>
        <pc:spChg chg="mod">
          <ac:chgData name="Claire Eide" userId="S::claireleide_gmail.com#ext#@nh4h.onmicrosoft.com::fe7a3262-9e78-4569-931b-c982ab7e482c" providerId="AD" clId="Web-{3982E1F9-99EB-460F-8379-08EA53606171}" dt="2021-11-06T19:13:08.260" v="169" actId="20577"/>
          <ac:spMkLst>
            <pc:docMk/>
            <pc:sldMk cId="1786893396" sldId="10625"/>
            <ac:spMk id="3" creationId="{18F148FD-C706-6740-AB38-5455211202DC}"/>
          </ac:spMkLst>
        </pc:spChg>
      </pc:sldChg>
      <pc:sldChg chg="del">
        <pc:chgData name="Claire Eide" userId="S::claireleide_gmail.com#ext#@nh4h.onmicrosoft.com::fe7a3262-9e78-4569-931b-c982ab7e482c" providerId="AD" clId="Web-{3982E1F9-99EB-460F-8379-08EA53606171}" dt="2021-11-06T19:00:08.298" v="117"/>
        <pc:sldMkLst>
          <pc:docMk/>
          <pc:sldMk cId="1571308349" sldId="10630"/>
        </pc:sldMkLst>
      </pc:sldChg>
      <pc:sldChg chg="ord">
        <pc:chgData name="Claire Eide" userId="S::claireleide_gmail.com#ext#@nh4h.onmicrosoft.com::fe7a3262-9e78-4569-931b-c982ab7e482c" providerId="AD" clId="Web-{3982E1F9-99EB-460F-8379-08EA53606171}" dt="2021-11-06T19:12:49.228" v="164"/>
        <pc:sldMkLst>
          <pc:docMk/>
          <pc:sldMk cId="4077221967" sldId="10635"/>
        </pc:sldMkLst>
      </pc:sldChg>
      <pc:sldChg chg="modNotes">
        <pc:chgData name="Claire Eide" userId="S::claireleide_gmail.com#ext#@nh4h.onmicrosoft.com::fe7a3262-9e78-4569-931b-c982ab7e482c" providerId="AD" clId="Web-{3982E1F9-99EB-460F-8379-08EA53606171}" dt="2021-11-06T19:13:31.150" v="171"/>
        <pc:sldMkLst>
          <pc:docMk/>
          <pc:sldMk cId="2839088354" sldId="10636"/>
        </pc:sldMkLst>
      </pc:sldChg>
      <pc:sldChg chg="modSp del">
        <pc:chgData name="Claire Eide" userId="S::claireleide_gmail.com#ext#@nh4h.onmicrosoft.com::fe7a3262-9e78-4569-931b-c982ab7e482c" providerId="AD" clId="Web-{3982E1F9-99EB-460F-8379-08EA53606171}" dt="2021-11-06T19:14:49.555" v="176"/>
        <pc:sldMkLst>
          <pc:docMk/>
          <pc:sldMk cId="2437241142" sldId="10638"/>
        </pc:sldMkLst>
        <pc:spChg chg="mod">
          <ac:chgData name="Claire Eide" userId="S::claireleide_gmail.com#ext#@nh4h.onmicrosoft.com::fe7a3262-9e78-4569-931b-c982ab7e482c" providerId="AD" clId="Web-{3982E1F9-99EB-460F-8379-08EA53606171}" dt="2021-11-06T19:13:47.056" v="173" actId="20577"/>
          <ac:spMkLst>
            <pc:docMk/>
            <pc:sldMk cId="2437241142" sldId="10638"/>
            <ac:spMk id="3" creationId="{18F148FD-C706-6740-AB38-5455211202DC}"/>
          </ac:spMkLst>
        </pc:spChg>
      </pc:sldChg>
      <pc:sldChg chg="addSp delSp modSp modNotes">
        <pc:chgData name="Claire Eide" userId="S::claireleide_gmail.com#ext#@nh4h.onmicrosoft.com::fe7a3262-9e78-4569-931b-c982ab7e482c" providerId="AD" clId="Web-{3982E1F9-99EB-460F-8379-08EA53606171}" dt="2021-11-06T19:29:19.954" v="223"/>
        <pc:sldMkLst>
          <pc:docMk/>
          <pc:sldMk cId="3350257193" sldId="10640"/>
        </pc:sldMkLst>
        <pc:spChg chg="add del mod">
          <ac:chgData name="Claire Eide" userId="S::claireleide_gmail.com#ext#@nh4h.onmicrosoft.com::fe7a3262-9e78-4569-931b-c982ab7e482c" providerId="AD" clId="Web-{3982E1F9-99EB-460F-8379-08EA53606171}" dt="2021-11-06T19:10:07.574" v="141"/>
          <ac:spMkLst>
            <pc:docMk/>
            <pc:sldMk cId="3350257193" sldId="10640"/>
            <ac:spMk id="4" creationId="{E460889F-ADEA-4A27-AD56-38435AF30B55}"/>
          </ac:spMkLst>
        </pc:spChg>
        <pc:spChg chg="mod">
          <ac:chgData name="Claire Eide" userId="S::claireleide_gmail.com#ext#@nh4h.onmicrosoft.com::fe7a3262-9e78-4569-931b-c982ab7e482c" providerId="AD" clId="Web-{3982E1F9-99EB-460F-8379-08EA53606171}" dt="2021-11-06T19:02:47.953" v="127" actId="1076"/>
          <ac:spMkLst>
            <pc:docMk/>
            <pc:sldMk cId="3350257193" sldId="10640"/>
            <ac:spMk id="49" creationId="{077499B8-56FF-8340-9633-FB5CFF6C4821}"/>
          </ac:spMkLst>
        </pc:spChg>
        <pc:spChg chg="mod">
          <ac:chgData name="Claire Eide" userId="S::claireleide_gmail.com#ext#@nh4h.onmicrosoft.com::fe7a3262-9e78-4569-931b-c982ab7e482c" providerId="AD" clId="Web-{3982E1F9-99EB-460F-8379-08EA53606171}" dt="2021-11-06T19:02:54.203" v="128" actId="1076"/>
          <ac:spMkLst>
            <pc:docMk/>
            <pc:sldMk cId="3350257193" sldId="10640"/>
            <ac:spMk id="57" creationId="{95F29EB6-CB97-F54C-A0A7-DF88B9593424}"/>
          </ac:spMkLst>
        </pc:spChg>
        <pc:grpChg chg="del mod">
          <ac:chgData name="Claire Eide" userId="S::claireleide_gmail.com#ext#@nh4h.onmicrosoft.com::fe7a3262-9e78-4569-931b-c982ab7e482c" providerId="AD" clId="Web-{3982E1F9-99EB-460F-8379-08EA53606171}" dt="2021-11-06T19:10:31.652" v="144"/>
          <ac:grpSpMkLst>
            <pc:docMk/>
            <pc:sldMk cId="3350257193" sldId="10640"/>
            <ac:grpSpMk id="3" creationId="{2946D910-97F2-4D13-84B4-4DD3EEA7E2ED}"/>
          </ac:grpSpMkLst>
        </pc:grpChg>
        <pc:picChg chg="add del mod ord">
          <ac:chgData name="Claire Eide" userId="S::claireleide_gmail.com#ext#@nh4h.onmicrosoft.com::fe7a3262-9e78-4569-931b-c982ab7e482c" providerId="AD" clId="Web-{3982E1F9-99EB-460F-8379-08EA53606171}" dt="2021-11-06T19:11:09.245" v="153"/>
          <ac:picMkLst>
            <pc:docMk/>
            <pc:sldMk cId="3350257193" sldId="10640"/>
            <ac:picMk id="5" creationId="{4BDE0029-FE3B-490E-B623-31A50D493EBE}"/>
          </ac:picMkLst>
        </pc:picChg>
        <pc:picChg chg="add del mod">
          <ac:chgData name="Claire Eide" userId="S::claireleide_gmail.com#ext#@nh4h.onmicrosoft.com::fe7a3262-9e78-4569-931b-c982ab7e482c" providerId="AD" clId="Web-{3982E1F9-99EB-460F-8379-08EA53606171}" dt="2021-11-06T19:11:29.089" v="159"/>
          <ac:picMkLst>
            <pc:docMk/>
            <pc:sldMk cId="3350257193" sldId="10640"/>
            <ac:picMk id="6" creationId="{2C743000-8B9B-43A3-8CA6-B26791A50857}"/>
          </ac:picMkLst>
        </pc:picChg>
        <pc:picChg chg="add mod">
          <ac:chgData name="Claire Eide" userId="S::claireleide_gmail.com#ext#@nh4h.onmicrosoft.com::fe7a3262-9e78-4569-931b-c982ab7e482c" providerId="AD" clId="Web-{3982E1F9-99EB-460F-8379-08EA53606171}" dt="2021-11-06T19:11:36.432" v="163" actId="1076"/>
          <ac:picMkLst>
            <pc:docMk/>
            <pc:sldMk cId="3350257193" sldId="10640"/>
            <ac:picMk id="7" creationId="{4AF375F0-31C1-4344-B579-66423879B21D}"/>
          </ac:picMkLst>
        </pc:picChg>
        <pc:cxnChg chg="mod">
          <ac:chgData name="Claire Eide" userId="S::claireleide_gmail.com#ext#@nh4h.onmicrosoft.com::fe7a3262-9e78-4569-931b-c982ab7e482c" providerId="AD" clId="Web-{3982E1F9-99EB-460F-8379-08EA53606171}" dt="2021-11-06T19:03:34.109" v="137" actId="1076"/>
          <ac:cxnSpMkLst>
            <pc:docMk/>
            <pc:sldMk cId="3350257193" sldId="10640"/>
            <ac:cxnSpMk id="45" creationId="{0EC537BF-39E9-EA43-9E97-332E296AFD0A}"/>
          </ac:cxnSpMkLst>
        </pc:cxnChg>
        <pc:cxnChg chg="mod">
          <ac:chgData name="Claire Eide" userId="S::claireleide_gmail.com#ext#@nh4h.onmicrosoft.com::fe7a3262-9e78-4569-931b-c982ab7e482c" providerId="AD" clId="Web-{3982E1F9-99EB-460F-8379-08EA53606171}" dt="2021-11-06T19:03:20.437" v="134" actId="14100"/>
          <ac:cxnSpMkLst>
            <pc:docMk/>
            <pc:sldMk cId="3350257193" sldId="10640"/>
            <ac:cxnSpMk id="48" creationId="{B7D0BCB4-9069-9743-B5CB-E9F42A83D478}"/>
          </ac:cxnSpMkLst>
        </pc:cxnChg>
        <pc:cxnChg chg="mod">
          <ac:chgData name="Claire Eide" userId="S::claireleide_gmail.com#ext#@nh4h.onmicrosoft.com::fe7a3262-9e78-4569-931b-c982ab7e482c" providerId="AD" clId="Web-{3982E1F9-99EB-460F-8379-08EA53606171}" dt="2021-11-06T19:03:06.875" v="131" actId="1076"/>
          <ac:cxnSpMkLst>
            <pc:docMk/>
            <pc:sldMk cId="3350257193" sldId="10640"/>
            <ac:cxnSpMk id="51" creationId="{F7D9BB41-2E56-9946-8070-8BD77C3BCA59}"/>
          </ac:cxnSpMkLst>
        </pc:cxnChg>
      </pc:sldChg>
      <pc:sldChg chg="modSp ord">
        <pc:chgData name="Claire Eide" userId="S::claireleide_gmail.com#ext#@nh4h.onmicrosoft.com::fe7a3262-9e78-4569-931b-c982ab7e482c" providerId="AD" clId="Web-{3982E1F9-99EB-460F-8379-08EA53606171}" dt="2021-11-06T19:29:37.438" v="226" actId="20577"/>
        <pc:sldMkLst>
          <pc:docMk/>
          <pc:sldMk cId="2037655305" sldId="10642"/>
        </pc:sldMkLst>
        <pc:spChg chg="mod">
          <ac:chgData name="Claire Eide" userId="S::claireleide_gmail.com#ext#@nh4h.onmicrosoft.com::fe7a3262-9e78-4569-931b-c982ab7e482c" providerId="AD" clId="Web-{3982E1F9-99EB-460F-8379-08EA53606171}" dt="2021-11-06T19:29:37.438" v="226" actId="20577"/>
          <ac:spMkLst>
            <pc:docMk/>
            <pc:sldMk cId="2037655305" sldId="10642"/>
            <ac:spMk id="4" creationId="{79A8F4E1-04C2-44FA-BBC4-52CF7F5042A4}"/>
          </ac:spMkLst>
        </pc:spChg>
      </pc:sldChg>
      <pc:sldChg chg="delSp modSp new">
        <pc:chgData name="Claire Eide" userId="S::claireleide_gmail.com#ext#@nh4h.onmicrosoft.com::fe7a3262-9e78-4569-931b-c982ab7e482c" providerId="AD" clId="Web-{3982E1F9-99EB-460F-8379-08EA53606171}" dt="2021-11-06T19:28:06.720" v="198" actId="1076"/>
        <pc:sldMkLst>
          <pc:docMk/>
          <pc:sldMk cId="3635253596" sldId="10643"/>
        </pc:sldMkLst>
        <pc:spChg chg="mod">
          <ac:chgData name="Claire Eide" userId="S::claireleide_gmail.com#ext#@nh4h.onmicrosoft.com::fe7a3262-9e78-4569-931b-c982ab7e482c" providerId="AD" clId="Web-{3982E1F9-99EB-460F-8379-08EA53606171}" dt="2021-11-06T19:28:06.720" v="198" actId="1076"/>
          <ac:spMkLst>
            <pc:docMk/>
            <pc:sldMk cId="3635253596" sldId="10643"/>
            <ac:spMk id="2" creationId="{F25549BE-1624-4270-91EB-63E4D8BDF668}"/>
          </ac:spMkLst>
        </pc:spChg>
        <pc:spChg chg="del">
          <ac:chgData name="Claire Eide" userId="S::claireleide_gmail.com#ext#@nh4h.onmicrosoft.com::fe7a3262-9e78-4569-931b-c982ab7e482c" providerId="AD" clId="Web-{3982E1F9-99EB-460F-8379-08EA53606171}" dt="2021-11-06T19:27:42.876" v="184"/>
          <ac:spMkLst>
            <pc:docMk/>
            <pc:sldMk cId="3635253596" sldId="10643"/>
            <ac:spMk id="3" creationId="{7BE4DF98-0B86-4D5E-8FC5-1A8103C0E50B}"/>
          </ac:spMkLst>
        </pc:spChg>
      </pc:sldChg>
    </pc:docChg>
  </pc:docChgLst>
  <pc:docChgLst>
    <pc:chgData name="Rainould “Choi” Bagnol" userId="S::rainouldbagnol_yahoo.com#ext#@nh4h.onmicrosoft.com::e3d05cc8-aff5-4119-895e-839298d0f37d" providerId="AD" clId="Web-{1D21F2AD-C685-4094-9CBD-E4E17281A81A}"/>
    <pc:docChg chg="modSld">
      <pc:chgData name="Rainould “Choi” Bagnol" userId="S::rainouldbagnol_yahoo.com#ext#@nh4h.onmicrosoft.com::e3d05cc8-aff5-4119-895e-839298d0f37d" providerId="AD" clId="Web-{1D21F2AD-C685-4094-9CBD-E4E17281A81A}" dt="2021-11-06T20:38:22.291" v="2"/>
      <pc:docMkLst>
        <pc:docMk/>
      </pc:docMkLst>
      <pc:sldChg chg="mod modShow">
        <pc:chgData name="Rainould “Choi” Bagnol" userId="S::rainouldbagnol_yahoo.com#ext#@nh4h.onmicrosoft.com::e3d05cc8-aff5-4119-895e-839298d0f37d" providerId="AD" clId="Web-{1D21F2AD-C685-4094-9CBD-E4E17281A81A}" dt="2021-11-06T20:38:22.291" v="2"/>
        <pc:sldMkLst>
          <pc:docMk/>
          <pc:sldMk cId="2233709375" sldId="10627"/>
        </pc:sldMkLst>
      </pc:sldChg>
    </pc:docChg>
  </pc:docChgLst>
  <pc:docChgLst>
    <pc:chgData name="Claire Eide" userId="S::claireleide_gmail.com#ext#@nh4h.onmicrosoft.com::fe7a3262-9e78-4569-931b-c982ab7e482c" providerId="AD" clId="Web-{B6DD54EB-0D3B-4B7B-87A2-9DDB4DE6E6DA}"/>
    <pc:docChg chg="addSld delSld modSld sldOrd">
      <pc:chgData name="Claire Eide" userId="S::claireleide_gmail.com#ext#@nh4h.onmicrosoft.com::fe7a3262-9e78-4569-931b-c982ab7e482c" providerId="AD" clId="Web-{B6DD54EB-0D3B-4B7B-87A2-9DDB4DE6E6DA}" dt="2021-11-06T21:42:42.498" v="443"/>
      <pc:docMkLst>
        <pc:docMk/>
      </pc:docMkLst>
      <pc:sldChg chg="modSp">
        <pc:chgData name="Claire Eide" userId="S::claireleide_gmail.com#ext#@nh4h.onmicrosoft.com::fe7a3262-9e78-4569-931b-c982ab7e482c" providerId="AD" clId="Web-{B6DD54EB-0D3B-4B7B-87A2-9DDB4DE6E6DA}" dt="2021-11-06T20:37:34.907" v="201" actId="20577"/>
        <pc:sldMkLst>
          <pc:docMk/>
          <pc:sldMk cId="399049100" sldId="317"/>
        </pc:sldMkLst>
        <pc:spChg chg="mod">
          <ac:chgData name="Claire Eide" userId="S::claireleide_gmail.com#ext#@nh4h.onmicrosoft.com::fe7a3262-9e78-4569-931b-c982ab7e482c" providerId="AD" clId="Web-{B6DD54EB-0D3B-4B7B-87A2-9DDB4DE6E6DA}" dt="2021-11-06T20:37:34.907" v="201" actId="20577"/>
          <ac:spMkLst>
            <pc:docMk/>
            <pc:sldMk cId="399049100" sldId="317"/>
            <ac:spMk id="3" creationId="{00000000-0000-0000-0000-000000000000}"/>
          </ac:spMkLst>
        </pc:spChg>
      </pc:sldChg>
      <pc:sldChg chg="del">
        <pc:chgData name="Claire Eide" userId="S::claireleide_gmail.com#ext#@nh4h.onmicrosoft.com::fe7a3262-9e78-4569-931b-c982ab7e482c" providerId="AD" clId="Web-{B6DD54EB-0D3B-4B7B-87A2-9DDB4DE6E6DA}" dt="2021-11-06T20:43:03.562" v="257"/>
        <pc:sldMkLst>
          <pc:docMk/>
          <pc:sldMk cId="1690653831" sldId="319"/>
        </pc:sldMkLst>
      </pc:sldChg>
      <pc:sldChg chg="del">
        <pc:chgData name="Claire Eide" userId="S::claireleide_gmail.com#ext#@nh4h.onmicrosoft.com::fe7a3262-9e78-4569-931b-c982ab7e482c" providerId="AD" clId="Web-{B6DD54EB-0D3B-4B7B-87A2-9DDB4DE6E6DA}" dt="2021-11-06T20:23:16.471" v="74"/>
        <pc:sldMkLst>
          <pc:docMk/>
          <pc:sldMk cId="956726264" sldId="320"/>
        </pc:sldMkLst>
      </pc:sldChg>
      <pc:sldChg chg="modSp">
        <pc:chgData name="Claire Eide" userId="S::claireleide_gmail.com#ext#@nh4h.onmicrosoft.com::fe7a3262-9e78-4569-931b-c982ab7e482c" providerId="AD" clId="Web-{B6DD54EB-0D3B-4B7B-87A2-9DDB4DE6E6DA}" dt="2021-11-06T20:46:38.796" v="263" actId="1076"/>
        <pc:sldMkLst>
          <pc:docMk/>
          <pc:sldMk cId="3032607302" sldId="10618"/>
        </pc:sldMkLst>
        <pc:graphicFrameChg chg="mod">
          <ac:chgData name="Claire Eide" userId="S::claireleide_gmail.com#ext#@nh4h.onmicrosoft.com::fe7a3262-9e78-4569-931b-c982ab7e482c" providerId="AD" clId="Web-{B6DD54EB-0D3B-4B7B-87A2-9DDB4DE6E6DA}" dt="2021-11-06T20:45:42.999" v="260" actId="1076"/>
          <ac:graphicFrameMkLst>
            <pc:docMk/>
            <pc:sldMk cId="3032607302" sldId="10618"/>
            <ac:graphicFrameMk id="10" creationId="{A67087C0-1921-4583-AA06-201BFA37BC33}"/>
          </ac:graphicFrameMkLst>
        </pc:graphicFrameChg>
        <pc:graphicFrameChg chg="mod">
          <ac:chgData name="Claire Eide" userId="S::claireleide_gmail.com#ext#@nh4h.onmicrosoft.com::fe7a3262-9e78-4569-931b-c982ab7e482c" providerId="AD" clId="Web-{B6DD54EB-0D3B-4B7B-87A2-9DDB4DE6E6DA}" dt="2021-11-06T20:46:38.796" v="263" actId="1076"/>
          <ac:graphicFrameMkLst>
            <pc:docMk/>
            <pc:sldMk cId="3032607302" sldId="10618"/>
            <ac:graphicFrameMk id="1062" creationId="{EF3F8056-E1D7-460B-B4F8-328EAE924185}"/>
          </ac:graphicFrameMkLst>
        </pc:graphicFrameChg>
      </pc:sldChg>
      <pc:sldChg chg="ord">
        <pc:chgData name="Claire Eide" userId="S::claireleide_gmail.com#ext#@nh4h.onmicrosoft.com::fe7a3262-9e78-4569-931b-c982ab7e482c" providerId="AD" clId="Web-{B6DD54EB-0D3B-4B7B-87A2-9DDB4DE6E6DA}" dt="2021-11-06T20:22:58.081" v="73"/>
        <pc:sldMkLst>
          <pc:docMk/>
          <pc:sldMk cId="608815595" sldId="10620"/>
        </pc:sldMkLst>
      </pc:sldChg>
      <pc:sldChg chg="modSp modNotes">
        <pc:chgData name="Claire Eide" userId="S::claireleide_gmail.com#ext#@nh4h.onmicrosoft.com::fe7a3262-9e78-4569-931b-c982ab7e482c" providerId="AD" clId="Web-{B6DD54EB-0D3B-4B7B-87A2-9DDB4DE6E6DA}" dt="2021-11-06T21:19:27.167" v="411"/>
        <pc:sldMkLst>
          <pc:docMk/>
          <pc:sldMk cId="1463614882" sldId="10621"/>
        </pc:sldMkLst>
        <pc:spChg chg="mod">
          <ac:chgData name="Claire Eide" userId="S::claireleide_gmail.com#ext#@nh4h.onmicrosoft.com::fe7a3262-9e78-4569-931b-c982ab7e482c" providerId="AD" clId="Web-{B6DD54EB-0D3B-4B7B-87A2-9DDB4DE6E6DA}" dt="2021-11-06T20:57:31.278" v="334" actId="20577"/>
          <ac:spMkLst>
            <pc:docMk/>
            <pc:sldMk cId="1463614882" sldId="10621"/>
            <ac:spMk id="3" creationId="{2F991BBF-3A96-9F44-AF62-40D0944ADF70}"/>
          </ac:spMkLst>
        </pc:spChg>
      </pc:sldChg>
      <pc:sldChg chg="modSp">
        <pc:chgData name="Claire Eide" userId="S::claireleide_gmail.com#ext#@nh4h.onmicrosoft.com::fe7a3262-9e78-4569-931b-c982ab7e482c" providerId="AD" clId="Web-{B6DD54EB-0D3B-4B7B-87A2-9DDB4DE6E6DA}" dt="2021-11-06T21:39:32.374" v="442" actId="1076"/>
        <pc:sldMkLst>
          <pc:docMk/>
          <pc:sldMk cId="2648020247" sldId="10622"/>
        </pc:sldMkLst>
        <pc:spChg chg="mod">
          <ac:chgData name="Claire Eide" userId="S::claireleide_gmail.com#ext#@nh4h.onmicrosoft.com::fe7a3262-9e78-4569-931b-c982ab7e482c" providerId="AD" clId="Web-{B6DD54EB-0D3B-4B7B-87A2-9DDB4DE6E6DA}" dt="2021-11-06T21:39:18.436" v="437" actId="20577"/>
          <ac:spMkLst>
            <pc:docMk/>
            <pc:sldMk cId="2648020247" sldId="10622"/>
            <ac:spMk id="2" creationId="{4E07AD74-EE9F-B249-AB06-F4B411075708}"/>
          </ac:spMkLst>
        </pc:spChg>
        <pc:spChg chg="mod">
          <ac:chgData name="Claire Eide" userId="S::claireleide_gmail.com#ext#@nh4h.onmicrosoft.com::fe7a3262-9e78-4569-931b-c982ab7e482c" providerId="AD" clId="Web-{B6DD54EB-0D3B-4B7B-87A2-9DDB4DE6E6DA}" dt="2021-11-06T21:39:22.827" v="440" actId="20577"/>
          <ac:spMkLst>
            <pc:docMk/>
            <pc:sldMk cId="2648020247" sldId="10622"/>
            <ac:spMk id="3" creationId="{D93A5744-4DC2-F242-A538-219539FE31EE}"/>
          </ac:spMkLst>
        </pc:spChg>
        <pc:spChg chg="mod">
          <ac:chgData name="Claire Eide" userId="S::claireleide_gmail.com#ext#@nh4h.onmicrosoft.com::fe7a3262-9e78-4569-931b-c982ab7e482c" providerId="AD" clId="Web-{B6DD54EB-0D3B-4B7B-87A2-9DDB4DE6E6DA}" dt="2021-11-06T21:39:29.514" v="441" actId="1076"/>
          <ac:spMkLst>
            <pc:docMk/>
            <pc:sldMk cId="2648020247" sldId="10622"/>
            <ac:spMk id="6" creationId="{810983D1-7B31-4196-896E-5A16EA96FB93}"/>
          </ac:spMkLst>
        </pc:spChg>
        <pc:spChg chg="mod">
          <ac:chgData name="Claire Eide" userId="S::claireleide_gmail.com#ext#@nh4h.onmicrosoft.com::fe7a3262-9e78-4569-931b-c982ab7e482c" providerId="AD" clId="Web-{B6DD54EB-0D3B-4B7B-87A2-9DDB4DE6E6DA}" dt="2021-11-06T21:39:32.374" v="442" actId="1076"/>
          <ac:spMkLst>
            <pc:docMk/>
            <pc:sldMk cId="2648020247" sldId="10622"/>
            <ac:spMk id="7" creationId="{A09B363B-88CF-4E84-BD33-8659C3A3C7C1}"/>
          </ac:spMkLst>
        </pc:spChg>
        <pc:picChg chg="mod ord">
          <ac:chgData name="Claire Eide" userId="S::claireleide_gmail.com#ext#@nh4h.onmicrosoft.com::fe7a3262-9e78-4569-931b-c982ab7e482c" providerId="AD" clId="Web-{B6DD54EB-0D3B-4B7B-87A2-9DDB4DE6E6DA}" dt="2021-11-06T21:39:02.046" v="419" actId="1076"/>
          <ac:picMkLst>
            <pc:docMk/>
            <pc:sldMk cId="2648020247" sldId="10622"/>
            <ac:picMk id="4" creationId="{B5EE7C0F-54FD-4C7A-B886-B15831F26122}"/>
          </ac:picMkLst>
        </pc:picChg>
      </pc:sldChg>
      <pc:sldChg chg="modSp modNotes">
        <pc:chgData name="Claire Eide" userId="S::claireleide_gmail.com#ext#@nh4h.onmicrosoft.com::fe7a3262-9e78-4569-931b-c982ab7e482c" providerId="AD" clId="Web-{B6DD54EB-0D3B-4B7B-87A2-9DDB4DE6E6DA}" dt="2021-11-06T20:41:31.469" v="231" actId="20577"/>
        <pc:sldMkLst>
          <pc:docMk/>
          <pc:sldMk cId="2233709375" sldId="10627"/>
        </pc:sldMkLst>
        <pc:spChg chg="mod">
          <ac:chgData name="Claire Eide" userId="S::claireleide_gmail.com#ext#@nh4h.onmicrosoft.com::fe7a3262-9e78-4569-931b-c982ab7e482c" providerId="AD" clId="Web-{B6DD54EB-0D3B-4B7B-87A2-9DDB4DE6E6DA}" dt="2021-11-06T20:41:31.469" v="231" actId="20577"/>
          <ac:spMkLst>
            <pc:docMk/>
            <pc:sldMk cId="2233709375" sldId="10627"/>
            <ac:spMk id="2" creationId="{13EE964F-6C0D-5F49-A98F-A7E3EB13D376}"/>
          </ac:spMkLst>
        </pc:spChg>
        <pc:spChg chg="mod">
          <ac:chgData name="Claire Eide" userId="S::claireleide_gmail.com#ext#@nh4h.onmicrosoft.com::fe7a3262-9e78-4569-931b-c982ab7e482c" providerId="AD" clId="Web-{B6DD54EB-0D3B-4B7B-87A2-9DDB4DE6E6DA}" dt="2021-11-06T20:21:43.733" v="42" actId="20577"/>
          <ac:spMkLst>
            <pc:docMk/>
            <pc:sldMk cId="2233709375" sldId="10627"/>
            <ac:spMk id="3" creationId="{6CC77125-3010-8943-88B3-597FB54A8C53}"/>
          </ac:spMkLst>
        </pc:spChg>
      </pc:sldChg>
      <pc:sldChg chg="ord">
        <pc:chgData name="Claire Eide" userId="S::claireleide_gmail.com#ext#@nh4h.onmicrosoft.com::fe7a3262-9e78-4569-931b-c982ab7e482c" providerId="AD" clId="Web-{B6DD54EB-0D3B-4B7B-87A2-9DDB4DE6E6DA}" dt="2021-11-06T20:23:27.784" v="75"/>
        <pc:sldMkLst>
          <pc:docMk/>
          <pc:sldMk cId="2839088354" sldId="10636"/>
        </pc:sldMkLst>
      </pc:sldChg>
      <pc:sldChg chg="mod ord modShow">
        <pc:chgData name="Claire Eide" userId="S::claireleide_gmail.com#ext#@nh4h.onmicrosoft.com::fe7a3262-9e78-4569-931b-c982ab7e482c" providerId="AD" clId="Web-{B6DD54EB-0D3B-4B7B-87A2-9DDB4DE6E6DA}" dt="2021-11-06T21:42:42.498" v="443"/>
        <pc:sldMkLst>
          <pc:docMk/>
          <pc:sldMk cId="1554022787" sldId="10639"/>
        </pc:sldMkLst>
      </pc:sldChg>
      <pc:sldChg chg="modNotes">
        <pc:chgData name="Claire Eide" userId="S::claireleide_gmail.com#ext#@nh4h.onmicrosoft.com::fe7a3262-9e78-4569-931b-c982ab7e482c" providerId="AD" clId="Web-{B6DD54EB-0D3B-4B7B-87A2-9DDB4DE6E6DA}" dt="2021-11-06T20:28:44.737" v="173"/>
        <pc:sldMkLst>
          <pc:docMk/>
          <pc:sldMk cId="3350257193" sldId="10640"/>
        </pc:sldMkLst>
      </pc:sldChg>
      <pc:sldChg chg="modSp del">
        <pc:chgData name="Claire Eide" userId="S::claireleide_gmail.com#ext#@nh4h.onmicrosoft.com::fe7a3262-9e78-4569-931b-c982ab7e482c" providerId="AD" clId="Web-{B6DD54EB-0D3B-4B7B-87A2-9DDB4DE6E6DA}" dt="2021-11-06T20:19:44.291" v="14"/>
        <pc:sldMkLst>
          <pc:docMk/>
          <pc:sldMk cId="680259908" sldId="10641"/>
        </pc:sldMkLst>
        <pc:spChg chg="mod">
          <ac:chgData name="Claire Eide" userId="S::claireleide_gmail.com#ext#@nh4h.onmicrosoft.com::fe7a3262-9e78-4569-931b-c982ab7e482c" providerId="AD" clId="Web-{B6DD54EB-0D3B-4B7B-87A2-9DDB4DE6E6DA}" dt="2021-11-06T20:19:37.119" v="11" actId="20577"/>
          <ac:spMkLst>
            <pc:docMk/>
            <pc:sldMk cId="680259908" sldId="10641"/>
            <ac:spMk id="3" creationId="{44D5D823-78EB-4C56-B243-2F11A973316D}"/>
          </ac:spMkLst>
        </pc:spChg>
      </pc:sldChg>
      <pc:sldChg chg="modSp del">
        <pc:chgData name="Claire Eide" userId="S::claireleide_gmail.com#ext#@nh4h.onmicrosoft.com::fe7a3262-9e78-4569-931b-c982ab7e482c" providerId="AD" clId="Web-{B6DD54EB-0D3B-4B7B-87A2-9DDB4DE6E6DA}" dt="2021-11-06T20:22:31.315" v="72"/>
        <pc:sldMkLst>
          <pc:docMk/>
          <pc:sldMk cId="2037655305" sldId="10642"/>
        </pc:sldMkLst>
        <pc:spChg chg="mod">
          <ac:chgData name="Claire Eide" userId="S::claireleide_gmail.com#ext#@nh4h.onmicrosoft.com::fe7a3262-9e78-4569-931b-c982ab7e482c" providerId="AD" clId="Web-{B6DD54EB-0D3B-4B7B-87A2-9DDB4DE6E6DA}" dt="2021-11-06T20:22:24.206" v="68" actId="20577"/>
          <ac:spMkLst>
            <pc:docMk/>
            <pc:sldMk cId="2037655305" sldId="10642"/>
            <ac:spMk id="4" creationId="{79A8F4E1-04C2-44FA-BBC4-52CF7F5042A4}"/>
          </ac:spMkLst>
        </pc:spChg>
      </pc:sldChg>
      <pc:sldChg chg="addSp modSp add replId modNotes">
        <pc:chgData name="Claire Eide" userId="S::claireleide_gmail.com#ext#@nh4h.onmicrosoft.com::fe7a3262-9e78-4569-931b-c982ab7e482c" providerId="AD" clId="Web-{B6DD54EB-0D3B-4B7B-87A2-9DDB4DE6E6DA}" dt="2021-11-06T20:41:58.875" v="256" actId="20577"/>
        <pc:sldMkLst>
          <pc:docMk/>
          <pc:sldMk cId="1219573434" sldId="10644"/>
        </pc:sldMkLst>
        <pc:spChg chg="mod">
          <ac:chgData name="Claire Eide" userId="S::claireleide_gmail.com#ext#@nh4h.onmicrosoft.com::fe7a3262-9e78-4569-931b-c982ab7e482c" providerId="AD" clId="Web-{B6DD54EB-0D3B-4B7B-87A2-9DDB4DE6E6DA}" dt="2021-11-06T20:41:12" v="221" actId="20577"/>
          <ac:spMkLst>
            <pc:docMk/>
            <pc:sldMk cId="1219573434" sldId="10644"/>
            <ac:spMk id="2" creationId="{13EE964F-6C0D-5F49-A98F-A7E3EB13D376}"/>
          </ac:spMkLst>
        </pc:spChg>
        <pc:spChg chg="mod">
          <ac:chgData name="Claire Eide" userId="S::claireleide_gmail.com#ext#@nh4h.onmicrosoft.com::fe7a3262-9e78-4569-931b-c982ab7e482c" providerId="AD" clId="Web-{B6DD54EB-0D3B-4B7B-87A2-9DDB4DE6E6DA}" dt="2021-11-06T20:41:58.875" v="256" actId="20577"/>
          <ac:spMkLst>
            <pc:docMk/>
            <pc:sldMk cId="1219573434" sldId="10644"/>
            <ac:spMk id="3" creationId="{6CC77125-3010-8943-88B3-597FB54A8C53}"/>
          </ac:spMkLst>
        </pc:spChg>
        <pc:spChg chg="add mod">
          <ac:chgData name="Claire Eide" userId="S::claireleide_gmail.com#ext#@nh4h.onmicrosoft.com::fe7a3262-9e78-4569-931b-c982ab7e482c" providerId="AD" clId="Web-{B6DD54EB-0D3B-4B7B-87A2-9DDB4DE6E6DA}" dt="2021-11-06T20:41:56.719" v="252" actId="20577"/>
          <ac:spMkLst>
            <pc:docMk/>
            <pc:sldMk cId="1219573434" sldId="10644"/>
            <ac:spMk id="4" creationId="{B99AEBBD-9455-418E-8B05-C8A57D96C832}"/>
          </ac:spMkLst>
        </pc:spChg>
      </pc:sldChg>
    </pc:docChg>
  </pc:docChgLst>
  <pc:docChgLst>
    <pc:chgData name="Wachtl, Robert" userId="S::wachtlr_ccf.org#ext#@nh4h.onmicrosoft.com::ab8c5077-5fd8-47a3-ab82-8bb695a31613" providerId="AD" clId="Web-{CA218D39-83FA-4A81-9949-8877A439BDA0}"/>
    <pc:docChg chg="addSld delSld modSld">
      <pc:chgData name="Wachtl, Robert" userId="S::wachtlr_ccf.org#ext#@nh4h.onmicrosoft.com::ab8c5077-5fd8-47a3-ab82-8bb695a31613" providerId="AD" clId="Web-{CA218D39-83FA-4A81-9949-8877A439BDA0}" dt="2021-11-06T21:39:16.972" v="680"/>
      <pc:docMkLst>
        <pc:docMk/>
      </pc:docMkLst>
      <pc:sldChg chg="del">
        <pc:chgData name="Wachtl, Robert" userId="S::wachtlr_ccf.org#ext#@nh4h.onmicrosoft.com::ab8c5077-5fd8-47a3-ab82-8bb695a31613" providerId="AD" clId="Web-{CA218D39-83FA-4A81-9949-8877A439BDA0}" dt="2021-11-06T21:32:56.360" v="657"/>
        <pc:sldMkLst>
          <pc:docMk/>
          <pc:sldMk cId="0" sldId="275"/>
        </pc:sldMkLst>
      </pc:sldChg>
      <pc:sldChg chg="del">
        <pc:chgData name="Wachtl, Robert" userId="S::wachtlr_ccf.org#ext#@nh4h.onmicrosoft.com::ab8c5077-5fd8-47a3-ab82-8bb695a31613" providerId="AD" clId="Web-{CA218D39-83FA-4A81-9949-8877A439BDA0}" dt="2021-11-06T21:32:54.563" v="656"/>
        <pc:sldMkLst>
          <pc:docMk/>
          <pc:sldMk cId="1596384258" sldId="311"/>
        </pc:sldMkLst>
      </pc:sldChg>
      <pc:sldChg chg="del">
        <pc:chgData name="Wachtl, Robert" userId="S::wachtlr_ccf.org#ext#@nh4h.onmicrosoft.com::ab8c5077-5fd8-47a3-ab82-8bb695a31613" providerId="AD" clId="Web-{CA218D39-83FA-4A81-9949-8877A439BDA0}" dt="2021-11-06T21:33:31.229" v="667"/>
        <pc:sldMkLst>
          <pc:docMk/>
          <pc:sldMk cId="399049100" sldId="317"/>
        </pc:sldMkLst>
      </pc:sldChg>
      <pc:sldChg chg="add del">
        <pc:chgData name="Wachtl, Robert" userId="S::wachtlr_ccf.org#ext#@nh4h.onmicrosoft.com::ab8c5077-5fd8-47a3-ab82-8bb695a31613" providerId="AD" clId="Web-{CA218D39-83FA-4A81-9949-8877A439BDA0}" dt="2021-11-06T21:33:25.387" v="666"/>
        <pc:sldMkLst>
          <pc:docMk/>
          <pc:sldMk cId="1860159039" sldId="329"/>
        </pc:sldMkLst>
      </pc:sldChg>
      <pc:sldChg chg="del">
        <pc:chgData name="Wachtl, Robert" userId="S::wachtlr_ccf.org#ext#@nh4h.onmicrosoft.com::ab8c5077-5fd8-47a3-ab82-8bb695a31613" providerId="AD" clId="Web-{CA218D39-83FA-4A81-9949-8877A439BDA0}" dt="2021-11-06T21:33:01.312" v="660"/>
        <pc:sldMkLst>
          <pc:docMk/>
          <pc:sldMk cId="1042836464" sldId="333"/>
        </pc:sldMkLst>
      </pc:sldChg>
      <pc:sldChg chg="del">
        <pc:chgData name="Wachtl, Robert" userId="S::wachtlr_ccf.org#ext#@nh4h.onmicrosoft.com::ab8c5077-5fd8-47a3-ab82-8bb695a31613" providerId="AD" clId="Web-{CA218D39-83FA-4A81-9949-8877A439BDA0}" dt="2021-11-06T21:33:07.108" v="663"/>
        <pc:sldMkLst>
          <pc:docMk/>
          <pc:sldMk cId="97542603" sldId="339"/>
        </pc:sldMkLst>
      </pc:sldChg>
      <pc:sldChg chg="del">
        <pc:chgData name="Wachtl, Robert" userId="S::wachtlr_ccf.org#ext#@nh4h.onmicrosoft.com::ab8c5077-5fd8-47a3-ab82-8bb695a31613" providerId="AD" clId="Web-{CA218D39-83FA-4A81-9949-8877A439BDA0}" dt="2021-11-06T21:33:05.452" v="662"/>
        <pc:sldMkLst>
          <pc:docMk/>
          <pc:sldMk cId="3351238017" sldId="340"/>
        </pc:sldMkLst>
      </pc:sldChg>
      <pc:sldChg chg="del">
        <pc:chgData name="Wachtl, Robert" userId="S::wachtlr_ccf.org#ext#@nh4h.onmicrosoft.com::ab8c5077-5fd8-47a3-ab82-8bb695a31613" providerId="AD" clId="Web-{CA218D39-83FA-4A81-9949-8877A439BDA0}" dt="2021-11-06T21:33:03.234" v="661"/>
        <pc:sldMkLst>
          <pc:docMk/>
          <pc:sldMk cId="3603105356" sldId="341"/>
        </pc:sldMkLst>
      </pc:sldChg>
      <pc:sldChg chg="del">
        <pc:chgData name="Wachtl, Robert" userId="S::wachtlr_ccf.org#ext#@nh4h.onmicrosoft.com::ab8c5077-5fd8-47a3-ab82-8bb695a31613" providerId="AD" clId="Web-{CA218D39-83FA-4A81-9949-8877A439BDA0}" dt="2021-11-06T21:32:58.532" v="658"/>
        <pc:sldMkLst>
          <pc:docMk/>
          <pc:sldMk cId="464322321" sldId="356"/>
        </pc:sldMkLst>
      </pc:sldChg>
      <pc:sldChg chg="del">
        <pc:chgData name="Wachtl, Robert" userId="S::wachtlr_ccf.org#ext#@nh4h.onmicrosoft.com::ab8c5077-5fd8-47a3-ab82-8bb695a31613" providerId="AD" clId="Web-{CA218D39-83FA-4A81-9949-8877A439BDA0}" dt="2021-11-06T21:32:59.969" v="659"/>
        <pc:sldMkLst>
          <pc:docMk/>
          <pc:sldMk cId="2948861633" sldId="357"/>
        </pc:sldMkLst>
      </pc:sldChg>
      <pc:sldChg chg="addSp delSp modSp modNotes">
        <pc:chgData name="Wachtl, Robert" userId="S::wachtlr_ccf.org#ext#@nh4h.onmicrosoft.com::ab8c5077-5fd8-47a3-ab82-8bb695a31613" providerId="AD" clId="Web-{CA218D39-83FA-4A81-9949-8877A439BDA0}" dt="2021-11-06T20:46:30.732" v="277" actId="1076"/>
        <pc:sldMkLst>
          <pc:docMk/>
          <pc:sldMk cId="3032607302" sldId="10618"/>
        </pc:sldMkLst>
        <pc:spChg chg="del mod">
          <ac:chgData name="Wachtl, Robert" userId="S::wachtlr_ccf.org#ext#@nh4h.onmicrosoft.com::ab8c5077-5fd8-47a3-ab82-8bb695a31613" providerId="AD" clId="Web-{CA218D39-83FA-4A81-9949-8877A439BDA0}" dt="2021-11-06T20:32:44.609" v="39"/>
          <ac:spMkLst>
            <pc:docMk/>
            <pc:sldMk cId="3032607302" sldId="10618"/>
            <ac:spMk id="2" creationId="{DD85CA2B-07D4-F44A-B01C-F879BD25DCCC}"/>
          </ac:spMkLst>
        </pc:spChg>
        <pc:spChg chg="del mod">
          <ac:chgData name="Wachtl, Robert" userId="S::wachtlr_ccf.org#ext#@nh4h.onmicrosoft.com::ab8c5077-5fd8-47a3-ab82-8bb695a31613" providerId="AD" clId="Web-{CA218D39-83FA-4A81-9949-8877A439BDA0}" dt="2021-11-06T20:31:29.918" v="34"/>
          <ac:spMkLst>
            <pc:docMk/>
            <pc:sldMk cId="3032607302" sldId="10618"/>
            <ac:spMk id="3" creationId="{B3011B46-AEDD-0845-AAF3-FC440A76A4DD}"/>
          </ac:spMkLst>
        </pc:spChg>
        <pc:spChg chg="add del mod">
          <ac:chgData name="Wachtl, Robert" userId="S::wachtlr_ccf.org#ext#@nh4h.onmicrosoft.com::ab8c5077-5fd8-47a3-ab82-8bb695a31613" providerId="AD" clId="Web-{CA218D39-83FA-4A81-9949-8877A439BDA0}" dt="2021-11-06T20:32:23.332" v="37"/>
          <ac:spMkLst>
            <pc:docMk/>
            <pc:sldMk cId="3032607302" sldId="10618"/>
            <ac:spMk id="6" creationId="{77A98939-8BD2-4375-92EC-0DBA236C5942}"/>
          </ac:spMkLst>
        </pc:spChg>
        <pc:spChg chg="add del mod">
          <ac:chgData name="Wachtl, Robert" userId="S::wachtlr_ccf.org#ext#@nh4h.onmicrosoft.com::ab8c5077-5fd8-47a3-ab82-8bb695a31613" providerId="AD" clId="Web-{CA218D39-83FA-4A81-9949-8877A439BDA0}" dt="2021-11-06T20:33:34.525" v="40"/>
          <ac:spMkLst>
            <pc:docMk/>
            <pc:sldMk cId="3032607302" sldId="10618"/>
            <ac:spMk id="9" creationId="{D472410C-FA4E-41EC-90C6-A4002F81ECB4}"/>
          </ac:spMkLst>
        </pc:spChg>
        <pc:graphicFrameChg chg="add mod ord modGraphic">
          <ac:chgData name="Wachtl, Robert" userId="S::wachtlr_ccf.org#ext#@nh4h.onmicrosoft.com::ab8c5077-5fd8-47a3-ab82-8bb695a31613" providerId="AD" clId="Web-{CA218D39-83FA-4A81-9949-8877A439BDA0}" dt="2021-11-06T20:46:12.563" v="276"/>
          <ac:graphicFrameMkLst>
            <pc:docMk/>
            <pc:sldMk cId="3032607302" sldId="10618"/>
            <ac:graphicFrameMk id="10" creationId="{A67087C0-1921-4583-AA06-201BFA37BC33}"/>
          </ac:graphicFrameMkLst>
        </pc:graphicFrameChg>
        <pc:graphicFrameChg chg="add mod modGraphic">
          <ac:chgData name="Wachtl, Robert" userId="S::wachtlr_ccf.org#ext#@nh4h.onmicrosoft.com::ab8c5077-5fd8-47a3-ab82-8bb695a31613" providerId="AD" clId="Web-{CA218D39-83FA-4A81-9949-8877A439BDA0}" dt="2021-11-06T20:46:30.732" v="277" actId="1076"/>
          <ac:graphicFrameMkLst>
            <pc:docMk/>
            <pc:sldMk cId="3032607302" sldId="10618"/>
            <ac:graphicFrameMk id="1062" creationId="{EF3F8056-E1D7-460B-B4F8-328EAE924185}"/>
          </ac:graphicFrameMkLst>
        </pc:graphicFrameChg>
        <pc:picChg chg="add del mod ord">
          <ac:chgData name="Wachtl, Robert" userId="S::wachtlr_ccf.org#ext#@nh4h.onmicrosoft.com::ab8c5077-5fd8-47a3-ab82-8bb695a31613" providerId="AD" clId="Web-{CA218D39-83FA-4A81-9949-8877A439BDA0}" dt="2021-11-06T20:32:34.814" v="38"/>
          <ac:picMkLst>
            <pc:docMk/>
            <pc:sldMk cId="3032607302" sldId="10618"/>
            <ac:picMk id="7" creationId="{559A0009-6487-43B7-88CA-CA972E635858}"/>
          </ac:picMkLst>
        </pc:picChg>
      </pc:sldChg>
      <pc:sldChg chg="mod modShow">
        <pc:chgData name="Wachtl, Robert" userId="S::wachtlr_ccf.org#ext#@nh4h.onmicrosoft.com::ab8c5077-5fd8-47a3-ab82-8bb695a31613" providerId="AD" clId="Web-{CA218D39-83FA-4A81-9949-8877A439BDA0}" dt="2021-11-06T21:32:48.439" v="655"/>
        <pc:sldMkLst>
          <pc:docMk/>
          <pc:sldMk cId="608815595" sldId="10620"/>
        </pc:sldMkLst>
      </pc:sldChg>
      <pc:sldChg chg="addSp modSp modNotes">
        <pc:chgData name="Wachtl, Robert" userId="S::wachtlr_ccf.org#ext#@nh4h.onmicrosoft.com::ab8c5077-5fd8-47a3-ab82-8bb695a31613" providerId="AD" clId="Web-{CA218D39-83FA-4A81-9949-8877A439BDA0}" dt="2021-11-06T21:38:54.585" v="672"/>
        <pc:sldMkLst>
          <pc:docMk/>
          <pc:sldMk cId="1463614882" sldId="10621"/>
        </pc:sldMkLst>
        <pc:spChg chg="mod">
          <ac:chgData name="Wachtl, Robert" userId="S::wachtlr_ccf.org#ext#@nh4h.onmicrosoft.com::ab8c5077-5fd8-47a3-ab82-8bb695a31613" providerId="AD" clId="Web-{CA218D39-83FA-4A81-9949-8877A439BDA0}" dt="2021-11-06T21:29:55.466" v="629" actId="20577"/>
          <ac:spMkLst>
            <pc:docMk/>
            <pc:sldMk cId="1463614882" sldId="10621"/>
            <ac:spMk id="3" creationId="{2F991BBF-3A96-9F44-AF62-40D0944ADF70}"/>
          </ac:spMkLst>
        </pc:spChg>
        <pc:graphicFrameChg chg="add mod modGraphic">
          <ac:chgData name="Wachtl, Robert" userId="S::wachtlr_ccf.org#ext#@nh4h.onmicrosoft.com::ab8c5077-5fd8-47a3-ab82-8bb695a31613" providerId="AD" clId="Web-{CA218D39-83FA-4A81-9949-8877A439BDA0}" dt="2021-11-06T21:32:33.098" v="654" actId="1076"/>
          <ac:graphicFrameMkLst>
            <pc:docMk/>
            <pc:sldMk cId="1463614882" sldId="10621"/>
            <ac:graphicFrameMk id="4" creationId="{FA89431E-6F2F-4D67-8B67-C75A6C96DA74}"/>
          </ac:graphicFrameMkLst>
        </pc:graphicFrameChg>
      </pc:sldChg>
      <pc:sldChg chg="modSp modNotes">
        <pc:chgData name="Wachtl, Robert" userId="S::wachtlr_ccf.org#ext#@nh4h.onmicrosoft.com::ab8c5077-5fd8-47a3-ab82-8bb695a31613" providerId="AD" clId="Web-{CA218D39-83FA-4A81-9949-8877A439BDA0}" dt="2021-11-06T21:39:16.972" v="680"/>
        <pc:sldMkLst>
          <pc:docMk/>
          <pc:sldMk cId="2648020247" sldId="10622"/>
        </pc:sldMkLst>
        <pc:spChg chg="mod">
          <ac:chgData name="Wachtl, Robert" userId="S::wachtlr_ccf.org#ext#@nh4h.onmicrosoft.com::ab8c5077-5fd8-47a3-ab82-8bb695a31613" providerId="AD" clId="Web-{CA218D39-83FA-4A81-9949-8877A439BDA0}" dt="2021-11-06T21:39:07.037" v="674" actId="20577"/>
          <ac:spMkLst>
            <pc:docMk/>
            <pc:sldMk cId="2648020247" sldId="10622"/>
            <ac:spMk id="3" creationId="{D93A5744-4DC2-F242-A538-219539FE31EE}"/>
          </ac:spMkLst>
        </pc:spChg>
      </pc:sldChg>
      <pc:sldChg chg="addSp delSp modSp modNotes">
        <pc:chgData name="Wachtl, Robert" userId="S::wachtlr_ccf.org#ext#@nh4h.onmicrosoft.com::ab8c5077-5fd8-47a3-ab82-8bb695a31613" providerId="AD" clId="Web-{CA218D39-83FA-4A81-9949-8877A439BDA0}" dt="2021-11-06T20:30:41.832" v="29" actId="14100"/>
        <pc:sldMkLst>
          <pc:docMk/>
          <pc:sldMk cId="2233709375" sldId="10627"/>
        </pc:sldMkLst>
        <pc:spChg chg="del mod">
          <ac:chgData name="Wachtl, Robert" userId="S::wachtlr_ccf.org#ext#@nh4h.onmicrosoft.com::ab8c5077-5fd8-47a3-ab82-8bb695a31613" providerId="AD" clId="Web-{CA218D39-83FA-4A81-9949-8877A439BDA0}" dt="2021-11-06T20:23:08.434" v="2"/>
          <ac:spMkLst>
            <pc:docMk/>
            <pc:sldMk cId="2233709375" sldId="10627"/>
            <ac:spMk id="3" creationId="{6CC77125-3010-8943-88B3-597FB54A8C53}"/>
          </ac:spMkLst>
        </pc:spChg>
        <pc:spChg chg="add del mod">
          <ac:chgData name="Wachtl, Robert" userId="S::wachtlr_ccf.org#ext#@nh4h.onmicrosoft.com::ab8c5077-5fd8-47a3-ab82-8bb695a31613" providerId="AD" clId="Web-{CA218D39-83FA-4A81-9949-8877A439BDA0}" dt="2021-11-06T20:23:53.942" v="3"/>
          <ac:spMkLst>
            <pc:docMk/>
            <pc:sldMk cId="2233709375" sldId="10627"/>
            <ac:spMk id="6" creationId="{EEF74EE8-CB82-4AB8-9A7D-4D8BFC50866D}"/>
          </ac:spMkLst>
        </pc:spChg>
        <pc:spChg chg="add mod">
          <ac:chgData name="Wachtl, Robert" userId="S::wachtlr_ccf.org#ext#@nh4h.onmicrosoft.com::ab8c5077-5fd8-47a3-ab82-8bb695a31613" providerId="AD" clId="Web-{CA218D39-83FA-4A81-9949-8877A439BDA0}" dt="2021-11-06T20:24:06.409" v="8" actId="20577"/>
          <ac:spMkLst>
            <pc:docMk/>
            <pc:sldMk cId="2233709375" sldId="10627"/>
            <ac:spMk id="8" creationId="{674B4ECC-103D-4CFC-8661-39949A4420A9}"/>
          </ac:spMkLst>
        </pc:spChg>
        <pc:picChg chg="add mod ord">
          <ac:chgData name="Wachtl, Robert" userId="S::wachtlr_ccf.org#ext#@nh4h.onmicrosoft.com::ab8c5077-5fd8-47a3-ab82-8bb695a31613" providerId="AD" clId="Web-{CA218D39-83FA-4A81-9949-8877A439BDA0}" dt="2021-11-06T20:24:27.531" v="14" actId="1076"/>
          <ac:picMkLst>
            <pc:docMk/>
            <pc:sldMk cId="2233709375" sldId="10627"/>
            <ac:picMk id="7" creationId="{9F252040-9B98-44B8-83CD-D40858633194}"/>
          </ac:picMkLst>
        </pc:picChg>
        <pc:picChg chg="add mod">
          <ac:chgData name="Wachtl, Robert" userId="S::wachtlr_ccf.org#ext#@nh4h.onmicrosoft.com::ab8c5077-5fd8-47a3-ab82-8bb695a31613" providerId="AD" clId="Web-{CA218D39-83FA-4A81-9949-8877A439BDA0}" dt="2021-11-06T20:27:52.296" v="17" actId="14100"/>
          <ac:picMkLst>
            <pc:docMk/>
            <pc:sldMk cId="2233709375" sldId="10627"/>
            <ac:picMk id="10" creationId="{872CA0BF-6580-4E15-8A12-5402FB4FA126}"/>
          </ac:picMkLst>
        </pc:picChg>
        <pc:picChg chg="add del mod">
          <ac:chgData name="Wachtl, Robert" userId="S::wachtlr_ccf.org#ext#@nh4h.onmicrosoft.com::ab8c5077-5fd8-47a3-ab82-8bb695a31613" providerId="AD" clId="Web-{CA218D39-83FA-4A81-9949-8877A439BDA0}" dt="2021-11-06T20:30:29.474" v="26"/>
          <ac:picMkLst>
            <pc:docMk/>
            <pc:sldMk cId="2233709375" sldId="10627"/>
            <ac:picMk id="11" creationId="{8421BD7B-AC47-497F-BE1A-BC4AE69439EE}"/>
          </ac:picMkLst>
        </pc:picChg>
        <pc:picChg chg="add mod">
          <ac:chgData name="Wachtl, Robert" userId="S::wachtlr_ccf.org#ext#@nh4h.onmicrosoft.com::ab8c5077-5fd8-47a3-ab82-8bb695a31613" providerId="AD" clId="Web-{CA218D39-83FA-4A81-9949-8877A439BDA0}" dt="2021-11-06T20:30:41.832" v="29" actId="14100"/>
          <ac:picMkLst>
            <pc:docMk/>
            <pc:sldMk cId="2233709375" sldId="10627"/>
            <ac:picMk id="12" creationId="{B961613C-4ACE-4DB3-9947-A7BCE68C0BCB}"/>
          </ac:picMkLst>
        </pc:picChg>
      </pc:sldChg>
      <pc:sldChg chg="new del">
        <pc:chgData name="Wachtl, Robert" userId="S::wachtlr_ccf.org#ext#@nh4h.onmicrosoft.com::ab8c5077-5fd8-47a3-ab82-8bb695a31613" providerId="AD" clId="Web-{CA218D39-83FA-4A81-9949-8877A439BDA0}" dt="2021-11-06T20:28:20.963" v="19"/>
        <pc:sldMkLst>
          <pc:docMk/>
          <pc:sldMk cId="1675051329" sldId="10645"/>
        </pc:sldMkLst>
      </pc:sldChg>
    </pc:docChg>
  </pc:docChgLst>
  <pc:docChgLst>
    <pc:chgData name="Wachtl, Robert" userId="S::wachtlr_ccf.org#ext#@nh4h.onmicrosoft.com::ab8c5077-5fd8-47a3-ab82-8bb695a31613" providerId="AD" clId="Web-{892C6925-59B6-4C74-B905-FAD8D305ABA3}"/>
    <pc:docChg chg="modSld">
      <pc:chgData name="Wachtl, Robert" userId="S::wachtlr_ccf.org#ext#@nh4h.onmicrosoft.com::ab8c5077-5fd8-47a3-ab82-8bb695a31613" providerId="AD" clId="Web-{892C6925-59B6-4C74-B905-FAD8D305ABA3}" dt="2021-11-07T15:25:07.072" v="78" actId="1076"/>
      <pc:docMkLst>
        <pc:docMk/>
      </pc:docMkLst>
      <pc:sldChg chg="addSp modSp">
        <pc:chgData name="Wachtl, Robert" userId="S::wachtlr_ccf.org#ext#@nh4h.onmicrosoft.com::ab8c5077-5fd8-47a3-ab82-8bb695a31613" providerId="AD" clId="Web-{892C6925-59B6-4C74-B905-FAD8D305ABA3}" dt="2021-11-07T15:25:07.072" v="78" actId="1076"/>
        <pc:sldMkLst>
          <pc:docMk/>
          <pc:sldMk cId="1554022787" sldId="10639"/>
        </pc:sldMkLst>
        <pc:graphicFrameChg chg="add mod modGraphic">
          <ac:chgData name="Wachtl, Robert" userId="S::wachtlr_ccf.org#ext#@nh4h.onmicrosoft.com::ab8c5077-5fd8-47a3-ab82-8bb695a31613" providerId="AD" clId="Web-{892C6925-59B6-4C74-B905-FAD8D305ABA3}" dt="2021-11-07T15:25:07.072" v="78" actId="1076"/>
          <ac:graphicFrameMkLst>
            <pc:docMk/>
            <pc:sldMk cId="1554022787" sldId="10639"/>
            <ac:graphicFrameMk id="15" creationId="{702E2DA2-9692-4067-A3F9-ACBD20AA3533}"/>
          </ac:graphicFrameMkLst>
        </pc:graphicFrameChg>
      </pc:sldChg>
    </pc:docChg>
  </pc:docChgLst>
  <pc:docChgLst>
    <pc:chgData name="Claire Eide" userId="S::claireleide_gmail.com#ext#@nh4h.onmicrosoft.com::fe7a3262-9e78-4569-931b-c982ab7e482c" providerId="AD" clId="Web-{899BE075-7880-440C-9991-833B3A030016}"/>
    <pc:docChg chg="modSld">
      <pc:chgData name="Claire Eide" userId="S::claireleide_gmail.com#ext#@nh4h.onmicrosoft.com::fe7a3262-9e78-4569-931b-c982ab7e482c" providerId="AD" clId="Web-{899BE075-7880-440C-9991-833B3A030016}" dt="2021-11-07T16:52:52.160" v="196"/>
      <pc:docMkLst>
        <pc:docMk/>
      </pc:docMkLst>
      <pc:sldChg chg="modNotes">
        <pc:chgData name="Claire Eide" userId="S::claireleide_gmail.com#ext#@nh4h.onmicrosoft.com::fe7a3262-9e78-4569-931b-c982ab7e482c" providerId="AD" clId="Web-{899BE075-7880-440C-9991-833B3A030016}" dt="2021-11-07T16:42:56.650" v="46"/>
        <pc:sldMkLst>
          <pc:docMk/>
          <pc:sldMk cId="1463614882" sldId="10621"/>
        </pc:sldMkLst>
      </pc:sldChg>
      <pc:sldChg chg="modSp modNotes">
        <pc:chgData name="Claire Eide" userId="S::claireleide_gmail.com#ext#@nh4h.onmicrosoft.com::fe7a3262-9e78-4569-931b-c982ab7e482c" providerId="AD" clId="Web-{899BE075-7880-440C-9991-833B3A030016}" dt="2021-11-07T16:50:00.130" v="193" actId="20577"/>
        <pc:sldMkLst>
          <pc:docMk/>
          <pc:sldMk cId="2648020247" sldId="10622"/>
        </pc:sldMkLst>
        <pc:spChg chg="mod">
          <ac:chgData name="Claire Eide" userId="S::claireleide_gmail.com#ext#@nh4h.onmicrosoft.com::fe7a3262-9e78-4569-931b-c982ab7e482c" providerId="AD" clId="Web-{899BE075-7880-440C-9991-833B3A030016}" dt="2021-11-07T16:50:00.130" v="193" actId="20577"/>
          <ac:spMkLst>
            <pc:docMk/>
            <pc:sldMk cId="2648020247" sldId="10622"/>
            <ac:spMk id="2" creationId="{4E07AD74-EE9F-B249-AB06-F4B411075708}"/>
          </ac:spMkLst>
        </pc:spChg>
      </pc:sldChg>
      <pc:sldChg chg="modSp modNotes">
        <pc:chgData name="Claire Eide" userId="S::claireleide_gmail.com#ext#@nh4h.onmicrosoft.com::fe7a3262-9e78-4569-931b-c982ab7e482c" providerId="AD" clId="Web-{899BE075-7880-440C-9991-833B3A030016}" dt="2021-11-07T16:49:34.755" v="175" actId="14100"/>
        <pc:sldMkLst>
          <pc:docMk/>
          <pc:sldMk cId="3903848109" sldId="10646"/>
        </pc:sldMkLst>
        <pc:spChg chg="mod">
          <ac:chgData name="Claire Eide" userId="S::claireleide_gmail.com#ext#@nh4h.onmicrosoft.com::fe7a3262-9e78-4569-931b-c982ab7e482c" providerId="AD" clId="Web-{899BE075-7880-440C-9991-833B3A030016}" dt="2021-11-07T16:49:34.755" v="175" actId="14100"/>
          <ac:spMkLst>
            <pc:docMk/>
            <pc:sldMk cId="3903848109" sldId="10646"/>
            <ac:spMk id="4" creationId="{FCE8C089-E8A6-4681-9ED9-0A3F9B7558C1}"/>
          </ac:spMkLst>
        </pc:spChg>
      </pc:sldChg>
      <pc:sldChg chg="addSp delSp modSp">
        <pc:chgData name="Claire Eide" userId="S::claireleide_gmail.com#ext#@nh4h.onmicrosoft.com::fe7a3262-9e78-4569-931b-c982ab7e482c" providerId="AD" clId="Web-{899BE075-7880-440C-9991-833B3A030016}" dt="2021-11-07T16:49:29.240" v="149"/>
        <pc:sldMkLst>
          <pc:docMk/>
          <pc:sldMk cId="1209851379" sldId="10647"/>
        </pc:sldMkLst>
        <pc:spChg chg="add del">
          <ac:chgData name="Claire Eide" userId="S::claireleide_gmail.com#ext#@nh4h.onmicrosoft.com::fe7a3262-9e78-4569-931b-c982ab7e482c" providerId="AD" clId="Web-{899BE075-7880-440C-9991-833B3A030016}" dt="2021-11-07T16:49:29.240" v="149"/>
          <ac:spMkLst>
            <pc:docMk/>
            <pc:sldMk cId="1209851379" sldId="10647"/>
            <ac:spMk id="19" creationId="{7BC0A1CC-D6D2-442D-BA69-8A0B90A005C4}"/>
          </ac:spMkLst>
        </pc:spChg>
        <pc:spChg chg="add del mod">
          <ac:chgData name="Claire Eide" userId="S::claireleide_gmail.com#ext#@nh4h.onmicrosoft.com::fe7a3262-9e78-4569-931b-c982ab7e482c" providerId="AD" clId="Web-{899BE075-7880-440C-9991-833B3A030016}" dt="2021-11-07T16:49:27.521" v="148"/>
          <ac:spMkLst>
            <pc:docMk/>
            <pc:sldMk cId="1209851379" sldId="10647"/>
            <ac:spMk id="30" creationId="{8207EDD7-32F0-403F-8E35-50717CCF063C}"/>
          </ac:spMkLst>
        </pc:spChg>
      </pc:sldChg>
      <pc:sldChg chg="modSp modNotes">
        <pc:chgData name="Claire Eide" userId="S::claireleide_gmail.com#ext#@nh4h.onmicrosoft.com::fe7a3262-9e78-4569-931b-c982ab7e482c" providerId="AD" clId="Web-{899BE075-7880-440C-9991-833B3A030016}" dt="2021-11-07T16:52:52.160" v="196"/>
        <pc:sldMkLst>
          <pc:docMk/>
          <pc:sldMk cId="2719901221" sldId="10649"/>
        </pc:sldMkLst>
        <pc:spChg chg="mod">
          <ac:chgData name="Claire Eide" userId="S::claireleide_gmail.com#ext#@nh4h.onmicrosoft.com::fe7a3262-9e78-4569-931b-c982ab7e482c" providerId="AD" clId="Web-{899BE075-7880-440C-9991-833B3A030016}" dt="2021-11-07T16:48:30.459" v="117" actId="20577"/>
          <ac:spMkLst>
            <pc:docMk/>
            <pc:sldMk cId="2719901221" sldId="10649"/>
            <ac:spMk id="18" creationId="{C9E78CFB-0680-4C10-94A6-70309B71E2BB}"/>
          </ac:spMkLst>
        </pc:spChg>
      </pc:sldChg>
    </pc:docChg>
  </pc:docChgLst>
  <pc:docChgLst>
    <pc:chgData name="Rainould “Choi” Bagnol" userId="S::rainouldbagnol_yahoo.com#ext#@nh4h.onmicrosoft.com::e3d05cc8-aff5-4119-895e-839298d0f37d" providerId="AD" clId="Web-{49BC6AFA-E171-4E54-9D34-F07ADD31CCD8}"/>
    <pc:docChg chg="modSld">
      <pc:chgData name="Rainould “Choi” Bagnol" userId="S::rainouldbagnol_yahoo.com#ext#@nh4h.onmicrosoft.com::e3d05cc8-aff5-4119-895e-839298d0f37d" providerId="AD" clId="Web-{49BC6AFA-E171-4E54-9D34-F07ADD31CCD8}" dt="2021-11-06T22:28:54.588" v="0" actId="1076"/>
      <pc:docMkLst>
        <pc:docMk/>
      </pc:docMkLst>
      <pc:sldChg chg="modSp">
        <pc:chgData name="Rainould “Choi” Bagnol" userId="S::rainouldbagnol_yahoo.com#ext#@nh4h.onmicrosoft.com::e3d05cc8-aff5-4119-895e-839298d0f37d" providerId="AD" clId="Web-{49BC6AFA-E171-4E54-9D34-F07ADD31CCD8}" dt="2021-11-06T22:28:54.588" v="0" actId="1076"/>
        <pc:sldMkLst>
          <pc:docMk/>
          <pc:sldMk cId="730098645" sldId="362"/>
        </pc:sldMkLst>
        <pc:picChg chg="mod">
          <ac:chgData name="Rainould “Choi” Bagnol" userId="S::rainouldbagnol_yahoo.com#ext#@nh4h.onmicrosoft.com::e3d05cc8-aff5-4119-895e-839298d0f37d" providerId="AD" clId="Web-{49BC6AFA-E171-4E54-9D34-F07ADD31CCD8}" dt="2021-11-06T22:28:54.588" v="0" actId="1076"/>
          <ac:picMkLst>
            <pc:docMk/>
            <pc:sldMk cId="730098645" sldId="362"/>
            <ac:picMk id="3" creationId="{348654EE-2350-41CB-8527-39A494776D63}"/>
          </ac:picMkLst>
        </pc:picChg>
      </pc:sldChg>
    </pc:docChg>
  </pc:docChgLst>
  <pc:docChgLst>
    <pc:chgData name="Wachtl, Robert" userId="S::wachtlr_ccf.org#ext#@nh4h.onmicrosoft.com::ab8c5077-5fd8-47a3-ab82-8bb695a31613" providerId="AD" clId="Web-{E8B277A9-0544-482F-A3E5-E67B2198DD66}"/>
    <pc:docChg chg="modSld">
      <pc:chgData name="Wachtl, Robert" userId="S::wachtlr_ccf.org#ext#@nh4h.onmicrosoft.com::ab8c5077-5fd8-47a3-ab82-8bb695a31613" providerId="AD" clId="Web-{E8B277A9-0544-482F-A3E5-E67B2198DD66}" dt="2021-11-07T15:49:30.353" v="10" actId="14100"/>
      <pc:docMkLst>
        <pc:docMk/>
      </pc:docMkLst>
      <pc:sldChg chg="modSp">
        <pc:chgData name="Wachtl, Robert" userId="S::wachtlr_ccf.org#ext#@nh4h.onmicrosoft.com::ab8c5077-5fd8-47a3-ab82-8bb695a31613" providerId="AD" clId="Web-{E8B277A9-0544-482F-A3E5-E67B2198DD66}" dt="2021-11-07T15:49:30.353" v="10" actId="14100"/>
        <pc:sldMkLst>
          <pc:docMk/>
          <pc:sldMk cId="1463614882" sldId="10621"/>
        </pc:sldMkLst>
        <pc:graphicFrameChg chg="mod">
          <ac:chgData name="Wachtl, Robert" userId="S::wachtlr_ccf.org#ext#@nh4h.onmicrosoft.com::ab8c5077-5fd8-47a3-ab82-8bb695a31613" providerId="AD" clId="Web-{E8B277A9-0544-482F-A3E5-E67B2198DD66}" dt="2021-11-07T15:49:30.353" v="10" actId="14100"/>
          <ac:graphicFrameMkLst>
            <pc:docMk/>
            <pc:sldMk cId="1463614882" sldId="10621"/>
            <ac:graphicFrameMk id="4" creationId="{FA89431E-6F2F-4D67-8B67-C75A6C96DA74}"/>
          </ac:graphicFrameMkLst>
        </pc:graphicFrameChg>
      </pc:sldChg>
      <pc:sldChg chg="modSp">
        <pc:chgData name="Wachtl, Robert" userId="S::wachtlr_ccf.org#ext#@nh4h.onmicrosoft.com::ab8c5077-5fd8-47a3-ab82-8bb695a31613" providerId="AD" clId="Web-{E8B277A9-0544-482F-A3E5-E67B2198DD66}" dt="2021-11-07T15:48:07.571" v="2" actId="1076"/>
        <pc:sldMkLst>
          <pc:docMk/>
          <pc:sldMk cId="2719901221" sldId="10649"/>
        </pc:sldMkLst>
        <pc:picChg chg="mod">
          <ac:chgData name="Wachtl, Robert" userId="S::wachtlr_ccf.org#ext#@nh4h.onmicrosoft.com::ab8c5077-5fd8-47a3-ab82-8bb695a31613" providerId="AD" clId="Web-{E8B277A9-0544-482F-A3E5-E67B2198DD66}" dt="2021-11-07T15:48:07.571" v="2" actId="1076"/>
          <ac:picMkLst>
            <pc:docMk/>
            <pc:sldMk cId="2719901221" sldId="10649"/>
            <ac:picMk id="17" creationId="{4598A5BB-97C6-4FC7-B8EE-8B3CC6A57026}"/>
          </ac:picMkLst>
        </pc:picChg>
      </pc:sldChg>
    </pc:docChg>
  </pc:docChgLst>
  <pc:docChgLst>
    <pc:chgData name="Claire Eide" userId="S::claireleide_gmail.com#ext#@nh4h.onmicrosoft.com::fe7a3262-9e78-4569-931b-c982ab7e482c" providerId="AD" clId="Web-{3276898D-DDCE-4DC9-B09A-AD884DECECFF}"/>
    <pc:docChg chg="modSld">
      <pc:chgData name="Claire Eide" userId="S::claireleide_gmail.com#ext#@nh4h.onmicrosoft.com::fe7a3262-9e78-4569-931b-c982ab7e482c" providerId="AD" clId="Web-{3276898D-DDCE-4DC9-B09A-AD884DECECFF}" dt="2021-11-06T17:16:40.514" v="97" actId="20577"/>
      <pc:docMkLst>
        <pc:docMk/>
      </pc:docMkLst>
      <pc:sldChg chg="modSp">
        <pc:chgData name="Claire Eide" userId="S::claireleide_gmail.com#ext#@nh4h.onmicrosoft.com::fe7a3262-9e78-4569-931b-c982ab7e482c" providerId="AD" clId="Web-{3276898D-DDCE-4DC9-B09A-AD884DECECFF}" dt="2021-11-06T17:16:40.514" v="97" actId="20577"/>
        <pc:sldMkLst>
          <pc:docMk/>
          <pc:sldMk cId="2437241142" sldId="10638"/>
        </pc:sldMkLst>
        <pc:spChg chg="mod">
          <ac:chgData name="Claire Eide" userId="S::claireleide_gmail.com#ext#@nh4h.onmicrosoft.com::fe7a3262-9e78-4569-931b-c982ab7e482c" providerId="AD" clId="Web-{3276898D-DDCE-4DC9-B09A-AD884DECECFF}" dt="2021-11-06T17:16:40.514" v="97" actId="20577"/>
          <ac:spMkLst>
            <pc:docMk/>
            <pc:sldMk cId="2437241142" sldId="10638"/>
            <ac:spMk id="3" creationId="{18F148FD-C706-6740-AB38-5455211202DC}"/>
          </ac:spMkLst>
        </pc:spChg>
      </pc:sldChg>
    </pc:docChg>
  </pc:docChgLst>
  <pc:docChgLst>
    <pc:chgData name="Claire Eide" userId="S::claireleide_gmail.com#ext#@nh4h.onmicrosoft.com::fe7a3262-9e78-4569-931b-c982ab7e482c" providerId="AD" clId="Web-{2726F56E-A9D6-4A07-A85F-4045BB7450E3}"/>
    <pc:docChg chg="modSld sldOrd">
      <pc:chgData name="Claire Eide" userId="S::claireleide_gmail.com#ext#@nh4h.onmicrosoft.com::fe7a3262-9e78-4569-931b-c982ab7e482c" providerId="AD" clId="Web-{2726F56E-A9D6-4A07-A85F-4045BB7450E3}" dt="2021-11-07T02:53:26.928" v="39"/>
      <pc:docMkLst>
        <pc:docMk/>
      </pc:docMkLst>
      <pc:sldChg chg="modSp">
        <pc:chgData name="Claire Eide" userId="S::claireleide_gmail.com#ext#@nh4h.onmicrosoft.com::fe7a3262-9e78-4569-931b-c982ab7e482c" providerId="AD" clId="Web-{2726F56E-A9D6-4A07-A85F-4045BB7450E3}" dt="2021-11-07T02:51:29.599" v="34"/>
        <pc:sldMkLst>
          <pc:docMk/>
          <pc:sldMk cId="3032607302" sldId="10618"/>
        </pc:sldMkLst>
        <pc:spChg chg="mod">
          <ac:chgData name="Claire Eide" userId="S::claireleide_gmail.com#ext#@nh4h.onmicrosoft.com::fe7a3262-9e78-4569-931b-c982ab7e482c" providerId="AD" clId="Web-{2726F56E-A9D6-4A07-A85F-4045BB7450E3}" dt="2021-11-07T02:51:29.599" v="34"/>
          <ac:spMkLst>
            <pc:docMk/>
            <pc:sldMk cId="3032607302" sldId="10618"/>
            <ac:spMk id="1057" creationId="{610D457F-E6EB-4B9E-9D92-08C11735CADF}"/>
          </ac:spMkLst>
        </pc:spChg>
      </pc:sldChg>
      <pc:sldChg chg="modSp ord">
        <pc:chgData name="Claire Eide" userId="S::claireleide_gmail.com#ext#@nh4h.onmicrosoft.com::fe7a3262-9e78-4569-931b-c982ab7e482c" providerId="AD" clId="Web-{2726F56E-A9D6-4A07-A85F-4045BB7450E3}" dt="2021-11-07T02:52:25.068" v="37" actId="20577"/>
        <pc:sldMkLst>
          <pc:docMk/>
          <pc:sldMk cId="1463614882" sldId="10621"/>
        </pc:sldMkLst>
        <pc:spChg chg="mod">
          <ac:chgData name="Claire Eide" userId="S::claireleide_gmail.com#ext#@nh4h.onmicrosoft.com::fe7a3262-9e78-4569-931b-c982ab7e482c" providerId="AD" clId="Web-{2726F56E-A9D6-4A07-A85F-4045BB7450E3}" dt="2021-11-07T02:52:25.068" v="37" actId="20577"/>
          <ac:spMkLst>
            <pc:docMk/>
            <pc:sldMk cId="1463614882" sldId="10621"/>
            <ac:spMk id="2" creationId="{9928EE07-1D39-6E44-96FD-8C46C92C6F7B}"/>
          </ac:spMkLst>
        </pc:spChg>
        <pc:graphicFrameChg chg="modGraphic">
          <ac:chgData name="Claire Eide" userId="S::claireleide_gmail.com#ext#@nh4h.onmicrosoft.com::fe7a3262-9e78-4569-931b-c982ab7e482c" providerId="AD" clId="Web-{2726F56E-A9D6-4A07-A85F-4045BB7450E3}" dt="2021-11-07T02:46:26.830" v="26"/>
          <ac:graphicFrameMkLst>
            <pc:docMk/>
            <pc:sldMk cId="1463614882" sldId="10621"/>
            <ac:graphicFrameMk id="4" creationId="{FA89431E-6F2F-4D67-8B67-C75A6C96DA74}"/>
          </ac:graphicFrameMkLst>
        </pc:graphicFrameChg>
      </pc:sldChg>
      <pc:sldChg chg="modSp">
        <pc:chgData name="Claire Eide" userId="S::claireleide_gmail.com#ext#@nh4h.onmicrosoft.com::fe7a3262-9e78-4569-931b-c982ab7e482c" providerId="AD" clId="Web-{2726F56E-A9D6-4A07-A85F-4045BB7450E3}" dt="2021-11-07T02:46:58.736" v="28" actId="20577"/>
        <pc:sldMkLst>
          <pc:docMk/>
          <pc:sldMk cId="2648020247" sldId="10622"/>
        </pc:sldMkLst>
        <pc:spChg chg="mod">
          <ac:chgData name="Claire Eide" userId="S::claireleide_gmail.com#ext#@nh4h.onmicrosoft.com::fe7a3262-9e78-4569-931b-c982ab7e482c" providerId="AD" clId="Web-{2726F56E-A9D6-4A07-A85F-4045BB7450E3}" dt="2021-11-07T02:46:58.736" v="28" actId="20577"/>
          <ac:spMkLst>
            <pc:docMk/>
            <pc:sldMk cId="2648020247" sldId="10622"/>
            <ac:spMk id="2" creationId="{4E07AD74-EE9F-B249-AB06-F4B411075708}"/>
          </ac:spMkLst>
        </pc:spChg>
      </pc:sldChg>
      <pc:sldChg chg="modSp">
        <pc:chgData name="Claire Eide" userId="S::claireleide_gmail.com#ext#@nh4h.onmicrosoft.com::fe7a3262-9e78-4569-931b-c982ab7e482c" providerId="AD" clId="Web-{2726F56E-A9D6-4A07-A85F-4045BB7450E3}" dt="2021-11-07T02:53:26.928" v="39"/>
        <pc:sldMkLst>
          <pc:docMk/>
          <pc:sldMk cId="2839088354" sldId="10636"/>
        </pc:sldMkLst>
        <pc:graphicFrameChg chg="mod modGraphic">
          <ac:chgData name="Claire Eide" userId="S::claireleide_gmail.com#ext#@nh4h.onmicrosoft.com::fe7a3262-9e78-4569-931b-c982ab7e482c" providerId="AD" clId="Web-{2726F56E-A9D6-4A07-A85F-4045BB7450E3}" dt="2021-11-07T02:53:26.928" v="39"/>
          <ac:graphicFrameMkLst>
            <pc:docMk/>
            <pc:sldMk cId="2839088354" sldId="10636"/>
            <ac:graphicFrameMk id="16" creationId="{00000000-0000-0000-0000-000000000000}"/>
          </ac:graphicFrameMkLst>
        </pc:graphicFrameChg>
      </pc:sldChg>
      <pc:sldChg chg="modSp">
        <pc:chgData name="Claire Eide" userId="S::claireleide_gmail.com#ext#@nh4h.onmicrosoft.com::fe7a3262-9e78-4569-931b-c982ab7e482c" providerId="AD" clId="Web-{2726F56E-A9D6-4A07-A85F-4045BB7450E3}" dt="2021-11-07T02:46:53.924" v="27" actId="20577"/>
        <pc:sldMkLst>
          <pc:docMk/>
          <pc:sldMk cId="25835397" sldId="10645"/>
        </pc:sldMkLst>
        <pc:spChg chg="mod">
          <ac:chgData name="Claire Eide" userId="S::claireleide_gmail.com#ext#@nh4h.onmicrosoft.com::fe7a3262-9e78-4569-931b-c982ab7e482c" providerId="AD" clId="Web-{2726F56E-A9D6-4A07-A85F-4045BB7450E3}" dt="2021-11-07T02:46:53.924" v="27" actId="20577"/>
          <ac:spMkLst>
            <pc:docMk/>
            <pc:sldMk cId="25835397" sldId="10645"/>
            <ac:spMk id="2" creationId="{13EE964F-6C0D-5F49-A98F-A7E3EB13D376}"/>
          </ac:spMkLst>
        </pc:spChg>
      </pc:sldChg>
    </pc:docChg>
  </pc:docChgLst>
  <pc:docChgLst>
    <pc:chgData name="Camille Chiong" userId="S::camille.chiong_rinimc.org#ext#@nh4h.onmicrosoft.com::a70c91b4-ce89-4529-b457-8b439f8d1187" providerId="AD" clId="Web-{08927D07-3D2A-48FA-9EB3-F16D27EDC13C}"/>
    <pc:docChg chg="sldOrd">
      <pc:chgData name="Camille Chiong" userId="S::camille.chiong_rinimc.org#ext#@nh4h.onmicrosoft.com::a70c91b4-ce89-4529-b457-8b439f8d1187" providerId="AD" clId="Web-{08927D07-3D2A-48FA-9EB3-F16D27EDC13C}" dt="2021-11-07T15:52:53.965" v="1"/>
      <pc:docMkLst>
        <pc:docMk/>
      </pc:docMkLst>
      <pc:sldChg chg="ord">
        <pc:chgData name="Camille Chiong" userId="S::camille.chiong_rinimc.org#ext#@nh4h.onmicrosoft.com::a70c91b4-ce89-4529-b457-8b439f8d1187" providerId="AD" clId="Web-{08927D07-3D2A-48FA-9EB3-F16D27EDC13C}" dt="2021-11-07T15:52:53.965" v="1"/>
        <pc:sldMkLst>
          <pc:docMk/>
          <pc:sldMk cId="2719901221" sldId="10649"/>
        </pc:sldMkLst>
      </pc:sldChg>
    </pc:docChg>
  </pc:docChgLst>
  <pc:docChgLst>
    <pc:chgData name="Claire Eide" userId="S::claireleide_gmail.com#ext#@nh4h.onmicrosoft.com::fe7a3262-9e78-4569-931b-c982ab7e482c" providerId="AD" clId="Web-{620F7825-8942-4BB0-8EA3-521962256D4C}"/>
    <pc:docChg chg="modSld">
      <pc:chgData name="Claire Eide" userId="S::claireleide_gmail.com#ext#@nh4h.onmicrosoft.com::fe7a3262-9e78-4569-931b-c982ab7e482c" providerId="AD" clId="Web-{620F7825-8942-4BB0-8EA3-521962256D4C}" dt="2021-11-07T14:13:47.373" v="17" actId="20577"/>
      <pc:docMkLst>
        <pc:docMk/>
      </pc:docMkLst>
      <pc:sldChg chg="modSp">
        <pc:chgData name="Claire Eide" userId="S::claireleide_gmail.com#ext#@nh4h.onmicrosoft.com::fe7a3262-9e78-4569-931b-c982ab7e482c" providerId="AD" clId="Web-{620F7825-8942-4BB0-8EA3-521962256D4C}" dt="2021-11-07T14:13:47.373" v="17" actId="20577"/>
        <pc:sldMkLst>
          <pc:docMk/>
          <pc:sldMk cId="730098645" sldId="362"/>
        </pc:sldMkLst>
        <pc:spChg chg="mod">
          <ac:chgData name="Claire Eide" userId="S::claireleide_gmail.com#ext#@nh4h.onmicrosoft.com::fe7a3262-9e78-4569-931b-c982ab7e482c" providerId="AD" clId="Web-{620F7825-8942-4BB0-8EA3-521962256D4C}" dt="2021-11-07T14:13:47.373" v="17" actId="20577"/>
          <ac:spMkLst>
            <pc:docMk/>
            <pc:sldMk cId="730098645" sldId="362"/>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170EA-F5AE-49E9-A2BC-4EDF3883A76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A3FCD8B-AF13-4A8D-91EE-BDFCF2D399FE}">
      <dgm:prSet phldrT="[Text]" phldr="0"/>
      <dgm:spPr/>
      <dgm:t>
        <a:bodyPr/>
        <a:lstStyle/>
        <a:p>
          <a:pPr rtl="0"/>
          <a:r>
            <a:rPr lang="en-US">
              <a:latin typeface="Arial"/>
            </a:rPr>
            <a:t> Patient Dx</a:t>
          </a:r>
          <a:endParaRPr lang="en-US"/>
        </a:p>
      </dgm:t>
    </dgm:pt>
    <dgm:pt modelId="{275E2712-E16E-45AE-9161-B52A27552992}" type="parTrans" cxnId="{6D03EB2F-B558-474A-92C0-4D8764D6A30E}">
      <dgm:prSet/>
      <dgm:spPr/>
      <dgm:t>
        <a:bodyPr/>
        <a:lstStyle/>
        <a:p>
          <a:endParaRPr lang="en-US"/>
        </a:p>
      </dgm:t>
    </dgm:pt>
    <dgm:pt modelId="{D49DCDFF-F282-43AA-9D75-1DB7AEDAE612}" type="sibTrans" cxnId="{6D03EB2F-B558-474A-92C0-4D8764D6A30E}">
      <dgm:prSet/>
      <dgm:spPr/>
      <dgm:t>
        <a:bodyPr/>
        <a:lstStyle/>
        <a:p>
          <a:endParaRPr lang="en-US"/>
        </a:p>
      </dgm:t>
    </dgm:pt>
    <dgm:pt modelId="{C31E6934-5C29-4529-B84D-B4F14DE27040}">
      <dgm:prSet phldrT="[Text]" phldr="0"/>
      <dgm:spPr/>
      <dgm:t>
        <a:bodyPr/>
        <a:lstStyle/>
        <a:p>
          <a:pPr rtl="0"/>
          <a:r>
            <a:rPr lang="en-US">
              <a:latin typeface="Arial"/>
            </a:rPr>
            <a:t>Patient Confusion</a:t>
          </a:r>
          <a:endParaRPr lang="en-US"/>
        </a:p>
      </dgm:t>
    </dgm:pt>
    <dgm:pt modelId="{F72EC4FB-22A6-4122-81DD-E497C327C05A}" type="parTrans" cxnId="{1FA0E9E5-2D57-4ACF-9638-F958C27A2E25}">
      <dgm:prSet/>
      <dgm:spPr/>
      <dgm:t>
        <a:bodyPr/>
        <a:lstStyle/>
        <a:p>
          <a:endParaRPr lang="en-US"/>
        </a:p>
      </dgm:t>
    </dgm:pt>
    <dgm:pt modelId="{0D6FB281-C8E3-417A-B304-3B6534B23C48}" type="sibTrans" cxnId="{1FA0E9E5-2D57-4ACF-9638-F958C27A2E25}">
      <dgm:prSet/>
      <dgm:spPr/>
      <dgm:t>
        <a:bodyPr/>
        <a:lstStyle/>
        <a:p>
          <a:endParaRPr lang="en-US"/>
        </a:p>
      </dgm:t>
    </dgm:pt>
    <dgm:pt modelId="{CE75ABEB-8703-4980-B2F3-7DEDDFD71B58}">
      <dgm:prSet phldrT="[Text]" phldr="0"/>
      <dgm:spPr/>
      <dgm:t>
        <a:bodyPr/>
        <a:lstStyle/>
        <a:p>
          <a:pPr rtl="0"/>
          <a:r>
            <a:rPr lang="en-US">
              <a:latin typeface="Arial"/>
            </a:rPr>
            <a:t>Poor Compliance</a:t>
          </a:r>
          <a:endParaRPr lang="en-US"/>
        </a:p>
      </dgm:t>
    </dgm:pt>
    <dgm:pt modelId="{A684CA42-6563-41FC-8F2D-98E18EE5BC0B}" type="parTrans" cxnId="{CC763C85-9F88-4009-81CA-DECCEB2D386C}">
      <dgm:prSet/>
      <dgm:spPr/>
      <dgm:t>
        <a:bodyPr/>
        <a:lstStyle/>
        <a:p>
          <a:endParaRPr lang="en-US"/>
        </a:p>
      </dgm:t>
    </dgm:pt>
    <dgm:pt modelId="{4FDFBFDC-2C90-4C30-89F6-6C42885D9AB4}" type="sibTrans" cxnId="{CC763C85-9F88-4009-81CA-DECCEB2D386C}">
      <dgm:prSet/>
      <dgm:spPr/>
      <dgm:t>
        <a:bodyPr/>
        <a:lstStyle/>
        <a:p>
          <a:endParaRPr lang="en-US"/>
        </a:p>
      </dgm:t>
    </dgm:pt>
    <dgm:pt modelId="{BA168584-CE3A-4453-AC36-C33F4AB4C6E5}">
      <dgm:prSet phldrT="[Text]" phldr="0"/>
      <dgm:spPr/>
      <dgm:t>
        <a:bodyPr/>
        <a:lstStyle/>
        <a:p>
          <a:r>
            <a:rPr lang="en-US">
              <a:latin typeface="Arial"/>
            </a:rPr>
            <a:t>Readmission</a:t>
          </a:r>
          <a:endParaRPr lang="en-US"/>
        </a:p>
      </dgm:t>
    </dgm:pt>
    <dgm:pt modelId="{85707F0B-E847-4016-9A59-D52996D96747}" type="parTrans" cxnId="{B50DFF47-4904-45D4-8E0B-20EE3E4B773C}">
      <dgm:prSet/>
      <dgm:spPr/>
      <dgm:t>
        <a:bodyPr/>
        <a:lstStyle/>
        <a:p>
          <a:endParaRPr lang="en-US"/>
        </a:p>
      </dgm:t>
    </dgm:pt>
    <dgm:pt modelId="{6F26AE5F-D631-4C0F-90DA-E1EF4A202A40}" type="sibTrans" cxnId="{B50DFF47-4904-45D4-8E0B-20EE3E4B773C}">
      <dgm:prSet/>
      <dgm:spPr/>
      <dgm:t>
        <a:bodyPr/>
        <a:lstStyle/>
        <a:p>
          <a:endParaRPr lang="en-US"/>
        </a:p>
      </dgm:t>
    </dgm:pt>
    <dgm:pt modelId="{04763C2D-D55C-40AA-9E30-BD6F05789139}">
      <dgm:prSet phldrT="[Text]" phldr="0"/>
      <dgm:spPr/>
      <dgm:t>
        <a:bodyPr/>
        <a:lstStyle/>
        <a:p>
          <a:pPr rtl="0"/>
          <a:r>
            <a:rPr lang="en-US">
              <a:latin typeface="Arial"/>
            </a:rPr>
            <a:t>Additional load on nurses –nurse burn out</a:t>
          </a:r>
          <a:endParaRPr lang="en-US"/>
        </a:p>
      </dgm:t>
    </dgm:pt>
    <dgm:pt modelId="{788C63C9-68E6-4BEF-A5B8-EBC0DBF7136D}" type="parTrans" cxnId="{7B5CE538-1DB0-4781-A91A-ADB294A6D831}">
      <dgm:prSet/>
      <dgm:spPr/>
      <dgm:t>
        <a:bodyPr/>
        <a:lstStyle/>
        <a:p>
          <a:endParaRPr lang="en-US"/>
        </a:p>
      </dgm:t>
    </dgm:pt>
    <dgm:pt modelId="{7C0AAFCF-8EFC-460F-8D79-3440FD3C6A02}" type="sibTrans" cxnId="{7B5CE538-1DB0-4781-A91A-ADB294A6D831}">
      <dgm:prSet/>
      <dgm:spPr/>
      <dgm:t>
        <a:bodyPr/>
        <a:lstStyle/>
        <a:p>
          <a:endParaRPr lang="en-US"/>
        </a:p>
      </dgm:t>
    </dgm:pt>
    <dgm:pt modelId="{609DA69C-1EEA-4949-A7AA-2818E0FD6FAF}" type="pres">
      <dgm:prSet presAssocID="{EC9170EA-F5AE-49E9-A2BC-4EDF3883A765}" presName="cycle" presStyleCnt="0">
        <dgm:presLayoutVars>
          <dgm:dir/>
          <dgm:resizeHandles val="exact"/>
        </dgm:presLayoutVars>
      </dgm:prSet>
      <dgm:spPr/>
    </dgm:pt>
    <dgm:pt modelId="{B5427857-D1E1-495D-B590-10ABD8348AE3}" type="pres">
      <dgm:prSet presAssocID="{EA3FCD8B-AF13-4A8D-91EE-BDFCF2D399FE}" presName="node" presStyleLbl="node1" presStyleIdx="0" presStyleCnt="5">
        <dgm:presLayoutVars>
          <dgm:bulletEnabled val="1"/>
        </dgm:presLayoutVars>
      </dgm:prSet>
      <dgm:spPr>
        <a:solidFill>
          <a:srgbClr val="FFC000"/>
        </a:solidFill>
      </dgm:spPr>
    </dgm:pt>
    <dgm:pt modelId="{682EA62D-A3C1-43F4-AC87-E5F40A2F50DC}" type="pres">
      <dgm:prSet presAssocID="{D49DCDFF-F282-43AA-9D75-1DB7AEDAE612}" presName="sibTrans" presStyleLbl="sibTrans2D1" presStyleIdx="0" presStyleCnt="5"/>
      <dgm:spPr/>
    </dgm:pt>
    <dgm:pt modelId="{2E72062B-BD93-481C-B4BF-B6EA78F80F4C}" type="pres">
      <dgm:prSet presAssocID="{D49DCDFF-F282-43AA-9D75-1DB7AEDAE612}" presName="connectorText" presStyleLbl="sibTrans2D1" presStyleIdx="0" presStyleCnt="5"/>
      <dgm:spPr/>
    </dgm:pt>
    <dgm:pt modelId="{ED15C4AF-4E4C-434A-912C-FC29C826005E}" type="pres">
      <dgm:prSet presAssocID="{C31E6934-5C29-4529-B84D-B4F14DE27040}" presName="node" presStyleLbl="node1" presStyleIdx="1" presStyleCnt="5">
        <dgm:presLayoutVars>
          <dgm:bulletEnabled val="1"/>
        </dgm:presLayoutVars>
      </dgm:prSet>
      <dgm:spPr/>
    </dgm:pt>
    <dgm:pt modelId="{1D6C26CA-8836-4FED-BD66-FB557C37B544}" type="pres">
      <dgm:prSet presAssocID="{0D6FB281-C8E3-417A-B304-3B6534B23C48}" presName="sibTrans" presStyleLbl="sibTrans2D1" presStyleIdx="1" presStyleCnt="5"/>
      <dgm:spPr/>
    </dgm:pt>
    <dgm:pt modelId="{96D4A7BB-AAF6-43FF-9B76-7E702D7FA8A0}" type="pres">
      <dgm:prSet presAssocID="{0D6FB281-C8E3-417A-B304-3B6534B23C48}" presName="connectorText" presStyleLbl="sibTrans2D1" presStyleIdx="1" presStyleCnt="5"/>
      <dgm:spPr/>
    </dgm:pt>
    <dgm:pt modelId="{AF3D13AF-AF77-4442-BE15-104BD946E67F}" type="pres">
      <dgm:prSet presAssocID="{CE75ABEB-8703-4980-B2F3-7DEDDFD71B58}" presName="node" presStyleLbl="node1" presStyleIdx="2" presStyleCnt="5">
        <dgm:presLayoutVars>
          <dgm:bulletEnabled val="1"/>
        </dgm:presLayoutVars>
      </dgm:prSet>
      <dgm:spPr/>
    </dgm:pt>
    <dgm:pt modelId="{32DFDB58-2B1A-4263-AB2A-B2D56EBC59B3}" type="pres">
      <dgm:prSet presAssocID="{4FDFBFDC-2C90-4C30-89F6-6C42885D9AB4}" presName="sibTrans" presStyleLbl="sibTrans2D1" presStyleIdx="2" presStyleCnt="5"/>
      <dgm:spPr/>
    </dgm:pt>
    <dgm:pt modelId="{55773357-BAE3-48D8-9049-A8F948D8556F}" type="pres">
      <dgm:prSet presAssocID="{4FDFBFDC-2C90-4C30-89F6-6C42885D9AB4}" presName="connectorText" presStyleLbl="sibTrans2D1" presStyleIdx="2" presStyleCnt="5"/>
      <dgm:spPr/>
    </dgm:pt>
    <dgm:pt modelId="{5B924848-BEBE-4B64-AB7D-548B7FE77601}" type="pres">
      <dgm:prSet presAssocID="{BA168584-CE3A-4453-AC36-C33F4AB4C6E5}" presName="node" presStyleLbl="node1" presStyleIdx="3" presStyleCnt="5">
        <dgm:presLayoutVars>
          <dgm:bulletEnabled val="1"/>
        </dgm:presLayoutVars>
      </dgm:prSet>
      <dgm:spPr/>
    </dgm:pt>
    <dgm:pt modelId="{DBB9C4AC-12CD-420E-B4B6-9B2BF4CD6C3A}" type="pres">
      <dgm:prSet presAssocID="{6F26AE5F-D631-4C0F-90DA-E1EF4A202A40}" presName="sibTrans" presStyleLbl="sibTrans2D1" presStyleIdx="3" presStyleCnt="5"/>
      <dgm:spPr/>
    </dgm:pt>
    <dgm:pt modelId="{AF5547AC-E3D6-4E16-9B16-8A2C159E3F56}" type="pres">
      <dgm:prSet presAssocID="{6F26AE5F-D631-4C0F-90DA-E1EF4A202A40}" presName="connectorText" presStyleLbl="sibTrans2D1" presStyleIdx="3" presStyleCnt="5"/>
      <dgm:spPr/>
    </dgm:pt>
    <dgm:pt modelId="{1EACB203-8B19-4BA8-B1A8-E0584958166F}" type="pres">
      <dgm:prSet presAssocID="{04763C2D-D55C-40AA-9E30-BD6F05789139}" presName="node" presStyleLbl="node1" presStyleIdx="4" presStyleCnt="5">
        <dgm:presLayoutVars>
          <dgm:bulletEnabled val="1"/>
        </dgm:presLayoutVars>
      </dgm:prSet>
      <dgm:spPr/>
    </dgm:pt>
    <dgm:pt modelId="{32F701B7-F0D6-404C-BBB0-78AB3063B668}" type="pres">
      <dgm:prSet presAssocID="{7C0AAFCF-8EFC-460F-8D79-3440FD3C6A02}" presName="sibTrans" presStyleLbl="sibTrans2D1" presStyleIdx="4" presStyleCnt="5"/>
      <dgm:spPr/>
    </dgm:pt>
    <dgm:pt modelId="{E31E9B34-6E02-4154-8FFC-24A287289309}" type="pres">
      <dgm:prSet presAssocID="{7C0AAFCF-8EFC-460F-8D79-3440FD3C6A02}" presName="connectorText" presStyleLbl="sibTrans2D1" presStyleIdx="4" presStyleCnt="5"/>
      <dgm:spPr/>
    </dgm:pt>
  </dgm:ptLst>
  <dgm:cxnLst>
    <dgm:cxn modelId="{BCFFA504-2281-4C37-B6F2-5F64A7067707}" type="presOf" srcId="{6F26AE5F-D631-4C0F-90DA-E1EF4A202A40}" destId="{AF5547AC-E3D6-4E16-9B16-8A2C159E3F56}" srcOrd="1" destOrd="0" presId="urn:microsoft.com/office/officeart/2005/8/layout/cycle2"/>
    <dgm:cxn modelId="{65F30111-A1A4-451B-8B0C-CA55A3F55D2D}" type="presOf" srcId="{D49DCDFF-F282-43AA-9D75-1DB7AEDAE612}" destId="{2E72062B-BD93-481C-B4BF-B6EA78F80F4C}" srcOrd="1" destOrd="0" presId="urn:microsoft.com/office/officeart/2005/8/layout/cycle2"/>
    <dgm:cxn modelId="{0CCA9E1C-B2E1-4FD1-B5B6-31D2C4AB3C96}" type="presOf" srcId="{D49DCDFF-F282-43AA-9D75-1DB7AEDAE612}" destId="{682EA62D-A3C1-43F4-AC87-E5F40A2F50DC}" srcOrd="0" destOrd="0" presId="urn:microsoft.com/office/officeart/2005/8/layout/cycle2"/>
    <dgm:cxn modelId="{6D03EB2F-B558-474A-92C0-4D8764D6A30E}" srcId="{EC9170EA-F5AE-49E9-A2BC-4EDF3883A765}" destId="{EA3FCD8B-AF13-4A8D-91EE-BDFCF2D399FE}" srcOrd="0" destOrd="0" parTransId="{275E2712-E16E-45AE-9161-B52A27552992}" sibTransId="{D49DCDFF-F282-43AA-9D75-1DB7AEDAE612}"/>
    <dgm:cxn modelId="{7B5CE538-1DB0-4781-A91A-ADB294A6D831}" srcId="{EC9170EA-F5AE-49E9-A2BC-4EDF3883A765}" destId="{04763C2D-D55C-40AA-9E30-BD6F05789139}" srcOrd="4" destOrd="0" parTransId="{788C63C9-68E6-4BEF-A5B8-EBC0DBF7136D}" sibTransId="{7C0AAFCF-8EFC-460F-8D79-3440FD3C6A02}"/>
    <dgm:cxn modelId="{B50DFF47-4904-45D4-8E0B-20EE3E4B773C}" srcId="{EC9170EA-F5AE-49E9-A2BC-4EDF3883A765}" destId="{BA168584-CE3A-4453-AC36-C33F4AB4C6E5}" srcOrd="3" destOrd="0" parTransId="{85707F0B-E847-4016-9A59-D52996D96747}" sibTransId="{6F26AE5F-D631-4C0F-90DA-E1EF4A202A40}"/>
    <dgm:cxn modelId="{017E2948-6C9C-4FD7-8356-24619B56DB4A}" type="presOf" srcId="{EA3FCD8B-AF13-4A8D-91EE-BDFCF2D399FE}" destId="{B5427857-D1E1-495D-B590-10ABD8348AE3}" srcOrd="0" destOrd="0" presId="urn:microsoft.com/office/officeart/2005/8/layout/cycle2"/>
    <dgm:cxn modelId="{EFC6C57B-59BB-4A2A-A05E-5001683C1B6A}" type="presOf" srcId="{6F26AE5F-D631-4C0F-90DA-E1EF4A202A40}" destId="{DBB9C4AC-12CD-420E-B4B6-9B2BF4CD6C3A}" srcOrd="0" destOrd="0" presId="urn:microsoft.com/office/officeart/2005/8/layout/cycle2"/>
    <dgm:cxn modelId="{4B67A07C-55EB-4E4C-9DA0-7498FBB94639}" type="presOf" srcId="{7C0AAFCF-8EFC-460F-8D79-3440FD3C6A02}" destId="{32F701B7-F0D6-404C-BBB0-78AB3063B668}" srcOrd="0" destOrd="0" presId="urn:microsoft.com/office/officeart/2005/8/layout/cycle2"/>
    <dgm:cxn modelId="{AF413780-3C0A-4937-82DC-43D8C0722A89}" type="presOf" srcId="{7C0AAFCF-8EFC-460F-8D79-3440FD3C6A02}" destId="{E31E9B34-6E02-4154-8FFC-24A287289309}" srcOrd="1" destOrd="0" presId="urn:microsoft.com/office/officeart/2005/8/layout/cycle2"/>
    <dgm:cxn modelId="{CC763C85-9F88-4009-81CA-DECCEB2D386C}" srcId="{EC9170EA-F5AE-49E9-A2BC-4EDF3883A765}" destId="{CE75ABEB-8703-4980-B2F3-7DEDDFD71B58}" srcOrd="2" destOrd="0" parTransId="{A684CA42-6563-41FC-8F2D-98E18EE5BC0B}" sibTransId="{4FDFBFDC-2C90-4C30-89F6-6C42885D9AB4}"/>
    <dgm:cxn modelId="{B0304EA7-76A6-4AB4-96F7-6B23E8046F04}" type="presOf" srcId="{0D6FB281-C8E3-417A-B304-3B6534B23C48}" destId="{96D4A7BB-AAF6-43FF-9B76-7E702D7FA8A0}" srcOrd="1" destOrd="0" presId="urn:microsoft.com/office/officeart/2005/8/layout/cycle2"/>
    <dgm:cxn modelId="{C65939A9-A5F8-4AF1-B7FF-B235DAA7A233}" type="presOf" srcId="{0D6FB281-C8E3-417A-B304-3B6534B23C48}" destId="{1D6C26CA-8836-4FED-BD66-FB557C37B544}" srcOrd="0" destOrd="0" presId="urn:microsoft.com/office/officeart/2005/8/layout/cycle2"/>
    <dgm:cxn modelId="{F03F18BD-CDA5-4CA2-BCFD-E5A6030A2AF3}" type="presOf" srcId="{4FDFBFDC-2C90-4C30-89F6-6C42885D9AB4}" destId="{32DFDB58-2B1A-4263-AB2A-B2D56EBC59B3}" srcOrd="0" destOrd="0" presId="urn:microsoft.com/office/officeart/2005/8/layout/cycle2"/>
    <dgm:cxn modelId="{B4C9B7C3-88C0-400E-89AE-E5CE4F3EE877}" type="presOf" srcId="{04763C2D-D55C-40AA-9E30-BD6F05789139}" destId="{1EACB203-8B19-4BA8-B1A8-E0584958166F}" srcOrd="0" destOrd="0" presId="urn:microsoft.com/office/officeart/2005/8/layout/cycle2"/>
    <dgm:cxn modelId="{5457C8C8-0A8F-4F35-870A-6BC41715FCB1}" type="presOf" srcId="{CE75ABEB-8703-4980-B2F3-7DEDDFD71B58}" destId="{AF3D13AF-AF77-4442-BE15-104BD946E67F}" srcOrd="0" destOrd="0" presId="urn:microsoft.com/office/officeart/2005/8/layout/cycle2"/>
    <dgm:cxn modelId="{D96002D7-DF2C-4A1F-AD3A-5EF799D53121}" type="presOf" srcId="{C31E6934-5C29-4529-B84D-B4F14DE27040}" destId="{ED15C4AF-4E4C-434A-912C-FC29C826005E}" srcOrd="0" destOrd="0" presId="urn:microsoft.com/office/officeart/2005/8/layout/cycle2"/>
    <dgm:cxn modelId="{B320BDDA-CDA1-49B8-867C-EC76DD9315C9}" type="presOf" srcId="{EC9170EA-F5AE-49E9-A2BC-4EDF3883A765}" destId="{609DA69C-1EEA-4949-A7AA-2818E0FD6FAF}" srcOrd="0" destOrd="0" presId="urn:microsoft.com/office/officeart/2005/8/layout/cycle2"/>
    <dgm:cxn modelId="{CBFCA4DE-7410-45E7-BEA8-A43AF56215D5}" type="presOf" srcId="{BA168584-CE3A-4453-AC36-C33F4AB4C6E5}" destId="{5B924848-BEBE-4B64-AB7D-548B7FE77601}" srcOrd="0" destOrd="0" presId="urn:microsoft.com/office/officeart/2005/8/layout/cycle2"/>
    <dgm:cxn modelId="{1FA0E9E5-2D57-4ACF-9638-F958C27A2E25}" srcId="{EC9170EA-F5AE-49E9-A2BC-4EDF3883A765}" destId="{C31E6934-5C29-4529-B84D-B4F14DE27040}" srcOrd="1" destOrd="0" parTransId="{F72EC4FB-22A6-4122-81DD-E497C327C05A}" sibTransId="{0D6FB281-C8E3-417A-B304-3B6534B23C48}"/>
    <dgm:cxn modelId="{654C99FE-8928-4C47-9B47-DB1D8B7343F1}" type="presOf" srcId="{4FDFBFDC-2C90-4C30-89F6-6C42885D9AB4}" destId="{55773357-BAE3-48D8-9049-A8F948D8556F}" srcOrd="1" destOrd="0" presId="urn:microsoft.com/office/officeart/2005/8/layout/cycle2"/>
    <dgm:cxn modelId="{BDBD22F6-3A5E-46F5-A25A-04599272B1BC}" type="presParOf" srcId="{609DA69C-1EEA-4949-A7AA-2818E0FD6FAF}" destId="{B5427857-D1E1-495D-B590-10ABD8348AE3}" srcOrd="0" destOrd="0" presId="urn:microsoft.com/office/officeart/2005/8/layout/cycle2"/>
    <dgm:cxn modelId="{C3743A6E-0D3E-496F-8207-99C7551B4C21}" type="presParOf" srcId="{609DA69C-1EEA-4949-A7AA-2818E0FD6FAF}" destId="{682EA62D-A3C1-43F4-AC87-E5F40A2F50DC}" srcOrd="1" destOrd="0" presId="urn:microsoft.com/office/officeart/2005/8/layout/cycle2"/>
    <dgm:cxn modelId="{0991E32C-7EA4-4566-A452-382BEDD4052C}" type="presParOf" srcId="{682EA62D-A3C1-43F4-AC87-E5F40A2F50DC}" destId="{2E72062B-BD93-481C-B4BF-B6EA78F80F4C}" srcOrd="0" destOrd="0" presId="urn:microsoft.com/office/officeart/2005/8/layout/cycle2"/>
    <dgm:cxn modelId="{1598D6FC-9BB5-46F9-B4D9-A884C0A28E10}" type="presParOf" srcId="{609DA69C-1EEA-4949-A7AA-2818E0FD6FAF}" destId="{ED15C4AF-4E4C-434A-912C-FC29C826005E}" srcOrd="2" destOrd="0" presId="urn:microsoft.com/office/officeart/2005/8/layout/cycle2"/>
    <dgm:cxn modelId="{37555E89-BD3D-4161-8543-F26D8A25DC0D}" type="presParOf" srcId="{609DA69C-1EEA-4949-A7AA-2818E0FD6FAF}" destId="{1D6C26CA-8836-4FED-BD66-FB557C37B544}" srcOrd="3" destOrd="0" presId="urn:microsoft.com/office/officeart/2005/8/layout/cycle2"/>
    <dgm:cxn modelId="{191FF23A-13E0-4A73-9561-07AA5DDF5ED4}" type="presParOf" srcId="{1D6C26CA-8836-4FED-BD66-FB557C37B544}" destId="{96D4A7BB-AAF6-43FF-9B76-7E702D7FA8A0}" srcOrd="0" destOrd="0" presId="urn:microsoft.com/office/officeart/2005/8/layout/cycle2"/>
    <dgm:cxn modelId="{7EBD0630-8911-491E-BDB7-ADB274037A8F}" type="presParOf" srcId="{609DA69C-1EEA-4949-A7AA-2818E0FD6FAF}" destId="{AF3D13AF-AF77-4442-BE15-104BD946E67F}" srcOrd="4" destOrd="0" presId="urn:microsoft.com/office/officeart/2005/8/layout/cycle2"/>
    <dgm:cxn modelId="{4EFCD8CE-9094-4202-96DD-084FB47E8203}" type="presParOf" srcId="{609DA69C-1EEA-4949-A7AA-2818E0FD6FAF}" destId="{32DFDB58-2B1A-4263-AB2A-B2D56EBC59B3}" srcOrd="5" destOrd="0" presId="urn:microsoft.com/office/officeart/2005/8/layout/cycle2"/>
    <dgm:cxn modelId="{B6FE110A-EA6A-4006-BD9C-3F178CEC6155}" type="presParOf" srcId="{32DFDB58-2B1A-4263-AB2A-B2D56EBC59B3}" destId="{55773357-BAE3-48D8-9049-A8F948D8556F}" srcOrd="0" destOrd="0" presId="urn:microsoft.com/office/officeart/2005/8/layout/cycle2"/>
    <dgm:cxn modelId="{F3C2A73E-BA86-4AB8-8FDB-A6EF9F252C84}" type="presParOf" srcId="{609DA69C-1EEA-4949-A7AA-2818E0FD6FAF}" destId="{5B924848-BEBE-4B64-AB7D-548B7FE77601}" srcOrd="6" destOrd="0" presId="urn:microsoft.com/office/officeart/2005/8/layout/cycle2"/>
    <dgm:cxn modelId="{3ACE8A4C-A2A3-4831-BBF7-0489DA77BF1C}" type="presParOf" srcId="{609DA69C-1EEA-4949-A7AA-2818E0FD6FAF}" destId="{DBB9C4AC-12CD-420E-B4B6-9B2BF4CD6C3A}" srcOrd="7" destOrd="0" presId="urn:microsoft.com/office/officeart/2005/8/layout/cycle2"/>
    <dgm:cxn modelId="{3EBB3CCC-227A-46A0-B249-C7C5A395C4C3}" type="presParOf" srcId="{DBB9C4AC-12CD-420E-B4B6-9B2BF4CD6C3A}" destId="{AF5547AC-E3D6-4E16-9B16-8A2C159E3F56}" srcOrd="0" destOrd="0" presId="urn:microsoft.com/office/officeart/2005/8/layout/cycle2"/>
    <dgm:cxn modelId="{0D8FE20D-18F8-405C-B4E4-5A5AA8F4B1FC}" type="presParOf" srcId="{609DA69C-1EEA-4949-A7AA-2818E0FD6FAF}" destId="{1EACB203-8B19-4BA8-B1A8-E0584958166F}" srcOrd="8" destOrd="0" presId="urn:microsoft.com/office/officeart/2005/8/layout/cycle2"/>
    <dgm:cxn modelId="{96802395-0A20-4FC1-B3AB-00C1D175A9F9}" type="presParOf" srcId="{609DA69C-1EEA-4949-A7AA-2818E0FD6FAF}" destId="{32F701B7-F0D6-404C-BBB0-78AB3063B668}" srcOrd="9" destOrd="0" presId="urn:microsoft.com/office/officeart/2005/8/layout/cycle2"/>
    <dgm:cxn modelId="{B9F552E4-4401-491E-9018-E2B2D0A8559A}" type="presParOf" srcId="{32F701B7-F0D6-404C-BBB0-78AB3063B668}" destId="{E31E9B34-6E02-4154-8FFC-24A28728930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9170EA-F5AE-49E9-A2BC-4EDF3883A76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A3FCD8B-AF13-4A8D-91EE-BDFCF2D399FE}">
      <dgm:prSet phldrT="[Text]" phldr="0"/>
      <dgm:spPr/>
      <dgm:t>
        <a:bodyPr/>
        <a:lstStyle/>
        <a:p>
          <a:pPr rtl="0"/>
          <a:r>
            <a:rPr lang="en-US">
              <a:latin typeface="Arial"/>
            </a:rPr>
            <a:t> Patient Dx</a:t>
          </a:r>
          <a:endParaRPr lang="en-US"/>
        </a:p>
      </dgm:t>
    </dgm:pt>
    <dgm:pt modelId="{275E2712-E16E-45AE-9161-B52A27552992}" type="parTrans" cxnId="{6D03EB2F-B558-474A-92C0-4D8764D6A30E}">
      <dgm:prSet/>
      <dgm:spPr/>
      <dgm:t>
        <a:bodyPr/>
        <a:lstStyle/>
        <a:p>
          <a:endParaRPr lang="en-US"/>
        </a:p>
      </dgm:t>
    </dgm:pt>
    <dgm:pt modelId="{D49DCDFF-F282-43AA-9D75-1DB7AEDAE612}" type="sibTrans" cxnId="{6D03EB2F-B558-474A-92C0-4D8764D6A30E}">
      <dgm:prSet/>
      <dgm:spPr/>
      <dgm:t>
        <a:bodyPr/>
        <a:lstStyle/>
        <a:p>
          <a:endParaRPr lang="en-US"/>
        </a:p>
      </dgm:t>
    </dgm:pt>
    <dgm:pt modelId="{C31E6934-5C29-4529-B84D-B4F14DE27040}">
      <dgm:prSet phldrT="[Text]" phldr="0"/>
      <dgm:spPr/>
      <dgm:t>
        <a:bodyPr/>
        <a:lstStyle/>
        <a:p>
          <a:pPr rtl="0"/>
          <a:r>
            <a:rPr lang="en-US">
              <a:latin typeface="Arial"/>
            </a:rPr>
            <a:t>Patient Confusion</a:t>
          </a:r>
          <a:endParaRPr lang="en-US"/>
        </a:p>
      </dgm:t>
    </dgm:pt>
    <dgm:pt modelId="{F72EC4FB-22A6-4122-81DD-E497C327C05A}" type="parTrans" cxnId="{1FA0E9E5-2D57-4ACF-9638-F958C27A2E25}">
      <dgm:prSet/>
      <dgm:spPr/>
      <dgm:t>
        <a:bodyPr/>
        <a:lstStyle/>
        <a:p>
          <a:endParaRPr lang="en-US"/>
        </a:p>
      </dgm:t>
    </dgm:pt>
    <dgm:pt modelId="{0D6FB281-C8E3-417A-B304-3B6534B23C48}" type="sibTrans" cxnId="{1FA0E9E5-2D57-4ACF-9638-F958C27A2E25}">
      <dgm:prSet/>
      <dgm:spPr/>
      <dgm:t>
        <a:bodyPr/>
        <a:lstStyle/>
        <a:p>
          <a:endParaRPr lang="en-US"/>
        </a:p>
      </dgm:t>
    </dgm:pt>
    <dgm:pt modelId="{CE75ABEB-8703-4980-B2F3-7DEDDFD71B58}">
      <dgm:prSet phldrT="[Text]" phldr="0"/>
      <dgm:spPr/>
      <dgm:t>
        <a:bodyPr/>
        <a:lstStyle/>
        <a:p>
          <a:pPr rtl="0"/>
          <a:r>
            <a:rPr lang="en-US">
              <a:latin typeface="Arial"/>
            </a:rPr>
            <a:t>Poor Compliance</a:t>
          </a:r>
          <a:endParaRPr lang="en-US"/>
        </a:p>
      </dgm:t>
    </dgm:pt>
    <dgm:pt modelId="{A684CA42-6563-41FC-8F2D-98E18EE5BC0B}" type="parTrans" cxnId="{CC763C85-9F88-4009-81CA-DECCEB2D386C}">
      <dgm:prSet/>
      <dgm:spPr/>
      <dgm:t>
        <a:bodyPr/>
        <a:lstStyle/>
        <a:p>
          <a:endParaRPr lang="en-US"/>
        </a:p>
      </dgm:t>
    </dgm:pt>
    <dgm:pt modelId="{4FDFBFDC-2C90-4C30-89F6-6C42885D9AB4}" type="sibTrans" cxnId="{CC763C85-9F88-4009-81CA-DECCEB2D386C}">
      <dgm:prSet/>
      <dgm:spPr/>
      <dgm:t>
        <a:bodyPr/>
        <a:lstStyle/>
        <a:p>
          <a:endParaRPr lang="en-US"/>
        </a:p>
      </dgm:t>
    </dgm:pt>
    <dgm:pt modelId="{BA168584-CE3A-4453-AC36-C33F4AB4C6E5}">
      <dgm:prSet phldrT="[Text]" phldr="0"/>
      <dgm:spPr/>
      <dgm:t>
        <a:bodyPr/>
        <a:lstStyle/>
        <a:p>
          <a:r>
            <a:rPr lang="en-US">
              <a:latin typeface="Arial"/>
            </a:rPr>
            <a:t>Readmission</a:t>
          </a:r>
          <a:endParaRPr lang="en-US"/>
        </a:p>
      </dgm:t>
    </dgm:pt>
    <dgm:pt modelId="{85707F0B-E847-4016-9A59-D52996D96747}" type="parTrans" cxnId="{B50DFF47-4904-45D4-8E0B-20EE3E4B773C}">
      <dgm:prSet/>
      <dgm:spPr/>
      <dgm:t>
        <a:bodyPr/>
        <a:lstStyle/>
        <a:p>
          <a:endParaRPr lang="en-US"/>
        </a:p>
      </dgm:t>
    </dgm:pt>
    <dgm:pt modelId="{6F26AE5F-D631-4C0F-90DA-E1EF4A202A40}" type="sibTrans" cxnId="{B50DFF47-4904-45D4-8E0B-20EE3E4B773C}">
      <dgm:prSet/>
      <dgm:spPr/>
      <dgm:t>
        <a:bodyPr/>
        <a:lstStyle/>
        <a:p>
          <a:endParaRPr lang="en-US"/>
        </a:p>
      </dgm:t>
    </dgm:pt>
    <dgm:pt modelId="{04763C2D-D55C-40AA-9E30-BD6F05789139}">
      <dgm:prSet phldrT="[Text]" phldr="0"/>
      <dgm:spPr/>
      <dgm:t>
        <a:bodyPr/>
        <a:lstStyle/>
        <a:p>
          <a:pPr rtl="0"/>
          <a:r>
            <a:rPr lang="en-US">
              <a:latin typeface="Arial"/>
            </a:rPr>
            <a:t>Additional load on nurses –nurse burn out</a:t>
          </a:r>
          <a:endParaRPr lang="en-US"/>
        </a:p>
      </dgm:t>
    </dgm:pt>
    <dgm:pt modelId="{788C63C9-68E6-4BEF-A5B8-EBC0DBF7136D}" type="parTrans" cxnId="{7B5CE538-1DB0-4781-A91A-ADB294A6D831}">
      <dgm:prSet/>
      <dgm:spPr/>
      <dgm:t>
        <a:bodyPr/>
        <a:lstStyle/>
        <a:p>
          <a:endParaRPr lang="en-US"/>
        </a:p>
      </dgm:t>
    </dgm:pt>
    <dgm:pt modelId="{7C0AAFCF-8EFC-460F-8D79-3440FD3C6A02}" type="sibTrans" cxnId="{7B5CE538-1DB0-4781-A91A-ADB294A6D831}">
      <dgm:prSet/>
      <dgm:spPr/>
      <dgm:t>
        <a:bodyPr/>
        <a:lstStyle/>
        <a:p>
          <a:endParaRPr lang="en-US"/>
        </a:p>
      </dgm:t>
    </dgm:pt>
    <dgm:pt modelId="{609DA69C-1EEA-4949-A7AA-2818E0FD6FAF}" type="pres">
      <dgm:prSet presAssocID="{EC9170EA-F5AE-49E9-A2BC-4EDF3883A765}" presName="cycle" presStyleCnt="0">
        <dgm:presLayoutVars>
          <dgm:dir/>
          <dgm:resizeHandles val="exact"/>
        </dgm:presLayoutVars>
      </dgm:prSet>
      <dgm:spPr/>
    </dgm:pt>
    <dgm:pt modelId="{B5427857-D1E1-495D-B590-10ABD8348AE3}" type="pres">
      <dgm:prSet presAssocID="{EA3FCD8B-AF13-4A8D-91EE-BDFCF2D399FE}" presName="node" presStyleLbl="node1" presStyleIdx="0" presStyleCnt="5">
        <dgm:presLayoutVars>
          <dgm:bulletEnabled val="1"/>
        </dgm:presLayoutVars>
      </dgm:prSet>
      <dgm:spPr>
        <a:solidFill>
          <a:srgbClr val="FFC000"/>
        </a:solidFill>
      </dgm:spPr>
    </dgm:pt>
    <dgm:pt modelId="{682EA62D-A3C1-43F4-AC87-E5F40A2F50DC}" type="pres">
      <dgm:prSet presAssocID="{D49DCDFF-F282-43AA-9D75-1DB7AEDAE612}" presName="sibTrans" presStyleLbl="sibTrans2D1" presStyleIdx="0" presStyleCnt="5"/>
      <dgm:spPr/>
    </dgm:pt>
    <dgm:pt modelId="{2E72062B-BD93-481C-B4BF-B6EA78F80F4C}" type="pres">
      <dgm:prSet presAssocID="{D49DCDFF-F282-43AA-9D75-1DB7AEDAE612}" presName="connectorText" presStyleLbl="sibTrans2D1" presStyleIdx="0" presStyleCnt="5"/>
      <dgm:spPr/>
    </dgm:pt>
    <dgm:pt modelId="{ED15C4AF-4E4C-434A-912C-FC29C826005E}" type="pres">
      <dgm:prSet presAssocID="{C31E6934-5C29-4529-B84D-B4F14DE27040}" presName="node" presStyleLbl="node1" presStyleIdx="1" presStyleCnt="5">
        <dgm:presLayoutVars>
          <dgm:bulletEnabled val="1"/>
        </dgm:presLayoutVars>
      </dgm:prSet>
      <dgm:spPr>
        <a:solidFill>
          <a:schemeClr val="tx1">
            <a:lumMod val="10000"/>
            <a:lumOff val="90000"/>
          </a:schemeClr>
        </a:solidFill>
      </dgm:spPr>
    </dgm:pt>
    <dgm:pt modelId="{1D6C26CA-8836-4FED-BD66-FB557C37B544}" type="pres">
      <dgm:prSet presAssocID="{0D6FB281-C8E3-417A-B304-3B6534B23C48}" presName="sibTrans" presStyleLbl="sibTrans2D1" presStyleIdx="1" presStyleCnt="5"/>
      <dgm:spPr/>
    </dgm:pt>
    <dgm:pt modelId="{96D4A7BB-AAF6-43FF-9B76-7E702D7FA8A0}" type="pres">
      <dgm:prSet presAssocID="{0D6FB281-C8E3-417A-B304-3B6534B23C48}" presName="connectorText" presStyleLbl="sibTrans2D1" presStyleIdx="1" presStyleCnt="5"/>
      <dgm:spPr/>
    </dgm:pt>
    <dgm:pt modelId="{AF3D13AF-AF77-4442-BE15-104BD946E67F}" type="pres">
      <dgm:prSet presAssocID="{CE75ABEB-8703-4980-B2F3-7DEDDFD71B58}" presName="node" presStyleLbl="node1" presStyleIdx="2" presStyleCnt="5">
        <dgm:presLayoutVars>
          <dgm:bulletEnabled val="1"/>
        </dgm:presLayoutVars>
      </dgm:prSet>
      <dgm:spPr>
        <a:solidFill>
          <a:schemeClr val="tx1">
            <a:lumMod val="10000"/>
            <a:lumOff val="90000"/>
          </a:schemeClr>
        </a:solidFill>
      </dgm:spPr>
    </dgm:pt>
    <dgm:pt modelId="{32DFDB58-2B1A-4263-AB2A-B2D56EBC59B3}" type="pres">
      <dgm:prSet presAssocID="{4FDFBFDC-2C90-4C30-89F6-6C42885D9AB4}" presName="sibTrans" presStyleLbl="sibTrans2D1" presStyleIdx="2" presStyleCnt="5"/>
      <dgm:spPr/>
    </dgm:pt>
    <dgm:pt modelId="{55773357-BAE3-48D8-9049-A8F948D8556F}" type="pres">
      <dgm:prSet presAssocID="{4FDFBFDC-2C90-4C30-89F6-6C42885D9AB4}" presName="connectorText" presStyleLbl="sibTrans2D1" presStyleIdx="2" presStyleCnt="5"/>
      <dgm:spPr/>
    </dgm:pt>
    <dgm:pt modelId="{5B924848-BEBE-4B64-AB7D-548B7FE77601}" type="pres">
      <dgm:prSet presAssocID="{BA168584-CE3A-4453-AC36-C33F4AB4C6E5}" presName="node" presStyleLbl="node1" presStyleIdx="3" presStyleCnt="5">
        <dgm:presLayoutVars>
          <dgm:bulletEnabled val="1"/>
        </dgm:presLayoutVars>
      </dgm:prSet>
      <dgm:spPr>
        <a:solidFill>
          <a:schemeClr val="tx1">
            <a:lumMod val="10000"/>
            <a:lumOff val="90000"/>
          </a:schemeClr>
        </a:solidFill>
      </dgm:spPr>
    </dgm:pt>
    <dgm:pt modelId="{DBB9C4AC-12CD-420E-B4B6-9B2BF4CD6C3A}" type="pres">
      <dgm:prSet presAssocID="{6F26AE5F-D631-4C0F-90DA-E1EF4A202A40}" presName="sibTrans" presStyleLbl="sibTrans2D1" presStyleIdx="3" presStyleCnt="5"/>
      <dgm:spPr/>
    </dgm:pt>
    <dgm:pt modelId="{AF5547AC-E3D6-4E16-9B16-8A2C159E3F56}" type="pres">
      <dgm:prSet presAssocID="{6F26AE5F-D631-4C0F-90DA-E1EF4A202A40}" presName="connectorText" presStyleLbl="sibTrans2D1" presStyleIdx="3" presStyleCnt="5"/>
      <dgm:spPr/>
    </dgm:pt>
    <dgm:pt modelId="{1EACB203-8B19-4BA8-B1A8-E0584958166F}" type="pres">
      <dgm:prSet presAssocID="{04763C2D-D55C-40AA-9E30-BD6F05789139}" presName="node" presStyleLbl="node1" presStyleIdx="4" presStyleCnt="5">
        <dgm:presLayoutVars>
          <dgm:bulletEnabled val="1"/>
        </dgm:presLayoutVars>
      </dgm:prSet>
      <dgm:spPr>
        <a:solidFill>
          <a:schemeClr val="tx1">
            <a:lumMod val="10000"/>
            <a:lumOff val="90000"/>
          </a:schemeClr>
        </a:solidFill>
      </dgm:spPr>
    </dgm:pt>
    <dgm:pt modelId="{32F701B7-F0D6-404C-BBB0-78AB3063B668}" type="pres">
      <dgm:prSet presAssocID="{7C0AAFCF-8EFC-460F-8D79-3440FD3C6A02}" presName="sibTrans" presStyleLbl="sibTrans2D1" presStyleIdx="4" presStyleCnt="5"/>
      <dgm:spPr/>
    </dgm:pt>
    <dgm:pt modelId="{E31E9B34-6E02-4154-8FFC-24A287289309}" type="pres">
      <dgm:prSet presAssocID="{7C0AAFCF-8EFC-460F-8D79-3440FD3C6A02}" presName="connectorText" presStyleLbl="sibTrans2D1" presStyleIdx="4" presStyleCnt="5"/>
      <dgm:spPr/>
    </dgm:pt>
  </dgm:ptLst>
  <dgm:cxnLst>
    <dgm:cxn modelId="{BCFFA504-2281-4C37-B6F2-5F64A7067707}" type="presOf" srcId="{6F26AE5F-D631-4C0F-90DA-E1EF4A202A40}" destId="{AF5547AC-E3D6-4E16-9B16-8A2C159E3F56}" srcOrd="1" destOrd="0" presId="urn:microsoft.com/office/officeart/2005/8/layout/cycle2"/>
    <dgm:cxn modelId="{65F30111-A1A4-451B-8B0C-CA55A3F55D2D}" type="presOf" srcId="{D49DCDFF-F282-43AA-9D75-1DB7AEDAE612}" destId="{2E72062B-BD93-481C-B4BF-B6EA78F80F4C}" srcOrd="1" destOrd="0" presId="urn:microsoft.com/office/officeart/2005/8/layout/cycle2"/>
    <dgm:cxn modelId="{0CCA9E1C-B2E1-4FD1-B5B6-31D2C4AB3C96}" type="presOf" srcId="{D49DCDFF-F282-43AA-9D75-1DB7AEDAE612}" destId="{682EA62D-A3C1-43F4-AC87-E5F40A2F50DC}" srcOrd="0" destOrd="0" presId="urn:microsoft.com/office/officeart/2005/8/layout/cycle2"/>
    <dgm:cxn modelId="{6D03EB2F-B558-474A-92C0-4D8764D6A30E}" srcId="{EC9170EA-F5AE-49E9-A2BC-4EDF3883A765}" destId="{EA3FCD8B-AF13-4A8D-91EE-BDFCF2D399FE}" srcOrd="0" destOrd="0" parTransId="{275E2712-E16E-45AE-9161-B52A27552992}" sibTransId="{D49DCDFF-F282-43AA-9D75-1DB7AEDAE612}"/>
    <dgm:cxn modelId="{7B5CE538-1DB0-4781-A91A-ADB294A6D831}" srcId="{EC9170EA-F5AE-49E9-A2BC-4EDF3883A765}" destId="{04763C2D-D55C-40AA-9E30-BD6F05789139}" srcOrd="4" destOrd="0" parTransId="{788C63C9-68E6-4BEF-A5B8-EBC0DBF7136D}" sibTransId="{7C0AAFCF-8EFC-460F-8D79-3440FD3C6A02}"/>
    <dgm:cxn modelId="{B50DFF47-4904-45D4-8E0B-20EE3E4B773C}" srcId="{EC9170EA-F5AE-49E9-A2BC-4EDF3883A765}" destId="{BA168584-CE3A-4453-AC36-C33F4AB4C6E5}" srcOrd="3" destOrd="0" parTransId="{85707F0B-E847-4016-9A59-D52996D96747}" sibTransId="{6F26AE5F-D631-4C0F-90DA-E1EF4A202A40}"/>
    <dgm:cxn modelId="{017E2948-6C9C-4FD7-8356-24619B56DB4A}" type="presOf" srcId="{EA3FCD8B-AF13-4A8D-91EE-BDFCF2D399FE}" destId="{B5427857-D1E1-495D-B590-10ABD8348AE3}" srcOrd="0" destOrd="0" presId="urn:microsoft.com/office/officeart/2005/8/layout/cycle2"/>
    <dgm:cxn modelId="{EFC6C57B-59BB-4A2A-A05E-5001683C1B6A}" type="presOf" srcId="{6F26AE5F-D631-4C0F-90DA-E1EF4A202A40}" destId="{DBB9C4AC-12CD-420E-B4B6-9B2BF4CD6C3A}" srcOrd="0" destOrd="0" presId="urn:microsoft.com/office/officeart/2005/8/layout/cycle2"/>
    <dgm:cxn modelId="{4B67A07C-55EB-4E4C-9DA0-7498FBB94639}" type="presOf" srcId="{7C0AAFCF-8EFC-460F-8D79-3440FD3C6A02}" destId="{32F701B7-F0D6-404C-BBB0-78AB3063B668}" srcOrd="0" destOrd="0" presId="urn:microsoft.com/office/officeart/2005/8/layout/cycle2"/>
    <dgm:cxn modelId="{AF413780-3C0A-4937-82DC-43D8C0722A89}" type="presOf" srcId="{7C0AAFCF-8EFC-460F-8D79-3440FD3C6A02}" destId="{E31E9B34-6E02-4154-8FFC-24A287289309}" srcOrd="1" destOrd="0" presId="urn:microsoft.com/office/officeart/2005/8/layout/cycle2"/>
    <dgm:cxn modelId="{CC763C85-9F88-4009-81CA-DECCEB2D386C}" srcId="{EC9170EA-F5AE-49E9-A2BC-4EDF3883A765}" destId="{CE75ABEB-8703-4980-B2F3-7DEDDFD71B58}" srcOrd="2" destOrd="0" parTransId="{A684CA42-6563-41FC-8F2D-98E18EE5BC0B}" sibTransId="{4FDFBFDC-2C90-4C30-89F6-6C42885D9AB4}"/>
    <dgm:cxn modelId="{B0304EA7-76A6-4AB4-96F7-6B23E8046F04}" type="presOf" srcId="{0D6FB281-C8E3-417A-B304-3B6534B23C48}" destId="{96D4A7BB-AAF6-43FF-9B76-7E702D7FA8A0}" srcOrd="1" destOrd="0" presId="urn:microsoft.com/office/officeart/2005/8/layout/cycle2"/>
    <dgm:cxn modelId="{C65939A9-A5F8-4AF1-B7FF-B235DAA7A233}" type="presOf" srcId="{0D6FB281-C8E3-417A-B304-3B6534B23C48}" destId="{1D6C26CA-8836-4FED-BD66-FB557C37B544}" srcOrd="0" destOrd="0" presId="urn:microsoft.com/office/officeart/2005/8/layout/cycle2"/>
    <dgm:cxn modelId="{F03F18BD-CDA5-4CA2-BCFD-E5A6030A2AF3}" type="presOf" srcId="{4FDFBFDC-2C90-4C30-89F6-6C42885D9AB4}" destId="{32DFDB58-2B1A-4263-AB2A-B2D56EBC59B3}" srcOrd="0" destOrd="0" presId="urn:microsoft.com/office/officeart/2005/8/layout/cycle2"/>
    <dgm:cxn modelId="{B4C9B7C3-88C0-400E-89AE-E5CE4F3EE877}" type="presOf" srcId="{04763C2D-D55C-40AA-9E30-BD6F05789139}" destId="{1EACB203-8B19-4BA8-B1A8-E0584958166F}" srcOrd="0" destOrd="0" presId="urn:microsoft.com/office/officeart/2005/8/layout/cycle2"/>
    <dgm:cxn modelId="{5457C8C8-0A8F-4F35-870A-6BC41715FCB1}" type="presOf" srcId="{CE75ABEB-8703-4980-B2F3-7DEDDFD71B58}" destId="{AF3D13AF-AF77-4442-BE15-104BD946E67F}" srcOrd="0" destOrd="0" presId="urn:microsoft.com/office/officeart/2005/8/layout/cycle2"/>
    <dgm:cxn modelId="{D96002D7-DF2C-4A1F-AD3A-5EF799D53121}" type="presOf" srcId="{C31E6934-5C29-4529-B84D-B4F14DE27040}" destId="{ED15C4AF-4E4C-434A-912C-FC29C826005E}" srcOrd="0" destOrd="0" presId="urn:microsoft.com/office/officeart/2005/8/layout/cycle2"/>
    <dgm:cxn modelId="{B320BDDA-CDA1-49B8-867C-EC76DD9315C9}" type="presOf" srcId="{EC9170EA-F5AE-49E9-A2BC-4EDF3883A765}" destId="{609DA69C-1EEA-4949-A7AA-2818E0FD6FAF}" srcOrd="0" destOrd="0" presId="urn:microsoft.com/office/officeart/2005/8/layout/cycle2"/>
    <dgm:cxn modelId="{CBFCA4DE-7410-45E7-BEA8-A43AF56215D5}" type="presOf" srcId="{BA168584-CE3A-4453-AC36-C33F4AB4C6E5}" destId="{5B924848-BEBE-4B64-AB7D-548B7FE77601}" srcOrd="0" destOrd="0" presId="urn:microsoft.com/office/officeart/2005/8/layout/cycle2"/>
    <dgm:cxn modelId="{1FA0E9E5-2D57-4ACF-9638-F958C27A2E25}" srcId="{EC9170EA-F5AE-49E9-A2BC-4EDF3883A765}" destId="{C31E6934-5C29-4529-B84D-B4F14DE27040}" srcOrd="1" destOrd="0" parTransId="{F72EC4FB-22A6-4122-81DD-E497C327C05A}" sibTransId="{0D6FB281-C8E3-417A-B304-3B6534B23C48}"/>
    <dgm:cxn modelId="{654C99FE-8928-4C47-9B47-DB1D8B7343F1}" type="presOf" srcId="{4FDFBFDC-2C90-4C30-89F6-6C42885D9AB4}" destId="{55773357-BAE3-48D8-9049-A8F948D8556F}" srcOrd="1" destOrd="0" presId="urn:microsoft.com/office/officeart/2005/8/layout/cycle2"/>
    <dgm:cxn modelId="{BDBD22F6-3A5E-46F5-A25A-04599272B1BC}" type="presParOf" srcId="{609DA69C-1EEA-4949-A7AA-2818E0FD6FAF}" destId="{B5427857-D1E1-495D-B590-10ABD8348AE3}" srcOrd="0" destOrd="0" presId="urn:microsoft.com/office/officeart/2005/8/layout/cycle2"/>
    <dgm:cxn modelId="{C3743A6E-0D3E-496F-8207-99C7551B4C21}" type="presParOf" srcId="{609DA69C-1EEA-4949-A7AA-2818E0FD6FAF}" destId="{682EA62D-A3C1-43F4-AC87-E5F40A2F50DC}" srcOrd="1" destOrd="0" presId="urn:microsoft.com/office/officeart/2005/8/layout/cycle2"/>
    <dgm:cxn modelId="{0991E32C-7EA4-4566-A452-382BEDD4052C}" type="presParOf" srcId="{682EA62D-A3C1-43F4-AC87-E5F40A2F50DC}" destId="{2E72062B-BD93-481C-B4BF-B6EA78F80F4C}" srcOrd="0" destOrd="0" presId="urn:microsoft.com/office/officeart/2005/8/layout/cycle2"/>
    <dgm:cxn modelId="{1598D6FC-9BB5-46F9-B4D9-A884C0A28E10}" type="presParOf" srcId="{609DA69C-1EEA-4949-A7AA-2818E0FD6FAF}" destId="{ED15C4AF-4E4C-434A-912C-FC29C826005E}" srcOrd="2" destOrd="0" presId="urn:microsoft.com/office/officeart/2005/8/layout/cycle2"/>
    <dgm:cxn modelId="{37555E89-BD3D-4161-8543-F26D8A25DC0D}" type="presParOf" srcId="{609DA69C-1EEA-4949-A7AA-2818E0FD6FAF}" destId="{1D6C26CA-8836-4FED-BD66-FB557C37B544}" srcOrd="3" destOrd="0" presId="urn:microsoft.com/office/officeart/2005/8/layout/cycle2"/>
    <dgm:cxn modelId="{191FF23A-13E0-4A73-9561-07AA5DDF5ED4}" type="presParOf" srcId="{1D6C26CA-8836-4FED-BD66-FB557C37B544}" destId="{96D4A7BB-AAF6-43FF-9B76-7E702D7FA8A0}" srcOrd="0" destOrd="0" presId="urn:microsoft.com/office/officeart/2005/8/layout/cycle2"/>
    <dgm:cxn modelId="{7EBD0630-8911-491E-BDB7-ADB274037A8F}" type="presParOf" srcId="{609DA69C-1EEA-4949-A7AA-2818E0FD6FAF}" destId="{AF3D13AF-AF77-4442-BE15-104BD946E67F}" srcOrd="4" destOrd="0" presId="urn:microsoft.com/office/officeart/2005/8/layout/cycle2"/>
    <dgm:cxn modelId="{4EFCD8CE-9094-4202-96DD-084FB47E8203}" type="presParOf" srcId="{609DA69C-1EEA-4949-A7AA-2818E0FD6FAF}" destId="{32DFDB58-2B1A-4263-AB2A-B2D56EBC59B3}" srcOrd="5" destOrd="0" presId="urn:microsoft.com/office/officeart/2005/8/layout/cycle2"/>
    <dgm:cxn modelId="{B6FE110A-EA6A-4006-BD9C-3F178CEC6155}" type="presParOf" srcId="{32DFDB58-2B1A-4263-AB2A-B2D56EBC59B3}" destId="{55773357-BAE3-48D8-9049-A8F948D8556F}" srcOrd="0" destOrd="0" presId="urn:microsoft.com/office/officeart/2005/8/layout/cycle2"/>
    <dgm:cxn modelId="{F3C2A73E-BA86-4AB8-8FDB-A6EF9F252C84}" type="presParOf" srcId="{609DA69C-1EEA-4949-A7AA-2818E0FD6FAF}" destId="{5B924848-BEBE-4B64-AB7D-548B7FE77601}" srcOrd="6" destOrd="0" presId="urn:microsoft.com/office/officeart/2005/8/layout/cycle2"/>
    <dgm:cxn modelId="{3ACE8A4C-A2A3-4831-BBF7-0489DA77BF1C}" type="presParOf" srcId="{609DA69C-1EEA-4949-A7AA-2818E0FD6FAF}" destId="{DBB9C4AC-12CD-420E-B4B6-9B2BF4CD6C3A}" srcOrd="7" destOrd="0" presId="urn:microsoft.com/office/officeart/2005/8/layout/cycle2"/>
    <dgm:cxn modelId="{3EBB3CCC-227A-46A0-B249-C7C5A395C4C3}" type="presParOf" srcId="{DBB9C4AC-12CD-420E-B4B6-9B2BF4CD6C3A}" destId="{AF5547AC-E3D6-4E16-9B16-8A2C159E3F56}" srcOrd="0" destOrd="0" presId="urn:microsoft.com/office/officeart/2005/8/layout/cycle2"/>
    <dgm:cxn modelId="{0D8FE20D-18F8-405C-B4E4-5A5AA8F4B1FC}" type="presParOf" srcId="{609DA69C-1EEA-4949-A7AA-2818E0FD6FAF}" destId="{1EACB203-8B19-4BA8-B1A8-E0584958166F}" srcOrd="8" destOrd="0" presId="urn:microsoft.com/office/officeart/2005/8/layout/cycle2"/>
    <dgm:cxn modelId="{96802395-0A20-4FC1-B3AB-00C1D175A9F9}" type="presParOf" srcId="{609DA69C-1EEA-4949-A7AA-2818E0FD6FAF}" destId="{32F701B7-F0D6-404C-BBB0-78AB3063B668}" srcOrd="9" destOrd="0" presId="urn:microsoft.com/office/officeart/2005/8/layout/cycle2"/>
    <dgm:cxn modelId="{B9F552E4-4401-491E-9018-E2B2D0A8559A}" type="presParOf" srcId="{32F701B7-F0D6-404C-BBB0-78AB3063B668}" destId="{E31E9B34-6E02-4154-8FFC-24A28728930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C33193-8EE4-4CF8-9C77-04947FB4B08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217E73A1-B864-4253-9165-28B5F4BBA791}">
      <dgm:prSet phldrT="[Text]" phldr="0"/>
      <dgm:spPr/>
      <dgm:t>
        <a:bodyPr/>
        <a:lstStyle/>
        <a:p>
          <a:r>
            <a:rPr lang="en-US">
              <a:latin typeface="Arial"/>
            </a:rPr>
            <a:t>Diagnosis</a:t>
          </a:r>
          <a:endParaRPr lang="en-US"/>
        </a:p>
      </dgm:t>
    </dgm:pt>
    <dgm:pt modelId="{7AF8F56B-6A7C-4040-BE56-C255EF04401E}" type="parTrans" cxnId="{BFE1620E-B916-4583-81CC-E79A1B6EE0E2}">
      <dgm:prSet/>
      <dgm:spPr/>
      <dgm:t>
        <a:bodyPr/>
        <a:lstStyle/>
        <a:p>
          <a:endParaRPr lang="en-US"/>
        </a:p>
      </dgm:t>
    </dgm:pt>
    <dgm:pt modelId="{2A0086F4-BA5A-4246-8407-46EF83AF4943}" type="sibTrans" cxnId="{BFE1620E-B916-4583-81CC-E79A1B6EE0E2}">
      <dgm:prSet/>
      <dgm:spPr/>
      <dgm:t>
        <a:bodyPr/>
        <a:lstStyle/>
        <a:p>
          <a:endParaRPr lang="en-US"/>
        </a:p>
      </dgm:t>
    </dgm:pt>
    <dgm:pt modelId="{E7771E76-94E9-4793-B617-1BBEF6E03CA9}">
      <dgm:prSet phldrT="[Text]" phldr="0"/>
      <dgm:spPr/>
      <dgm:t>
        <a:bodyPr/>
        <a:lstStyle/>
        <a:p>
          <a:pPr rtl="0"/>
          <a:r>
            <a:rPr lang="en-US">
              <a:latin typeface="Arial"/>
            </a:rPr>
            <a:t>Clinician-Guided Learning</a:t>
          </a:r>
          <a:endParaRPr lang="en-US"/>
        </a:p>
      </dgm:t>
    </dgm:pt>
    <dgm:pt modelId="{A5753873-CB4A-4FB9-AFD3-244398A9AC1D}" type="parTrans" cxnId="{5A71EC4F-F57A-40E9-B302-B5CDEAF27749}">
      <dgm:prSet/>
      <dgm:spPr/>
      <dgm:t>
        <a:bodyPr/>
        <a:lstStyle/>
        <a:p>
          <a:endParaRPr lang="en-US"/>
        </a:p>
      </dgm:t>
    </dgm:pt>
    <dgm:pt modelId="{B6A5242D-65B9-4E78-9031-646A1E59EB4E}" type="sibTrans" cxnId="{5A71EC4F-F57A-40E9-B302-B5CDEAF27749}">
      <dgm:prSet/>
      <dgm:spPr/>
      <dgm:t>
        <a:bodyPr/>
        <a:lstStyle/>
        <a:p>
          <a:endParaRPr lang="en-US"/>
        </a:p>
      </dgm:t>
    </dgm:pt>
    <dgm:pt modelId="{D57758E3-8811-4876-A6D5-A52A2FA1E894}">
      <dgm:prSet phldrT="[Text]" phldr="0"/>
      <dgm:spPr/>
      <dgm:t>
        <a:bodyPr/>
        <a:lstStyle/>
        <a:p>
          <a:pPr rtl="0"/>
          <a:r>
            <a:rPr lang="en-US">
              <a:latin typeface="Arial"/>
            </a:rPr>
            <a:t>Independent Learning</a:t>
          </a:r>
          <a:endParaRPr lang="en-US"/>
        </a:p>
      </dgm:t>
    </dgm:pt>
    <dgm:pt modelId="{8806B8DE-D338-400B-8F57-ABB2E5904D38}" type="parTrans" cxnId="{46C640BC-A113-4EF9-8224-FB9EA542B804}">
      <dgm:prSet/>
      <dgm:spPr/>
      <dgm:t>
        <a:bodyPr/>
        <a:lstStyle/>
        <a:p>
          <a:endParaRPr lang="en-US"/>
        </a:p>
      </dgm:t>
    </dgm:pt>
    <dgm:pt modelId="{BADE8BE8-A3EE-40CE-9136-0350623BD38C}" type="sibTrans" cxnId="{46C640BC-A113-4EF9-8224-FB9EA542B804}">
      <dgm:prSet/>
      <dgm:spPr/>
      <dgm:t>
        <a:bodyPr/>
        <a:lstStyle/>
        <a:p>
          <a:endParaRPr lang="en-US"/>
        </a:p>
      </dgm:t>
    </dgm:pt>
    <dgm:pt modelId="{6F818920-A6E8-402C-A8F3-BA52ACD0F228}" type="pres">
      <dgm:prSet presAssocID="{19C33193-8EE4-4CF8-9C77-04947FB4B080}" presName="Name0" presStyleCnt="0">
        <dgm:presLayoutVars>
          <dgm:dir/>
          <dgm:animLvl val="lvl"/>
          <dgm:resizeHandles val="exact"/>
        </dgm:presLayoutVars>
      </dgm:prSet>
      <dgm:spPr/>
    </dgm:pt>
    <dgm:pt modelId="{4BAF84A3-B3F5-4CF1-9311-607BA807A2C6}" type="pres">
      <dgm:prSet presAssocID="{217E73A1-B864-4253-9165-28B5F4BBA791}" presName="parTxOnly" presStyleLbl="node1" presStyleIdx="0" presStyleCnt="3">
        <dgm:presLayoutVars>
          <dgm:chMax val="0"/>
          <dgm:chPref val="0"/>
          <dgm:bulletEnabled val="1"/>
        </dgm:presLayoutVars>
      </dgm:prSet>
      <dgm:spPr/>
    </dgm:pt>
    <dgm:pt modelId="{C3265096-E990-4FCB-A051-1EFA3FAF0644}" type="pres">
      <dgm:prSet presAssocID="{2A0086F4-BA5A-4246-8407-46EF83AF4943}" presName="parTxOnlySpace" presStyleCnt="0"/>
      <dgm:spPr/>
    </dgm:pt>
    <dgm:pt modelId="{6CF8C2C9-CB6D-4D28-B737-68776527BD31}" type="pres">
      <dgm:prSet presAssocID="{E7771E76-94E9-4793-B617-1BBEF6E03CA9}" presName="parTxOnly" presStyleLbl="node1" presStyleIdx="1" presStyleCnt="3">
        <dgm:presLayoutVars>
          <dgm:chMax val="0"/>
          <dgm:chPref val="0"/>
          <dgm:bulletEnabled val="1"/>
        </dgm:presLayoutVars>
      </dgm:prSet>
      <dgm:spPr/>
    </dgm:pt>
    <dgm:pt modelId="{69B8EFDE-7566-4776-BD41-80DADF1F980A}" type="pres">
      <dgm:prSet presAssocID="{B6A5242D-65B9-4E78-9031-646A1E59EB4E}" presName="parTxOnlySpace" presStyleCnt="0"/>
      <dgm:spPr/>
    </dgm:pt>
    <dgm:pt modelId="{B9FA7E00-5B32-41EC-A15D-4A8975B3754A}" type="pres">
      <dgm:prSet presAssocID="{D57758E3-8811-4876-A6D5-A52A2FA1E894}" presName="parTxOnly" presStyleLbl="node1" presStyleIdx="2" presStyleCnt="3">
        <dgm:presLayoutVars>
          <dgm:chMax val="0"/>
          <dgm:chPref val="0"/>
          <dgm:bulletEnabled val="1"/>
        </dgm:presLayoutVars>
      </dgm:prSet>
      <dgm:spPr/>
    </dgm:pt>
  </dgm:ptLst>
  <dgm:cxnLst>
    <dgm:cxn modelId="{BFE1620E-B916-4583-81CC-E79A1B6EE0E2}" srcId="{19C33193-8EE4-4CF8-9C77-04947FB4B080}" destId="{217E73A1-B864-4253-9165-28B5F4BBA791}" srcOrd="0" destOrd="0" parTransId="{7AF8F56B-6A7C-4040-BE56-C255EF04401E}" sibTransId="{2A0086F4-BA5A-4246-8407-46EF83AF4943}"/>
    <dgm:cxn modelId="{A6DF9F6C-1AB7-4420-AF50-47AE0419329B}" type="presOf" srcId="{D57758E3-8811-4876-A6D5-A52A2FA1E894}" destId="{B9FA7E00-5B32-41EC-A15D-4A8975B3754A}" srcOrd="0" destOrd="0" presId="urn:microsoft.com/office/officeart/2005/8/layout/chevron1"/>
    <dgm:cxn modelId="{5A71EC4F-F57A-40E9-B302-B5CDEAF27749}" srcId="{19C33193-8EE4-4CF8-9C77-04947FB4B080}" destId="{E7771E76-94E9-4793-B617-1BBEF6E03CA9}" srcOrd="1" destOrd="0" parTransId="{A5753873-CB4A-4FB9-AFD3-244398A9AC1D}" sibTransId="{B6A5242D-65B9-4E78-9031-646A1E59EB4E}"/>
    <dgm:cxn modelId="{86FE879F-4865-48A0-927B-37D40F2C4BC8}" type="presOf" srcId="{19C33193-8EE4-4CF8-9C77-04947FB4B080}" destId="{6F818920-A6E8-402C-A8F3-BA52ACD0F228}" srcOrd="0" destOrd="0" presId="urn:microsoft.com/office/officeart/2005/8/layout/chevron1"/>
    <dgm:cxn modelId="{5A5964A7-BB84-4D43-A446-FCB04BFED8B0}" type="presOf" srcId="{217E73A1-B864-4253-9165-28B5F4BBA791}" destId="{4BAF84A3-B3F5-4CF1-9311-607BA807A2C6}" srcOrd="0" destOrd="0" presId="urn:microsoft.com/office/officeart/2005/8/layout/chevron1"/>
    <dgm:cxn modelId="{46C640BC-A113-4EF9-8224-FB9EA542B804}" srcId="{19C33193-8EE4-4CF8-9C77-04947FB4B080}" destId="{D57758E3-8811-4876-A6D5-A52A2FA1E894}" srcOrd="2" destOrd="0" parTransId="{8806B8DE-D338-400B-8F57-ABB2E5904D38}" sibTransId="{BADE8BE8-A3EE-40CE-9136-0350623BD38C}"/>
    <dgm:cxn modelId="{DE280ED0-EA31-49E5-A171-ADBF2098A60A}" type="presOf" srcId="{E7771E76-94E9-4793-B617-1BBEF6E03CA9}" destId="{6CF8C2C9-CB6D-4D28-B737-68776527BD31}" srcOrd="0" destOrd="0" presId="urn:microsoft.com/office/officeart/2005/8/layout/chevron1"/>
    <dgm:cxn modelId="{13F0084A-1333-4C91-9619-CA21F4EA43A9}" type="presParOf" srcId="{6F818920-A6E8-402C-A8F3-BA52ACD0F228}" destId="{4BAF84A3-B3F5-4CF1-9311-607BA807A2C6}" srcOrd="0" destOrd="0" presId="urn:microsoft.com/office/officeart/2005/8/layout/chevron1"/>
    <dgm:cxn modelId="{63AFED0C-D59B-4B5C-A344-AB62B0E2E472}" type="presParOf" srcId="{6F818920-A6E8-402C-A8F3-BA52ACD0F228}" destId="{C3265096-E990-4FCB-A051-1EFA3FAF0644}" srcOrd="1" destOrd="0" presId="urn:microsoft.com/office/officeart/2005/8/layout/chevron1"/>
    <dgm:cxn modelId="{4E6F9CC4-A9C3-4F58-BAFD-87F7BF772B4C}" type="presParOf" srcId="{6F818920-A6E8-402C-A8F3-BA52ACD0F228}" destId="{6CF8C2C9-CB6D-4D28-B737-68776527BD31}" srcOrd="2" destOrd="0" presId="urn:microsoft.com/office/officeart/2005/8/layout/chevron1"/>
    <dgm:cxn modelId="{29238810-ED57-4502-9899-E0E802422D90}" type="presParOf" srcId="{6F818920-A6E8-402C-A8F3-BA52ACD0F228}" destId="{69B8EFDE-7566-4776-BD41-80DADF1F980A}" srcOrd="3" destOrd="0" presId="urn:microsoft.com/office/officeart/2005/8/layout/chevron1"/>
    <dgm:cxn modelId="{0FB2C54B-A20E-4D1E-9328-40436E648B3B}" type="presParOf" srcId="{6F818920-A6E8-402C-A8F3-BA52ACD0F228}" destId="{B9FA7E00-5B32-41EC-A15D-4A8975B3754A}"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925974-0D15-4702-9A2C-920EF8035D35}"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US"/>
        </a:p>
      </dgm:t>
    </dgm:pt>
    <dgm:pt modelId="{09024DFA-CDBB-4F8E-8E69-09C276AFFA0D}">
      <dgm:prSet phldrT="[Text]" phldr="0"/>
      <dgm:spPr/>
      <dgm:t>
        <a:bodyPr/>
        <a:lstStyle/>
        <a:p>
          <a:pPr rtl="0"/>
          <a:r>
            <a:rPr lang="en-US">
              <a:latin typeface="Arial"/>
            </a:rPr>
            <a:t>Nurses practice at the top of their license</a:t>
          </a:r>
          <a:endParaRPr lang="en-US"/>
        </a:p>
      </dgm:t>
    </dgm:pt>
    <dgm:pt modelId="{D744F564-0899-4AFB-827D-FD0668BFE471}" type="parTrans" cxnId="{62698479-D626-4CD6-AB3E-EC4595062775}">
      <dgm:prSet/>
      <dgm:spPr/>
      <dgm:t>
        <a:bodyPr/>
        <a:lstStyle/>
        <a:p>
          <a:endParaRPr lang="en-US"/>
        </a:p>
      </dgm:t>
    </dgm:pt>
    <dgm:pt modelId="{ABC6DE92-AD25-4769-90D2-8F04CFFC51DF}" type="sibTrans" cxnId="{62698479-D626-4CD6-AB3E-EC4595062775}">
      <dgm:prSet/>
      <dgm:spPr/>
      <dgm:t>
        <a:bodyPr/>
        <a:lstStyle/>
        <a:p>
          <a:endParaRPr lang="en-US"/>
        </a:p>
      </dgm:t>
    </dgm:pt>
    <dgm:pt modelId="{35241E96-A9B4-4F75-9014-6FF6BF2BA94B}">
      <dgm:prSet phldrT="[Text]" phldr="0"/>
      <dgm:spPr/>
      <dgm:t>
        <a:bodyPr/>
        <a:lstStyle/>
        <a:p>
          <a:pPr rtl="0"/>
          <a:r>
            <a:rPr lang="en-US">
              <a:latin typeface="Arial"/>
            </a:rPr>
            <a:t>Expert nurses reduce load of unit nurses</a:t>
          </a:r>
          <a:endParaRPr lang="en-US"/>
        </a:p>
      </dgm:t>
    </dgm:pt>
    <dgm:pt modelId="{7506A401-1E1B-4C59-A57E-9DF526751723}" type="parTrans" cxnId="{963067FE-6D62-4D02-AC35-2EA8BD6ED256}">
      <dgm:prSet/>
      <dgm:spPr/>
      <dgm:t>
        <a:bodyPr/>
        <a:lstStyle/>
        <a:p>
          <a:endParaRPr lang="en-US"/>
        </a:p>
      </dgm:t>
    </dgm:pt>
    <dgm:pt modelId="{7F0DAB7C-37A1-41D4-B222-9D6D5405715F}" type="sibTrans" cxnId="{963067FE-6D62-4D02-AC35-2EA8BD6ED256}">
      <dgm:prSet/>
      <dgm:spPr/>
      <dgm:t>
        <a:bodyPr/>
        <a:lstStyle/>
        <a:p>
          <a:endParaRPr lang="en-US"/>
        </a:p>
      </dgm:t>
    </dgm:pt>
    <dgm:pt modelId="{A964C732-0858-4B33-87BA-BC0A5F96A50F}">
      <dgm:prSet phldrT="[Text]" phldr="0"/>
      <dgm:spPr/>
      <dgm:t>
        <a:bodyPr/>
        <a:lstStyle/>
        <a:p>
          <a:pPr rtl="0"/>
          <a:r>
            <a:rPr lang="en-US">
              <a:latin typeface="Arial"/>
            </a:rPr>
            <a:t>Reduce burnout</a:t>
          </a:r>
          <a:endParaRPr lang="en-US"/>
        </a:p>
      </dgm:t>
    </dgm:pt>
    <dgm:pt modelId="{923E202B-0BC7-456B-A80A-9D6533A5FAB4}" type="parTrans" cxnId="{C17ED993-78A2-4882-AA56-C218891D77A4}">
      <dgm:prSet/>
      <dgm:spPr/>
      <dgm:t>
        <a:bodyPr/>
        <a:lstStyle/>
        <a:p>
          <a:endParaRPr lang="en-US"/>
        </a:p>
      </dgm:t>
    </dgm:pt>
    <dgm:pt modelId="{4A443F31-135E-4211-82D7-0D3C4E8275AE}" type="sibTrans" cxnId="{C17ED993-78A2-4882-AA56-C218891D77A4}">
      <dgm:prSet/>
      <dgm:spPr/>
      <dgm:t>
        <a:bodyPr/>
        <a:lstStyle/>
        <a:p>
          <a:endParaRPr lang="en-US"/>
        </a:p>
      </dgm:t>
    </dgm:pt>
    <dgm:pt modelId="{7C2DD384-9879-4331-960F-0AD5457B22CC}">
      <dgm:prSet phldrT="[Text]" phldr="0"/>
      <dgm:spPr/>
      <dgm:t>
        <a:bodyPr/>
        <a:lstStyle/>
        <a:p>
          <a:pPr rtl="0"/>
          <a:r>
            <a:rPr lang="en-US">
              <a:latin typeface="Arial"/>
            </a:rPr>
            <a:t>Increase retention</a:t>
          </a:r>
          <a:endParaRPr lang="en-US"/>
        </a:p>
      </dgm:t>
    </dgm:pt>
    <dgm:pt modelId="{99FD5E96-A4BB-43A2-87FC-92ABCEBB6103}" type="parTrans" cxnId="{1C4F74B5-9ACA-4CCB-AAEA-A61E88FD303A}">
      <dgm:prSet/>
      <dgm:spPr/>
      <dgm:t>
        <a:bodyPr/>
        <a:lstStyle/>
        <a:p>
          <a:endParaRPr lang="en-US"/>
        </a:p>
      </dgm:t>
    </dgm:pt>
    <dgm:pt modelId="{B951E3C7-C528-4CA5-8A57-3120E679CF77}" type="sibTrans" cxnId="{1C4F74B5-9ACA-4CCB-AAEA-A61E88FD303A}">
      <dgm:prSet/>
      <dgm:spPr/>
      <dgm:t>
        <a:bodyPr/>
        <a:lstStyle/>
        <a:p>
          <a:endParaRPr lang="en-US"/>
        </a:p>
      </dgm:t>
    </dgm:pt>
    <dgm:pt modelId="{CFBB3D9A-9FBA-4029-953F-4F2E4FA2AB25}">
      <dgm:prSet phldrT="[Text]" phldr="0"/>
      <dgm:spPr/>
      <dgm:t>
        <a:bodyPr/>
        <a:lstStyle/>
        <a:p>
          <a:pPr rtl="0"/>
          <a:r>
            <a:rPr lang="en-US">
              <a:latin typeface="Arial"/>
            </a:rPr>
            <a:t>Reduces readmission</a:t>
          </a:r>
          <a:endParaRPr lang="en-US"/>
        </a:p>
      </dgm:t>
    </dgm:pt>
    <dgm:pt modelId="{9D1F442E-7C71-4FA1-BF18-AA4432B3B8D7}" type="parTrans" cxnId="{1D8B3816-6618-47D2-8004-D5610626CCDB}">
      <dgm:prSet/>
      <dgm:spPr/>
      <dgm:t>
        <a:bodyPr/>
        <a:lstStyle/>
        <a:p>
          <a:endParaRPr lang="en-US"/>
        </a:p>
      </dgm:t>
    </dgm:pt>
    <dgm:pt modelId="{8AAC1525-E873-43F4-9417-2CDF917D77F6}" type="sibTrans" cxnId="{1D8B3816-6618-47D2-8004-D5610626CCDB}">
      <dgm:prSet/>
      <dgm:spPr/>
      <dgm:t>
        <a:bodyPr/>
        <a:lstStyle/>
        <a:p>
          <a:endParaRPr lang="en-US"/>
        </a:p>
      </dgm:t>
    </dgm:pt>
    <dgm:pt modelId="{D8EB0A3B-0811-4311-A609-3360FCE0DBFC}">
      <dgm:prSet phldrT="[Text]" phldr="0"/>
      <dgm:spPr/>
      <dgm:t>
        <a:bodyPr/>
        <a:lstStyle/>
        <a:p>
          <a:pPr rtl="0"/>
          <a:r>
            <a:rPr lang="en-US">
              <a:latin typeface="Arial"/>
            </a:rPr>
            <a:t>Cost savings to healthcare systems</a:t>
          </a:r>
          <a:endParaRPr lang="en-US"/>
        </a:p>
      </dgm:t>
    </dgm:pt>
    <dgm:pt modelId="{468C3523-1854-4DA8-BCAA-C83742D95B87}" type="parTrans" cxnId="{DC38BB32-E99B-4414-A974-E82BD0FE1CA0}">
      <dgm:prSet/>
      <dgm:spPr/>
      <dgm:t>
        <a:bodyPr/>
        <a:lstStyle/>
        <a:p>
          <a:endParaRPr lang="en-US"/>
        </a:p>
      </dgm:t>
    </dgm:pt>
    <dgm:pt modelId="{BF019A5E-D120-4340-BD59-59A16C1EF224}" type="sibTrans" cxnId="{DC38BB32-E99B-4414-A974-E82BD0FE1CA0}">
      <dgm:prSet/>
      <dgm:spPr/>
      <dgm:t>
        <a:bodyPr/>
        <a:lstStyle/>
        <a:p>
          <a:endParaRPr lang="en-US"/>
        </a:p>
      </dgm:t>
    </dgm:pt>
    <dgm:pt modelId="{6276A14E-C37D-40E3-B795-0934C08FDD87}">
      <dgm:prSet phldrT="[Text]" phldr="0"/>
      <dgm:spPr/>
      <dgm:t>
        <a:bodyPr/>
        <a:lstStyle/>
        <a:p>
          <a:pPr rtl="0"/>
          <a:r>
            <a:rPr lang="en-US">
              <a:latin typeface="Arial"/>
            </a:rPr>
            <a:t>Nursing expertise</a:t>
          </a:r>
          <a:endParaRPr lang="en-US"/>
        </a:p>
      </dgm:t>
    </dgm:pt>
    <dgm:pt modelId="{A05AE488-A10F-4379-A030-E59107D4620F}" type="parTrans" cxnId="{057853CA-DDFE-4E09-BB6A-FC84CEEC58D4}">
      <dgm:prSet/>
      <dgm:spPr/>
      <dgm:t>
        <a:bodyPr/>
        <a:lstStyle/>
        <a:p>
          <a:endParaRPr lang="en-US"/>
        </a:p>
      </dgm:t>
    </dgm:pt>
    <dgm:pt modelId="{7933A376-1EEC-459D-B18E-902114F495CE}" type="sibTrans" cxnId="{057853CA-DDFE-4E09-BB6A-FC84CEEC58D4}">
      <dgm:prSet/>
      <dgm:spPr/>
      <dgm:t>
        <a:bodyPr/>
        <a:lstStyle/>
        <a:p>
          <a:endParaRPr lang="en-US"/>
        </a:p>
      </dgm:t>
    </dgm:pt>
    <dgm:pt modelId="{80AD5262-4611-4B8E-864E-4EBE7B577421}">
      <dgm:prSet phldrT="[Text]" phldr="0"/>
      <dgm:spPr/>
      <dgm:t>
        <a:bodyPr/>
        <a:lstStyle/>
        <a:p>
          <a:pPr rtl="0"/>
          <a:r>
            <a:rPr lang="en-US">
              <a:latin typeface="Arial"/>
            </a:rPr>
            <a:t>Sharing the load</a:t>
          </a:r>
          <a:endParaRPr lang="en-US"/>
        </a:p>
      </dgm:t>
    </dgm:pt>
    <dgm:pt modelId="{5143E975-5673-4A81-B850-6E50C48C158B}" type="parTrans" cxnId="{C758DB94-08CA-457F-BF3A-41FCEF62037A}">
      <dgm:prSet/>
      <dgm:spPr/>
      <dgm:t>
        <a:bodyPr/>
        <a:lstStyle/>
        <a:p>
          <a:endParaRPr lang="en-US"/>
        </a:p>
      </dgm:t>
    </dgm:pt>
    <dgm:pt modelId="{11381742-E558-4271-B7D4-E57F70CCEBF9}" type="sibTrans" cxnId="{C758DB94-08CA-457F-BF3A-41FCEF62037A}">
      <dgm:prSet/>
      <dgm:spPr/>
      <dgm:t>
        <a:bodyPr/>
        <a:lstStyle/>
        <a:p>
          <a:endParaRPr lang="en-US"/>
        </a:p>
      </dgm:t>
    </dgm:pt>
    <dgm:pt modelId="{9D8F4F6D-55F3-40CA-B73C-ABF5ECE5DD60}">
      <dgm:prSet phldrT="[Text]" phldr="0"/>
      <dgm:spPr/>
      <dgm:t>
        <a:bodyPr/>
        <a:lstStyle/>
        <a:p>
          <a:pPr rtl="0"/>
          <a:r>
            <a:rPr lang="en-US">
              <a:latin typeface="Arial"/>
            </a:rPr>
            <a:t>Mutual Benefits</a:t>
          </a:r>
          <a:endParaRPr lang="en-US"/>
        </a:p>
      </dgm:t>
    </dgm:pt>
    <dgm:pt modelId="{452EC5DF-229A-4CD0-8232-255B8F5F417E}" type="parTrans" cxnId="{EAAD55FA-472A-45FF-A5C9-1451FFBE8E7D}">
      <dgm:prSet/>
      <dgm:spPr/>
      <dgm:t>
        <a:bodyPr/>
        <a:lstStyle/>
        <a:p>
          <a:endParaRPr lang="en-US"/>
        </a:p>
      </dgm:t>
    </dgm:pt>
    <dgm:pt modelId="{BDA8C729-1847-4F98-9D78-BA64693F0A02}" type="sibTrans" cxnId="{EAAD55FA-472A-45FF-A5C9-1451FFBE8E7D}">
      <dgm:prSet/>
      <dgm:spPr/>
      <dgm:t>
        <a:bodyPr/>
        <a:lstStyle/>
        <a:p>
          <a:endParaRPr lang="en-US"/>
        </a:p>
      </dgm:t>
    </dgm:pt>
    <dgm:pt modelId="{CFF18CCB-9C77-4E39-8579-A27B1398352A}">
      <dgm:prSet phldr="0"/>
      <dgm:spPr/>
      <dgm:t>
        <a:bodyPr/>
        <a:lstStyle/>
        <a:p>
          <a:pPr rtl="0"/>
          <a:r>
            <a:rPr lang="en-US">
              <a:latin typeface="Arial"/>
            </a:rPr>
            <a:t>Improved patient health</a:t>
          </a:r>
        </a:p>
      </dgm:t>
    </dgm:pt>
    <dgm:pt modelId="{9E35525F-33B1-4D12-83F0-E6EBF71BD4F7}" type="parTrans" cxnId="{0849CB85-F2EA-40F6-895E-97B63B595F0F}">
      <dgm:prSet/>
      <dgm:spPr/>
    </dgm:pt>
    <dgm:pt modelId="{83DA42DE-78CF-4C1C-B9C8-4E023BFDBD8B}" type="sibTrans" cxnId="{0849CB85-F2EA-40F6-895E-97B63B595F0F}">
      <dgm:prSet/>
      <dgm:spPr/>
    </dgm:pt>
    <dgm:pt modelId="{107397C9-6004-4CAF-B961-830607B5F9B3}" type="pres">
      <dgm:prSet presAssocID="{00925974-0D15-4702-9A2C-920EF8035D35}" presName="mainComposite" presStyleCnt="0">
        <dgm:presLayoutVars>
          <dgm:chPref val="1"/>
          <dgm:dir/>
          <dgm:animOne val="branch"/>
          <dgm:animLvl val="lvl"/>
          <dgm:resizeHandles val="exact"/>
        </dgm:presLayoutVars>
      </dgm:prSet>
      <dgm:spPr/>
    </dgm:pt>
    <dgm:pt modelId="{D80DFCFB-A406-46B0-83E1-21A9B0ADBA3A}" type="pres">
      <dgm:prSet presAssocID="{00925974-0D15-4702-9A2C-920EF8035D35}" presName="hierFlow" presStyleCnt="0"/>
      <dgm:spPr/>
    </dgm:pt>
    <dgm:pt modelId="{5A3373EF-92CE-4DFF-8B8C-B8125D3B9409}" type="pres">
      <dgm:prSet presAssocID="{00925974-0D15-4702-9A2C-920EF8035D35}" presName="firstBuf" presStyleCnt="0"/>
      <dgm:spPr/>
    </dgm:pt>
    <dgm:pt modelId="{474E7BAF-50E9-4F9B-89BE-C8590AF4632E}" type="pres">
      <dgm:prSet presAssocID="{00925974-0D15-4702-9A2C-920EF8035D35}" presName="hierChild1" presStyleCnt="0">
        <dgm:presLayoutVars>
          <dgm:chPref val="1"/>
          <dgm:animOne val="branch"/>
          <dgm:animLvl val="lvl"/>
        </dgm:presLayoutVars>
      </dgm:prSet>
      <dgm:spPr/>
    </dgm:pt>
    <dgm:pt modelId="{BBD0B476-678A-48D6-BFE7-A58966A243AB}" type="pres">
      <dgm:prSet presAssocID="{09024DFA-CDBB-4F8E-8E69-09C276AFFA0D}" presName="Name14" presStyleCnt="0"/>
      <dgm:spPr/>
    </dgm:pt>
    <dgm:pt modelId="{20593DFF-3EA6-43E5-A6E1-6E37C6A976BE}" type="pres">
      <dgm:prSet presAssocID="{09024DFA-CDBB-4F8E-8E69-09C276AFFA0D}" presName="level1Shape" presStyleLbl="node0" presStyleIdx="0" presStyleCnt="1">
        <dgm:presLayoutVars>
          <dgm:chPref val="3"/>
        </dgm:presLayoutVars>
      </dgm:prSet>
      <dgm:spPr/>
    </dgm:pt>
    <dgm:pt modelId="{45FF9D58-7F12-4EAE-8104-677C8E99E11F}" type="pres">
      <dgm:prSet presAssocID="{09024DFA-CDBB-4F8E-8E69-09C276AFFA0D}" presName="hierChild2" presStyleCnt="0"/>
      <dgm:spPr/>
    </dgm:pt>
    <dgm:pt modelId="{C848ED31-9433-47A4-B66D-40A9E6A61839}" type="pres">
      <dgm:prSet presAssocID="{7506A401-1E1B-4C59-A57E-9DF526751723}" presName="Name19" presStyleLbl="parChTrans1D2" presStyleIdx="0" presStyleCnt="2"/>
      <dgm:spPr/>
    </dgm:pt>
    <dgm:pt modelId="{3A7CAE33-5E8F-45AB-AD7D-48E9F3BBCFFD}" type="pres">
      <dgm:prSet presAssocID="{35241E96-A9B4-4F75-9014-6FF6BF2BA94B}" presName="Name21" presStyleCnt="0"/>
      <dgm:spPr/>
    </dgm:pt>
    <dgm:pt modelId="{31EEEBCE-7552-40F9-A2CF-C444722EEC3E}" type="pres">
      <dgm:prSet presAssocID="{35241E96-A9B4-4F75-9014-6FF6BF2BA94B}" presName="level2Shape" presStyleLbl="node2" presStyleIdx="0" presStyleCnt="2"/>
      <dgm:spPr/>
    </dgm:pt>
    <dgm:pt modelId="{9860E325-E1F8-4644-961E-80D9553FDB40}" type="pres">
      <dgm:prSet presAssocID="{35241E96-A9B4-4F75-9014-6FF6BF2BA94B}" presName="hierChild3" presStyleCnt="0"/>
      <dgm:spPr/>
    </dgm:pt>
    <dgm:pt modelId="{F034F27E-86D3-461C-9064-926C778A8414}" type="pres">
      <dgm:prSet presAssocID="{923E202B-0BC7-456B-A80A-9D6533A5FAB4}" presName="Name19" presStyleLbl="parChTrans1D3" presStyleIdx="0" presStyleCnt="4"/>
      <dgm:spPr/>
    </dgm:pt>
    <dgm:pt modelId="{888F4155-6D10-4218-B9F6-718F34B51032}" type="pres">
      <dgm:prSet presAssocID="{A964C732-0858-4B33-87BA-BC0A5F96A50F}" presName="Name21" presStyleCnt="0"/>
      <dgm:spPr/>
    </dgm:pt>
    <dgm:pt modelId="{F1A219EB-5F73-48CC-A9BF-1A3DDE0D974D}" type="pres">
      <dgm:prSet presAssocID="{A964C732-0858-4B33-87BA-BC0A5F96A50F}" presName="level2Shape" presStyleLbl="node3" presStyleIdx="0" presStyleCnt="4"/>
      <dgm:spPr/>
    </dgm:pt>
    <dgm:pt modelId="{E9F26533-7A4F-4AD6-83CE-0DE5E3B75D66}" type="pres">
      <dgm:prSet presAssocID="{A964C732-0858-4B33-87BA-BC0A5F96A50F}" presName="hierChild3" presStyleCnt="0"/>
      <dgm:spPr/>
    </dgm:pt>
    <dgm:pt modelId="{3A42822E-E2C5-4FA0-8BC2-EED04267A3C3}" type="pres">
      <dgm:prSet presAssocID="{99FD5E96-A4BB-43A2-87FC-92ABCEBB6103}" presName="Name19" presStyleLbl="parChTrans1D3" presStyleIdx="1" presStyleCnt="4"/>
      <dgm:spPr/>
    </dgm:pt>
    <dgm:pt modelId="{9B8AA111-EBD2-45A4-83AC-2C3ABEE835FB}" type="pres">
      <dgm:prSet presAssocID="{7C2DD384-9879-4331-960F-0AD5457B22CC}" presName="Name21" presStyleCnt="0"/>
      <dgm:spPr/>
    </dgm:pt>
    <dgm:pt modelId="{B2AF66CF-529A-4601-B0B9-211971733111}" type="pres">
      <dgm:prSet presAssocID="{7C2DD384-9879-4331-960F-0AD5457B22CC}" presName="level2Shape" presStyleLbl="node3" presStyleIdx="1" presStyleCnt="4"/>
      <dgm:spPr/>
    </dgm:pt>
    <dgm:pt modelId="{28F96C7A-1C41-4E03-8365-945B3994851F}" type="pres">
      <dgm:prSet presAssocID="{7C2DD384-9879-4331-960F-0AD5457B22CC}" presName="hierChild3" presStyleCnt="0"/>
      <dgm:spPr/>
    </dgm:pt>
    <dgm:pt modelId="{E0F15EDA-9602-483F-97D6-DF6E6728D6B0}" type="pres">
      <dgm:prSet presAssocID="{9D1F442E-7C71-4FA1-BF18-AA4432B3B8D7}" presName="Name19" presStyleLbl="parChTrans1D2" presStyleIdx="1" presStyleCnt="2"/>
      <dgm:spPr/>
    </dgm:pt>
    <dgm:pt modelId="{4F3A29DA-2CCF-487D-AEAA-C5F08CBCCC4F}" type="pres">
      <dgm:prSet presAssocID="{CFBB3D9A-9FBA-4029-953F-4F2E4FA2AB25}" presName="Name21" presStyleCnt="0"/>
      <dgm:spPr/>
    </dgm:pt>
    <dgm:pt modelId="{9A4BDB20-4DE6-461D-A70E-5CAC99A25656}" type="pres">
      <dgm:prSet presAssocID="{CFBB3D9A-9FBA-4029-953F-4F2E4FA2AB25}" presName="level2Shape" presStyleLbl="node2" presStyleIdx="1" presStyleCnt="2"/>
      <dgm:spPr/>
    </dgm:pt>
    <dgm:pt modelId="{9EF20FED-4ABB-49DD-A84F-36907B4444B2}" type="pres">
      <dgm:prSet presAssocID="{CFBB3D9A-9FBA-4029-953F-4F2E4FA2AB25}" presName="hierChild3" presStyleCnt="0"/>
      <dgm:spPr/>
    </dgm:pt>
    <dgm:pt modelId="{4D6AD4A1-7577-432C-A136-A55193E44969}" type="pres">
      <dgm:prSet presAssocID="{468C3523-1854-4DA8-BCAA-C83742D95B87}" presName="Name19" presStyleLbl="parChTrans1D3" presStyleIdx="2" presStyleCnt="4"/>
      <dgm:spPr/>
    </dgm:pt>
    <dgm:pt modelId="{4A4C8BEB-A37F-4C50-B244-1BC1EB6BF2D9}" type="pres">
      <dgm:prSet presAssocID="{D8EB0A3B-0811-4311-A609-3360FCE0DBFC}" presName="Name21" presStyleCnt="0"/>
      <dgm:spPr/>
    </dgm:pt>
    <dgm:pt modelId="{931D530D-8BE4-47BC-8A61-F75AF61E874B}" type="pres">
      <dgm:prSet presAssocID="{D8EB0A3B-0811-4311-A609-3360FCE0DBFC}" presName="level2Shape" presStyleLbl="node3" presStyleIdx="2" presStyleCnt="4"/>
      <dgm:spPr/>
    </dgm:pt>
    <dgm:pt modelId="{1DCF5664-3D29-4BBA-80E9-D4889D36F162}" type="pres">
      <dgm:prSet presAssocID="{D8EB0A3B-0811-4311-A609-3360FCE0DBFC}" presName="hierChild3" presStyleCnt="0"/>
      <dgm:spPr/>
    </dgm:pt>
    <dgm:pt modelId="{1C34C080-D2A2-4684-B19D-77593F0128AA}" type="pres">
      <dgm:prSet presAssocID="{9E35525F-33B1-4D12-83F0-E6EBF71BD4F7}" presName="Name19" presStyleLbl="parChTrans1D3" presStyleIdx="3" presStyleCnt="4"/>
      <dgm:spPr/>
    </dgm:pt>
    <dgm:pt modelId="{E51DDD0F-E75F-47A6-B85D-C188A3EAE28D}" type="pres">
      <dgm:prSet presAssocID="{CFF18CCB-9C77-4E39-8579-A27B1398352A}" presName="Name21" presStyleCnt="0"/>
      <dgm:spPr/>
    </dgm:pt>
    <dgm:pt modelId="{DB546782-B692-4651-9B51-50B2200001A8}" type="pres">
      <dgm:prSet presAssocID="{CFF18CCB-9C77-4E39-8579-A27B1398352A}" presName="level2Shape" presStyleLbl="node3" presStyleIdx="3" presStyleCnt="4"/>
      <dgm:spPr/>
    </dgm:pt>
    <dgm:pt modelId="{1DA7C104-EF3E-44B9-99BC-92D6FE88570A}" type="pres">
      <dgm:prSet presAssocID="{CFF18CCB-9C77-4E39-8579-A27B1398352A}" presName="hierChild3" presStyleCnt="0"/>
      <dgm:spPr/>
    </dgm:pt>
    <dgm:pt modelId="{235DF871-64A6-44AF-95BB-5AD9F2191AC0}" type="pres">
      <dgm:prSet presAssocID="{00925974-0D15-4702-9A2C-920EF8035D35}" presName="bgShapesFlow" presStyleCnt="0"/>
      <dgm:spPr/>
    </dgm:pt>
    <dgm:pt modelId="{71F5AD14-A110-4F2E-9A59-CBDE7F45993C}" type="pres">
      <dgm:prSet presAssocID="{6276A14E-C37D-40E3-B795-0934C08FDD87}" presName="rectComp" presStyleCnt="0"/>
      <dgm:spPr/>
    </dgm:pt>
    <dgm:pt modelId="{E5AEFF20-7DB9-4DF2-A11B-83E8DFCB02FB}" type="pres">
      <dgm:prSet presAssocID="{6276A14E-C37D-40E3-B795-0934C08FDD87}" presName="bgRect" presStyleLbl="bgShp" presStyleIdx="0" presStyleCnt="3"/>
      <dgm:spPr/>
    </dgm:pt>
    <dgm:pt modelId="{7DA02C0A-5F18-4D8A-9429-18621A73EA07}" type="pres">
      <dgm:prSet presAssocID="{6276A14E-C37D-40E3-B795-0934C08FDD87}" presName="bgRectTx" presStyleLbl="bgShp" presStyleIdx="0" presStyleCnt="3">
        <dgm:presLayoutVars>
          <dgm:bulletEnabled val="1"/>
        </dgm:presLayoutVars>
      </dgm:prSet>
      <dgm:spPr/>
    </dgm:pt>
    <dgm:pt modelId="{B1D51321-8E94-40DF-8745-052196CDBEFA}" type="pres">
      <dgm:prSet presAssocID="{6276A14E-C37D-40E3-B795-0934C08FDD87}" presName="spComp" presStyleCnt="0"/>
      <dgm:spPr/>
    </dgm:pt>
    <dgm:pt modelId="{077FDB8A-13D6-4682-A7F4-B378DB00838D}" type="pres">
      <dgm:prSet presAssocID="{6276A14E-C37D-40E3-B795-0934C08FDD87}" presName="vSp" presStyleCnt="0"/>
      <dgm:spPr/>
    </dgm:pt>
    <dgm:pt modelId="{2B0F2DCD-E816-4FB4-95C9-9ED6010E98D5}" type="pres">
      <dgm:prSet presAssocID="{80AD5262-4611-4B8E-864E-4EBE7B577421}" presName="rectComp" presStyleCnt="0"/>
      <dgm:spPr/>
    </dgm:pt>
    <dgm:pt modelId="{254460F9-113C-409A-A408-4B3B4B8752D9}" type="pres">
      <dgm:prSet presAssocID="{80AD5262-4611-4B8E-864E-4EBE7B577421}" presName="bgRect" presStyleLbl="bgShp" presStyleIdx="1" presStyleCnt="3"/>
      <dgm:spPr/>
    </dgm:pt>
    <dgm:pt modelId="{9DD3CD5B-33AA-45DA-80D7-45539EF5B455}" type="pres">
      <dgm:prSet presAssocID="{80AD5262-4611-4B8E-864E-4EBE7B577421}" presName="bgRectTx" presStyleLbl="bgShp" presStyleIdx="1" presStyleCnt="3">
        <dgm:presLayoutVars>
          <dgm:bulletEnabled val="1"/>
        </dgm:presLayoutVars>
      </dgm:prSet>
      <dgm:spPr/>
    </dgm:pt>
    <dgm:pt modelId="{7B148F45-9A01-4178-A5B8-308FA7A7BEC4}" type="pres">
      <dgm:prSet presAssocID="{80AD5262-4611-4B8E-864E-4EBE7B577421}" presName="spComp" presStyleCnt="0"/>
      <dgm:spPr/>
    </dgm:pt>
    <dgm:pt modelId="{9D998019-9213-4444-AA8A-9E44D0EE1B44}" type="pres">
      <dgm:prSet presAssocID="{80AD5262-4611-4B8E-864E-4EBE7B577421}" presName="vSp" presStyleCnt="0"/>
      <dgm:spPr/>
    </dgm:pt>
    <dgm:pt modelId="{B780070A-E850-4380-9749-00EEF2A5DB7E}" type="pres">
      <dgm:prSet presAssocID="{9D8F4F6D-55F3-40CA-B73C-ABF5ECE5DD60}" presName="rectComp" presStyleCnt="0"/>
      <dgm:spPr/>
    </dgm:pt>
    <dgm:pt modelId="{599751F2-B3AF-4475-B664-07CE7718D5AA}" type="pres">
      <dgm:prSet presAssocID="{9D8F4F6D-55F3-40CA-B73C-ABF5ECE5DD60}" presName="bgRect" presStyleLbl="bgShp" presStyleIdx="2" presStyleCnt="3"/>
      <dgm:spPr/>
    </dgm:pt>
    <dgm:pt modelId="{553F678E-3F69-4884-9F82-995C8E4C3A7C}" type="pres">
      <dgm:prSet presAssocID="{9D8F4F6D-55F3-40CA-B73C-ABF5ECE5DD60}" presName="bgRectTx" presStyleLbl="bgShp" presStyleIdx="2" presStyleCnt="3">
        <dgm:presLayoutVars>
          <dgm:bulletEnabled val="1"/>
        </dgm:presLayoutVars>
      </dgm:prSet>
      <dgm:spPr/>
    </dgm:pt>
  </dgm:ptLst>
  <dgm:cxnLst>
    <dgm:cxn modelId="{2598E309-6FC5-4AE9-897E-87F3DCAD1DCF}" type="presOf" srcId="{09024DFA-CDBB-4F8E-8E69-09C276AFFA0D}" destId="{20593DFF-3EA6-43E5-A6E1-6E37C6A976BE}" srcOrd="0" destOrd="0" presId="urn:microsoft.com/office/officeart/2005/8/layout/hierarchy6"/>
    <dgm:cxn modelId="{1D8B3816-6618-47D2-8004-D5610626CCDB}" srcId="{09024DFA-CDBB-4F8E-8E69-09C276AFFA0D}" destId="{CFBB3D9A-9FBA-4029-953F-4F2E4FA2AB25}" srcOrd="1" destOrd="0" parTransId="{9D1F442E-7C71-4FA1-BF18-AA4432B3B8D7}" sibTransId="{8AAC1525-E873-43F4-9417-2CDF917D77F6}"/>
    <dgm:cxn modelId="{96A39819-FFEB-4417-8B4F-04F615218274}" type="presOf" srcId="{80AD5262-4611-4B8E-864E-4EBE7B577421}" destId="{254460F9-113C-409A-A408-4B3B4B8752D9}" srcOrd="0" destOrd="0" presId="urn:microsoft.com/office/officeart/2005/8/layout/hierarchy6"/>
    <dgm:cxn modelId="{7C42B02B-16F6-4205-BDB9-AE1E7D94D411}" type="presOf" srcId="{7506A401-1E1B-4C59-A57E-9DF526751723}" destId="{C848ED31-9433-47A4-B66D-40A9E6A61839}" srcOrd="0" destOrd="0" presId="urn:microsoft.com/office/officeart/2005/8/layout/hierarchy6"/>
    <dgm:cxn modelId="{DC38BB32-E99B-4414-A974-E82BD0FE1CA0}" srcId="{CFBB3D9A-9FBA-4029-953F-4F2E4FA2AB25}" destId="{D8EB0A3B-0811-4311-A609-3360FCE0DBFC}" srcOrd="0" destOrd="0" parTransId="{468C3523-1854-4DA8-BCAA-C83742D95B87}" sibTransId="{BF019A5E-D120-4340-BD59-59A16C1EF224}"/>
    <dgm:cxn modelId="{369C5738-859D-40DD-B161-74133FA21E34}" type="presOf" srcId="{9D8F4F6D-55F3-40CA-B73C-ABF5ECE5DD60}" destId="{599751F2-B3AF-4475-B664-07CE7718D5AA}" srcOrd="0" destOrd="0" presId="urn:microsoft.com/office/officeart/2005/8/layout/hierarchy6"/>
    <dgm:cxn modelId="{E0C43F60-8C07-4D6E-9F63-35168C0A746A}" type="presOf" srcId="{468C3523-1854-4DA8-BCAA-C83742D95B87}" destId="{4D6AD4A1-7577-432C-A136-A55193E44969}" srcOrd="0" destOrd="0" presId="urn:microsoft.com/office/officeart/2005/8/layout/hierarchy6"/>
    <dgm:cxn modelId="{7A15D644-5B7F-4192-BEDC-2B3D183BE085}" type="presOf" srcId="{D8EB0A3B-0811-4311-A609-3360FCE0DBFC}" destId="{931D530D-8BE4-47BC-8A61-F75AF61E874B}" srcOrd="0" destOrd="0" presId="urn:microsoft.com/office/officeart/2005/8/layout/hierarchy6"/>
    <dgm:cxn modelId="{F8166A66-F78E-4502-B14E-ED12BF4E9752}" type="presOf" srcId="{9D1F442E-7C71-4FA1-BF18-AA4432B3B8D7}" destId="{E0F15EDA-9602-483F-97D6-DF6E6728D6B0}" srcOrd="0" destOrd="0" presId="urn:microsoft.com/office/officeart/2005/8/layout/hierarchy6"/>
    <dgm:cxn modelId="{42640A49-2653-4805-8025-BF8AD164E880}" type="presOf" srcId="{CFBB3D9A-9FBA-4029-953F-4F2E4FA2AB25}" destId="{9A4BDB20-4DE6-461D-A70E-5CAC99A25656}" srcOrd="0" destOrd="0" presId="urn:microsoft.com/office/officeart/2005/8/layout/hierarchy6"/>
    <dgm:cxn modelId="{0682126B-75F0-4C40-9F5B-CB9850B47352}" type="presOf" srcId="{80AD5262-4611-4B8E-864E-4EBE7B577421}" destId="{9DD3CD5B-33AA-45DA-80D7-45539EF5B455}" srcOrd="1" destOrd="0" presId="urn:microsoft.com/office/officeart/2005/8/layout/hierarchy6"/>
    <dgm:cxn modelId="{33CE4679-0BE4-4F45-A97F-DA95A0EEF605}" type="presOf" srcId="{923E202B-0BC7-456B-A80A-9D6533A5FAB4}" destId="{F034F27E-86D3-461C-9064-926C778A8414}" srcOrd="0" destOrd="0" presId="urn:microsoft.com/office/officeart/2005/8/layout/hierarchy6"/>
    <dgm:cxn modelId="{62698479-D626-4CD6-AB3E-EC4595062775}" srcId="{00925974-0D15-4702-9A2C-920EF8035D35}" destId="{09024DFA-CDBB-4F8E-8E69-09C276AFFA0D}" srcOrd="0" destOrd="0" parTransId="{D744F564-0899-4AFB-827D-FD0668BFE471}" sibTransId="{ABC6DE92-AD25-4769-90D2-8F04CFFC51DF}"/>
    <dgm:cxn modelId="{0849CB85-F2EA-40F6-895E-97B63B595F0F}" srcId="{CFBB3D9A-9FBA-4029-953F-4F2E4FA2AB25}" destId="{CFF18CCB-9C77-4E39-8579-A27B1398352A}" srcOrd="1" destOrd="0" parTransId="{9E35525F-33B1-4D12-83F0-E6EBF71BD4F7}" sibTransId="{83DA42DE-78CF-4C1C-B9C8-4E023BFDBD8B}"/>
    <dgm:cxn modelId="{0F447386-5D7B-4C96-9822-7160BBC1F920}" type="presOf" srcId="{A964C732-0858-4B33-87BA-BC0A5F96A50F}" destId="{F1A219EB-5F73-48CC-A9BF-1A3DDE0D974D}" srcOrd="0" destOrd="0" presId="urn:microsoft.com/office/officeart/2005/8/layout/hierarchy6"/>
    <dgm:cxn modelId="{EDBFCC8B-D972-4A2C-93B8-C49EE3788005}" type="presOf" srcId="{CFF18CCB-9C77-4E39-8579-A27B1398352A}" destId="{DB546782-B692-4651-9B51-50B2200001A8}" srcOrd="0" destOrd="0" presId="urn:microsoft.com/office/officeart/2005/8/layout/hierarchy6"/>
    <dgm:cxn modelId="{B3350B8C-3977-4C53-B936-7B7934F7575E}" type="presOf" srcId="{35241E96-A9B4-4F75-9014-6FF6BF2BA94B}" destId="{31EEEBCE-7552-40F9-A2CF-C444722EEC3E}" srcOrd="0" destOrd="0" presId="urn:microsoft.com/office/officeart/2005/8/layout/hierarchy6"/>
    <dgm:cxn modelId="{C3142291-B737-4C3C-A1BF-95DBB7536117}" type="presOf" srcId="{6276A14E-C37D-40E3-B795-0934C08FDD87}" destId="{7DA02C0A-5F18-4D8A-9429-18621A73EA07}" srcOrd="1" destOrd="0" presId="urn:microsoft.com/office/officeart/2005/8/layout/hierarchy6"/>
    <dgm:cxn modelId="{C17ED993-78A2-4882-AA56-C218891D77A4}" srcId="{35241E96-A9B4-4F75-9014-6FF6BF2BA94B}" destId="{A964C732-0858-4B33-87BA-BC0A5F96A50F}" srcOrd="0" destOrd="0" parTransId="{923E202B-0BC7-456B-A80A-9D6533A5FAB4}" sibTransId="{4A443F31-135E-4211-82D7-0D3C4E8275AE}"/>
    <dgm:cxn modelId="{0DB3B494-AD71-4932-9E94-8AC9DEC1131E}" type="presOf" srcId="{7C2DD384-9879-4331-960F-0AD5457B22CC}" destId="{B2AF66CF-529A-4601-B0B9-211971733111}" srcOrd="0" destOrd="0" presId="urn:microsoft.com/office/officeart/2005/8/layout/hierarchy6"/>
    <dgm:cxn modelId="{C758DB94-08CA-457F-BF3A-41FCEF62037A}" srcId="{00925974-0D15-4702-9A2C-920EF8035D35}" destId="{80AD5262-4611-4B8E-864E-4EBE7B577421}" srcOrd="2" destOrd="0" parTransId="{5143E975-5673-4A81-B850-6E50C48C158B}" sibTransId="{11381742-E558-4271-B7D4-E57F70CCEBF9}"/>
    <dgm:cxn modelId="{1C4F74B5-9ACA-4CCB-AAEA-A61E88FD303A}" srcId="{35241E96-A9B4-4F75-9014-6FF6BF2BA94B}" destId="{7C2DD384-9879-4331-960F-0AD5457B22CC}" srcOrd="1" destOrd="0" parTransId="{99FD5E96-A4BB-43A2-87FC-92ABCEBB6103}" sibTransId="{B951E3C7-C528-4CA5-8A57-3120E679CF77}"/>
    <dgm:cxn modelId="{6FC493B6-4700-4303-B854-5401DD9FE3F5}" type="presOf" srcId="{6276A14E-C37D-40E3-B795-0934C08FDD87}" destId="{E5AEFF20-7DB9-4DF2-A11B-83E8DFCB02FB}" srcOrd="0" destOrd="0" presId="urn:microsoft.com/office/officeart/2005/8/layout/hierarchy6"/>
    <dgm:cxn modelId="{93EAECBE-B361-48F0-B1D0-2E78D3B87F69}" type="presOf" srcId="{00925974-0D15-4702-9A2C-920EF8035D35}" destId="{107397C9-6004-4CAF-B961-830607B5F9B3}" srcOrd="0" destOrd="0" presId="urn:microsoft.com/office/officeart/2005/8/layout/hierarchy6"/>
    <dgm:cxn modelId="{E63C2AC1-E049-4451-993D-721544AE0C86}" type="presOf" srcId="{9E35525F-33B1-4D12-83F0-E6EBF71BD4F7}" destId="{1C34C080-D2A2-4684-B19D-77593F0128AA}" srcOrd="0" destOrd="0" presId="urn:microsoft.com/office/officeart/2005/8/layout/hierarchy6"/>
    <dgm:cxn modelId="{057853CA-DDFE-4E09-BB6A-FC84CEEC58D4}" srcId="{00925974-0D15-4702-9A2C-920EF8035D35}" destId="{6276A14E-C37D-40E3-B795-0934C08FDD87}" srcOrd="1" destOrd="0" parTransId="{A05AE488-A10F-4379-A030-E59107D4620F}" sibTransId="{7933A376-1EEC-459D-B18E-902114F495CE}"/>
    <dgm:cxn modelId="{2A8A4FFA-236D-41E9-BD1C-A26EA76DE07E}" type="presOf" srcId="{9D8F4F6D-55F3-40CA-B73C-ABF5ECE5DD60}" destId="{553F678E-3F69-4884-9F82-995C8E4C3A7C}" srcOrd="1" destOrd="0" presId="urn:microsoft.com/office/officeart/2005/8/layout/hierarchy6"/>
    <dgm:cxn modelId="{EAAD55FA-472A-45FF-A5C9-1451FFBE8E7D}" srcId="{00925974-0D15-4702-9A2C-920EF8035D35}" destId="{9D8F4F6D-55F3-40CA-B73C-ABF5ECE5DD60}" srcOrd="3" destOrd="0" parTransId="{452EC5DF-229A-4CD0-8232-255B8F5F417E}" sibTransId="{BDA8C729-1847-4F98-9D78-BA64693F0A02}"/>
    <dgm:cxn modelId="{1B12EAFD-974D-47B7-B8DE-F4C3B9610EA0}" type="presOf" srcId="{99FD5E96-A4BB-43A2-87FC-92ABCEBB6103}" destId="{3A42822E-E2C5-4FA0-8BC2-EED04267A3C3}" srcOrd="0" destOrd="0" presId="urn:microsoft.com/office/officeart/2005/8/layout/hierarchy6"/>
    <dgm:cxn modelId="{963067FE-6D62-4D02-AC35-2EA8BD6ED256}" srcId="{09024DFA-CDBB-4F8E-8E69-09C276AFFA0D}" destId="{35241E96-A9B4-4F75-9014-6FF6BF2BA94B}" srcOrd="0" destOrd="0" parTransId="{7506A401-1E1B-4C59-A57E-9DF526751723}" sibTransId="{7F0DAB7C-37A1-41D4-B222-9D6D5405715F}"/>
    <dgm:cxn modelId="{A6C2C194-9A58-41BD-BA6A-3BBEE6E4E00C}" type="presParOf" srcId="{107397C9-6004-4CAF-B961-830607B5F9B3}" destId="{D80DFCFB-A406-46B0-83E1-21A9B0ADBA3A}" srcOrd="0" destOrd="0" presId="urn:microsoft.com/office/officeart/2005/8/layout/hierarchy6"/>
    <dgm:cxn modelId="{DD6EDE55-276F-4BB6-86BC-B27EB6FE938F}" type="presParOf" srcId="{D80DFCFB-A406-46B0-83E1-21A9B0ADBA3A}" destId="{5A3373EF-92CE-4DFF-8B8C-B8125D3B9409}" srcOrd="0" destOrd="0" presId="urn:microsoft.com/office/officeart/2005/8/layout/hierarchy6"/>
    <dgm:cxn modelId="{6BF579B0-68F9-4841-8EE0-0CC83E8A02DB}" type="presParOf" srcId="{D80DFCFB-A406-46B0-83E1-21A9B0ADBA3A}" destId="{474E7BAF-50E9-4F9B-89BE-C8590AF4632E}" srcOrd="1" destOrd="0" presId="urn:microsoft.com/office/officeart/2005/8/layout/hierarchy6"/>
    <dgm:cxn modelId="{EB17DE49-A3FB-43E7-8650-B76ACD16A2EE}" type="presParOf" srcId="{474E7BAF-50E9-4F9B-89BE-C8590AF4632E}" destId="{BBD0B476-678A-48D6-BFE7-A58966A243AB}" srcOrd="0" destOrd="0" presId="urn:microsoft.com/office/officeart/2005/8/layout/hierarchy6"/>
    <dgm:cxn modelId="{17A3CD86-A4C7-4538-A21B-69E85F2A0B84}" type="presParOf" srcId="{BBD0B476-678A-48D6-BFE7-A58966A243AB}" destId="{20593DFF-3EA6-43E5-A6E1-6E37C6A976BE}" srcOrd="0" destOrd="0" presId="urn:microsoft.com/office/officeart/2005/8/layout/hierarchy6"/>
    <dgm:cxn modelId="{65E13798-93F7-4CA2-B89D-12F048530E6B}" type="presParOf" srcId="{BBD0B476-678A-48D6-BFE7-A58966A243AB}" destId="{45FF9D58-7F12-4EAE-8104-677C8E99E11F}" srcOrd="1" destOrd="0" presId="urn:microsoft.com/office/officeart/2005/8/layout/hierarchy6"/>
    <dgm:cxn modelId="{582639E7-B989-47C1-B870-BBC78D8E4D13}" type="presParOf" srcId="{45FF9D58-7F12-4EAE-8104-677C8E99E11F}" destId="{C848ED31-9433-47A4-B66D-40A9E6A61839}" srcOrd="0" destOrd="0" presId="urn:microsoft.com/office/officeart/2005/8/layout/hierarchy6"/>
    <dgm:cxn modelId="{B9CCDA63-9650-44E5-8F3D-275AC8DFF98D}" type="presParOf" srcId="{45FF9D58-7F12-4EAE-8104-677C8E99E11F}" destId="{3A7CAE33-5E8F-45AB-AD7D-48E9F3BBCFFD}" srcOrd="1" destOrd="0" presId="urn:microsoft.com/office/officeart/2005/8/layout/hierarchy6"/>
    <dgm:cxn modelId="{07C8A712-D8BD-477F-AD42-93CB35DFD6A8}" type="presParOf" srcId="{3A7CAE33-5E8F-45AB-AD7D-48E9F3BBCFFD}" destId="{31EEEBCE-7552-40F9-A2CF-C444722EEC3E}" srcOrd="0" destOrd="0" presId="urn:microsoft.com/office/officeart/2005/8/layout/hierarchy6"/>
    <dgm:cxn modelId="{3B26D621-6D70-4278-8D9C-3899658777C6}" type="presParOf" srcId="{3A7CAE33-5E8F-45AB-AD7D-48E9F3BBCFFD}" destId="{9860E325-E1F8-4644-961E-80D9553FDB40}" srcOrd="1" destOrd="0" presId="urn:microsoft.com/office/officeart/2005/8/layout/hierarchy6"/>
    <dgm:cxn modelId="{7827660F-8FC3-4D9D-AFC7-58EBA4277545}" type="presParOf" srcId="{9860E325-E1F8-4644-961E-80D9553FDB40}" destId="{F034F27E-86D3-461C-9064-926C778A8414}" srcOrd="0" destOrd="0" presId="urn:microsoft.com/office/officeart/2005/8/layout/hierarchy6"/>
    <dgm:cxn modelId="{0E17C0A1-57F9-4750-867B-4DC7BC6856A0}" type="presParOf" srcId="{9860E325-E1F8-4644-961E-80D9553FDB40}" destId="{888F4155-6D10-4218-B9F6-718F34B51032}" srcOrd="1" destOrd="0" presId="urn:microsoft.com/office/officeart/2005/8/layout/hierarchy6"/>
    <dgm:cxn modelId="{951EE95D-DD63-42CD-87CE-120153CC2F6C}" type="presParOf" srcId="{888F4155-6D10-4218-B9F6-718F34B51032}" destId="{F1A219EB-5F73-48CC-A9BF-1A3DDE0D974D}" srcOrd="0" destOrd="0" presId="urn:microsoft.com/office/officeart/2005/8/layout/hierarchy6"/>
    <dgm:cxn modelId="{3F1FEC89-93D8-4CFE-8DB0-26101DD0A6BD}" type="presParOf" srcId="{888F4155-6D10-4218-B9F6-718F34B51032}" destId="{E9F26533-7A4F-4AD6-83CE-0DE5E3B75D66}" srcOrd="1" destOrd="0" presId="urn:microsoft.com/office/officeart/2005/8/layout/hierarchy6"/>
    <dgm:cxn modelId="{D618F717-35EF-43CA-92F8-6D6EA3EDD6F9}" type="presParOf" srcId="{9860E325-E1F8-4644-961E-80D9553FDB40}" destId="{3A42822E-E2C5-4FA0-8BC2-EED04267A3C3}" srcOrd="2" destOrd="0" presId="urn:microsoft.com/office/officeart/2005/8/layout/hierarchy6"/>
    <dgm:cxn modelId="{4483F56B-8253-4033-AFF4-6E719BCC346B}" type="presParOf" srcId="{9860E325-E1F8-4644-961E-80D9553FDB40}" destId="{9B8AA111-EBD2-45A4-83AC-2C3ABEE835FB}" srcOrd="3" destOrd="0" presId="urn:microsoft.com/office/officeart/2005/8/layout/hierarchy6"/>
    <dgm:cxn modelId="{DB51AFF9-F328-4A86-851A-4EE30EEF51FB}" type="presParOf" srcId="{9B8AA111-EBD2-45A4-83AC-2C3ABEE835FB}" destId="{B2AF66CF-529A-4601-B0B9-211971733111}" srcOrd="0" destOrd="0" presId="urn:microsoft.com/office/officeart/2005/8/layout/hierarchy6"/>
    <dgm:cxn modelId="{AB31BF5A-4D0C-40DF-B2DD-174C4B72A4EE}" type="presParOf" srcId="{9B8AA111-EBD2-45A4-83AC-2C3ABEE835FB}" destId="{28F96C7A-1C41-4E03-8365-945B3994851F}" srcOrd="1" destOrd="0" presId="urn:microsoft.com/office/officeart/2005/8/layout/hierarchy6"/>
    <dgm:cxn modelId="{3B725BE1-3DBA-420B-BC86-D28359D32B89}" type="presParOf" srcId="{45FF9D58-7F12-4EAE-8104-677C8E99E11F}" destId="{E0F15EDA-9602-483F-97D6-DF6E6728D6B0}" srcOrd="2" destOrd="0" presId="urn:microsoft.com/office/officeart/2005/8/layout/hierarchy6"/>
    <dgm:cxn modelId="{8D1A5DB2-8254-47D7-898B-85E18E48402F}" type="presParOf" srcId="{45FF9D58-7F12-4EAE-8104-677C8E99E11F}" destId="{4F3A29DA-2CCF-487D-AEAA-C5F08CBCCC4F}" srcOrd="3" destOrd="0" presId="urn:microsoft.com/office/officeart/2005/8/layout/hierarchy6"/>
    <dgm:cxn modelId="{8B46023E-A643-455E-B855-2BD6BD165E40}" type="presParOf" srcId="{4F3A29DA-2CCF-487D-AEAA-C5F08CBCCC4F}" destId="{9A4BDB20-4DE6-461D-A70E-5CAC99A25656}" srcOrd="0" destOrd="0" presId="urn:microsoft.com/office/officeart/2005/8/layout/hierarchy6"/>
    <dgm:cxn modelId="{0EBCBCF0-7942-4614-90F4-98D9A75373B5}" type="presParOf" srcId="{4F3A29DA-2CCF-487D-AEAA-C5F08CBCCC4F}" destId="{9EF20FED-4ABB-49DD-A84F-36907B4444B2}" srcOrd="1" destOrd="0" presId="urn:microsoft.com/office/officeart/2005/8/layout/hierarchy6"/>
    <dgm:cxn modelId="{23D965F6-86F9-46A9-91F0-FF48BE0F302A}" type="presParOf" srcId="{9EF20FED-4ABB-49DD-A84F-36907B4444B2}" destId="{4D6AD4A1-7577-432C-A136-A55193E44969}" srcOrd="0" destOrd="0" presId="urn:microsoft.com/office/officeart/2005/8/layout/hierarchy6"/>
    <dgm:cxn modelId="{10A23C8D-2D6C-40EC-B6AA-34EF829BF623}" type="presParOf" srcId="{9EF20FED-4ABB-49DD-A84F-36907B4444B2}" destId="{4A4C8BEB-A37F-4C50-B244-1BC1EB6BF2D9}" srcOrd="1" destOrd="0" presId="urn:microsoft.com/office/officeart/2005/8/layout/hierarchy6"/>
    <dgm:cxn modelId="{EA902477-BE2A-4C89-9837-1FB89B6590E6}" type="presParOf" srcId="{4A4C8BEB-A37F-4C50-B244-1BC1EB6BF2D9}" destId="{931D530D-8BE4-47BC-8A61-F75AF61E874B}" srcOrd="0" destOrd="0" presId="urn:microsoft.com/office/officeart/2005/8/layout/hierarchy6"/>
    <dgm:cxn modelId="{3ED2606E-9919-468E-BBEC-944A18103E00}" type="presParOf" srcId="{4A4C8BEB-A37F-4C50-B244-1BC1EB6BF2D9}" destId="{1DCF5664-3D29-4BBA-80E9-D4889D36F162}" srcOrd="1" destOrd="0" presId="urn:microsoft.com/office/officeart/2005/8/layout/hierarchy6"/>
    <dgm:cxn modelId="{2C4DBE5A-C826-44FD-A279-52D398E4663A}" type="presParOf" srcId="{9EF20FED-4ABB-49DD-A84F-36907B4444B2}" destId="{1C34C080-D2A2-4684-B19D-77593F0128AA}" srcOrd="2" destOrd="0" presId="urn:microsoft.com/office/officeart/2005/8/layout/hierarchy6"/>
    <dgm:cxn modelId="{22351968-2AE2-4058-BAF1-7D62F73A0B5E}" type="presParOf" srcId="{9EF20FED-4ABB-49DD-A84F-36907B4444B2}" destId="{E51DDD0F-E75F-47A6-B85D-C188A3EAE28D}" srcOrd="3" destOrd="0" presId="urn:microsoft.com/office/officeart/2005/8/layout/hierarchy6"/>
    <dgm:cxn modelId="{D7AC0EA2-DCA5-4703-B89C-618F7EE23A05}" type="presParOf" srcId="{E51DDD0F-E75F-47A6-B85D-C188A3EAE28D}" destId="{DB546782-B692-4651-9B51-50B2200001A8}" srcOrd="0" destOrd="0" presId="urn:microsoft.com/office/officeart/2005/8/layout/hierarchy6"/>
    <dgm:cxn modelId="{A3D2B058-0305-4A60-85F1-33E97182FA9F}" type="presParOf" srcId="{E51DDD0F-E75F-47A6-B85D-C188A3EAE28D}" destId="{1DA7C104-EF3E-44B9-99BC-92D6FE88570A}" srcOrd="1" destOrd="0" presId="urn:microsoft.com/office/officeart/2005/8/layout/hierarchy6"/>
    <dgm:cxn modelId="{DA23D772-9279-4DD2-92B4-1518ECD8A4C5}" type="presParOf" srcId="{107397C9-6004-4CAF-B961-830607B5F9B3}" destId="{235DF871-64A6-44AF-95BB-5AD9F2191AC0}" srcOrd="1" destOrd="0" presId="urn:microsoft.com/office/officeart/2005/8/layout/hierarchy6"/>
    <dgm:cxn modelId="{3BD8E2DE-90B6-4026-BCAC-BA02F99107BC}" type="presParOf" srcId="{235DF871-64A6-44AF-95BB-5AD9F2191AC0}" destId="{71F5AD14-A110-4F2E-9A59-CBDE7F45993C}" srcOrd="0" destOrd="0" presId="urn:microsoft.com/office/officeart/2005/8/layout/hierarchy6"/>
    <dgm:cxn modelId="{A85C0467-5F57-4534-A4E0-94CB75B211FD}" type="presParOf" srcId="{71F5AD14-A110-4F2E-9A59-CBDE7F45993C}" destId="{E5AEFF20-7DB9-4DF2-A11B-83E8DFCB02FB}" srcOrd="0" destOrd="0" presId="urn:microsoft.com/office/officeart/2005/8/layout/hierarchy6"/>
    <dgm:cxn modelId="{55CA2D59-0DA6-4F97-9D3C-13B59C8E47FE}" type="presParOf" srcId="{71F5AD14-A110-4F2E-9A59-CBDE7F45993C}" destId="{7DA02C0A-5F18-4D8A-9429-18621A73EA07}" srcOrd="1" destOrd="0" presId="urn:microsoft.com/office/officeart/2005/8/layout/hierarchy6"/>
    <dgm:cxn modelId="{D9A60C7A-B65A-417E-A148-4AA044AB58AA}" type="presParOf" srcId="{235DF871-64A6-44AF-95BB-5AD9F2191AC0}" destId="{B1D51321-8E94-40DF-8745-052196CDBEFA}" srcOrd="1" destOrd="0" presId="urn:microsoft.com/office/officeart/2005/8/layout/hierarchy6"/>
    <dgm:cxn modelId="{7B582A12-6236-450A-85F0-E907A8492E13}" type="presParOf" srcId="{B1D51321-8E94-40DF-8745-052196CDBEFA}" destId="{077FDB8A-13D6-4682-A7F4-B378DB00838D}" srcOrd="0" destOrd="0" presId="urn:microsoft.com/office/officeart/2005/8/layout/hierarchy6"/>
    <dgm:cxn modelId="{F4A23811-DA83-419E-A596-AD919E3B6D1C}" type="presParOf" srcId="{235DF871-64A6-44AF-95BB-5AD9F2191AC0}" destId="{2B0F2DCD-E816-4FB4-95C9-9ED6010E98D5}" srcOrd="2" destOrd="0" presId="urn:microsoft.com/office/officeart/2005/8/layout/hierarchy6"/>
    <dgm:cxn modelId="{036607CA-0F6A-43CA-8F24-E664CA321AE6}" type="presParOf" srcId="{2B0F2DCD-E816-4FB4-95C9-9ED6010E98D5}" destId="{254460F9-113C-409A-A408-4B3B4B8752D9}" srcOrd="0" destOrd="0" presId="urn:microsoft.com/office/officeart/2005/8/layout/hierarchy6"/>
    <dgm:cxn modelId="{571999A0-BAAB-4007-8673-1065E5285EA0}" type="presParOf" srcId="{2B0F2DCD-E816-4FB4-95C9-9ED6010E98D5}" destId="{9DD3CD5B-33AA-45DA-80D7-45539EF5B455}" srcOrd="1" destOrd="0" presId="urn:microsoft.com/office/officeart/2005/8/layout/hierarchy6"/>
    <dgm:cxn modelId="{7BB7BD38-B556-423A-BAC9-ABAAAEF421F2}" type="presParOf" srcId="{235DF871-64A6-44AF-95BB-5AD9F2191AC0}" destId="{7B148F45-9A01-4178-A5B8-308FA7A7BEC4}" srcOrd="3" destOrd="0" presId="urn:microsoft.com/office/officeart/2005/8/layout/hierarchy6"/>
    <dgm:cxn modelId="{5CCD73E1-0C80-4967-8AF4-92332335DCDF}" type="presParOf" srcId="{7B148F45-9A01-4178-A5B8-308FA7A7BEC4}" destId="{9D998019-9213-4444-AA8A-9E44D0EE1B44}" srcOrd="0" destOrd="0" presId="urn:microsoft.com/office/officeart/2005/8/layout/hierarchy6"/>
    <dgm:cxn modelId="{A3DA54E9-31CB-4C78-B815-6A463C288069}" type="presParOf" srcId="{235DF871-64A6-44AF-95BB-5AD9F2191AC0}" destId="{B780070A-E850-4380-9749-00EEF2A5DB7E}" srcOrd="4" destOrd="0" presId="urn:microsoft.com/office/officeart/2005/8/layout/hierarchy6"/>
    <dgm:cxn modelId="{E301A340-F1DD-491A-817F-6E3A8A4D9137}" type="presParOf" srcId="{B780070A-E850-4380-9749-00EEF2A5DB7E}" destId="{599751F2-B3AF-4475-B664-07CE7718D5AA}" srcOrd="0" destOrd="0" presId="urn:microsoft.com/office/officeart/2005/8/layout/hierarchy6"/>
    <dgm:cxn modelId="{CBAD0C26-B6AB-4444-9856-009E76962866}" type="presParOf" srcId="{B780070A-E850-4380-9749-00EEF2A5DB7E}" destId="{553F678E-3F69-4884-9F82-995C8E4C3A7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F189D1-633A-4869-8E14-88F3943DBE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7C1C95-F61C-4340-AB2B-89AC23D1FD50}">
      <dgm:prSet phldrT="[Text]" phldr="0"/>
      <dgm:spPr/>
      <dgm:t>
        <a:bodyPr/>
        <a:lstStyle/>
        <a:p>
          <a:pPr rtl="0"/>
          <a:r>
            <a:rPr lang="en-US">
              <a:latin typeface="Arial"/>
            </a:rPr>
            <a:t>Diabetic Education is a billable service</a:t>
          </a:r>
          <a:endParaRPr lang="en-US"/>
        </a:p>
      </dgm:t>
    </dgm:pt>
    <dgm:pt modelId="{F20A49E2-82BB-4B55-B8CD-691A041F7E89}" type="parTrans" cxnId="{446D88D9-6E81-40BF-B4A3-3CDD6D9DAA49}">
      <dgm:prSet/>
      <dgm:spPr/>
      <dgm:t>
        <a:bodyPr/>
        <a:lstStyle/>
        <a:p>
          <a:endParaRPr lang="en-US"/>
        </a:p>
      </dgm:t>
    </dgm:pt>
    <dgm:pt modelId="{FBF0A772-6682-4595-A5BC-BBC1117C9F34}" type="sibTrans" cxnId="{446D88D9-6E81-40BF-B4A3-3CDD6D9DAA49}">
      <dgm:prSet/>
      <dgm:spPr/>
      <dgm:t>
        <a:bodyPr/>
        <a:lstStyle/>
        <a:p>
          <a:endParaRPr lang="en-US"/>
        </a:p>
      </dgm:t>
    </dgm:pt>
    <dgm:pt modelId="{A24B7226-23C8-4709-AA91-57A5C0627466}" type="pres">
      <dgm:prSet presAssocID="{29F189D1-633A-4869-8E14-88F3943DBEAA}" presName="linear" presStyleCnt="0">
        <dgm:presLayoutVars>
          <dgm:animLvl val="lvl"/>
          <dgm:resizeHandles val="exact"/>
        </dgm:presLayoutVars>
      </dgm:prSet>
      <dgm:spPr/>
    </dgm:pt>
    <dgm:pt modelId="{27ED67DF-625D-40AB-A268-4E97587491D8}" type="pres">
      <dgm:prSet presAssocID="{827C1C95-F61C-4340-AB2B-89AC23D1FD50}" presName="parentText" presStyleLbl="node1" presStyleIdx="0" presStyleCnt="1">
        <dgm:presLayoutVars>
          <dgm:chMax val="0"/>
          <dgm:bulletEnabled val="1"/>
        </dgm:presLayoutVars>
      </dgm:prSet>
      <dgm:spPr/>
    </dgm:pt>
  </dgm:ptLst>
  <dgm:cxnLst>
    <dgm:cxn modelId="{D3641309-EBD5-43D3-BC9B-E0E1BA57DD7F}" type="presOf" srcId="{29F189D1-633A-4869-8E14-88F3943DBEAA}" destId="{A24B7226-23C8-4709-AA91-57A5C0627466}" srcOrd="0" destOrd="0" presId="urn:microsoft.com/office/officeart/2005/8/layout/vList2"/>
    <dgm:cxn modelId="{88570A12-BA1F-4BF8-8181-0359401222E9}" type="presOf" srcId="{827C1C95-F61C-4340-AB2B-89AC23D1FD50}" destId="{27ED67DF-625D-40AB-A268-4E97587491D8}" srcOrd="0" destOrd="0" presId="urn:microsoft.com/office/officeart/2005/8/layout/vList2"/>
    <dgm:cxn modelId="{446D88D9-6E81-40BF-B4A3-3CDD6D9DAA49}" srcId="{29F189D1-633A-4869-8E14-88F3943DBEAA}" destId="{827C1C95-F61C-4340-AB2B-89AC23D1FD50}" srcOrd="0" destOrd="0" parTransId="{F20A49E2-82BB-4B55-B8CD-691A041F7E89}" sibTransId="{FBF0A772-6682-4595-A5BC-BBC1117C9F34}"/>
    <dgm:cxn modelId="{74AA5759-0978-4517-A5A6-70EB4B186059}" type="presParOf" srcId="{A24B7226-23C8-4709-AA91-57A5C0627466}" destId="{27ED67DF-625D-40AB-A268-4E97587491D8}" srcOrd="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27857-D1E1-495D-B590-10ABD8348AE3}">
      <dsp:nvSpPr>
        <dsp:cNvPr id="0" name=""/>
        <dsp:cNvSpPr/>
      </dsp:nvSpPr>
      <dsp:spPr>
        <a:xfrm>
          <a:off x="5106567" y="1324"/>
          <a:ext cx="1488403" cy="1488403"/>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 Patient Dx</a:t>
          </a:r>
          <a:endParaRPr lang="en-US" sz="1300" kern="1200"/>
        </a:p>
      </dsp:txBody>
      <dsp:txXfrm>
        <a:off x="5324539" y="219296"/>
        <a:ext cx="1052459" cy="1052459"/>
      </dsp:txXfrm>
    </dsp:sp>
    <dsp:sp modelId="{682EA62D-A3C1-43F4-AC87-E5F40A2F50DC}">
      <dsp:nvSpPr>
        <dsp:cNvPr id="0" name=""/>
        <dsp:cNvSpPr/>
      </dsp:nvSpPr>
      <dsp:spPr>
        <a:xfrm rot="2160000">
          <a:off x="6548002" y="1144770"/>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559345" y="1210326"/>
        <a:ext cx="277176" cy="301402"/>
      </dsp:txXfrm>
    </dsp:sp>
    <dsp:sp modelId="{ED15C4AF-4E4C-434A-912C-FC29C826005E}">
      <dsp:nvSpPr>
        <dsp:cNvPr id="0" name=""/>
        <dsp:cNvSpPr/>
      </dsp:nvSpPr>
      <dsp:spPr>
        <a:xfrm>
          <a:off x="6915131" y="1315323"/>
          <a:ext cx="1488403" cy="14884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Patient Confusion</a:t>
          </a:r>
          <a:endParaRPr lang="en-US" sz="1300" kern="1200"/>
        </a:p>
      </dsp:txBody>
      <dsp:txXfrm>
        <a:off x="7133103" y="1533295"/>
        <a:ext cx="1052459" cy="1052459"/>
      </dsp:txXfrm>
    </dsp:sp>
    <dsp:sp modelId="{1D6C26CA-8836-4FED-BD66-FB557C37B544}">
      <dsp:nvSpPr>
        <dsp:cNvPr id="0" name=""/>
        <dsp:cNvSpPr/>
      </dsp:nvSpPr>
      <dsp:spPr>
        <a:xfrm rot="6480000">
          <a:off x="7119408" y="2860746"/>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7197156" y="2904725"/>
        <a:ext cx="277176" cy="301402"/>
      </dsp:txXfrm>
    </dsp:sp>
    <dsp:sp modelId="{AF3D13AF-AF77-4442-BE15-104BD946E67F}">
      <dsp:nvSpPr>
        <dsp:cNvPr id="0" name=""/>
        <dsp:cNvSpPr/>
      </dsp:nvSpPr>
      <dsp:spPr>
        <a:xfrm>
          <a:off x="6224321" y="3441418"/>
          <a:ext cx="1488403" cy="14884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Poor Compliance</a:t>
          </a:r>
          <a:endParaRPr lang="en-US" sz="1300" kern="1200"/>
        </a:p>
      </dsp:txBody>
      <dsp:txXfrm>
        <a:off x="6442293" y="3659390"/>
        <a:ext cx="1052459" cy="1052459"/>
      </dsp:txXfrm>
    </dsp:sp>
    <dsp:sp modelId="{32DFDB58-2B1A-4263-AB2A-B2D56EBC59B3}">
      <dsp:nvSpPr>
        <dsp:cNvPr id="0" name=""/>
        <dsp:cNvSpPr/>
      </dsp:nvSpPr>
      <dsp:spPr>
        <a:xfrm rot="10800000">
          <a:off x="5663992" y="3934451"/>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782781" y="4034918"/>
        <a:ext cx="277176" cy="301402"/>
      </dsp:txXfrm>
    </dsp:sp>
    <dsp:sp modelId="{5B924848-BEBE-4B64-AB7D-548B7FE77601}">
      <dsp:nvSpPr>
        <dsp:cNvPr id="0" name=""/>
        <dsp:cNvSpPr/>
      </dsp:nvSpPr>
      <dsp:spPr>
        <a:xfrm>
          <a:off x="3988812" y="3441418"/>
          <a:ext cx="1488403" cy="14884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rPr>
            <a:t>Readmission</a:t>
          </a:r>
          <a:endParaRPr lang="en-US" sz="1300" kern="1200"/>
        </a:p>
      </dsp:txBody>
      <dsp:txXfrm>
        <a:off x="4206784" y="3659390"/>
        <a:ext cx="1052459" cy="1052459"/>
      </dsp:txXfrm>
    </dsp:sp>
    <dsp:sp modelId="{DBB9C4AC-12CD-420E-B4B6-9B2BF4CD6C3A}">
      <dsp:nvSpPr>
        <dsp:cNvPr id="0" name=""/>
        <dsp:cNvSpPr/>
      </dsp:nvSpPr>
      <dsp:spPr>
        <a:xfrm rot="15120000">
          <a:off x="4193089" y="2882062"/>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270837" y="3039017"/>
        <a:ext cx="277176" cy="301402"/>
      </dsp:txXfrm>
    </dsp:sp>
    <dsp:sp modelId="{1EACB203-8B19-4BA8-B1A8-E0584958166F}">
      <dsp:nvSpPr>
        <dsp:cNvPr id="0" name=""/>
        <dsp:cNvSpPr/>
      </dsp:nvSpPr>
      <dsp:spPr>
        <a:xfrm>
          <a:off x="3298002" y="1315323"/>
          <a:ext cx="1488403" cy="14884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Additional load on nurses –nurse burn out</a:t>
          </a:r>
          <a:endParaRPr lang="en-US" sz="1300" kern="1200"/>
        </a:p>
      </dsp:txBody>
      <dsp:txXfrm>
        <a:off x="3515974" y="1533295"/>
        <a:ext cx="1052459" cy="1052459"/>
      </dsp:txXfrm>
    </dsp:sp>
    <dsp:sp modelId="{32F701B7-F0D6-404C-BBB0-78AB3063B668}">
      <dsp:nvSpPr>
        <dsp:cNvPr id="0" name=""/>
        <dsp:cNvSpPr/>
      </dsp:nvSpPr>
      <dsp:spPr>
        <a:xfrm rot="19440000">
          <a:off x="4739437" y="1157944"/>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750780" y="1293322"/>
        <a:ext cx="277176" cy="301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27857-D1E1-495D-B590-10ABD8348AE3}">
      <dsp:nvSpPr>
        <dsp:cNvPr id="0" name=""/>
        <dsp:cNvSpPr/>
      </dsp:nvSpPr>
      <dsp:spPr>
        <a:xfrm>
          <a:off x="5106567" y="1324"/>
          <a:ext cx="1488403" cy="1488403"/>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 Patient Dx</a:t>
          </a:r>
          <a:endParaRPr lang="en-US" sz="1300" kern="1200"/>
        </a:p>
      </dsp:txBody>
      <dsp:txXfrm>
        <a:off x="5324539" y="219296"/>
        <a:ext cx="1052459" cy="1052459"/>
      </dsp:txXfrm>
    </dsp:sp>
    <dsp:sp modelId="{682EA62D-A3C1-43F4-AC87-E5F40A2F50DC}">
      <dsp:nvSpPr>
        <dsp:cNvPr id="0" name=""/>
        <dsp:cNvSpPr/>
      </dsp:nvSpPr>
      <dsp:spPr>
        <a:xfrm rot="2160000">
          <a:off x="6548002" y="1144770"/>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559345" y="1210326"/>
        <a:ext cx="277176" cy="301402"/>
      </dsp:txXfrm>
    </dsp:sp>
    <dsp:sp modelId="{ED15C4AF-4E4C-434A-912C-FC29C826005E}">
      <dsp:nvSpPr>
        <dsp:cNvPr id="0" name=""/>
        <dsp:cNvSpPr/>
      </dsp:nvSpPr>
      <dsp:spPr>
        <a:xfrm>
          <a:off x="6915131" y="1315323"/>
          <a:ext cx="1488403" cy="1488403"/>
        </a:xfrm>
        <a:prstGeom prst="ellipse">
          <a:avLst/>
        </a:prstGeom>
        <a:solidFill>
          <a:schemeClr val="tx1">
            <a:lumMod val="10000"/>
            <a:lumOff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Patient Confusion</a:t>
          </a:r>
          <a:endParaRPr lang="en-US" sz="1300" kern="1200"/>
        </a:p>
      </dsp:txBody>
      <dsp:txXfrm>
        <a:off x="7133103" y="1533295"/>
        <a:ext cx="1052459" cy="1052459"/>
      </dsp:txXfrm>
    </dsp:sp>
    <dsp:sp modelId="{1D6C26CA-8836-4FED-BD66-FB557C37B544}">
      <dsp:nvSpPr>
        <dsp:cNvPr id="0" name=""/>
        <dsp:cNvSpPr/>
      </dsp:nvSpPr>
      <dsp:spPr>
        <a:xfrm rot="6480000">
          <a:off x="7119408" y="2860746"/>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7197156" y="2904725"/>
        <a:ext cx="277176" cy="301402"/>
      </dsp:txXfrm>
    </dsp:sp>
    <dsp:sp modelId="{AF3D13AF-AF77-4442-BE15-104BD946E67F}">
      <dsp:nvSpPr>
        <dsp:cNvPr id="0" name=""/>
        <dsp:cNvSpPr/>
      </dsp:nvSpPr>
      <dsp:spPr>
        <a:xfrm>
          <a:off x="6224321" y="3441418"/>
          <a:ext cx="1488403" cy="1488403"/>
        </a:xfrm>
        <a:prstGeom prst="ellipse">
          <a:avLst/>
        </a:prstGeom>
        <a:solidFill>
          <a:schemeClr val="tx1">
            <a:lumMod val="10000"/>
            <a:lumOff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Poor Compliance</a:t>
          </a:r>
          <a:endParaRPr lang="en-US" sz="1300" kern="1200"/>
        </a:p>
      </dsp:txBody>
      <dsp:txXfrm>
        <a:off x="6442293" y="3659390"/>
        <a:ext cx="1052459" cy="1052459"/>
      </dsp:txXfrm>
    </dsp:sp>
    <dsp:sp modelId="{32DFDB58-2B1A-4263-AB2A-B2D56EBC59B3}">
      <dsp:nvSpPr>
        <dsp:cNvPr id="0" name=""/>
        <dsp:cNvSpPr/>
      </dsp:nvSpPr>
      <dsp:spPr>
        <a:xfrm rot="10800000">
          <a:off x="5663992" y="3934451"/>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782781" y="4034918"/>
        <a:ext cx="277176" cy="301402"/>
      </dsp:txXfrm>
    </dsp:sp>
    <dsp:sp modelId="{5B924848-BEBE-4B64-AB7D-548B7FE77601}">
      <dsp:nvSpPr>
        <dsp:cNvPr id="0" name=""/>
        <dsp:cNvSpPr/>
      </dsp:nvSpPr>
      <dsp:spPr>
        <a:xfrm>
          <a:off x="3988812" y="3441418"/>
          <a:ext cx="1488403" cy="1488403"/>
        </a:xfrm>
        <a:prstGeom prst="ellipse">
          <a:avLst/>
        </a:prstGeom>
        <a:solidFill>
          <a:schemeClr val="tx1">
            <a:lumMod val="10000"/>
            <a:lumOff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rPr>
            <a:t>Readmission</a:t>
          </a:r>
          <a:endParaRPr lang="en-US" sz="1300" kern="1200"/>
        </a:p>
      </dsp:txBody>
      <dsp:txXfrm>
        <a:off x="4206784" y="3659390"/>
        <a:ext cx="1052459" cy="1052459"/>
      </dsp:txXfrm>
    </dsp:sp>
    <dsp:sp modelId="{DBB9C4AC-12CD-420E-B4B6-9B2BF4CD6C3A}">
      <dsp:nvSpPr>
        <dsp:cNvPr id="0" name=""/>
        <dsp:cNvSpPr/>
      </dsp:nvSpPr>
      <dsp:spPr>
        <a:xfrm rot="15120000">
          <a:off x="4193089" y="2882062"/>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270837" y="3039017"/>
        <a:ext cx="277176" cy="301402"/>
      </dsp:txXfrm>
    </dsp:sp>
    <dsp:sp modelId="{1EACB203-8B19-4BA8-B1A8-E0584958166F}">
      <dsp:nvSpPr>
        <dsp:cNvPr id="0" name=""/>
        <dsp:cNvSpPr/>
      </dsp:nvSpPr>
      <dsp:spPr>
        <a:xfrm>
          <a:off x="3298002" y="1315323"/>
          <a:ext cx="1488403" cy="1488403"/>
        </a:xfrm>
        <a:prstGeom prst="ellipse">
          <a:avLst/>
        </a:prstGeom>
        <a:solidFill>
          <a:schemeClr val="tx1">
            <a:lumMod val="10000"/>
            <a:lumOff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rPr>
            <a:t>Additional load on nurses –nurse burn out</a:t>
          </a:r>
          <a:endParaRPr lang="en-US" sz="1300" kern="1200"/>
        </a:p>
      </dsp:txBody>
      <dsp:txXfrm>
        <a:off x="3515974" y="1533295"/>
        <a:ext cx="1052459" cy="1052459"/>
      </dsp:txXfrm>
    </dsp:sp>
    <dsp:sp modelId="{32F701B7-F0D6-404C-BBB0-78AB3063B668}">
      <dsp:nvSpPr>
        <dsp:cNvPr id="0" name=""/>
        <dsp:cNvSpPr/>
      </dsp:nvSpPr>
      <dsp:spPr>
        <a:xfrm rot="19440000">
          <a:off x="4739437" y="1157944"/>
          <a:ext cx="395965" cy="502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750780" y="1293322"/>
        <a:ext cx="277176" cy="3014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F84A3-B3F5-4CF1-9311-607BA807A2C6}">
      <dsp:nvSpPr>
        <dsp:cNvPr id="0" name=""/>
        <dsp:cNvSpPr/>
      </dsp:nvSpPr>
      <dsp:spPr>
        <a:xfrm>
          <a:off x="1966" y="1351599"/>
          <a:ext cx="2396044" cy="9584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Diagnosis</a:t>
          </a:r>
          <a:endParaRPr lang="en-US" sz="1800" kern="1200"/>
        </a:p>
      </dsp:txBody>
      <dsp:txXfrm>
        <a:off x="481175" y="1351599"/>
        <a:ext cx="1437627" cy="958417"/>
      </dsp:txXfrm>
    </dsp:sp>
    <dsp:sp modelId="{6CF8C2C9-CB6D-4D28-B737-68776527BD31}">
      <dsp:nvSpPr>
        <dsp:cNvPr id="0" name=""/>
        <dsp:cNvSpPr/>
      </dsp:nvSpPr>
      <dsp:spPr>
        <a:xfrm>
          <a:off x="2158406" y="1351599"/>
          <a:ext cx="2396044" cy="9584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rPr>
            <a:t>Clinician-Guided Learning</a:t>
          </a:r>
          <a:endParaRPr lang="en-US" sz="1800" kern="1200"/>
        </a:p>
      </dsp:txBody>
      <dsp:txXfrm>
        <a:off x="2637615" y="1351599"/>
        <a:ext cx="1437627" cy="958417"/>
      </dsp:txXfrm>
    </dsp:sp>
    <dsp:sp modelId="{B9FA7E00-5B32-41EC-A15D-4A8975B3754A}">
      <dsp:nvSpPr>
        <dsp:cNvPr id="0" name=""/>
        <dsp:cNvSpPr/>
      </dsp:nvSpPr>
      <dsp:spPr>
        <a:xfrm>
          <a:off x="4314846" y="1351599"/>
          <a:ext cx="2396044" cy="9584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rPr>
            <a:t>Independent Learning</a:t>
          </a:r>
          <a:endParaRPr lang="en-US" sz="1800" kern="1200"/>
        </a:p>
      </dsp:txBody>
      <dsp:txXfrm>
        <a:off x="4794055" y="1351599"/>
        <a:ext cx="1437627" cy="958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751F2-B3AF-4475-B664-07CE7718D5AA}">
      <dsp:nvSpPr>
        <dsp:cNvPr id="0" name=""/>
        <dsp:cNvSpPr/>
      </dsp:nvSpPr>
      <dsp:spPr>
        <a:xfrm>
          <a:off x="0" y="4897958"/>
          <a:ext cx="11158007" cy="12378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rial"/>
            </a:rPr>
            <a:t>Mutual Benefits</a:t>
          </a:r>
          <a:endParaRPr lang="en-US" sz="3000" kern="1200"/>
        </a:p>
      </dsp:txBody>
      <dsp:txXfrm>
        <a:off x="0" y="4897958"/>
        <a:ext cx="3347402" cy="1237841"/>
      </dsp:txXfrm>
    </dsp:sp>
    <dsp:sp modelId="{254460F9-113C-409A-A408-4B3B4B8752D9}">
      <dsp:nvSpPr>
        <dsp:cNvPr id="0" name=""/>
        <dsp:cNvSpPr/>
      </dsp:nvSpPr>
      <dsp:spPr>
        <a:xfrm>
          <a:off x="0" y="3453809"/>
          <a:ext cx="11158007" cy="12378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rial"/>
            </a:rPr>
            <a:t>Sharing the load</a:t>
          </a:r>
          <a:endParaRPr lang="en-US" sz="3000" kern="1200"/>
        </a:p>
      </dsp:txBody>
      <dsp:txXfrm>
        <a:off x="0" y="3453809"/>
        <a:ext cx="3347402" cy="1237841"/>
      </dsp:txXfrm>
    </dsp:sp>
    <dsp:sp modelId="{E5AEFF20-7DB9-4DF2-A11B-83E8DFCB02FB}">
      <dsp:nvSpPr>
        <dsp:cNvPr id="0" name=""/>
        <dsp:cNvSpPr/>
      </dsp:nvSpPr>
      <dsp:spPr>
        <a:xfrm>
          <a:off x="0" y="2009661"/>
          <a:ext cx="11158007" cy="12378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rial"/>
            </a:rPr>
            <a:t>Nursing expertise</a:t>
          </a:r>
          <a:endParaRPr lang="en-US" sz="3000" kern="1200"/>
        </a:p>
      </dsp:txBody>
      <dsp:txXfrm>
        <a:off x="0" y="2009661"/>
        <a:ext cx="3347402" cy="1237841"/>
      </dsp:txXfrm>
    </dsp:sp>
    <dsp:sp modelId="{20593DFF-3EA6-43E5-A6E1-6E37C6A976BE}">
      <dsp:nvSpPr>
        <dsp:cNvPr id="0" name=""/>
        <dsp:cNvSpPr/>
      </dsp:nvSpPr>
      <dsp:spPr>
        <a:xfrm>
          <a:off x="6367473" y="2112814"/>
          <a:ext cx="1547301" cy="10315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Nurses practice at the top of their license</a:t>
          </a:r>
          <a:endParaRPr lang="en-US" sz="1600" kern="1200"/>
        </a:p>
      </dsp:txBody>
      <dsp:txXfrm>
        <a:off x="6397686" y="2143027"/>
        <a:ext cx="1486875" cy="971108"/>
      </dsp:txXfrm>
    </dsp:sp>
    <dsp:sp modelId="{C848ED31-9433-47A4-B66D-40A9E6A61839}">
      <dsp:nvSpPr>
        <dsp:cNvPr id="0" name=""/>
        <dsp:cNvSpPr/>
      </dsp:nvSpPr>
      <dsp:spPr>
        <a:xfrm>
          <a:off x="5129632" y="3144349"/>
          <a:ext cx="2011492" cy="412613"/>
        </a:xfrm>
        <a:custGeom>
          <a:avLst/>
          <a:gdLst/>
          <a:ahLst/>
          <a:cxnLst/>
          <a:rect l="0" t="0" r="0" b="0"/>
          <a:pathLst>
            <a:path>
              <a:moveTo>
                <a:pt x="2011492" y="0"/>
              </a:moveTo>
              <a:lnTo>
                <a:pt x="2011492" y="206306"/>
              </a:lnTo>
              <a:lnTo>
                <a:pt x="0" y="206306"/>
              </a:lnTo>
              <a:lnTo>
                <a:pt x="0" y="41261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EEEBCE-7552-40F9-A2CF-C444722EEC3E}">
      <dsp:nvSpPr>
        <dsp:cNvPr id="0" name=""/>
        <dsp:cNvSpPr/>
      </dsp:nvSpPr>
      <dsp:spPr>
        <a:xfrm>
          <a:off x="4355981" y="3556963"/>
          <a:ext cx="1547301" cy="103153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Expert nurses reduce load of unit nurses</a:t>
          </a:r>
          <a:endParaRPr lang="en-US" sz="1600" kern="1200"/>
        </a:p>
      </dsp:txBody>
      <dsp:txXfrm>
        <a:off x="4386194" y="3587176"/>
        <a:ext cx="1486875" cy="971108"/>
      </dsp:txXfrm>
    </dsp:sp>
    <dsp:sp modelId="{F034F27E-86D3-461C-9064-926C778A8414}">
      <dsp:nvSpPr>
        <dsp:cNvPr id="0" name=""/>
        <dsp:cNvSpPr/>
      </dsp:nvSpPr>
      <dsp:spPr>
        <a:xfrm>
          <a:off x="4123886" y="4588497"/>
          <a:ext cx="1005746" cy="412613"/>
        </a:xfrm>
        <a:custGeom>
          <a:avLst/>
          <a:gdLst/>
          <a:ahLst/>
          <a:cxnLst/>
          <a:rect l="0" t="0" r="0" b="0"/>
          <a:pathLst>
            <a:path>
              <a:moveTo>
                <a:pt x="1005746" y="0"/>
              </a:moveTo>
              <a:lnTo>
                <a:pt x="1005746" y="206306"/>
              </a:lnTo>
              <a:lnTo>
                <a:pt x="0" y="206306"/>
              </a:lnTo>
              <a:lnTo>
                <a:pt x="0" y="41261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219EB-5F73-48CC-A9BF-1A3DDE0D974D}">
      <dsp:nvSpPr>
        <dsp:cNvPr id="0" name=""/>
        <dsp:cNvSpPr/>
      </dsp:nvSpPr>
      <dsp:spPr>
        <a:xfrm>
          <a:off x="3350235" y="5001111"/>
          <a:ext cx="1547301" cy="10315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Reduce burnout</a:t>
          </a:r>
          <a:endParaRPr lang="en-US" sz="1600" kern="1200"/>
        </a:p>
      </dsp:txBody>
      <dsp:txXfrm>
        <a:off x="3380448" y="5031324"/>
        <a:ext cx="1486875" cy="971108"/>
      </dsp:txXfrm>
    </dsp:sp>
    <dsp:sp modelId="{3A42822E-E2C5-4FA0-8BC2-EED04267A3C3}">
      <dsp:nvSpPr>
        <dsp:cNvPr id="0" name=""/>
        <dsp:cNvSpPr/>
      </dsp:nvSpPr>
      <dsp:spPr>
        <a:xfrm>
          <a:off x="5129632" y="4588497"/>
          <a:ext cx="1005746" cy="412613"/>
        </a:xfrm>
        <a:custGeom>
          <a:avLst/>
          <a:gdLst/>
          <a:ahLst/>
          <a:cxnLst/>
          <a:rect l="0" t="0" r="0" b="0"/>
          <a:pathLst>
            <a:path>
              <a:moveTo>
                <a:pt x="0" y="0"/>
              </a:moveTo>
              <a:lnTo>
                <a:pt x="0" y="206306"/>
              </a:lnTo>
              <a:lnTo>
                <a:pt x="1005746" y="206306"/>
              </a:lnTo>
              <a:lnTo>
                <a:pt x="1005746" y="41261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AF66CF-529A-4601-B0B9-211971733111}">
      <dsp:nvSpPr>
        <dsp:cNvPr id="0" name=""/>
        <dsp:cNvSpPr/>
      </dsp:nvSpPr>
      <dsp:spPr>
        <a:xfrm>
          <a:off x="5361727" y="5001111"/>
          <a:ext cx="1547301" cy="10315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Increase retention</a:t>
          </a:r>
          <a:endParaRPr lang="en-US" sz="1600" kern="1200"/>
        </a:p>
      </dsp:txBody>
      <dsp:txXfrm>
        <a:off x="5391940" y="5031324"/>
        <a:ext cx="1486875" cy="971108"/>
      </dsp:txXfrm>
    </dsp:sp>
    <dsp:sp modelId="{E0F15EDA-9602-483F-97D6-DF6E6728D6B0}">
      <dsp:nvSpPr>
        <dsp:cNvPr id="0" name=""/>
        <dsp:cNvSpPr/>
      </dsp:nvSpPr>
      <dsp:spPr>
        <a:xfrm>
          <a:off x="7141124" y="3144349"/>
          <a:ext cx="2011492" cy="412613"/>
        </a:xfrm>
        <a:custGeom>
          <a:avLst/>
          <a:gdLst/>
          <a:ahLst/>
          <a:cxnLst/>
          <a:rect l="0" t="0" r="0" b="0"/>
          <a:pathLst>
            <a:path>
              <a:moveTo>
                <a:pt x="0" y="0"/>
              </a:moveTo>
              <a:lnTo>
                <a:pt x="0" y="206306"/>
              </a:lnTo>
              <a:lnTo>
                <a:pt x="2011492" y="206306"/>
              </a:lnTo>
              <a:lnTo>
                <a:pt x="2011492" y="41261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4BDB20-4DE6-461D-A70E-5CAC99A25656}">
      <dsp:nvSpPr>
        <dsp:cNvPr id="0" name=""/>
        <dsp:cNvSpPr/>
      </dsp:nvSpPr>
      <dsp:spPr>
        <a:xfrm>
          <a:off x="8378965" y="3556963"/>
          <a:ext cx="1547301" cy="103153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Reduces readmission</a:t>
          </a:r>
          <a:endParaRPr lang="en-US" sz="1600" kern="1200"/>
        </a:p>
      </dsp:txBody>
      <dsp:txXfrm>
        <a:off x="8409178" y="3587176"/>
        <a:ext cx="1486875" cy="971108"/>
      </dsp:txXfrm>
    </dsp:sp>
    <dsp:sp modelId="{4D6AD4A1-7577-432C-A136-A55193E44969}">
      <dsp:nvSpPr>
        <dsp:cNvPr id="0" name=""/>
        <dsp:cNvSpPr/>
      </dsp:nvSpPr>
      <dsp:spPr>
        <a:xfrm>
          <a:off x="8146870" y="4588497"/>
          <a:ext cx="1005746" cy="412613"/>
        </a:xfrm>
        <a:custGeom>
          <a:avLst/>
          <a:gdLst/>
          <a:ahLst/>
          <a:cxnLst/>
          <a:rect l="0" t="0" r="0" b="0"/>
          <a:pathLst>
            <a:path>
              <a:moveTo>
                <a:pt x="1005746" y="0"/>
              </a:moveTo>
              <a:lnTo>
                <a:pt x="1005746" y="206306"/>
              </a:lnTo>
              <a:lnTo>
                <a:pt x="0" y="206306"/>
              </a:lnTo>
              <a:lnTo>
                <a:pt x="0" y="41261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D530D-8BE4-47BC-8A61-F75AF61E874B}">
      <dsp:nvSpPr>
        <dsp:cNvPr id="0" name=""/>
        <dsp:cNvSpPr/>
      </dsp:nvSpPr>
      <dsp:spPr>
        <a:xfrm>
          <a:off x="7373219" y="5001111"/>
          <a:ext cx="1547301" cy="10315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Cost savings to healthcare systems</a:t>
          </a:r>
          <a:endParaRPr lang="en-US" sz="1600" kern="1200"/>
        </a:p>
      </dsp:txBody>
      <dsp:txXfrm>
        <a:off x="7403432" y="5031324"/>
        <a:ext cx="1486875" cy="971108"/>
      </dsp:txXfrm>
    </dsp:sp>
    <dsp:sp modelId="{1C34C080-D2A2-4684-B19D-77593F0128AA}">
      <dsp:nvSpPr>
        <dsp:cNvPr id="0" name=""/>
        <dsp:cNvSpPr/>
      </dsp:nvSpPr>
      <dsp:spPr>
        <a:xfrm>
          <a:off x="9152616" y="4588497"/>
          <a:ext cx="1005746" cy="412613"/>
        </a:xfrm>
        <a:custGeom>
          <a:avLst/>
          <a:gdLst/>
          <a:ahLst/>
          <a:cxnLst/>
          <a:rect l="0" t="0" r="0" b="0"/>
          <a:pathLst>
            <a:path>
              <a:moveTo>
                <a:pt x="0" y="0"/>
              </a:moveTo>
              <a:lnTo>
                <a:pt x="0" y="206306"/>
              </a:lnTo>
              <a:lnTo>
                <a:pt x="1005746" y="206306"/>
              </a:lnTo>
              <a:lnTo>
                <a:pt x="1005746" y="41261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46782-B692-4651-9B51-50B2200001A8}">
      <dsp:nvSpPr>
        <dsp:cNvPr id="0" name=""/>
        <dsp:cNvSpPr/>
      </dsp:nvSpPr>
      <dsp:spPr>
        <a:xfrm>
          <a:off x="9384712" y="5001111"/>
          <a:ext cx="1547301" cy="10315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Improved patient health</a:t>
          </a:r>
        </a:p>
      </dsp:txBody>
      <dsp:txXfrm>
        <a:off x="9414925" y="5031324"/>
        <a:ext cx="1486875" cy="971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D67DF-625D-40AB-A268-4E97587491D8}">
      <dsp:nvSpPr>
        <dsp:cNvPr id="0" name=""/>
        <dsp:cNvSpPr/>
      </dsp:nvSpPr>
      <dsp:spPr>
        <a:xfrm>
          <a:off x="0" y="139294"/>
          <a:ext cx="45720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Arial"/>
            </a:rPr>
            <a:t>Diabetic Education is a billable service</a:t>
          </a:r>
          <a:endParaRPr lang="en-US" sz="2000" kern="1200"/>
        </a:p>
      </dsp:txBody>
      <dsp:txXfrm>
        <a:off x="22846" y="162140"/>
        <a:ext cx="4526308" cy="4223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80010" indent="-80010" algn="l" defTabSz="320040" rtl="0" eaLnBrk="0" fontAlgn="base" hangingPunct="0">
      <a:lnSpc>
        <a:spcPct val="90000"/>
      </a:lnSpc>
      <a:spcBef>
        <a:spcPts val="70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1pPr>
    <a:lvl2pPr marL="40005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2pPr>
    <a:lvl3pPr marL="72009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3pPr>
    <a:lvl4pPr marL="104013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4pPr>
    <a:lvl5pPr marL="136017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800" kern="1200">
        <a:solidFill>
          <a:schemeClr val="tx1"/>
        </a:solidFill>
        <a:latin typeface="+mn-lt"/>
        <a:ea typeface="+mn-ea"/>
        <a:cs typeface="+mn-cs"/>
      </a:defRPr>
    </a:lvl6pPr>
    <a:lvl7pPr marL="1920240" algn="l" defTabSz="320040" rtl="0" eaLnBrk="1" latinLnBrk="0" hangingPunct="1">
      <a:defRPr sz="800" kern="1200">
        <a:solidFill>
          <a:schemeClr val="tx1"/>
        </a:solidFill>
        <a:latin typeface="+mn-lt"/>
        <a:ea typeface="+mn-ea"/>
        <a:cs typeface="+mn-cs"/>
      </a:defRPr>
    </a:lvl7pPr>
    <a:lvl8pPr marL="2240280" algn="l" defTabSz="320040" rtl="0" eaLnBrk="1" latinLnBrk="0" hangingPunct="1">
      <a:defRPr sz="800" kern="1200">
        <a:solidFill>
          <a:schemeClr val="tx1"/>
        </a:solidFill>
        <a:latin typeface="+mn-lt"/>
        <a:ea typeface="+mn-ea"/>
        <a:cs typeface="+mn-cs"/>
      </a:defRPr>
    </a:lvl8pPr>
    <a:lvl9pPr marL="2560320" algn="l" defTabSz="32004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a:t>
            </a:fld>
            <a:endParaRPr lang="en-US"/>
          </a:p>
        </p:txBody>
      </p:sp>
      <p:sp>
        <p:nvSpPr>
          <p:cNvPr id="8" name="Date Placeholder 7">
            <a:extLst>
              <a:ext uri="{FF2B5EF4-FFF2-40B4-BE49-F238E27FC236}">
                <a16:creationId xmlns:a16="http://schemas.microsoft.com/office/drawing/2014/main" id="{469BBB27-397A-DA40-BBE7-E2723269D553}"/>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31191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ea typeface="Arial Unicode MS"/>
                <a:cs typeface="Calibri"/>
              </a:rPr>
              <a:t>TAP: Helping Nurses, Help patients one tap at a time</a:t>
            </a:r>
          </a:p>
          <a:p>
            <a:pPr>
              <a:buNone/>
            </a:pPr>
            <a:r>
              <a:rPr lang="en-US">
                <a:latin typeface="Calibri"/>
                <a:ea typeface="Arial Unicode MS"/>
                <a:cs typeface="Calibri"/>
              </a:rPr>
              <a:t>With our experienced, passionate team of nurses.</a:t>
            </a:r>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10</a:t>
            </a:fld>
            <a:endParaRPr lang="en-US"/>
          </a:p>
        </p:txBody>
      </p:sp>
    </p:spTree>
    <p:extLst>
      <p:ext uri="{BB962C8B-B14F-4D97-AF65-F5344CB8AC3E}">
        <p14:creationId xmlns:p14="http://schemas.microsoft.com/office/powerpoint/2010/main" val="154198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11</a:t>
            </a:fld>
            <a:endParaRPr lang="en-US"/>
          </a:p>
        </p:txBody>
      </p:sp>
    </p:spTree>
    <p:extLst>
      <p:ext uri="{BB962C8B-B14F-4D97-AF65-F5344CB8AC3E}">
        <p14:creationId xmlns:p14="http://schemas.microsoft.com/office/powerpoint/2010/main" val="50407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ea typeface="Arial Unicode MS"/>
                <a:cs typeface="Calibri"/>
              </a:rPr>
              <a:t>A few months ago – Receive a call from a close friend who is newly diagnosed with type 2 diabetes.</a:t>
            </a:r>
          </a:p>
          <a:p>
            <a:pPr>
              <a:buNone/>
            </a:pPr>
            <a:r>
              <a:rPr lang="en-US">
                <a:latin typeface="Calibri"/>
                <a:ea typeface="Arial Unicode MS"/>
                <a:cs typeface="Calibri"/>
              </a:rPr>
              <a:t>Single mom of 2. </a:t>
            </a:r>
          </a:p>
          <a:p>
            <a:pPr>
              <a:buNone/>
            </a:pPr>
            <a:r>
              <a:rPr lang="en-US">
                <a:latin typeface="Calibri"/>
                <a:ea typeface="Arial Unicode MS"/>
                <a:cs typeface="Calibri"/>
              </a:rPr>
              <a:t>Works 2 jobs to make ends meet. </a:t>
            </a:r>
          </a:p>
          <a:p>
            <a:pPr>
              <a:buNone/>
            </a:pPr>
            <a:endParaRPr lang="en-US">
              <a:latin typeface="Calibri"/>
              <a:cs typeface="Calibri"/>
            </a:endParaRPr>
          </a:p>
          <a:p>
            <a:pPr>
              <a:buNone/>
            </a:pPr>
            <a:r>
              <a:rPr lang="en-US">
                <a:latin typeface="Calibri"/>
                <a:ea typeface="Arial Unicode MS"/>
                <a:cs typeface="Calibri"/>
              </a:rPr>
              <a:t>Despite the education material provided to her by her nurse, she remained fearful and confused about her new diagnosis and how to manage it.  She had difficulty remembering everything the nurse told her after she got home.</a:t>
            </a:r>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2</a:t>
            </a:fld>
            <a:endParaRPr lang="en-US"/>
          </a:p>
        </p:txBody>
      </p:sp>
    </p:spTree>
    <p:extLst>
      <p:ext uri="{BB962C8B-B14F-4D97-AF65-F5344CB8AC3E}">
        <p14:creationId xmlns:p14="http://schemas.microsoft.com/office/powerpoint/2010/main" val="140913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a:latin typeface="Calibri"/>
                <a:ea typeface="Arial Unicode MS"/>
                <a:cs typeface="Calibri"/>
              </a:rPr>
              <a:t>This is not an isolated problem – globally there are 462 million people with type 2 diabetes.</a:t>
            </a:r>
            <a:endParaRPr lang="en-US"/>
          </a:p>
          <a:p>
            <a:pPr marL="342900" indent="-342900">
              <a:lnSpc>
                <a:spcPct val="100000"/>
              </a:lnSpc>
              <a:spcBef>
                <a:spcPct val="0"/>
              </a:spcBef>
              <a:buFont typeface="Arial"/>
              <a:buChar char="•"/>
            </a:pPr>
            <a:r>
              <a:rPr lang="en-US">
                <a:latin typeface="Arial"/>
                <a:ea typeface="Arial Unicode MS"/>
                <a:cs typeface="Arial"/>
              </a:rPr>
              <a:t>Studies show that retention of education is poor in medical settings due to distractions, single modality of teaching, lack of repetition, and lack of partnership with patient's support system.</a:t>
            </a:r>
            <a:endParaRPr lang="en-US"/>
          </a:p>
          <a:p>
            <a:pPr marL="342900" indent="-342900"/>
            <a:r>
              <a:rPr lang="en-US">
                <a:latin typeface="Calibri"/>
                <a:ea typeface="Arial Unicode MS"/>
                <a:cs typeface="Calibri"/>
              </a:rPr>
              <a:t>When these patients do not have good retention of education about their condition, there is increased risk of negative outcomes and hospital readmission.</a:t>
            </a:r>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3</a:t>
            </a:fld>
            <a:endParaRPr lang="en-US"/>
          </a:p>
        </p:txBody>
      </p:sp>
    </p:spTree>
    <p:extLst>
      <p:ext uri="{BB962C8B-B14F-4D97-AF65-F5344CB8AC3E}">
        <p14:creationId xmlns:p14="http://schemas.microsoft.com/office/powerpoint/2010/main" val="208786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0000"/>
              </a:lnSpc>
              <a:spcBef>
                <a:spcPct val="0"/>
              </a:spcBef>
              <a:buFont typeface="Arial"/>
              <a:buChar char="•"/>
            </a:pPr>
            <a:r>
              <a:rPr lang="en-US"/>
              <a:t>We have a solution to break this cycle – to better educate patients and lead to better outcomes for the patients and less burnout for the nurses doing the education.</a:t>
            </a:r>
          </a:p>
          <a:p>
            <a:pPr marL="342900" indent="-342900">
              <a:lnSpc>
                <a:spcPct val="100000"/>
              </a:lnSpc>
              <a:spcBef>
                <a:spcPct val="0"/>
              </a:spcBef>
              <a:buFont typeface="Arial"/>
              <a:buChar char="•"/>
            </a:pPr>
            <a:endParaRPr lang="en-US"/>
          </a:p>
          <a:p>
            <a:pPr marL="342900" indent="-342900">
              <a:lnSpc>
                <a:spcPct val="100000"/>
              </a:lnSpc>
              <a:spcBef>
                <a:spcPct val="0"/>
              </a:spcBef>
              <a:buFont typeface="Arial"/>
              <a:buChar char="•"/>
            </a:pPr>
            <a:r>
              <a:rPr lang="en-US"/>
              <a:t>TAP – Teach, Access, and Partner with the patient</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4</a:t>
            </a:fld>
            <a:endParaRPr lang="en-US"/>
          </a:p>
        </p:txBody>
      </p:sp>
    </p:spTree>
    <p:extLst>
      <p:ext uri="{BB962C8B-B14F-4D97-AF65-F5344CB8AC3E}">
        <p14:creationId xmlns:p14="http://schemas.microsoft.com/office/powerpoint/2010/main" val="80269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ct val="0"/>
              </a:spcBef>
              <a:buNone/>
            </a:pPr>
            <a:r>
              <a:rPr lang="en-US">
                <a:latin typeface="Arial"/>
                <a:ea typeface="Arial Unicode MS"/>
                <a:cs typeface="Arial"/>
              </a:rPr>
              <a:t>As seen on the left, both the patient and nurse are overwhelmed. </a:t>
            </a:r>
            <a:endParaRPr lang="en-US">
              <a:cs typeface="Arial"/>
            </a:endParaRPr>
          </a:p>
          <a:p>
            <a:pPr marL="0" indent="0">
              <a:lnSpc>
                <a:spcPct val="100000"/>
              </a:lnSpc>
              <a:spcBef>
                <a:spcPct val="0"/>
              </a:spcBef>
              <a:buNone/>
            </a:pPr>
            <a:r>
              <a:rPr lang="en-US">
                <a:latin typeface="Arial"/>
                <a:ea typeface="Arial Unicode MS"/>
                <a:cs typeface="Arial"/>
              </a:rPr>
              <a:t>In the middle, the patient will partner with a nurse using the TAP website, to learn more about their new diagnosis of diabetes.</a:t>
            </a:r>
            <a:endParaRPr lang="en-US">
              <a:cs typeface="Arial"/>
            </a:endParaRPr>
          </a:p>
          <a:p>
            <a:pPr marL="0" indent="0">
              <a:lnSpc>
                <a:spcPct val="100000"/>
              </a:lnSpc>
              <a:spcBef>
                <a:spcPct val="0"/>
              </a:spcBef>
              <a:buNone/>
            </a:pPr>
            <a:r>
              <a:rPr lang="en-US">
                <a:latin typeface="Arial"/>
                <a:ea typeface="Arial Unicode MS"/>
                <a:cs typeface="Arial"/>
              </a:rPr>
              <a:t>In the end, this will leave the patient more supported and able to smile.</a:t>
            </a:r>
            <a:endParaRPr lang="en-US">
              <a:cs typeface="Arial"/>
            </a:endParaRPr>
          </a:p>
          <a:p>
            <a:pPr marL="342900" indent="-342900">
              <a:lnSpc>
                <a:spcPct val="100000"/>
              </a:lnSpc>
              <a:spcBef>
                <a:spcPct val="0"/>
              </a:spcBef>
              <a:buFont typeface="Arial,Sans-Serif"/>
              <a:buChar char="•"/>
            </a:pPr>
            <a:endParaRPr lang="en-US"/>
          </a:p>
          <a:p>
            <a:pPr marL="0" indent="0">
              <a:lnSpc>
                <a:spcPct val="100000"/>
              </a:lnSpc>
              <a:spcBef>
                <a:spcPct val="0"/>
              </a:spcBef>
              <a:buNone/>
            </a:pPr>
            <a:endParaRPr lang="en-US"/>
          </a:p>
          <a:p>
            <a:pPr marL="0" lvl="3" indent="-200660">
              <a:lnSpc>
                <a:spcPct val="100000"/>
              </a:lnSpc>
              <a:spcBef>
                <a:spcPts val="0"/>
              </a:spcBef>
              <a:buFont typeface="Arial,Sans-Serif"/>
              <a:buChar char="•"/>
            </a:pPr>
            <a:endParaRPr lang="en-US">
              <a:cs typeface="Arial"/>
            </a:endParaRPr>
          </a:p>
          <a:p>
            <a:pPr marL="0" lvl="3" indent="-200660">
              <a:lnSpc>
                <a:spcPct val="100000"/>
              </a:lnSpc>
              <a:spcBef>
                <a:spcPts val="0"/>
              </a:spcBef>
              <a:buFont typeface="Arial,Sans-Serif"/>
              <a:buChar char="•"/>
            </a:pPr>
            <a:endParaRPr lang="en-US"/>
          </a:p>
          <a:p>
            <a:pPr marL="342900" indent="-342900" algn="ctr">
              <a:lnSpc>
                <a:spcPct val="100000"/>
              </a:lnSpc>
              <a:spcBef>
                <a:spcPct val="0"/>
              </a:spcBef>
              <a:buFont typeface="Arial,Sans-Serif"/>
              <a:buChar char="•"/>
            </a:pPr>
            <a:endParaRPr lang="en-US"/>
          </a:p>
          <a:p>
            <a:pPr>
              <a:buNone/>
            </a:pPr>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5</a:t>
            </a:fld>
            <a:endParaRPr lang="en-US"/>
          </a:p>
        </p:txBody>
      </p:sp>
    </p:spTree>
    <p:extLst>
      <p:ext uri="{BB962C8B-B14F-4D97-AF65-F5344CB8AC3E}">
        <p14:creationId xmlns:p14="http://schemas.microsoft.com/office/powerpoint/2010/main" val="1491098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0000"/>
              </a:lnSpc>
              <a:spcBef>
                <a:spcPct val="0"/>
              </a:spcBef>
              <a:buFont typeface="Arial"/>
            </a:pPr>
            <a:r>
              <a:rPr lang="en-US">
                <a:latin typeface="Arial"/>
                <a:ea typeface="Arial Unicode MS"/>
                <a:cs typeface="Arial"/>
              </a:rPr>
              <a:t>TAP is a website that will be part of the patient's learning journey starting with a diagnosis of diabetes</a:t>
            </a:r>
          </a:p>
          <a:p>
            <a:pPr marL="342900" indent="-342900">
              <a:lnSpc>
                <a:spcPct val="100000"/>
              </a:lnSpc>
              <a:spcBef>
                <a:spcPct val="0"/>
              </a:spcBef>
              <a:buFont typeface="Arial"/>
            </a:pPr>
            <a:r>
              <a:rPr lang="en-US">
                <a:latin typeface="Arial"/>
                <a:ea typeface="Arial Unicode MS"/>
                <a:cs typeface="Arial"/>
              </a:rPr>
              <a:t>A clinician will guide the patient to our website </a:t>
            </a:r>
          </a:p>
          <a:p>
            <a:pPr marL="342900" indent="-342900">
              <a:lnSpc>
                <a:spcPct val="100000"/>
              </a:lnSpc>
              <a:spcBef>
                <a:spcPct val="0"/>
              </a:spcBef>
              <a:buFont typeface="Arial"/>
            </a:pPr>
            <a:r>
              <a:rPr lang="en-US">
                <a:latin typeface="Arial"/>
                <a:ea typeface="Arial Unicode MS"/>
                <a:cs typeface="Arial"/>
              </a:rPr>
              <a:t>where they will create a profile be guided to a roadmap of multimodal educational modules – videos and text </a:t>
            </a:r>
          </a:p>
          <a:p>
            <a:pPr marL="342900" indent="-342900">
              <a:lnSpc>
                <a:spcPct val="100000"/>
              </a:lnSpc>
              <a:spcBef>
                <a:spcPct val="0"/>
              </a:spcBef>
              <a:buFont typeface="Arial"/>
            </a:pPr>
            <a:r>
              <a:rPr lang="en-US">
                <a:latin typeface="Arial"/>
                <a:ea typeface="Arial Unicode MS"/>
                <a:cs typeface="Arial"/>
              </a:rPr>
              <a:t>The patient can continue to access these modules at home with family and review them "just in time" when they need a refresher on skills</a:t>
            </a:r>
          </a:p>
          <a:p>
            <a:pPr marL="342900" indent="-342900">
              <a:lnSpc>
                <a:spcPct val="100000"/>
              </a:lnSpc>
              <a:spcBef>
                <a:spcPct val="0"/>
              </a:spcBef>
              <a:buFont typeface="Arial"/>
            </a:pPr>
            <a:r>
              <a:rPr lang="en-US">
                <a:latin typeface="Arial"/>
                <a:ea typeface="Arial Unicode MS"/>
                <a:cs typeface="Arial"/>
              </a:rPr>
              <a:t>They will also have access to nurse consultants who are able to partner with patients as their coaches</a:t>
            </a:r>
          </a:p>
          <a:p>
            <a:pPr marL="342900" indent="-342900">
              <a:lnSpc>
                <a:spcPct val="100000"/>
              </a:lnSpc>
              <a:spcBef>
                <a:spcPct val="0"/>
              </a:spcBef>
              <a:buFont typeface="Arial"/>
            </a:pPr>
            <a:r>
              <a:rPr lang="en-US">
                <a:latin typeface="Arial"/>
                <a:ea typeface="Arial Unicode MS"/>
                <a:cs typeface="Arial"/>
              </a:rPr>
              <a:t>Can be used by hospitals, primary care offices. </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6</a:t>
            </a:fld>
            <a:endParaRPr lang="en-US"/>
          </a:p>
        </p:txBody>
      </p:sp>
    </p:spTree>
    <p:extLst>
      <p:ext uri="{BB962C8B-B14F-4D97-AF65-F5344CB8AC3E}">
        <p14:creationId xmlns:p14="http://schemas.microsoft.com/office/powerpoint/2010/main" val="266412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0000"/>
              </a:lnSpc>
              <a:spcBef>
                <a:spcPct val="0"/>
              </a:spcBef>
              <a:buFont typeface="Arial,Sans-Serif"/>
              <a:buChar char="•"/>
            </a:pPr>
            <a:r>
              <a:rPr lang="en-US">
                <a:latin typeface="Arial"/>
                <a:ea typeface="Arial Unicode MS"/>
                <a:cs typeface="Arial"/>
              </a:rPr>
              <a:t>TAP helps nurses practice at the top of their license. Expert nurse consultants will be a subcontracted service as patient coaches</a:t>
            </a:r>
            <a:endParaRPr lang="en-US"/>
          </a:p>
          <a:p>
            <a:pPr marL="571500" lvl="1" indent="-171450">
              <a:lnSpc>
                <a:spcPct val="100000"/>
              </a:lnSpc>
              <a:spcBef>
                <a:spcPts val="0"/>
              </a:spcBef>
              <a:buFont typeface="Arial,Sans-Serif"/>
              <a:buChar char="•"/>
            </a:pPr>
            <a:r>
              <a:rPr lang="en-US">
                <a:latin typeface="Arial"/>
                <a:ea typeface="Arial Unicode MS"/>
                <a:cs typeface="Arial"/>
              </a:rPr>
              <a:t>Expert nurses  can reduce the load of other nurses</a:t>
            </a:r>
          </a:p>
          <a:p>
            <a:pPr marL="571500" lvl="1" indent="-171450">
              <a:lnSpc>
                <a:spcPct val="100000"/>
              </a:lnSpc>
              <a:spcBef>
                <a:spcPts val="0"/>
              </a:spcBef>
              <a:buFont typeface="Arial,Sans-Serif"/>
              <a:buChar char="•"/>
            </a:pPr>
            <a:r>
              <a:rPr lang="en-US">
                <a:latin typeface="Arial"/>
                <a:ea typeface="Arial Unicode MS"/>
                <a:cs typeface="Arial"/>
              </a:rPr>
              <a:t>Reduce burnout by providing resources to accomplish education</a:t>
            </a:r>
          </a:p>
          <a:p>
            <a:pPr marL="571500" lvl="1" indent="-171450">
              <a:lnSpc>
                <a:spcPct val="100000"/>
              </a:lnSpc>
              <a:spcBef>
                <a:spcPts val="0"/>
              </a:spcBef>
              <a:buFont typeface="Arial,Sans-Serif"/>
              <a:buChar char="•"/>
            </a:pPr>
            <a:r>
              <a:rPr lang="en-US">
                <a:latin typeface="Arial"/>
                <a:ea typeface="Arial Unicode MS"/>
                <a:cs typeface="Arial"/>
              </a:rPr>
              <a:t>And Reduce hospital costs for patients with diabetes by keeping them out of the hospital</a:t>
            </a:r>
          </a:p>
          <a:p>
            <a:pPr>
              <a:buNone/>
            </a:pPr>
            <a:endParaRPr lang="en-US">
              <a:latin typeface="Arial"/>
              <a:ea typeface="Arial Unicode MS"/>
              <a:cs typeface="Arial"/>
            </a:endParaRPr>
          </a:p>
          <a:p>
            <a:pPr>
              <a:buNone/>
            </a:pPr>
            <a:endParaRPr lang="en-US">
              <a:latin typeface="Arial"/>
              <a:ea typeface="Arial Unicode MS"/>
              <a:cs typeface="Arial"/>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7</a:t>
            </a:fld>
            <a:endParaRPr lang="en-US"/>
          </a:p>
        </p:txBody>
      </p:sp>
    </p:spTree>
    <p:extLst>
      <p:ext uri="{BB962C8B-B14F-4D97-AF65-F5344CB8AC3E}">
        <p14:creationId xmlns:p14="http://schemas.microsoft.com/office/powerpoint/2010/main" val="119921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0">
              <a:buNone/>
            </a:pPr>
            <a:r>
              <a:rPr lang="en-US">
                <a:latin typeface="Arial"/>
                <a:ea typeface="Arial Unicode MS"/>
                <a:cs typeface="Arial"/>
              </a:rPr>
              <a:t>For funding:</a:t>
            </a:r>
          </a:p>
          <a:p>
            <a:pPr marL="400050">
              <a:buFont typeface="Arial"/>
            </a:pPr>
            <a:r>
              <a:rPr lang="en-US">
                <a:latin typeface="Arial"/>
                <a:ea typeface="Arial Unicode MS"/>
                <a:cs typeface="Arial"/>
              </a:rPr>
              <a:t>1) Nurse education time is reimbursable by Medicare</a:t>
            </a:r>
          </a:p>
          <a:p>
            <a:pPr marL="400050">
              <a:buFont typeface="Arial"/>
            </a:pPr>
            <a:r>
              <a:rPr lang="en-US">
                <a:latin typeface="Arial"/>
                <a:ea typeface="Arial Unicode MS"/>
                <a:cs typeface="Arial"/>
              </a:rPr>
              <a:t>2) We will also seek grants to help get us off the ground</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8</a:t>
            </a:fld>
            <a:endParaRPr lang="en-US"/>
          </a:p>
        </p:txBody>
      </p:sp>
    </p:spTree>
    <p:extLst>
      <p:ext uri="{BB962C8B-B14F-4D97-AF65-F5344CB8AC3E}">
        <p14:creationId xmlns:p14="http://schemas.microsoft.com/office/powerpoint/2010/main" val="2517696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nSpc>
                <a:spcPct val="100000"/>
              </a:lnSpc>
              <a:spcBef>
                <a:spcPts val="0"/>
              </a:spcBef>
            </a:pPr>
            <a:r>
              <a:rPr lang="en-US">
                <a:latin typeface="Arial"/>
                <a:ea typeface="Arial Unicode MS"/>
                <a:cs typeface="Arial"/>
              </a:rPr>
              <a:t>Our solution is specific to those newly diagnosed. It is free to the patient, but billable to insurance. </a:t>
            </a:r>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9</a:t>
            </a:fld>
            <a:endParaRPr lang="en-US"/>
          </a:p>
        </p:txBody>
      </p:sp>
      <p:sp>
        <p:nvSpPr>
          <p:cNvPr id="8" name="Date Placeholder 7">
            <a:extLst>
              <a:ext uri="{FF2B5EF4-FFF2-40B4-BE49-F238E27FC236}">
                <a16:creationId xmlns:a16="http://schemas.microsoft.com/office/drawing/2014/main" id="{5907B63C-4422-9B4A-BE25-16919E63DE1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933627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36725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10" name="Picture 9">
            <a:extLst>
              <a:ext uri="{FF2B5EF4-FFF2-40B4-BE49-F238E27FC236}">
                <a16:creationId xmlns:a16="http://schemas.microsoft.com/office/drawing/2014/main" id="{8A2C7CF9-D9AF-D448-B4A7-008ACC888A03}"/>
              </a:ext>
            </a:extLst>
          </p:cNvPr>
          <p:cNvPicPr>
            <a:picLocks noChangeAspect="1"/>
          </p:cNvPicPr>
          <p:nvPr userDrawn="1"/>
        </p:nvPicPr>
        <p:blipFill>
          <a:blip r:embed="rId3"/>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DA31DAA-AF3D-4F32-9439-8E5262D64DBB}"/>
              </a:ext>
            </a:extLst>
          </p:cNvPr>
          <p:cNvPicPr>
            <a:picLocks noChangeAspect="1"/>
          </p:cNvPicPr>
          <p:nvPr userDrawn="1"/>
        </p:nvPicPr>
        <p:blipFill rotWithShape="1">
          <a:blip r:embed="rId4"/>
          <a:srcRect r="22682"/>
          <a:stretch/>
        </p:blipFill>
        <p:spPr>
          <a:xfrm>
            <a:off x="2622297" y="6164857"/>
            <a:ext cx="3016503" cy="696005"/>
          </a:xfrm>
          <a:prstGeom prst="rect">
            <a:avLst/>
          </a:prstGeom>
        </p:spPr>
      </p:pic>
    </p:spTree>
    <p:custDataLst>
      <p:tags r:id="rId1"/>
    </p:custDataLst>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5"/>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6"/>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title, sub magenta">
    <p:bg>
      <p:bgPr>
        <a:solidFill>
          <a:schemeClr val="accent4">
            <a:lumMod val="75000"/>
          </a:schemeClr>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extLst>
      <p:ext uri="{BB962C8B-B14F-4D97-AF65-F5344CB8AC3E}">
        <p14:creationId xmlns:p14="http://schemas.microsoft.com/office/powerpoint/2010/main" val="1868104539"/>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graphic">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2" name="Title 1">
            <a:extLst>
              <a:ext uri="{FF2B5EF4-FFF2-40B4-BE49-F238E27FC236}">
                <a16:creationId xmlns:a16="http://schemas.microsoft.com/office/drawing/2014/main" id="{94550AF9-85EE-431B-BD54-F1FC8C6D421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160B6D8-A902-42D8-AB46-12D035F9250E}"/>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023ADA1-AE77-4E30-9860-A25034135C4F}"/>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multi imag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5" name="Picture Placeholder 3">
            <a:extLst>
              <a:ext uri="{FF2B5EF4-FFF2-40B4-BE49-F238E27FC236}">
                <a16:creationId xmlns:a16="http://schemas.microsoft.com/office/drawing/2014/main" id="{01EC1A14-743D-4EE0-A878-60807D3B445F}"/>
              </a:ext>
            </a:extLst>
          </p:cNvPr>
          <p:cNvSpPr>
            <a:spLocks noGrp="1"/>
          </p:cNvSpPr>
          <p:nvPr>
            <p:ph type="pic" sz="quarter" idx="18"/>
          </p:nvPr>
        </p:nvSpPr>
        <p:spPr>
          <a:xfrm>
            <a:off x="609600" y="1948212"/>
            <a:ext cx="2614268" cy="1758961"/>
          </a:xfrm>
        </p:spPr>
        <p:txBody>
          <a:bodyPr/>
          <a:lstStyle>
            <a:lvl1pPr marL="0" indent="0">
              <a:buNone/>
              <a:defRPr>
                <a:solidFill>
                  <a:schemeClr val="tx2"/>
                </a:solidFill>
              </a:defRPr>
            </a:lvl1pPr>
          </a:lstStyle>
          <a:p>
            <a:endParaRPr lang="en-US"/>
          </a:p>
        </p:txBody>
      </p:sp>
      <p:sp>
        <p:nvSpPr>
          <p:cNvPr id="16" name="Picture Placeholder 3">
            <a:extLst>
              <a:ext uri="{FF2B5EF4-FFF2-40B4-BE49-F238E27FC236}">
                <a16:creationId xmlns:a16="http://schemas.microsoft.com/office/drawing/2014/main" id="{38524962-5303-462F-AFF4-6DD4D159CBD1}"/>
              </a:ext>
            </a:extLst>
          </p:cNvPr>
          <p:cNvSpPr>
            <a:spLocks noGrp="1"/>
          </p:cNvSpPr>
          <p:nvPr>
            <p:ph type="pic" sz="quarter" idx="19"/>
          </p:nvPr>
        </p:nvSpPr>
        <p:spPr>
          <a:xfrm>
            <a:off x="3391237" y="1945660"/>
            <a:ext cx="2614268" cy="1758961"/>
          </a:xfrm>
        </p:spPr>
        <p:txBody>
          <a:bodyPr/>
          <a:lstStyle>
            <a:lvl1pPr marL="0" indent="0">
              <a:buNone/>
              <a:defRPr>
                <a:solidFill>
                  <a:schemeClr val="tx2"/>
                </a:solidFill>
              </a:defRPr>
            </a:lvl1pPr>
          </a:lstStyle>
          <a:p>
            <a:endParaRPr lang="en-US"/>
          </a:p>
        </p:txBody>
      </p:sp>
      <p:sp>
        <p:nvSpPr>
          <p:cNvPr id="17" name="Picture Placeholder 3">
            <a:extLst>
              <a:ext uri="{FF2B5EF4-FFF2-40B4-BE49-F238E27FC236}">
                <a16:creationId xmlns:a16="http://schemas.microsoft.com/office/drawing/2014/main" id="{A29742B1-CD48-4F91-AFDF-D371A06C7ABB}"/>
              </a:ext>
            </a:extLst>
          </p:cNvPr>
          <p:cNvSpPr>
            <a:spLocks noGrp="1"/>
          </p:cNvSpPr>
          <p:nvPr>
            <p:ph type="pic" sz="quarter" idx="20"/>
          </p:nvPr>
        </p:nvSpPr>
        <p:spPr>
          <a:xfrm>
            <a:off x="6172874" y="1952040"/>
            <a:ext cx="2614268" cy="1758961"/>
          </a:xfrm>
        </p:spPr>
        <p:txBody>
          <a:bodyPr/>
          <a:lstStyle>
            <a:lvl1pPr marL="0" indent="0">
              <a:buNone/>
              <a:defRPr>
                <a:solidFill>
                  <a:schemeClr val="tx2"/>
                </a:solidFill>
              </a:defRPr>
            </a:lvl1pPr>
          </a:lstStyle>
          <a:p>
            <a:endParaRPr lang="en-US"/>
          </a:p>
        </p:txBody>
      </p:sp>
      <p:sp>
        <p:nvSpPr>
          <p:cNvPr id="19" name="Picture Placeholder 3">
            <a:extLst>
              <a:ext uri="{FF2B5EF4-FFF2-40B4-BE49-F238E27FC236}">
                <a16:creationId xmlns:a16="http://schemas.microsoft.com/office/drawing/2014/main" id="{147CD88C-B619-41B1-A824-C7444ACE32F3}"/>
              </a:ext>
            </a:extLst>
          </p:cNvPr>
          <p:cNvSpPr>
            <a:spLocks noGrp="1"/>
          </p:cNvSpPr>
          <p:nvPr>
            <p:ph type="pic" sz="quarter" idx="21"/>
          </p:nvPr>
        </p:nvSpPr>
        <p:spPr>
          <a:xfrm>
            <a:off x="8954510" y="1961445"/>
            <a:ext cx="2614268" cy="1758961"/>
          </a:xfrm>
        </p:spPr>
        <p:txBody>
          <a:bodyPr/>
          <a:lstStyle>
            <a:lvl1pPr marL="0" indent="0">
              <a:buNone/>
              <a:defRPr>
                <a:solidFill>
                  <a:schemeClr val="tx2"/>
                </a:solidFill>
              </a:defRPr>
            </a:lvl1pPr>
          </a:lstStyle>
          <a:p>
            <a:endParaRPr lang="en-US"/>
          </a:p>
        </p:txBody>
      </p:sp>
      <p:sp>
        <p:nvSpPr>
          <p:cNvPr id="24" name="Picture Placeholder 3">
            <a:extLst>
              <a:ext uri="{FF2B5EF4-FFF2-40B4-BE49-F238E27FC236}">
                <a16:creationId xmlns:a16="http://schemas.microsoft.com/office/drawing/2014/main" id="{62F96FA4-7CD5-434D-A000-4FC32EC33929}"/>
              </a:ext>
            </a:extLst>
          </p:cNvPr>
          <p:cNvSpPr>
            <a:spLocks noGrp="1"/>
          </p:cNvSpPr>
          <p:nvPr>
            <p:ph type="pic" sz="quarter" idx="22"/>
          </p:nvPr>
        </p:nvSpPr>
        <p:spPr>
          <a:xfrm>
            <a:off x="609600" y="3891865"/>
            <a:ext cx="2614268" cy="1758961"/>
          </a:xfrm>
        </p:spPr>
        <p:txBody>
          <a:bodyPr/>
          <a:lstStyle>
            <a:lvl1pPr marL="0" indent="0">
              <a:buNone/>
              <a:defRPr>
                <a:solidFill>
                  <a:schemeClr val="tx2"/>
                </a:solidFill>
              </a:defRPr>
            </a:lvl1pPr>
          </a:lstStyle>
          <a:p>
            <a:endParaRPr lang="en-US"/>
          </a:p>
        </p:txBody>
      </p:sp>
      <p:sp>
        <p:nvSpPr>
          <p:cNvPr id="25" name="Picture Placeholder 3">
            <a:extLst>
              <a:ext uri="{FF2B5EF4-FFF2-40B4-BE49-F238E27FC236}">
                <a16:creationId xmlns:a16="http://schemas.microsoft.com/office/drawing/2014/main" id="{BBEE7ABE-77AD-4A40-ADED-D83B23F64A8C}"/>
              </a:ext>
            </a:extLst>
          </p:cNvPr>
          <p:cNvSpPr>
            <a:spLocks noGrp="1"/>
          </p:cNvSpPr>
          <p:nvPr>
            <p:ph type="pic" sz="quarter" idx="23"/>
          </p:nvPr>
        </p:nvSpPr>
        <p:spPr>
          <a:xfrm>
            <a:off x="3391237" y="3889313"/>
            <a:ext cx="2614268" cy="1758961"/>
          </a:xfrm>
        </p:spPr>
        <p:txBody>
          <a:bodyPr/>
          <a:lstStyle>
            <a:lvl1pPr marL="0" indent="0">
              <a:buNone/>
              <a:defRPr>
                <a:solidFill>
                  <a:schemeClr val="tx2"/>
                </a:solidFill>
              </a:defRPr>
            </a:lvl1pPr>
          </a:lstStyle>
          <a:p>
            <a:endParaRPr lang="en-US"/>
          </a:p>
        </p:txBody>
      </p:sp>
      <p:sp>
        <p:nvSpPr>
          <p:cNvPr id="26" name="Picture Placeholder 3">
            <a:extLst>
              <a:ext uri="{FF2B5EF4-FFF2-40B4-BE49-F238E27FC236}">
                <a16:creationId xmlns:a16="http://schemas.microsoft.com/office/drawing/2014/main" id="{370C06F7-5603-41E6-8BD9-06EDA6C60220}"/>
              </a:ext>
            </a:extLst>
          </p:cNvPr>
          <p:cNvSpPr>
            <a:spLocks noGrp="1"/>
          </p:cNvSpPr>
          <p:nvPr>
            <p:ph type="pic" sz="quarter" idx="26"/>
          </p:nvPr>
        </p:nvSpPr>
        <p:spPr>
          <a:xfrm>
            <a:off x="6172874" y="3895693"/>
            <a:ext cx="2614268" cy="1758961"/>
          </a:xfrm>
        </p:spPr>
        <p:txBody>
          <a:bodyPr/>
          <a:lstStyle>
            <a:lvl1pPr marL="0" indent="0">
              <a:buNone/>
              <a:defRPr>
                <a:solidFill>
                  <a:schemeClr val="tx2"/>
                </a:solidFill>
              </a:defRPr>
            </a:lvl1pPr>
          </a:lstStyle>
          <a:p>
            <a:endParaRPr lang="en-US"/>
          </a:p>
        </p:txBody>
      </p:sp>
      <p:sp>
        <p:nvSpPr>
          <p:cNvPr id="27" name="Picture Placeholder 3">
            <a:extLst>
              <a:ext uri="{FF2B5EF4-FFF2-40B4-BE49-F238E27FC236}">
                <a16:creationId xmlns:a16="http://schemas.microsoft.com/office/drawing/2014/main" id="{A2C71AB9-038D-4843-9665-137E2D47BE47}"/>
              </a:ext>
            </a:extLst>
          </p:cNvPr>
          <p:cNvSpPr>
            <a:spLocks noGrp="1"/>
          </p:cNvSpPr>
          <p:nvPr>
            <p:ph type="pic" sz="quarter" idx="27"/>
          </p:nvPr>
        </p:nvSpPr>
        <p:spPr>
          <a:xfrm>
            <a:off x="8954510" y="3905098"/>
            <a:ext cx="2614268" cy="1758961"/>
          </a:xfrm>
        </p:spPr>
        <p:txBody>
          <a:bodyPr/>
          <a:lstStyle>
            <a:lvl1pPr marL="0" indent="0">
              <a:buNone/>
              <a:defRPr>
                <a:solidFill>
                  <a:schemeClr val="tx2"/>
                </a:solidFill>
              </a:defRPr>
            </a:lvl1pPr>
          </a:lstStyle>
          <a:p>
            <a:endParaRPr lang="en-US"/>
          </a:p>
        </p:txBody>
      </p:sp>
      <p:sp>
        <p:nvSpPr>
          <p:cNvPr id="2" name="Title 1">
            <a:extLst>
              <a:ext uri="{FF2B5EF4-FFF2-40B4-BE49-F238E27FC236}">
                <a16:creationId xmlns:a16="http://schemas.microsoft.com/office/drawing/2014/main" id="{D5FCFA94-6B37-49F1-850E-3358476DEEA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D20CB62-9910-41B7-AE83-DF549EE6D6E4}"/>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157097749"/>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bullets">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83C15858-F7D2-448E-AC37-B9D644F6BD09}"/>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53B689D7-D8FA-4F51-9AA0-F53B86123D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08C8B9-19E9-48BB-B9CB-00227891D9C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9" name="Content Placeholder 4">
            <a:extLst>
              <a:ext uri="{FF2B5EF4-FFF2-40B4-BE49-F238E27FC236}">
                <a16:creationId xmlns:a16="http://schemas.microsoft.com/office/drawing/2014/main" id="{DDC31D03-1592-4FFD-A8B8-E8D0941E316B}"/>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header,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9042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b="1" dirty="0" smtClean="0">
                <a:solidFill>
                  <a:schemeClr val="tx1"/>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7" name="Text Placeholder 4"/>
          <p:cNvSpPr>
            <a:spLocks noGrp="1"/>
          </p:cNvSpPr>
          <p:nvPr>
            <p:ph type="body" sz="quarter" idx="10"/>
          </p:nvPr>
        </p:nvSpPr>
        <p:spPr>
          <a:xfrm>
            <a:off x="609600" y="868681"/>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7AF03CF5-4739-4CC7-AEE2-0B9F7454F43F}"/>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017F2A2F-0AA0-4515-934D-5D4BC9381F8D}"/>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0E1354D-3E5E-4E4A-9CA0-60C3AEE5C72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1520DDBA-6507-43D9-B5D6-89F38C956D57}"/>
              </a:ext>
            </a:extLst>
          </p:cNvPr>
          <p:cNvSpPr>
            <a:spLocks noGrp="1"/>
          </p:cNvSpPr>
          <p:nvPr>
            <p:ph sz="quarter" idx="22"/>
          </p:nvPr>
        </p:nvSpPr>
        <p:spPr>
          <a:xfrm>
            <a:off x="609600" y="2266122"/>
            <a:ext cx="10972800" cy="365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2096843"/>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2"/>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8" name="Picture 7">
            <a:extLst>
              <a:ext uri="{FF2B5EF4-FFF2-40B4-BE49-F238E27FC236}">
                <a16:creationId xmlns:a16="http://schemas.microsoft.com/office/drawing/2014/main" id="{9EB5F0E6-1418-304D-A3B5-7877DF7DD1B2}"/>
              </a:ext>
            </a:extLst>
          </p:cNvPr>
          <p:cNvPicPr>
            <a:picLocks noChangeAspect="1"/>
          </p:cNvPicPr>
          <p:nvPr userDrawn="1"/>
        </p:nvPicPr>
        <p:blipFill>
          <a:blip r:embed="rId3"/>
          <a:stretch>
            <a:fillRect/>
          </a:stretch>
        </p:blipFill>
        <p:spPr>
          <a:xfrm>
            <a:off x="537553" y="6175017"/>
            <a:ext cx="2013624" cy="504482"/>
          </a:xfrm>
          <a:prstGeom prst="rect">
            <a:avLst/>
          </a:prstGeom>
        </p:spPr>
      </p:pic>
    </p:spTree>
    <p:custDataLst>
      <p:tags r:id="rId1"/>
    </p:custDataLst>
    <p:extLst>
      <p:ext uri="{BB962C8B-B14F-4D97-AF65-F5344CB8AC3E}">
        <p14:creationId xmlns:p14="http://schemas.microsoft.com/office/powerpoint/2010/main" val="3806374034"/>
      </p:ext>
    </p:extLst>
  </p:cSld>
  <p:clrMapOvr>
    <a:masterClrMapping/>
  </p:clrMapOvr>
  <p:transition>
    <p:fade/>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hart inf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tx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450D3E58-915E-457E-AED4-0288379A0A64}"/>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8BD55E13-02BE-4E33-B183-388B58486F6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B9B263-0D8F-40A0-A832-EF1BE0984DB2}"/>
              </a:ext>
            </a:extLst>
          </p:cNvPr>
          <p:cNvSpPr>
            <a:spLocks noGrp="1"/>
          </p:cNvSpPr>
          <p:nvPr>
            <p:ph type="sldNum" sz="quarter" idx="21"/>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title, bullets">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C504591F-D3FF-43BE-BDD3-44D31344A53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73FD6D03-C1C3-4357-B38C-ACA608B37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1E908F-6C9E-4AA3-9F59-8ED5F603DA5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38527A99-8CC5-4235-BC4F-5ABE0627F22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2A105EBD-351D-4505-98DB-920A7CDF3028}"/>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2FCE3E10-278E-41E3-B8A0-C73ADA2C272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1A62B7-E758-4594-B5E7-6F001A3CB102}"/>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4323909A-81C3-4277-9039-921D923903B8}"/>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DAAF54C2-8FC0-4DD0-9AA2-8C9B0214D6D5}"/>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79EA6ED1-A2B2-43FF-B4A8-651685E8F2F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2" name="Text Placeholder 14">
            <a:extLst>
              <a:ext uri="{FF2B5EF4-FFF2-40B4-BE49-F238E27FC236}">
                <a16:creationId xmlns:a16="http://schemas.microsoft.com/office/drawing/2014/main" id="{4ABC5773-4523-4921-89C9-CC89919286AD}"/>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1B6C8F46-B352-4510-97D0-BE486D8D816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69F6AB7-D22C-40D5-BF0E-EE8000C5BF48}"/>
              </a:ext>
            </a:extLst>
          </p:cNvPr>
          <p:cNvSpPr>
            <a:spLocks noGrp="1"/>
          </p:cNvSpPr>
          <p:nvPr>
            <p:ph type="sldNum" sz="quarter" idx="27"/>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CFC7D71-9B07-42C1-9728-35E0E94E8FC1}"/>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6203159-F37F-48BC-BD51-5BFE655249E7}"/>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64008341"/>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RIGH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FA5E5E89-9046-4B92-81F8-9FE18634F9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2DFA1F13-D00D-4129-B06E-EC06EA440B4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355035C5-22EB-4249-A65B-DF616251860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20868CF-4AEC-4320-B897-E2C930BE17E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F7DBC7AF-8BED-44DE-9C7F-512660417EEF}"/>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4AEBAA0A-9D44-4D9C-B711-B7FECFEEAAA0}"/>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line title, bullets">
    <p:spTree>
      <p:nvGrpSpPr>
        <p:cNvPr id="1" name=""/>
        <p:cNvGrpSpPr/>
        <p:nvPr/>
      </p:nvGrpSpPr>
      <p:grpSpPr>
        <a:xfrm>
          <a:off x="0" y="0"/>
          <a:ext cx="0" cy="0"/>
          <a:chOff x="0" y="0"/>
          <a:chExt cx="0" cy="0"/>
        </a:xfrm>
      </p:grpSpPr>
      <p:sp>
        <p:nvSpPr>
          <p:cNvPr id="19" name="Text Placeholder 14">
            <a:extLst>
              <a:ext uri="{FF2B5EF4-FFF2-40B4-BE49-F238E27FC236}">
                <a16:creationId xmlns:a16="http://schemas.microsoft.com/office/drawing/2014/main" id="{39D5B29B-D593-414D-9905-2654EE1F88A5}"/>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0" name="Text Placeholder 14">
            <a:extLst>
              <a:ext uri="{FF2B5EF4-FFF2-40B4-BE49-F238E27FC236}">
                <a16:creationId xmlns:a16="http://schemas.microsoft.com/office/drawing/2014/main" id="{508706A0-D22F-4B03-AD09-292FF112655A}"/>
              </a:ext>
            </a:extLst>
          </p:cNvPr>
          <p:cNvSpPr>
            <a:spLocks noGrp="1"/>
          </p:cNvSpPr>
          <p:nvPr>
            <p:ph type="body" sz="quarter" idx="32"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1" name="Text Placeholder 3">
            <a:extLst>
              <a:ext uri="{FF2B5EF4-FFF2-40B4-BE49-F238E27FC236}">
                <a16:creationId xmlns:a16="http://schemas.microsoft.com/office/drawing/2014/main" id="{5F3EB15A-5BC3-4367-BB21-CCA11C753628}"/>
              </a:ext>
            </a:extLst>
          </p:cNvPr>
          <p:cNvSpPr>
            <a:spLocks noGrp="1"/>
          </p:cNvSpPr>
          <p:nvPr>
            <p:ph type="body" sz="quarter" idx="22"/>
          </p:nvPr>
        </p:nvSpPr>
        <p:spPr>
          <a:xfrm>
            <a:off x="603250" y="1406632"/>
            <a:ext cx="5143500" cy="371157"/>
          </a:xfrm>
        </p:spPr>
        <p:txBody>
          <a:bodyPr/>
          <a:lstStyle>
            <a:lvl1pPr marL="0" indent="0">
              <a:buNone/>
              <a:defRPr sz="2000" b="1">
                <a:solidFill>
                  <a:schemeClr val="tx2"/>
                </a:solidFill>
              </a:defRPr>
            </a:lvl1pPr>
          </a:lstStyle>
          <a:p>
            <a:pPr lvl="0"/>
            <a:r>
              <a:rPr lang="en-US"/>
              <a:t>Click to edit</a:t>
            </a:r>
          </a:p>
        </p:txBody>
      </p:sp>
      <p:sp>
        <p:nvSpPr>
          <p:cNvPr id="22" name="Text Placeholder 3">
            <a:extLst>
              <a:ext uri="{FF2B5EF4-FFF2-40B4-BE49-F238E27FC236}">
                <a16:creationId xmlns:a16="http://schemas.microsoft.com/office/drawing/2014/main" id="{BD7D64E5-E39C-492B-9373-C950F64EBD4C}"/>
              </a:ext>
            </a:extLst>
          </p:cNvPr>
          <p:cNvSpPr>
            <a:spLocks noGrp="1"/>
          </p:cNvSpPr>
          <p:nvPr>
            <p:ph type="body" sz="quarter" idx="23"/>
          </p:nvPr>
        </p:nvSpPr>
        <p:spPr>
          <a:xfrm>
            <a:off x="6443186" y="1406633"/>
            <a:ext cx="5143500" cy="361745"/>
          </a:xfrm>
        </p:spPr>
        <p:txBody>
          <a:bodyPr/>
          <a:lstStyle>
            <a:lvl1pPr marL="0" indent="0">
              <a:buNone/>
              <a:defRPr sz="2000" b="1">
                <a:solidFill>
                  <a:schemeClr val="tx2"/>
                </a:solidFill>
              </a:defRPr>
            </a:lvl1pPr>
          </a:lstStyle>
          <a:p>
            <a:pPr lvl="0"/>
            <a:r>
              <a:rPr lang="en-US"/>
              <a:t>Click to edit</a:t>
            </a:r>
          </a:p>
        </p:txBody>
      </p:sp>
      <p:sp>
        <p:nvSpPr>
          <p:cNvPr id="23" name="Text Placeholder 3">
            <a:extLst>
              <a:ext uri="{FF2B5EF4-FFF2-40B4-BE49-F238E27FC236}">
                <a16:creationId xmlns:a16="http://schemas.microsoft.com/office/drawing/2014/main" id="{426E0646-0EC1-4A19-8A27-410C2E589238}"/>
              </a:ext>
            </a:extLst>
          </p:cNvPr>
          <p:cNvSpPr>
            <a:spLocks noGrp="1"/>
          </p:cNvSpPr>
          <p:nvPr>
            <p:ph type="body" sz="quarter" idx="24"/>
          </p:nvPr>
        </p:nvSpPr>
        <p:spPr>
          <a:xfrm>
            <a:off x="603251" y="1826717"/>
            <a:ext cx="5143500" cy="556457"/>
          </a:xfrm>
        </p:spPr>
        <p:txBody>
          <a:bodyPr/>
          <a:lstStyle>
            <a:lvl1pPr marL="0" indent="0">
              <a:buNone/>
              <a:defRPr sz="1500" b="0">
                <a:solidFill>
                  <a:schemeClr val="tx2"/>
                </a:solidFill>
              </a:defRPr>
            </a:lvl1pPr>
          </a:lstStyle>
          <a:p>
            <a:pPr lvl="0"/>
            <a:r>
              <a:rPr lang="en-US"/>
              <a:t>Click to edit</a:t>
            </a:r>
          </a:p>
        </p:txBody>
      </p:sp>
      <p:sp>
        <p:nvSpPr>
          <p:cNvPr id="24" name="Text Placeholder 3">
            <a:extLst>
              <a:ext uri="{FF2B5EF4-FFF2-40B4-BE49-F238E27FC236}">
                <a16:creationId xmlns:a16="http://schemas.microsoft.com/office/drawing/2014/main" id="{F995C9AD-54B7-4111-ABEA-B510643D6D01}"/>
              </a:ext>
            </a:extLst>
          </p:cNvPr>
          <p:cNvSpPr>
            <a:spLocks noGrp="1"/>
          </p:cNvSpPr>
          <p:nvPr>
            <p:ph type="body" sz="quarter" idx="25"/>
          </p:nvPr>
        </p:nvSpPr>
        <p:spPr>
          <a:xfrm>
            <a:off x="6443186" y="1826717"/>
            <a:ext cx="5143500" cy="556457"/>
          </a:xfrm>
        </p:spPr>
        <p:txBody>
          <a:bodyPr/>
          <a:lstStyle>
            <a:lvl1pPr marL="0" indent="0">
              <a:buNone/>
              <a:defRPr sz="1500" b="0">
                <a:solidFill>
                  <a:schemeClr val="tx2"/>
                </a:solidFill>
              </a:defRPr>
            </a:lvl1pPr>
          </a:lstStyle>
          <a:p>
            <a:pPr lvl="0"/>
            <a:r>
              <a:rPr lang="en-US"/>
              <a:t>Click to edit</a:t>
            </a:r>
          </a:p>
        </p:txBody>
      </p:sp>
      <p:sp>
        <p:nvSpPr>
          <p:cNvPr id="25" name="Text Placeholder 3">
            <a:extLst>
              <a:ext uri="{FF2B5EF4-FFF2-40B4-BE49-F238E27FC236}">
                <a16:creationId xmlns:a16="http://schemas.microsoft.com/office/drawing/2014/main" id="{FB356183-1EB8-4EF2-B0BB-F990BD15DF7D}"/>
              </a:ext>
            </a:extLst>
          </p:cNvPr>
          <p:cNvSpPr>
            <a:spLocks noGrp="1"/>
          </p:cNvSpPr>
          <p:nvPr>
            <p:ph type="body" sz="quarter" idx="26"/>
          </p:nvPr>
        </p:nvSpPr>
        <p:spPr>
          <a:xfrm>
            <a:off x="6443186" y="3110085"/>
            <a:ext cx="5143500" cy="556457"/>
          </a:xfrm>
        </p:spPr>
        <p:txBody>
          <a:bodyPr/>
          <a:lstStyle>
            <a:lvl1pPr marL="0" indent="0">
              <a:buNone/>
              <a:defRPr sz="1500" b="0">
                <a:solidFill>
                  <a:schemeClr val="tx2"/>
                </a:solidFill>
              </a:defRPr>
            </a:lvl1pPr>
          </a:lstStyle>
          <a:p>
            <a:pPr lvl="0"/>
            <a:r>
              <a:rPr lang="en-US"/>
              <a:t>Click to edit</a:t>
            </a:r>
          </a:p>
        </p:txBody>
      </p:sp>
      <p:sp>
        <p:nvSpPr>
          <p:cNvPr id="26" name="Text Placeholder 3">
            <a:extLst>
              <a:ext uri="{FF2B5EF4-FFF2-40B4-BE49-F238E27FC236}">
                <a16:creationId xmlns:a16="http://schemas.microsoft.com/office/drawing/2014/main" id="{D20B8A66-6880-43D3-8122-B6ACEB66A0DE}"/>
              </a:ext>
            </a:extLst>
          </p:cNvPr>
          <p:cNvSpPr>
            <a:spLocks noGrp="1"/>
          </p:cNvSpPr>
          <p:nvPr>
            <p:ph type="body" sz="quarter" idx="27"/>
          </p:nvPr>
        </p:nvSpPr>
        <p:spPr>
          <a:xfrm>
            <a:off x="603251" y="3110085"/>
            <a:ext cx="5143500" cy="556457"/>
          </a:xfrm>
        </p:spPr>
        <p:txBody>
          <a:bodyPr/>
          <a:lstStyle>
            <a:lvl1pPr marL="0" indent="0">
              <a:buNone/>
              <a:defRPr sz="1500" b="0">
                <a:solidFill>
                  <a:schemeClr val="tx2"/>
                </a:solidFill>
              </a:defRPr>
            </a:lvl1pPr>
          </a:lstStyle>
          <a:p>
            <a:pPr lvl="0"/>
            <a:r>
              <a:rPr lang="en-US"/>
              <a:t>Click to edit</a:t>
            </a:r>
          </a:p>
        </p:txBody>
      </p:sp>
      <p:sp>
        <p:nvSpPr>
          <p:cNvPr id="27" name="Text Placeholder 3">
            <a:extLst>
              <a:ext uri="{FF2B5EF4-FFF2-40B4-BE49-F238E27FC236}">
                <a16:creationId xmlns:a16="http://schemas.microsoft.com/office/drawing/2014/main" id="{EBA18470-B9C2-464B-B53B-54F7DDBB8A09}"/>
              </a:ext>
            </a:extLst>
          </p:cNvPr>
          <p:cNvSpPr>
            <a:spLocks noGrp="1"/>
          </p:cNvSpPr>
          <p:nvPr>
            <p:ph type="body" sz="quarter" idx="28"/>
          </p:nvPr>
        </p:nvSpPr>
        <p:spPr>
          <a:xfrm>
            <a:off x="603250" y="2589737"/>
            <a:ext cx="5143500" cy="519636"/>
          </a:xfrm>
        </p:spPr>
        <p:txBody>
          <a:bodyPr/>
          <a:lstStyle>
            <a:lvl1pPr marL="0" indent="0">
              <a:buNone/>
              <a:defRPr sz="3000" b="1">
                <a:solidFill>
                  <a:schemeClr val="accent1"/>
                </a:solidFill>
              </a:defRPr>
            </a:lvl1pPr>
          </a:lstStyle>
          <a:p>
            <a:pPr lvl="0"/>
            <a:r>
              <a:rPr lang="en-US"/>
              <a:t>Click to edit</a:t>
            </a:r>
          </a:p>
        </p:txBody>
      </p:sp>
      <p:sp>
        <p:nvSpPr>
          <p:cNvPr id="28" name="Text Placeholder 3">
            <a:extLst>
              <a:ext uri="{FF2B5EF4-FFF2-40B4-BE49-F238E27FC236}">
                <a16:creationId xmlns:a16="http://schemas.microsoft.com/office/drawing/2014/main" id="{D8B1B4F8-FD1B-44C6-AD8B-3D1338524700}"/>
              </a:ext>
            </a:extLst>
          </p:cNvPr>
          <p:cNvSpPr>
            <a:spLocks noGrp="1"/>
          </p:cNvSpPr>
          <p:nvPr>
            <p:ph type="body" sz="quarter" idx="29"/>
          </p:nvPr>
        </p:nvSpPr>
        <p:spPr>
          <a:xfrm>
            <a:off x="6445250" y="2589737"/>
            <a:ext cx="5143500" cy="519636"/>
          </a:xfrm>
        </p:spPr>
        <p:txBody>
          <a:bodyPr/>
          <a:lstStyle>
            <a:lvl1pPr marL="0" indent="0">
              <a:buNone/>
              <a:defRPr sz="3000" b="1">
                <a:solidFill>
                  <a:schemeClr val="accent2"/>
                </a:solidFill>
              </a:defRPr>
            </a:lvl1pPr>
          </a:lstStyle>
          <a:p>
            <a:pPr lvl="0"/>
            <a:r>
              <a:rPr lang="en-US"/>
              <a:t>Click to edit</a:t>
            </a:r>
          </a:p>
        </p:txBody>
      </p:sp>
      <p:sp>
        <p:nvSpPr>
          <p:cNvPr id="29" name="Text Placeholder 3">
            <a:extLst>
              <a:ext uri="{FF2B5EF4-FFF2-40B4-BE49-F238E27FC236}">
                <a16:creationId xmlns:a16="http://schemas.microsoft.com/office/drawing/2014/main" id="{667E46BF-FF09-469A-BC1B-948A6FDBEA9E}"/>
              </a:ext>
            </a:extLst>
          </p:cNvPr>
          <p:cNvSpPr>
            <a:spLocks noGrp="1"/>
          </p:cNvSpPr>
          <p:nvPr>
            <p:ph type="body" sz="quarter" idx="30"/>
          </p:nvPr>
        </p:nvSpPr>
        <p:spPr>
          <a:xfrm>
            <a:off x="3717503" y="3956568"/>
            <a:ext cx="2137868" cy="398488"/>
          </a:xfrm>
        </p:spPr>
        <p:txBody>
          <a:bodyPr/>
          <a:lstStyle>
            <a:lvl1pPr marL="0" indent="0">
              <a:buNone/>
              <a:defRPr sz="2000" b="1">
                <a:solidFill>
                  <a:schemeClr val="tx2"/>
                </a:solidFill>
              </a:defRPr>
            </a:lvl1pPr>
          </a:lstStyle>
          <a:p>
            <a:pPr lvl="0"/>
            <a:r>
              <a:rPr lang="en-US"/>
              <a:t>Click to edit</a:t>
            </a:r>
          </a:p>
        </p:txBody>
      </p:sp>
      <p:sp>
        <p:nvSpPr>
          <p:cNvPr id="30" name="Text Placeholder 3">
            <a:extLst>
              <a:ext uri="{FF2B5EF4-FFF2-40B4-BE49-F238E27FC236}">
                <a16:creationId xmlns:a16="http://schemas.microsoft.com/office/drawing/2014/main" id="{0EF7A047-DC61-43FF-8686-C213B567E476}"/>
              </a:ext>
            </a:extLst>
          </p:cNvPr>
          <p:cNvSpPr>
            <a:spLocks noGrp="1"/>
          </p:cNvSpPr>
          <p:nvPr>
            <p:ph type="body" sz="quarter" idx="31"/>
          </p:nvPr>
        </p:nvSpPr>
        <p:spPr>
          <a:xfrm>
            <a:off x="9465434" y="3956568"/>
            <a:ext cx="2116967" cy="398488"/>
          </a:xfrm>
        </p:spPr>
        <p:txBody>
          <a:bodyPr/>
          <a:lstStyle>
            <a:lvl1pPr marL="0" indent="0">
              <a:buNone/>
              <a:defRPr sz="2000" b="1">
                <a:solidFill>
                  <a:schemeClr val="tx2"/>
                </a:solidFill>
              </a:defRPr>
            </a:lvl1pPr>
          </a:lstStyle>
          <a:p>
            <a:pPr lvl="0"/>
            <a:r>
              <a:rPr lang="en-US"/>
              <a:t>Click to edit</a:t>
            </a:r>
          </a:p>
        </p:txBody>
      </p:sp>
      <p:sp>
        <p:nvSpPr>
          <p:cNvPr id="31" name="Text Placeholder 3">
            <a:extLst>
              <a:ext uri="{FF2B5EF4-FFF2-40B4-BE49-F238E27FC236}">
                <a16:creationId xmlns:a16="http://schemas.microsoft.com/office/drawing/2014/main" id="{2269DF5D-3FA3-4059-973F-3FE193DE0E4C}"/>
              </a:ext>
            </a:extLst>
          </p:cNvPr>
          <p:cNvSpPr>
            <a:spLocks noGrp="1"/>
          </p:cNvSpPr>
          <p:nvPr>
            <p:ph type="body" sz="quarter" idx="33"/>
          </p:nvPr>
        </p:nvSpPr>
        <p:spPr>
          <a:xfrm>
            <a:off x="9465435" y="4482056"/>
            <a:ext cx="2116966"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2" name="Text Placeholder 3">
            <a:extLst>
              <a:ext uri="{FF2B5EF4-FFF2-40B4-BE49-F238E27FC236}">
                <a16:creationId xmlns:a16="http://schemas.microsoft.com/office/drawing/2014/main" id="{F35EC680-5173-4D51-9F43-B5ABF0130B9E}"/>
              </a:ext>
            </a:extLst>
          </p:cNvPr>
          <p:cNvSpPr>
            <a:spLocks noGrp="1"/>
          </p:cNvSpPr>
          <p:nvPr>
            <p:ph type="body" sz="quarter" idx="34"/>
          </p:nvPr>
        </p:nvSpPr>
        <p:spPr>
          <a:xfrm>
            <a:off x="3717503" y="4482056"/>
            <a:ext cx="2137867"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3" name="Text Placeholder 3">
            <a:extLst>
              <a:ext uri="{FF2B5EF4-FFF2-40B4-BE49-F238E27FC236}">
                <a16:creationId xmlns:a16="http://schemas.microsoft.com/office/drawing/2014/main" id="{EDAFBC1F-1BD0-47A1-A67C-290314D3F665}"/>
              </a:ext>
            </a:extLst>
          </p:cNvPr>
          <p:cNvSpPr>
            <a:spLocks noGrp="1"/>
          </p:cNvSpPr>
          <p:nvPr>
            <p:ph type="body" sz="quarter" idx="35"/>
          </p:nvPr>
        </p:nvSpPr>
        <p:spPr>
          <a:xfrm>
            <a:off x="7829943" y="4482056"/>
            <a:ext cx="1438975"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4" name="Text Placeholder 3">
            <a:extLst>
              <a:ext uri="{FF2B5EF4-FFF2-40B4-BE49-F238E27FC236}">
                <a16:creationId xmlns:a16="http://schemas.microsoft.com/office/drawing/2014/main" id="{FE857EBA-E4D8-4A75-B09D-1678C7F7EB32}"/>
              </a:ext>
            </a:extLst>
          </p:cNvPr>
          <p:cNvSpPr>
            <a:spLocks noGrp="1"/>
          </p:cNvSpPr>
          <p:nvPr>
            <p:ph type="body" sz="quarter" idx="36" hasCustomPrompt="1"/>
          </p:nvPr>
        </p:nvSpPr>
        <p:spPr>
          <a:xfrm>
            <a:off x="7829945" y="3898709"/>
            <a:ext cx="1438974" cy="519636"/>
          </a:xfrm>
        </p:spPr>
        <p:txBody>
          <a:bodyPr/>
          <a:lstStyle>
            <a:lvl1pPr marL="0" indent="0">
              <a:buNone/>
              <a:defRPr sz="3667" b="1">
                <a:solidFill>
                  <a:schemeClr val="accent2"/>
                </a:solidFill>
              </a:defRPr>
            </a:lvl1pPr>
          </a:lstStyle>
          <a:p>
            <a:pPr lvl="0"/>
            <a:r>
              <a:rPr lang="en-US"/>
              <a:t>edit</a:t>
            </a:r>
          </a:p>
        </p:txBody>
      </p:sp>
      <p:sp>
        <p:nvSpPr>
          <p:cNvPr id="35" name="Text Placeholder 3">
            <a:extLst>
              <a:ext uri="{FF2B5EF4-FFF2-40B4-BE49-F238E27FC236}">
                <a16:creationId xmlns:a16="http://schemas.microsoft.com/office/drawing/2014/main" id="{3A708712-0D12-46A2-AA01-0ACC7D633301}"/>
              </a:ext>
            </a:extLst>
          </p:cNvPr>
          <p:cNvSpPr>
            <a:spLocks noGrp="1"/>
          </p:cNvSpPr>
          <p:nvPr>
            <p:ph type="body" sz="quarter" idx="37"/>
          </p:nvPr>
        </p:nvSpPr>
        <p:spPr>
          <a:xfrm>
            <a:off x="2133681" y="4482056"/>
            <a:ext cx="1412289"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6" name="Text Placeholder 3">
            <a:extLst>
              <a:ext uri="{FF2B5EF4-FFF2-40B4-BE49-F238E27FC236}">
                <a16:creationId xmlns:a16="http://schemas.microsoft.com/office/drawing/2014/main" id="{63C77796-ADDC-42C7-9A84-710C309664B3}"/>
              </a:ext>
            </a:extLst>
          </p:cNvPr>
          <p:cNvSpPr>
            <a:spLocks noGrp="1"/>
          </p:cNvSpPr>
          <p:nvPr>
            <p:ph type="body" sz="quarter" idx="38" hasCustomPrompt="1"/>
          </p:nvPr>
        </p:nvSpPr>
        <p:spPr>
          <a:xfrm>
            <a:off x="2133683" y="3898709"/>
            <a:ext cx="1412288" cy="519636"/>
          </a:xfrm>
        </p:spPr>
        <p:txBody>
          <a:bodyPr/>
          <a:lstStyle>
            <a:lvl1pPr marL="0" indent="0">
              <a:buNone/>
              <a:defRPr sz="3667" b="1">
                <a:solidFill>
                  <a:schemeClr val="accent1"/>
                </a:solidFill>
              </a:defRPr>
            </a:lvl1pPr>
          </a:lstStyle>
          <a:p>
            <a:pPr lvl="0"/>
            <a:r>
              <a:rPr lang="en-US"/>
              <a:t>edit</a:t>
            </a:r>
          </a:p>
        </p:txBody>
      </p:sp>
      <p:sp>
        <p:nvSpPr>
          <p:cNvPr id="5" name="Title 4">
            <a:extLst>
              <a:ext uri="{FF2B5EF4-FFF2-40B4-BE49-F238E27FC236}">
                <a16:creationId xmlns:a16="http://schemas.microsoft.com/office/drawing/2014/main" id="{2418D3A5-77FA-4FE7-AF20-8ED6E498634E}"/>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17DCF1C3-A10F-4592-BC63-5F5FCD2A7480}"/>
              </a:ext>
            </a:extLst>
          </p:cNvPr>
          <p:cNvSpPr>
            <a:spLocks noGrp="1"/>
          </p:cNvSpPr>
          <p:nvPr>
            <p:ph type="sldNum" sz="quarter" idx="3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22406525"/>
      </p:ext>
    </p:extLst>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 columns 1x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4BE6475-7D45-4EB4-9A82-F07E160458C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D5836718-9BE9-4DF7-BFF0-67B38F0C2FC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F2FB29F8-F766-4EEA-AF0A-8D7125B1D46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7BDBF51-BDD9-47D4-9794-DE9814A353B8}"/>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A5E8EF69-874A-4E0D-AD1E-091E247D8856}"/>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147EF838-90C8-498B-BDB5-00F7E3918ACF}"/>
              </a:ext>
            </a:extLst>
          </p:cNvPr>
          <p:cNvSpPr>
            <a:spLocks noGrp="1"/>
          </p:cNvSpPr>
          <p:nvPr>
            <p:ph sz="quarter" idx="26"/>
          </p:nvPr>
        </p:nvSpPr>
        <p:spPr>
          <a:xfrm>
            <a:off x="4344924"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1BDA823C-A7CA-4268-A35C-1C4D5D386E20}"/>
              </a:ext>
            </a:extLst>
          </p:cNvPr>
          <p:cNvSpPr>
            <a:spLocks noGrp="1"/>
          </p:cNvSpPr>
          <p:nvPr>
            <p:ph sz="quarter" idx="27"/>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ub, columns 1x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BFE4F-52EC-EA4C-8174-6D0AB121C043}"/>
              </a:ext>
            </a:extLst>
          </p:cNvPr>
          <p:cNvSpPr/>
          <p:nvPr userDrawn="1"/>
        </p:nvSpPr>
        <p:spPr bwMode="auto">
          <a:xfrm>
            <a:off x="57765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Rectangle 12">
            <a:extLst>
              <a:ext uri="{FF2B5EF4-FFF2-40B4-BE49-F238E27FC236}">
                <a16:creationId xmlns:a16="http://schemas.microsoft.com/office/drawing/2014/main" id="{2129C99D-1F64-7E4F-B8C3-B8B45961F027}"/>
              </a:ext>
            </a:extLst>
          </p:cNvPr>
          <p:cNvSpPr/>
          <p:nvPr userDrawn="1"/>
        </p:nvSpPr>
        <p:spPr bwMode="auto">
          <a:xfrm>
            <a:off x="4349566"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88B694DC-BD9A-A442-9ACD-4F245C97A9FC}"/>
              </a:ext>
            </a:extLst>
          </p:cNvPr>
          <p:cNvSpPr/>
          <p:nvPr userDrawn="1"/>
        </p:nvSpPr>
        <p:spPr bwMode="auto">
          <a:xfrm>
            <a:off x="810240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a:extLst>
              <a:ext uri="{FF2B5EF4-FFF2-40B4-BE49-F238E27FC236}">
                <a16:creationId xmlns:a16="http://schemas.microsoft.com/office/drawing/2014/main" id="{99CDC70B-08BA-B44B-8C3E-30BE82F98C48}"/>
              </a:ext>
            </a:extLst>
          </p:cNvPr>
          <p:cNvSpPr>
            <a:spLocks noGrp="1"/>
          </p:cNvSpPr>
          <p:nvPr>
            <p:ph type="body" sz="quarter" idx="22"/>
          </p:nvPr>
        </p:nvSpPr>
        <p:spPr>
          <a:xfrm>
            <a:off x="8308756" y="1276350"/>
            <a:ext cx="3075517" cy="508000"/>
          </a:xfrm>
        </p:spPr>
        <p:txBody>
          <a:bodyPr/>
          <a:lstStyle>
            <a:lvl1pPr marL="0" indent="0">
              <a:buNone/>
              <a:defRPr sz="2400" b="1">
                <a:solidFill>
                  <a:schemeClr val="tx2"/>
                </a:solidFill>
              </a:defRPr>
            </a:lvl1pPr>
          </a:lstStyle>
          <a:p>
            <a:pPr lvl="0"/>
            <a:endParaRPr lang="en-US"/>
          </a:p>
        </p:txBody>
      </p:sp>
      <p:sp>
        <p:nvSpPr>
          <p:cNvPr id="20" name="Text Placeholder 2">
            <a:extLst>
              <a:ext uri="{FF2B5EF4-FFF2-40B4-BE49-F238E27FC236}">
                <a16:creationId xmlns:a16="http://schemas.microsoft.com/office/drawing/2014/main" id="{3DE90F85-A45B-EB4F-885E-BDA161417B72}"/>
              </a:ext>
            </a:extLst>
          </p:cNvPr>
          <p:cNvSpPr>
            <a:spLocks noGrp="1"/>
          </p:cNvSpPr>
          <p:nvPr>
            <p:ph type="body" sz="quarter" idx="23"/>
          </p:nvPr>
        </p:nvSpPr>
        <p:spPr>
          <a:xfrm>
            <a:off x="4578452" y="1276350"/>
            <a:ext cx="3075517" cy="508000"/>
          </a:xfrm>
        </p:spPr>
        <p:txBody>
          <a:bodyPr/>
          <a:lstStyle>
            <a:lvl1pPr marL="0" indent="0">
              <a:buNone/>
              <a:defRPr sz="2400" b="1">
                <a:solidFill>
                  <a:schemeClr val="tx2"/>
                </a:solidFill>
              </a:defRPr>
            </a:lvl1pPr>
          </a:lstStyle>
          <a:p>
            <a:pPr lvl="0"/>
            <a:endParaRPr lang="en-US"/>
          </a:p>
        </p:txBody>
      </p:sp>
      <p:sp>
        <p:nvSpPr>
          <p:cNvPr id="21" name="Text Placeholder 2">
            <a:extLst>
              <a:ext uri="{FF2B5EF4-FFF2-40B4-BE49-F238E27FC236}">
                <a16:creationId xmlns:a16="http://schemas.microsoft.com/office/drawing/2014/main" id="{581FD44C-15D5-4E4E-9A40-D4A5205C1D14}"/>
              </a:ext>
            </a:extLst>
          </p:cNvPr>
          <p:cNvSpPr>
            <a:spLocks noGrp="1"/>
          </p:cNvSpPr>
          <p:nvPr>
            <p:ph type="body" sz="quarter" idx="24"/>
          </p:nvPr>
        </p:nvSpPr>
        <p:spPr>
          <a:xfrm>
            <a:off x="789047" y="1276350"/>
            <a:ext cx="3075517" cy="508000"/>
          </a:xfrm>
        </p:spPr>
        <p:txBody>
          <a:bodyPr/>
          <a:lstStyle>
            <a:lvl1pPr marL="0" indent="0">
              <a:buNone/>
              <a:defRPr sz="2400" b="1">
                <a:solidFill>
                  <a:schemeClr val="tx2"/>
                </a:solidFill>
              </a:defRPr>
            </a:lvl1pPr>
          </a:lstStyle>
          <a:p>
            <a:pPr lvl="0"/>
            <a:endParaRPr lang="en-US"/>
          </a:p>
        </p:txBody>
      </p:sp>
      <p:sp>
        <p:nvSpPr>
          <p:cNvPr id="5" name="Text Placeholder 4">
            <a:extLst>
              <a:ext uri="{FF2B5EF4-FFF2-40B4-BE49-F238E27FC236}">
                <a16:creationId xmlns:a16="http://schemas.microsoft.com/office/drawing/2014/main" id="{BA1D6CA6-DC3E-9040-8CD5-3433B67B4B12}"/>
              </a:ext>
            </a:extLst>
          </p:cNvPr>
          <p:cNvSpPr>
            <a:spLocks noGrp="1"/>
          </p:cNvSpPr>
          <p:nvPr>
            <p:ph type="body" sz="quarter" idx="25"/>
          </p:nvPr>
        </p:nvSpPr>
        <p:spPr>
          <a:xfrm>
            <a:off x="789047"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2" name="Text Placeholder 4">
            <a:extLst>
              <a:ext uri="{FF2B5EF4-FFF2-40B4-BE49-F238E27FC236}">
                <a16:creationId xmlns:a16="http://schemas.microsoft.com/office/drawing/2014/main" id="{560DC261-35D6-E54B-AA97-58927CE6AFF5}"/>
              </a:ext>
            </a:extLst>
          </p:cNvPr>
          <p:cNvSpPr>
            <a:spLocks noGrp="1"/>
          </p:cNvSpPr>
          <p:nvPr>
            <p:ph type="body" sz="quarter" idx="26"/>
          </p:nvPr>
        </p:nvSpPr>
        <p:spPr>
          <a:xfrm>
            <a:off x="4578452"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3" name="Text Placeholder 4">
            <a:extLst>
              <a:ext uri="{FF2B5EF4-FFF2-40B4-BE49-F238E27FC236}">
                <a16:creationId xmlns:a16="http://schemas.microsoft.com/office/drawing/2014/main" id="{C74439E9-4AE9-914D-B1E8-BB781BAEC99F}"/>
              </a:ext>
            </a:extLst>
          </p:cNvPr>
          <p:cNvSpPr>
            <a:spLocks noGrp="1"/>
          </p:cNvSpPr>
          <p:nvPr>
            <p:ph type="body" sz="quarter" idx="27"/>
          </p:nvPr>
        </p:nvSpPr>
        <p:spPr>
          <a:xfrm>
            <a:off x="8308756"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4">
            <a:extLst>
              <a:ext uri="{FF2B5EF4-FFF2-40B4-BE49-F238E27FC236}">
                <a16:creationId xmlns:a16="http://schemas.microsoft.com/office/drawing/2014/main" id="{BDAFC3A3-49BC-48B6-994B-13C419EE350A}"/>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6" name="Text Placeholder 14">
            <a:extLst>
              <a:ext uri="{FF2B5EF4-FFF2-40B4-BE49-F238E27FC236}">
                <a16:creationId xmlns:a16="http://schemas.microsoft.com/office/drawing/2014/main" id="{64630112-4D3B-4327-AFEF-69A672DE5EB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A01AAEAE-89AB-410F-B047-51B7B897EB6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7DF2A7E4-4B92-4774-AD3F-A153E94D600D}"/>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235045746"/>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3E8CB-0D3D-4731-9E50-5EB436EA836D}"/>
              </a:ext>
            </a:extLst>
          </p:cNvPr>
          <p:cNvSpPr>
            <a:spLocks noGrp="1"/>
          </p:cNvSpPr>
          <p:nvPr>
            <p:ph type="sldNum" sz="quarter" idx="10"/>
          </p:nvPr>
        </p:nvSpPr>
        <p:spPr/>
        <p:txBody>
          <a:bodyPr/>
          <a:lstStyle/>
          <a:p>
            <a:fld id="{AD816501-AAE5-214E-B100-00C3DC5F5E3F}" type="slidenum">
              <a:rPr lang="en-US" smtClean="0"/>
              <a:pPr/>
              <a:t>‹#›</a:t>
            </a:fld>
            <a:endParaRPr lang="en-US"/>
          </a:p>
        </p:txBody>
      </p:sp>
      <p:sp>
        <p:nvSpPr>
          <p:cNvPr id="5" name="Title 4">
            <a:extLst>
              <a:ext uri="{FF2B5EF4-FFF2-40B4-BE49-F238E27FC236}">
                <a16:creationId xmlns:a16="http://schemas.microsoft.com/office/drawing/2014/main" id="{C65330B4-3113-4E4F-A7F6-866902B8350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262008746"/>
      </p:ext>
    </p:extLst>
  </p:cSld>
  <p:clrMapOvr>
    <a:masterClrMapping/>
  </p:clrMapOvr>
  <p:transition>
    <p:fade/>
  </p:transition>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3" name="Text Placeholder 2">
            <a:extLst>
              <a:ext uri="{FF2B5EF4-FFF2-40B4-BE49-F238E27FC236}">
                <a16:creationId xmlns:a16="http://schemas.microsoft.com/office/drawing/2014/main" id="{5A72341D-678F-0543-BC1F-DAF878E5E6E0}"/>
              </a:ext>
            </a:extLst>
          </p:cNvPr>
          <p:cNvSpPr>
            <a:spLocks noGrp="1"/>
          </p:cNvSpPr>
          <p:nvPr>
            <p:ph type="body" sz="quarter" idx="22"/>
          </p:nvPr>
        </p:nvSpPr>
        <p:spPr>
          <a:xfrm>
            <a:off x="609600" y="3883026"/>
            <a:ext cx="3505200"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2" name="Text Placeholder 2">
            <a:extLst>
              <a:ext uri="{FF2B5EF4-FFF2-40B4-BE49-F238E27FC236}">
                <a16:creationId xmlns:a16="http://schemas.microsoft.com/office/drawing/2014/main" id="{5D9755F0-C41E-2B45-9AED-E932B414A021}"/>
              </a:ext>
            </a:extLst>
          </p:cNvPr>
          <p:cNvSpPr>
            <a:spLocks noGrp="1"/>
          </p:cNvSpPr>
          <p:nvPr>
            <p:ph type="body" sz="quarter" idx="23"/>
          </p:nvPr>
        </p:nvSpPr>
        <p:spPr>
          <a:xfrm>
            <a:off x="4353736" y="3883026"/>
            <a:ext cx="3513667"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3" name="Text Placeholder 2">
            <a:extLst>
              <a:ext uri="{FF2B5EF4-FFF2-40B4-BE49-F238E27FC236}">
                <a16:creationId xmlns:a16="http://schemas.microsoft.com/office/drawing/2014/main" id="{229C5B03-CACE-A542-91AC-BA0C8C020009}"/>
              </a:ext>
            </a:extLst>
          </p:cNvPr>
          <p:cNvSpPr>
            <a:spLocks noGrp="1"/>
          </p:cNvSpPr>
          <p:nvPr>
            <p:ph type="body" sz="quarter" idx="24"/>
          </p:nvPr>
        </p:nvSpPr>
        <p:spPr>
          <a:xfrm>
            <a:off x="8077201" y="3883026"/>
            <a:ext cx="3505199"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4" name="Text Placeholder 14">
            <a:extLst>
              <a:ext uri="{FF2B5EF4-FFF2-40B4-BE49-F238E27FC236}">
                <a16:creationId xmlns:a16="http://schemas.microsoft.com/office/drawing/2014/main" id="{FE7F73C9-3F48-455D-BFC8-C12C2A65E4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33BD1F65-AD45-4791-98F4-368824440B0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4" name="Title 3">
            <a:extLst>
              <a:ext uri="{FF2B5EF4-FFF2-40B4-BE49-F238E27FC236}">
                <a16:creationId xmlns:a16="http://schemas.microsoft.com/office/drawing/2014/main" id="{C0F42EE2-082F-4851-A3A4-5F91F76428A9}"/>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7C5BD6E0-A478-4558-BA34-89E7ADD65AC3}"/>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9" name="Content Placeholder 4">
            <a:extLst>
              <a:ext uri="{FF2B5EF4-FFF2-40B4-BE49-F238E27FC236}">
                <a16:creationId xmlns:a16="http://schemas.microsoft.com/office/drawing/2014/main" id="{05E081D3-F617-4754-91D1-0F2E123DA750}"/>
              </a:ext>
            </a:extLst>
          </p:cNvPr>
          <p:cNvSpPr>
            <a:spLocks noGrp="1"/>
          </p:cNvSpPr>
          <p:nvPr>
            <p:ph sz="quarter" idx="26"/>
          </p:nvPr>
        </p:nvSpPr>
        <p:spPr>
          <a:xfrm>
            <a:off x="609599"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C6E1660A-D1C9-4932-8728-14A2890934CB}"/>
              </a:ext>
            </a:extLst>
          </p:cNvPr>
          <p:cNvSpPr>
            <a:spLocks noGrp="1"/>
          </p:cNvSpPr>
          <p:nvPr>
            <p:ph sz="quarter" idx="27"/>
          </p:nvPr>
        </p:nvSpPr>
        <p:spPr>
          <a:xfrm>
            <a:off x="4344924"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4">
            <a:extLst>
              <a:ext uri="{FF2B5EF4-FFF2-40B4-BE49-F238E27FC236}">
                <a16:creationId xmlns:a16="http://schemas.microsoft.com/office/drawing/2014/main" id="{B347574D-1A5A-4A37-8968-553E8EFD3C86}"/>
              </a:ext>
            </a:extLst>
          </p:cNvPr>
          <p:cNvSpPr>
            <a:spLocks noGrp="1"/>
          </p:cNvSpPr>
          <p:nvPr>
            <p:ph sz="quarter" idx="28"/>
          </p:nvPr>
        </p:nvSpPr>
        <p:spPr>
          <a:xfrm>
            <a:off x="8080248"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9145177"/>
      </p:ext>
    </p:extLst>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4" name="Text Placeholder 3"/>
          <p:cNvSpPr>
            <a:spLocks noGrp="1"/>
          </p:cNvSpPr>
          <p:nvPr>
            <p:ph type="body" sz="quarter" idx="21"/>
          </p:nvPr>
        </p:nvSpPr>
        <p:spPr>
          <a:xfrm>
            <a:off x="4349193" y="1570154"/>
            <a:ext cx="3493057" cy="414422"/>
          </a:xfrm>
          <a:solidFill>
            <a:srgbClr val="FFFFFF"/>
          </a:solidFill>
          <a:ln>
            <a:noFill/>
          </a:ln>
        </p:spPr>
        <p:txBody>
          <a:bodyPr anchor="ctr"/>
          <a:lstStyle>
            <a:lvl1pPr marL="0" indent="0">
              <a:spcBef>
                <a:spcPts val="0"/>
              </a:spcBef>
              <a:buNone/>
              <a:defRPr sz="1600" b="1">
                <a:solidFill>
                  <a:schemeClr val="accent2"/>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2" name="Text Placeholder 3"/>
          <p:cNvSpPr>
            <a:spLocks noGrp="1"/>
          </p:cNvSpPr>
          <p:nvPr>
            <p:ph type="body" sz="quarter" idx="22"/>
          </p:nvPr>
        </p:nvSpPr>
        <p:spPr>
          <a:xfrm>
            <a:off x="606035" y="1570154"/>
            <a:ext cx="3510883" cy="414422"/>
          </a:xfrm>
          <a:solidFill>
            <a:srgbClr val="FFFFFF"/>
          </a:solidFill>
          <a:ln>
            <a:noFill/>
          </a:ln>
        </p:spPr>
        <p:txBody>
          <a:bodyPr anchor="ctr"/>
          <a:lstStyle>
            <a:lvl1pPr marL="0" indent="0">
              <a:spcBef>
                <a:spcPts val="0"/>
              </a:spcBef>
              <a:buNone/>
              <a:defRPr sz="1600" b="1">
                <a:solidFill>
                  <a:schemeClr val="accent3"/>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3" name="Text Placeholder 3"/>
          <p:cNvSpPr>
            <a:spLocks noGrp="1"/>
          </p:cNvSpPr>
          <p:nvPr>
            <p:ph type="body" sz="quarter" idx="23"/>
          </p:nvPr>
        </p:nvSpPr>
        <p:spPr>
          <a:xfrm>
            <a:off x="8074527" y="1569984"/>
            <a:ext cx="3510883" cy="415175"/>
          </a:xfrm>
          <a:solidFill>
            <a:srgbClr val="FFFFFF"/>
          </a:solidFill>
          <a:ln>
            <a:noFill/>
          </a:ln>
        </p:spPr>
        <p:txBody>
          <a:bodyPr anchor="ctr"/>
          <a:lstStyle>
            <a:lvl1pPr marL="0" indent="0">
              <a:spcBef>
                <a:spcPts val="0"/>
              </a:spcBef>
              <a:buNone/>
              <a:defRPr sz="1600" b="1">
                <a:solidFill>
                  <a:schemeClr val="accent1"/>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21" name="Text Placeholder 14">
            <a:extLst>
              <a:ext uri="{FF2B5EF4-FFF2-40B4-BE49-F238E27FC236}">
                <a16:creationId xmlns:a16="http://schemas.microsoft.com/office/drawing/2014/main" id="{303B4520-2D4F-4A32-9620-E39F9D8317C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2" name="Text Placeholder 14">
            <a:extLst>
              <a:ext uri="{FF2B5EF4-FFF2-40B4-BE49-F238E27FC236}">
                <a16:creationId xmlns:a16="http://schemas.microsoft.com/office/drawing/2014/main" id="{DDC5C370-387B-4E4A-8091-666F1171BA42}"/>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B8556A56-88DF-4BD5-9EC5-D8DDC38FA1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FB3D86-567F-4B85-BBBC-38136C9BDAE1}"/>
              </a:ext>
            </a:extLst>
          </p:cNvPr>
          <p:cNvSpPr>
            <a:spLocks noGrp="1"/>
          </p:cNvSpPr>
          <p:nvPr>
            <p:ph type="sldNum" sz="quarter" idx="24"/>
          </p:nvPr>
        </p:nvSpPr>
        <p:spPr/>
        <p:txBody>
          <a:bodyPr/>
          <a:lstStyle/>
          <a:p>
            <a:fld id="{AD816501-AAE5-214E-B100-00C3DC5F5E3F}" type="slidenum">
              <a:rPr lang="en-US" smtClean="0"/>
              <a:pPr/>
              <a:t>‹#›</a:t>
            </a:fld>
            <a:endParaRPr lang="en-US"/>
          </a:p>
        </p:txBody>
      </p:sp>
      <p:sp>
        <p:nvSpPr>
          <p:cNvPr id="14" name="Content Placeholder 4">
            <a:extLst>
              <a:ext uri="{FF2B5EF4-FFF2-40B4-BE49-F238E27FC236}">
                <a16:creationId xmlns:a16="http://schemas.microsoft.com/office/drawing/2014/main" id="{EB49C11D-D2B9-4750-B362-440439336BA3}"/>
              </a:ext>
            </a:extLst>
          </p:cNvPr>
          <p:cNvSpPr>
            <a:spLocks noGrp="1"/>
          </p:cNvSpPr>
          <p:nvPr>
            <p:ph sz="quarter" idx="25"/>
          </p:nvPr>
        </p:nvSpPr>
        <p:spPr>
          <a:xfrm>
            <a:off x="609599"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DC67EEFC-7974-489E-B530-DF12A47D36EA}"/>
              </a:ext>
            </a:extLst>
          </p:cNvPr>
          <p:cNvSpPr>
            <a:spLocks noGrp="1"/>
          </p:cNvSpPr>
          <p:nvPr>
            <p:ph sz="quarter" idx="26"/>
          </p:nvPr>
        </p:nvSpPr>
        <p:spPr>
          <a:xfrm>
            <a:off x="4344924"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9A402F6B-DC35-43F1-A608-7D25A4EECA1F}"/>
              </a:ext>
            </a:extLst>
          </p:cNvPr>
          <p:cNvSpPr>
            <a:spLocks noGrp="1"/>
          </p:cNvSpPr>
          <p:nvPr>
            <p:ph sz="quarter" idx="27"/>
          </p:nvPr>
        </p:nvSpPr>
        <p:spPr>
          <a:xfrm>
            <a:off x="8080248"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49722040"/>
      </p:ext>
    </p:extLst>
  </p:cSld>
  <p:clrMapOvr>
    <a:masterClrMapping/>
  </p:clrMapOvr>
  <p:transition>
    <p:fade/>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2" name="Slide Number Placeholder 1">
            <a:extLst>
              <a:ext uri="{FF2B5EF4-FFF2-40B4-BE49-F238E27FC236}">
                <a16:creationId xmlns:a16="http://schemas.microsoft.com/office/drawing/2014/main" id="{ED2C2B95-F1C7-464B-AB21-EB73C1EE9B80}"/>
              </a:ext>
            </a:extLst>
          </p:cNvPr>
          <p:cNvSpPr>
            <a:spLocks noGrp="1"/>
          </p:cNvSpPr>
          <p:nvPr>
            <p:ph type="sldNum" sz="quarter" idx="14"/>
          </p:nvPr>
        </p:nvSpPr>
        <p:spPr/>
        <p:txBody>
          <a:bodyPr/>
          <a:lstStyle/>
          <a:p>
            <a:fld id="{AD816501-AAE5-214E-B100-00C3DC5F5E3F}" type="slidenum">
              <a:rPr lang="en-US" smtClean="0"/>
              <a:pPr/>
              <a:t>‹#›</a:t>
            </a:fld>
            <a:endParaRPr lang="en-US"/>
          </a:p>
        </p:txBody>
      </p:sp>
      <p:sp>
        <p:nvSpPr>
          <p:cNvPr id="5" name="Text Placeholder 5">
            <a:extLst>
              <a:ext uri="{FF2B5EF4-FFF2-40B4-BE49-F238E27FC236}">
                <a16:creationId xmlns:a16="http://schemas.microsoft.com/office/drawing/2014/main" id="{B8961680-1199-41F6-9E55-884BD67648C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6" name="Text Placeholder 11">
            <a:extLst>
              <a:ext uri="{FF2B5EF4-FFF2-40B4-BE49-F238E27FC236}">
                <a16:creationId xmlns:a16="http://schemas.microsoft.com/office/drawing/2014/main" id="{195566D2-55E9-4018-95A0-B86821206B80}"/>
              </a:ext>
            </a:extLst>
          </p:cNvPr>
          <p:cNvSpPr>
            <a:spLocks noGrp="1"/>
          </p:cNvSpPr>
          <p:nvPr>
            <p:ph type="body" sz="quarter" idx="12"/>
          </p:nvPr>
        </p:nvSpPr>
        <p:spPr>
          <a:xfrm>
            <a:off x="605340" y="6055668"/>
            <a:ext cx="10972800" cy="230832"/>
          </a:xfrm>
        </p:spPr>
        <p:txBody>
          <a:bodyPr wrap="square" anchor="b" anchorCtr="0">
            <a:spAutoFit/>
          </a:bodyPr>
          <a:lstStyle>
            <a:lvl1pPr algn="r">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Tree>
    <p:custDataLst>
      <p:tags r:id="rId1"/>
    </p:custDataLst>
  </p:cSld>
  <p:clrMapOvr>
    <a:masterClrMapping/>
  </p:clrMapOvr>
  <p:transition>
    <p:fade/>
  </p:transition>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13"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6" name="Text Placeholder 5">
            <a:extLst>
              <a:ext uri="{FF2B5EF4-FFF2-40B4-BE49-F238E27FC236}">
                <a16:creationId xmlns:a16="http://schemas.microsoft.com/office/drawing/2014/main" id="{40260E95-878A-4B35-BD39-8D05DCD2895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9" name="Text Placeholder 11">
            <a:extLst>
              <a:ext uri="{FF2B5EF4-FFF2-40B4-BE49-F238E27FC236}">
                <a16:creationId xmlns:a16="http://schemas.microsoft.com/office/drawing/2014/main" id="{4819CDBF-C301-485C-AA5A-C96D10B02693}"/>
              </a:ext>
            </a:extLst>
          </p:cNvPr>
          <p:cNvSpPr>
            <a:spLocks noGrp="1"/>
          </p:cNvSpPr>
          <p:nvPr>
            <p:ph type="body" sz="quarter" idx="12"/>
          </p:nvPr>
        </p:nvSpPr>
        <p:spPr>
          <a:xfrm>
            <a:off x="605340" y="6055668"/>
            <a:ext cx="10972800" cy="230832"/>
          </a:xfrm>
        </p:spPr>
        <p:txBody>
          <a:bodyPr wrap="square" anchor="b" anchorCtr="0">
            <a:spAutoFit/>
          </a:bodyPr>
          <a:lstStyle>
            <a:lvl1pPr algn="l">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2" name="Slide Number Placeholder 1">
            <a:extLst>
              <a:ext uri="{FF2B5EF4-FFF2-40B4-BE49-F238E27FC236}">
                <a16:creationId xmlns:a16="http://schemas.microsoft.com/office/drawing/2014/main" id="{63AE0943-49E5-4B67-995B-D2294CDFFC31}"/>
              </a:ext>
            </a:extLst>
          </p:cNvPr>
          <p:cNvSpPr>
            <a:spLocks noGrp="1"/>
          </p:cNvSpPr>
          <p:nvPr>
            <p:ph type="sldNum" sz="quarter" idx="14"/>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ustDataLst>
      <p:tags r:id="rId1"/>
    </p:custDataLst>
  </p:cSld>
  <p:clrMapOvr>
    <a:masterClrMapping/>
  </p:clrMapOvr>
  <p:transition>
    <p:fade/>
  </p:transition>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10"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05367" y="1970615"/>
            <a:ext cx="10981267" cy="1564531"/>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8"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J&amp;J Signature">
    <p:bg>
      <p:bgPr>
        <a:solidFill>
          <a:srgbClr val="F4F4F4">
            <a:alpha val="0"/>
          </a:srgbClr>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90388981"/>
      </p:ext>
    </p:extLst>
  </p:cSld>
  <p:clrMapOvr>
    <a:masterClrMapping/>
  </p:clrMapOvr>
  <p:transition>
    <p:fade/>
  </p:transition>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graphic">
    <p:spTree>
      <p:nvGrpSpPr>
        <p:cNvPr id="1" name=""/>
        <p:cNvGrpSpPr/>
        <p:nvPr/>
      </p:nvGrpSpPr>
      <p:grpSpPr>
        <a:xfrm>
          <a:off x="0" y="0"/>
          <a:ext cx="0" cy="0"/>
          <a:chOff x="0" y="0"/>
          <a:chExt cx="0" cy="0"/>
        </a:xfrm>
      </p:grpSpPr>
      <p:sp>
        <p:nvSpPr>
          <p:cNvPr id="2" name="Title 1"/>
          <p:cNvSpPr>
            <a:spLocks noGrp="1"/>
          </p:cNvSpPr>
          <p:nvPr>
            <p:ph type="title"/>
          </p:nvPr>
        </p:nvSpPr>
        <p:spPr>
          <a:xfrm>
            <a:off x="605367" y="378458"/>
            <a:ext cx="10145760" cy="577081"/>
          </a:xfrm>
        </p:spPr>
        <p:txBody>
          <a:bodyPr/>
          <a:lstStyle>
            <a:lvl1pPr>
              <a:defRPr sz="3750">
                <a:solidFill>
                  <a:schemeClr val="tx1"/>
                </a:solidFill>
              </a:defRPr>
            </a:lvl1pPr>
          </a:lstStyle>
          <a:p>
            <a:r>
              <a:rPr lang="en-US"/>
              <a:t>Click to edit Master title style</a:t>
            </a:r>
          </a:p>
        </p:txBody>
      </p:sp>
      <p:sp>
        <p:nvSpPr>
          <p:cNvPr id="7" name="Content Placeholder 11"/>
          <p:cNvSpPr>
            <a:spLocks noGrp="1"/>
          </p:cNvSpPr>
          <p:nvPr>
            <p:ph sz="quarter" idx="15"/>
          </p:nvPr>
        </p:nvSpPr>
        <p:spPr>
          <a:xfrm>
            <a:off x="601601" y="1713178"/>
            <a:ext cx="10985780" cy="4193910"/>
          </a:xfrm>
        </p:spPr>
        <p:txBody>
          <a:bodyPr/>
          <a:lstStyle>
            <a:lvl1pPr marL="0" marR="0" indent="0" algn="ctr" defTabSz="914363" rtl="0" eaLnBrk="1" fontAlgn="base" latinLnBrk="0" hangingPunct="1">
              <a:lnSpc>
                <a:spcPct val="100000"/>
              </a:lnSpc>
              <a:spcBef>
                <a:spcPct val="0"/>
              </a:spcBef>
              <a:spcAft>
                <a:spcPct val="0"/>
              </a:spcAft>
              <a:buClrTx/>
              <a:buSzTx/>
              <a:buFontTx/>
              <a:buNone/>
              <a:tabLst/>
              <a:defRPr sz="2000"/>
            </a:lvl1pPr>
          </a:lstStyle>
          <a:p>
            <a:pPr marL="0" marR="0" lvl="0"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Click to edit Master text styles</a:t>
            </a:r>
          </a:p>
          <a:p>
            <a:pPr marL="0" marR="0" lvl="1"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Second level</a:t>
            </a:r>
          </a:p>
          <a:p>
            <a:pPr marL="0" marR="0" lvl="2"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Third level</a:t>
            </a:r>
          </a:p>
          <a:p>
            <a:pPr marL="0" marR="0" lvl="3"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Fourth level</a:t>
            </a:r>
          </a:p>
          <a:p>
            <a:pPr marL="0" marR="0" lvl="4"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Fifth level</a:t>
            </a:r>
            <a:endParaRPr lang="en-US"/>
          </a:p>
        </p:txBody>
      </p:sp>
      <p:sp>
        <p:nvSpPr>
          <p:cNvPr id="16" name="Text Placeholder 19"/>
          <p:cNvSpPr>
            <a:spLocks noGrp="1"/>
          </p:cNvSpPr>
          <p:nvPr>
            <p:ph type="body" sz="quarter" idx="16" hasCustomPrompt="1"/>
          </p:nvPr>
        </p:nvSpPr>
        <p:spPr>
          <a:xfrm>
            <a:off x="601134" y="6093619"/>
            <a:ext cx="10985500" cy="159263"/>
          </a:xfrm>
        </p:spPr>
        <p:txBody>
          <a:bodyPr anchor="ctr"/>
          <a:lstStyle>
            <a:lvl1pPr marL="0" indent="0">
              <a:buNone/>
              <a:defRPr sz="1000"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a:solidFill>
                  <a:srgbClr val="595959"/>
                </a:solidFill>
              </a:rPr>
              <a:t>Click to add footnote</a:t>
            </a:r>
          </a:p>
        </p:txBody>
      </p:sp>
      <p:sp>
        <p:nvSpPr>
          <p:cNvPr id="9" name="Slide Number Placeholder 5"/>
          <p:cNvSpPr>
            <a:spLocks noGrp="1"/>
          </p:cNvSpPr>
          <p:nvPr>
            <p:ph type="sldNum" sz="quarter" idx="4"/>
          </p:nvPr>
        </p:nvSpPr>
        <p:spPr>
          <a:xfrm>
            <a:off x="11586635" y="6332953"/>
            <a:ext cx="454400" cy="333375"/>
          </a:xfrm>
          <a:prstGeom prst="rect">
            <a:avLst/>
          </a:prstGeom>
        </p:spPr>
        <p:txBody>
          <a:bodyPr vert="horz" lIns="91440" tIns="45720" rIns="91440" bIns="45720" rtlCol="0" anchor="ctr"/>
          <a:lstStyle>
            <a:lvl1pPr algn="r">
              <a:defRPr sz="800">
                <a:solidFill>
                  <a:srgbClr val="FF0000"/>
                </a:solidFill>
              </a:defRPr>
            </a:lvl1pPr>
          </a:lstStyle>
          <a:p>
            <a:fld id="{AD816501-AAE5-214E-B100-00C3DC5F5E3F}" type="slidenum">
              <a:rPr lang="en-US" smtClean="0"/>
              <a:pPr/>
              <a:t>‹#›</a:t>
            </a:fld>
            <a:endParaRPr lang="en-US"/>
          </a:p>
        </p:txBody>
      </p:sp>
      <p:sp>
        <p:nvSpPr>
          <p:cNvPr id="10" name="Text Placeholder 19"/>
          <p:cNvSpPr>
            <a:spLocks noGrp="1"/>
          </p:cNvSpPr>
          <p:nvPr>
            <p:ph type="body" sz="quarter" idx="17" hasCustomPrompt="1"/>
          </p:nvPr>
        </p:nvSpPr>
        <p:spPr>
          <a:xfrm>
            <a:off x="7471833" y="6331368"/>
            <a:ext cx="4114803" cy="334960"/>
          </a:xfrm>
        </p:spPr>
        <p:txBody>
          <a:bodyPr anchor="ctr"/>
          <a:lstStyle>
            <a:lvl1pPr marL="0" indent="0" algn="r">
              <a:buNone/>
              <a:defRPr sz="1000" b="1"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a:solidFill>
                  <a:srgbClr val="595959"/>
                </a:solidFill>
              </a:rPr>
              <a:t>OPTIONAL FUNCTION NAME</a:t>
            </a:r>
          </a:p>
        </p:txBody>
      </p:sp>
    </p:spTree>
    <p:extLst>
      <p:ext uri="{BB962C8B-B14F-4D97-AF65-F5344CB8AC3E}">
        <p14:creationId xmlns:p14="http://schemas.microsoft.com/office/powerpoint/2010/main" val="819138703"/>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ub, RIGHT HALF bullets">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726643-E58E-CC48-AF17-2A78BB6C30D4}"/>
              </a:ext>
            </a:extLst>
          </p:cNvPr>
          <p:cNvSpPr/>
          <p:nvPr userDrawn="1"/>
        </p:nvSpPr>
        <p:spPr bwMode="auto">
          <a:xfrm>
            <a:off x="601134"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12E188AA-0D2B-E449-A0C8-1EFBC82B9C91}"/>
              </a:ext>
            </a:extLst>
          </p:cNvPr>
          <p:cNvSpPr/>
          <p:nvPr userDrawn="1"/>
        </p:nvSpPr>
        <p:spPr bwMode="auto">
          <a:xfrm>
            <a:off x="9009671"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6" name="Rectangle 15">
            <a:extLst>
              <a:ext uri="{FF2B5EF4-FFF2-40B4-BE49-F238E27FC236}">
                <a16:creationId xmlns:a16="http://schemas.microsoft.com/office/drawing/2014/main" id="{3C5CF704-52FC-5740-8859-CC46FFF32894}"/>
              </a:ext>
            </a:extLst>
          </p:cNvPr>
          <p:cNvSpPr/>
          <p:nvPr userDrawn="1"/>
        </p:nvSpPr>
        <p:spPr bwMode="auto">
          <a:xfrm>
            <a:off x="3409073"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7" name="Rectangle 16">
            <a:extLst>
              <a:ext uri="{FF2B5EF4-FFF2-40B4-BE49-F238E27FC236}">
                <a16:creationId xmlns:a16="http://schemas.microsoft.com/office/drawing/2014/main" id="{63914D36-44F9-2F48-BE16-3B089B393692}"/>
              </a:ext>
            </a:extLst>
          </p:cNvPr>
          <p:cNvSpPr/>
          <p:nvPr userDrawn="1"/>
        </p:nvSpPr>
        <p:spPr bwMode="auto">
          <a:xfrm>
            <a:off x="6209372"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7" name="Text Placeholder 2">
            <a:extLst>
              <a:ext uri="{FF2B5EF4-FFF2-40B4-BE49-F238E27FC236}">
                <a16:creationId xmlns:a16="http://schemas.microsoft.com/office/drawing/2014/main" id="{D3DE7820-60D0-2A47-98FB-E1D6F0ECB6D9}"/>
              </a:ext>
            </a:extLst>
          </p:cNvPr>
          <p:cNvSpPr>
            <a:spLocks noGrp="1"/>
          </p:cNvSpPr>
          <p:nvPr>
            <p:ph type="body" sz="quarter" idx="18"/>
          </p:nvPr>
        </p:nvSpPr>
        <p:spPr>
          <a:xfrm>
            <a:off x="744803"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28" name="Text Placeholder 2">
            <a:extLst>
              <a:ext uri="{FF2B5EF4-FFF2-40B4-BE49-F238E27FC236}">
                <a16:creationId xmlns:a16="http://schemas.microsoft.com/office/drawing/2014/main" id="{46258EAD-CB9B-C745-A692-276ADD6A527E}"/>
              </a:ext>
            </a:extLst>
          </p:cNvPr>
          <p:cNvSpPr>
            <a:spLocks noGrp="1"/>
          </p:cNvSpPr>
          <p:nvPr>
            <p:ph type="body" sz="quarter" idx="19"/>
          </p:nvPr>
        </p:nvSpPr>
        <p:spPr>
          <a:xfrm>
            <a:off x="3632382"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0" name="Text Placeholder 2">
            <a:extLst>
              <a:ext uri="{FF2B5EF4-FFF2-40B4-BE49-F238E27FC236}">
                <a16:creationId xmlns:a16="http://schemas.microsoft.com/office/drawing/2014/main" id="{8F6C0358-B85F-6E44-A9CD-2F332E6CD4B9}"/>
              </a:ext>
            </a:extLst>
          </p:cNvPr>
          <p:cNvSpPr>
            <a:spLocks noGrp="1"/>
          </p:cNvSpPr>
          <p:nvPr>
            <p:ph type="body" sz="quarter" idx="20"/>
          </p:nvPr>
        </p:nvSpPr>
        <p:spPr>
          <a:xfrm>
            <a:off x="6399645"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3" name="Text Placeholder 4">
            <a:extLst>
              <a:ext uri="{FF2B5EF4-FFF2-40B4-BE49-F238E27FC236}">
                <a16:creationId xmlns:a16="http://schemas.microsoft.com/office/drawing/2014/main" id="{7E4F1039-CF58-6A43-BB44-5674AA4F98B6}"/>
              </a:ext>
            </a:extLst>
          </p:cNvPr>
          <p:cNvSpPr>
            <a:spLocks noGrp="1"/>
          </p:cNvSpPr>
          <p:nvPr>
            <p:ph type="body" sz="quarter" idx="21"/>
          </p:nvPr>
        </p:nvSpPr>
        <p:spPr>
          <a:xfrm>
            <a:off x="804162" y="2141550"/>
            <a:ext cx="2170907" cy="2678906"/>
          </a:xfrm>
        </p:spPr>
        <p:txBody>
          <a:bodyPr/>
          <a:lstStyle>
            <a:lvl1pPr marL="0" indent="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4" name="Text Placeholder 4">
            <a:extLst>
              <a:ext uri="{FF2B5EF4-FFF2-40B4-BE49-F238E27FC236}">
                <a16:creationId xmlns:a16="http://schemas.microsoft.com/office/drawing/2014/main" id="{F69411A7-265F-C24E-8A73-1D09829D496C}"/>
              </a:ext>
            </a:extLst>
          </p:cNvPr>
          <p:cNvSpPr>
            <a:spLocks noGrp="1"/>
          </p:cNvSpPr>
          <p:nvPr>
            <p:ph type="body" sz="quarter" idx="22"/>
          </p:nvPr>
        </p:nvSpPr>
        <p:spPr>
          <a:xfrm>
            <a:off x="3639662"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5" name="Text Placeholder 4">
            <a:extLst>
              <a:ext uri="{FF2B5EF4-FFF2-40B4-BE49-F238E27FC236}">
                <a16:creationId xmlns:a16="http://schemas.microsoft.com/office/drawing/2014/main" id="{4D589452-3E57-D440-9FB0-6E4868DB139E}"/>
              </a:ext>
            </a:extLst>
          </p:cNvPr>
          <p:cNvSpPr>
            <a:spLocks noGrp="1"/>
          </p:cNvSpPr>
          <p:nvPr>
            <p:ph type="body" sz="quarter" idx="23"/>
          </p:nvPr>
        </p:nvSpPr>
        <p:spPr>
          <a:xfrm>
            <a:off x="6393557"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6" name="Text Placeholder 4">
            <a:extLst>
              <a:ext uri="{FF2B5EF4-FFF2-40B4-BE49-F238E27FC236}">
                <a16:creationId xmlns:a16="http://schemas.microsoft.com/office/drawing/2014/main" id="{B4D1912F-14CA-384D-A430-5E9D99E3206C}"/>
              </a:ext>
            </a:extLst>
          </p:cNvPr>
          <p:cNvSpPr>
            <a:spLocks noGrp="1"/>
          </p:cNvSpPr>
          <p:nvPr>
            <p:ph type="body" sz="quarter" idx="24"/>
          </p:nvPr>
        </p:nvSpPr>
        <p:spPr>
          <a:xfrm>
            <a:off x="9187557"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7" name="Text Placeholder 2">
            <a:extLst>
              <a:ext uri="{FF2B5EF4-FFF2-40B4-BE49-F238E27FC236}">
                <a16:creationId xmlns:a16="http://schemas.microsoft.com/office/drawing/2014/main" id="{57F6A302-A023-0448-9894-EF9B860FE511}"/>
              </a:ext>
            </a:extLst>
          </p:cNvPr>
          <p:cNvSpPr>
            <a:spLocks noGrp="1"/>
          </p:cNvSpPr>
          <p:nvPr>
            <p:ph type="body" sz="quarter" idx="25"/>
          </p:nvPr>
        </p:nvSpPr>
        <p:spPr>
          <a:xfrm>
            <a:off x="9187557"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 name="Title 2">
            <a:extLst>
              <a:ext uri="{FF2B5EF4-FFF2-40B4-BE49-F238E27FC236}">
                <a16:creationId xmlns:a16="http://schemas.microsoft.com/office/drawing/2014/main" id="{D0EEDA15-9DED-45D1-8C97-C9BC6403461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3046D6-1565-4456-B2F4-E8212E5DDAB8}"/>
              </a:ext>
            </a:extLst>
          </p:cNvPr>
          <p:cNvSpPr>
            <a:spLocks noGrp="1"/>
          </p:cNvSpPr>
          <p:nvPr>
            <p:ph type="sldNum" sz="quarter" idx="2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409755974"/>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gray">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9"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7C8E1B-F248-4942-BD37-363EAF708817}"/>
              </a:ext>
            </a:extLst>
          </p:cNvPr>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609600" y="1713179"/>
            <a:ext cx="10972800" cy="4201847"/>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a:sym typeface="Arial" pitchFamily="-65" charset="0"/>
              </a:rPr>
              <a:t>Edit Master text styles</a:t>
            </a:r>
          </a:p>
          <a:p>
            <a:pPr lvl="1"/>
            <a:r>
              <a:rPr lang="en-US">
                <a:sym typeface="Arial" pitchFamily="-65" charset="0"/>
              </a:rPr>
              <a:t>Second level</a:t>
            </a:r>
          </a:p>
          <a:p>
            <a:pPr lvl="2"/>
            <a:r>
              <a:rPr lang="en-US">
                <a:sym typeface="Arial" pitchFamily="-65" charset="0"/>
              </a:rPr>
              <a:t>Third level</a:t>
            </a:r>
          </a:p>
          <a:p>
            <a:pPr lvl="3"/>
            <a:r>
              <a:rPr lang="en-US">
                <a:sym typeface="Arial" pitchFamily="-65" charset="0"/>
              </a:rPr>
              <a:t>Fourth level</a:t>
            </a:r>
          </a:p>
          <a:p>
            <a:pPr lvl="4"/>
            <a:r>
              <a:rPr lang="en-US">
                <a:sym typeface="Arial" pitchFamily="-65" charset="0"/>
              </a:rPr>
              <a:t>Fifth level</a:t>
            </a:r>
          </a:p>
        </p:txBody>
      </p:sp>
      <p:sp>
        <p:nvSpPr>
          <p:cNvPr id="9219" name="Rectangle 1"/>
          <p:cNvSpPr>
            <a:spLocks noGrp="1" noChangeArrowheads="1"/>
          </p:cNvSpPr>
          <p:nvPr>
            <p:ph type="title"/>
          </p:nvPr>
        </p:nvSpPr>
        <p:spPr bwMode="auto">
          <a:xfrm>
            <a:off x="609599" y="378458"/>
            <a:ext cx="10141527" cy="46166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sym typeface="Arial" pitchFamily="-65" charset="0"/>
              </a:rPr>
              <a:t>Click to edit Master title style</a:t>
            </a:r>
          </a:p>
        </p:txBody>
      </p:sp>
      <p:sp>
        <p:nvSpPr>
          <p:cNvPr id="7" name="Slide Number Placeholder 5">
            <a:extLst>
              <a:ext uri="{FF2B5EF4-FFF2-40B4-BE49-F238E27FC236}">
                <a16:creationId xmlns:a16="http://schemas.microsoft.com/office/drawing/2014/main" id="{909E739D-BE3C-AA46-B87C-E06818EA436B}"/>
              </a:ext>
            </a:extLst>
          </p:cNvPr>
          <p:cNvSpPr>
            <a:spLocks noGrp="1"/>
          </p:cNvSpPr>
          <p:nvPr>
            <p:ph type="sldNum" sz="quarter" idx="4"/>
          </p:nvPr>
        </p:nvSpPr>
        <p:spPr>
          <a:xfrm>
            <a:off x="11200047" y="6260570"/>
            <a:ext cx="454400" cy="333375"/>
          </a:xfrm>
          <a:prstGeom prst="rect">
            <a:avLst/>
          </a:prstGeom>
        </p:spPr>
        <p:txBody>
          <a:bodyPr vert="horz" lIns="91440" tIns="45720" rIns="91440" bIns="45720" rtlCol="0" anchor="ctr"/>
          <a:lstStyle>
            <a:lvl1pPr algn="r">
              <a:defRPr sz="1000">
                <a:solidFill>
                  <a:schemeClr val="accent1"/>
                </a:solidFill>
                <a:latin typeface="+mn-lt"/>
              </a:defRPr>
            </a:lvl1pPr>
          </a:lstStyle>
          <a:p>
            <a:fld id="{AD816501-AAE5-214E-B100-00C3DC5F5E3F}" type="slidenum">
              <a:rPr lang="en-US" smtClean="0"/>
              <a:pPr/>
              <a:t>‹#›</a:t>
            </a:fld>
            <a:endParaRPr lang="en-US"/>
          </a:p>
        </p:txBody>
      </p:sp>
      <p:pic>
        <p:nvPicPr>
          <p:cNvPr id="11" name="Picture 10">
            <a:extLst>
              <a:ext uri="{FF2B5EF4-FFF2-40B4-BE49-F238E27FC236}">
                <a16:creationId xmlns:a16="http://schemas.microsoft.com/office/drawing/2014/main" id="{638DF62A-62E0-A248-AF73-305B0EB8DEFA}"/>
              </a:ext>
            </a:extLst>
          </p:cNvPr>
          <p:cNvPicPr>
            <a:picLocks noChangeAspect="1"/>
          </p:cNvPicPr>
          <p:nvPr userDrawn="1"/>
        </p:nvPicPr>
        <p:blipFill>
          <a:blip r:embed="rId42"/>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D8E4ECC-4B02-984B-A55E-5F5CBE5685E5}"/>
              </a:ext>
            </a:extLst>
          </p:cNvPr>
          <p:cNvPicPr>
            <a:picLocks noChangeAspect="1"/>
          </p:cNvPicPr>
          <p:nvPr userDrawn="1"/>
        </p:nvPicPr>
        <p:blipFill rotWithShape="1">
          <a:blip r:embed="rId43"/>
          <a:srcRect r="22682"/>
          <a:stretch/>
        </p:blipFill>
        <p:spPr>
          <a:xfrm>
            <a:off x="2622297" y="6164857"/>
            <a:ext cx="3016503" cy="696005"/>
          </a:xfrm>
          <a:prstGeom prst="rect">
            <a:avLst/>
          </a:prstGeom>
        </p:spPr>
      </p:pic>
    </p:spTree>
    <p:custDataLst>
      <p:tags r:id="rId41"/>
    </p:custDataLst>
  </p:cSld>
  <p:clrMap bg1="lt1" tx1="dk1" bg2="lt2" tx2="dk2" accent1="accent1" accent2="accent2" accent3="accent3" accent4="accent4" accent5="accent5" accent6="accent6" hlink="hlink" folHlink="folHlink"/>
  <p:sldLayoutIdLst>
    <p:sldLayoutId id="2147483669" r:id="rId1"/>
    <p:sldLayoutId id="2147483700" r:id="rId2"/>
    <p:sldLayoutId id="2147483704" r:id="rId3"/>
    <p:sldLayoutId id="2147483709" r:id="rId4"/>
    <p:sldLayoutId id="2147483686" r:id="rId5"/>
    <p:sldLayoutId id="2147483684" r:id="rId6"/>
    <p:sldLayoutId id="2147483693" r:id="rId7"/>
    <p:sldLayoutId id="2147483694" r:id="rId8"/>
    <p:sldLayoutId id="2147483695" r:id="rId9"/>
    <p:sldLayoutId id="2147483690" r:id="rId10"/>
    <p:sldLayoutId id="2147483696" r:id="rId11"/>
    <p:sldLayoutId id="2147483692" r:id="rId12"/>
    <p:sldLayoutId id="2147483711" r:id="rId13"/>
    <p:sldLayoutId id="2147483663" r:id="rId14"/>
    <p:sldLayoutId id="2147483666" r:id="rId15"/>
    <p:sldLayoutId id="2147483706" r:id="rId16"/>
    <p:sldLayoutId id="2147483688" r:id="rId17"/>
    <p:sldLayoutId id="2147483665" r:id="rId18"/>
    <p:sldLayoutId id="2147483670" r:id="rId19"/>
    <p:sldLayoutId id="2147483680" r:id="rId20"/>
    <p:sldLayoutId id="2147483671" r:id="rId21"/>
    <p:sldLayoutId id="2147483672" r:id="rId22"/>
    <p:sldLayoutId id="2147483675" r:id="rId23"/>
    <p:sldLayoutId id="2147483705" r:id="rId24"/>
    <p:sldLayoutId id="2147483673" r:id="rId25"/>
    <p:sldLayoutId id="2147483674" r:id="rId26"/>
    <p:sldLayoutId id="2147483708" r:id="rId27"/>
    <p:sldLayoutId id="2147483685" r:id="rId28"/>
    <p:sldLayoutId id="2147483707" r:id="rId29"/>
    <p:sldLayoutId id="2147483702" r:id="rId30"/>
    <p:sldLayoutId id="2147483703" r:id="rId31"/>
    <p:sldLayoutId id="2147483667" r:id="rId32"/>
    <p:sldLayoutId id="2147483677" r:id="rId33"/>
    <p:sldLayoutId id="2147483676" r:id="rId34"/>
    <p:sldLayoutId id="2147483699" r:id="rId35"/>
    <p:sldLayoutId id="2147483697" r:id="rId36"/>
    <p:sldLayoutId id="2147483698" r:id="rId37"/>
    <p:sldLayoutId id="2147483678" r:id="rId38"/>
    <p:sldLayoutId id="2147483712" r:id="rId39"/>
  </p:sldLayoutIdLst>
  <p:transition>
    <p:fade/>
  </p:transition>
  <p:hf hdr="0" dt="0"/>
  <p:txStyles>
    <p:titleStyle>
      <a:lvl1pPr algn="l" rtl="0" eaLnBrk="1" fontAlgn="base" hangingPunct="1">
        <a:lnSpc>
          <a:spcPct val="100000"/>
        </a:lnSpc>
        <a:spcBef>
          <a:spcPct val="0"/>
        </a:spcBef>
        <a:spcAft>
          <a:spcPct val="0"/>
        </a:spcAft>
        <a:defRPr sz="3000" b="1" baseline="0">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5pPr>
      <a:lvl6pPr marL="288036"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72"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108"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144"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1" fontAlgn="base" hangingPunct="1">
        <a:lnSpc>
          <a:spcPct val="100000"/>
        </a:lnSpc>
        <a:spcBef>
          <a:spcPts val="1800"/>
        </a:spcBef>
        <a:spcAft>
          <a:spcPct val="0"/>
        </a:spcAft>
        <a:buClr>
          <a:srgbClr val="63666A"/>
        </a:buClr>
        <a:buSzPct val="100000"/>
        <a:buFont typeface="Arial" pitchFamily="-65" charset="0"/>
        <a:buChar char="•"/>
        <a:defRPr sz="2500">
          <a:solidFill>
            <a:schemeClr val="tx2"/>
          </a:solidFill>
          <a:latin typeface="+mn-lt"/>
          <a:ea typeface="Arial Unicode MS" pitchFamily="-65" charset="0"/>
          <a:cs typeface="Arial Unicode MS" pitchFamily="-65" charset="0"/>
          <a:sym typeface="Arial" pitchFamily="-65" charset="0"/>
        </a:defRPr>
      </a:lvl1pPr>
      <a:lvl2pPr marL="457200" indent="-228600" algn="l" rtl="0" eaLnBrk="1" fontAlgn="base" hangingPunct="1">
        <a:lnSpc>
          <a:spcPct val="100000"/>
        </a:lnSpc>
        <a:spcBef>
          <a:spcPts val="0"/>
        </a:spcBef>
        <a:spcAft>
          <a:spcPct val="0"/>
        </a:spcAft>
        <a:buClr>
          <a:srgbClr val="63666A"/>
        </a:buClr>
        <a:buSzPct val="100000"/>
        <a:buFont typeface="Arial" pitchFamily="-65" charset="0"/>
        <a:buChar char="–"/>
        <a:defRPr sz="2000">
          <a:solidFill>
            <a:schemeClr val="tx2"/>
          </a:solidFill>
          <a:latin typeface="+mn-lt"/>
          <a:ea typeface="Arial Unicode MS" pitchFamily="-65" charset="0"/>
          <a:cs typeface="Arial Unicode MS" pitchFamily="-65" charset="0"/>
          <a:sym typeface="Arial" pitchFamily="-65" charset="0"/>
        </a:defRPr>
      </a:lvl2pPr>
      <a:lvl3pPr marL="731520" indent="-201168" algn="l" rtl="0" eaLnBrk="1" fontAlgn="base" hangingPunct="1">
        <a:lnSpc>
          <a:spcPct val="100000"/>
        </a:lnSpc>
        <a:spcBef>
          <a:spcPts val="0"/>
        </a:spcBef>
        <a:spcAft>
          <a:spcPct val="0"/>
        </a:spcAft>
        <a:buClr>
          <a:srgbClr val="63666A"/>
        </a:buClr>
        <a:buSzPct val="100000"/>
        <a:buFont typeface="Arial" pitchFamily="-65" charset="0"/>
        <a:buChar char="•"/>
        <a:defRPr sz="1800">
          <a:solidFill>
            <a:schemeClr val="tx2"/>
          </a:solidFill>
          <a:latin typeface="+mn-lt"/>
          <a:ea typeface="Arial Unicode MS" pitchFamily="-65" charset="0"/>
          <a:cs typeface="Arial Unicode MS" pitchFamily="-65" charset="0"/>
          <a:sym typeface="Arial" pitchFamily="-65" charset="0"/>
        </a:defRPr>
      </a:lvl3pPr>
      <a:lvl4pPr marL="1097280" indent="-201168" algn="l" rtl="0" eaLnBrk="1" fontAlgn="base" hangingPunct="1">
        <a:lnSpc>
          <a:spcPct val="100000"/>
        </a:lnSpc>
        <a:spcBef>
          <a:spcPts val="0"/>
        </a:spcBef>
        <a:spcAft>
          <a:spcPct val="0"/>
        </a:spcAft>
        <a:buClr>
          <a:srgbClr val="63666A"/>
        </a:buClr>
        <a:buSzPct val="100000"/>
        <a:buFont typeface="Arial" pitchFamily="-65" charset="0"/>
        <a:buChar char="–"/>
        <a:defRPr sz="1500">
          <a:solidFill>
            <a:schemeClr val="tx2"/>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36" rtl="0" eaLnBrk="1" latinLnBrk="0" hangingPunct="1">
        <a:defRPr sz="1100" kern="1200">
          <a:solidFill>
            <a:schemeClr val="tx1"/>
          </a:solidFill>
          <a:latin typeface="+mn-lt"/>
          <a:ea typeface="+mn-ea"/>
          <a:cs typeface="+mn-cs"/>
        </a:defRPr>
      </a:lvl1pPr>
      <a:lvl2pPr marL="288036" algn="l" defTabSz="288036" rtl="0" eaLnBrk="1" latinLnBrk="0" hangingPunct="1">
        <a:defRPr sz="1100" kern="1200">
          <a:solidFill>
            <a:schemeClr val="tx1"/>
          </a:solidFill>
          <a:latin typeface="+mn-lt"/>
          <a:ea typeface="+mn-ea"/>
          <a:cs typeface="+mn-cs"/>
        </a:defRPr>
      </a:lvl2pPr>
      <a:lvl3pPr marL="576072" algn="l" defTabSz="288036" rtl="0" eaLnBrk="1" latinLnBrk="0" hangingPunct="1">
        <a:defRPr sz="1100" kern="1200">
          <a:solidFill>
            <a:schemeClr val="tx1"/>
          </a:solidFill>
          <a:latin typeface="+mn-lt"/>
          <a:ea typeface="+mn-ea"/>
          <a:cs typeface="+mn-cs"/>
        </a:defRPr>
      </a:lvl3pPr>
      <a:lvl4pPr marL="864108" algn="l" defTabSz="288036" rtl="0" eaLnBrk="1" latinLnBrk="0" hangingPunct="1">
        <a:defRPr sz="1100" kern="1200">
          <a:solidFill>
            <a:schemeClr val="tx1"/>
          </a:solidFill>
          <a:latin typeface="+mn-lt"/>
          <a:ea typeface="+mn-ea"/>
          <a:cs typeface="+mn-cs"/>
        </a:defRPr>
      </a:lvl4pPr>
      <a:lvl5pPr marL="1152144" algn="l" defTabSz="288036" rtl="0" eaLnBrk="1" latinLnBrk="0" hangingPunct="1">
        <a:defRPr sz="1100" kern="1200">
          <a:solidFill>
            <a:schemeClr val="tx1"/>
          </a:solidFill>
          <a:latin typeface="+mn-lt"/>
          <a:ea typeface="+mn-ea"/>
          <a:cs typeface="+mn-cs"/>
        </a:defRPr>
      </a:lvl5pPr>
      <a:lvl6pPr marL="1440180" algn="l" defTabSz="288036" rtl="0" eaLnBrk="1" latinLnBrk="0" hangingPunct="1">
        <a:defRPr sz="1100" kern="1200">
          <a:solidFill>
            <a:schemeClr val="tx1"/>
          </a:solidFill>
          <a:latin typeface="+mn-lt"/>
          <a:ea typeface="+mn-ea"/>
          <a:cs typeface="+mn-cs"/>
        </a:defRPr>
      </a:lvl6pPr>
      <a:lvl7pPr marL="1728216" algn="l" defTabSz="288036" rtl="0" eaLnBrk="1" latinLnBrk="0" hangingPunct="1">
        <a:defRPr sz="1100" kern="1200">
          <a:solidFill>
            <a:schemeClr val="tx1"/>
          </a:solidFill>
          <a:latin typeface="+mn-lt"/>
          <a:ea typeface="+mn-ea"/>
          <a:cs typeface="+mn-cs"/>
        </a:defRPr>
      </a:lvl7pPr>
      <a:lvl8pPr marL="2016252" algn="l" defTabSz="288036" rtl="0" eaLnBrk="1" latinLnBrk="0" hangingPunct="1">
        <a:defRPr sz="1100" kern="1200">
          <a:solidFill>
            <a:schemeClr val="tx1"/>
          </a:solidFill>
          <a:latin typeface="+mn-lt"/>
          <a:ea typeface="+mn-ea"/>
          <a:cs typeface="+mn-cs"/>
        </a:defRPr>
      </a:lvl8pPr>
      <a:lvl9pPr marL="2304288" algn="l" defTabSz="288036"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6" userDrawn="1">
          <p15:clr>
            <a:srgbClr val="F26B43"/>
          </p15:clr>
        </p15:guide>
        <p15:guide id="2" pos="3840" userDrawn="1">
          <p15:clr>
            <a:srgbClr val="F26B43"/>
          </p15:clr>
        </p15:guide>
        <p15:guide id="3" orient="horz" pos="3879" userDrawn="1">
          <p15:clr>
            <a:srgbClr val="F26B43"/>
          </p15:clr>
        </p15:guide>
        <p15:guide id="4" orient="horz" pos="3954" userDrawn="1">
          <p15:clr>
            <a:srgbClr val="F26B43"/>
          </p15:clr>
        </p15:guide>
        <p15:guide id="5" orient="horz" pos="4044" userDrawn="1">
          <p15:clr>
            <a:srgbClr val="F26B43"/>
          </p15:clr>
        </p15:guide>
        <p15:guide id="6" pos="384" userDrawn="1">
          <p15:clr>
            <a:srgbClr val="F26B43"/>
          </p15:clr>
        </p15:guide>
        <p15:guide id="7"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9.xml"/><Relationship Id="rId5" Type="http://schemas.openxmlformats.org/officeDocument/2006/relationships/hyperlink" Target="https://creativecommons.org/licenses/by-nc-nd/3.0/" TargetMode="External"/><Relationship Id="rId4" Type="http://schemas.openxmlformats.org/officeDocument/2006/relationships/hyperlink" Target="http://sojournermarablegrimmett.blogspot.com/2011/10/smart-thinking-lifestyle-tips-for.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QuickStyle" Target="../diagrams/quickStyle5.xml"/><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diagramLayout" Target="../diagrams/layout5.xml"/><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image" Target="../media/image9.png"/><Relationship Id="rId11" Type="http://schemas.openxmlformats.org/officeDocument/2006/relationships/diagramData" Target="../diagrams/data5.xml"/><Relationship Id="rId5" Type="http://schemas.openxmlformats.org/officeDocument/2006/relationships/image" Target="../media/image8.png"/><Relationship Id="rId15" Type="http://schemas.microsoft.com/office/2007/relationships/diagramDrawing" Target="../diagrams/drawing5.xm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diagramColors" Target="../diagrams/colors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a:solidFill>
                  <a:schemeClr val="accent1"/>
                </a:solidFill>
                <a:cs typeface="Arial"/>
              </a:rPr>
              <a:t>Team TAP</a:t>
            </a:r>
            <a:br>
              <a:rPr lang="en-US">
                <a:cs typeface="Arial"/>
              </a:rPr>
            </a:br>
            <a:r>
              <a:rPr lang="en-US" sz="2800">
                <a:solidFill>
                  <a:schemeClr val="accent1"/>
                </a:solidFill>
                <a:cs typeface="Arial"/>
              </a:rPr>
              <a:t>Teach, Access, Partner</a:t>
            </a:r>
            <a:endParaRPr lang="en-US" sz="2800">
              <a:solidFill>
                <a:schemeClr val="accent1"/>
              </a:solidFill>
            </a:endParaRPr>
          </a:p>
        </p:txBody>
      </p:sp>
      <p:sp>
        <p:nvSpPr>
          <p:cNvPr id="4" name="Text Placeholder 3"/>
          <p:cNvSpPr>
            <a:spLocks noGrp="1"/>
          </p:cNvSpPr>
          <p:nvPr>
            <p:ph type="body" sz="quarter" idx="10"/>
          </p:nvPr>
        </p:nvSpPr>
        <p:spPr/>
        <p:txBody>
          <a:bodyPr/>
          <a:lstStyle/>
          <a:p>
            <a:r>
              <a:rPr lang="en-US">
                <a:ea typeface="Arial Unicode MS"/>
                <a:cs typeface="Arial Unicode MS"/>
              </a:rPr>
              <a:t>November 7, 2021</a:t>
            </a:r>
            <a:endParaRPr lang="en-US"/>
          </a:p>
        </p:txBody>
      </p:sp>
    </p:spTree>
    <p:custDataLst>
      <p:tags r:id="rId1"/>
    </p:custDataLst>
    <p:extLst>
      <p:ext uri="{BB962C8B-B14F-4D97-AF65-F5344CB8AC3E}">
        <p14:creationId xmlns:p14="http://schemas.microsoft.com/office/powerpoint/2010/main" val="7300986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2273BE32-E3AE-4541-8543-5E7410681EF2}"/>
              </a:ext>
            </a:extLst>
          </p:cNvPr>
          <p:cNvPicPr>
            <a:picLocks noChangeAspect="1"/>
          </p:cNvPicPr>
          <p:nvPr/>
        </p:nvPicPr>
        <p:blipFill rotWithShape="1">
          <a:blip r:embed="rId3"/>
          <a:srcRect l="-1074" t="-15550" r="1208" b="15311"/>
          <a:stretch/>
        </p:blipFill>
        <p:spPr>
          <a:xfrm>
            <a:off x="4863846" y="262575"/>
            <a:ext cx="7329984" cy="4128713"/>
          </a:xfrm>
          <a:prstGeom prst="rect">
            <a:avLst/>
          </a:prstGeom>
        </p:spPr>
      </p:pic>
      <p:sp>
        <p:nvSpPr>
          <p:cNvPr id="2" name="Title 1">
            <a:extLst>
              <a:ext uri="{FF2B5EF4-FFF2-40B4-BE49-F238E27FC236}">
                <a16:creationId xmlns:a16="http://schemas.microsoft.com/office/drawing/2014/main" id="{4E07AD74-EE9F-B249-AB06-F4B411075708}"/>
              </a:ext>
            </a:extLst>
          </p:cNvPr>
          <p:cNvSpPr>
            <a:spLocks noGrp="1"/>
          </p:cNvSpPr>
          <p:nvPr>
            <p:ph type="title"/>
          </p:nvPr>
        </p:nvSpPr>
        <p:spPr>
          <a:xfrm>
            <a:off x="369845" y="1340159"/>
            <a:ext cx="4608346" cy="4062651"/>
          </a:xfrm>
        </p:spPr>
        <p:txBody>
          <a:bodyPr/>
          <a:lstStyle/>
          <a:p>
            <a:r>
              <a:rPr lang="en-US" sz="6000" dirty="0">
                <a:ea typeface="Arial Unicode MS"/>
                <a:cs typeface="Arial Unicode MS"/>
              </a:rPr>
              <a:t>TAP:</a:t>
            </a:r>
            <a:br>
              <a:rPr lang="en-US" sz="6000" dirty="0">
                <a:ea typeface="Arial Unicode MS"/>
                <a:cs typeface="Arial Unicode MS"/>
              </a:rPr>
            </a:br>
            <a:r>
              <a:rPr lang="en-US" sz="3200" dirty="0">
                <a:ea typeface="Arial Unicode MS"/>
                <a:cs typeface="Arial Unicode MS"/>
              </a:rPr>
              <a:t>Teach. </a:t>
            </a:r>
            <a:r>
              <a:rPr lang="en-US" sz="3200" dirty="0" err="1">
                <a:ea typeface="Arial Unicode MS"/>
                <a:cs typeface="Arial Unicode MS"/>
              </a:rPr>
              <a:t>Access.Partner</a:t>
            </a:r>
            <a:r>
              <a:rPr lang="en-US" sz="3200" dirty="0">
                <a:ea typeface="Arial Unicode MS"/>
                <a:cs typeface="Arial Unicode MS"/>
              </a:rPr>
              <a:t>.</a:t>
            </a:r>
            <a:br>
              <a:rPr lang="en-US" sz="3200" dirty="0">
                <a:ea typeface="Arial Unicode MS"/>
                <a:cs typeface="Arial Unicode MS"/>
              </a:rPr>
            </a:br>
            <a:r>
              <a:rPr lang="en-US" sz="3200" dirty="0">
                <a:ea typeface="Arial Unicode MS"/>
                <a:cs typeface="Arial Unicode MS"/>
              </a:rPr>
              <a:t> </a:t>
            </a:r>
            <a:br>
              <a:rPr lang="en-US" sz="3200" dirty="0">
                <a:ea typeface="Arial Unicode MS"/>
                <a:cs typeface="Arial Unicode MS"/>
              </a:rPr>
            </a:br>
            <a:r>
              <a:rPr lang="en-US" sz="3600" dirty="0">
                <a:ea typeface="Arial Unicode MS"/>
                <a:cs typeface="Arial Unicode MS"/>
              </a:rPr>
              <a:t>Helping Nurses </a:t>
            </a:r>
            <a:br>
              <a:rPr lang="en-US" sz="3600" dirty="0">
                <a:ea typeface="Arial Unicode MS"/>
                <a:cs typeface="Arial Unicode MS"/>
              </a:rPr>
            </a:br>
            <a:r>
              <a:rPr lang="en-US" sz="3600" dirty="0">
                <a:ea typeface="Arial Unicode MS"/>
                <a:cs typeface="Arial Unicode MS"/>
              </a:rPr>
              <a:t>Help Patients </a:t>
            </a:r>
            <a:br>
              <a:rPr lang="en-US" sz="3600" dirty="0">
                <a:ea typeface="Arial Unicode MS"/>
                <a:cs typeface="Arial Unicode MS"/>
              </a:rPr>
            </a:br>
            <a:r>
              <a:rPr lang="en-US" sz="3600" dirty="0">
                <a:ea typeface="Arial Unicode MS"/>
                <a:cs typeface="Arial Unicode MS"/>
              </a:rPr>
              <a:t>One TAP at a time</a:t>
            </a:r>
            <a:endParaRPr lang="en-US" sz="3600" dirty="0"/>
          </a:p>
        </p:txBody>
      </p:sp>
      <p:sp>
        <p:nvSpPr>
          <p:cNvPr id="3" name="Content Placeholder 2">
            <a:extLst>
              <a:ext uri="{FF2B5EF4-FFF2-40B4-BE49-F238E27FC236}">
                <a16:creationId xmlns:a16="http://schemas.microsoft.com/office/drawing/2014/main" id="{D93A5744-4DC2-F242-A538-219539FE31EE}"/>
              </a:ext>
            </a:extLst>
          </p:cNvPr>
          <p:cNvSpPr>
            <a:spLocks noGrp="1"/>
          </p:cNvSpPr>
          <p:nvPr>
            <p:ph sz="quarter" idx="15"/>
          </p:nvPr>
        </p:nvSpPr>
        <p:spPr>
          <a:xfrm>
            <a:off x="4824167" y="4581871"/>
            <a:ext cx="10985780" cy="1905132"/>
          </a:xfrm>
        </p:spPr>
        <p:txBody>
          <a:bodyPr/>
          <a:lstStyle/>
          <a:p>
            <a:pPr marL="342900" indent="-342900" algn="l">
              <a:buFont typeface="Arial"/>
              <a:buChar char="•"/>
            </a:pPr>
            <a:r>
              <a:rPr lang="en-US" sz="1600" dirty="0">
                <a:ea typeface="Arial Unicode MS"/>
                <a:cs typeface="Arial Unicode MS"/>
              </a:rPr>
              <a:t>Team Members</a:t>
            </a:r>
            <a:endParaRPr lang="en-US" sz="1600"/>
          </a:p>
          <a:p>
            <a:pPr lvl="1">
              <a:buFont typeface="Arial"/>
              <a:buChar char="•"/>
            </a:pPr>
            <a:r>
              <a:rPr lang="en-US" sz="1600" dirty="0">
                <a:ea typeface="Arial Unicode MS"/>
                <a:cs typeface="Arial Unicode MS"/>
              </a:rPr>
              <a:t>Choi </a:t>
            </a:r>
            <a:r>
              <a:rPr lang="en-US" sz="1600" dirty="0" err="1">
                <a:ea typeface="Arial Unicode MS"/>
                <a:cs typeface="Arial Unicode MS"/>
              </a:rPr>
              <a:t>Bagnol</a:t>
            </a:r>
            <a:r>
              <a:rPr lang="en-US" sz="1600" dirty="0">
                <a:ea typeface="Arial Unicode MS"/>
                <a:cs typeface="Arial Unicode MS"/>
              </a:rPr>
              <a:t>, MSN, RN, PCCN – RainouldBagnol@yahoo.com</a:t>
            </a:r>
          </a:p>
          <a:p>
            <a:pPr lvl="1">
              <a:buFont typeface="Arial"/>
              <a:buChar char="•"/>
            </a:pPr>
            <a:r>
              <a:rPr lang="en-US" sz="1600" dirty="0">
                <a:ea typeface="Arial Unicode MS"/>
                <a:cs typeface="Arial Unicode MS"/>
              </a:rPr>
              <a:t>Camille Chiong, High School Student</a:t>
            </a:r>
            <a:endParaRPr lang="en-US" sz="1600"/>
          </a:p>
          <a:p>
            <a:pPr lvl="1">
              <a:buFont typeface="Arial"/>
              <a:buChar char="•"/>
            </a:pPr>
            <a:r>
              <a:rPr lang="en-US" sz="1600" dirty="0">
                <a:ea typeface="Arial Unicode MS"/>
                <a:cs typeface="Arial Unicode MS"/>
              </a:rPr>
              <a:t>Claire Eide, MN, RN, PHN, PCCN, and type 1 diabetic – claireleide@gmail.com</a:t>
            </a:r>
          </a:p>
          <a:p>
            <a:pPr lvl="1">
              <a:buFont typeface="Arial"/>
              <a:buChar char="•"/>
            </a:pPr>
            <a:r>
              <a:rPr lang="en-US" sz="1600" dirty="0">
                <a:ea typeface="Arial Unicode MS"/>
                <a:cs typeface="Arial Unicode MS"/>
              </a:rPr>
              <a:t>Blair Paton, RN, BSN, Graduate Student in Nursing Informatics</a:t>
            </a:r>
          </a:p>
          <a:p>
            <a:pPr lvl="1">
              <a:buFont typeface="Arial"/>
              <a:buChar char="•"/>
            </a:pPr>
            <a:r>
              <a:rPr lang="en-US" sz="1600" dirty="0">
                <a:ea typeface="Arial Unicode MS"/>
                <a:cs typeface="Arial Unicode MS"/>
              </a:rPr>
              <a:t>Bob Wachtl, DNP, MSN, MHA, BSN, CCM </a:t>
            </a:r>
          </a:p>
        </p:txBody>
      </p:sp>
      <p:sp>
        <p:nvSpPr>
          <p:cNvPr id="5" name="Slide Number Placeholder 4">
            <a:extLst>
              <a:ext uri="{FF2B5EF4-FFF2-40B4-BE49-F238E27FC236}">
                <a16:creationId xmlns:a16="http://schemas.microsoft.com/office/drawing/2014/main" id="{B2D2C5EF-17F3-9B45-9F0C-0BA2C27E00A2}"/>
              </a:ext>
            </a:extLst>
          </p:cNvPr>
          <p:cNvSpPr>
            <a:spLocks noGrp="1"/>
          </p:cNvSpPr>
          <p:nvPr>
            <p:ph type="sldNum" sz="quarter" idx="4"/>
          </p:nvPr>
        </p:nvSpPr>
        <p:spPr/>
        <p:txBody>
          <a:bodyPr/>
          <a:lstStyle/>
          <a:p>
            <a:fld id="{AD816501-AAE5-214E-B100-00C3DC5F5E3F}" type="slidenum">
              <a:rPr lang="en-US" smtClean="0"/>
              <a:pPr/>
              <a:t>10</a:t>
            </a:fld>
            <a:endParaRPr lang="en-US"/>
          </a:p>
        </p:txBody>
      </p:sp>
      <p:sp>
        <p:nvSpPr>
          <p:cNvPr id="6" name="TextBox 5">
            <a:extLst>
              <a:ext uri="{FF2B5EF4-FFF2-40B4-BE49-F238E27FC236}">
                <a16:creationId xmlns:a16="http://schemas.microsoft.com/office/drawing/2014/main" id="{810983D1-7B31-4196-896E-5A16EA96FB93}"/>
              </a:ext>
            </a:extLst>
          </p:cNvPr>
          <p:cNvSpPr txBox="1"/>
          <p:nvPr/>
        </p:nvSpPr>
        <p:spPr>
          <a:xfrm>
            <a:off x="5199077" y="3651400"/>
            <a:ext cx="725265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b="1">
                <a:latin typeface="Arial"/>
                <a:ea typeface="Arial Unicode MS"/>
                <a:cs typeface="Arial Unicode MS"/>
              </a:rPr>
              <a:t>Camille     Choi          Blair          Claire        Bob </a:t>
            </a:r>
            <a:endParaRPr lang="en-US" sz="2400" b="1"/>
          </a:p>
        </p:txBody>
      </p:sp>
      <p:sp>
        <p:nvSpPr>
          <p:cNvPr id="4" name="TextBox 3">
            <a:extLst>
              <a:ext uri="{FF2B5EF4-FFF2-40B4-BE49-F238E27FC236}">
                <a16:creationId xmlns:a16="http://schemas.microsoft.com/office/drawing/2014/main" id="{70824F50-541C-4DFD-B267-92B31E02A762}"/>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26480202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49BE-1624-4270-91EB-63E4D8BDF668}"/>
              </a:ext>
            </a:extLst>
          </p:cNvPr>
          <p:cNvSpPr>
            <a:spLocks noGrp="1"/>
          </p:cNvSpPr>
          <p:nvPr>
            <p:ph type="title"/>
          </p:nvPr>
        </p:nvSpPr>
        <p:spPr>
          <a:xfrm>
            <a:off x="1023238" y="2246587"/>
            <a:ext cx="10145760" cy="1354217"/>
          </a:xfrm>
        </p:spPr>
        <p:txBody>
          <a:bodyPr/>
          <a:lstStyle/>
          <a:p>
            <a:pPr algn="ctr"/>
            <a:r>
              <a:rPr lang="en-US" sz="8800">
                <a:ea typeface="Arial Unicode MS"/>
                <a:cs typeface="Arial Unicode MS"/>
              </a:rPr>
              <a:t>Questions?</a:t>
            </a:r>
            <a:endParaRPr lang="en-US" sz="8800"/>
          </a:p>
        </p:txBody>
      </p:sp>
      <p:sp>
        <p:nvSpPr>
          <p:cNvPr id="4" name="Text Placeholder 3">
            <a:extLst>
              <a:ext uri="{FF2B5EF4-FFF2-40B4-BE49-F238E27FC236}">
                <a16:creationId xmlns:a16="http://schemas.microsoft.com/office/drawing/2014/main" id="{002104A5-B155-49A0-9C71-7AB87C11B3A9}"/>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6F2E321C-9B91-44CF-96CB-A77E78C5ED5B}"/>
              </a:ext>
            </a:extLst>
          </p:cNvPr>
          <p:cNvSpPr>
            <a:spLocks noGrp="1"/>
          </p:cNvSpPr>
          <p:nvPr>
            <p:ph type="sldNum" sz="quarter" idx="4"/>
          </p:nvPr>
        </p:nvSpPr>
        <p:spPr/>
        <p:txBody>
          <a:bodyPr/>
          <a:lstStyle/>
          <a:p>
            <a:fld id="{AD816501-AAE5-214E-B100-00C3DC5F5E3F}" type="slidenum">
              <a:rPr lang="en-US" smtClean="0"/>
              <a:pPr/>
              <a:t>11</a:t>
            </a:fld>
            <a:endParaRPr lang="en-US"/>
          </a:p>
        </p:txBody>
      </p:sp>
      <p:sp>
        <p:nvSpPr>
          <p:cNvPr id="6" name="Text Placeholder 5">
            <a:extLst>
              <a:ext uri="{FF2B5EF4-FFF2-40B4-BE49-F238E27FC236}">
                <a16:creationId xmlns:a16="http://schemas.microsoft.com/office/drawing/2014/main" id="{ACE5DCBF-50F6-49A6-9B17-79A73AFAC71E}"/>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6352535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DA4C2F30-E06C-4FCC-A535-F6EE58D71EC4}"/>
              </a:ext>
            </a:extLst>
          </p:cNvPr>
          <p:cNvPicPr>
            <a:picLocks noGrp="1" noChangeAspect="1"/>
          </p:cNvPicPr>
          <p:nvPr>
            <p:ph sz="quarter" idx="15"/>
          </p:nvPr>
        </p:nvPicPr>
        <p:blipFill>
          <a:blip r:embed="rId3">
            <a:extLst>
              <a:ext uri="{837473B0-CC2E-450A-ABE3-18F120FF3D39}">
                <a1611:picAttrSrcUrl xmlns:a1611="http://schemas.microsoft.com/office/drawing/2016/11/main" r:id="rId4"/>
              </a:ext>
            </a:extLst>
          </a:blip>
          <a:stretch>
            <a:fillRect/>
          </a:stretch>
        </p:blipFill>
        <p:spPr>
          <a:xfrm>
            <a:off x="1808737" y="889382"/>
            <a:ext cx="8568536" cy="5267657"/>
          </a:xfrm>
        </p:spPr>
      </p:pic>
      <p:sp>
        <p:nvSpPr>
          <p:cNvPr id="2" name="Title 1">
            <a:extLst>
              <a:ext uri="{FF2B5EF4-FFF2-40B4-BE49-F238E27FC236}">
                <a16:creationId xmlns:a16="http://schemas.microsoft.com/office/drawing/2014/main" id="{18889624-2AD6-4392-AE2A-C9908170A76B}"/>
              </a:ext>
            </a:extLst>
          </p:cNvPr>
          <p:cNvSpPr>
            <a:spLocks noGrp="1"/>
          </p:cNvSpPr>
          <p:nvPr>
            <p:ph type="title"/>
          </p:nvPr>
        </p:nvSpPr>
        <p:spPr>
          <a:xfrm>
            <a:off x="493641" y="425884"/>
            <a:ext cx="2388772" cy="577081"/>
          </a:xfrm>
          <a:noFill/>
        </p:spPr>
        <p:txBody>
          <a:bodyPr/>
          <a:lstStyle/>
          <a:p>
            <a:r>
              <a:rPr lang="en-US">
                <a:ea typeface="Arial Unicode MS"/>
                <a:cs typeface="Arial Unicode MS"/>
              </a:rPr>
              <a:t>The Story</a:t>
            </a:r>
            <a:endParaRPr lang="en-US"/>
          </a:p>
        </p:txBody>
      </p:sp>
      <p:sp>
        <p:nvSpPr>
          <p:cNvPr id="5" name="Slide Number Placeholder 4">
            <a:extLst>
              <a:ext uri="{FF2B5EF4-FFF2-40B4-BE49-F238E27FC236}">
                <a16:creationId xmlns:a16="http://schemas.microsoft.com/office/drawing/2014/main" id="{EE045713-A5E4-4385-A6A1-B1B42A427600}"/>
              </a:ext>
            </a:extLst>
          </p:cNvPr>
          <p:cNvSpPr>
            <a:spLocks noGrp="1"/>
          </p:cNvSpPr>
          <p:nvPr>
            <p:ph type="sldNum" sz="quarter" idx="4"/>
          </p:nvPr>
        </p:nvSpPr>
        <p:spPr/>
        <p:txBody>
          <a:bodyPr/>
          <a:lstStyle/>
          <a:p>
            <a:fld id="{AD816501-AAE5-214E-B100-00C3DC5F5E3F}" type="slidenum">
              <a:rPr lang="en-US" smtClean="0"/>
              <a:pPr/>
              <a:t>2</a:t>
            </a:fld>
            <a:endParaRPr lang="en-US"/>
          </a:p>
        </p:txBody>
      </p:sp>
      <p:sp>
        <p:nvSpPr>
          <p:cNvPr id="6" name="Text Placeholder 5">
            <a:extLst>
              <a:ext uri="{FF2B5EF4-FFF2-40B4-BE49-F238E27FC236}">
                <a16:creationId xmlns:a16="http://schemas.microsoft.com/office/drawing/2014/main" id="{83087BD7-23F8-4AFB-914B-358304F77B1F}"/>
              </a:ext>
            </a:extLst>
          </p:cNvPr>
          <p:cNvSpPr>
            <a:spLocks noGrp="1"/>
          </p:cNvSpPr>
          <p:nvPr>
            <p:ph type="body" sz="quarter" idx="17"/>
          </p:nvPr>
        </p:nvSpPr>
        <p:spPr/>
        <p:txBody>
          <a:bodyPr/>
          <a:lstStyle/>
          <a:p>
            <a:r>
              <a:rPr lang="en-US">
                <a:ea typeface="Arial Unicode MS"/>
                <a:cs typeface="Arial Unicode MS"/>
              </a:rPr>
              <a:t>TAP   </a:t>
            </a:r>
            <a:r>
              <a:rPr lang="en-US">
                <a:solidFill>
                  <a:schemeClr val="accent1"/>
                </a:solidFill>
                <a:ea typeface="+mn-lt"/>
                <a:cs typeface="+mn-lt"/>
              </a:rPr>
              <a:t>Teach, Access, Partner</a:t>
            </a:r>
            <a:endParaRPr lang="en-US">
              <a:solidFill>
                <a:schemeClr val="accent1"/>
              </a:solidFill>
            </a:endParaRPr>
          </a:p>
        </p:txBody>
      </p:sp>
      <p:sp>
        <p:nvSpPr>
          <p:cNvPr id="8" name="TextBox 7">
            <a:extLst>
              <a:ext uri="{FF2B5EF4-FFF2-40B4-BE49-F238E27FC236}">
                <a16:creationId xmlns:a16="http://schemas.microsoft.com/office/drawing/2014/main" id="{2674EB7F-F6AA-4BC2-8822-926B79953E95}"/>
              </a:ext>
            </a:extLst>
          </p:cNvPr>
          <p:cNvSpPr txBox="1"/>
          <p:nvPr/>
        </p:nvSpPr>
        <p:spPr>
          <a:xfrm>
            <a:off x="10078877" y="6159736"/>
            <a:ext cx="5250487" cy="163561"/>
          </a:xfrm>
          <a:prstGeom prst="rect">
            <a:avLst/>
          </a:prstGeom>
        </p:spPr>
        <p:txBody>
          <a:bodyPr>
            <a:normAutofit fontScale="25000" lnSpcReduction="20000"/>
          </a:bodyPr>
          <a:lstStyle/>
          <a:p>
            <a:r>
              <a:rPr lang="en-US">
                <a:hlinkClick r:id="rId4"/>
              </a:rPr>
              <a:t>This Photo</a:t>
            </a:r>
            <a:r>
              <a:rPr lang="en-US"/>
              <a:t> by Unknown author is licensed under </a:t>
            </a:r>
            <a:r>
              <a:rPr lang="en-US">
                <a:hlinkClick r:id="rId5"/>
              </a:rPr>
              <a:t>CC BY-NC-ND</a:t>
            </a:r>
            <a:r>
              <a:rPr lang="en-US"/>
              <a:t>.</a:t>
            </a:r>
          </a:p>
        </p:txBody>
      </p:sp>
      <p:sp>
        <p:nvSpPr>
          <p:cNvPr id="4" name="TextBox 3">
            <a:extLst>
              <a:ext uri="{FF2B5EF4-FFF2-40B4-BE49-F238E27FC236}">
                <a16:creationId xmlns:a16="http://schemas.microsoft.com/office/drawing/2014/main" id="{FCE8C089-E8A6-4681-9ED9-0A3F9B7558C1}"/>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39038481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D67-B883-4FF7-91F0-C5EC2D5A7C5B}"/>
              </a:ext>
            </a:extLst>
          </p:cNvPr>
          <p:cNvSpPr>
            <a:spLocks noGrp="1"/>
          </p:cNvSpPr>
          <p:nvPr>
            <p:ph type="title"/>
          </p:nvPr>
        </p:nvSpPr>
        <p:spPr>
          <a:xfrm>
            <a:off x="348069" y="372520"/>
            <a:ext cx="3475787" cy="2031325"/>
          </a:xfrm>
        </p:spPr>
        <p:txBody>
          <a:bodyPr/>
          <a:lstStyle/>
          <a:p>
            <a:r>
              <a:rPr lang="en-US" sz="2800">
                <a:ea typeface="Arial Unicode MS"/>
                <a:cs typeface="Arial Unicode MS"/>
              </a:rPr>
              <a:t>Globally</a:t>
            </a:r>
            <a:br>
              <a:rPr lang="en-US" sz="2800">
                <a:ea typeface="Arial Unicode MS"/>
                <a:cs typeface="Arial Unicode MS"/>
              </a:rPr>
            </a:br>
            <a:r>
              <a:rPr lang="en-US" sz="4800">
                <a:solidFill>
                  <a:srgbClr val="FFC000"/>
                </a:solidFill>
                <a:ea typeface="Arial Unicode MS"/>
                <a:cs typeface="Arial Unicode MS"/>
              </a:rPr>
              <a:t>462 Million</a:t>
            </a:r>
            <a:r>
              <a:rPr lang="en-US" sz="2800">
                <a:ea typeface="Arial Unicode MS"/>
                <a:cs typeface="Arial Unicode MS"/>
              </a:rPr>
              <a:t> patients with </a:t>
            </a:r>
            <a:br>
              <a:rPr lang="en-US" sz="2800">
                <a:ea typeface="Arial Unicode MS"/>
                <a:cs typeface="Arial Unicode MS"/>
              </a:rPr>
            </a:br>
            <a:r>
              <a:rPr lang="en-US" sz="2800">
                <a:ea typeface="Arial Unicode MS"/>
                <a:cs typeface="Arial Unicode MS"/>
              </a:rPr>
              <a:t>Type 2 Diabetes </a:t>
            </a:r>
            <a:endParaRPr lang="en-US" sz="2800"/>
          </a:p>
        </p:txBody>
      </p:sp>
      <p:sp>
        <p:nvSpPr>
          <p:cNvPr id="4" name="Text Placeholder 3">
            <a:extLst>
              <a:ext uri="{FF2B5EF4-FFF2-40B4-BE49-F238E27FC236}">
                <a16:creationId xmlns:a16="http://schemas.microsoft.com/office/drawing/2014/main" id="{478DE1E9-2BDA-432B-B31E-87AC6913359D}"/>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7E128694-DCAE-42B1-BE37-A0D78389ECFB}"/>
              </a:ext>
            </a:extLst>
          </p:cNvPr>
          <p:cNvSpPr>
            <a:spLocks noGrp="1"/>
          </p:cNvSpPr>
          <p:nvPr>
            <p:ph type="sldNum" sz="quarter" idx="4"/>
          </p:nvPr>
        </p:nvSpPr>
        <p:spPr/>
        <p:txBody>
          <a:bodyPr/>
          <a:lstStyle/>
          <a:p>
            <a:fld id="{AD816501-AAE5-214E-B100-00C3DC5F5E3F}" type="slidenum">
              <a:rPr lang="en-US" smtClean="0"/>
              <a:pPr/>
              <a:t>3</a:t>
            </a:fld>
            <a:endParaRPr lang="en-US"/>
          </a:p>
        </p:txBody>
      </p:sp>
      <p:sp>
        <p:nvSpPr>
          <p:cNvPr id="6" name="Text Placeholder 5">
            <a:extLst>
              <a:ext uri="{FF2B5EF4-FFF2-40B4-BE49-F238E27FC236}">
                <a16:creationId xmlns:a16="http://schemas.microsoft.com/office/drawing/2014/main" id="{01B8E077-7210-44BB-B090-E8F4576582DD}"/>
              </a:ext>
            </a:extLst>
          </p:cNvPr>
          <p:cNvSpPr>
            <a:spLocks noGrp="1"/>
          </p:cNvSpPr>
          <p:nvPr>
            <p:ph type="body" sz="quarter" idx="17"/>
          </p:nvPr>
        </p:nvSpPr>
        <p:spPr/>
        <p:txBody>
          <a:bodyPr/>
          <a:lstStyle/>
          <a:p>
            <a:endParaRPr lang="en-US"/>
          </a:p>
        </p:txBody>
      </p:sp>
      <p:graphicFrame>
        <p:nvGraphicFramePr>
          <p:cNvPr id="8" name="Diagram 10">
            <a:extLst>
              <a:ext uri="{FF2B5EF4-FFF2-40B4-BE49-F238E27FC236}">
                <a16:creationId xmlns:a16="http://schemas.microsoft.com/office/drawing/2014/main" id="{8A9C757B-509E-4AAE-9349-44CB5E72B557}"/>
              </a:ext>
            </a:extLst>
          </p:cNvPr>
          <p:cNvGraphicFramePr>
            <a:graphicFrameLocks/>
          </p:cNvGraphicFramePr>
          <p:nvPr>
            <p:extLst>
              <p:ext uri="{D42A27DB-BD31-4B8C-83A1-F6EECF244321}">
                <p14:modId xmlns:p14="http://schemas.microsoft.com/office/powerpoint/2010/main" val="825943543"/>
              </p:ext>
            </p:extLst>
          </p:nvPr>
        </p:nvGraphicFramePr>
        <p:xfrm>
          <a:off x="959285" y="648760"/>
          <a:ext cx="11701538" cy="4931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7BC0A1CC-D6D2-442D-BA69-8A0B90A005C4}"/>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12098513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D67-B883-4FF7-91F0-C5EC2D5A7C5B}"/>
              </a:ext>
            </a:extLst>
          </p:cNvPr>
          <p:cNvSpPr>
            <a:spLocks noGrp="1"/>
          </p:cNvSpPr>
          <p:nvPr>
            <p:ph type="title"/>
          </p:nvPr>
        </p:nvSpPr>
        <p:spPr>
          <a:xfrm>
            <a:off x="348069" y="372520"/>
            <a:ext cx="3475787" cy="2031325"/>
          </a:xfrm>
        </p:spPr>
        <p:txBody>
          <a:bodyPr/>
          <a:lstStyle/>
          <a:p>
            <a:r>
              <a:rPr lang="en-US" sz="2800">
                <a:ea typeface="Arial Unicode MS"/>
                <a:cs typeface="Arial Unicode MS"/>
              </a:rPr>
              <a:t>Globally</a:t>
            </a:r>
            <a:br>
              <a:rPr lang="en-US" sz="2800">
                <a:ea typeface="Arial Unicode MS"/>
                <a:cs typeface="Arial Unicode MS"/>
              </a:rPr>
            </a:br>
            <a:r>
              <a:rPr lang="en-US" sz="4800">
                <a:solidFill>
                  <a:srgbClr val="FFC000"/>
                </a:solidFill>
                <a:ea typeface="Arial Unicode MS"/>
                <a:cs typeface="Arial Unicode MS"/>
              </a:rPr>
              <a:t>462 Million</a:t>
            </a:r>
            <a:r>
              <a:rPr lang="en-US" sz="2800">
                <a:ea typeface="Arial Unicode MS"/>
                <a:cs typeface="Arial Unicode MS"/>
              </a:rPr>
              <a:t> patients with </a:t>
            </a:r>
            <a:br>
              <a:rPr lang="en-US" sz="2800">
                <a:ea typeface="Arial Unicode MS"/>
                <a:cs typeface="Arial Unicode MS"/>
              </a:rPr>
            </a:br>
            <a:r>
              <a:rPr lang="en-US" sz="2800">
                <a:ea typeface="Arial Unicode MS"/>
                <a:cs typeface="Arial Unicode MS"/>
              </a:rPr>
              <a:t>Type 2 Diabetes </a:t>
            </a:r>
            <a:endParaRPr lang="en-US" sz="2800"/>
          </a:p>
        </p:txBody>
      </p:sp>
      <p:sp>
        <p:nvSpPr>
          <p:cNvPr id="4" name="Text Placeholder 3">
            <a:extLst>
              <a:ext uri="{FF2B5EF4-FFF2-40B4-BE49-F238E27FC236}">
                <a16:creationId xmlns:a16="http://schemas.microsoft.com/office/drawing/2014/main" id="{478DE1E9-2BDA-432B-B31E-87AC6913359D}"/>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7E128694-DCAE-42B1-BE37-A0D78389ECFB}"/>
              </a:ext>
            </a:extLst>
          </p:cNvPr>
          <p:cNvSpPr>
            <a:spLocks noGrp="1"/>
          </p:cNvSpPr>
          <p:nvPr>
            <p:ph type="sldNum" sz="quarter" idx="4"/>
          </p:nvPr>
        </p:nvSpPr>
        <p:spPr/>
        <p:txBody>
          <a:bodyPr/>
          <a:lstStyle/>
          <a:p>
            <a:fld id="{AD816501-AAE5-214E-B100-00C3DC5F5E3F}" type="slidenum">
              <a:rPr lang="en-US" smtClean="0"/>
              <a:pPr/>
              <a:t>4</a:t>
            </a:fld>
            <a:endParaRPr lang="en-US"/>
          </a:p>
        </p:txBody>
      </p:sp>
      <p:sp>
        <p:nvSpPr>
          <p:cNvPr id="6" name="Text Placeholder 5">
            <a:extLst>
              <a:ext uri="{FF2B5EF4-FFF2-40B4-BE49-F238E27FC236}">
                <a16:creationId xmlns:a16="http://schemas.microsoft.com/office/drawing/2014/main" id="{01B8E077-7210-44BB-B090-E8F4576582DD}"/>
              </a:ext>
            </a:extLst>
          </p:cNvPr>
          <p:cNvSpPr>
            <a:spLocks noGrp="1"/>
          </p:cNvSpPr>
          <p:nvPr>
            <p:ph type="body" sz="quarter" idx="17"/>
          </p:nvPr>
        </p:nvSpPr>
        <p:spPr/>
        <p:txBody>
          <a:bodyPr/>
          <a:lstStyle/>
          <a:p>
            <a:endParaRPr lang="en-US"/>
          </a:p>
        </p:txBody>
      </p:sp>
      <p:graphicFrame>
        <p:nvGraphicFramePr>
          <p:cNvPr id="8" name="Diagram 10">
            <a:extLst>
              <a:ext uri="{FF2B5EF4-FFF2-40B4-BE49-F238E27FC236}">
                <a16:creationId xmlns:a16="http://schemas.microsoft.com/office/drawing/2014/main" id="{8A9C757B-509E-4AAE-9349-44CB5E72B557}"/>
              </a:ext>
            </a:extLst>
          </p:cNvPr>
          <p:cNvGraphicFramePr>
            <a:graphicFrameLocks/>
          </p:cNvGraphicFramePr>
          <p:nvPr>
            <p:extLst>
              <p:ext uri="{D42A27DB-BD31-4B8C-83A1-F6EECF244321}">
                <p14:modId xmlns:p14="http://schemas.microsoft.com/office/powerpoint/2010/main" val="1901884965"/>
              </p:ext>
            </p:extLst>
          </p:nvPr>
        </p:nvGraphicFramePr>
        <p:xfrm>
          <a:off x="959285" y="648760"/>
          <a:ext cx="11701538" cy="4931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Isosceles Triangle 29">
            <a:extLst>
              <a:ext uri="{FF2B5EF4-FFF2-40B4-BE49-F238E27FC236}">
                <a16:creationId xmlns:a16="http://schemas.microsoft.com/office/drawing/2014/main" id="{DC5A4793-D816-437F-BC5A-BE781A1B2CBB}"/>
              </a:ext>
            </a:extLst>
          </p:cNvPr>
          <p:cNvSpPr/>
          <p:nvPr/>
        </p:nvSpPr>
        <p:spPr bwMode="auto">
          <a:xfrm rot="20760000">
            <a:off x="7603901" y="459362"/>
            <a:ext cx="1603628" cy="1266825"/>
          </a:xfrm>
          <a:prstGeom prst="triangl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a:solidFill>
                  <a:schemeClr val="bg1"/>
                </a:solidFill>
                <a:latin typeface="Arial"/>
                <a:ea typeface="ヒラギノ角ゴ ProN W3"/>
                <a:cs typeface="ヒラギノ角ゴ ProN W3" pitchFamily="-110" charset="-128"/>
              </a:rPr>
              <a:t>TAP</a:t>
            </a:r>
            <a:endParaRPr lang="en-US" sz="2400" b="0" i="0" u="none" strike="noStrike" cap="none" normalizeH="0" baseline="0">
              <a:ln>
                <a:noFill/>
              </a:ln>
              <a:solidFill>
                <a:schemeClr val="bg1"/>
              </a:solidFill>
              <a:effectLst/>
              <a:latin typeface="Arial" pitchFamily="-110" charset="0"/>
              <a:ea typeface="ヒラギノ角ゴ ProN W3" pitchFamily="-110" charset="-128"/>
              <a:cs typeface="ヒラギノ角ゴ ProN W3" pitchFamily="-110" charset="-128"/>
            </a:endParaRPr>
          </a:p>
        </p:txBody>
      </p:sp>
      <p:sp>
        <p:nvSpPr>
          <p:cNvPr id="18" name="TextBox 17">
            <a:extLst>
              <a:ext uri="{FF2B5EF4-FFF2-40B4-BE49-F238E27FC236}">
                <a16:creationId xmlns:a16="http://schemas.microsoft.com/office/drawing/2014/main" id="{A080899C-F5BC-408E-B4D0-D505ABAA77C6}"/>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20383516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AE0B52-025F-3043-B7BC-A53523008575}"/>
              </a:ext>
            </a:extLst>
          </p:cNvPr>
          <p:cNvSpPr>
            <a:spLocks noGrp="1"/>
          </p:cNvSpPr>
          <p:nvPr>
            <p:ph type="sldNum" sz="quarter" idx="4"/>
          </p:nvPr>
        </p:nvSpPr>
        <p:spPr/>
        <p:txBody>
          <a:bodyPr/>
          <a:lstStyle/>
          <a:p>
            <a:fld id="{AD816501-AAE5-214E-B100-00C3DC5F5E3F}" type="slidenum">
              <a:rPr lang="en-US" smtClean="0"/>
              <a:pPr/>
              <a:t>5</a:t>
            </a:fld>
            <a:endParaRPr lang="en-US"/>
          </a:p>
        </p:txBody>
      </p:sp>
      <p:pic>
        <p:nvPicPr>
          <p:cNvPr id="29" name="Picture 29" descr="Diagram&#10;&#10;Description automatically generated">
            <a:extLst>
              <a:ext uri="{FF2B5EF4-FFF2-40B4-BE49-F238E27FC236}">
                <a16:creationId xmlns:a16="http://schemas.microsoft.com/office/drawing/2014/main" id="{FF20BFCE-A6EB-4E81-A6C7-19510AB61C0E}"/>
              </a:ext>
            </a:extLst>
          </p:cNvPr>
          <p:cNvPicPr>
            <a:picLocks noGrp="1" noChangeAspect="1"/>
          </p:cNvPicPr>
          <p:nvPr>
            <p:ph sz="quarter" idx="15"/>
          </p:nvPr>
        </p:nvPicPr>
        <p:blipFill>
          <a:blip r:embed="rId3"/>
          <a:stretch>
            <a:fillRect/>
          </a:stretch>
        </p:blipFill>
        <p:spPr>
          <a:xfrm>
            <a:off x="1974805" y="161964"/>
            <a:ext cx="8384515" cy="5990052"/>
          </a:xfrm>
        </p:spPr>
      </p:pic>
      <p:sp>
        <p:nvSpPr>
          <p:cNvPr id="2" name="TextBox 1">
            <a:extLst>
              <a:ext uri="{FF2B5EF4-FFF2-40B4-BE49-F238E27FC236}">
                <a16:creationId xmlns:a16="http://schemas.microsoft.com/office/drawing/2014/main" id="{622533B2-0DCD-4C03-8CB0-0D955359F55E}"/>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30326073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C480AA-4172-482E-82CB-7CF49990A49E}"/>
              </a:ext>
            </a:extLst>
          </p:cNvPr>
          <p:cNvSpPr>
            <a:spLocks noGrp="1"/>
          </p:cNvSpPr>
          <p:nvPr>
            <p:ph type="sldNum" sz="quarter" idx="21"/>
          </p:nvPr>
        </p:nvSpPr>
        <p:spPr/>
        <p:txBody>
          <a:bodyPr/>
          <a:lstStyle/>
          <a:p>
            <a:fld id="{AD816501-AAE5-214E-B100-00C3DC5F5E3F}" type="slidenum">
              <a:rPr lang="en-US" smtClean="0"/>
              <a:pPr/>
              <a:t>6</a:t>
            </a:fld>
            <a:endParaRPr lang="en-US"/>
          </a:p>
        </p:txBody>
      </p:sp>
      <p:sp>
        <p:nvSpPr>
          <p:cNvPr id="15" name="Rectangle 14">
            <a:extLst>
              <a:ext uri="{FF2B5EF4-FFF2-40B4-BE49-F238E27FC236}">
                <a16:creationId xmlns:a16="http://schemas.microsoft.com/office/drawing/2014/main" id="{19BF9766-0FC8-421A-972B-68710233C62A}"/>
              </a:ext>
            </a:extLst>
          </p:cNvPr>
          <p:cNvSpPr/>
          <p:nvPr/>
        </p:nvSpPr>
        <p:spPr bwMode="auto">
          <a:xfrm>
            <a:off x="606055" y="366823"/>
            <a:ext cx="4954773" cy="5902842"/>
          </a:xfrm>
          <a:prstGeom prst="rect">
            <a:avLst/>
          </a:prstGeom>
          <a:solidFill>
            <a:schemeClr val="accent2">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pic>
        <p:nvPicPr>
          <p:cNvPr id="17" name="Picture 1126" descr="A picture containing graphical user interface&#10;&#10;Description automatically generated">
            <a:extLst>
              <a:ext uri="{FF2B5EF4-FFF2-40B4-BE49-F238E27FC236}">
                <a16:creationId xmlns:a16="http://schemas.microsoft.com/office/drawing/2014/main" id="{4598A5BB-97C6-4FC7-B8EE-8B3CC6A57026}"/>
              </a:ext>
            </a:extLst>
          </p:cNvPr>
          <p:cNvPicPr>
            <a:picLocks noChangeAspect="1"/>
          </p:cNvPicPr>
          <p:nvPr/>
        </p:nvPicPr>
        <p:blipFill>
          <a:blip r:embed="rId3"/>
          <a:stretch>
            <a:fillRect/>
          </a:stretch>
        </p:blipFill>
        <p:spPr>
          <a:xfrm>
            <a:off x="5133033" y="2458239"/>
            <a:ext cx="4180704" cy="3644723"/>
          </a:xfrm>
          <a:prstGeom prst="rect">
            <a:avLst/>
          </a:prstGeom>
        </p:spPr>
      </p:pic>
      <p:sp>
        <p:nvSpPr>
          <p:cNvPr id="18" name="TextBox 17">
            <a:extLst>
              <a:ext uri="{FF2B5EF4-FFF2-40B4-BE49-F238E27FC236}">
                <a16:creationId xmlns:a16="http://schemas.microsoft.com/office/drawing/2014/main" id="{C9E78CFB-0680-4C10-94A6-70309B71E2BB}"/>
              </a:ext>
            </a:extLst>
          </p:cNvPr>
          <p:cNvSpPr txBox="1"/>
          <p:nvPr/>
        </p:nvSpPr>
        <p:spPr>
          <a:xfrm>
            <a:off x="1003005" y="577702"/>
            <a:ext cx="3548151" cy="30777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latin typeface="Amasis MT Pro Black"/>
                <a:ea typeface="Arial Unicode MS"/>
                <a:cs typeface="Arial Unicode MS"/>
              </a:rPr>
              <a:t>TAP - Teach Access Partner</a:t>
            </a:r>
            <a:endParaRPr lang="en-US" sz="2000">
              <a:solidFill>
                <a:schemeClr val="tx2"/>
              </a:solidFill>
              <a:latin typeface="Amasis MT Pro Black"/>
            </a:endParaRPr>
          </a:p>
        </p:txBody>
      </p:sp>
      <p:sp>
        <p:nvSpPr>
          <p:cNvPr id="19" name="TextBox 18">
            <a:extLst>
              <a:ext uri="{FF2B5EF4-FFF2-40B4-BE49-F238E27FC236}">
                <a16:creationId xmlns:a16="http://schemas.microsoft.com/office/drawing/2014/main" id="{1828A9D4-2577-4667-BB6F-7BE829D7CD03}"/>
              </a:ext>
            </a:extLst>
          </p:cNvPr>
          <p:cNvSpPr txBox="1"/>
          <p:nvPr/>
        </p:nvSpPr>
        <p:spPr>
          <a:xfrm>
            <a:off x="897786" y="1207903"/>
            <a:ext cx="2959086" cy="213671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2000">
                <a:solidFill>
                  <a:schemeClr val="tx2"/>
                </a:solidFill>
                <a:latin typeface="Arial"/>
                <a:ea typeface="Arial Unicode MS"/>
                <a:cs typeface="Arial Unicode MS"/>
              </a:rPr>
              <a:t>Register</a:t>
            </a:r>
          </a:p>
          <a:p>
            <a:r>
              <a:rPr lang="en-US" sz="2000">
                <a:solidFill>
                  <a:schemeClr val="tx2"/>
                </a:solidFill>
                <a:latin typeface="Arial"/>
                <a:ea typeface="Arial Unicode MS"/>
                <a:cs typeface="Arial Unicode MS"/>
              </a:rPr>
              <a:t>Create a Profile</a:t>
            </a:r>
          </a:p>
          <a:p>
            <a:r>
              <a:rPr lang="en-US" sz="2000">
                <a:solidFill>
                  <a:schemeClr val="tx2"/>
                </a:solidFill>
                <a:latin typeface="Arial"/>
                <a:ea typeface="Arial Unicode MS"/>
                <a:cs typeface="Arial Unicode MS"/>
              </a:rPr>
              <a:t>Goal</a:t>
            </a:r>
          </a:p>
          <a:p>
            <a:r>
              <a:rPr lang="en-US" sz="2000">
                <a:solidFill>
                  <a:schemeClr val="tx2"/>
                </a:solidFill>
                <a:latin typeface="Arial"/>
                <a:ea typeface="Arial Unicode MS"/>
                <a:cs typeface="Arial Unicode MS"/>
              </a:rPr>
              <a:t>My Progress</a:t>
            </a:r>
          </a:p>
          <a:p>
            <a:r>
              <a:rPr lang="en-US" sz="2000">
                <a:solidFill>
                  <a:schemeClr val="tx2"/>
                </a:solidFill>
                <a:latin typeface="Arial"/>
                <a:ea typeface="Arial Unicode MS"/>
                <a:cs typeface="Arial Unicode MS"/>
              </a:rPr>
              <a:t>               Education Tools</a:t>
            </a:r>
          </a:p>
        </p:txBody>
      </p:sp>
      <p:graphicFrame>
        <p:nvGraphicFramePr>
          <p:cNvPr id="21" name="Diagram 3">
            <a:extLst>
              <a:ext uri="{FF2B5EF4-FFF2-40B4-BE49-F238E27FC236}">
                <a16:creationId xmlns:a16="http://schemas.microsoft.com/office/drawing/2014/main" id="{F8D59363-BD8B-460C-8567-7CA15232282A}"/>
              </a:ext>
            </a:extLst>
          </p:cNvPr>
          <p:cNvGraphicFramePr/>
          <p:nvPr>
            <p:extLst>
              <p:ext uri="{D42A27DB-BD31-4B8C-83A1-F6EECF244321}">
                <p14:modId xmlns:p14="http://schemas.microsoft.com/office/powerpoint/2010/main" val="534891899"/>
              </p:ext>
            </p:extLst>
          </p:nvPr>
        </p:nvGraphicFramePr>
        <p:xfrm>
          <a:off x="4621895" y="-235225"/>
          <a:ext cx="6712857" cy="36616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8D09C5E8-32FC-4CCE-9042-3F948F1E6BC2}"/>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27199012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E07-1D39-6E44-96FD-8C46C92C6F7B}"/>
              </a:ext>
            </a:extLst>
          </p:cNvPr>
          <p:cNvSpPr>
            <a:spLocks noGrp="1"/>
          </p:cNvSpPr>
          <p:nvPr>
            <p:ph type="title"/>
          </p:nvPr>
        </p:nvSpPr>
        <p:spPr/>
        <p:txBody>
          <a:bodyPr/>
          <a:lstStyle/>
          <a:p>
            <a:r>
              <a:rPr lang="en-US">
                <a:ea typeface="Arial Unicode MS"/>
                <a:cs typeface="Arial Unicode MS"/>
              </a:rPr>
              <a:t>Our Model</a:t>
            </a:r>
            <a:endParaRPr lang="en-US"/>
          </a:p>
        </p:txBody>
      </p:sp>
      <p:sp>
        <p:nvSpPr>
          <p:cNvPr id="3" name="Content Placeholder 2">
            <a:extLst>
              <a:ext uri="{FF2B5EF4-FFF2-40B4-BE49-F238E27FC236}">
                <a16:creationId xmlns:a16="http://schemas.microsoft.com/office/drawing/2014/main" id="{2F991BBF-3A96-9F44-AF62-40D0944ADF70}"/>
              </a:ext>
            </a:extLst>
          </p:cNvPr>
          <p:cNvSpPr>
            <a:spLocks noGrp="1"/>
          </p:cNvSpPr>
          <p:nvPr>
            <p:ph sz="quarter" idx="15"/>
          </p:nvPr>
        </p:nvSpPr>
        <p:spPr/>
        <p:txBody>
          <a:bodyPr/>
          <a:lstStyle/>
          <a:p>
            <a:pPr marL="342900" indent="-342900" algn="l">
              <a:buFont typeface="Arial" panose="020B0604020202020204" pitchFamily="34" charset="0"/>
              <a:buChar char="•"/>
            </a:pPr>
            <a:endParaRPr lang="en-US">
              <a:ea typeface="Arial Unicode MS"/>
              <a:cs typeface="Arial Unicode MS"/>
            </a:endParaRPr>
          </a:p>
          <a:p>
            <a:pPr algn="l"/>
            <a:endParaRPr lang="en-US">
              <a:ea typeface="Arial Unicode MS"/>
              <a:cs typeface="Arial Unicode MS"/>
            </a:endParaRPr>
          </a:p>
        </p:txBody>
      </p:sp>
      <p:sp>
        <p:nvSpPr>
          <p:cNvPr id="5" name="Slide Number Placeholder 4">
            <a:extLst>
              <a:ext uri="{FF2B5EF4-FFF2-40B4-BE49-F238E27FC236}">
                <a16:creationId xmlns:a16="http://schemas.microsoft.com/office/drawing/2014/main" id="{D5B6FB1F-B37A-5249-8B56-E6468F959A07}"/>
              </a:ext>
            </a:extLst>
          </p:cNvPr>
          <p:cNvSpPr>
            <a:spLocks noGrp="1"/>
          </p:cNvSpPr>
          <p:nvPr>
            <p:ph type="sldNum" sz="quarter" idx="4"/>
          </p:nvPr>
        </p:nvSpPr>
        <p:spPr/>
        <p:txBody>
          <a:bodyPr/>
          <a:lstStyle/>
          <a:p>
            <a:fld id="{AD816501-AAE5-214E-B100-00C3DC5F5E3F}" type="slidenum">
              <a:rPr lang="en-US" smtClean="0"/>
              <a:pPr/>
              <a:t>7</a:t>
            </a:fld>
            <a:endParaRPr lang="en-US"/>
          </a:p>
        </p:txBody>
      </p:sp>
      <p:graphicFrame>
        <p:nvGraphicFramePr>
          <p:cNvPr id="4" name="Diagram 5">
            <a:extLst>
              <a:ext uri="{FF2B5EF4-FFF2-40B4-BE49-F238E27FC236}">
                <a16:creationId xmlns:a16="http://schemas.microsoft.com/office/drawing/2014/main" id="{FA89431E-6F2F-4D67-8B67-C75A6C96DA74}"/>
              </a:ext>
            </a:extLst>
          </p:cNvPr>
          <p:cNvGraphicFramePr/>
          <p:nvPr>
            <p:extLst>
              <p:ext uri="{D42A27DB-BD31-4B8C-83A1-F6EECF244321}">
                <p14:modId xmlns:p14="http://schemas.microsoft.com/office/powerpoint/2010/main" val="5331968"/>
              </p:ext>
            </p:extLst>
          </p:nvPr>
        </p:nvGraphicFramePr>
        <p:xfrm>
          <a:off x="682626" y="-966258"/>
          <a:ext cx="11158007" cy="8145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D4732DF1-0AA0-49B2-851A-17624FC7D529}"/>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14636148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ree Images : crowdfunding, funding, ideas, banknote, business, hand giving, money, collection ...">
            <a:extLst>
              <a:ext uri="{FF2B5EF4-FFF2-40B4-BE49-F238E27FC236}">
                <a16:creationId xmlns:a16="http://schemas.microsoft.com/office/drawing/2014/main" id="{AF5DE81F-AA2F-4737-812C-F554C0860393}"/>
              </a:ext>
            </a:extLst>
          </p:cNvPr>
          <p:cNvPicPr>
            <a:picLocks noChangeAspect="1"/>
          </p:cNvPicPr>
          <p:nvPr/>
        </p:nvPicPr>
        <p:blipFill>
          <a:blip r:embed="rId3"/>
          <a:stretch>
            <a:fillRect/>
          </a:stretch>
        </p:blipFill>
        <p:spPr>
          <a:xfrm>
            <a:off x="1053957" y="-93510"/>
            <a:ext cx="9826589" cy="6056559"/>
          </a:xfrm>
          <a:prstGeom prst="rect">
            <a:avLst/>
          </a:prstGeom>
        </p:spPr>
      </p:pic>
      <p:sp>
        <p:nvSpPr>
          <p:cNvPr id="2" name="Title 1">
            <a:extLst>
              <a:ext uri="{FF2B5EF4-FFF2-40B4-BE49-F238E27FC236}">
                <a16:creationId xmlns:a16="http://schemas.microsoft.com/office/drawing/2014/main" id="{EEC1FBF9-4638-49C9-BD0A-D90EDDB81DA9}"/>
              </a:ext>
            </a:extLst>
          </p:cNvPr>
          <p:cNvSpPr>
            <a:spLocks noGrp="1"/>
          </p:cNvSpPr>
          <p:nvPr>
            <p:ph type="title"/>
          </p:nvPr>
        </p:nvSpPr>
        <p:spPr/>
        <p:txBody>
          <a:bodyPr/>
          <a:lstStyle/>
          <a:p>
            <a:pPr algn="ctr"/>
            <a:r>
              <a:rPr lang="en-US">
                <a:highlight>
                  <a:srgbClr val="00FFFF"/>
                </a:highlight>
                <a:ea typeface="Arial Unicode MS"/>
                <a:cs typeface="Arial Unicode MS"/>
              </a:rPr>
              <a:t>Funding</a:t>
            </a:r>
            <a:endParaRPr lang="en-US">
              <a:highlight>
                <a:srgbClr val="00FFFF"/>
              </a:highlight>
            </a:endParaRPr>
          </a:p>
        </p:txBody>
      </p:sp>
      <p:sp>
        <p:nvSpPr>
          <p:cNvPr id="3" name="Content Placeholder 2">
            <a:extLst>
              <a:ext uri="{FF2B5EF4-FFF2-40B4-BE49-F238E27FC236}">
                <a16:creationId xmlns:a16="http://schemas.microsoft.com/office/drawing/2014/main" id="{74E8112A-12B5-40DF-8DE1-E32B4816B98E}"/>
              </a:ext>
            </a:extLst>
          </p:cNvPr>
          <p:cNvSpPr>
            <a:spLocks noGrp="1"/>
          </p:cNvSpPr>
          <p:nvPr>
            <p:ph sz="quarter" idx="15"/>
          </p:nvPr>
        </p:nvSpPr>
        <p:spPr>
          <a:xfrm>
            <a:off x="378994" y="694324"/>
            <a:ext cx="10985780" cy="4193910"/>
          </a:xfrm>
        </p:spPr>
        <p:txBody>
          <a:bodyPr/>
          <a:lstStyle/>
          <a:p>
            <a:pPr marL="800100" lvl="1" indent="-342900">
              <a:buFont typeface="Arial,Sans-Serif"/>
              <a:buChar char="•"/>
            </a:pPr>
            <a:endParaRPr lang="en-US">
              <a:ea typeface="Arial Unicode MS"/>
              <a:cs typeface="Arial"/>
            </a:endParaRPr>
          </a:p>
          <a:p>
            <a:pPr lvl="2" indent="-200660">
              <a:buFont typeface="Arial,Sans-Serif"/>
              <a:buChar char="•"/>
            </a:pPr>
            <a:endParaRPr lang="en-US">
              <a:ea typeface="Arial Unicode MS"/>
              <a:cs typeface="Arial"/>
            </a:endParaRPr>
          </a:p>
          <a:p>
            <a:pPr lvl="1" algn="ctr">
              <a:buFont typeface="Arial,Sans-Serif"/>
              <a:buChar char="•"/>
            </a:pPr>
            <a:r>
              <a:rPr lang="en-US" sz="2800">
                <a:highlight>
                  <a:srgbClr val="00FFFF"/>
                </a:highlight>
                <a:ea typeface="Arial Unicode MS"/>
                <a:cs typeface="Arial"/>
              </a:rPr>
              <a:t>Grant providers supporting diabetic education services</a:t>
            </a:r>
            <a:r>
              <a:rPr lang="en-US">
                <a:highlight>
                  <a:srgbClr val="00FFFF"/>
                </a:highlight>
                <a:ea typeface="Arial Unicode MS"/>
                <a:cs typeface="Arial"/>
              </a:rPr>
              <a:t>:</a:t>
            </a:r>
            <a:endParaRPr lang="en-US" err="1">
              <a:highlight>
                <a:srgbClr val="00FFFF"/>
              </a:highlight>
              <a:cs typeface="Arial"/>
            </a:endParaRPr>
          </a:p>
          <a:p>
            <a:pPr lvl="2" indent="-200660">
              <a:buFont typeface="Arial,Sans-Serif"/>
              <a:buChar char="•"/>
            </a:pPr>
            <a:endParaRPr lang="en-US">
              <a:cs typeface="Arial"/>
            </a:endParaRPr>
          </a:p>
          <a:p>
            <a:pPr lvl="2" indent="-200660">
              <a:buFont typeface="Arial,Sans-Serif"/>
              <a:buChar char="•"/>
            </a:pPr>
            <a:endParaRPr lang="en-US">
              <a:cs typeface="Arial"/>
            </a:endParaRPr>
          </a:p>
          <a:p>
            <a:pPr lvl="1">
              <a:buFont typeface="Arial,Sans-Serif"/>
              <a:buChar char="•"/>
            </a:pPr>
            <a:endParaRPr lang="en-US">
              <a:cs typeface="Arial"/>
            </a:endParaRPr>
          </a:p>
        </p:txBody>
      </p:sp>
      <p:sp>
        <p:nvSpPr>
          <p:cNvPr id="4" name="Text Placeholder 3">
            <a:extLst>
              <a:ext uri="{FF2B5EF4-FFF2-40B4-BE49-F238E27FC236}">
                <a16:creationId xmlns:a16="http://schemas.microsoft.com/office/drawing/2014/main" id="{AAE26951-897A-406C-AEC3-0936BA4554F8}"/>
              </a:ext>
            </a:extLst>
          </p:cNvPr>
          <p:cNvSpPr>
            <a:spLocks noGrp="1"/>
          </p:cNvSpPr>
          <p:nvPr>
            <p:ph type="body" sz="quarter" idx="16"/>
          </p:nvPr>
        </p:nvSpPr>
        <p:spPr/>
        <p:txBody>
          <a:bodyPr/>
          <a:lstStyle/>
          <a:p>
            <a:endParaRPr lang="en-US">
              <a:cs typeface="Arial"/>
            </a:endParaRPr>
          </a:p>
        </p:txBody>
      </p:sp>
      <p:sp>
        <p:nvSpPr>
          <p:cNvPr id="5" name="Slide Number Placeholder 4">
            <a:extLst>
              <a:ext uri="{FF2B5EF4-FFF2-40B4-BE49-F238E27FC236}">
                <a16:creationId xmlns:a16="http://schemas.microsoft.com/office/drawing/2014/main" id="{D8D18B2F-5E98-40D9-B6CC-5CFB2B6A369D}"/>
              </a:ext>
            </a:extLst>
          </p:cNvPr>
          <p:cNvSpPr>
            <a:spLocks noGrp="1"/>
          </p:cNvSpPr>
          <p:nvPr>
            <p:ph type="sldNum" sz="quarter" idx="4"/>
          </p:nvPr>
        </p:nvSpPr>
        <p:spPr/>
        <p:txBody>
          <a:bodyPr/>
          <a:lstStyle/>
          <a:p>
            <a:fld id="{AD816501-AAE5-214E-B100-00C3DC5F5E3F}" type="slidenum">
              <a:rPr lang="en-US" smtClean="0"/>
              <a:pPr/>
              <a:t>8</a:t>
            </a:fld>
            <a:endParaRPr lang="en-US"/>
          </a:p>
        </p:txBody>
      </p:sp>
      <p:sp>
        <p:nvSpPr>
          <p:cNvPr id="6" name="Text Placeholder 5">
            <a:extLst>
              <a:ext uri="{FF2B5EF4-FFF2-40B4-BE49-F238E27FC236}">
                <a16:creationId xmlns:a16="http://schemas.microsoft.com/office/drawing/2014/main" id="{2859F742-8EE8-40F4-9916-65C52ACCCAD3}"/>
              </a:ext>
            </a:extLst>
          </p:cNvPr>
          <p:cNvSpPr>
            <a:spLocks noGrp="1"/>
          </p:cNvSpPr>
          <p:nvPr>
            <p:ph type="body" sz="quarter" idx="17"/>
          </p:nvPr>
        </p:nvSpPr>
        <p:spPr/>
        <p:txBody>
          <a:bodyPr/>
          <a:lstStyle/>
          <a:p>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E5AA9000-80ED-4C82-84D8-6E3027E88C22}"/>
              </a:ext>
            </a:extLst>
          </p:cNvPr>
          <p:cNvPicPr>
            <a:picLocks noChangeAspect="1"/>
          </p:cNvPicPr>
          <p:nvPr/>
        </p:nvPicPr>
        <p:blipFill>
          <a:blip r:embed="rId4"/>
          <a:stretch>
            <a:fillRect/>
          </a:stretch>
        </p:blipFill>
        <p:spPr>
          <a:xfrm>
            <a:off x="3020602" y="2044328"/>
            <a:ext cx="2743200" cy="937118"/>
          </a:xfrm>
          <a:prstGeom prst="rect">
            <a:avLst/>
          </a:prstGeom>
        </p:spPr>
      </p:pic>
      <p:pic>
        <p:nvPicPr>
          <p:cNvPr id="9" name="Picture 9" descr="Logo&#10;&#10;Description automatically generated">
            <a:extLst>
              <a:ext uri="{FF2B5EF4-FFF2-40B4-BE49-F238E27FC236}">
                <a16:creationId xmlns:a16="http://schemas.microsoft.com/office/drawing/2014/main" id="{18D9008E-F071-46DD-97C1-18976BA76EB1}"/>
              </a:ext>
            </a:extLst>
          </p:cNvPr>
          <p:cNvPicPr>
            <a:picLocks noChangeAspect="1"/>
          </p:cNvPicPr>
          <p:nvPr/>
        </p:nvPicPr>
        <p:blipFill>
          <a:blip r:embed="rId5"/>
          <a:stretch>
            <a:fillRect/>
          </a:stretch>
        </p:blipFill>
        <p:spPr>
          <a:xfrm>
            <a:off x="6171344" y="2093109"/>
            <a:ext cx="3042862" cy="873803"/>
          </a:xfrm>
          <a:prstGeom prst="rect">
            <a:avLst/>
          </a:prstGeom>
        </p:spPr>
      </p:pic>
      <p:pic>
        <p:nvPicPr>
          <p:cNvPr id="10" name="Picture 10">
            <a:extLst>
              <a:ext uri="{FF2B5EF4-FFF2-40B4-BE49-F238E27FC236}">
                <a16:creationId xmlns:a16="http://schemas.microsoft.com/office/drawing/2014/main" id="{80967446-5668-4BB1-A7F4-A03342E8D238}"/>
              </a:ext>
            </a:extLst>
          </p:cNvPr>
          <p:cNvPicPr>
            <a:picLocks noChangeAspect="1"/>
          </p:cNvPicPr>
          <p:nvPr/>
        </p:nvPicPr>
        <p:blipFill rotWithShape="1">
          <a:blip r:embed="rId6"/>
          <a:srcRect l="40551" t="-3226" r="197" b="3226"/>
          <a:stretch/>
        </p:blipFill>
        <p:spPr>
          <a:xfrm>
            <a:off x="6025792" y="4759068"/>
            <a:ext cx="2745299" cy="276555"/>
          </a:xfrm>
          <a:prstGeom prst="rect">
            <a:avLst/>
          </a:prstGeom>
        </p:spPr>
      </p:pic>
      <p:pic>
        <p:nvPicPr>
          <p:cNvPr id="11" name="Picture 11" descr="Text&#10;&#10;Description automatically generated">
            <a:extLst>
              <a:ext uri="{FF2B5EF4-FFF2-40B4-BE49-F238E27FC236}">
                <a16:creationId xmlns:a16="http://schemas.microsoft.com/office/drawing/2014/main" id="{5A43B1B7-755B-4B15-A520-30ED20F18694}"/>
              </a:ext>
            </a:extLst>
          </p:cNvPr>
          <p:cNvPicPr>
            <a:picLocks noChangeAspect="1"/>
          </p:cNvPicPr>
          <p:nvPr/>
        </p:nvPicPr>
        <p:blipFill>
          <a:blip r:embed="rId7"/>
          <a:stretch>
            <a:fillRect/>
          </a:stretch>
        </p:blipFill>
        <p:spPr>
          <a:xfrm>
            <a:off x="3020602" y="4185465"/>
            <a:ext cx="2743200" cy="884375"/>
          </a:xfrm>
          <a:prstGeom prst="rect">
            <a:avLst/>
          </a:prstGeom>
        </p:spPr>
      </p:pic>
      <p:pic>
        <p:nvPicPr>
          <p:cNvPr id="12" name="Picture 12" descr="Logo, company name&#10;&#10;Description automatically generated">
            <a:extLst>
              <a:ext uri="{FF2B5EF4-FFF2-40B4-BE49-F238E27FC236}">
                <a16:creationId xmlns:a16="http://schemas.microsoft.com/office/drawing/2014/main" id="{16CD3216-8984-4AD3-96CE-5293B4CCC713}"/>
              </a:ext>
            </a:extLst>
          </p:cNvPr>
          <p:cNvPicPr>
            <a:picLocks noChangeAspect="1"/>
          </p:cNvPicPr>
          <p:nvPr/>
        </p:nvPicPr>
        <p:blipFill>
          <a:blip r:embed="rId8"/>
          <a:stretch>
            <a:fillRect/>
          </a:stretch>
        </p:blipFill>
        <p:spPr>
          <a:xfrm>
            <a:off x="6057418" y="3174446"/>
            <a:ext cx="3142287" cy="834455"/>
          </a:xfrm>
          <a:prstGeom prst="rect">
            <a:avLst/>
          </a:prstGeom>
        </p:spPr>
      </p:pic>
      <p:pic>
        <p:nvPicPr>
          <p:cNvPr id="13" name="Picture 13" descr="Logo, company name&#10;&#10;Description automatically generated">
            <a:extLst>
              <a:ext uri="{FF2B5EF4-FFF2-40B4-BE49-F238E27FC236}">
                <a16:creationId xmlns:a16="http://schemas.microsoft.com/office/drawing/2014/main" id="{7C8C5990-B703-4B2B-AE14-D396C009BF7A}"/>
              </a:ext>
            </a:extLst>
          </p:cNvPr>
          <p:cNvPicPr>
            <a:picLocks noChangeAspect="1"/>
          </p:cNvPicPr>
          <p:nvPr/>
        </p:nvPicPr>
        <p:blipFill>
          <a:blip r:embed="rId9"/>
          <a:stretch>
            <a:fillRect/>
          </a:stretch>
        </p:blipFill>
        <p:spPr>
          <a:xfrm>
            <a:off x="6025793" y="4185764"/>
            <a:ext cx="2743200" cy="404315"/>
          </a:xfrm>
          <a:prstGeom prst="rect">
            <a:avLst/>
          </a:prstGeom>
        </p:spPr>
      </p:pic>
      <p:pic>
        <p:nvPicPr>
          <p:cNvPr id="14" name="Picture 14" descr="Logo, company name&#10;&#10;Description automatically generated">
            <a:extLst>
              <a:ext uri="{FF2B5EF4-FFF2-40B4-BE49-F238E27FC236}">
                <a16:creationId xmlns:a16="http://schemas.microsoft.com/office/drawing/2014/main" id="{7B04539F-96F0-485C-B198-CBF73F9F917C}"/>
              </a:ext>
            </a:extLst>
          </p:cNvPr>
          <p:cNvPicPr>
            <a:picLocks noChangeAspect="1"/>
          </p:cNvPicPr>
          <p:nvPr/>
        </p:nvPicPr>
        <p:blipFill>
          <a:blip r:embed="rId10"/>
          <a:stretch>
            <a:fillRect/>
          </a:stretch>
        </p:blipFill>
        <p:spPr>
          <a:xfrm>
            <a:off x="3020602" y="3174231"/>
            <a:ext cx="2743200" cy="834887"/>
          </a:xfrm>
          <a:prstGeom prst="rect">
            <a:avLst/>
          </a:prstGeom>
        </p:spPr>
      </p:pic>
      <p:graphicFrame>
        <p:nvGraphicFramePr>
          <p:cNvPr id="15" name="Diagram 15">
            <a:extLst>
              <a:ext uri="{FF2B5EF4-FFF2-40B4-BE49-F238E27FC236}">
                <a16:creationId xmlns:a16="http://schemas.microsoft.com/office/drawing/2014/main" id="{702E2DA2-9692-4067-A3F9-ACBD20AA3533}"/>
              </a:ext>
            </a:extLst>
          </p:cNvPr>
          <p:cNvGraphicFramePr/>
          <p:nvPr>
            <p:extLst>
              <p:ext uri="{D42A27DB-BD31-4B8C-83A1-F6EECF244321}">
                <p14:modId xmlns:p14="http://schemas.microsoft.com/office/powerpoint/2010/main" val="733756130"/>
              </p:ext>
            </p:extLst>
          </p:nvPr>
        </p:nvGraphicFramePr>
        <p:xfrm>
          <a:off x="3587393" y="5067728"/>
          <a:ext cx="4572000" cy="74658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9" name="TextBox 18">
            <a:extLst>
              <a:ext uri="{FF2B5EF4-FFF2-40B4-BE49-F238E27FC236}">
                <a16:creationId xmlns:a16="http://schemas.microsoft.com/office/drawing/2014/main" id="{1A405D12-BB2D-4C75-905C-BB178D0AFCB3}"/>
              </a:ext>
            </a:extLst>
          </p:cNvPr>
          <p:cNvSpPr txBox="1"/>
          <p:nvPr/>
        </p:nvSpPr>
        <p:spPr>
          <a:xfrm>
            <a:off x="10934521" y="180256"/>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extLst>
      <p:ext uri="{BB962C8B-B14F-4D97-AF65-F5344CB8AC3E}">
        <p14:creationId xmlns:p14="http://schemas.microsoft.com/office/powerpoint/2010/main" val="15540227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sz="quarter" idx="4294967295"/>
            <p:extLst>
              <p:ext uri="{D42A27DB-BD31-4B8C-83A1-F6EECF244321}">
                <p14:modId xmlns:p14="http://schemas.microsoft.com/office/powerpoint/2010/main" val="518706131"/>
              </p:ext>
            </p:extLst>
          </p:nvPr>
        </p:nvGraphicFramePr>
        <p:xfrm>
          <a:off x="604838" y="1712913"/>
          <a:ext cx="10677083" cy="4078498"/>
        </p:xfrm>
        <a:graphic>
          <a:graphicData uri="http://schemas.openxmlformats.org/drawingml/2006/table">
            <a:tbl>
              <a:tblPr firstRow="1" bandRow="1">
                <a:tableStyleId>{21E4AEA4-8DFA-4A89-87EB-49C32662AFE0}</a:tableStyleId>
              </a:tblPr>
              <a:tblGrid>
                <a:gridCol w="2748880">
                  <a:extLst>
                    <a:ext uri="{9D8B030D-6E8A-4147-A177-3AD203B41FA5}">
                      <a16:colId xmlns:a16="http://schemas.microsoft.com/office/drawing/2014/main" val="20000"/>
                    </a:ext>
                  </a:extLst>
                </a:gridCol>
                <a:gridCol w="3401785">
                  <a:extLst>
                    <a:ext uri="{9D8B030D-6E8A-4147-A177-3AD203B41FA5}">
                      <a16:colId xmlns:a16="http://schemas.microsoft.com/office/drawing/2014/main" val="20001"/>
                    </a:ext>
                  </a:extLst>
                </a:gridCol>
                <a:gridCol w="2210945">
                  <a:extLst>
                    <a:ext uri="{9D8B030D-6E8A-4147-A177-3AD203B41FA5}">
                      <a16:colId xmlns:a16="http://schemas.microsoft.com/office/drawing/2014/main" val="20002"/>
                    </a:ext>
                  </a:extLst>
                </a:gridCol>
                <a:gridCol w="2315473">
                  <a:extLst>
                    <a:ext uri="{9D8B030D-6E8A-4147-A177-3AD203B41FA5}">
                      <a16:colId xmlns:a16="http://schemas.microsoft.com/office/drawing/2014/main" val="467818001"/>
                    </a:ext>
                  </a:extLst>
                </a:gridCol>
              </a:tblGrid>
              <a:tr h="5861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solidFill>
                          <a:effectLst/>
                          <a:latin typeface="Arial"/>
                          <a:ea typeface="MS PGothic"/>
                        </a:rPr>
                        <a:t>Benefits</a:t>
                      </a:r>
                    </a:p>
                  </a:txBody>
                  <a:tcPr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600" b="1" i="0" u="none" strike="noStrike" cap="none" normalizeH="0" baseline="0">
                          <a:ln>
                            <a:noFill/>
                          </a:ln>
                          <a:solidFill>
                            <a:schemeClr val="bg1"/>
                          </a:solidFill>
                          <a:effectLst/>
                          <a:latin typeface="Arial"/>
                          <a:ea typeface="MS PGothic"/>
                        </a:rPr>
                        <a:t> TAP</a:t>
                      </a:r>
                      <a:endParaRPr kumimoji="0" lang="en-US" sz="1600" b="1" i="0" u="none" strike="noStrike" cap="none" normalizeH="0" baseline="0">
                        <a:ln>
                          <a:noFill/>
                        </a:ln>
                        <a:solidFill>
                          <a:schemeClr val="bg1"/>
                        </a:solidFill>
                        <a:effectLst/>
                        <a:latin typeface="Arial"/>
                        <a:ea typeface="MS PGothic"/>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lang="en-US" sz="1500" b="1" i="0" u="none" strike="noStrike" cap="none" normalizeH="0" baseline="0" err="1">
                          <a:ln>
                            <a:noFill/>
                          </a:ln>
                          <a:solidFill>
                            <a:schemeClr val="bg1"/>
                          </a:solidFill>
                          <a:effectLst/>
                          <a:latin typeface="Arial"/>
                          <a:ea typeface="MS PGothic"/>
                        </a:rPr>
                        <a:t>Livongo</a:t>
                      </a:r>
                      <a:endParaRPr kumimoji="0" lang="en-US" sz="1500" b="1" i="0" u="none" strike="noStrike" cap="none" normalizeH="0" baseline="0" err="1">
                        <a:ln>
                          <a:noFill/>
                        </a:ln>
                        <a:solidFill>
                          <a:schemeClr val="bg1"/>
                        </a:solidFill>
                        <a:effectLst/>
                        <a:latin typeface="Arial" panose="020B0604020202020204" pitchFamily="34" charset="0"/>
                        <a:ea typeface="MS PGothic" pitchFamily="34" charset="-128"/>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rtl="0">
                        <a:lnSpc>
                          <a:spcPct val="100000"/>
                        </a:lnSpc>
                        <a:spcBef>
                          <a:spcPts val="0"/>
                        </a:spcBef>
                        <a:spcAft>
                          <a:spcPts val="0"/>
                        </a:spcAft>
                        <a:buClrTx/>
                        <a:buSzTx/>
                        <a:buFontTx/>
                        <a:buNone/>
                      </a:pPr>
                      <a:r>
                        <a:rPr lang="en-US" sz="1500" b="1" i="0" u="none" strike="noStrike" cap="none" normalizeH="0" baseline="0">
                          <a:ln>
                            <a:noFill/>
                          </a:ln>
                          <a:solidFill>
                            <a:schemeClr val="bg1"/>
                          </a:solidFill>
                          <a:effectLst/>
                          <a:latin typeface="Arial"/>
                          <a:ea typeface="MS PGothic"/>
                        </a:rPr>
                        <a:t>One Drop</a:t>
                      </a:r>
                      <a:endParaRPr kumimoji="0" lang="en-US" sz="1500" b="1" i="0" u="none" strike="noStrike" cap="none" normalizeH="0" baseline="0">
                        <a:ln>
                          <a:noFill/>
                        </a:ln>
                        <a:solidFill>
                          <a:schemeClr val="bg1"/>
                        </a:solidFill>
                        <a:effectLst/>
                        <a:latin typeface="Arial"/>
                        <a:ea typeface="MS PGothic"/>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22302">
                <a:tc>
                  <a:txBody>
                    <a:bodyPr/>
                    <a:lstStyle/>
                    <a:p>
                      <a:pPr marL="0" lvl="0" indent="0" algn="l">
                        <a:lnSpc>
                          <a:spcPct val="100000"/>
                        </a:lnSpc>
                        <a:spcBef>
                          <a:spcPct val="0"/>
                        </a:spcBef>
                        <a:spcAft>
                          <a:spcPct val="0"/>
                        </a:spcAft>
                        <a:buNone/>
                      </a:pPr>
                      <a:r>
                        <a:rPr lang="en-US" sz="2000" b="0" i="0" u="none" strike="noStrike" cap="none" normalizeH="0" baseline="0">
                          <a:ln>
                            <a:noFill/>
                          </a:ln>
                          <a:solidFill>
                            <a:schemeClr val="tx1"/>
                          </a:solidFill>
                          <a:effectLst/>
                          <a:latin typeface="Arial"/>
                          <a:ea typeface="MS PGothic"/>
                        </a:rPr>
                        <a:t>Level of User Understanding</a:t>
                      </a:r>
                      <a:endParaRPr kumimoji="0" lang="en-US" sz="2000" b="0" i="0" u="none" strike="noStrike" cap="none" normalizeH="0" baseline="0">
                        <a:ln>
                          <a:noFill/>
                        </a:ln>
                        <a:solidFill>
                          <a:schemeClr val="tx1"/>
                        </a:solidFill>
                        <a:effectLst/>
                        <a:latin typeface="Arial"/>
                        <a:ea typeface="MS PGothic"/>
                      </a:endParaRPr>
                    </a:p>
                  </a:txBody>
                  <a:tcPr marL="114300" marR="53112" marT="34962" marB="34962">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a:lnSpc>
                          <a:spcPct val="100000"/>
                        </a:lnSpc>
                        <a:spcBef>
                          <a:spcPct val="0"/>
                        </a:spcBef>
                        <a:spcAft>
                          <a:spcPct val="0"/>
                        </a:spcAft>
                        <a:buNone/>
                      </a:pPr>
                      <a:r>
                        <a:rPr lang="en-US" sz="2400" b="1" i="0" u="none" strike="noStrike" cap="none" normalizeH="0" baseline="0">
                          <a:ln>
                            <a:noFill/>
                          </a:ln>
                          <a:solidFill>
                            <a:schemeClr val="tx1"/>
                          </a:solidFill>
                          <a:effectLst/>
                          <a:latin typeface="Arial"/>
                          <a:ea typeface="MS PGothic"/>
                        </a:rPr>
                        <a:t>Support newly diagnosed</a:t>
                      </a:r>
                      <a:endParaRPr kumimoji="0" lang="en-US" sz="2400" b="1" i="0" u="none" strike="noStrike" cap="none" normalizeH="0" baseline="0">
                        <a:ln>
                          <a:noFill/>
                        </a:ln>
                        <a:solidFill>
                          <a:schemeClr val="tx1"/>
                        </a:solidFill>
                        <a:effectLst/>
                        <a:latin typeface="Arial"/>
                        <a:ea typeface="MS PGothic"/>
                      </a:endParaRPr>
                    </a:p>
                  </a:txBody>
                  <a:tcPr marL="53112" marR="53112" marT="34962" marB="34962">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a:lnSpc>
                          <a:spcPct val="100000"/>
                        </a:lnSpc>
                        <a:spcBef>
                          <a:spcPct val="0"/>
                        </a:spcBef>
                        <a:spcAft>
                          <a:spcPct val="0"/>
                        </a:spcAft>
                        <a:buNone/>
                      </a:pPr>
                      <a:r>
                        <a:rPr lang="en-US" sz="2000" b="0" i="0" u="none" strike="noStrike" cap="none" normalizeH="0" baseline="0">
                          <a:ln>
                            <a:noFill/>
                          </a:ln>
                          <a:solidFill>
                            <a:schemeClr val="tx1"/>
                          </a:solidFill>
                          <a:effectLst/>
                          <a:latin typeface="Arial"/>
                          <a:ea typeface="MS PGothic"/>
                        </a:rPr>
                        <a:t>Ongoing management</a:t>
                      </a:r>
                      <a:endParaRPr kumimoji="0" lang="en-US" sz="2000" b="0" i="0" u="none" strike="noStrike" cap="none" normalizeH="0" baseline="0">
                        <a:ln>
                          <a:noFill/>
                        </a:ln>
                        <a:solidFill>
                          <a:schemeClr val="tx1"/>
                        </a:solidFill>
                        <a:effectLst/>
                        <a:latin typeface="Arial"/>
                        <a:ea typeface="MS PGothic"/>
                      </a:endParaRPr>
                    </a:p>
                  </a:txBody>
                  <a:tcPr marL="53112" marR="53112" marT="34962" marB="34962">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a:lnSpc>
                          <a:spcPct val="100000"/>
                        </a:lnSpc>
                        <a:spcBef>
                          <a:spcPct val="0"/>
                        </a:spcBef>
                        <a:spcAft>
                          <a:spcPct val="0"/>
                        </a:spcAft>
                        <a:buNone/>
                      </a:pPr>
                      <a:r>
                        <a:rPr lang="en-US" sz="2000" b="0" i="0" u="none" strike="noStrike" cap="none" normalizeH="0" baseline="0">
                          <a:ln>
                            <a:noFill/>
                          </a:ln>
                          <a:solidFill>
                            <a:schemeClr val="tx1"/>
                          </a:solidFill>
                          <a:effectLst/>
                          <a:latin typeface="Arial"/>
                          <a:ea typeface="MS PGothic"/>
                        </a:rPr>
                        <a:t>Ongoing management</a:t>
                      </a:r>
                      <a:endParaRPr kumimoji="0" lang="en-US" sz="2000" b="0" i="0" u="none" strike="noStrike" cap="none" normalizeH="0" baseline="0">
                        <a:ln>
                          <a:noFill/>
                        </a:ln>
                        <a:solidFill>
                          <a:schemeClr val="tx1"/>
                        </a:solidFill>
                        <a:effectLst/>
                        <a:latin typeface="Arial"/>
                        <a:ea typeface="MS PGothic"/>
                      </a:endParaRPr>
                    </a:p>
                  </a:txBody>
                  <a:tcPr marL="53112" marR="53112" marT="34962" marB="34962">
                    <a:lnL w="0">
                      <a:noFill/>
                    </a:lnL>
                    <a:lnR w="0">
                      <a:noFill/>
                    </a:lnR>
                    <a:lnT w="0">
                      <a:noFill/>
                    </a:lnT>
                    <a:lnB w="0">
                      <a:noFill/>
                    </a:lnB>
                    <a:lnTlToBr w="12700" cmpd="sng">
                      <a:noFill/>
                      <a:prstDash val="solid"/>
                    </a:lnTlToBr>
                    <a:lnBlToTr w="12700" cmpd="sng">
                      <a:noFill/>
                      <a:prstDash val="solid"/>
                    </a:lnBlToTr>
                  </a:tcPr>
                </a:tc>
                <a:extLst>
                  <a:ext uri="{0D108BD9-81ED-4DB2-BD59-A6C34878D82A}">
                    <a16:rowId xmlns:a16="http://schemas.microsoft.com/office/drawing/2014/main" val="99308276"/>
                  </a:ext>
                </a:extLst>
              </a:tr>
              <a:tr h="722302">
                <a:tc>
                  <a:txBody>
                    <a:bodyPr/>
                    <a:lstStyle/>
                    <a:p>
                      <a:pPr marL="0" marR="0" lvl="0" indent="0" algn="l" rtl="0">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Cost to Use</a:t>
                      </a:r>
                      <a:endParaRPr kumimoji="0" lang="en-US" sz="2000" b="0" i="0" u="none" strike="noStrike" cap="none" normalizeH="0" baseline="0">
                        <a:ln>
                          <a:noFill/>
                        </a:ln>
                        <a:solidFill>
                          <a:schemeClr val="tx1"/>
                        </a:solidFill>
                        <a:effectLst/>
                        <a:latin typeface="Arial"/>
                        <a:ea typeface="MS PGothic"/>
                      </a:endParaRPr>
                    </a:p>
                  </a:txBody>
                  <a:tcPr marL="114300"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rtl="0">
                        <a:lnSpc>
                          <a:spcPct val="100000"/>
                        </a:lnSpc>
                        <a:spcBef>
                          <a:spcPct val="0"/>
                        </a:spcBef>
                        <a:spcAft>
                          <a:spcPct val="0"/>
                        </a:spcAft>
                        <a:buClrTx/>
                        <a:buSzTx/>
                        <a:buFontTx/>
                        <a:buNone/>
                      </a:pPr>
                      <a:r>
                        <a:rPr lang="en-US" sz="2400" b="1" i="0" u="none" strike="noStrike" cap="none" normalizeH="0" baseline="0">
                          <a:ln>
                            <a:noFill/>
                          </a:ln>
                          <a:solidFill>
                            <a:schemeClr val="tx1"/>
                          </a:solidFill>
                          <a:effectLst/>
                          <a:latin typeface="Arial"/>
                          <a:ea typeface="MS PGothic"/>
                        </a:rPr>
                        <a:t>Free to patient</a:t>
                      </a:r>
                      <a:endParaRPr lang="en-US"/>
                    </a:p>
                    <a:p>
                      <a:pPr marL="0" marR="0" lvl="0" indent="0" algn="ctr">
                        <a:lnSpc>
                          <a:spcPct val="100000"/>
                        </a:lnSpc>
                        <a:spcBef>
                          <a:spcPct val="0"/>
                        </a:spcBef>
                        <a:spcAft>
                          <a:spcPct val="0"/>
                        </a:spcAft>
                        <a:buClrTx/>
                        <a:buSzTx/>
                        <a:buFontTx/>
                        <a:buNone/>
                      </a:pPr>
                      <a:r>
                        <a:rPr lang="en-US" sz="2400" b="1" i="0" u="none" strike="noStrike" cap="none" normalizeH="0" baseline="0">
                          <a:ln>
                            <a:noFill/>
                          </a:ln>
                          <a:solidFill>
                            <a:schemeClr val="tx1"/>
                          </a:solidFill>
                          <a:effectLst/>
                          <a:latin typeface="Arial"/>
                          <a:ea typeface="MS PGothic"/>
                        </a:rPr>
                        <a:t>Billable to insurance</a:t>
                      </a:r>
                      <a:endParaRPr kumimoji="0" lang="en-US" sz="2400" b="1"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rtl="0">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Free </a:t>
                      </a:r>
                      <a:br>
                        <a:rPr lang="en-US" sz="2000" b="0" i="0" u="none" strike="noStrike" cap="none" normalizeH="0" baseline="0">
                          <a:ln>
                            <a:noFill/>
                          </a:ln>
                          <a:solidFill>
                            <a:srgbClr val="212121"/>
                          </a:solidFill>
                          <a:effectLst/>
                          <a:latin typeface="Arial"/>
                          <a:ea typeface="MS PGothic"/>
                        </a:rPr>
                      </a:br>
                      <a:r>
                        <a:rPr lang="en-US" sz="2000" b="0" i="0" u="none" strike="noStrike" cap="none" normalizeH="0" baseline="0">
                          <a:ln>
                            <a:noFill/>
                          </a:ln>
                          <a:solidFill>
                            <a:schemeClr val="tx1"/>
                          </a:solidFill>
                          <a:effectLst/>
                          <a:latin typeface="Arial"/>
                          <a:ea typeface="MS PGothic"/>
                        </a:rPr>
                        <a:t>Billed to insurance</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rtl="0">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$19.99/month to access all features</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ea typeface="MS PGothic"/>
                        </a:rPr>
                        <a:t>Platform</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rtl="0" eaLnBrk="1" fontAlgn="base" latinLnBrk="0" hangingPunct="1">
                        <a:lnSpc>
                          <a:spcPct val="100000"/>
                        </a:lnSpc>
                        <a:spcBef>
                          <a:spcPct val="0"/>
                        </a:spcBef>
                        <a:spcAft>
                          <a:spcPct val="0"/>
                        </a:spcAft>
                        <a:buClrTx/>
                        <a:buSzTx/>
                        <a:buFontTx/>
                        <a:buNone/>
                      </a:pPr>
                      <a:r>
                        <a:rPr lang="en-US" sz="2400" b="1" i="0" u="none" strike="noStrike" cap="none" normalizeH="0" baseline="0">
                          <a:ln>
                            <a:noFill/>
                          </a:ln>
                          <a:solidFill>
                            <a:schemeClr val="tx1"/>
                          </a:solidFill>
                          <a:effectLst/>
                          <a:latin typeface="Arial"/>
                          <a:ea typeface="MS PGothic"/>
                        </a:rPr>
                        <a:t>Web-based</a:t>
                      </a:r>
                      <a:endParaRPr kumimoji="0" lang="en-US" sz="2400" b="1"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rtl="0" eaLnBrk="1" fontAlgn="base" latinLnBrk="0" hangingPunct="1">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iPhone &amp; Android app</a:t>
                      </a: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rtl="0">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iPhone &amp; </a:t>
                      </a:r>
                    </a:p>
                    <a:p>
                      <a:pPr marL="0" marR="0" lvl="0" indent="0" algn="ctr">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Android app</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ea typeface="MS PGothic"/>
                        </a:rPr>
                        <a:t>Users</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rtl="0" eaLnBrk="1" fontAlgn="base" latinLnBrk="0" hangingPunct="1">
                        <a:lnSpc>
                          <a:spcPct val="100000"/>
                        </a:lnSpc>
                        <a:spcBef>
                          <a:spcPct val="0"/>
                        </a:spcBef>
                        <a:spcAft>
                          <a:spcPct val="0"/>
                        </a:spcAft>
                        <a:buClrTx/>
                        <a:buSzTx/>
                        <a:buFontTx/>
                        <a:buNone/>
                      </a:pPr>
                      <a:r>
                        <a:rPr kumimoji="0" lang="en-US" sz="2400" b="1" i="0" u="none" strike="noStrike" cap="none" normalizeH="0" baseline="0">
                          <a:ln>
                            <a:noFill/>
                          </a:ln>
                          <a:solidFill>
                            <a:schemeClr val="tx1"/>
                          </a:solidFill>
                          <a:effectLst/>
                          <a:latin typeface="Arial"/>
                          <a:ea typeface="MS PGothic"/>
                        </a:rPr>
                        <a:t>Patients</a:t>
                      </a:r>
                      <a:r>
                        <a:rPr lang="en-US" sz="2400" b="1" i="0" u="none" strike="noStrike" cap="none" normalizeH="0" baseline="0">
                          <a:ln>
                            <a:noFill/>
                          </a:ln>
                          <a:solidFill>
                            <a:schemeClr val="tx1"/>
                          </a:solidFill>
                          <a:effectLst/>
                          <a:latin typeface="Arial"/>
                          <a:ea typeface="MS PGothic"/>
                        </a:rPr>
                        <a:t>, Families, Caregivers,  Clinicians</a:t>
                      </a:r>
                      <a:endParaRPr kumimoji="0" lang="en-US" sz="2400" b="1"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a:lnSpc>
                          <a:spcPct val="100000"/>
                        </a:lnSpc>
                        <a:spcBef>
                          <a:spcPct val="0"/>
                        </a:spcBef>
                        <a:spcAft>
                          <a:spcPct val="0"/>
                        </a:spcAft>
                        <a:buNone/>
                      </a:pPr>
                      <a:r>
                        <a:rPr lang="en-US" sz="2000" b="0" i="0" u="none" strike="noStrike" cap="none" normalizeH="0" baseline="0">
                          <a:ln>
                            <a:noFill/>
                          </a:ln>
                          <a:solidFill>
                            <a:schemeClr val="tx1"/>
                          </a:solidFill>
                          <a:effectLst/>
                          <a:latin typeface="Arial"/>
                          <a:ea typeface="MS PGothic"/>
                        </a:rPr>
                        <a:t>Patients only</a:t>
                      </a:r>
                      <a:endParaRPr kumimoji="0" lang="en-US"/>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rtl="0">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Patients only</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9B9E7791-184E-4C05-9EC0-57A9E3B80051}"/>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9</a:t>
            </a:fld>
            <a:endParaRPr lang="en-US"/>
          </a:p>
        </p:txBody>
      </p:sp>
      <p:sp>
        <p:nvSpPr>
          <p:cNvPr id="2" name="Title 1"/>
          <p:cNvSpPr>
            <a:spLocks noGrp="1"/>
          </p:cNvSpPr>
          <p:nvPr>
            <p:ph type="title"/>
          </p:nvPr>
        </p:nvSpPr>
        <p:spPr>
          <a:xfrm>
            <a:off x="605367" y="378457"/>
            <a:ext cx="10145760" cy="461665"/>
          </a:xfrm>
        </p:spPr>
        <p:txBody>
          <a:bodyPr/>
          <a:lstStyle/>
          <a:p>
            <a:r>
              <a:rPr lang="en-US">
                <a:ea typeface="Arial Unicode MS"/>
                <a:cs typeface="Arial Unicode MS"/>
              </a:rPr>
              <a:t>Our Solution vs. The Competition</a:t>
            </a:r>
          </a:p>
        </p:txBody>
      </p:sp>
      <p:sp>
        <p:nvSpPr>
          <p:cNvPr id="4" name="TextBox 3">
            <a:extLst>
              <a:ext uri="{FF2B5EF4-FFF2-40B4-BE49-F238E27FC236}">
                <a16:creationId xmlns:a16="http://schemas.microsoft.com/office/drawing/2014/main" id="{B9EAA0CE-60D5-47B9-9F82-DFF5AAF5BBED}"/>
              </a:ext>
            </a:extLst>
          </p:cNvPr>
          <p:cNvSpPr txBox="1"/>
          <p:nvPr/>
        </p:nvSpPr>
        <p:spPr>
          <a:xfrm>
            <a:off x="10862634" y="122747"/>
            <a:ext cx="117423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rPr>
              <a:t>Team TAP</a:t>
            </a:r>
          </a:p>
        </p:txBody>
      </p:sp>
    </p:spTree>
    <p:custDataLst>
      <p:tags r:id="rId1"/>
    </p:custDataLst>
    <p:extLst>
      <p:ext uri="{BB962C8B-B14F-4D97-AF65-F5344CB8AC3E}">
        <p14:creationId xmlns:p14="http://schemas.microsoft.com/office/powerpoint/2010/main" val="2839088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bullets">
  <a:themeElements>
    <a:clrScheme name="NurseHack">
      <a:dk1>
        <a:srgbClr val="212121"/>
      </a:dk1>
      <a:lt1>
        <a:srgbClr val="FFFFFF"/>
      </a:lt1>
      <a:dk2>
        <a:srgbClr val="63666A"/>
      </a:dk2>
      <a:lt2>
        <a:srgbClr val="F4F4F4"/>
      </a:lt2>
      <a:accent1>
        <a:srgbClr val="0420AC"/>
      </a:accent1>
      <a:accent2>
        <a:srgbClr val="0BDCC7"/>
      </a:accent2>
      <a:accent3>
        <a:srgbClr val="FE375D"/>
      </a:accent3>
      <a:accent4>
        <a:srgbClr val="FECB54"/>
      </a:accent4>
      <a:accent5>
        <a:srgbClr val="0097B3"/>
      </a:accent5>
      <a:accent6>
        <a:srgbClr val="E33E91"/>
      </a:accent6>
      <a:hlink>
        <a:srgbClr val="FF8A70"/>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solidFill>
          <a:srgbClr val="C0C0C0"/>
        </a:solidFill>
        <a:ln w="12700" cap="flat" cmpd="sng" algn="ctr">
          <a:solidFill>
            <a:schemeClr val="tx2"/>
          </a:solidFill>
          <a:prstDash val="solid"/>
          <a:round/>
          <a:headEnd type="none" w="med" len="med"/>
          <a:tailEnd type="none" w="med" len="med"/>
        </a:ln>
        <a:effectLst/>
      </a:spPr>
      <a:bodyPr/>
      <a:lstStyle/>
    </a:lnDef>
    <a:txDef>
      <a:spPr>
        <a:noFill/>
      </a:spPr>
      <a:bodyPr wrap="none" lIns="0" tIns="0" rIns="0" bIns="0" rtlCol="0">
        <a:spAutoFit/>
      </a:bodyPr>
      <a:lstStyle>
        <a:defPPr algn="l">
          <a:defRPr sz="2000" dirty="0" err="1" smtClean="0">
            <a:solidFill>
              <a:schemeClr val="tx2"/>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 Powerpoint Full Screen Version Editable Template_jnjcorporateppttemplatefullscreen190404_updated colors1.potx" id="{49A1F123-1D79-4996-AC46-4A97ED96C357}" vid="{85603846-5EE6-4AB5-9660-DD8D8C006C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E26D0399CD4B4D88BC89F0DAD28B4A" ma:contentTypeVersion="11" ma:contentTypeDescription="Create a new document." ma:contentTypeScope="" ma:versionID="3daacd11393e1a40f56c61d2d602c2a7">
  <xsd:schema xmlns:xsd="http://www.w3.org/2001/XMLSchema" xmlns:xs="http://www.w3.org/2001/XMLSchema" xmlns:p="http://schemas.microsoft.com/office/2006/metadata/properties" xmlns:ns2="d612b4a2-3949-4239-9cd6-ac0279e7e4a7" targetNamespace="http://schemas.microsoft.com/office/2006/metadata/properties" ma:root="true" ma:fieldsID="5fe3f5613874baa5fd1c31b637b4dc24" ns2:_="">
    <xsd:import namespace="d612b4a2-3949-4239-9cd6-ac0279e7e4a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12b4a2-3949-4239-9cd6-ac0279e7e4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7A8346-92C6-4077-A2AE-D47DECAA1868}">
  <ds:schemaRefs>
    <ds:schemaRef ds:uri="d612b4a2-3949-4239-9cd6-ac0279e7e4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FE76D1B-7EF8-4927-A7CE-A75F58E67789}">
  <ds:schemaRefs>
    <ds:schemaRef ds:uri="http://schemas.microsoft.com/sharepoint/v3/contenttype/forms"/>
  </ds:schemaRefs>
</ds:datastoreItem>
</file>

<file path=customXml/itemProps3.xml><?xml version="1.0" encoding="utf-8"?>
<ds:datastoreItem xmlns:ds="http://schemas.openxmlformats.org/officeDocument/2006/customXml" ds:itemID="{28450B4A-2B4F-4F35-A800-4859234D6DF4}">
  <ds:schemaRefs>
    <ds:schemaRef ds:uri="d612b4a2-3949-4239-9cd6-ac0279e7e4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title, bullets</vt:lpstr>
      <vt:lpstr>Team TAP Teach, Access, Partner</vt:lpstr>
      <vt:lpstr>The Story</vt:lpstr>
      <vt:lpstr>Globally 462 Million patients with  Type 2 Diabetes </vt:lpstr>
      <vt:lpstr>Globally 462 Million patients with  Type 2 Diabetes </vt:lpstr>
      <vt:lpstr>PowerPoint Presentation</vt:lpstr>
      <vt:lpstr>PowerPoint Presentation</vt:lpstr>
      <vt:lpstr>Our Model</vt:lpstr>
      <vt:lpstr>Funding</vt:lpstr>
      <vt:lpstr>Our Solution vs. The Competition</vt:lpstr>
      <vt:lpstr>TAP: Teach. Access.Partner.   Helping Nurses  Help Patients  One TAP at a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K</dc:creator>
  <cp:revision>10</cp:revision>
  <cp:lastPrinted>2019-05-07T17:58:44Z</cp:lastPrinted>
  <dcterms:created xsi:type="dcterms:W3CDTF">2018-06-06T22:07:20Z</dcterms:created>
  <dcterms:modified xsi:type="dcterms:W3CDTF">2021-11-07T17:43:04Z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E40D5C6E-48BC-455D-AD7F-5E9A3C8688FC</vt:lpwstr>
  </property>
  <property fmtid="{D5CDD505-2E9C-101B-9397-08002B2CF9AE}" pid="3" name="ArticulatePath">
    <vt:lpwstr>JJ Powerpoint Full Screen Version Editable Template_jnjcorporateppttemplatefullscreen190404</vt:lpwstr>
  </property>
  <property fmtid="{D5CDD505-2E9C-101B-9397-08002B2CF9AE}" pid="4" name="ContentTypeId">
    <vt:lpwstr>0x01010069E26D0399CD4B4D88BC89F0DAD28B4A</vt:lpwstr>
  </property>
</Properties>
</file>