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8" Type="http://schemas.openxmlformats.org/officeDocument/2006/relationships/slide" Target="slides/slide2.xml"/><Relationship Id="rId18" Type="http://schemas.openxmlformats.org/officeDocument/2006/relationships/customXml" Target="../customXml/item3.xml"/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7" Type="http://schemas.openxmlformats.org/officeDocument/2006/relationships/slide" Target="slides/slide1.xml"/><Relationship Id="rId17" Type="http://schemas.openxmlformats.org/officeDocument/2006/relationships/customXml" Target="../customXml/item2.xml"/><Relationship Id="rId2" Type="http://schemas.openxmlformats.org/officeDocument/2006/relationships/viewProps" Target="viewProps.xml"/><Relationship Id="rId16" Type="http://schemas.openxmlformats.org/officeDocument/2006/relationships/customXml" Target="../customXml/item1.xml"/><Relationship Id="rId11" Type="http://schemas.openxmlformats.org/officeDocument/2006/relationships/slide" Target="slides/slide5.xml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15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Feedback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Emphasize the story: frustration, time spent looking for appointments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Used what’s out there but it’s not working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Need an attractive name for the site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Concern re: timeframe, things changing all the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Solution should be adaptable to other vaccines, etc.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Will it be applicable/relevant to something else?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Scalability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Clearly defined the market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Change the narrative for it: reframe it to not just a COVID thing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COVID raised awareness for this lack of centralized system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See if this problem has existed before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Problem, sol’n, competition, stats, meet the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 slide with answers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Backend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Business model</a:t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b2614ba10_2_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 am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an 18-49 year old Ontarian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I’m trying to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book a COVID-19 vaccine appointment,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but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 don’t know where and/or how to book an appointment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because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the websites are to complicated and I have to search multiple websites multiple times,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which makes me feel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frustrated.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0" name="Google Shape;120;g7b2614ba10_2_1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a0ca32fca_7_4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a0ca32fca_7_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Open Bookings only show available appointments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a0ca32fca_0_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It’s estimated that &lt; 40% of 18-40 year olds in Ontario have received at least 1 vaccine dose</a:t>
            </a:r>
            <a:endParaRPr/>
          </a:p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40% of 18-49 year olds in Ontario have received at least 1 vaccine dose.</a:t>
            </a:r>
            <a:endParaRPr/>
          </a:p>
        </p:txBody>
      </p:sp>
      <p:sp>
        <p:nvSpPr>
          <p:cNvPr id="135" name="Google Shape;135;gda0ca32fca_0_22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1200"/>
              <a:buChar char="●"/>
            </a:pPr>
            <a:r>
              <a:t/>
            </a:r>
            <a:endParaRPr sz="1200">
              <a:solidFill>
                <a:srgbClr val="63666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a0ca32fca_7_9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a0ca32fca_7_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countries that still have shortage of vaccines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 season, shingles vaccines, covid booster?,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available appointments for doctors office, dentist, government agencies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a22437fbe_3_7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9" name="Google Shape;169;gda22437fbe_3_7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b2614ba10_1_5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b2614ba10_1_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b2614ba10_1_0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b2614ba10_1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420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1384451" y="6347290"/>
            <a:ext cx="2166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592667" y="302021"/>
            <a:ext cx="110067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1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609600" y="1577340"/>
            <a:ext cx="53037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2" type="body"/>
          </p:nvPr>
        </p:nvSpPr>
        <p:spPr>
          <a:xfrm>
            <a:off x="6278880" y="1577340"/>
            <a:ext cx="53037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11384451" y="6347290"/>
            <a:ext cx="2163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616292" y="6292570"/>
            <a:ext cx="512444" cy="142875"/>
          </a:xfrm>
          <a:custGeom>
            <a:rect b="b" l="l" r="r" t="t"/>
            <a:pathLst>
              <a:path extrusionOk="0" h="142875" w="512444">
                <a:moveTo>
                  <a:pt x="121323" y="0"/>
                </a:moveTo>
                <a:lnTo>
                  <a:pt x="90195" y="0"/>
                </a:lnTo>
                <a:lnTo>
                  <a:pt x="90195" y="85013"/>
                </a:lnTo>
                <a:lnTo>
                  <a:pt x="37833" y="0"/>
                </a:lnTo>
                <a:lnTo>
                  <a:pt x="0" y="0"/>
                </a:lnTo>
                <a:lnTo>
                  <a:pt x="0" y="139915"/>
                </a:lnTo>
                <a:lnTo>
                  <a:pt x="30899" y="139915"/>
                </a:lnTo>
                <a:lnTo>
                  <a:pt x="30899" y="47955"/>
                </a:lnTo>
                <a:lnTo>
                  <a:pt x="88493" y="139915"/>
                </a:lnTo>
                <a:lnTo>
                  <a:pt x="121323" y="139915"/>
                </a:lnTo>
                <a:lnTo>
                  <a:pt x="121323" y="0"/>
                </a:lnTo>
                <a:close/>
              </a:path>
              <a:path extrusionOk="0" h="142875" w="512444">
                <a:moveTo>
                  <a:pt x="225793" y="139915"/>
                </a:moveTo>
                <a:lnTo>
                  <a:pt x="225552" y="138303"/>
                </a:lnTo>
                <a:lnTo>
                  <a:pt x="224828" y="131203"/>
                </a:lnTo>
                <a:lnTo>
                  <a:pt x="224828" y="41821"/>
                </a:lnTo>
                <a:lnTo>
                  <a:pt x="194818" y="41821"/>
                </a:lnTo>
                <a:lnTo>
                  <a:pt x="194818" y="107543"/>
                </a:lnTo>
                <a:lnTo>
                  <a:pt x="188531" y="114401"/>
                </a:lnTo>
                <a:lnTo>
                  <a:pt x="167792" y="114401"/>
                </a:lnTo>
                <a:lnTo>
                  <a:pt x="162712" y="106972"/>
                </a:lnTo>
                <a:lnTo>
                  <a:pt x="162712" y="41821"/>
                </a:lnTo>
                <a:lnTo>
                  <a:pt x="132778" y="41821"/>
                </a:lnTo>
                <a:lnTo>
                  <a:pt x="132778" y="103822"/>
                </a:lnTo>
                <a:lnTo>
                  <a:pt x="135255" y="118579"/>
                </a:lnTo>
                <a:lnTo>
                  <a:pt x="142455" y="130733"/>
                </a:lnTo>
                <a:lnTo>
                  <a:pt x="154127" y="138976"/>
                </a:lnTo>
                <a:lnTo>
                  <a:pt x="169976" y="142024"/>
                </a:lnTo>
                <a:lnTo>
                  <a:pt x="177546" y="141325"/>
                </a:lnTo>
                <a:lnTo>
                  <a:pt x="184899" y="139179"/>
                </a:lnTo>
                <a:lnTo>
                  <a:pt x="191350" y="135445"/>
                </a:lnTo>
                <a:lnTo>
                  <a:pt x="196189" y="129984"/>
                </a:lnTo>
                <a:lnTo>
                  <a:pt x="196189" y="132575"/>
                </a:lnTo>
                <a:lnTo>
                  <a:pt x="196596" y="138137"/>
                </a:lnTo>
                <a:lnTo>
                  <a:pt x="197002" y="139915"/>
                </a:lnTo>
                <a:lnTo>
                  <a:pt x="225793" y="139915"/>
                </a:lnTo>
                <a:close/>
              </a:path>
              <a:path extrusionOk="0" h="142875" w="512444">
                <a:moveTo>
                  <a:pt x="373176" y="109728"/>
                </a:moveTo>
                <a:lnTo>
                  <a:pt x="343014" y="78955"/>
                </a:lnTo>
                <a:lnTo>
                  <a:pt x="325666" y="75565"/>
                </a:lnTo>
                <a:lnTo>
                  <a:pt x="322275" y="73228"/>
                </a:lnTo>
                <a:lnTo>
                  <a:pt x="322275" y="63944"/>
                </a:lnTo>
                <a:lnTo>
                  <a:pt x="327202" y="60553"/>
                </a:lnTo>
                <a:lnTo>
                  <a:pt x="342049" y="60553"/>
                </a:lnTo>
                <a:lnTo>
                  <a:pt x="346163" y="66128"/>
                </a:lnTo>
                <a:lnTo>
                  <a:pt x="346964" y="72656"/>
                </a:lnTo>
                <a:lnTo>
                  <a:pt x="371805" y="68059"/>
                </a:lnTo>
                <a:lnTo>
                  <a:pt x="369227" y="58699"/>
                </a:lnTo>
                <a:lnTo>
                  <a:pt x="362419" y="49212"/>
                </a:lnTo>
                <a:lnTo>
                  <a:pt x="350494" y="41871"/>
                </a:lnTo>
                <a:lnTo>
                  <a:pt x="332524" y="38912"/>
                </a:lnTo>
                <a:lnTo>
                  <a:pt x="317423" y="41478"/>
                </a:lnTo>
                <a:lnTo>
                  <a:pt x="305523" y="48463"/>
                </a:lnTo>
                <a:lnTo>
                  <a:pt x="297726" y="58801"/>
                </a:lnTo>
                <a:lnTo>
                  <a:pt x="297675" y="59042"/>
                </a:lnTo>
                <a:lnTo>
                  <a:pt x="297675" y="41821"/>
                </a:lnTo>
                <a:lnTo>
                  <a:pt x="295656" y="41249"/>
                </a:lnTo>
                <a:lnTo>
                  <a:pt x="292760" y="40855"/>
                </a:lnTo>
                <a:lnTo>
                  <a:pt x="289763" y="40855"/>
                </a:lnTo>
                <a:lnTo>
                  <a:pt x="283184" y="41516"/>
                </a:lnTo>
                <a:lnTo>
                  <a:pt x="276009" y="43802"/>
                </a:lnTo>
                <a:lnTo>
                  <a:pt x="269367" y="48171"/>
                </a:lnTo>
                <a:lnTo>
                  <a:pt x="264363" y="55067"/>
                </a:lnTo>
                <a:lnTo>
                  <a:pt x="264363" y="41821"/>
                </a:lnTo>
                <a:lnTo>
                  <a:pt x="235394" y="41821"/>
                </a:lnTo>
                <a:lnTo>
                  <a:pt x="235394" y="139915"/>
                </a:lnTo>
                <a:lnTo>
                  <a:pt x="265328" y="139915"/>
                </a:lnTo>
                <a:lnTo>
                  <a:pt x="265328" y="97040"/>
                </a:lnTo>
                <a:lnTo>
                  <a:pt x="267208" y="84683"/>
                </a:lnTo>
                <a:lnTo>
                  <a:pt x="272237" y="76466"/>
                </a:lnTo>
                <a:lnTo>
                  <a:pt x="279514" y="71894"/>
                </a:lnTo>
                <a:lnTo>
                  <a:pt x="288150" y="70485"/>
                </a:lnTo>
                <a:lnTo>
                  <a:pt x="291134" y="70485"/>
                </a:lnTo>
                <a:lnTo>
                  <a:pt x="294284" y="70650"/>
                </a:lnTo>
                <a:lnTo>
                  <a:pt x="295059" y="70840"/>
                </a:lnTo>
                <a:lnTo>
                  <a:pt x="294932" y="71450"/>
                </a:lnTo>
                <a:lnTo>
                  <a:pt x="296545" y="81343"/>
                </a:lnTo>
                <a:lnTo>
                  <a:pt x="301663" y="90004"/>
                </a:lnTo>
                <a:lnTo>
                  <a:pt x="310692" y="96926"/>
                </a:lnTo>
                <a:lnTo>
                  <a:pt x="324053" y="101650"/>
                </a:lnTo>
                <a:lnTo>
                  <a:pt x="335343" y="104152"/>
                </a:lnTo>
                <a:lnTo>
                  <a:pt x="342607" y="105765"/>
                </a:lnTo>
                <a:lnTo>
                  <a:pt x="344944" y="108750"/>
                </a:lnTo>
                <a:lnTo>
                  <a:pt x="344944" y="116586"/>
                </a:lnTo>
                <a:lnTo>
                  <a:pt x="341236" y="120789"/>
                </a:lnTo>
                <a:lnTo>
                  <a:pt x="323329" y="120789"/>
                </a:lnTo>
                <a:lnTo>
                  <a:pt x="318566" y="114249"/>
                </a:lnTo>
                <a:lnTo>
                  <a:pt x="318160" y="107543"/>
                </a:lnTo>
                <a:lnTo>
                  <a:pt x="292760" y="112064"/>
                </a:lnTo>
                <a:lnTo>
                  <a:pt x="295236" y="121437"/>
                </a:lnTo>
                <a:lnTo>
                  <a:pt x="302221" y="131508"/>
                </a:lnTo>
                <a:lnTo>
                  <a:pt x="314820" y="139534"/>
                </a:lnTo>
                <a:lnTo>
                  <a:pt x="334137" y="142824"/>
                </a:lnTo>
                <a:lnTo>
                  <a:pt x="351294" y="140004"/>
                </a:lnTo>
                <a:lnTo>
                  <a:pt x="363486" y="132537"/>
                </a:lnTo>
                <a:lnTo>
                  <a:pt x="370763" y="121945"/>
                </a:lnTo>
                <a:lnTo>
                  <a:pt x="373176" y="109728"/>
                </a:lnTo>
                <a:close/>
              </a:path>
              <a:path extrusionOk="0" h="142875" w="512444">
                <a:moveTo>
                  <a:pt x="471525" y="89217"/>
                </a:moveTo>
                <a:lnTo>
                  <a:pt x="469900" y="79121"/>
                </a:lnTo>
                <a:lnTo>
                  <a:pt x="468122" y="68033"/>
                </a:lnTo>
                <a:lnTo>
                  <a:pt x="464743" y="62572"/>
                </a:lnTo>
                <a:lnTo>
                  <a:pt x="458368" y="52222"/>
                </a:lnTo>
                <a:lnTo>
                  <a:pt x="442937" y="42329"/>
                </a:lnTo>
                <a:lnTo>
                  <a:pt x="442556" y="42265"/>
                </a:lnTo>
                <a:lnTo>
                  <a:pt x="442556" y="79121"/>
                </a:lnTo>
                <a:lnTo>
                  <a:pt x="403352" y="79121"/>
                </a:lnTo>
                <a:lnTo>
                  <a:pt x="404863" y="73469"/>
                </a:lnTo>
                <a:lnTo>
                  <a:pt x="408571" y="68122"/>
                </a:lnTo>
                <a:lnTo>
                  <a:pt x="414528" y="64135"/>
                </a:lnTo>
                <a:lnTo>
                  <a:pt x="422795" y="62572"/>
                </a:lnTo>
                <a:lnTo>
                  <a:pt x="431812" y="64096"/>
                </a:lnTo>
                <a:lnTo>
                  <a:pt x="437845" y="68033"/>
                </a:lnTo>
                <a:lnTo>
                  <a:pt x="441299" y="73367"/>
                </a:lnTo>
                <a:lnTo>
                  <a:pt x="442556" y="79121"/>
                </a:lnTo>
                <a:lnTo>
                  <a:pt x="442556" y="42265"/>
                </a:lnTo>
                <a:lnTo>
                  <a:pt x="404075" y="42545"/>
                </a:lnTo>
                <a:lnTo>
                  <a:pt x="373583" y="90589"/>
                </a:lnTo>
                <a:lnTo>
                  <a:pt x="377761" y="112649"/>
                </a:lnTo>
                <a:lnTo>
                  <a:pt x="388975" y="129057"/>
                </a:lnTo>
                <a:lnTo>
                  <a:pt x="405231" y="139293"/>
                </a:lnTo>
                <a:lnTo>
                  <a:pt x="424573" y="142824"/>
                </a:lnTo>
                <a:lnTo>
                  <a:pt x="441439" y="140335"/>
                </a:lnTo>
                <a:lnTo>
                  <a:pt x="454685" y="133604"/>
                </a:lnTo>
                <a:lnTo>
                  <a:pt x="464172" y="123685"/>
                </a:lnTo>
                <a:lnTo>
                  <a:pt x="467093" y="117398"/>
                </a:lnTo>
                <a:lnTo>
                  <a:pt x="469747" y="111658"/>
                </a:lnTo>
                <a:lnTo>
                  <a:pt x="444741" y="104559"/>
                </a:lnTo>
                <a:lnTo>
                  <a:pt x="441909" y="112306"/>
                </a:lnTo>
                <a:lnTo>
                  <a:pt x="435864" y="117398"/>
                </a:lnTo>
                <a:lnTo>
                  <a:pt x="424967" y="117398"/>
                </a:lnTo>
                <a:lnTo>
                  <a:pt x="416687" y="115989"/>
                </a:lnTo>
                <a:lnTo>
                  <a:pt x="409727" y="112064"/>
                </a:lnTo>
                <a:lnTo>
                  <a:pt x="404825" y="106083"/>
                </a:lnTo>
                <a:lnTo>
                  <a:pt x="402704" y="98501"/>
                </a:lnTo>
                <a:lnTo>
                  <a:pt x="470954" y="98501"/>
                </a:lnTo>
                <a:lnTo>
                  <a:pt x="471119" y="97853"/>
                </a:lnTo>
                <a:lnTo>
                  <a:pt x="471525" y="93332"/>
                </a:lnTo>
                <a:lnTo>
                  <a:pt x="471525" y="89217"/>
                </a:lnTo>
                <a:close/>
              </a:path>
              <a:path extrusionOk="0" h="142875" w="512444">
                <a:moveTo>
                  <a:pt x="512102" y="165"/>
                </a:moveTo>
                <a:lnTo>
                  <a:pt x="480961" y="165"/>
                </a:lnTo>
                <a:lnTo>
                  <a:pt x="480961" y="54787"/>
                </a:lnTo>
                <a:lnTo>
                  <a:pt x="512102" y="54787"/>
                </a:lnTo>
                <a:lnTo>
                  <a:pt x="512102" y="165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3"/>
          <p:cNvSpPr/>
          <p:nvPr/>
        </p:nvSpPr>
        <p:spPr>
          <a:xfrm>
            <a:off x="1097254" y="6289662"/>
            <a:ext cx="424180" cy="146050"/>
          </a:xfrm>
          <a:custGeom>
            <a:rect b="b" l="l" r="r" t="t"/>
            <a:pathLst>
              <a:path extrusionOk="0" h="146050" w="424180">
                <a:moveTo>
                  <a:pt x="118262" y="3073"/>
                </a:moveTo>
                <a:lnTo>
                  <a:pt x="86956" y="3073"/>
                </a:lnTo>
                <a:lnTo>
                  <a:pt x="86956" y="57696"/>
                </a:lnTo>
                <a:lnTo>
                  <a:pt x="0" y="57696"/>
                </a:lnTo>
                <a:lnTo>
                  <a:pt x="0" y="86918"/>
                </a:lnTo>
                <a:lnTo>
                  <a:pt x="0" y="142824"/>
                </a:lnTo>
                <a:lnTo>
                  <a:pt x="31140" y="142824"/>
                </a:lnTo>
                <a:lnTo>
                  <a:pt x="31140" y="86918"/>
                </a:lnTo>
                <a:lnTo>
                  <a:pt x="86956" y="86918"/>
                </a:lnTo>
                <a:lnTo>
                  <a:pt x="86956" y="142824"/>
                </a:lnTo>
                <a:lnTo>
                  <a:pt x="118262" y="142824"/>
                </a:lnTo>
                <a:lnTo>
                  <a:pt x="118262" y="86918"/>
                </a:lnTo>
                <a:lnTo>
                  <a:pt x="118262" y="57696"/>
                </a:lnTo>
                <a:lnTo>
                  <a:pt x="118262" y="3073"/>
                </a:lnTo>
                <a:close/>
              </a:path>
              <a:path extrusionOk="0" h="146050" w="424180">
                <a:moveTo>
                  <a:pt x="214172" y="142824"/>
                </a:moveTo>
                <a:lnTo>
                  <a:pt x="213042" y="135318"/>
                </a:lnTo>
                <a:lnTo>
                  <a:pt x="213042" y="131762"/>
                </a:lnTo>
                <a:lnTo>
                  <a:pt x="213042" y="123850"/>
                </a:lnTo>
                <a:lnTo>
                  <a:pt x="213042" y="99949"/>
                </a:lnTo>
                <a:lnTo>
                  <a:pt x="212979" y="79286"/>
                </a:lnTo>
                <a:lnTo>
                  <a:pt x="189839" y="44907"/>
                </a:lnTo>
                <a:lnTo>
                  <a:pt x="169646" y="41821"/>
                </a:lnTo>
                <a:lnTo>
                  <a:pt x="150977" y="44932"/>
                </a:lnTo>
                <a:lnTo>
                  <a:pt x="137845" y="52819"/>
                </a:lnTo>
                <a:lnTo>
                  <a:pt x="129870" y="63347"/>
                </a:lnTo>
                <a:lnTo>
                  <a:pt x="126733" y="74358"/>
                </a:lnTo>
                <a:lnTo>
                  <a:pt x="152704" y="79692"/>
                </a:lnTo>
                <a:lnTo>
                  <a:pt x="153352" y="72339"/>
                </a:lnTo>
                <a:lnTo>
                  <a:pt x="158991" y="65239"/>
                </a:lnTo>
                <a:lnTo>
                  <a:pt x="178917" y="65239"/>
                </a:lnTo>
                <a:lnTo>
                  <a:pt x="183845" y="70243"/>
                </a:lnTo>
                <a:lnTo>
                  <a:pt x="183845" y="79286"/>
                </a:lnTo>
                <a:lnTo>
                  <a:pt x="183845" y="99949"/>
                </a:lnTo>
                <a:lnTo>
                  <a:pt x="183845" y="104317"/>
                </a:lnTo>
                <a:lnTo>
                  <a:pt x="182295" y="113766"/>
                </a:lnTo>
                <a:lnTo>
                  <a:pt x="178219" y="119773"/>
                </a:lnTo>
                <a:lnTo>
                  <a:pt x="172478" y="122936"/>
                </a:lnTo>
                <a:lnTo>
                  <a:pt x="165938" y="123850"/>
                </a:lnTo>
                <a:lnTo>
                  <a:pt x="157632" y="123850"/>
                </a:lnTo>
                <a:lnTo>
                  <a:pt x="154317" y="118922"/>
                </a:lnTo>
                <a:lnTo>
                  <a:pt x="154317" y="106895"/>
                </a:lnTo>
                <a:lnTo>
                  <a:pt x="158991" y="103911"/>
                </a:lnTo>
                <a:lnTo>
                  <a:pt x="183845" y="99949"/>
                </a:lnTo>
                <a:lnTo>
                  <a:pt x="183845" y="79286"/>
                </a:lnTo>
                <a:lnTo>
                  <a:pt x="182067" y="81864"/>
                </a:lnTo>
                <a:lnTo>
                  <a:pt x="176745" y="82600"/>
                </a:lnTo>
                <a:lnTo>
                  <a:pt x="153670" y="86144"/>
                </a:lnTo>
                <a:lnTo>
                  <a:pt x="142341" y="89357"/>
                </a:lnTo>
                <a:lnTo>
                  <a:pt x="133146" y="95364"/>
                </a:lnTo>
                <a:lnTo>
                  <a:pt x="126974" y="104165"/>
                </a:lnTo>
                <a:lnTo>
                  <a:pt x="124714" y="115785"/>
                </a:lnTo>
                <a:lnTo>
                  <a:pt x="126987" y="127012"/>
                </a:lnTo>
                <a:lnTo>
                  <a:pt x="133616" y="136525"/>
                </a:lnTo>
                <a:lnTo>
                  <a:pt x="144284" y="143103"/>
                </a:lnTo>
                <a:lnTo>
                  <a:pt x="158673" y="145567"/>
                </a:lnTo>
                <a:lnTo>
                  <a:pt x="167741" y="144576"/>
                </a:lnTo>
                <a:lnTo>
                  <a:pt x="175399" y="141757"/>
                </a:lnTo>
                <a:lnTo>
                  <a:pt x="181597" y="137401"/>
                </a:lnTo>
                <a:lnTo>
                  <a:pt x="186258" y="131762"/>
                </a:lnTo>
                <a:lnTo>
                  <a:pt x="186258" y="138468"/>
                </a:lnTo>
                <a:lnTo>
                  <a:pt x="186994" y="142024"/>
                </a:lnTo>
                <a:lnTo>
                  <a:pt x="187236" y="142824"/>
                </a:lnTo>
                <a:lnTo>
                  <a:pt x="214172" y="142824"/>
                </a:lnTo>
                <a:close/>
              </a:path>
              <a:path extrusionOk="0" h="146050" w="424180">
                <a:moveTo>
                  <a:pt x="318084" y="111658"/>
                </a:moveTo>
                <a:lnTo>
                  <a:pt x="291706" y="103505"/>
                </a:lnTo>
                <a:lnTo>
                  <a:pt x="289521" y="110858"/>
                </a:lnTo>
                <a:lnTo>
                  <a:pt x="282994" y="118122"/>
                </a:lnTo>
                <a:lnTo>
                  <a:pt x="271373" y="118122"/>
                </a:lnTo>
                <a:lnTo>
                  <a:pt x="262559" y="116522"/>
                </a:lnTo>
                <a:lnTo>
                  <a:pt x="255295" y="111848"/>
                </a:lnTo>
                <a:lnTo>
                  <a:pt x="250367" y="104254"/>
                </a:lnTo>
                <a:lnTo>
                  <a:pt x="248539" y="93903"/>
                </a:lnTo>
                <a:lnTo>
                  <a:pt x="250304" y="83400"/>
                </a:lnTo>
                <a:lnTo>
                  <a:pt x="255092" y="75730"/>
                </a:lnTo>
                <a:lnTo>
                  <a:pt x="262216" y="71031"/>
                </a:lnTo>
                <a:lnTo>
                  <a:pt x="270967" y="69430"/>
                </a:lnTo>
                <a:lnTo>
                  <a:pt x="282587" y="69430"/>
                </a:lnTo>
                <a:lnTo>
                  <a:pt x="288556" y="76542"/>
                </a:lnTo>
                <a:lnTo>
                  <a:pt x="290728" y="84048"/>
                </a:lnTo>
                <a:lnTo>
                  <a:pt x="317512" y="75895"/>
                </a:lnTo>
                <a:lnTo>
                  <a:pt x="312115" y="63182"/>
                </a:lnTo>
                <a:lnTo>
                  <a:pt x="302463" y="52285"/>
                </a:lnTo>
                <a:lnTo>
                  <a:pt x="288556" y="44678"/>
                </a:lnTo>
                <a:lnTo>
                  <a:pt x="270408" y="41821"/>
                </a:lnTo>
                <a:lnTo>
                  <a:pt x="250190" y="45656"/>
                </a:lnTo>
                <a:lnTo>
                  <a:pt x="233794" y="56388"/>
                </a:lnTo>
                <a:lnTo>
                  <a:pt x="222796" y="72847"/>
                </a:lnTo>
                <a:lnTo>
                  <a:pt x="218770" y="93903"/>
                </a:lnTo>
                <a:lnTo>
                  <a:pt x="222897" y="114808"/>
                </a:lnTo>
                <a:lnTo>
                  <a:pt x="234149" y="131203"/>
                </a:lnTo>
                <a:lnTo>
                  <a:pt x="250863" y="141909"/>
                </a:lnTo>
                <a:lnTo>
                  <a:pt x="271373" y="145732"/>
                </a:lnTo>
                <a:lnTo>
                  <a:pt x="289115" y="142811"/>
                </a:lnTo>
                <a:lnTo>
                  <a:pt x="302920" y="135115"/>
                </a:lnTo>
                <a:lnTo>
                  <a:pt x="312635" y="124206"/>
                </a:lnTo>
                <a:lnTo>
                  <a:pt x="318084" y="111658"/>
                </a:lnTo>
                <a:close/>
              </a:path>
              <a:path extrusionOk="0" h="146050" w="424180">
                <a:moveTo>
                  <a:pt x="423913" y="142824"/>
                </a:moveTo>
                <a:lnTo>
                  <a:pt x="384949" y="85991"/>
                </a:lnTo>
                <a:lnTo>
                  <a:pt x="423189" y="44729"/>
                </a:lnTo>
                <a:lnTo>
                  <a:pt x="384314" y="44729"/>
                </a:lnTo>
                <a:lnTo>
                  <a:pt x="354545" y="77673"/>
                </a:lnTo>
                <a:lnTo>
                  <a:pt x="354545" y="0"/>
                </a:lnTo>
                <a:lnTo>
                  <a:pt x="324612" y="0"/>
                </a:lnTo>
                <a:lnTo>
                  <a:pt x="324612" y="142824"/>
                </a:lnTo>
                <a:lnTo>
                  <a:pt x="354545" y="142824"/>
                </a:lnTo>
                <a:lnTo>
                  <a:pt x="354545" y="118770"/>
                </a:lnTo>
                <a:lnTo>
                  <a:pt x="364223" y="108267"/>
                </a:lnTo>
                <a:lnTo>
                  <a:pt x="387299" y="142824"/>
                </a:lnTo>
                <a:lnTo>
                  <a:pt x="423913" y="142824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3"/>
          <p:cNvSpPr/>
          <p:nvPr/>
        </p:nvSpPr>
        <p:spPr>
          <a:xfrm>
            <a:off x="607339" y="6445656"/>
            <a:ext cx="167004" cy="140334"/>
          </a:xfrm>
          <a:custGeom>
            <a:rect b="b" l="l" r="r" t="t"/>
            <a:pathLst>
              <a:path extrusionOk="0" h="140334" w="167004">
                <a:moveTo>
                  <a:pt x="117538" y="82588"/>
                </a:moveTo>
                <a:lnTo>
                  <a:pt x="97853" y="82588"/>
                </a:lnTo>
                <a:lnTo>
                  <a:pt x="97853" y="36322"/>
                </a:lnTo>
                <a:lnTo>
                  <a:pt x="97853" y="0"/>
                </a:lnTo>
                <a:lnTo>
                  <a:pt x="63969" y="0"/>
                </a:lnTo>
                <a:lnTo>
                  <a:pt x="63969" y="36322"/>
                </a:lnTo>
                <a:lnTo>
                  <a:pt x="63969" y="82588"/>
                </a:lnTo>
                <a:lnTo>
                  <a:pt x="29845" y="82588"/>
                </a:lnTo>
                <a:lnTo>
                  <a:pt x="63969" y="36322"/>
                </a:lnTo>
                <a:lnTo>
                  <a:pt x="63969" y="0"/>
                </a:lnTo>
                <a:lnTo>
                  <a:pt x="57518" y="0"/>
                </a:lnTo>
                <a:lnTo>
                  <a:pt x="0" y="76530"/>
                </a:lnTo>
                <a:lnTo>
                  <a:pt x="0" y="111086"/>
                </a:lnTo>
                <a:lnTo>
                  <a:pt x="63969" y="111086"/>
                </a:lnTo>
                <a:lnTo>
                  <a:pt x="63969" y="140322"/>
                </a:lnTo>
                <a:lnTo>
                  <a:pt x="97853" y="140322"/>
                </a:lnTo>
                <a:lnTo>
                  <a:pt x="97853" y="111086"/>
                </a:lnTo>
                <a:lnTo>
                  <a:pt x="117538" y="111086"/>
                </a:lnTo>
                <a:lnTo>
                  <a:pt x="117538" y="82588"/>
                </a:lnTo>
                <a:close/>
              </a:path>
              <a:path extrusionOk="0" h="140334" w="167004">
                <a:moveTo>
                  <a:pt x="166903" y="558"/>
                </a:moveTo>
                <a:lnTo>
                  <a:pt x="135763" y="558"/>
                </a:lnTo>
                <a:lnTo>
                  <a:pt x="135763" y="55194"/>
                </a:lnTo>
                <a:lnTo>
                  <a:pt x="166903" y="55194"/>
                </a:lnTo>
                <a:lnTo>
                  <a:pt x="166903" y="558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3"/>
          <p:cNvSpPr/>
          <p:nvPr/>
        </p:nvSpPr>
        <p:spPr>
          <a:xfrm>
            <a:off x="743102" y="6443141"/>
            <a:ext cx="534035" cy="146050"/>
          </a:xfrm>
          <a:custGeom>
            <a:rect b="b" l="l" r="r" t="t"/>
            <a:pathLst>
              <a:path extrusionOk="0" h="146050" w="534035">
                <a:moveTo>
                  <a:pt x="118262" y="3073"/>
                </a:moveTo>
                <a:lnTo>
                  <a:pt x="86893" y="3073"/>
                </a:lnTo>
                <a:lnTo>
                  <a:pt x="86893" y="57708"/>
                </a:lnTo>
                <a:lnTo>
                  <a:pt x="0" y="57708"/>
                </a:lnTo>
                <a:lnTo>
                  <a:pt x="0" y="86931"/>
                </a:lnTo>
                <a:lnTo>
                  <a:pt x="0" y="142836"/>
                </a:lnTo>
                <a:lnTo>
                  <a:pt x="31140" y="142836"/>
                </a:lnTo>
                <a:lnTo>
                  <a:pt x="31140" y="86931"/>
                </a:lnTo>
                <a:lnTo>
                  <a:pt x="86893" y="86931"/>
                </a:lnTo>
                <a:lnTo>
                  <a:pt x="86893" y="142836"/>
                </a:lnTo>
                <a:lnTo>
                  <a:pt x="118262" y="142836"/>
                </a:lnTo>
                <a:lnTo>
                  <a:pt x="118262" y="86931"/>
                </a:lnTo>
                <a:lnTo>
                  <a:pt x="118262" y="57708"/>
                </a:lnTo>
                <a:lnTo>
                  <a:pt x="118262" y="3073"/>
                </a:lnTo>
                <a:close/>
              </a:path>
              <a:path extrusionOk="0" h="146050" w="534035">
                <a:moveTo>
                  <a:pt x="225234" y="92125"/>
                </a:moveTo>
                <a:lnTo>
                  <a:pt x="212077" y="55143"/>
                </a:lnTo>
                <a:lnTo>
                  <a:pt x="196278" y="45199"/>
                </a:lnTo>
                <a:lnTo>
                  <a:pt x="196278" y="82042"/>
                </a:lnTo>
                <a:lnTo>
                  <a:pt x="156984" y="82042"/>
                </a:lnTo>
                <a:lnTo>
                  <a:pt x="158546" y="76390"/>
                </a:lnTo>
                <a:lnTo>
                  <a:pt x="162267" y="71031"/>
                </a:lnTo>
                <a:lnTo>
                  <a:pt x="168249" y="67056"/>
                </a:lnTo>
                <a:lnTo>
                  <a:pt x="176517" y="65481"/>
                </a:lnTo>
                <a:lnTo>
                  <a:pt x="185534" y="67017"/>
                </a:lnTo>
                <a:lnTo>
                  <a:pt x="191566" y="70942"/>
                </a:lnTo>
                <a:lnTo>
                  <a:pt x="195008" y="76288"/>
                </a:lnTo>
                <a:lnTo>
                  <a:pt x="196278" y="82042"/>
                </a:lnTo>
                <a:lnTo>
                  <a:pt x="196278" y="45199"/>
                </a:lnTo>
                <a:lnTo>
                  <a:pt x="157759" y="45466"/>
                </a:lnTo>
                <a:lnTo>
                  <a:pt x="127304" y="93497"/>
                </a:lnTo>
                <a:lnTo>
                  <a:pt x="131483" y="115557"/>
                </a:lnTo>
                <a:lnTo>
                  <a:pt x="142697" y="131978"/>
                </a:lnTo>
                <a:lnTo>
                  <a:pt x="158953" y="142214"/>
                </a:lnTo>
                <a:lnTo>
                  <a:pt x="178282" y="145745"/>
                </a:lnTo>
                <a:lnTo>
                  <a:pt x="195160" y="143268"/>
                </a:lnTo>
                <a:lnTo>
                  <a:pt x="208407" y="136550"/>
                </a:lnTo>
                <a:lnTo>
                  <a:pt x="217893" y="126631"/>
                </a:lnTo>
                <a:lnTo>
                  <a:pt x="220814" y="120307"/>
                </a:lnTo>
                <a:lnTo>
                  <a:pt x="223456" y="114579"/>
                </a:lnTo>
                <a:lnTo>
                  <a:pt x="198450" y="107467"/>
                </a:lnTo>
                <a:lnTo>
                  <a:pt x="195630" y="115227"/>
                </a:lnTo>
                <a:lnTo>
                  <a:pt x="189585" y="120307"/>
                </a:lnTo>
                <a:lnTo>
                  <a:pt x="178689" y="120307"/>
                </a:lnTo>
                <a:lnTo>
                  <a:pt x="170395" y="118910"/>
                </a:lnTo>
                <a:lnTo>
                  <a:pt x="163410" y="115011"/>
                </a:lnTo>
                <a:lnTo>
                  <a:pt x="158508" y="109029"/>
                </a:lnTo>
                <a:lnTo>
                  <a:pt x="156425" y="101409"/>
                </a:lnTo>
                <a:lnTo>
                  <a:pt x="224586" y="101409"/>
                </a:lnTo>
                <a:lnTo>
                  <a:pt x="224828" y="100774"/>
                </a:lnTo>
                <a:lnTo>
                  <a:pt x="225234" y="96253"/>
                </a:lnTo>
                <a:lnTo>
                  <a:pt x="225234" y="92125"/>
                </a:lnTo>
                <a:close/>
              </a:path>
              <a:path extrusionOk="0" h="146050" w="534035">
                <a:moveTo>
                  <a:pt x="316077" y="142836"/>
                </a:moveTo>
                <a:lnTo>
                  <a:pt x="315823" y="141795"/>
                </a:lnTo>
                <a:lnTo>
                  <a:pt x="314858" y="135331"/>
                </a:lnTo>
                <a:lnTo>
                  <a:pt x="314858" y="131775"/>
                </a:lnTo>
                <a:lnTo>
                  <a:pt x="314858" y="123863"/>
                </a:lnTo>
                <a:lnTo>
                  <a:pt x="314858" y="100037"/>
                </a:lnTo>
                <a:lnTo>
                  <a:pt x="314794" y="79298"/>
                </a:lnTo>
                <a:lnTo>
                  <a:pt x="312559" y="65328"/>
                </a:lnTo>
                <a:lnTo>
                  <a:pt x="305079" y="53225"/>
                </a:lnTo>
                <a:lnTo>
                  <a:pt x="291655" y="44919"/>
                </a:lnTo>
                <a:lnTo>
                  <a:pt x="271462" y="41833"/>
                </a:lnTo>
                <a:lnTo>
                  <a:pt x="252806" y="44945"/>
                </a:lnTo>
                <a:lnTo>
                  <a:pt x="239687" y="52857"/>
                </a:lnTo>
                <a:lnTo>
                  <a:pt x="231724" y="63385"/>
                </a:lnTo>
                <a:lnTo>
                  <a:pt x="228549" y="74371"/>
                </a:lnTo>
                <a:lnTo>
                  <a:pt x="254520" y="79692"/>
                </a:lnTo>
                <a:lnTo>
                  <a:pt x="255168" y="72428"/>
                </a:lnTo>
                <a:lnTo>
                  <a:pt x="260807" y="65328"/>
                </a:lnTo>
                <a:lnTo>
                  <a:pt x="280733" y="65328"/>
                </a:lnTo>
                <a:lnTo>
                  <a:pt x="285661" y="70256"/>
                </a:lnTo>
                <a:lnTo>
                  <a:pt x="285661" y="79298"/>
                </a:lnTo>
                <a:lnTo>
                  <a:pt x="285661" y="100037"/>
                </a:lnTo>
                <a:lnTo>
                  <a:pt x="285661" y="104317"/>
                </a:lnTo>
                <a:lnTo>
                  <a:pt x="284111" y="113779"/>
                </a:lnTo>
                <a:lnTo>
                  <a:pt x="280035" y="119786"/>
                </a:lnTo>
                <a:lnTo>
                  <a:pt x="274294" y="122948"/>
                </a:lnTo>
                <a:lnTo>
                  <a:pt x="267754" y="123863"/>
                </a:lnTo>
                <a:lnTo>
                  <a:pt x="259435" y="123863"/>
                </a:lnTo>
                <a:lnTo>
                  <a:pt x="256133" y="118935"/>
                </a:lnTo>
                <a:lnTo>
                  <a:pt x="256133" y="106908"/>
                </a:lnTo>
                <a:lnTo>
                  <a:pt x="260807" y="104000"/>
                </a:lnTo>
                <a:lnTo>
                  <a:pt x="285661" y="100037"/>
                </a:lnTo>
                <a:lnTo>
                  <a:pt x="285661" y="79298"/>
                </a:lnTo>
                <a:lnTo>
                  <a:pt x="283883" y="81876"/>
                </a:lnTo>
                <a:lnTo>
                  <a:pt x="255574" y="86233"/>
                </a:lnTo>
                <a:lnTo>
                  <a:pt x="244195" y="89395"/>
                </a:lnTo>
                <a:lnTo>
                  <a:pt x="234962" y="95377"/>
                </a:lnTo>
                <a:lnTo>
                  <a:pt x="228790" y="104178"/>
                </a:lnTo>
                <a:lnTo>
                  <a:pt x="226529" y="115785"/>
                </a:lnTo>
                <a:lnTo>
                  <a:pt x="228803" y="127012"/>
                </a:lnTo>
                <a:lnTo>
                  <a:pt x="235432" y="136525"/>
                </a:lnTo>
                <a:lnTo>
                  <a:pt x="246100" y="143116"/>
                </a:lnTo>
                <a:lnTo>
                  <a:pt x="260489" y="145580"/>
                </a:lnTo>
                <a:lnTo>
                  <a:pt x="269557" y="144589"/>
                </a:lnTo>
                <a:lnTo>
                  <a:pt x="277215" y="141795"/>
                </a:lnTo>
                <a:lnTo>
                  <a:pt x="283413" y="137439"/>
                </a:lnTo>
                <a:lnTo>
                  <a:pt x="288074" y="131775"/>
                </a:lnTo>
                <a:lnTo>
                  <a:pt x="288074" y="138480"/>
                </a:lnTo>
                <a:lnTo>
                  <a:pt x="288810" y="142024"/>
                </a:lnTo>
                <a:lnTo>
                  <a:pt x="289052" y="142836"/>
                </a:lnTo>
                <a:lnTo>
                  <a:pt x="316077" y="142836"/>
                </a:lnTo>
                <a:close/>
              </a:path>
              <a:path extrusionOk="0" h="146050" w="534035">
                <a:moveTo>
                  <a:pt x="357936" y="0"/>
                </a:moveTo>
                <a:lnTo>
                  <a:pt x="328015" y="0"/>
                </a:lnTo>
                <a:lnTo>
                  <a:pt x="328015" y="142836"/>
                </a:lnTo>
                <a:lnTo>
                  <a:pt x="357936" y="142836"/>
                </a:lnTo>
                <a:lnTo>
                  <a:pt x="357936" y="0"/>
                </a:lnTo>
                <a:close/>
              </a:path>
              <a:path extrusionOk="0" h="146050" w="534035">
                <a:moveTo>
                  <a:pt x="431507" y="44818"/>
                </a:moveTo>
                <a:lnTo>
                  <a:pt x="412394" y="44818"/>
                </a:lnTo>
                <a:lnTo>
                  <a:pt x="412394" y="16154"/>
                </a:lnTo>
                <a:lnTo>
                  <a:pt x="385610" y="16154"/>
                </a:lnTo>
                <a:lnTo>
                  <a:pt x="385610" y="37871"/>
                </a:lnTo>
                <a:lnTo>
                  <a:pt x="380682" y="44818"/>
                </a:lnTo>
                <a:lnTo>
                  <a:pt x="365442" y="44818"/>
                </a:lnTo>
                <a:lnTo>
                  <a:pt x="365442" y="71056"/>
                </a:lnTo>
                <a:lnTo>
                  <a:pt x="382790" y="71056"/>
                </a:lnTo>
                <a:lnTo>
                  <a:pt x="382790" y="113042"/>
                </a:lnTo>
                <a:lnTo>
                  <a:pt x="385038" y="126212"/>
                </a:lnTo>
                <a:lnTo>
                  <a:pt x="391541" y="136156"/>
                </a:lnTo>
                <a:lnTo>
                  <a:pt x="401840" y="142430"/>
                </a:lnTo>
                <a:lnTo>
                  <a:pt x="415544" y="144614"/>
                </a:lnTo>
                <a:lnTo>
                  <a:pt x="424980" y="144614"/>
                </a:lnTo>
                <a:lnTo>
                  <a:pt x="429895" y="142430"/>
                </a:lnTo>
                <a:lnTo>
                  <a:pt x="431101" y="141871"/>
                </a:lnTo>
                <a:lnTo>
                  <a:pt x="431101" y="116992"/>
                </a:lnTo>
                <a:lnTo>
                  <a:pt x="429336" y="117398"/>
                </a:lnTo>
                <a:lnTo>
                  <a:pt x="426351" y="117970"/>
                </a:lnTo>
                <a:lnTo>
                  <a:pt x="416750" y="117970"/>
                </a:lnTo>
                <a:lnTo>
                  <a:pt x="412394" y="115785"/>
                </a:lnTo>
                <a:lnTo>
                  <a:pt x="412394" y="71056"/>
                </a:lnTo>
                <a:lnTo>
                  <a:pt x="431507" y="71056"/>
                </a:lnTo>
                <a:lnTo>
                  <a:pt x="431507" y="44818"/>
                </a:lnTo>
                <a:close/>
              </a:path>
              <a:path extrusionOk="0" h="146050" w="534035">
                <a:moveTo>
                  <a:pt x="533641" y="81305"/>
                </a:moveTo>
                <a:lnTo>
                  <a:pt x="531444" y="66116"/>
                </a:lnTo>
                <a:lnTo>
                  <a:pt x="524700" y="53682"/>
                </a:lnTo>
                <a:lnTo>
                  <a:pt x="513156" y="45313"/>
                </a:lnTo>
                <a:lnTo>
                  <a:pt x="496531" y="42227"/>
                </a:lnTo>
                <a:lnTo>
                  <a:pt x="489839" y="42760"/>
                </a:lnTo>
                <a:lnTo>
                  <a:pt x="483095" y="44373"/>
                </a:lnTo>
                <a:lnTo>
                  <a:pt x="476808" y="47142"/>
                </a:lnTo>
                <a:lnTo>
                  <a:pt x="471525" y="51117"/>
                </a:lnTo>
                <a:lnTo>
                  <a:pt x="471525" y="0"/>
                </a:lnTo>
                <a:lnTo>
                  <a:pt x="441591" y="0"/>
                </a:lnTo>
                <a:lnTo>
                  <a:pt x="441591" y="142836"/>
                </a:lnTo>
                <a:lnTo>
                  <a:pt x="471525" y="142836"/>
                </a:lnTo>
                <a:lnTo>
                  <a:pt x="471525" y="85191"/>
                </a:lnTo>
                <a:lnTo>
                  <a:pt x="472084" y="76149"/>
                </a:lnTo>
                <a:lnTo>
                  <a:pt x="478218" y="69443"/>
                </a:lnTo>
                <a:lnTo>
                  <a:pt x="498551" y="69443"/>
                </a:lnTo>
                <a:lnTo>
                  <a:pt x="503631" y="76708"/>
                </a:lnTo>
                <a:lnTo>
                  <a:pt x="503631" y="142836"/>
                </a:lnTo>
                <a:lnTo>
                  <a:pt x="533641" y="142836"/>
                </a:lnTo>
                <a:lnTo>
                  <a:pt x="533641" y="81305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Google Shape;27;p3"/>
          <p:cNvSpPr/>
          <p:nvPr/>
        </p:nvSpPr>
        <p:spPr>
          <a:xfrm>
            <a:off x="1553367" y="6237819"/>
            <a:ext cx="920100" cy="351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592667" y="2117488"/>
            <a:ext cx="110067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11384451" y="6347290"/>
            <a:ext cx="2166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592667" y="302021"/>
            <a:ext cx="110067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609601" y="1712912"/>
            <a:ext cx="109728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1384451" y="6347290"/>
            <a:ext cx="2166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592667" y="302021"/>
            <a:ext cx="110067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1384451" y="6347290"/>
            <a:ext cx="2166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592667" y="302021"/>
            <a:ext cx="110067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1384451" y="6347290"/>
            <a:ext cx="2166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420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1384451" y="6347290"/>
            <a:ext cx="2163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616292" y="6292570"/>
            <a:ext cx="512444" cy="142875"/>
          </a:xfrm>
          <a:custGeom>
            <a:rect b="b" l="l" r="r" t="t"/>
            <a:pathLst>
              <a:path extrusionOk="0" h="142875" w="512444">
                <a:moveTo>
                  <a:pt x="121323" y="0"/>
                </a:moveTo>
                <a:lnTo>
                  <a:pt x="90195" y="0"/>
                </a:lnTo>
                <a:lnTo>
                  <a:pt x="90195" y="85013"/>
                </a:lnTo>
                <a:lnTo>
                  <a:pt x="37833" y="0"/>
                </a:lnTo>
                <a:lnTo>
                  <a:pt x="0" y="0"/>
                </a:lnTo>
                <a:lnTo>
                  <a:pt x="0" y="139915"/>
                </a:lnTo>
                <a:lnTo>
                  <a:pt x="30899" y="139915"/>
                </a:lnTo>
                <a:lnTo>
                  <a:pt x="30899" y="47955"/>
                </a:lnTo>
                <a:lnTo>
                  <a:pt x="88493" y="139915"/>
                </a:lnTo>
                <a:lnTo>
                  <a:pt x="121323" y="139915"/>
                </a:lnTo>
                <a:lnTo>
                  <a:pt x="121323" y="0"/>
                </a:lnTo>
                <a:close/>
              </a:path>
              <a:path extrusionOk="0" h="142875" w="512444">
                <a:moveTo>
                  <a:pt x="225793" y="139915"/>
                </a:moveTo>
                <a:lnTo>
                  <a:pt x="225552" y="138303"/>
                </a:lnTo>
                <a:lnTo>
                  <a:pt x="224828" y="131203"/>
                </a:lnTo>
                <a:lnTo>
                  <a:pt x="224828" y="41821"/>
                </a:lnTo>
                <a:lnTo>
                  <a:pt x="194818" y="41821"/>
                </a:lnTo>
                <a:lnTo>
                  <a:pt x="194818" y="107543"/>
                </a:lnTo>
                <a:lnTo>
                  <a:pt x="188531" y="114401"/>
                </a:lnTo>
                <a:lnTo>
                  <a:pt x="167792" y="114401"/>
                </a:lnTo>
                <a:lnTo>
                  <a:pt x="162712" y="106972"/>
                </a:lnTo>
                <a:lnTo>
                  <a:pt x="162712" y="41821"/>
                </a:lnTo>
                <a:lnTo>
                  <a:pt x="132778" y="41821"/>
                </a:lnTo>
                <a:lnTo>
                  <a:pt x="132778" y="103822"/>
                </a:lnTo>
                <a:lnTo>
                  <a:pt x="135255" y="118579"/>
                </a:lnTo>
                <a:lnTo>
                  <a:pt x="142455" y="130733"/>
                </a:lnTo>
                <a:lnTo>
                  <a:pt x="154127" y="138976"/>
                </a:lnTo>
                <a:lnTo>
                  <a:pt x="169976" y="142024"/>
                </a:lnTo>
                <a:lnTo>
                  <a:pt x="177546" y="141325"/>
                </a:lnTo>
                <a:lnTo>
                  <a:pt x="184899" y="139179"/>
                </a:lnTo>
                <a:lnTo>
                  <a:pt x="191350" y="135445"/>
                </a:lnTo>
                <a:lnTo>
                  <a:pt x="196189" y="129984"/>
                </a:lnTo>
                <a:lnTo>
                  <a:pt x="196189" y="132575"/>
                </a:lnTo>
                <a:lnTo>
                  <a:pt x="196596" y="138137"/>
                </a:lnTo>
                <a:lnTo>
                  <a:pt x="197002" y="139915"/>
                </a:lnTo>
                <a:lnTo>
                  <a:pt x="225793" y="139915"/>
                </a:lnTo>
                <a:close/>
              </a:path>
              <a:path extrusionOk="0" h="142875" w="512444">
                <a:moveTo>
                  <a:pt x="373176" y="109728"/>
                </a:moveTo>
                <a:lnTo>
                  <a:pt x="343014" y="78955"/>
                </a:lnTo>
                <a:lnTo>
                  <a:pt x="325666" y="75565"/>
                </a:lnTo>
                <a:lnTo>
                  <a:pt x="322275" y="73228"/>
                </a:lnTo>
                <a:lnTo>
                  <a:pt x="322275" y="63944"/>
                </a:lnTo>
                <a:lnTo>
                  <a:pt x="327202" y="60553"/>
                </a:lnTo>
                <a:lnTo>
                  <a:pt x="342049" y="60553"/>
                </a:lnTo>
                <a:lnTo>
                  <a:pt x="346163" y="66128"/>
                </a:lnTo>
                <a:lnTo>
                  <a:pt x="346964" y="72656"/>
                </a:lnTo>
                <a:lnTo>
                  <a:pt x="371805" y="68059"/>
                </a:lnTo>
                <a:lnTo>
                  <a:pt x="369227" y="58699"/>
                </a:lnTo>
                <a:lnTo>
                  <a:pt x="362419" y="49212"/>
                </a:lnTo>
                <a:lnTo>
                  <a:pt x="350494" y="41871"/>
                </a:lnTo>
                <a:lnTo>
                  <a:pt x="332524" y="38912"/>
                </a:lnTo>
                <a:lnTo>
                  <a:pt x="317423" y="41478"/>
                </a:lnTo>
                <a:lnTo>
                  <a:pt x="305523" y="48463"/>
                </a:lnTo>
                <a:lnTo>
                  <a:pt x="297726" y="58801"/>
                </a:lnTo>
                <a:lnTo>
                  <a:pt x="297675" y="59042"/>
                </a:lnTo>
                <a:lnTo>
                  <a:pt x="297675" y="41821"/>
                </a:lnTo>
                <a:lnTo>
                  <a:pt x="295656" y="41249"/>
                </a:lnTo>
                <a:lnTo>
                  <a:pt x="292760" y="40855"/>
                </a:lnTo>
                <a:lnTo>
                  <a:pt x="289763" y="40855"/>
                </a:lnTo>
                <a:lnTo>
                  <a:pt x="283184" y="41516"/>
                </a:lnTo>
                <a:lnTo>
                  <a:pt x="276009" y="43802"/>
                </a:lnTo>
                <a:lnTo>
                  <a:pt x="269367" y="48171"/>
                </a:lnTo>
                <a:lnTo>
                  <a:pt x="264363" y="55067"/>
                </a:lnTo>
                <a:lnTo>
                  <a:pt x="264363" y="41821"/>
                </a:lnTo>
                <a:lnTo>
                  <a:pt x="235394" y="41821"/>
                </a:lnTo>
                <a:lnTo>
                  <a:pt x="235394" y="139915"/>
                </a:lnTo>
                <a:lnTo>
                  <a:pt x="265328" y="139915"/>
                </a:lnTo>
                <a:lnTo>
                  <a:pt x="265328" y="97040"/>
                </a:lnTo>
                <a:lnTo>
                  <a:pt x="267208" y="84683"/>
                </a:lnTo>
                <a:lnTo>
                  <a:pt x="272237" y="76466"/>
                </a:lnTo>
                <a:lnTo>
                  <a:pt x="279514" y="71894"/>
                </a:lnTo>
                <a:lnTo>
                  <a:pt x="288150" y="70485"/>
                </a:lnTo>
                <a:lnTo>
                  <a:pt x="291134" y="70485"/>
                </a:lnTo>
                <a:lnTo>
                  <a:pt x="294284" y="70650"/>
                </a:lnTo>
                <a:lnTo>
                  <a:pt x="295059" y="70840"/>
                </a:lnTo>
                <a:lnTo>
                  <a:pt x="294932" y="71450"/>
                </a:lnTo>
                <a:lnTo>
                  <a:pt x="296545" y="81343"/>
                </a:lnTo>
                <a:lnTo>
                  <a:pt x="301663" y="90004"/>
                </a:lnTo>
                <a:lnTo>
                  <a:pt x="310692" y="96926"/>
                </a:lnTo>
                <a:lnTo>
                  <a:pt x="324053" y="101650"/>
                </a:lnTo>
                <a:lnTo>
                  <a:pt x="335343" y="104152"/>
                </a:lnTo>
                <a:lnTo>
                  <a:pt x="342607" y="105765"/>
                </a:lnTo>
                <a:lnTo>
                  <a:pt x="344944" y="108750"/>
                </a:lnTo>
                <a:lnTo>
                  <a:pt x="344944" y="116586"/>
                </a:lnTo>
                <a:lnTo>
                  <a:pt x="341236" y="120789"/>
                </a:lnTo>
                <a:lnTo>
                  <a:pt x="323329" y="120789"/>
                </a:lnTo>
                <a:lnTo>
                  <a:pt x="318566" y="114249"/>
                </a:lnTo>
                <a:lnTo>
                  <a:pt x="318160" y="107543"/>
                </a:lnTo>
                <a:lnTo>
                  <a:pt x="292760" y="112064"/>
                </a:lnTo>
                <a:lnTo>
                  <a:pt x="295236" y="121437"/>
                </a:lnTo>
                <a:lnTo>
                  <a:pt x="302221" y="131508"/>
                </a:lnTo>
                <a:lnTo>
                  <a:pt x="314820" y="139534"/>
                </a:lnTo>
                <a:lnTo>
                  <a:pt x="334137" y="142824"/>
                </a:lnTo>
                <a:lnTo>
                  <a:pt x="351294" y="140004"/>
                </a:lnTo>
                <a:lnTo>
                  <a:pt x="363486" y="132537"/>
                </a:lnTo>
                <a:lnTo>
                  <a:pt x="370763" y="121945"/>
                </a:lnTo>
                <a:lnTo>
                  <a:pt x="373176" y="109728"/>
                </a:lnTo>
                <a:close/>
              </a:path>
              <a:path extrusionOk="0" h="142875" w="512444">
                <a:moveTo>
                  <a:pt x="471525" y="89217"/>
                </a:moveTo>
                <a:lnTo>
                  <a:pt x="469900" y="79121"/>
                </a:lnTo>
                <a:lnTo>
                  <a:pt x="468122" y="68033"/>
                </a:lnTo>
                <a:lnTo>
                  <a:pt x="464743" y="62572"/>
                </a:lnTo>
                <a:lnTo>
                  <a:pt x="458368" y="52222"/>
                </a:lnTo>
                <a:lnTo>
                  <a:pt x="442937" y="42329"/>
                </a:lnTo>
                <a:lnTo>
                  <a:pt x="442556" y="42265"/>
                </a:lnTo>
                <a:lnTo>
                  <a:pt x="442556" y="79121"/>
                </a:lnTo>
                <a:lnTo>
                  <a:pt x="403352" y="79121"/>
                </a:lnTo>
                <a:lnTo>
                  <a:pt x="404863" y="73469"/>
                </a:lnTo>
                <a:lnTo>
                  <a:pt x="408571" y="68122"/>
                </a:lnTo>
                <a:lnTo>
                  <a:pt x="414528" y="64135"/>
                </a:lnTo>
                <a:lnTo>
                  <a:pt x="422795" y="62572"/>
                </a:lnTo>
                <a:lnTo>
                  <a:pt x="431812" y="64096"/>
                </a:lnTo>
                <a:lnTo>
                  <a:pt x="437845" y="68033"/>
                </a:lnTo>
                <a:lnTo>
                  <a:pt x="441299" y="73367"/>
                </a:lnTo>
                <a:lnTo>
                  <a:pt x="442556" y="79121"/>
                </a:lnTo>
                <a:lnTo>
                  <a:pt x="442556" y="42265"/>
                </a:lnTo>
                <a:lnTo>
                  <a:pt x="404075" y="42545"/>
                </a:lnTo>
                <a:lnTo>
                  <a:pt x="373583" y="90589"/>
                </a:lnTo>
                <a:lnTo>
                  <a:pt x="377761" y="112649"/>
                </a:lnTo>
                <a:lnTo>
                  <a:pt x="388975" y="129057"/>
                </a:lnTo>
                <a:lnTo>
                  <a:pt x="405231" y="139293"/>
                </a:lnTo>
                <a:lnTo>
                  <a:pt x="424573" y="142824"/>
                </a:lnTo>
                <a:lnTo>
                  <a:pt x="441439" y="140335"/>
                </a:lnTo>
                <a:lnTo>
                  <a:pt x="454685" y="133604"/>
                </a:lnTo>
                <a:lnTo>
                  <a:pt x="464172" y="123685"/>
                </a:lnTo>
                <a:lnTo>
                  <a:pt x="467093" y="117398"/>
                </a:lnTo>
                <a:lnTo>
                  <a:pt x="469747" y="111658"/>
                </a:lnTo>
                <a:lnTo>
                  <a:pt x="444741" y="104559"/>
                </a:lnTo>
                <a:lnTo>
                  <a:pt x="441909" y="112306"/>
                </a:lnTo>
                <a:lnTo>
                  <a:pt x="435864" y="117398"/>
                </a:lnTo>
                <a:lnTo>
                  <a:pt x="424967" y="117398"/>
                </a:lnTo>
                <a:lnTo>
                  <a:pt x="416687" y="115989"/>
                </a:lnTo>
                <a:lnTo>
                  <a:pt x="409727" y="112064"/>
                </a:lnTo>
                <a:lnTo>
                  <a:pt x="404825" y="106083"/>
                </a:lnTo>
                <a:lnTo>
                  <a:pt x="402704" y="98501"/>
                </a:lnTo>
                <a:lnTo>
                  <a:pt x="470954" y="98501"/>
                </a:lnTo>
                <a:lnTo>
                  <a:pt x="471119" y="97853"/>
                </a:lnTo>
                <a:lnTo>
                  <a:pt x="471525" y="93332"/>
                </a:lnTo>
                <a:lnTo>
                  <a:pt x="471525" y="89217"/>
                </a:lnTo>
                <a:close/>
              </a:path>
              <a:path extrusionOk="0" h="142875" w="512444">
                <a:moveTo>
                  <a:pt x="512102" y="165"/>
                </a:moveTo>
                <a:lnTo>
                  <a:pt x="480961" y="165"/>
                </a:lnTo>
                <a:lnTo>
                  <a:pt x="480961" y="54787"/>
                </a:lnTo>
                <a:lnTo>
                  <a:pt x="512102" y="54787"/>
                </a:lnTo>
                <a:lnTo>
                  <a:pt x="512102" y="165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0" name="Google Shape;70;p9"/>
          <p:cNvSpPr/>
          <p:nvPr/>
        </p:nvSpPr>
        <p:spPr>
          <a:xfrm>
            <a:off x="1097254" y="6289662"/>
            <a:ext cx="424180" cy="146050"/>
          </a:xfrm>
          <a:custGeom>
            <a:rect b="b" l="l" r="r" t="t"/>
            <a:pathLst>
              <a:path extrusionOk="0" h="146050" w="424180">
                <a:moveTo>
                  <a:pt x="118262" y="3073"/>
                </a:moveTo>
                <a:lnTo>
                  <a:pt x="86956" y="3073"/>
                </a:lnTo>
                <a:lnTo>
                  <a:pt x="86956" y="57696"/>
                </a:lnTo>
                <a:lnTo>
                  <a:pt x="0" y="57696"/>
                </a:lnTo>
                <a:lnTo>
                  <a:pt x="0" y="86918"/>
                </a:lnTo>
                <a:lnTo>
                  <a:pt x="0" y="142824"/>
                </a:lnTo>
                <a:lnTo>
                  <a:pt x="31140" y="142824"/>
                </a:lnTo>
                <a:lnTo>
                  <a:pt x="31140" y="86918"/>
                </a:lnTo>
                <a:lnTo>
                  <a:pt x="86956" y="86918"/>
                </a:lnTo>
                <a:lnTo>
                  <a:pt x="86956" y="142824"/>
                </a:lnTo>
                <a:lnTo>
                  <a:pt x="118262" y="142824"/>
                </a:lnTo>
                <a:lnTo>
                  <a:pt x="118262" y="86918"/>
                </a:lnTo>
                <a:lnTo>
                  <a:pt x="118262" y="57696"/>
                </a:lnTo>
                <a:lnTo>
                  <a:pt x="118262" y="3073"/>
                </a:lnTo>
                <a:close/>
              </a:path>
              <a:path extrusionOk="0" h="146050" w="424180">
                <a:moveTo>
                  <a:pt x="214172" y="142824"/>
                </a:moveTo>
                <a:lnTo>
                  <a:pt x="213042" y="135318"/>
                </a:lnTo>
                <a:lnTo>
                  <a:pt x="213042" y="131762"/>
                </a:lnTo>
                <a:lnTo>
                  <a:pt x="213042" y="123850"/>
                </a:lnTo>
                <a:lnTo>
                  <a:pt x="213042" y="99949"/>
                </a:lnTo>
                <a:lnTo>
                  <a:pt x="212979" y="79286"/>
                </a:lnTo>
                <a:lnTo>
                  <a:pt x="189839" y="44907"/>
                </a:lnTo>
                <a:lnTo>
                  <a:pt x="169646" y="41821"/>
                </a:lnTo>
                <a:lnTo>
                  <a:pt x="150977" y="44932"/>
                </a:lnTo>
                <a:lnTo>
                  <a:pt x="137845" y="52819"/>
                </a:lnTo>
                <a:lnTo>
                  <a:pt x="129870" y="63347"/>
                </a:lnTo>
                <a:lnTo>
                  <a:pt x="126733" y="74358"/>
                </a:lnTo>
                <a:lnTo>
                  <a:pt x="152704" y="79692"/>
                </a:lnTo>
                <a:lnTo>
                  <a:pt x="153352" y="72339"/>
                </a:lnTo>
                <a:lnTo>
                  <a:pt x="158991" y="65239"/>
                </a:lnTo>
                <a:lnTo>
                  <a:pt x="178917" y="65239"/>
                </a:lnTo>
                <a:lnTo>
                  <a:pt x="183845" y="70243"/>
                </a:lnTo>
                <a:lnTo>
                  <a:pt x="183845" y="79286"/>
                </a:lnTo>
                <a:lnTo>
                  <a:pt x="183845" y="99949"/>
                </a:lnTo>
                <a:lnTo>
                  <a:pt x="183845" y="104317"/>
                </a:lnTo>
                <a:lnTo>
                  <a:pt x="182295" y="113766"/>
                </a:lnTo>
                <a:lnTo>
                  <a:pt x="178219" y="119773"/>
                </a:lnTo>
                <a:lnTo>
                  <a:pt x="172478" y="122936"/>
                </a:lnTo>
                <a:lnTo>
                  <a:pt x="165938" y="123850"/>
                </a:lnTo>
                <a:lnTo>
                  <a:pt x="157632" y="123850"/>
                </a:lnTo>
                <a:lnTo>
                  <a:pt x="154317" y="118922"/>
                </a:lnTo>
                <a:lnTo>
                  <a:pt x="154317" y="106895"/>
                </a:lnTo>
                <a:lnTo>
                  <a:pt x="158991" y="103911"/>
                </a:lnTo>
                <a:lnTo>
                  <a:pt x="183845" y="99949"/>
                </a:lnTo>
                <a:lnTo>
                  <a:pt x="183845" y="79286"/>
                </a:lnTo>
                <a:lnTo>
                  <a:pt x="182067" y="81864"/>
                </a:lnTo>
                <a:lnTo>
                  <a:pt x="176745" y="82600"/>
                </a:lnTo>
                <a:lnTo>
                  <a:pt x="153670" y="86144"/>
                </a:lnTo>
                <a:lnTo>
                  <a:pt x="142341" y="89357"/>
                </a:lnTo>
                <a:lnTo>
                  <a:pt x="133146" y="95364"/>
                </a:lnTo>
                <a:lnTo>
                  <a:pt x="126974" y="104165"/>
                </a:lnTo>
                <a:lnTo>
                  <a:pt x="124714" y="115785"/>
                </a:lnTo>
                <a:lnTo>
                  <a:pt x="126987" y="127012"/>
                </a:lnTo>
                <a:lnTo>
                  <a:pt x="133616" y="136525"/>
                </a:lnTo>
                <a:lnTo>
                  <a:pt x="144284" y="143103"/>
                </a:lnTo>
                <a:lnTo>
                  <a:pt x="158673" y="145567"/>
                </a:lnTo>
                <a:lnTo>
                  <a:pt x="167741" y="144576"/>
                </a:lnTo>
                <a:lnTo>
                  <a:pt x="175399" y="141757"/>
                </a:lnTo>
                <a:lnTo>
                  <a:pt x="181597" y="137401"/>
                </a:lnTo>
                <a:lnTo>
                  <a:pt x="186258" y="131762"/>
                </a:lnTo>
                <a:lnTo>
                  <a:pt x="186258" y="138468"/>
                </a:lnTo>
                <a:lnTo>
                  <a:pt x="186994" y="142024"/>
                </a:lnTo>
                <a:lnTo>
                  <a:pt x="187236" y="142824"/>
                </a:lnTo>
                <a:lnTo>
                  <a:pt x="214172" y="142824"/>
                </a:lnTo>
                <a:close/>
              </a:path>
              <a:path extrusionOk="0" h="146050" w="424180">
                <a:moveTo>
                  <a:pt x="318084" y="111658"/>
                </a:moveTo>
                <a:lnTo>
                  <a:pt x="291706" y="103505"/>
                </a:lnTo>
                <a:lnTo>
                  <a:pt x="289521" y="110858"/>
                </a:lnTo>
                <a:lnTo>
                  <a:pt x="282994" y="118122"/>
                </a:lnTo>
                <a:lnTo>
                  <a:pt x="271373" y="118122"/>
                </a:lnTo>
                <a:lnTo>
                  <a:pt x="262559" y="116522"/>
                </a:lnTo>
                <a:lnTo>
                  <a:pt x="255295" y="111848"/>
                </a:lnTo>
                <a:lnTo>
                  <a:pt x="250367" y="104254"/>
                </a:lnTo>
                <a:lnTo>
                  <a:pt x="248539" y="93903"/>
                </a:lnTo>
                <a:lnTo>
                  <a:pt x="250304" y="83400"/>
                </a:lnTo>
                <a:lnTo>
                  <a:pt x="255092" y="75730"/>
                </a:lnTo>
                <a:lnTo>
                  <a:pt x="262216" y="71031"/>
                </a:lnTo>
                <a:lnTo>
                  <a:pt x="270967" y="69430"/>
                </a:lnTo>
                <a:lnTo>
                  <a:pt x="282587" y="69430"/>
                </a:lnTo>
                <a:lnTo>
                  <a:pt x="288556" y="76542"/>
                </a:lnTo>
                <a:lnTo>
                  <a:pt x="290728" y="84048"/>
                </a:lnTo>
                <a:lnTo>
                  <a:pt x="317512" y="75895"/>
                </a:lnTo>
                <a:lnTo>
                  <a:pt x="312115" y="63182"/>
                </a:lnTo>
                <a:lnTo>
                  <a:pt x="302463" y="52285"/>
                </a:lnTo>
                <a:lnTo>
                  <a:pt x="288556" y="44678"/>
                </a:lnTo>
                <a:lnTo>
                  <a:pt x="270408" y="41821"/>
                </a:lnTo>
                <a:lnTo>
                  <a:pt x="250190" y="45656"/>
                </a:lnTo>
                <a:lnTo>
                  <a:pt x="233794" y="56388"/>
                </a:lnTo>
                <a:lnTo>
                  <a:pt x="222796" y="72847"/>
                </a:lnTo>
                <a:lnTo>
                  <a:pt x="218770" y="93903"/>
                </a:lnTo>
                <a:lnTo>
                  <a:pt x="222897" y="114808"/>
                </a:lnTo>
                <a:lnTo>
                  <a:pt x="234149" y="131203"/>
                </a:lnTo>
                <a:lnTo>
                  <a:pt x="250863" y="141909"/>
                </a:lnTo>
                <a:lnTo>
                  <a:pt x="271373" y="145732"/>
                </a:lnTo>
                <a:lnTo>
                  <a:pt x="289115" y="142811"/>
                </a:lnTo>
                <a:lnTo>
                  <a:pt x="302920" y="135115"/>
                </a:lnTo>
                <a:lnTo>
                  <a:pt x="312635" y="124206"/>
                </a:lnTo>
                <a:lnTo>
                  <a:pt x="318084" y="111658"/>
                </a:lnTo>
                <a:close/>
              </a:path>
              <a:path extrusionOk="0" h="146050" w="424180">
                <a:moveTo>
                  <a:pt x="423913" y="142824"/>
                </a:moveTo>
                <a:lnTo>
                  <a:pt x="384949" y="85991"/>
                </a:lnTo>
                <a:lnTo>
                  <a:pt x="423189" y="44729"/>
                </a:lnTo>
                <a:lnTo>
                  <a:pt x="384314" y="44729"/>
                </a:lnTo>
                <a:lnTo>
                  <a:pt x="354545" y="77673"/>
                </a:lnTo>
                <a:lnTo>
                  <a:pt x="354545" y="0"/>
                </a:lnTo>
                <a:lnTo>
                  <a:pt x="324612" y="0"/>
                </a:lnTo>
                <a:lnTo>
                  <a:pt x="324612" y="142824"/>
                </a:lnTo>
                <a:lnTo>
                  <a:pt x="354545" y="142824"/>
                </a:lnTo>
                <a:lnTo>
                  <a:pt x="354545" y="118770"/>
                </a:lnTo>
                <a:lnTo>
                  <a:pt x="364223" y="108267"/>
                </a:lnTo>
                <a:lnTo>
                  <a:pt x="387299" y="142824"/>
                </a:lnTo>
                <a:lnTo>
                  <a:pt x="423913" y="142824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1" name="Google Shape;71;p9"/>
          <p:cNvSpPr/>
          <p:nvPr/>
        </p:nvSpPr>
        <p:spPr>
          <a:xfrm>
            <a:off x="607339" y="6445656"/>
            <a:ext cx="167004" cy="140334"/>
          </a:xfrm>
          <a:custGeom>
            <a:rect b="b" l="l" r="r" t="t"/>
            <a:pathLst>
              <a:path extrusionOk="0" h="140334" w="167004">
                <a:moveTo>
                  <a:pt x="117538" y="82588"/>
                </a:moveTo>
                <a:lnTo>
                  <a:pt x="97853" y="82588"/>
                </a:lnTo>
                <a:lnTo>
                  <a:pt x="97853" y="36322"/>
                </a:lnTo>
                <a:lnTo>
                  <a:pt x="97853" y="0"/>
                </a:lnTo>
                <a:lnTo>
                  <a:pt x="63969" y="0"/>
                </a:lnTo>
                <a:lnTo>
                  <a:pt x="63969" y="36322"/>
                </a:lnTo>
                <a:lnTo>
                  <a:pt x="63969" y="82588"/>
                </a:lnTo>
                <a:lnTo>
                  <a:pt x="29845" y="82588"/>
                </a:lnTo>
                <a:lnTo>
                  <a:pt x="63969" y="36322"/>
                </a:lnTo>
                <a:lnTo>
                  <a:pt x="63969" y="0"/>
                </a:lnTo>
                <a:lnTo>
                  <a:pt x="57518" y="0"/>
                </a:lnTo>
                <a:lnTo>
                  <a:pt x="0" y="76530"/>
                </a:lnTo>
                <a:lnTo>
                  <a:pt x="0" y="111086"/>
                </a:lnTo>
                <a:lnTo>
                  <a:pt x="63969" y="111086"/>
                </a:lnTo>
                <a:lnTo>
                  <a:pt x="63969" y="140322"/>
                </a:lnTo>
                <a:lnTo>
                  <a:pt x="97853" y="140322"/>
                </a:lnTo>
                <a:lnTo>
                  <a:pt x="97853" y="111086"/>
                </a:lnTo>
                <a:lnTo>
                  <a:pt x="117538" y="111086"/>
                </a:lnTo>
                <a:lnTo>
                  <a:pt x="117538" y="82588"/>
                </a:lnTo>
                <a:close/>
              </a:path>
              <a:path extrusionOk="0" h="140334" w="167004">
                <a:moveTo>
                  <a:pt x="166903" y="558"/>
                </a:moveTo>
                <a:lnTo>
                  <a:pt x="135763" y="558"/>
                </a:lnTo>
                <a:lnTo>
                  <a:pt x="135763" y="55194"/>
                </a:lnTo>
                <a:lnTo>
                  <a:pt x="166903" y="55194"/>
                </a:lnTo>
                <a:lnTo>
                  <a:pt x="166903" y="558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2" name="Google Shape;72;p9"/>
          <p:cNvSpPr/>
          <p:nvPr/>
        </p:nvSpPr>
        <p:spPr>
          <a:xfrm>
            <a:off x="743102" y="6443141"/>
            <a:ext cx="534035" cy="146050"/>
          </a:xfrm>
          <a:custGeom>
            <a:rect b="b" l="l" r="r" t="t"/>
            <a:pathLst>
              <a:path extrusionOk="0" h="146050" w="534035">
                <a:moveTo>
                  <a:pt x="118262" y="3073"/>
                </a:moveTo>
                <a:lnTo>
                  <a:pt x="86893" y="3073"/>
                </a:lnTo>
                <a:lnTo>
                  <a:pt x="86893" y="57708"/>
                </a:lnTo>
                <a:lnTo>
                  <a:pt x="0" y="57708"/>
                </a:lnTo>
                <a:lnTo>
                  <a:pt x="0" y="86931"/>
                </a:lnTo>
                <a:lnTo>
                  <a:pt x="0" y="142836"/>
                </a:lnTo>
                <a:lnTo>
                  <a:pt x="31140" y="142836"/>
                </a:lnTo>
                <a:lnTo>
                  <a:pt x="31140" y="86931"/>
                </a:lnTo>
                <a:lnTo>
                  <a:pt x="86893" y="86931"/>
                </a:lnTo>
                <a:lnTo>
                  <a:pt x="86893" y="142836"/>
                </a:lnTo>
                <a:lnTo>
                  <a:pt x="118262" y="142836"/>
                </a:lnTo>
                <a:lnTo>
                  <a:pt x="118262" y="86931"/>
                </a:lnTo>
                <a:lnTo>
                  <a:pt x="118262" y="57708"/>
                </a:lnTo>
                <a:lnTo>
                  <a:pt x="118262" y="3073"/>
                </a:lnTo>
                <a:close/>
              </a:path>
              <a:path extrusionOk="0" h="146050" w="534035">
                <a:moveTo>
                  <a:pt x="225234" y="92125"/>
                </a:moveTo>
                <a:lnTo>
                  <a:pt x="212077" y="55143"/>
                </a:lnTo>
                <a:lnTo>
                  <a:pt x="196278" y="45199"/>
                </a:lnTo>
                <a:lnTo>
                  <a:pt x="196278" y="82042"/>
                </a:lnTo>
                <a:lnTo>
                  <a:pt x="156984" y="82042"/>
                </a:lnTo>
                <a:lnTo>
                  <a:pt x="158546" y="76390"/>
                </a:lnTo>
                <a:lnTo>
                  <a:pt x="162267" y="71031"/>
                </a:lnTo>
                <a:lnTo>
                  <a:pt x="168249" y="67056"/>
                </a:lnTo>
                <a:lnTo>
                  <a:pt x="176517" y="65481"/>
                </a:lnTo>
                <a:lnTo>
                  <a:pt x="185534" y="67017"/>
                </a:lnTo>
                <a:lnTo>
                  <a:pt x="191566" y="70942"/>
                </a:lnTo>
                <a:lnTo>
                  <a:pt x="195008" y="76288"/>
                </a:lnTo>
                <a:lnTo>
                  <a:pt x="196278" y="82042"/>
                </a:lnTo>
                <a:lnTo>
                  <a:pt x="196278" y="45199"/>
                </a:lnTo>
                <a:lnTo>
                  <a:pt x="157759" y="45466"/>
                </a:lnTo>
                <a:lnTo>
                  <a:pt x="127304" y="93497"/>
                </a:lnTo>
                <a:lnTo>
                  <a:pt x="131483" y="115557"/>
                </a:lnTo>
                <a:lnTo>
                  <a:pt x="142697" y="131978"/>
                </a:lnTo>
                <a:lnTo>
                  <a:pt x="158953" y="142214"/>
                </a:lnTo>
                <a:lnTo>
                  <a:pt x="178282" y="145745"/>
                </a:lnTo>
                <a:lnTo>
                  <a:pt x="195160" y="143268"/>
                </a:lnTo>
                <a:lnTo>
                  <a:pt x="208407" y="136550"/>
                </a:lnTo>
                <a:lnTo>
                  <a:pt x="217893" y="126631"/>
                </a:lnTo>
                <a:lnTo>
                  <a:pt x="220814" y="120307"/>
                </a:lnTo>
                <a:lnTo>
                  <a:pt x="223456" y="114579"/>
                </a:lnTo>
                <a:lnTo>
                  <a:pt x="198450" y="107467"/>
                </a:lnTo>
                <a:lnTo>
                  <a:pt x="195630" y="115227"/>
                </a:lnTo>
                <a:lnTo>
                  <a:pt x="189585" y="120307"/>
                </a:lnTo>
                <a:lnTo>
                  <a:pt x="178689" y="120307"/>
                </a:lnTo>
                <a:lnTo>
                  <a:pt x="170395" y="118910"/>
                </a:lnTo>
                <a:lnTo>
                  <a:pt x="163410" y="115011"/>
                </a:lnTo>
                <a:lnTo>
                  <a:pt x="158508" y="109029"/>
                </a:lnTo>
                <a:lnTo>
                  <a:pt x="156425" y="101409"/>
                </a:lnTo>
                <a:lnTo>
                  <a:pt x="224586" y="101409"/>
                </a:lnTo>
                <a:lnTo>
                  <a:pt x="224828" y="100774"/>
                </a:lnTo>
                <a:lnTo>
                  <a:pt x="225234" y="96253"/>
                </a:lnTo>
                <a:lnTo>
                  <a:pt x="225234" y="92125"/>
                </a:lnTo>
                <a:close/>
              </a:path>
              <a:path extrusionOk="0" h="146050" w="534035">
                <a:moveTo>
                  <a:pt x="316077" y="142836"/>
                </a:moveTo>
                <a:lnTo>
                  <a:pt x="315823" y="141795"/>
                </a:lnTo>
                <a:lnTo>
                  <a:pt x="314858" y="135331"/>
                </a:lnTo>
                <a:lnTo>
                  <a:pt x="314858" y="131775"/>
                </a:lnTo>
                <a:lnTo>
                  <a:pt x="314858" y="123863"/>
                </a:lnTo>
                <a:lnTo>
                  <a:pt x="314858" y="100037"/>
                </a:lnTo>
                <a:lnTo>
                  <a:pt x="314794" y="79298"/>
                </a:lnTo>
                <a:lnTo>
                  <a:pt x="312559" y="65328"/>
                </a:lnTo>
                <a:lnTo>
                  <a:pt x="305079" y="53225"/>
                </a:lnTo>
                <a:lnTo>
                  <a:pt x="291655" y="44919"/>
                </a:lnTo>
                <a:lnTo>
                  <a:pt x="271462" y="41833"/>
                </a:lnTo>
                <a:lnTo>
                  <a:pt x="252806" y="44945"/>
                </a:lnTo>
                <a:lnTo>
                  <a:pt x="239687" y="52857"/>
                </a:lnTo>
                <a:lnTo>
                  <a:pt x="231724" y="63385"/>
                </a:lnTo>
                <a:lnTo>
                  <a:pt x="228549" y="74371"/>
                </a:lnTo>
                <a:lnTo>
                  <a:pt x="254520" y="79692"/>
                </a:lnTo>
                <a:lnTo>
                  <a:pt x="255168" y="72428"/>
                </a:lnTo>
                <a:lnTo>
                  <a:pt x="260807" y="65328"/>
                </a:lnTo>
                <a:lnTo>
                  <a:pt x="280733" y="65328"/>
                </a:lnTo>
                <a:lnTo>
                  <a:pt x="285661" y="70256"/>
                </a:lnTo>
                <a:lnTo>
                  <a:pt x="285661" y="79298"/>
                </a:lnTo>
                <a:lnTo>
                  <a:pt x="285661" y="100037"/>
                </a:lnTo>
                <a:lnTo>
                  <a:pt x="285661" y="104317"/>
                </a:lnTo>
                <a:lnTo>
                  <a:pt x="284111" y="113779"/>
                </a:lnTo>
                <a:lnTo>
                  <a:pt x="280035" y="119786"/>
                </a:lnTo>
                <a:lnTo>
                  <a:pt x="274294" y="122948"/>
                </a:lnTo>
                <a:lnTo>
                  <a:pt x="267754" y="123863"/>
                </a:lnTo>
                <a:lnTo>
                  <a:pt x="259435" y="123863"/>
                </a:lnTo>
                <a:lnTo>
                  <a:pt x="256133" y="118935"/>
                </a:lnTo>
                <a:lnTo>
                  <a:pt x="256133" y="106908"/>
                </a:lnTo>
                <a:lnTo>
                  <a:pt x="260807" y="104000"/>
                </a:lnTo>
                <a:lnTo>
                  <a:pt x="285661" y="100037"/>
                </a:lnTo>
                <a:lnTo>
                  <a:pt x="285661" y="79298"/>
                </a:lnTo>
                <a:lnTo>
                  <a:pt x="283883" y="81876"/>
                </a:lnTo>
                <a:lnTo>
                  <a:pt x="255574" y="86233"/>
                </a:lnTo>
                <a:lnTo>
                  <a:pt x="244195" y="89395"/>
                </a:lnTo>
                <a:lnTo>
                  <a:pt x="234962" y="95377"/>
                </a:lnTo>
                <a:lnTo>
                  <a:pt x="228790" y="104178"/>
                </a:lnTo>
                <a:lnTo>
                  <a:pt x="226529" y="115785"/>
                </a:lnTo>
                <a:lnTo>
                  <a:pt x="228803" y="127012"/>
                </a:lnTo>
                <a:lnTo>
                  <a:pt x="235432" y="136525"/>
                </a:lnTo>
                <a:lnTo>
                  <a:pt x="246100" y="143116"/>
                </a:lnTo>
                <a:lnTo>
                  <a:pt x="260489" y="145580"/>
                </a:lnTo>
                <a:lnTo>
                  <a:pt x="269557" y="144589"/>
                </a:lnTo>
                <a:lnTo>
                  <a:pt x="277215" y="141795"/>
                </a:lnTo>
                <a:lnTo>
                  <a:pt x="283413" y="137439"/>
                </a:lnTo>
                <a:lnTo>
                  <a:pt x="288074" y="131775"/>
                </a:lnTo>
                <a:lnTo>
                  <a:pt x="288074" y="138480"/>
                </a:lnTo>
                <a:lnTo>
                  <a:pt x="288810" y="142024"/>
                </a:lnTo>
                <a:lnTo>
                  <a:pt x="289052" y="142836"/>
                </a:lnTo>
                <a:lnTo>
                  <a:pt x="316077" y="142836"/>
                </a:lnTo>
                <a:close/>
              </a:path>
              <a:path extrusionOk="0" h="146050" w="534035">
                <a:moveTo>
                  <a:pt x="357936" y="0"/>
                </a:moveTo>
                <a:lnTo>
                  <a:pt x="328015" y="0"/>
                </a:lnTo>
                <a:lnTo>
                  <a:pt x="328015" y="142836"/>
                </a:lnTo>
                <a:lnTo>
                  <a:pt x="357936" y="142836"/>
                </a:lnTo>
                <a:lnTo>
                  <a:pt x="357936" y="0"/>
                </a:lnTo>
                <a:close/>
              </a:path>
              <a:path extrusionOk="0" h="146050" w="534035">
                <a:moveTo>
                  <a:pt x="431507" y="44818"/>
                </a:moveTo>
                <a:lnTo>
                  <a:pt x="412394" y="44818"/>
                </a:lnTo>
                <a:lnTo>
                  <a:pt x="412394" y="16154"/>
                </a:lnTo>
                <a:lnTo>
                  <a:pt x="385610" y="16154"/>
                </a:lnTo>
                <a:lnTo>
                  <a:pt x="385610" y="37871"/>
                </a:lnTo>
                <a:lnTo>
                  <a:pt x="380682" y="44818"/>
                </a:lnTo>
                <a:lnTo>
                  <a:pt x="365442" y="44818"/>
                </a:lnTo>
                <a:lnTo>
                  <a:pt x="365442" y="71056"/>
                </a:lnTo>
                <a:lnTo>
                  <a:pt x="382790" y="71056"/>
                </a:lnTo>
                <a:lnTo>
                  <a:pt x="382790" y="113042"/>
                </a:lnTo>
                <a:lnTo>
                  <a:pt x="385038" y="126212"/>
                </a:lnTo>
                <a:lnTo>
                  <a:pt x="391541" y="136156"/>
                </a:lnTo>
                <a:lnTo>
                  <a:pt x="401840" y="142430"/>
                </a:lnTo>
                <a:lnTo>
                  <a:pt x="415544" y="144614"/>
                </a:lnTo>
                <a:lnTo>
                  <a:pt x="424980" y="144614"/>
                </a:lnTo>
                <a:lnTo>
                  <a:pt x="429895" y="142430"/>
                </a:lnTo>
                <a:lnTo>
                  <a:pt x="431101" y="141871"/>
                </a:lnTo>
                <a:lnTo>
                  <a:pt x="431101" y="116992"/>
                </a:lnTo>
                <a:lnTo>
                  <a:pt x="429336" y="117398"/>
                </a:lnTo>
                <a:lnTo>
                  <a:pt x="426351" y="117970"/>
                </a:lnTo>
                <a:lnTo>
                  <a:pt x="416750" y="117970"/>
                </a:lnTo>
                <a:lnTo>
                  <a:pt x="412394" y="115785"/>
                </a:lnTo>
                <a:lnTo>
                  <a:pt x="412394" y="71056"/>
                </a:lnTo>
                <a:lnTo>
                  <a:pt x="431507" y="71056"/>
                </a:lnTo>
                <a:lnTo>
                  <a:pt x="431507" y="44818"/>
                </a:lnTo>
                <a:close/>
              </a:path>
              <a:path extrusionOk="0" h="146050" w="534035">
                <a:moveTo>
                  <a:pt x="533641" y="81305"/>
                </a:moveTo>
                <a:lnTo>
                  <a:pt x="531444" y="66116"/>
                </a:lnTo>
                <a:lnTo>
                  <a:pt x="524700" y="53682"/>
                </a:lnTo>
                <a:lnTo>
                  <a:pt x="513156" y="45313"/>
                </a:lnTo>
                <a:lnTo>
                  <a:pt x="496531" y="42227"/>
                </a:lnTo>
                <a:lnTo>
                  <a:pt x="489839" y="42760"/>
                </a:lnTo>
                <a:lnTo>
                  <a:pt x="483095" y="44373"/>
                </a:lnTo>
                <a:lnTo>
                  <a:pt x="476808" y="47142"/>
                </a:lnTo>
                <a:lnTo>
                  <a:pt x="471525" y="51117"/>
                </a:lnTo>
                <a:lnTo>
                  <a:pt x="471525" y="0"/>
                </a:lnTo>
                <a:lnTo>
                  <a:pt x="441591" y="0"/>
                </a:lnTo>
                <a:lnTo>
                  <a:pt x="441591" y="142836"/>
                </a:lnTo>
                <a:lnTo>
                  <a:pt x="471525" y="142836"/>
                </a:lnTo>
                <a:lnTo>
                  <a:pt x="471525" y="85191"/>
                </a:lnTo>
                <a:lnTo>
                  <a:pt x="472084" y="76149"/>
                </a:lnTo>
                <a:lnTo>
                  <a:pt x="478218" y="69443"/>
                </a:lnTo>
                <a:lnTo>
                  <a:pt x="498551" y="69443"/>
                </a:lnTo>
                <a:lnTo>
                  <a:pt x="503631" y="76708"/>
                </a:lnTo>
                <a:lnTo>
                  <a:pt x="503631" y="142836"/>
                </a:lnTo>
                <a:lnTo>
                  <a:pt x="533641" y="142836"/>
                </a:lnTo>
                <a:lnTo>
                  <a:pt x="533641" y="81305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3" name="Google Shape;73;p9"/>
          <p:cNvSpPr/>
          <p:nvPr/>
        </p:nvSpPr>
        <p:spPr>
          <a:xfrm>
            <a:off x="1553367" y="6237819"/>
            <a:ext cx="920100" cy="351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4" name="Google Shape;74;p9"/>
          <p:cNvSpPr txBox="1"/>
          <p:nvPr>
            <p:ph type="ctrTitle"/>
          </p:nvPr>
        </p:nvSpPr>
        <p:spPr>
          <a:xfrm>
            <a:off x="592667" y="2117488"/>
            <a:ext cx="110067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5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11384451" y="6347290"/>
            <a:ext cx="2163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592667" y="302021"/>
            <a:ext cx="110067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1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609601" y="1712912"/>
            <a:ext cx="109728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1384451" y="6347290"/>
            <a:ext cx="2163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592667" y="302021"/>
            <a:ext cx="110067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1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11384451" y="6347290"/>
            <a:ext cx="2163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616292" y="6292570"/>
            <a:ext cx="512444" cy="142875"/>
          </a:xfrm>
          <a:custGeom>
            <a:rect b="b" l="l" r="r" t="t"/>
            <a:pathLst>
              <a:path extrusionOk="0" h="142875" w="512444">
                <a:moveTo>
                  <a:pt x="121323" y="0"/>
                </a:moveTo>
                <a:lnTo>
                  <a:pt x="90195" y="0"/>
                </a:lnTo>
                <a:lnTo>
                  <a:pt x="90195" y="85013"/>
                </a:lnTo>
                <a:lnTo>
                  <a:pt x="37833" y="0"/>
                </a:lnTo>
                <a:lnTo>
                  <a:pt x="0" y="0"/>
                </a:lnTo>
                <a:lnTo>
                  <a:pt x="0" y="139915"/>
                </a:lnTo>
                <a:lnTo>
                  <a:pt x="30899" y="139915"/>
                </a:lnTo>
                <a:lnTo>
                  <a:pt x="30899" y="47955"/>
                </a:lnTo>
                <a:lnTo>
                  <a:pt x="88493" y="139915"/>
                </a:lnTo>
                <a:lnTo>
                  <a:pt x="121323" y="139915"/>
                </a:lnTo>
                <a:lnTo>
                  <a:pt x="121323" y="0"/>
                </a:lnTo>
                <a:close/>
              </a:path>
              <a:path extrusionOk="0" h="142875" w="512444">
                <a:moveTo>
                  <a:pt x="225793" y="139915"/>
                </a:moveTo>
                <a:lnTo>
                  <a:pt x="225552" y="138303"/>
                </a:lnTo>
                <a:lnTo>
                  <a:pt x="224828" y="131203"/>
                </a:lnTo>
                <a:lnTo>
                  <a:pt x="224828" y="41821"/>
                </a:lnTo>
                <a:lnTo>
                  <a:pt x="194818" y="41821"/>
                </a:lnTo>
                <a:lnTo>
                  <a:pt x="194818" y="107543"/>
                </a:lnTo>
                <a:lnTo>
                  <a:pt x="188531" y="114401"/>
                </a:lnTo>
                <a:lnTo>
                  <a:pt x="167792" y="114401"/>
                </a:lnTo>
                <a:lnTo>
                  <a:pt x="162712" y="106972"/>
                </a:lnTo>
                <a:lnTo>
                  <a:pt x="162712" y="41821"/>
                </a:lnTo>
                <a:lnTo>
                  <a:pt x="132778" y="41821"/>
                </a:lnTo>
                <a:lnTo>
                  <a:pt x="132778" y="103822"/>
                </a:lnTo>
                <a:lnTo>
                  <a:pt x="135255" y="118579"/>
                </a:lnTo>
                <a:lnTo>
                  <a:pt x="142455" y="130733"/>
                </a:lnTo>
                <a:lnTo>
                  <a:pt x="154127" y="138976"/>
                </a:lnTo>
                <a:lnTo>
                  <a:pt x="169976" y="142024"/>
                </a:lnTo>
                <a:lnTo>
                  <a:pt x="177546" y="141325"/>
                </a:lnTo>
                <a:lnTo>
                  <a:pt x="184899" y="139179"/>
                </a:lnTo>
                <a:lnTo>
                  <a:pt x="191350" y="135445"/>
                </a:lnTo>
                <a:lnTo>
                  <a:pt x="196189" y="129984"/>
                </a:lnTo>
                <a:lnTo>
                  <a:pt x="196189" y="132575"/>
                </a:lnTo>
                <a:lnTo>
                  <a:pt x="196596" y="138137"/>
                </a:lnTo>
                <a:lnTo>
                  <a:pt x="197002" y="139915"/>
                </a:lnTo>
                <a:lnTo>
                  <a:pt x="225793" y="139915"/>
                </a:lnTo>
                <a:close/>
              </a:path>
              <a:path extrusionOk="0" h="142875" w="512444">
                <a:moveTo>
                  <a:pt x="373176" y="109728"/>
                </a:moveTo>
                <a:lnTo>
                  <a:pt x="343014" y="78955"/>
                </a:lnTo>
                <a:lnTo>
                  <a:pt x="325666" y="75565"/>
                </a:lnTo>
                <a:lnTo>
                  <a:pt x="322275" y="73228"/>
                </a:lnTo>
                <a:lnTo>
                  <a:pt x="322275" y="63944"/>
                </a:lnTo>
                <a:lnTo>
                  <a:pt x="327202" y="60553"/>
                </a:lnTo>
                <a:lnTo>
                  <a:pt x="342049" y="60553"/>
                </a:lnTo>
                <a:lnTo>
                  <a:pt x="346163" y="66128"/>
                </a:lnTo>
                <a:lnTo>
                  <a:pt x="346964" y="72656"/>
                </a:lnTo>
                <a:lnTo>
                  <a:pt x="371805" y="68059"/>
                </a:lnTo>
                <a:lnTo>
                  <a:pt x="369227" y="58699"/>
                </a:lnTo>
                <a:lnTo>
                  <a:pt x="362419" y="49212"/>
                </a:lnTo>
                <a:lnTo>
                  <a:pt x="350494" y="41871"/>
                </a:lnTo>
                <a:lnTo>
                  <a:pt x="332524" y="38912"/>
                </a:lnTo>
                <a:lnTo>
                  <a:pt x="317423" y="41478"/>
                </a:lnTo>
                <a:lnTo>
                  <a:pt x="305523" y="48463"/>
                </a:lnTo>
                <a:lnTo>
                  <a:pt x="297726" y="58801"/>
                </a:lnTo>
                <a:lnTo>
                  <a:pt x="297675" y="59042"/>
                </a:lnTo>
                <a:lnTo>
                  <a:pt x="297675" y="41821"/>
                </a:lnTo>
                <a:lnTo>
                  <a:pt x="295656" y="41249"/>
                </a:lnTo>
                <a:lnTo>
                  <a:pt x="292760" y="40855"/>
                </a:lnTo>
                <a:lnTo>
                  <a:pt x="289763" y="40855"/>
                </a:lnTo>
                <a:lnTo>
                  <a:pt x="283184" y="41516"/>
                </a:lnTo>
                <a:lnTo>
                  <a:pt x="276009" y="43802"/>
                </a:lnTo>
                <a:lnTo>
                  <a:pt x="269367" y="48171"/>
                </a:lnTo>
                <a:lnTo>
                  <a:pt x="264363" y="55067"/>
                </a:lnTo>
                <a:lnTo>
                  <a:pt x="264363" y="41821"/>
                </a:lnTo>
                <a:lnTo>
                  <a:pt x="235394" y="41821"/>
                </a:lnTo>
                <a:lnTo>
                  <a:pt x="235394" y="139915"/>
                </a:lnTo>
                <a:lnTo>
                  <a:pt x="265328" y="139915"/>
                </a:lnTo>
                <a:lnTo>
                  <a:pt x="265328" y="97040"/>
                </a:lnTo>
                <a:lnTo>
                  <a:pt x="267208" y="84683"/>
                </a:lnTo>
                <a:lnTo>
                  <a:pt x="272237" y="76466"/>
                </a:lnTo>
                <a:lnTo>
                  <a:pt x="279514" y="71894"/>
                </a:lnTo>
                <a:lnTo>
                  <a:pt x="288150" y="70485"/>
                </a:lnTo>
                <a:lnTo>
                  <a:pt x="291134" y="70485"/>
                </a:lnTo>
                <a:lnTo>
                  <a:pt x="294284" y="70650"/>
                </a:lnTo>
                <a:lnTo>
                  <a:pt x="295059" y="70840"/>
                </a:lnTo>
                <a:lnTo>
                  <a:pt x="294932" y="71450"/>
                </a:lnTo>
                <a:lnTo>
                  <a:pt x="296545" y="81343"/>
                </a:lnTo>
                <a:lnTo>
                  <a:pt x="301663" y="90004"/>
                </a:lnTo>
                <a:lnTo>
                  <a:pt x="310692" y="96926"/>
                </a:lnTo>
                <a:lnTo>
                  <a:pt x="324053" y="101650"/>
                </a:lnTo>
                <a:lnTo>
                  <a:pt x="335343" y="104152"/>
                </a:lnTo>
                <a:lnTo>
                  <a:pt x="342607" y="105765"/>
                </a:lnTo>
                <a:lnTo>
                  <a:pt x="344944" y="108750"/>
                </a:lnTo>
                <a:lnTo>
                  <a:pt x="344944" y="116586"/>
                </a:lnTo>
                <a:lnTo>
                  <a:pt x="341236" y="120789"/>
                </a:lnTo>
                <a:lnTo>
                  <a:pt x="323329" y="120789"/>
                </a:lnTo>
                <a:lnTo>
                  <a:pt x="318566" y="114249"/>
                </a:lnTo>
                <a:lnTo>
                  <a:pt x="318160" y="107543"/>
                </a:lnTo>
                <a:lnTo>
                  <a:pt x="292760" y="112064"/>
                </a:lnTo>
                <a:lnTo>
                  <a:pt x="295236" y="121437"/>
                </a:lnTo>
                <a:lnTo>
                  <a:pt x="302221" y="131508"/>
                </a:lnTo>
                <a:lnTo>
                  <a:pt x="314820" y="139534"/>
                </a:lnTo>
                <a:lnTo>
                  <a:pt x="334137" y="142824"/>
                </a:lnTo>
                <a:lnTo>
                  <a:pt x="351294" y="140004"/>
                </a:lnTo>
                <a:lnTo>
                  <a:pt x="363486" y="132537"/>
                </a:lnTo>
                <a:lnTo>
                  <a:pt x="370763" y="121945"/>
                </a:lnTo>
                <a:lnTo>
                  <a:pt x="373176" y="109728"/>
                </a:lnTo>
                <a:close/>
              </a:path>
              <a:path extrusionOk="0" h="142875" w="512444">
                <a:moveTo>
                  <a:pt x="471525" y="89217"/>
                </a:moveTo>
                <a:lnTo>
                  <a:pt x="469900" y="79121"/>
                </a:lnTo>
                <a:lnTo>
                  <a:pt x="468122" y="68033"/>
                </a:lnTo>
                <a:lnTo>
                  <a:pt x="464743" y="62572"/>
                </a:lnTo>
                <a:lnTo>
                  <a:pt x="458368" y="52222"/>
                </a:lnTo>
                <a:lnTo>
                  <a:pt x="442937" y="42329"/>
                </a:lnTo>
                <a:lnTo>
                  <a:pt x="442556" y="42265"/>
                </a:lnTo>
                <a:lnTo>
                  <a:pt x="442556" y="79121"/>
                </a:lnTo>
                <a:lnTo>
                  <a:pt x="403352" y="79121"/>
                </a:lnTo>
                <a:lnTo>
                  <a:pt x="404863" y="73469"/>
                </a:lnTo>
                <a:lnTo>
                  <a:pt x="408571" y="68122"/>
                </a:lnTo>
                <a:lnTo>
                  <a:pt x="414528" y="64135"/>
                </a:lnTo>
                <a:lnTo>
                  <a:pt x="422795" y="62572"/>
                </a:lnTo>
                <a:lnTo>
                  <a:pt x="431812" y="64096"/>
                </a:lnTo>
                <a:lnTo>
                  <a:pt x="437845" y="68033"/>
                </a:lnTo>
                <a:lnTo>
                  <a:pt x="441299" y="73367"/>
                </a:lnTo>
                <a:lnTo>
                  <a:pt x="442556" y="79121"/>
                </a:lnTo>
                <a:lnTo>
                  <a:pt x="442556" y="42265"/>
                </a:lnTo>
                <a:lnTo>
                  <a:pt x="404075" y="42545"/>
                </a:lnTo>
                <a:lnTo>
                  <a:pt x="373583" y="90589"/>
                </a:lnTo>
                <a:lnTo>
                  <a:pt x="377761" y="112649"/>
                </a:lnTo>
                <a:lnTo>
                  <a:pt x="388975" y="129057"/>
                </a:lnTo>
                <a:lnTo>
                  <a:pt x="405231" y="139293"/>
                </a:lnTo>
                <a:lnTo>
                  <a:pt x="424573" y="142824"/>
                </a:lnTo>
                <a:lnTo>
                  <a:pt x="441439" y="140335"/>
                </a:lnTo>
                <a:lnTo>
                  <a:pt x="454685" y="133604"/>
                </a:lnTo>
                <a:lnTo>
                  <a:pt x="464172" y="123685"/>
                </a:lnTo>
                <a:lnTo>
                  <a:pt x="467093" y="117398"/>
                </a:lnTo>
                <a:lnTo>
                  <a:pt x="469747" y="111658"/>
                </a:lnTo>
                <a:lnTo>
                  <a:pt x="444741" y="104559"/>
                </a:lnTo>
                <a:lnTo>
                  <a:pt x="441909" y="112306"/>
                </a:lnTo>
                <a:lnTo>
                  <a:pt x="435864" y="117398"/>
                </a:lnTo>
                <a:lnTo>
                  <a:pt x="424967" y="117398"/>
                </a:lnTo>
                <a:lnTo>
                  <a:pt x="416687" y="115989"/>
                </a:lnTo>
                <a:lnTo>
                  <a:pt x="409727" y="112064"/>
                </a:lnTo>
                <a:lnTo>
                  <a:pt x="404825" y="106083"/>
                </a:lnTo>
                <a:lnTo>
                  <a:pt x="402704" y="98501"/>
                </a:lnTo>
                <a:lnTo>
                  <a:pt x="470954" y="98501"/>
                </a:lnTo>
                <a:lnTo>
                  <a:pt x="471119" y="97853"/>
                </a:lnTo>
                <a:lnTo>
                  <a:pt x="471525" y="93332"/>
                </a:lnTo>
                <a:lnTo>
                  <a:pt x="471525" y="89217"/>
                </a:lnTo>
                <a:close/>
              </a:path>
              <a:path extrusionOk="0" h="142875" w="512444">
                <a:moveTo>
                  <a:pt x="512102" y="165"/>
                </a:moveTo>
                <a:lnTo>
                  <a:pt x="480961" y="165"/>
                </a:lnTo>
                <a:lnTo>
                  <a:pt x="480961" y="54787"/>
                </a:lnTo>
                <a:lnTo>
                  <a:pt x="512102" y="54787"/>
                </a:lnTo>
                <a:lnTo>
                  <a:pt x="512102" y="165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1097254" y="6289662"/>
            <a:ext cx="424180" cy="146050"/>
          </a:xfrm>
          <a:custGeom>
            <a:rect b="b" l="l" r="r" t="t"/>
            <a:pathLst>
              <a:path extrusionOk="0" h="146050" w="424180">
                <a:moveTo>
                  <a:pt x="118262" y="3073"/>
                </a:moveTo>
                <a:lnTo>
                  <a:pt x="86956" y="3073"/>
                </a:lnTo>
                <a:lnTo>
                  <a:pt x="86956" y="57696"/>
                </a:lnTo>
                <a:lnTo>
                  <a:pt x="0" y="57696"/>
                </a:lnTo>
                <a:lnTo>
                  <a:pt x="0" y="86918"/>
                </a:lnTo>
                <a:lnTo>
                  <a:pt x="0" y="142824"/>
                </a:lnTo>
                <a:lnTo>
                  <a:pt x="31140" y="142824"/>
                </a:lnTo>
                <a:lnTo>
                  <a:pt x="31140" y="86918"/>
                </a:lnTo>
                <a:lnTo>
                  <a:pt x="86956" y="86918"/>
                </a:lnTo>
                <a:lnTo>
                  <a:pt x="86956" y="142824"/>
                </a:lnTo>
                <a:lnTo>
                  <a:pt x="118262" y="142824"/>
                </a:lnTo>
                <a:lnTo>
                  <a:pt x="118262" y="86918"/>
                </a:lnTo>
                <a:lnTo>
                  <a:pt x="118262" y="57696"/>
                </a:lnTo>
                <a:lnTo>
                  <a:pt x="118262" y="3073"/>
                </a:lnTo>
                <a:close/>
              </a:path>
              <a:path extrusionOk="0" h="146050" w="424180">
                <a:moveTo>
                  <a:pt x="214172" y="142824"/>
                </a:moveTo>
                <a:lnTo>
                  <a:pt x="213042" y="135318"/>
                </a:lnTo>
                <a:lnTo>
                  <a:pt x="213042" y="131762"/>
                </a:lnTo>
                <a:lnTo>
                  <a:pt x="213042" y="123850"/>
                </a:lnTo>
                <a:lnTo>
                  <a:pt x="213042" y="99949"/>
                </a:lnTo>
                <a:lnTo>
                  <a:pt x="212979" y="79286"/>
                </a:lnTo>
                <a:lnTo>
                  <a:pt x="189839" y="44907"/>
                </a:lnTo>
                <a:lnTo>
                  <a:pt x="169646" y="41821"/>
                </a:lnTo>
                <a:lnTo>
                  <a:pt x="150977" y="44932"/>
                </a:lnTo>
                <a:lnTo>
                  <a:pt x="137845" y="52819"/>
                </a:lnTo>
                <a:lnTo>
                  <a:pt x="129870" y="63347"/>
                </a:lnTo>
                <a:lnTo>
                  <a:pt x="126733" y="74358"/>
                </a:lnTo>
                <a:lnTo>
                  <a:pt x="152704" y="79692"/>
                </a:lnTo>
                <a:lnTo>
                  <a:pt x="153352" y="72339"/>
                </a:lnTo>
                <a:lnTo>
                  <a:pt x="158991" y="65239"/>
                </a:lnTo>
                <a:lnTo>
                  <a:pt x="178917" y="65239"/>
                </a:lnTo>
                <a:lnTo>
                  <a:pt x="183845" y="70243"/>
                </a:lnTo>
                <a:lnTo>
                  <a:pt x="183845" y="79286"/>
                </a:lnTo>
                <a:lnTo>
                  <a:pt x="183845" y="99949"/>
                </a:lnTo>
                <a:lnTo>
                  <a:pt x="183845" y="104317"/>
                </a:lnTo>
                <a:lnTo>
                  <a:pt x="182295" y="113766"/>
                </a:lnTo>
                <a:lnTo>
                  <a:pt x="178219" y="119773"/>
                </a:lnTo>
                <a:lnTo>
                  <a:pt x="172478" y="122936"/>
                </a:lnTo>
                <a:lnTo>
                  <a:pt x="165938" y="123850"/>
                </a:lnTo>
                <a:lnTo>
                  <a:pt x="157632" y="123850"/>
                </a:lnTo>
                <a:lnTo>
                  <a:pt x="154317" y="118922"/>
                </a:lnTo>
                <a:lnTo>
                  <a:pt x="154317" y="106895"/>
                </a:lnTo>
                <a:lnTo>
                  <a:pt x="158991" y="103911"/>
                </a:lnTo>
                <a:lnTo>
                  <a:pt x="183845" y="99949"/>
                </a:lnTo>
                <a:lnTo>
                  <a:pt x="183845" y="79286"/>
                </a:lnTo>
                <a:lnTo>
                  <a:pt x="182067" y="81864"/>
                </a:lnTo>
                <a:lnTo>
                  <a:pt x="176745" y="82600"/>
                </a:lnTo>
                <a:lnTo>
                  <a:pt x="153670" y="86144"/>
                </a:lnTo>
                <a:lnTo>
                  <a:pt x="142341" y="89357"/>
                </a:lnTo>
                <a:lnTo>
                  <a:pt x="133146" y="95364"/>
                </a:lnTo>
                <a:lnTo>
                  <a:pt x="126974" y="104165"/>
                </a:lnTo>
                <a:lnTo>
                  <a:pt x="124714" y="115785"/>
                </a:lnTo>
                <a:lnTo>
                  <a:pt x="126987" y="127012"/>
                </a:lnTo>
                <a:lnTo>
                  <a:pt x="133616" y="136525"/>
                </a:lnTo>
                <a:lnTo>
                  <a:pt x="144284" y="143103"/>
                </a:lnTo>
                <a:lnTo>
                  <a:pt x="158673" y="145567"/>
                </a:lnTo>
                <a:lnTo>
                  <a:pt x="167741" y="144576"/>
                </a:lnTo>
                <a:lnTo>
                  <a:pt x="175399" y="141757"/>
                </a:lnTo>
                <a:lnTo>
                  <a:pt x="181597" y="137401"/>
                </a:lnTo>
                <a:lnTo>
                  <a:pt x="186258" y="131762"/>
                </a:lnTo>
                <a:lnTo>
                  <a:pt x="186258" y="138468"/>
                </a:lnTo>
                <a:lnTo>
                  <a:pt x="186994" y="142024"/>
                </a:lnTo>
                <a:lnTo>
                  <a:pt x="187236" y="142824"/>
                </a:lnTo>
                <a:lnTo>
                  <a:pt x="214172" y="142824"/>
                </a:lnTo>
                <a:close/>
              </a:path>
              <a:path extrusionOk="0" h="146050" w="424180">
                <a:moveTo>
                  <a:pt x="318084" y="111658"/>
                </a:moveTo>
                <a:lnTo>
                  <a:pt x="291706" y="103505"/>
                </a:lnTo>
                <a:lnTo>
                  <a:pt x="289521" y="110858"/>
                </a:lnTo>
                <a:lnTo>
                  <a:pt x="282994" y="118122"/>
                </a:lnTo>
                <a:lnTo>
                  <a:pt x="271373" y="118122"/>
                </a:lnTo>
                <a:lnTo>
                  <a:pt x="262559" y="116522"/>
                </a:lnTo>
                <a:lnTo>
                  <a:pt x="255295" y="111848"/>
                </a:lnTo>
                <a:lnTo>
                  <a:pt x="250367" y="104254"/>
                </a:lnTo>
                <a:lnTo>
                  <a:pt x="248539" y="93903"/>
                </a:lnTo>
                <a:lnTo>
                  <a:pt x="250304" y="83400"/>
                </a:lnTo>
                <a:lnTo>
                  <a:pt x="255092" y="75730"/>
                </a:lnTo>
                <a:lnTo>
                  <a:pt x="262216" y="71031"/>
                </a:lnTo>
                <a:lnTo>
                  <a:pt x="270967" y="69430"/>
                </a:lnTo>
                <a:lnTo>
                  <a:pt x="282587" y="69430"/>
                </a:lnTo>
                <a:lnTo>
                  <a:pt x="288556" y="76542"/>
                </a:lnTo>
                <a:lnTo>
                  <a:pt x="290728" y="84048"/>
                </a:lnTo>
                <a:lnTo>
                  <a:pt x="317512" y="75895"/>
                </a:lnTo>
                <a:lnTo>
                  <a:pt x="312115" y="63182"/>
                </a:lnTo>
                <a:lnTo>
                  <a:pt x="302463" y="52285"/>
                </a:lnTo>
                <a:lnTo>
                  <a:pt x="288556" y="44678"/>
                </a:lnTo>
                <a:lnTo>
                  <a:pt x="270408" y="41821"/>
                </a:lnTo>
                <a:lnTo>
                  <a:pt x="250190" y="45656"/>
                </a:lnTo>
                <a:lnTo>
                  <a:pt x="233794" y="56388"/>
                </a:lnTo>
                <a:lnTo>
                  <a:pt x="222796" y="72847"/>
                </a:lnTo>
                <a:lnTo>
                  <a:pt x="218770" y="93903"/>
                </a:lnTo>
                <a:lnTo>
                  <a:pt x="222897" y="114808"/>
                </a:lnTo>
                <a:lnTo>
                  <a:pt x="234149" y="131203"/>
                </a:lnTo>
                <a:lnTo>
                  <a:pt x="250863" y="141909"/>
                </a:lnTo>
                <a:lnTo>
                  <a:pt x="271373" y="145732"/>
                </a:lnTo>
                <a:lnTo>
                  <a:pt x="289115" y="142811"/>
                </a:lnTo>
                <a:lnTo>
                  <a:pt x="302920" y="135115"/>
                </a:lnTo>
                <a:lnTo>
                  <a:pt x="312635" y="124206"/>
                </a:lnTo>
                <a:lnTo>
                  <a:pt x="318084" y="111658"/>
                </a:lnTo>
                <a:close/>
              </a:path>
              <a:path extrusionOk="0" h="146050" w="424180">
                <a:moveTo>
                  <a:pt x="423913" y="142824"/>
                </a:moveTo>
                <a:lnTo>
                  <a:pt x="384949" y="85991"/>
                </a:lnTo>
                <a:lnTo>
                  <a:pt x="423189" y="44729"/>
                </a:lnTo>
                <a:lnTo>
                  <a:pt x="384314" y="44729"/>
                </a:lnTo>
                <a:lnTo>
                  <a:pt x="354545" y="77673"/>
                </a:lnTo>
                <a:lnTo>
                  <a:pt x="354545" y="0"/>
                </a:lnTo>
                <a:lnTo>
                  <a:pt x="324612" y="0"/>
                </a:lnTo>
                <a:lnTo>
                  <a:pt x="324612" y="142824"/>
                </a:lnTo>
                <a:lnTo>
                  <a:pt x="354545" y="142824"/>
                </a:lnTo>
                <a:lnTo>
                  <a:pt x="354545" y="118770"/>
                </a:lnTo>
                <a:lnTo>
                  <a:pt x="364223" y="108267"/>
                </a:lnTo>
                <a:lnTo>
                  <a:pt x="387299" y="142824"/>
                </a:lnTo>
                <a:lnTo>
                  <a:pt x="423913" y="142824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607339" y="6445656"/>
            <a:ext cx="167004" cy="140334"/>
          </a:xfrm>
          <a:custGeom>
            <a:rect b="b" l="l" r="r" t="t"/>
            <a:pathLst>
              <a:path extrusionOk="0" h="140334" w="167004">
                <a:moveTo>
                  <a:pt x="117538" y="82588"/>
                </a:moveTo>
                <a:lnTo>
                  <a:pt x="97853" y="82588"/>
                </a:lnTo>
                <a:lnTo>
                  <a:pt x="97853" y="36322"/>
                </a:lnTo>
                <a:lnTo>
                  <a:pt x="97853" y="0"/>
                </a:lnTo>
                <a:lnTo>
                  <a:pt x="63969" y="0"/>
                </a:lnTo>
                <a:lnTo>
                  <a:pt x="63969" y="36322"/>
                </a:lnTo>
                <a:lnTo>
                  <a:pt x="63969" y="82588"/>
                </a:lnTo>
                <a:lnTo>
                  <a:pt x="29845" y="82588"/>
                </a:lnTo>
                <a:lnTo>
                  <a:pt x="63969" y="36322"/>
                </a:lnTo>
                <a:lnTo>
                  <a:pt x="63969" y="0"/>
                </a:lnTo>
                <a:lnTo>
                  <a:pt x="57518" y="0"/>
                </a:lnTo>
                <a:lnTo>
                  <a:pt x="0" y="76530"/>
                </a:lnTo>
                <a:lnTo>
                  <a:pt x="0" y="111086"/>
                </a:lnTo>
                <a:lnTo>
                  <a:pt x="63969" y="111086"/>
                </a:lnTo>
                <a:lnTo>
                  <a:pt x="63969" y="140322"/>
                </a:lnTo>
                <a:lnTo>
                  <a:pt x="97853" y="140322"/>
                </a:lnTo>
                <a:lnTo>
                  <a:pt x="97853" y="111086"/>
                </a:lnTo>
                <a:lnTo>
                  <a:pt x="117538" y="111086"/>
                </a:lnTo>
                <a:lnTo>
                  <a:pt x="117538" y="82588"/>
                </a:lnTo>
                <a:close/>
              </a:path>
              <a:path extrusionOk="0" h="140334" w="167004">
                <a:moveTo>
                  <a:pt x="166903" y="558"/>
                </a:moveTo>
                <a:lnTo>
                  <a:pt x="135763" y="558"/>
                </a:lnTo>
                <a:lnTo>
                  <a:pt x="135763" y="55194"/>
                </a:lnTo>
                <a:lnTo>
                  <a:pt x="166903" y="55194"/>
                </a:lnTo>
                <a:lnTo>
                  <a:pt x="166903" y="558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743102" y="6443141"/>
            <a:ext cx="534035" cy="146050"/>
          </a:xfrm>
          <a:custGeom>
            <a:rect b="b" l="l" r="r" t="t"/>
            <a:pathLst>
              <a:path extrusionOk="0" h="146050" w="534035">
                <a:moveTo>
                  <a:pt x="118262" y="3073"/>
                </a:moveTo>
                <a:lnTo>
                  <a:pt x="86893" y="3073"/>
                </a:lnTo>
                <a:lnTo>
                  <a:pt x="86893" y="57708"/>
                </a:lnTo>
                <a:lnTo>
                  <a:pt x="0" y="57708"/>
                </a:lnTo>
                <a:lnTo>
                  <a:pt x="0" y="86931"/>
                </a:lnTo>
                <a:lnTo>
                  <a:pt x="0" y="142836"/>
                </a:lnTo>
                <a:lnTo>
                  <a:pt x="31140" y="142836"/>
                </a:lnTo>
                <a:lnTo>
                  <a:pt x="31140" y="86931"/>
                </a:lnTo>
                <a:lnTo>
                  <a:pt x="86893" y="86931"/>
                </a:lnTo>
                <a:lnTo>
                  <a:pt x="86893" y="142836"/>
                </a:lnTo>
                <a:lnTo>
                  <a:pt x="118262" y="142836"/>
                </a:lnTo>
                <a:lnTo>
                  <a:pt x="118262" y="86931"/>
                </a:lnTo>
                <a:lnTo>
                  <a:pt x="118262" y="57708"/>
                </a:lnTo>
                <a:lnTo>
                  <a:pt x="118262" y="3073"/>
                </a:lnTo>
                <a:close/>
              </a:path>
              <a:path extrusionOk="0" h="146050" w="534035">
                <a:moveTo>
                  <a:pt x="225234" y="92125"/>
                </a:moveTo>
                <a:lnTo>
                  <a:pt x="212077" y="55143"/>
                </a:lnTo>
                <a:lnTo>
                  <a:pt x="196278" y="45199"/>
                </a:lnTo>
                <a:lnTo>
                  <a:pt x="196278" y="82042"/>
                </a:lnTo>
                <a:lnTo>
                  <a:pt x="156984" y="82042"/>
                </a:lnTo>
                <a:lnTo>
                  <a:pt x="158546" y="76390"/>
                </a:lnTo>
                <a:lnTo>
                  <a:pt x="162267" y="71031"/>
                </a:lnTo>
                <a:lnTo>
                  <a:pt x="168249" y="67056"/>
                </a:lnTo>
                <a:lnTo>
                  <a:pt x="176517" y="65481"/>
                </a:lnTo>
                <a:lnTo>
                  <a:pt x="185534" y="67017"/>
                </a:lnTo>
                <a:lnTo>
                  <a:pt x="191566" y="70942"/>
                </a:lnTo>
                <a:lnTo>
                  <a:pt x="195008" y="76288"/>
                </a:lnTo>
                <a:lnTo>
                  <a:pt x="196278" y="82042"/>
                </a:lnTo>
                <a:lnTo>
                  <a:pt x="196278" y="45199"/>
                </a:lnTo>
                <a:lnTo>
                  <a:pt x="157759" y="45466"/>
                </a:lnTo>
                <a:lnTo>
                  <a:pt x="127304" y="93497"/>
                </a:lnTo>
                <a:lnTo>
                  <a:pt x="131483" y="115557"/>
                </a:lnTo>
                <a:lnTo>
                  <a:pt x="142697" y="131978"/>
                </a:lnTo>
                <a:lnTo>
                  <a:pt x="158953" y="142214"/>
                </a:lnTo>
                <a:lnTo>
                  <a:pt x="178282" y="145745"/>
                </a:lnTo>
                <a:lnTo>
                  <a:pt x="195160" y="143268"/>
                </a:lnTo>
                <a:lnTo>
                  <a:pt x="208407" y="136550"/>
                </a:lnTo>
                <a:lnTo>
                  <a:pt x="217893" y="126631"/>
                </a:lnTo>
                <a:lnTo>
                  <a:pt x="220814" y="120307"/>
                </a:lnTo>
                <a:lnTo>
                  <a:pt x="223456" y="114579"/>
                </a:lnTo>
                <a:lnTo>
                  <a:pt x="198450" y="107467"/>
                </a:lnTo>
                <a:lnTo>
                  <a:pt x="195630" y="115227"/>
                </a:lnTo>
                <a:lnTo>
                  <a:pt x="189585" y="120307"/>
                </a:lnTo>
                <a:lnTo>
                  <a:pt x="178689" y="120307"/>
                </a:lnTo>
                <a:lnTo>
                  <a:pt x="170395" y="118910"/>
                </a:lnTo>
                <a:lnTo>
                  <a:pt x="163410" y="115011"/>
                </a:lnTo>
                <a:lnTo>
                  <a:pt x="158508" y="109029"/>
                </a:lnTo>
                <a:lnTo>
                  <a:pt x="156425" y="101409"/>
                </a:lnTo>
                <a:lnTo>
                  <a:pt x="224586" y="101409"/>
                </a:lnTo>
                <a:lnTo>
                  <a:pt x="224828" y="100774"/>
                </a:lnTo>
                <a:lnTo>
                  <a:pt x="225234" y="96253"/>
                </a:lnTo>
                <a:lnTo>
                  <a:pt x="225234" y="92125"/>
                </a:lnTo>
                <a:close/>
              </a:path>
              <a:path extrusionOk="0" h="146050" w="534035">
                <a:moveTo>
                  <a:pt x="316077" y="142836"/>
                </a:moveTo>
                <a:lnTo>
                  <a:pt x="315823" y="141795"/>
                </a:lnTo>
                <a:lnTo>
                  <a:pt x="314858" y="135331"/>
                </a:lnTo>
                <a:lnTo>
                  <a:pt x="314858" y="131775"/>
                </a:lnTo>
                <a:lnTo>
                  <a:pt x="314858" y="123863"/>
                </a:lnTo>
                <a:lnTo>
                  <a:pt x="314858" y="100037"/>
                </a:lnTo>
                <a:lnTo>
                  <a:pt x="314794" y="79298"/>
                </a:lnTo>
                <a:lnTo>
                  <a:pt x="312559" y="65328"/>
                </a:lnTo>
                <a:lnTo>
                  <a:pt x="305079" y="53225"/>
                </a:lnTo>
                <a:lnTo>
                  <a:pt x="291655" y="44919"/>
                </a:lnTo>
                <a:lnTo>
                  <a:pt x="271462" y="41833"/>
                </a:lnTo>
                <a:lnTo>
                  <a:pt x="252806" y="44945"/>
                </a:lnTo>
                <a:lnTo>
                  <a:pt x="239687" y="52857"/>
                </a:lnTo>
                <a:lnTo>
                  <a:pt x="231724" y="63385"/>
                </a:lnTo>
                <a:lnTo>
                  <a:pt x="228549" y="74371"/>
                </a:lnTo>
                <a:lnTo>
                  <a:pt x="254520" y="79692"/>
                </a:lnTo>
                <a:lnTo>
                  <a:pt x="255168" y="72428"/>
                </a:lnTo>
                <a:lnTo>
                  <a:pt x="260807" y="65328"/>
                </a:lnTo>
                <a:lnTo>
                  <a:pt x="280733" y="65328"/>
                </a:lnTo>
                <a:lnTo>
                  <a:pt x="285661" y="70256"/>
                </a:lnTo>
                <a:lnTo>
                  <a:pt x="285661" y="79298"/>
                </a:lnTo>
                <a:lnTo>
                  <a:pt x="285661" y="100037"/>
                </a:lnTo>
                <a:lnTo>
                  <a:pt x="285661" y="104317"/>
                </a:lnTo>
                <a:lnTo>
                  <a:pt x="284111" y="113779"/>
                </a:lnTo>
                <a:lnTo>
                  <a:pt x="280035" y="119786"/>
                </a:lnTo>
                <a:lnTo>
                  <a:pt x="274294" y="122948"/>
                </a:lnTo>
                <a:lnTo>
                  <a:pt x="267754" y="123863"/>
                </a:lnTo>
                <a:lnTo>
                  <a:pt x="259435" y="123863"/>
                </a:lnTo>
                <a:lnTo>
                  <a:pt x="256133" y="118935"/>
                </a:lnTo>
                <a:lnTo>
                  <a:pt x="256133" y="106908"/>
                </a:lnTo>
                <a:lnTo>
                  <a:pt x="260807" y="104000"/>
                </a:lnTo>
                <a:lnTo>
                  <a:pt x="285661" y="100037"/>
                </a:lnTo>
                <a:lnTo>
                  <a:pt x="285661" y="79298"/>
                </a:lnTo>
                <a:lnTo>
                  <a:pt x="283883" y="81876"/>
                </a:lnTo>
                <a:lnTo>
                  <a:pt x="255574" y="86233"/>
                </a:lnTo>
                <a:lnTo>
                  <a:pt x="244195" y="89395"/>
                </a:lnTo>
                <a:lnTo>
                  <a:pt x="234962" y="95377"/>
                </a:lnTo>
                <a:lnTo>
                  <a:pt x="228790" y="104178"/>
                </a:lnTo>
                <a:lnTo>
                  <a:pt x="226529" y="115785"/>
                </a:lnTo>
                <a:lnTo>
                  <a:pt x="228803" y="127012"/>
                </a:lnTo>
                <a:lnTo>
                  <a:pt x="235432" y="136525"/>
                </a:lnTo>
                <a:lnTo>
                  <a:pt x="246100" y="143116"/>
                </a:lnTo>
                <a:lnTo>
                  <a:pt x="260489" y="145580"/>
                </a:lnTo>
                <a:lnTo>
                  <a:pt x="269557" y="144589"/>
                </a:lnTo>
                <a:lnTo>
                  <a:pt x="277215" y="141795"/>
                </a:lnTo>
                <a:lnTo>
                  <a:pt x="283413" y="137439"/>
                </a:lnTo>
                <a:lnTo>
                  <a:pt x="288074" y="131775"/>
                </a:lnTo>
                <a:lnTo>
                  <a:pt x="288074" y="138480"/>
                </a:lnTo>
                <a:lnTo>
                  <a:pt x="288810" y="142024"/>
                </a:lnTo>
                <a:lnTo>
                  <a:pt x="289052" y="142836"/>
                </a:lnTo>
                <a:lnTo>
                  <a:pt x="316077" y="142836"/>
                </a:lnTo>
                <a:close/>
              </a:path>
              <a:path extrusionOk="0" h="146050" w="534035">
                <a:moveTo>
                  <a:pt x="357936" y="0"/>
                </a:moveTo>
                <a:lnTo>
                  <a:pt x="328015" y="0"/>
                </a:lnTo>
                <a:lnTo>
                  <a:pt x="328015" y="142836"/>
                </a:lnTo>
                <a:lnTo>
                  <a:pt x="357936" y="142836"/>
                </a:lnTo>
                <a:lnTo>
                  <a:pt x="357936" y="0"/>
                </a:lnTo>
                <a:close/>
              </a:path>
              <a:path extrusionOk="0" h="146050" w="534035">
                <a:moveTo>
                  <a:pt x="431507" y="44818"/>
                </a:moveTo>
                <a:lnTo>
                  <a:pt x="412394" y="44818"/>
                </a:lnTo>
                <a:lnTo>
                  <a:pt x="412394" y="16154"/>
                </a:lnTo>
                <a:lnTo>
                  <a:pt x="385610" y="16154"/>
                </a:lnTo>
                <a:lnTo>
                  <a:pt x="385610" y="37871"/>
                </a:lnTo>
                <a:lnTo>
                  <a:pt x="380682" y="44818"/>
                </a:lnTo>
                <a:lnTo>
                  <a:pt x="365442" y="44818"/>
                </a:lnTo>
                <a:lnTo>
                  <a:pt x="365442" y="71056"/>
                </a:lnTo>
                <a:lnTo>
                  <a:pt x="382790" y="71056"/>
                </a:lnTo>
                <a:lnTo>
                  <a:pt x="382790" y="113042"/>
                </a:lnTo>
                <a:lnTo>
                  <a:pt x="385038" y="126212"/>
                </a:lnTo>
                <a:lnTo>
                  <a:pt x="391541" y="136156"/>
                </a:lnTo>
                <a:lnTo>
                  <a:pt x="401840" y="142430"/>
                </a:lnTo>
                <a:lnTo>
                  <a:pt x="415544" y="144614"/>
                </a:lnTo>
                <a:lnTo>
                  <a:pt x="424980" y="144614"/>
                </a:lnTo>
                <a:lnTo>
                  <a:pt x="429895" y="142430"/>
                </a:lnTo>
                <a:lnTo>
                  <a:pt x="431101" y="141871"/>
                </a:lnTo>
                <a:lnTo>
                  <a:pt x="431101" y="116992"/>
                </a:lnTo>
                <a:lnTo>
                  <a:pt x="429336" y="117398"/>
                </a:lnTo>
                <a:lnTo>
                  <a:pt x="426351" y="117970"/>
                </a:lnTo>
                <a:lnTo>
                  <a:pt x="416750" y="117970"/>
                </a:lnTo>
                <a:lnTo>
                  <a:pt x="412394" y="115785"/>
                </a:lnTo>
                <a:lnTo>
                  <a:pt x="412394" y="71056"/>
                </a:lnTo>
                <a:lnTo>
                  <a:pt x="431507" y="71056"/>
                </a:lnTo>
                <a:lnTo>
                  <a:pt x="431507" y="44818"/>
                </a:lnTo>
                <a:close/>
              </a:path>
              <a:path extrusionOk="0" h="146050" w="534035">
                <a:moveTo>
                  <a:pt x="533641" y="81305"/>
                </a:moveTo>
                <a:lnTo>
                  <a:pt x="531444" y="66116"/>
                </a:lnTo>
                <a:lnTo>
                  <a:pt x="524700" y="53682"/>
                </a:lnTo>
                <a:lnTo>
                  <a:pt x="513156" y="45313"/>
                </a:lnTo>
                <a:lnTo>
                  <a:pt x="496531" y="42227"/>
                </a:lnTo>
                <a:lnTo>
                  <a:pt x="489839" y="42760"/>
                </a:lnTo>
                <a:lnTo>
                  <a:pt x="483095" y="44373"/>
                </a:lnTo>
                <a:lnTo>
                  <a:pt x="476808" y="47142"/>
                </a:lnTo>
                <a:lnTo>
                  <a:pt x="471525" y="51117"/>
                </a:lnTo>
                <a:lnTo>
                  <a:pt x="471525" y="0"/>
                </a:lnTo>
                <a:lnTo>
                  <a:pt x="441591" y="0"/>
                </a:lnTo>
                <a:lnTo>
                  <a:pt x="441591" y="142836"/>
                </a:lnTo>
                <a:lnTo>
                  <a:pt x="471525" y="142836"/>
                </a:lnTo>
                <a:lnTo>
                  <a:pt x="471525" y="85191"/>
                </a:lnTo>
                <a:lnTo>
                  <a:pt x="472084" y="76149"/>
                </a:lnTo>
                <a:lnTo>
                  <a:pt x="478218" y="69443"/>
                </a:lnTo>
                <a:lnTo>
                  <a:pt x="498551" y="69443"/>
                </a:lnTo>
                <a:lnTo>
                  <a:pt x="503631" y="76708"/>
                </a:lnTo>
                <a:lnTo>
                  <a:pt x="503631" y="142836"/>
                </a:lnTo>
                <a:lnTo>
                  <a:pt x="533641" y="142836"/>
                </a:lnTo>
                <a:lnTo>
                  <a:pt x="533641" y="81305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1553367" y="6237819"/>
            <a:ext cx="920100" cy="3513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2951988" y="6292315"/>
            <a:ext cx="3224700" cy="365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592667" y="302021"/>
            <a:ext cx="110067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09601" y="1712912"/>
            <a:ext cx="109728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1384451" y="6347290"/>
            <a:ext cx="2166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616292" y="6292570"/>
            <a:ext cx="512444" cy="142875"/>
          </a:xfrm>
          <a:custGeom>
            <a:rect b="b" l="l" r="r" t="t"/>
            <a:pathLst>
              <a:path extrusionOk="0" h="142875" w="512444">
                <a:moveTo>
                  <a:pt x="121323" y="0"/>
                </a:moveTo>
                <a:lnTo>
                  <a:pt x="90195" y="0"/>
                </a:lnTo>
                <a:lnTo>
                  <a:pt x="90195" y="85013"/>
                </a:lnTo>
                <a:lnTo>
                  <a:pt x="37833" y="0"/>
                </a:lnTo>
                <a:lnTo>
                  <a:pt x="0" y="0"/>
                </a:lnTo>
                <a:lnTo>
                  <a:pt x="0" y="139915"/>
                </a:lnTo>
                <a:lnTo>
                  <a:pt x="30899" y="139915"/>
                </a:lnTo>
                <a:lnTo>
                  <a:pt x="30899" y="47955"/>
                </a:lnTo>
                <a:lnTo>
                  <a:pt x="88493" y="139915"/>
                </a:lnTo>
                <a:lnTo>
                  <a:pt x="121323" y="139915"/>
                </a:lnTo>
                <a:lnTo>
                  <a:pt x="121323" y="0"/>
                </a:lnTo>
                <a:close/>
              </a:path>
              <a:path extrusionOk="0" h="142875" w="512444">
                <a:moveTo>
                  <a:pt x="225793" y="139915"/>
                </a:moveTo>
                <a:lnTo>
                  <a:pt x="225552" y="138303"/>
                </a:lnTo>
                <a:lnTo>
                  <a:pt x="224828" y="131203"/>
                </a:lnTo>
                <a:lnTo>
                  <a:pt x="224828" y="41821"/>
                </a:lnTo>
                <a:lnTo>
                  <a:pt x="194818" y="41821"/>
                </a:lnTo>
                <a:lnTo>
                  <a:pt x="194818" y="107543"/>
                </a:lnTo>
                <a:lnTo>
                  <a:pt x="188531" y="114401"/>
                </a:lnTo>
                <a:lnTo>
                  <a:pt x="167792" y="114401"/>
                </a:lnTo>
                <a:lnTo>
                  <a:pt x="162712" y="106972"/>
                </a:lnTo>
                <a:lnTo>
                  <a:pt x="162712" y="41821"/>
                </a:lnTo>
                <a:lnTo>
                  <a:pt x="132778" y="41821"/>
                </a:lnTo>
                <a:lnTo>
                  <a:pt x="132778" y="103822"/>
                </a:lnTo>
                <a:lnTo>
                  <a:pt x="135255" y="118579"/>
                </a:lnTo>
                <a:lnTo>
                  <a:pt x="142455" y="130733"/>
                </a:lnTo>
                <a:lnTo>
                  <a:pt x="154127" y="138976"/>
                </a:lnTo>
                <a:lnTo>
                  <a:pt x="169976" y="142024"/>
                </a:lnTo>
                <a:lnTo>
                  <a:pt x="177546" y="141325"/>
                </a:lnTo>
                <a:lnTo>
                  <a:pt x="184899" y="139179"/>
                </a:lnTo>
                <a:lnTo>
                  <a:pt x="191350" y="135445"/>
                </a:lnTo>
                <a:lnTo>
                  <a:pt x="196189" y="129984"/>
                </a:lnTo>
                <a:lnTo>
                  <a:pt x="196189" y="132575"/>
                </a:lnTo>
                <a:lnTo>
                  <a:pt x="196596" y="138137"/>
                </a:lnTo>
                <a:lnTo>
                  <a:pt x="197002" y="139915"/>
                </a:lnTo>
                <a:lnTo>
                  <a:pt x="225793" y="139915"/>
                </a:lnTo>
                <a:close/>
              </a:path>
              <a:path extrusionOk="0" h="142875" w="512444">
                <a:moveTo>
                  <a:pt x="373176" y="109728"/>
                </a:moveTo>
                <a:lnTo>
                  <a:pt x="343014" y="78955"/>
                </a:lnTo>
                <a:lnTo>
                  <a:pt x="325666" y="75565"/>
                </a:lnTo>
                <a:lnTo>
                  <a:pt x="322275" y="73228"/>
                </a:lnTo>
                <a:lnTo>
                  <a:pt x="322275" y="63944"/>
                </a:lnTo>
                <a:lnTo>
                  <a:pt x="327202" y="60553"/>
                </a:lnTo>
                <a:lnTo>
                  <a:pt x="342049" y="60553"/>
                </a:lnTo>
                <a:lnTo>
                  <a:pt x="346163" y="66128"/>
                </a:lnTo>
                <a:lnTo>
                  <a:pt x="346964" y="72656"/>
                </a:lnTo>
                <a:lnTo>
                  <a:pt x="371805" y="68059"/>
                </a:lnTo>
                <a:lnTo>
                  <a:pt x="369227" y="58699"/>
                </a:lnTo>
                <a:lnTo>
                  <a:pt x="362419" y="49212"/>
                </a:lnTo>
                <a:lnTo>
                  <a:pt x="350494" y="41871"/>
                </a:lnTo>
                <a:lnTo>
                  <a:pt x="332524" y="38912"/>
                </a:lnTo>
                <a:lnTo>
                  <a:pt x="317423" y="41478"/>
                </a:lnTo>
                <a:lnTo>
                  <a:pt x="305523" y="48463"/>
                </a:lnTo>
                <a:lnTo>
                  <a:pt x="297726" y="58801"/>
                </a:lnTo>
                <a:lnTo>
                  <a:pt x="297675" y="59042"/>
                </a:lnTo>
                <a:lnTo>
                  <a:pt x="297675" y="41821"/>
                </a:lnTo>
                <a:lnTo>
                  <a:pt x="295656" y="41249"/>
                </a:lnTo>
                <a:lnTo>
                  <a:pt x="292760" y="40855"/>
                </a:lnTo>
                <a:lnTo>
                  <a:pt x="289763" y="40855"/>
                </a:lnTo>
                <a:lnTo>
                  <a:pt x="283184" y="41516"/>
                </a:lnTo>
                <a:lnTo>
                  <a:pt x="276009" y="43802"/>
                </a:lnTo>
                <a:lnTo>
                  <a:pt x="269367" y="48171"/>
                </a:lnTo>
                <a:lnTo>
                  <a:pt x="264363" y="55067"/>
                </a:lnTo>
                <a:lnTo>
                  <a:pt x="264363" y="41821"/>
                </a:lnTo>
                <a:lnTo>
                  <a:pt x="235394" y="41821"/>
                </a:lnTo>
                <a:lnTo>
                  <a:pt x="235394" y="139915"/>
                </a:lnTo>
                <a:lnTo>
                  <a:pt x="265328" y="139915"/>
                </a:lnTo>
                <a:lnTo>
                  <a:pt x="265328" y="97040"/>
                </a:lnTo>
                <a:lnTo>
                  <a:pt x="267208" y="84683"/>
                </a:lnTo>
                <a:lnTo>
                  <a:pt x="272237" y="76466"/>
                </a:lnTo>
                <a:lnTo>
                  <a:pt x="279514" y="71894"/>
                </a:lnTo>
                <a:lnTo>
                  <a:pt x="288150" y="70485"/>
                </a:lnTo>
                <a:lnTo>
                  <a:pt x="291134" y="70485"/>
                </a:lnTo>
                <a:lnTo>
                  <a:pt x="294284" y="70650"/>
                </a:lnTo>
                <a:lnTo>
                  <a:pt x="295059" y="70840"/>
                </a:lnTo>
                <a:lnTo>
                  <a:pt x="294932" y="71450"/>
                </a:lnTo>
                <a:lnTo>
                  <a:pt x="296545" y="81343"/>
                </a:lnTo>
                <a:lnTo>
                  <a:pt x="301663" y="90004"/>
                </a:lnTo>
                <a:lnTo>
                  <a:pt x="310692" y="96926"/>
                </a:lnTo>
                <a:lnTo>
                  <a:pt x="324053" y="101650"/>
                </a:lnTo>
                <a:lnTo>
                  <a:pt x="335343" y="104152"/>
                </a:lnTo>
                <a:lnTo>
                  <a:pt x="342607" y="105765"/>
                </a:lnTo>
                <a:lnTo>
                  <a:pt x="344944" y="108750"/>
                </a:lnTo>
                <a:lnTo>
                  <a:pt x="344944" y="116586"/>
                </a:lnTo>
                <a:lnTo>
                  <a:pt x="341236" y="120789"/>
                </a:lnTo>
                <a:lnTo>
                  <a:pt x="323329" y="120789"/>
                </a:lnTo>
                <a:lnTo>
                  <a:pt x="318566" y="114249"/>
                </a:lnTo>
                <a:lnTo>
                  <a:pt x="318160" y="107543"/>
                </a:lnTo>
                <a:lnTo>
                  <a:pt x="292760" y="112064"/>
                </a:lnTo>
                <a:lnTo>
                  <a:pt x="295236" y="121437"/>
                </a:lnTo>
                <a:lnTo>
                  <a:pt x="302221" y="131508"/>
                </a:lnTo>
                <a:lnTo>
                  <a:pt x="314820" y="139534"/>
                </a:lnTo>
                <a:lnTo>
                  <a:pt x="334137" y="142824"/>
                </a:lnTo>
                <a:lnTo>
                  <a:pt x="351294" y="140004"/>
                </a:lnTo>
                <a:lnTo>
                  <a:pt x="363486" y="132537"/>
                </a:lnTo>
                <a:lnTo>
                  <a:pt x="370763" y="121945"/>
                </a:lnTo>
                <a:lnTo>
                  <a:pt x="373176" y="109728"/>
                </a:lnTo>
                <a:close/>
              </a:path>
              <a:path extrusionOk="0" h="142875" w="512444">
                <a:moveTo>
                  <a:pt x="471525" y="89217"/>
                </a:moveTo>
                <a:lnTo>
                  <a:pt x="469900" y="79121"/>
                </a:lnTo>
                <a:lnTo>
                  <a:pt x="468122" y="68033"/>
                </a:lnTo>
                <a:lnTo>
                  <a:pt x="464743" y="62572"/>
                </a:lnTo>
                <a:lnTo>
                  <a:pt x="458368" y="52222"/>
                </a:lnTo>
                <a:lnTo>
                  <a:pt x="442937" y="42329"/>
                </a:lnTo>
                <a:lnTo>
                  <a:pt x="442556" y="42265"/>
                </a:lnTo>
                <a:lnTo>
                  <a:pt x="442556" y="79121"/>
                </a:lnTo>
                <a:lnTo>
                  <a:pt x="403352" y="79121"/>
                </a:lnTo>
                <a:lnTo>
                  <a:pt x="404863" y="73469"/>
                </a:lnTo>
                <a:lnTo>
                  <a:pt x="408571" y="68122"/>
                </a:lnTo>
                <a:lnTo>
                  <a:pt x="414528" y="64135"/>
                </a:lnTo>
                <a:lnTo>
                  <a:pt x="422795" y="62572"/>
                </a:lnTo>
                <a:lnTo>
                  <a:pt x="431812" y="64096"/>
                </a:lnTo>
                <a:lnTo>
                  <a:pt x="437845" y="68033"/>
                </a:lnTo>
                <a:lnTo>
                  <a:pt x="441299" y="73367"/>
                </a:lnTo>
                <a:lnTo>
                  <a:pt x="442556" y="79121"/>
                </a:lnTo>
                <a:lnTo>
                  <a:pt x="442556" y="42265"/>
                </a:lnTo>
                <a:lnTo>
                  <a:pt x="404075" y="42545"/>
                </a:lnTo>
                <a:lnTo>
                  <a:pt x="373583" y="90589"/>
                </a:lnTo>
                <a:lnTo>
                  <a:pt x="377761" y="112649"/>
                </a:lnTo>
                <a:lnTo>
                  <a:pt x="388975" y="129057"/>
                </a:lnTo>
                <a:lnTo>
                  <a:pt x="405231" y="139293"/>
                </a:lnTo>
                <a:lnTo>
                  <a:pt x="424573" y="142824"/>
                </a:lnTo>
                <a:lnTo>
                  <a:pt x="441439" y="140335"/>
                </a:lnTo>
                <a:lnTo>
                  <a:pt x="454685" y="133604"/>
                </a:lnTo>
                <a:lnTo>
                  <a:pt x="464172" y="123685"/>
                </a:lnTo>
                <a:lnTo>
                  <a:pt x="467093" y="117398"/>
                </a:lnTo>
                <a:lnTo>
                  <a:pt x="469747" y="111658"/>
                </a:lnTo>
                <a:lnTo>
                  <a:pt x="444741" y="104559"/>
                </a:lnTo>
                <a:lnTo>
                  <a:pt x="441909" y="112306"/>
                </a:lnTo>
                <a:lnTo>
                  <a:pt x="435864" y="117398"/>
                </a:lnTo>
                <a:lnTo>
                  <a:pt x="424967" y="117398"/>
                </a:lnTo>
                <a:lnTo>
                  <a:pt x="416687" y="115989"/>
                </a:lnTo>
                <a:lnTo>
                  <a:pt x="409727" y="112064"/>
                </a:lnTo>
                <a:lnTo>
                  <a:pt x="404825" y="106083"/>
                </a:lnTo>
                <a:lnTo>
                  <a:pt x="402704" y="98501"/>
                </a:lnTo>
                <a:lnTo>
                  <a:pt x="470954" y="98501"/>
                </a:lnTo>
                <a:lnTo>
                  <a:pt x="471119" y="97853"/>
                </a:lnTo>
                <a:lnTo>
                  <a:pt x="471525" y="93332"/>
                </a:lnTo>
                <a:lnTo>
                  <a:pt x="471525" y="89217"/>
                </a:lnTo>
                <a:close/>
              </a:path>
              <a:path extrusionOk="0" h="142875" w="512444">
                <a:moveTo>
                  <a:pt x="512102" y="165"/>
                </a:moveTo>
                <a:lnTo>
                  <a:pt x="480961" y="165"/>
                </a:lnTo>
                <a:lnTo>
                  <a:pt x="480961" y="54787"/>
                </a:lnTo>
                <a:lnTo>
                  <a:pt x="512102" y="54787"/>
                </a:lnTo>
                <a:lnTo>
                  <a:pt x="512102" y="165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3" name="Google Shape;53;p7"/>
          <p:cNvSpPr/>
          <p:nvPr/>
        </p:nvSpPr>
        <p:spPr>
          <a:xfrm>
            <a:off x="1097254" y="6289662"/>
            <a:ext cx="424180" cy="146050"/>
          </a:xfrm>
          <a:custGeom>
            <a:rect b="b" l="l" r="r" t="t"/>
            <a:pathLst>
              <a:path extrusionOk="0" h="146050" w="424180">
                <a:moveTo>
                  <a:pt x="118262" y="3073"/>
                </a:moveTo>
                <a:lnTo>
                  <a:pt x="86956" y="3073"/>
                </a:lnTo>
                <a:lnTo>
                  <a:pt x="86956" y="57696"/>
                </a:lnTo>
                <a:lnTo>
                  <a:pt x="0" y="57696"/>
                </a:lnTo>
                <a:lnTo>
                  <a:pt x="0" y="86918"/>
                </a:lnTo>
                <a:lnTo>
                  <a:pt x="0" y="142824"/>
                </a:lnTo>
                <a:lnTo>
                  <a:pt x="31140" y="142824"/>
                </a:lnTo>
                <a:lnTo>
                  <a:pt x="31140" y="86918"/>
                </a:lnTo>
                <a:lnTo>
                  <a:pt x="86956" y="86918"/>
                </a:lnTo>
                <a:lnTo>
                  <a:pt x="86956" y="142824"/>
                </a:lnTo>
                <a:lnTo>
                  <a:pt x="118262" y="142824"/>
                </a:lnTo>
                <a:lnTo>
                  <a:pt x="118262" y="86918"/>
                </a:lnTo>
                <a:lnTo>
                  <a:pt x="118262" y="57696"/>
                </a:lnTo>
                <a:lnTo>
                  <a:pt x="118262" y="3073"/>
                </a:lnTo>
                <a:close/>
              </a:path>
              <a:path extrusionOk="0" h="146050" w="424180">
                <a:moveTo>
                  <a:pt x="214172" y="142824"/>
                </a:moveTo>
                <a:lnTo>
                  <a:pt x="213042" y="135318"/>
                </a:lnTo>
                <a:lnTo>
                  <a:pt x="213042" y="131762"/>
                </a:lnTo>
                <a:lnTo>
                  <a:pt x="213042" y="123850"/>
                </a:lnTo>
                <a:lnTo>
                  <a:pt x="213042" y="99949"/>
                </a:lnTo>
                <a:lnTo>
                  <a:pt x="212979" y="79286"/>
                </a:lnTo>
                <a:lnTo>
                  <a:pt x="189839" y="44907"/>
                </a:lnTo>
                <a:lnTo>
                  <a:pt x="169646" y="41821"/>
                </a:lnTo>
                <a:lnTo>
                  <a:pt x="150977" y="44932"/>
                </a:lnTo>
                <a:lnTo>
                  <a:pt x="137845" y="52819"/>
                </a:lnTo>
                <a:lnTo>
                  <a:pt x="129870" y="63347"/>
                </a:lnTo>
                <a:lnTo>
                  <a:pt x="126733" y="74358"/>
                </a:lnTo>
                <a:lnTo>
                  <a:pt x="152704" y="79692"/>
                </a:lnTo>
                <a:lnTo>
                  <a:pt x="153352" y="72339"/>
                </a:lnTo>
                <a:lnTo>
                  <a:pt x="158991" y="65239"/>
                </a:lnTo>
                <a:lnTo>
                  <a:pt x="178917" y="65239"/>
                </a:lnTo>
                <a:lnTo>
                  <a:pt x="183845" y="70243"/>
                </a:lnTo>
                <a:lnTo>
                  <a:pt x="183845" y="79286"/>
                </a:lnTo>
                <a:lnTo>
                  <a:pt x="183845" y="99949"/>
                </a:lnTo>
                <a:lnTo>
                  <a:pt x="183845" y="104317"/>
                </a:lnTo>
                <a:lnTo>
                  <a:pt x="182295" y="113766"/>
                </a:lnTo>
                <a:lnTo>
                  <a:pt x="178219" y="119773"/>
                </a:lnTo>
                <a:lnTo>
                  <a:pt x="172478" y="122936"/>
                </a:lnTo>
                <a:lnTo>
                  <a:pt x="165938" y="123850"/>
                </a:lnTo>
                <a:lnTo>
                  <a:pt x="157632" y="123850"/>
                </a:lnTo>
                <a:lnTo>
                  <a:pt x="154317" y="118922"/>
                </a:lnTo>
                <a:lnTo>
                  <a:pt x="154317" y="106895"/>
                </a:lnTo>
                <a:lnTo>
                  <a:pt x="158991" y="103911"/>
                </a:lnTo>
                <a:lnTo>
                  <a:pt x="183845" y="99949"/>
                </a:lnTo>
                <a:lnTo>
                  <a:pt x="183845" y="79286"/>
                </a:lnTo>
                <a:lnTo>
                  <a:pt x="182067" y="81864"/>
                </a:lnTo>
                <a:lnTo>
                  <a:pt x="176745" y="82600"/>
                </a:lnTo>
                <a:lnTo>
                  <a:pt x="153670" y="86144"/>
                </a:lnTo>
                <a:lnTo>
                  <a:pt x="142341" y="89357"/>
                </a:lnTo>
                <a:lnTo>
                  <a:pt x="133146" y="95364"/>
                </a:lnTo>
                <a:lnTo>
                  <a:pt x="126974" y="104165"/>
                </a:lnTo>
                <a:lnTo>
                  <a:pt x="124714" y="115785"/>
                </a:lnTo>
                <a:lnTo>
                  <a:pt x="126987" y="127012"/>
                </a:lnTo>
                <a:lnTo>
                  <a:pt x="133616" y="136525"/>
                </a:lnTo>
                <a:lnTo>
                  <a:pt x="144284" y="143103"/>
                </a:lnTo>
                <a:lnTo>
                  <a:pt x="158673" y="145567"/>
                </a:lnTo>
                <a:lnTo>
                  <a:pt x="167741" y="144576"/>
                </a:lnTo>
                <a:lnTo>
                  <a:pt x="175399" y="141757"/>
                </a:lnTo>
                <a:lnTo>
                  <a:pt x="181597" y="137401"/>
                </a:lnTo>
                <a:lnTo>
                  <a:pt x="186258" y="131762"/>
                </a:lnTo>
                <a:lnTo>
                  <a:pt x="186258" y="138468"/>
                </a:lnTo>
                <a:lnTo>
                  <a:pt x="186994" y="142024"/>
                </a:lnTo>
                <a:lnTo>
                  <a:pt x="187236" y="142824"/>
                </a:lnTo>
                <a:lnTo>
                  <a:pt x="214172" y="142824"/>
                </a:lnTo>
                <a:close/>
              </a:path>
              <a:path extrusionOk="0" h="146050" w="424180">
                <a:moveTo>
                  <a:pt x="318084" y="111658"/>
                </a:moveTo>
                <a:lnTo>
                  <a:pt x="291706" y="103505"/>
                </a:lnTo>
                <a:lnTo>
                  <a:pt x="289521" y="110858"/>
                </a:lnTo>
                <a:lnTo>
                  <a:pt x="282994" y="118122"/>
                </a:lnTo>
                <a:lnTo>
                  <a:pt x="271373" y="118122"/>
                </a:lnTo>
                <a:lnTo>
                  <a:pt x="262559" y="116522"/>
                </a:lnTo>
                <a:lnTo>
                  <a:pt x="255295" y="111848"/>
                </a:lnTo>
                <a:lnTo>
                  <a:pt x="250367" y="104254"/>
                </a:lnTo>
                <a:lnTo>
                  <a:pt x="248539" y="93903"/>
                </a:lnTo>
                <a:lnTo>
                  <a:pt x="250304" y="83400"/>
                </a:lnTo>
                <a:lnTo>
                  <a:pt x="255092" y="75730"/>
                </a:lnTo>
                <a:lnTo>
                  <a:pt x="262216" y="71031"/>
                </a:lnTo>
                <a:lnTo>
                  <a:pt x="270967" y="69430"/>
                </a:lnTo>
                <a:lnTo>
                  <a:pt x="282587" y="69430"/>
                </a:lnTo>
                <a:lnTo>
                  <a:pt x="288556" y="76542"/>
                </a:lnTo>
                <a:lnTo>
                  <a:pt x="290728" y="84048"/>
                </a:lnTo>
                <a:lnTo>
                  <a:pt x="317512" y="75895"/>
                </a:lnTo>
                <a:lnTo>
                  <a:pt x="312115" y="63182"/>
                </a:lnTo>
                <a:lnTo>
                  <a:pt x="302463" y="52285"/>
                </a:lnTo>
                <a:lnTo>
                  <a:pt x="288556" y="44678"/>
                </a:lnTo>
                <a:lnTo>
                  <a:pt x="270408" y="41821"/>
                </a:lnTo>
                <a:lnTo>
                  <a:pt x="250190" y="45656"/>
                </a:lnTo>
                <a:lnTo>
                  <a:pt x="233794" y="56388"/>
                </a:lnTo>
                <a:lnTo>
                  <a:pt x="222796" y="72847"/>
                </a:lnTo>
                <a:lnTo>
                  <a:pt x="218770" y="93903"/>
                </a:lnTo>
                <a:lnTo>
                  <a:pt x="222897" y="114808"/>
                </a:lnTo>
                <a:lnTo>
                  <a:pt x="234149" y="131203"/>
                </a:lnTo>
                <a:lnTo>
                  <a:pt x="250863" y="141909"/>
                </a:lnTo>
                <a:lnTo>
                  <a:pt x="271373" y="145732"/>
                </a:lnTo>
                <a:lnTo>
                  <a:pt x="289115" y="142811"/>
                </a:lnTo>
                <a:lnTo>
                  <a:pt x="302920" y="135115"/>
                </a:lnTo>
                <a:lnTo>
                  <a:pt x="312635" y="124206"/>
                </a:lnTo>
                <a:lnTo>
                  <a:pt x="318084" y="111658"/>
                </a:lnTo>
                <a:close/>
              </a:path>
              <a:path extrusionOk="0" h="146050" w="424180">
                <a:moveTo>
                  <a:pt x="423913" y="142824"/>
                </a:moveTo>
                <a:lnTo>
                  <a:pt x="384949" y="85991"/>
                </a:lnTo>
                <a:lnTo>
                  <a:pt x="423189" y="44729"/>
                </a:lnTo>
                <a:lnTo>
                  <a:pt x="384314" y="44729"/>
                </a:lnTo>
                <a:lnTo>
                  <a:pt x="354545" y="77673"/>
                </a:lnTo>
                <a:lnTo>
                  <a:pt x="354545" y="0"/>
                </a:lnTo>
                <a:lnTo>
                  <a:pt x="324612" y="0"/>
                </a:lnTo>
                <a:lnTo>
                  <a:pt x="324612" y="142824"/>
                </a:lnTo>
                <a:lnTo>
                  <a:pt x="354545" y="142824"/>
                </a:lnTo>
                <a:lnTo>
                  <a:pt x="354545" y="118770"/>
                </a:lnTo>
                <a:lnTo>
                  <a:pt x="364223" y="108267"/>
                </a:lnTo>
                <a:lnTo>
                  <a:pt x="387299" y="142824"/>
                </a:lnTo>
                <a:lnTo>
                  <a:pt x="423913" y="142824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4" name="Google Shape;54;p7"/>
          <p:cNvSpPr/>
          <p:nvPr/>
        </p:nvSpPr>
        <p:spPr>
          <a:xfrm>
            <a:off x="607339" y="6445656"/>
            <a:ext cx="167004" cy="140334"/>
          </a:xfrm>
          <a:custGeom>
            <a:rect b="b" l="l" r="r" t="t"/>
            <a:pathLst>
              <a:path extrusionOk="0" h="140334" w="167004">
                <a:moveTo>
                  <a:pt x="117538" y="82588"/>
                </a:moveTo>
                <a:lnTo>
                  <a:pt x="97853" y="82588"/>
                </a:lnTo>
                <a:lnTo>
                  <a:pt x="97853" y="36322"/>
                </a:lnTo>
                <a:lnTo>
                  <a:pt x="97853" y="0"/>
                </a:lnTo>
                <a:lnTo>
                  <a:pt x="63969" y="0"/>
                </a:lnTo>
                <a:lnTo>
                  <a:pt x="63969" y="36322"/>
                </a:lnTo>
                <a:lnTo>
                  <a:pt x="63969" y="82588"/>
                </a:lnTo>
                <a:lnTo>
                  <a:pt x="29845" y="82588"/>
                </a:lnTo>
                <a:lnTo>
                  <a:pt x="63969" y="36322"/>
                </a:lnTo>
                <a:lnTo>
                  <a:pt x="63969" y="0"/>
                </a:lnTo>
                <a:lnTo>
                  <a:pt x="57518" y="0"/>
                </a:lnTo>
                <a:lnTo>
                  <a:pt x="0" y="76530"/>
                </a:lnTo>
                <a:lnTo>
                  <a:pt x="0" y="111086"/>
                </a:lnTo>
                <a:lnTo>
                  <a:pt x="63969" y="111086"/>
                </a:lnTo>
                <a:lnTo>
                  <a:pt x="63969" y="140322"/>
                </a:lnTo>
                <a:lnTo>
                  <a:pt x="97853" y="140322"/>
                </a:lnTo>
                <a:lnTo>
                  <a:pt x="97853" y="111086"/>
                </a:lnTo>
                <a:lnTo>
                  <a:pt x="117538" y="111086"/>
                </a:lnTo>
                <a:lnTo>
                  <a:pt x="117538" y="82588"/>
                </a:lnTo>
                <a:close/>
              </a:path>
              <a:path extrusionOk="0" h="140334" w="167004">
                <a:moveTo>
                  <a:pt x="166903" y="558"/>
                </a:moveTo>
                <a:lnTo>
                  <a:pt x="135763" y="558"/>
                </a:lnTo>
                <a:lnTo>
                  <a:pt x="135763" y="55194"/>
                </a:lnTo>
                <a:lnTo>
                  <a:pt x="166903" y="55194"/>
                </a:lnTo>
                <a:lnTo>
                  <a:pt x="166903" y="558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5" name="Google Shape;55;p7"/>
          <p:cNvSpPr/>
          <p:nvPr/>
        </p:nvSpPr>
        <p:spPr>
          <a:xfrm>
            <a:off x="743102" y="6443141"/>
            <a:ext cx="534035" cy="146050"/>
          </a:xfrm>
          <a:custGeom>
            <a:rect b="b" l="l" r="r" t="t"/>
            <a:pathLst>
              <a:path extrusionOk="0" h="146050" w="534035">
                <a:moveTo>
                  <a:pt x="118262" y="3073"/>
                </a:moveTo>
                <a:lnTo>
                  <a:pt x="86893" y="3073"/>
                </a:lnTo>
                <a:lnTo>
                  <a:pt x="86893" y="57708"/>
                </a:lnTo>
                <a:lnTo>
                  <a:pt x="0" y="57708"/>
                </a:lnTo>
                <a:lnTo>
                  <a:pt x="0" y="86931"/>
                </a:lnTo>
                <a:lnTo>
                  <a:pt x="0" y="142836"/>
                </a:lnTo>
                <a:lnTo>
                  <a:pt x="31140" y="142836"/>
                </a:lnTo>
                <a:lnTo>
                  <a:pt x="31140" y="86931"/>
                </a:lnTo>
                <a:lnTo>
                  <a:pt x="86893" y="86931"/>
                </a:lnTo>
                <a:lnTo>
                  <a:pt x="86893" y="142836"/>
                </a:lnTo>
                <a:lnTo>
                  <a:pt x="118262" y="142836"/>
                </a:lnTo>
                <a:lnTo>
                  <a:pt x="118262" y="86931"/>
                </a:lnTo>
                <a:lnTo>
                  <a:pt x="118262" y="57708"/>
                </a:lnTo>
                <a:lnTo>
                  <a:pt x="118262" y="3073"/>
                </a:lnTo>
                <a:close/>
              </a:path>
              <a:path extrusionOk="0" h="146050" w="534035">
                <a:moveTo>
                  <a:pt x="225234" y="92125"/>
                </a:moveTo>
                <a:lnTo>
                  <a:pt x="212077" y="55143"/>
                </a:lnTo>
                <a:lnTo>
                  <a:pt x="196278" y="45199"/>
                </a:lnTo>
                <a:lnTo>
                  <a:pt x="196278" y="82042"/>
                </a:lnTo>
                <a:lnTo>
                  <a:pt x="156984" y="82042"/>
                </a:lnTo>
                <a:lnTo>
                  <a:pt x="158546" y="76390"/>
                </a:lnTo>
                <a:lnTo>
                  <a:pt x="162267" y="71031"/>
                </a:lnTo>
                <a:lnTo>
                  <a:pt x="168249" y="67056"/>
                </a:lnTo>
                <a:lnTo>
                  <a:pt x="176517" y="65481"/>
                </a:lnTo>
                <a:lnTo>
                  <a:pt x="185534" y="67017"/>
                </a:lnTo>
                <a:lnTo>
                  <a:pt x="191566" y="70942"/>
                </a:lnTo>
                <a:lnTo>
                  <a:pt x="195008" y="76288"/>
                </a:lnTo>
                <a:lnTo>
                  <a:pt x="196278" y="82042"/>
                </a:lnTo>
                <a:lnTo>
                  <a:pt x="196278" y="45199"/>
                </a:lnTo>
                <a:lnTo>
                  <a:pt x="157759" y="45466"/>
                </a:lnTo>
                <a:lnTo>
                  <a:pt x="127304" y="93497"/>
                </a:lnTo>
                <a:lnTo>
                  <a:pt x="131483" y="115557"/>
                </a:lnTo>
                <a:lnTo>
                  <a:pt x="142697" y="131978"/>
                </a:lnTo>
                <a:lnTo>
                  <a:pt x="158953" y="142214"/>
                </a:lnTo>
                <a:lnTo>
                  <a:pt x="178282" y="145745"/>
                </a:lnTo>
                <a:lnTo>
                  <a:pt x="195160" y="143268"/>
                </a:lnTo>
                <a:lnTo>
                  <a:pt x="208407" y="136550"/>
                </a:lnTo>
                <a:lnTo>
                  <a:pt x="217893" y="126631"/>
                </a:lnTo>
                <a:lnTo>
                  <a:pt x="220814" y="120307"/>
                </a:lnTo>
                <a:lnTo>
                  <a:pt x="223456" y="114579"/>
                </a:lnTo>
                <a:lnTo>
                  <a:pt x="198450" y="107467"/>
                </a:lnTo>
                <a:lnTo>
                  <a:pt x="195630" y="115227"/>
                </a:lnTo>
                <a:lnTo>
                  <a:pt x="189585" y="120307"/>
                </a:lnTo>
                <a:lnTo>
                  <a:pt x="178689" y="120307"/>
                </a:lnTo>
                <a:lnTo>
                  <a:pt x="170395" y="118910"/>
                </a:lnTo>
                <a:lnTo>
                  <a:pt x="163410" y="115011"/>
                </a:lnTo>
                <a:lnTo>
                  <a:pt x="158508" y="109029"/>
                </a:lnTo>
                <a:lnTo>
                  <a:pt x="156425" y="101409"/>
                </a:lnTo>
                <a:lnTo>
                  <a:pt x="224586" y="101409"/>
                </a:lnTo>
                <a:lnTo>
                  <a:pt x="224828" y="100774"/>
                </a:lnTo>
                <a:lnTo>
                  <a:pt x="225234" y="96253"/>
                </a:lnTo>
                <a:lnTo>
                  <a:pt x="225234" y="92125"/>
                </a:lnTo>
                <a:close/>
              </a:path>
              <a:path extrusionOk="0" h="146050" w="534035">
                <a:moveTo>
                  <a:pt x="316077" y="142836"/>
                </a:moveTo>
                <a:lnTo>
                  <a:pt x="315823" y="141795"/>
                </a:lnTo>
                <a:lnTo>
                  <a:pt x="314858" y="135331"/>
                </a:lnTo>
                <a:lnTo>
                  <a:pt x="314858" y="131775"/>
                </a:lnTo>
                <a:lnTo>
                  <a:pt x="314858" y="123863"/>
                </a:lnTo>
                <a:lnTo>
                  <a:pt x="314858" y="100037"/>
                </a:lnTo>
                <a:lnTo>
                  <a:pt x="314794" y="79298"/>
                </a:lnTo>
                <a:lnTo>
                  <a:pt x="312559" y="65328"/>
                </a:lnTo>
                <a:lnTo>
                  <a:pt x="305079" y="53225"/>
                </a:lnTo>
                <a:lnTo>
                  <a:pt x="291655" y="44919"/>
                </a:lnTo>
                <a:lnTo>
                  <a:pt x="271462" y="41833"/>
                </a:lnTo>
                <a:lnTo>
                  <a:pt x="252806" y="44945"/>
                </a:lnTo>
                <a:lnTo>
                  <a:pt x="239687" y="52857"/>
                </a:lnTo>
                <a:lnTo>
                  <a:pt x="231724" y="63385"/>
                </a:lnTo>
                <a:lnTo>
                  <a:pt x="228549" y="74371"/>
                </a:lnTo>
                <a:lnTo>
                  <a:pt x="254520" y="79692"/>
                </a:lnTo>
                <a:lnTo>
                  <a:pt x="255168" y="72428"/>
                </a:lnTo>
                <a:lnTo>
                  <a:pt x="260807" y="65328"/>
                </a:lnTo>
                <a:lnTo>
                  <a:pt x="280733" y="65328"/>
                </a:lnTo>
                <a:lnTo>
                  <a:pt x="285661" y="70256"/>
                </a:lnTo>
                <a:lnTo>
                  <a:pt x="285661" y="79298"/>
                </a:lnTo>
                <a:lnTo>
                  <a:pt x="285661" y="100037"/>
                </a:lnTo>
                <a:lnTo>
                  <a:pt x="285661" y="104317"/>
                </a:lnTo>
                <a:lnTo>
                  <a:pt x="284111" y="113779"/>
                </a:lnTo>
                <a:lnTo>
                  <a:pt x="280035" y="119786"/>
                </a:lnTo>
                <a:lnTo>
                  <a:pt x="274294" y="122948"/>
                </a:lnTo>
                <a:lnTo>
                  <a:pt x="267754" y="123863"/>
                </a:lnTo>
                <a:lnTo>
                  <a:pt x="259435" y="123863"/>
                </a:lnTo>
                <a:lnTo>
                  <a:pt x="256133" y="118935"/>
                </a:lnTo>
                <a:lnTo>
                  <a:pt x="256133" y="106908"/>
                </a:lnTo>
                <a:lnTo>
                  <a:pt x="260807" y="104000"/>
                </a:lnTo>
                <a:lnTo>
                  <a:pt x="285661" y="100037"/>
                </a:lnTo>
                <a:lnTo>
                  <a:pt x="285661" y="79298"/>
                </a:lnTo>
                <a:lnTo>
                  <a:pt x="283883" y="81876"/>
                </a:lnTo>
                <a:lnTo>
                  <a:pt x="255574" y="86233"/>
                </a:lnTo>
                <a:lnTo>
                  <a:pt x="244195" y="89395"/>
                </a:lnTo>
                <a:lnTo>
                  <a:pt x="234962" y="95377"/>
                </a:lnTo>
                <a:lnTo>
                  <a:pt x="228790" y="104178"/>
                </a:lnTo>
                <a:lnTo>
                  <a:pt x="226529" y="115785"/>
                </a:lnTo>
                <a:lnTo>
                  <a:pt x="228803" y="127012"/>
                </a:lnTo>
                <a:lnTo>
                  <a:pt x="235432" y="136525"/>
                </a:lnTo>
                <a:lnTo>
                  <a:pt x="246100" y="143116"/>
                </a:lnTo>
                <a:lnTo>
                  <a:pt x="260489" y="145580"/>
                </a:lnTo>
                <a:lnTo>
                  <a:pt x="269557" y="144589"/>
                </a:lnTo>
                <a:lnTo>
                  <a:pt x="277215" y="141795"/>
                </a:lnTo>
                <a:lnTo>
                  <a:pt x="283413" y="137439"/>
                </a:lnTo>
                <a:lnTo>
                  <a:pt x="288074" y="131775"/>
                </a:lnTo>
                <a:lnTo>
                  <a:pt x="288074" y="138480"/>
                </a:lnTo>
                <a:lnTo>
                  <a:pt x="288810" y="142024"/>
                </a:lnTo>
                <a:lnTo>
                  <a:pt x="289052" y="142836"/>
                </a:lnTo>
                <a:lnTo>
                  <a:pt x="316077" y="142836"/>
                </a:lnTo>
                <a:close/>
              </a:path>
              <a:path extrusionOk="0" h="146050" w="534035">
                <a:moveTo>
                  <a:pt x="357936" y="0"/>
                </a:moveTo>
                <a:lnTo>
                  <a:pt x="328015" y="0"/>
                </a:lnTo>
                <a:lnTo>
                  <a:pt x="328015" y="142836"/>
                </a:lnTo>
                <a:lnTo>
                  <a:pt x="357936" y="142836"/>
                </a:lnTo>
                <a:lnTo>
                  <a:pt x="357936" y="0"/>
                </a:lnTo>
                <a:close/>
              </a:path>
              <a:path extrusionOk="0" h="146050" w="534035">
                <a:moveTo>
                  <a:pt x="431507" y="44818"/>
                </a:moveTo>
                <a:lnTo>
                  <a:pt x="412394" y="44818"/>
                </a:lnTo>
                <a:lnTo>
                  <a:pt x="412394" y="16154"/>
                </a:lnTo>
                <a:lnTo>
                  <a:pt x="385610" y="16154"/>
                </a:lnTo>
                <a:lnTo>
                  <a:pt x="385610" y="37871"/>
                </a:lnTo>
                <a:lnTo>
                  <a:pt x="380682" y="44818"/>
                </a:lnTo>
                <a:lnTo>
                  <a:pt x="365442" y="44818"/>
                </a:lnTo>
                <a:lnTo>
                  <a:pt x="365442" y="71056"/>
                </a:lnTo>
                <a:lnTo>
                  <a:pt x="382790" y="71056"/>
                </a:lnTo>
                <a:lnTo>
                  <a:pt x="382790" y="113042"/>
                </a:lnTo>
                <a:lnTo>
                  <a:pt x="385038" y="126212"/>
                </a:lnTo>
                <a:lnTo>
                  <a:pt x="391541" y="136156"/>
                </a:lnTo>
                <a:lnTo>
                  <a:pt x="401840" y="142430"/>
                </a:lnTo>
                <a:lnTo>
                  <a:pt x="415544" y="144614"/>
                </a:lnTo>
                <a:lnTo>
                  <a:pt x="424980" y="144614"/>
                </a:lnTo>
                <a:lnTo>
                  <a:pt x="429895" y="142430"/>
                </a:lnTo>
                <a:lnTo>
                  <a:pt x="431101" y="141871"/>
                </a:lnTo>
                <a:lnTo>
                  <a:pt x="431101" y="116992"/>
                </a:lnTo>
                <a:lnTo>
                  <a:pt x="429336" y="117398"/>
                </a:lnTo>
                <a:lnTo>
                  <a:pt x="426351" y="117970"/>
                </a:lnTo>
                <a:lnTo>
                  <a:pt x="416750" y="117970"/>
                </a:lnTo>
                <a:lnTo>
                  <a:pt x="412394" y="115785"/>
                </a:lnTo>
                <a:lnTo>
                  <a:pt x="412394" y="71056"/>
                </a:lnTo>
                <a:lnTo>
                  <a:pt x="431507" y="71056"/>
                </a:lnTo>
                <a:lnTo>
                  <a:pt x="431507" y="44818"/>
                </a:lnTo>
                <a:close/>
              </a:path>
              <a:path extrusionOk="0" h="146050" w="534035">
                <a:moveTo>
                  <a:pt x="533641" y="81305"/>
                </a:moveTo>
                <a:lnTo>
                  <a:pt x="531444" y="66116"/>
                </a:lnTo>
                <a:lnTo>
                  <a:pt x="524700" y="53682"/>
                </a:lnTo>
                <a:lnTo>
                  <a:pt x="513156" y="45313"/>
                </a:lnTo>
                <a:lnTo>
                  <a:pt x="496531" y="42227"/>
                </a:lnTo>
                <a:lnTo>
                  <a:pt x="489839" y="42760"/>
                </a:lnTo>
                <a:lnTo>
                  <a:pt x="483095" y="44373"/>
                </a:lnTo>
                <a:lnTo>
                  <a:pt x="476808" y="47142"/>
                </a:lnTo>
                <a:lnTo>
                  <a:pt x="471525" y="51117"/>
                </a:lnTo>
                <a:lnTo>
                  <a:pt x="471525" y="0"/>
                </a:lnTo>
                <a:lnTo>
                  <a:pt x="441591" y="0"/>
                </a:lnTo>
                <a:lnTo>
                  <a:pt x="441591" y="142836"/>
                </a:lnTo>
                <a:lnTo>
                  <a:pt x="471525" y="142836"/>
                </a:lnTo>
                <a:lnTo>
                  <a:pt x="471525" y="85191"/>
                </a:lnTo>
                <a:lnTo>
                  <a:pt x="472084" y="76149"/>
                </a:lnTo>
                <a:lnTo>
                  <a:pt x="478218" y="69443"/>
                </a:lnTo>
                <a:lnTo>
                  <a:pt x="498551" y="69443"/>
                </a:lnTo>
                <a:lnTo>
                  <a:pt x="503631" y="76708"/>
                </a:lnTo>
                <a:lnTo>
                  <a:pt x="503631" y="142836"/>
                </a:lnTo>
                <a:lnTo>
                  <a:pt x="533641" y="142836"/>
                </a:lnTo>
                <a:lnTo>
                  <a:pt x="533641" y="81305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6" name="Google Shape;56;p7"/>
          <p:cNvSpPr/>
          <p:nvPr/>
        </p:nvSpPr>
        <p:spPr>
          <a:xfrm>
            <a:off x="1553367" y="6237819"/>
            <a:ext cx="920100" cy="3513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7" name="Google Shape;57;p7"/>
          <p:cNvSpPr/>
          <p:nvPr/>
        </p:nvSpPr>
        <p:spPr>
          <a:xfrm>
            <a:off x="2951988" y="6292315"/>
            <a:ext cx="3224700" cy="364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592667" y="302021"/>
            <a:ext cx="110067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100" u="none" cap="none" strike="noStrike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609601" y="1712912"/>
            <a:ext cx="109728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9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9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384451" y="6347290"/>
            <a:ext cx="2163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0420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5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  <p:sldLayoutId id="2147483654" r:id="rId4"/>
    <p:sldLayoutId id="2147483655" r:id="rId5"/>
    <p:sldLayoutId id="2147483656" r:id="rId6"/>
    <p:sldLayoutId id="2147483657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z9Xt9dC2FC4" TargetMode="External"/><Relationship Id="rId4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654174" y="1146269"/>
            <a:ext cx="706755" cy="814705"/>
          </a:xfrm>
          <a:custGeom>
            <a:rect b="b" l="l" r="r" t="t"/>
            <a:pathLst>
              <a:path extrusionOk="0" h="814705" w="706755">
                <a:moveTo>
                  <a:pt x="706390" y="814592"/>
                </a:moveTo>
                <a:lnTo>
                  <a:pt x="515232" y="814592"/>
                </a:lnTo>
                <a:lnTo>
                  <a:pt x="179883" y="279208"/>
                </a:lnTo>
                <a:lnTo>
                  <a:pt x="179883" y="814592"/>
                </a:lnTo>
                <a:lnTo>
                  <a:pt x="0" y="814592"/>
                </a:lnTo>
                <a:lnTo>
                  <a:pt x="0" y="0"/>
                </a:lnTo>
                <a:lnTo>
                  <a:pt x="220275" y="0"/>
                </a:lnTo>
                <a:lnTo>
                  <a:pt x="525095" y="494959"/>
                </a:lnTo>
                <a:lnTo>
                  <a:pt x="525095" y="0"/>
                </a:lnTo>
                <a:lnTo>
                  <a:pt x="706390" y="0"/>
                </a:lnTo>
                <a:lnTo>
                  <a:pt x="706390" y="814592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" name="Google Shape;102;p13"/>
          <p:cNvSpPr/>
          <p:nvPr/>
        </p:nvSpPr>
        <p:spPr>
          <a:xfrm>
            <a:off x="1427256" y="1389753"/>
            <a:ext cx="541655" cy="583564"/>
          </a:xfrm>
          <a:custGeom>
            <a:rect b="b" l="l" r="r" t="t"/>
            <a:pathLst>
              <a:path extrusionOk="0" h="583564" w="541655">
                <a:moveTo>
                  <a:pt x="216519" y="583329"/>
                </a:moveTo>
                <a:lnTo>
                  <a:pt x="167436" y="578750"/>
                </a:lnTo>
                <a:lnTo>
                  <a:pt x="124236" y="565644"/>
                </a:lnTo>
                <a:lnTo>
                  <a:pt x="87123" y="544958"/>
                </a:lnTo>
                <a:lnTo>
                  <a:pt x="56302" y="517640"/>
                </a:lnTo>
                <a:lnTo>
                  <a:pt x="31975" y="484638"/>
                </a:lnTo>
                <a:lnTo>
                  <a:pt x="14347" y="446898"/>
                </a:lnTo>
                <a:lnTo>
                  <a:pt x="3620" y="405368"/>
                </a:lnTo>
                <a:lnTo>
                  <a:pt x="0" y="360996"/>
                </a:lnTo>
                <a:lnTo>
                  <a:pt x="0" y="0"/>
                </a:lnTo>
                <a:lnTo>
                  <a:pt x="174249" y="0"/>
                </a:lnTo>
                <a:lnTo>
                  <a:pt x="174249" y="323863"/>
                </a:lnTo>
                <a:lnTo>
                  <a:pt x="179841" y="362686"/>
                </a:lnTo>
                <a:lnTo>
                  <a:pt x="196793" y="394017"/>
                </a:lnTo>
                <a:lnTo>
                  <a:pt x="225370" y="414949"/>
                </a:lnTo>
                <a:lnTo>
                  <a:pt x="265835" y="422573"/>
                </a:lnTo>
                <a:lnTo>
                  <a:pt x="305500" y="415434"/>
                </a:lnTo>
                <a:lnTo>
                  <a:pt x="335523" y="395427"/>
                </a:lnTo>
                <a:lnTo>
                  <a:pt x="354537" y="364669"/>
                </a:lnTo>
                <a:lnTo>
                  <a:pt x="361179" y="325273"/>
                </a:lnTo>
                <a:lnTo>
                  <a:pt x="361179" y="0"/>
                </a:lnTo>
                <a:lnTo>
                  <a:pt x="535897" y="0"/>
                </a:lnTo>
                <a:lnTo>
                  <a:pt x="535897" y="468637"/>
                </a:lnTo>
                <a:lnTo>
                  <a:pt x="536580" y="505140"/>
                </a:lnTo>
                <a:lnTo>
                  <a:pt x="538187" y="535737"/>
                </a:lnTo>
                <a:lnTo>
                  <a:pt x="540058" y="558402"/>
                </a:lnTo>
                <a:lnTo>
                  <a:pt x="541534" y="571108"/>
                </a:lnTo>
                <a:lnTo>
                  <a:pt x="373860" y="571108"/>
                </a:lnTo>
                <a:lnTo>
                  <a:pt x="372135" y="559827"/>
                </a:lnTo>
                <a:lnTo>
                  <a:pt x="370631" y="543963"/>
                </a:lnTo>
                <a:lnTo>
                  <a:pt x="369567" y="527217"/>
                </a:lnTo>
                <a:lnTo>
                  <a:pt x="369163" y="513292"/>
                </a:lnTo>
                <a:lnTo>
                  <a:pt x="340953" y="545057"/>
                </a:lnTo>
                <a:lnTo>
                  <a:pt x="303409" y="566819"/>
                </a:lnTo>
                <a:lnTo>
                  <a:pt x="260580" y="579327"/>
                </a:lnTo>
                <a:lnTo>
                  <a:pt x="216519" y="583329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13"/>
          <p:cNvSpPr/>
          <p:nvPr/>
        </p:nvSpPr>
        <p:spPr>
          <a:xfrm>
            <a:off x="2024672" y="1372844"/>
            <a:ext cx="1374775" cy="605155"/>
          </a:xfrm>
          <a:custGeom>
            <a:rect b="b" l="l" r="r" t="t"/>
            <a:pathLst>
              <a:path extrusionOk="0" h="605155" w="1374775">
                <a:moveTo>
                  <a:pt x="802208" y="412229"/>
                </a:moveTo>
                <a:lnTo>
                  <a:pt x="797382" y="371411"/>
                </a:lnTo>
                <a:lnTo>
                  <a:pt x="782866" y="333730"/>
                </a:lnTo>
                <a:lnTo>
                  <a:pt x="758583" y="300113"/>
                </a:lnTo>
                <a:lnTo>
                  <a:pt x="724484" y="271526"/>
                </a:lnTo>
                <a:lnTo>
                  <a:pt x="680491" y="248881"/>
                </a:lnTo>
                <a:lnTo>
                  <a:pt x="626554" y="233133"/>
                </a:lnTo>
                <a:lnTo>
                  <a:pt x="550926" y="218097"/>
                </a:lnTo>
                <a:lnTo>
                  <a:pt x="533184" y="212877"/>
                </a:lnTo>
                <a:lnTo>
                  <a:pt x="518871" y="204165"/>
                </a:lnTo>
                <a:lnTo>
                  <a:pt x="509320" y="191858"/>
                </a:lnTo>
                <a:lnTo>
                  <a:pt x="505841" y="175793"/>
                </a:lnTo>
                <a:lnTo>
                  <a:pt x="510844" y="155321"/>
                </a:lnTo>
                <a:lnTo>
                  <a:pt x="524332" y="139598"/>
                </a:lnTo>
                <a:lnTo>
                  <a:pt x="544080" y="129527"/>
                </a:lnTo>
                <a:lnTo>
                  <a:pt x="567842" y="125971"/>
                </a:lnTo>
                <a:lnTo>
                  <a:pt x="602335" y="131635"/>
                </a:lnTo>
                <a:lnTo>
                  <a:pt x="626846" y="146939"/>
                </a:lnTo>
                <a:lnTo>
                  <a:pt x="642277" y="169392"/>
                </a:lnTo>
                <a:lnTo>
                  <a:pt x="649566" y="196469"/>
                </a:lnTo>
                <a:lnTo>
                  <a:pt x="794219" y="169684"/>
                </a:lnTo>
                <a:lnTo>
                  <a:pt x="775131" y="107061"/>
                </a:lnTo>
                <a:lnTo>
                  <a:pt x="753694" y="75069"/>
                </a:lnTo>
                <a:lnTo>
                  <a:pt x="722998" y="45910"/>
                </a:lnTo>
                <a:lnTo>
                  <a:pt x="682066" y="22034"/>
                </a:lnTo>
                <a:lnTo>
                  <a:pt x="629894" y="5918"/>
                </a:lnTo>
                <a:lnTo>
                  <a:pt x="565492" y="0"/>
                </a:lnTo>
                <a:lnTo>
                  <a:pt x="513295" y="5016"/>
                </a:lnTo>
                <a:lnTo>
                  <a:pt x="466432" y="19291"/>
                </a:lnTo>
                <a:lnTo>
                  <a:pt x="425907" y="41694"/>
                </a:lnTo>
                <a:lnTo>
                  <a:pt x="392684" y="71056"/>
                </a:lnTo>
                <a:lnTo>
                  <a:pt x="367753" y="106235"/>
                </a:lnTo>
                <a:lnTo>
                  <a:pt x="362597" y="119341"/>
                </a:lnTo>
                <a:lnTo>
                  <a:pt x="362597" y="16916"/>
                </a:lnTo>
                <a:lnTo>
                  <a:pt x="352894" y="14643"/>
                </a:lnTo>
                <a:lnTo>
                  <a:pt x="341693" y="12865"/>
                </a:lnTo>
                <a:lnTo>
                  <a:pt x="329438" y="11696"/>
                </a:lnTo>
                <a:lnTo>
                  <a:pt x="316560" y="11277"/>
                </a:lnTo>
                <a:lnTo>
                  <a:pt x="278193" y="15151"/>
                </a:lnTo>
                <a:lnTo>
                  <a:pt x="236423" y="28486"/>
                </a:lnTo>
                <a:lnTo>
                  <a:pt x="197739" y="53911"/>
                </a:lnTo>
                <a:lnTo>
                  <a:pt x="168617" y="94005"/>
                </a:lnTo>
                <a:lnTo>
                  <a:pt x="168617" y="16916"/>
                </a:lnTo>
                <a:lnTo>
                  <a:pt x="0" y="16916"/>
                </a:lnTo>
                <a:lnTo>
                  <a:pt x="0" y="588022"/>
                </a:lnTo>
                <a:lnTo>
                  <a:pt x="174256" y="588022"/>
                </a:lnTo>
                <a:lnTo>
                  <a:pt x="174256" y="338429"/>
                </a:lnTo>
                <a:lnTo>
                  <a:pt x="181356" y="278841"/>
                </a:lnTo>
                <a:lnTo>
                  <a:pt x="200888" y="235051"/>
                </a:lnTo>
                <a:lnTo>
                  <a:pt x="230149" y="205587"/>
                </a:lnTo>
                <a:lnTo>
                  <a:pt x="266471" y="188988"/>
                </a:lnTo>
                <a:lnTo>
                  <a:pt x="307174" y="183781"/>
                </a:lnTo>
                <a:lnTo>
                  <a:pt x="320382" y="183997"/>
                </a:lnTo>
                <a:lnTo>
                  <a:pt x="333997" y="184835"/>
                </a:lnTo>
                <a:lnTo>
                  <a:pt x="346989" y="186436"/>
                </a:lnTo>
                <a:lnTo>
                  <a:pt x="346621" y="189420"/>
                </a:lnTo>
                <a:lnTo>
                  <a:pt x="350735" y="228498"/>
                </a:lnTo>
                <a:lnTo>
                  <a:pt x="363550" y="264769"/>
                </a:lnTo>
                <a:lnTo>
                  <a:pt x="385787" y="297421"/>
                </a:lnTo>
                <a:lnTo>
                  <a:pt x="418147" y="325602"/>
                </a:lnTo>
                <a:lnTo>
                  <a:pt x="461378" y="348475"/>
                </a:lnTo>
                <a:lnTo>
                  <a:pt x="516178" y="365226"/>
                </a:lnTo>
                <a:lnTo>
                  <a:pt x="581926" y="379793"/>
                </a:lnTo>
                <a:lnTo>
                  <a:pt x="608495" y="388264"/>
                </a:lnTo>
                <a:lnTo>
                  <a:pt x="625729" y="399300"/>
                </a:lnTo>
                <a:lnTo>
                  <a:pt x="635038" y="412445"/>
                </a:lnTo>
                <a:lnTo>
                  <a:pt x="637819" y="427266"/>
                </a:lnTo>
                <a:lnTo>
                  <a:pt x="633742" y="445490"/>
                </a:lnTo>
                <a:lnTo>
                  <a:pt x="621436" y="461289"/>
                </a:lnTo>
                <a:lnTo>
                  <a:pt x="600773" y="472414"/>
                </a:lnTo>
                <a:lnTo>
                  <a:pt x="571601" y="476618"/>
                </a:lnTo>
                <a:lnTo>
                  <a:pt x="532739" y="470065"/>
                </a:lnTo>
                <a:lnTo>
                  <a:pt x="505256" y="452704"/>
                </a:lnTo>
                <a:lnTo>
                  <a:pt x="488505" y="428040"/>
                </a:lnTo>
                <a:lnTo>
                  <a:pt x="481888" y="399529"/>
                </a:lnTo>
                <a:lnTo>
                  <a:pt x="333946" y="425856"/>
                </a:lnTo>
                <a:lnTo>
                  <a:pt x="352463" y="488911"/>
                </a:lnTo>
                <a:lnTo>
                  <a:pt x="374396" y="522782"/>
                </a:lnTo>
                <a:lnTo>
                  <a:pt x="406400" y="554291"/>
                </a:lnTo>
                <a:lnTo>
                  <a:pt x="449681" y="580453"/>
                </a:lnTo>
                <a:lnTo>
                  <a:pt x="505434" y="598335"/>
                </a:lnTo>
                <a:lnTo>
                  <a:pt x="574878" y="604951"/>
                </a:lnTo>
                <a:lnTo>
                  <a:pt x="635533" y="599376"/>
                </a:lnTo>
                <a:lnTo>
                  <a:pt x="686701" y="583755"/>
                </a:lnTo>
                <a:lnTo>
                  <a:pt x="728433" y="559727"/>
                </a:lnTo>
                <a:lnTo>
                  <a:pt x="760793" y="528929"/>
                </a:lnTo>
                <a:lnTo>
                  <a:pt x="783844" y="492988"/>
                </a:lnTo>
                <a:lnTo>
                  <a:pt x="797623" y="453542"/>
                </a:lnTo>
                <a:lnTo>
                  <a:pt x="802208" y="412229"/>
                </a:lnTo>
                <a:close/>
              </a:path>
              <a:path extrusionOk="0" h="605155" w="1374775">
                <a:moveTo>
                  <a:pt x="1374736" y="292836"/>
                </a:moveTo>
                <a:lnTo>
                  <a:pt x="1371511" y="239979"/>
                </a:lnTo>
                <a:lnTo>
                  <a:pt x="1370342" y="234073"/>
                </a:lnTo>
                <a:lnTo>
                  <a:pt x="1361998" y="191808"/>
                </a:lnTo>
                <a:lnTo>
                  <a:pt x="1346428" y="148526"/>
                </a:lnTo>
                <a:lnTo>
                  <a:pt x="1325079" y="110363"/>
                </a:lnTo>
                <a:lnTo>
                  <a:pt x="1298181" y="77495"/>
                </a:lnTo>
                <a:lnTo>
                  <a:pt x="1265986" y="50139"/>
                </a:lnTo>
                <a:lnTo>
                  <a:pt x="1228737" y="28511"/>
                </a:lnTo>
                <a:lnTo>
                  <a:pt x="1206131" y="20066"/>
                </a:lnTo>
                <a:lnTo>
                  <a:pt x="1206131" y="234073"/>
                </a:lnTo>
                <a:lnTo>
                  <a:pt x="977861" y="234073"/>
                </a:lnTo>
                <a:lnTo>
                  <a:pt x="986637" y="201168"/>
                </a:lnTo>
                <a:lnTo>
                  <a:pt x="1008214" y="170027"/>
                </a:lnTo>
                <a:lnTo>
                  <a:pt x="1042924" y="146824"/>
                </a:lnTo>
                <a:lnTo>
                  <a:pt x="1091057" y="137718"/>
                </a:lnTo>
                <a:lnTo>
                  <a:pt x="1143584" y="146621"/>
                </a:lnTo>
                <a:lnTo>
                  <a:pt x="1178712" y="169506"/>
                </a:lnTo>
                <a:lnTo>
                  <a:pt x="1198778" y="200583"/>
                </a:lnTo>
                <a:lnTo>
                  <a:pt x="1206131" y="234073"/>
                </a:lnTo>
                <a:lnTo>
                  <a:pt x="1206131" y="20066"/>
                </a:lnTo>
                <a:lnTo>
                  <a:pt x="1186688" y="12801"/>
                </a:lnTo>
                <a:lnTo>
                  <a:pt x="1140091" y="3225"/>
                </a:lnTo>
                <a:lnTo>
                  <a:pt x="1089177" y="0"/>
                </a:lnTo>
                <a:lnTo>
                  <a:pt x="1045146" y="3454"/>
                </a:lnTo>
                <a:lnTo>
                  <a:pt x="1002588" y="13639"/>
                </a:lnTo>
                <a:lnTo>
                  <a:pt x="962240" y="30238"/>
                </a:lnTo>
                <a:lnTo>
                  <a:pt x="924877" y="52959"/>
                </a:lnTo>
                <a:lnTo>
                  <a:pt x="891209" y="81483"/>
                </a:lnTo>
                <a:lnTo>
                  <a:pt x="861999" y="115531"/>
                </a:lnTo>
                <a:lnTo>
                  <a:pt x="837984" y="154800"/>
                </a:lnTo>
                <a:lnTo>
                  <a:pt x="819912" y="198958"/>
                </a:lnTo>
                <a:lnTo>
                  <a:pt x="808520" y="247738"/>
                </a:lnTo>
                <a:lnTo>
                  <a:pt x="804557" y="300824"/>
                </a:lnTo>
                <a:lnTo>
                  <a:pt x="808634" y="355942"/>
                </a:lnTo>
                <a:lnTo>
                  <a:pt x="820369" y="406095"/>
                </a:lnTo>
                <a:lnTo>
                  <a:pt x="839025" y="451091"/>
                </a:lnTo>
                <a:lnTo>
                  <a:pt x="863866" y="490728"/>
                </a:lnTo>
                <a:lnTo>
                  <a:pt x="894143" y="524802"/>
                </a:lnTo>
                <a:lnTo>
                  <a:pt x="929132" y="553123"/>
                </a:lnTo>
                <a:lnTo>
                  <a:pt x="968095" y="575500"/>
                </a:lnTo>
                <a:lnTo>
                  <a:pt x="1010285" y="591731"/>
                </a:lnTo>
                <a:lnTo>
                  <a:pt x="1054963" y="601611"/>
                </a:lnTo>
                <a:lnTo>
                  <a:pt x="1101394" y="604951"/>
                </a:lnTo>
                <a:lnTo>
                  <a:pt x="1160056" y="600075"/>
                </a:lnTo>
                <a:lnTo>
                  <a:pt x="1211948" y="586244"/>
                </a:lnTo>
                <a:lnTo>
                  <a:pt x="1256919" y="564616"/>
                </a:lnTo>
                <a:lnTo>
                  <a:pt x="1294803" y="536359"/>
                </a:lnTo>
                <a:lnTo>
                  <a:pt x="1325448" y="502640"/>
                </a:lnTo>
                <a:lnTo>
                  <a:pt x="1348701" y="464642"/>
                </a:lnTo>
                <a:lnTo>
                  <a:pt x="1351661" y="456882"/>
                </a:lnTo>
                <a:lnTo>
                  <a:pt x="1364411" y="423506"/>
                </a:lnTo>
                <a:lnTo>
                  <a:pt x="1218806" y="382143"/>
                </a:lnTo>
                <a:lnTo>
                  <a:pt x="1202804" y="412851"/>
                </a:lnTo>
                <a:lnTo>
                  <a:pt x="1178890" y="436435"/>
                </a:lnTo>
                <a:lnTo>
                  <a:pt x="1146149" y="451548"/>
                </a:lnTo>
                <a:lnTo>
                  <a:pt x="1103731" y="456882"/>
                </a:lnTo>
                <a:lnTo>
                  <a:pt x="1055471" y="448678"/>
                </a:lnTo>
                <a:lnTo>
                  <a:pt x="1014971" y="425856"/>
                </a:lnTo>
                <a:lnTo>
                  <a:pt x="986434" y="391045"/>
                </a:lnTo>
                <a:lnTo>
                  <a:pt x="974102" y="346887"/>
                </a:lnTo>
                <a:lnTo>
                  <a:pt x="1371447" y="346887"/>
                </a:lnTo>
                <a:lnTo>
                  <a:pt x="1372362" y="340233"/>
                </a:lnTo>
                <a:lnTo>
                  <a:pt x="1373441" y="327444"/>
                </a:lnTo>
                <a:lnTo>
                  <a:pt x="1374355" y="310870"/>
                </a:lnTo>
                <a:lnTo>
                  <a:pt x="1374736" y="292836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" name="Google Shape;104;p13"/>
          <p:cNvSpPr/>
          <p:nvPr/>
        </p:nvSpPr>
        <p:spPr>
          <a:xfrm>
            <a:off x="3454369" y="1146467"/>
            <a:ext cx="181610" cy="319405"/>
          </a:xfrm>
          <a:custGeom>
            <a:rect b="b" l="l" r="r" t="t"/>
            <a:pathLst>
              <a:path extrusionOk="0" h="319405" w="181610">
                <a:moveTo>
                  <a:pt x="0" y="0"/>
                </a:moveTo>
                <a:lnTo>
                  <a:pt x="181294" y="0"/>
                </a:lnTo>
                <a:lnTo>
                  <a:pt x="181294" y="318897"/>
                </a:lnTo>
                <a:lnTo>
                  <a:pt x="0" y="318897"/>
                </a:lnTo>
                <a:lnTo>
                  <a:pt x="0" y="0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13"/>
          <p:cNvSpPr/>
          <p:nvPr/>
        </p:nvSpPr>
        <p:spPr>
          <a:xfrm>
            <a:off x="3454362" y="1129347"/>
            <a:ext cx="2468245" cy="848994"/>
          </a:xfrm>
          <a:custGeom>
            <a:rect b="b" l="l" r="r" t="t"/>
            <a:pathLst>
              <a:path extrusionOk="0" h="848994" w="2468245">
                <a:moveTo>
                  <a:pt x="688543" y="17132"/>
                </a:moveTo>
                <a:lnTo>
                  <a:pt x="506310" y="17132"/>
                </a:lnTo>
                <a:lnTo>
                  <a:pt x="506310" y="336029"/>
                </a:lnTo>
                <a:lnTo>
                  <a:pt x="0" y="336029"/>
                </a:lnTo>
                <a:lnTo>
                  <a:pt x="0" y="507542"/>
                </a:lnTo>
                <a:lnTo>
                  <a:pt x="0" y="831519"/>
                </a:lnTo>
                <a:lnTo>
                  <a:pt x="181292" y="831519"/>
                </a:lnTo>
                <a:lnTo>
                  <a:pt x="181292" y="507542"/>
                </a:lnTo>
                <a:lnTo>
                  <a:pt x="506310" y="507542"/>
                </a:lnTo>
                <a:lnTo>
                  <a:pt x="506310" y="831519"/>
                </a:lnTo>
                <a:lnTo>
                  <a:pt x="688543" y="831519"/>
                </a:lnTo>
                <a:lnTo>
                  <a:pt x="688543" y="507542"/>
                </a:lnTo>
                <a:lnTo>
                  <a:pt x="688543" y="336029"/>
                </a:lnTo>
                <a:lnTo>
                  <a:pt x="688543" y="17132"/>
                </a:lnTo>
                <a:close/>
              </a:path>
              <a:path extrusionOk="0" h="848994" w="2468245">
                <a:moveTo>
                  <a:pt x="1246987" y="831519"/>
                </a:moveTo>
                <a:lnTo>
                  <a:pt x="1241310" y="774738"/>
                </a:lnTo>
                <a:lnTo>
                  <a:pt x="1240409" y="742683"/>
                </a:lnTo>
                <a:lnTo>
                  <a:pt x="1240409" y="721055"/>
                </a:lnTo>
                <a:lnTo>
                  <a:pt x="1240409" y="581926"/>
                </a:lnTo>
                <a:lnTo>
                  <a:pt x="1240409" y="463943"/>
                </a:lnTo>
                <a:lnTo>
                  <a:pt x="1237145" y="420865"/>
                </a:lnTo>
                <a:lnTo>
                  <a:pt x="1226947" y="380123"/>
                </a:lnTo>
                <a:lnTo>
                  <a:pt x="1209255" y="342760"/>
                </a:lnTo>
                <a:lnTo>
                  <a:pt x="1183462" y="309829"/>
                </a:lnTo>
                <a:lnTo>
                  <a:pt x="1148994" y="282384"/>
                </a:lnTo>
                <a:lnTo>
                  <a:pt x="1105281" y="261480"/>
                </a:lnTo>
                <a:lnTo>
                  <a:pt x="1051712" y="248158"/>
                </a:lnTo>
                <a:lnTo>
                  <a:pt x="987729" y="243497"/>
                </a:lnTo>
                <a:lnTo>
                  <a:pt x="929259" y="248272"/>
                </a:lnTo>
                <a:lnTo>
                  <a:pt x="879068" y="261581"/>
                </a:lnTo>
                <a:lnTo>
                  <a:pt x="836917" y="281863"/>
                </a:lnTo>
                <a:lnTo>
                  <a:pt x="802551" y="307530"/>
                </a:lnTo>
                <a:lnTo>
                  <a:pt x="775716" y="337045"/>
                </a:lnTo>
                <a:lnTo>
                  <a:pt x="743623" y="401294"/>
                </a:lnTo>
                <a:lnTo>
                  <a:pt x="737857" y="432917"/>
                </a:lnTo>
                <a:lnTo>
                  <a:pt x="889088" y="463943"/>
                </a:lnTo>
                <a:lnTo>
                  <a:pt x="897356" y="432752"/>
                </a:lnTo>
                <a:lnTo>
                  <a:pt x="916457" y="405828"/>
                </a:lnTo>
                <a:lnTo>
                  <a:pt x="946289" y="386930"/>
                </a:lnTo>
                <a:lnTo>
                  <a:pt x="986790" y="379806"/>
                </a:lnTo>
                <a:lnTo>
                  <a:pt x="1023035" y="384873"/>
                </a:lnTo>
                <a:lnTo>
                  <a:pt x="1049197" y="398487"/>
                </a:lnTo>
                <a:lnTo>
                  <a:pt x="1065047" y="418274"/>
                </a:lnTo>
                <a:lnTo>
                  <a:pt x="1070381" y="441845"/>
                </a:lnTo>
                <a:lnTo>
                  <a:pt x="1070381" y="581926"/>
                </a:lnTo>
                <a:lnTo>
                  <a:pt x="1070381" y="607314"/>
                </a:lnTo>
                <a:lnTo>
                  <a:pt x="1061364" y="662368"/>
                </a:lnTo>
                <a:lnTo>
                  <a:pt x="1037628" y="697318"/>
                </a:lnTo>
                <a:lnTo>
                  <a:pt x="1004201" y="715708"/>
                </a:lnTo>
                <a:lnTo>
                  <a:pt x="966114" y="721055"/>
                </a:lnTo>
                <a:lnTo>
                  <a:pt x="935139" y="716114"/>
                </a:lnTo>
                <a:lnTo>
                  <a:pt x="914158" y="702957"/>
                </a:lnTo>
                <a:lnTo>
                  <a:pt x="902246" y="684174"/>
                </a:lnTo>
                <a:lnTo>
                  <a:pt x="898486" y="662305"/>
                </a:lnTo>
                <a:lnTo>
                  <a:pt x="903325" y="636397"/>
                </a:lnTo>
                <a:lnTo>
                  <a:pt x="916749" y="617943"/>
                </a:lnTo>
                <a:lnTo>
                  <a:pt x="937120" y="605917"/>
                </a:lnTo>
                <a:lnTo>
                  <a:pt x="962837" y="599313"/>
                </a:lnTo>
                <a:lnTo>
                  <a:pt x="1070381" y="581926"/>
                </a:lnTo>
                <a:lnTo>
                  <a:pt x="1070381" y="441845"/>
                </a:lnTo>
                <a:lnTo>
                  <a:pt x="1048588" y="475754"/>
                </a:lnTo>
                <a:lnTo>
                  <a:pt x="894727" y="501548"/>
                </a:lnTo>
                <a:lnTo>
                  <a:pt x="849630" y="512203"/>
                </a:lnTo>
                <a:lnTo>
                  <a:pt x="809269" y="530085"/>
                </a:lnTo>
                <a:lnTo>
                  <a:pt x="775195" y="555193"/>
                </a:lnTo>
                <a:lnTo>
                  <a:pt x="748957" y="587552"/>
                </a:lnTo>
                <a:lnTo>
                  <a:pt x="732078" y="627164"/>
                </a:lnTo>
                <a:lnTo>
                  <a:pt x="726122" y="674052"/>
                </a:lnTo>
                <a:lnTo>
                  <a:pt x="732053" y="718400"/>
                </a:lnTo>
                <a:lnTo>
                  <a:pt x="749515" y="759345"/>
                </a:lnTo>
                <a:lnTo>
                  <a:pt x="777951" y="794804"/>
                </a:lnTo>
                <a:lnTo>
                  <a:pt x="816851" y="822693"/>
                </a:lnTo>
                <a:lnTo>
                  <a:pt x="865657" y="840955"/>
                </a:lnTo>
                <a:lnTo>
                  <a:pt x="923848" y="847509"/>
                </a:lnTo>
                <a:lnTo>
                  <a:pt x="976617" y="841679"/>
                </a:lnTo>
                <a:lnTo>
                  <a:pt x="1021245" y="825296"/>
                </a:lnTo>
                <a:lnTo>
                  <a:pt x="1057338" y="799909"/>
                </a:lnTo>
                <a:lnTo>
                  <a:pt x="1084478" y="767130"/>
                </a:lnTo>
                <a:lnTo>
                  <a:pt x="1085164" y="792988"/>
                </a:lnTo>
                <a:lnTo>
                  <a:pt x="1086764" y="812190"/>
                </a:lnTo>
                <a:lnTo>
                  <a:pt x="1088644" y="824966"/>
                </a:lnTo>
                <a:lnTo>
                  <a:pt x="1090117" y="831519"/>
                </a:lnTo>
                <a:lnTo>
                  <a:pt x="1246987" y="831519"/>
                </a:lnTo>
                <a:close/>
              </a:path>
              <a:path extrusionOk="0" h="848994" w="2468245">
                <a:moveTo>
                  <a:pt x="1851926" y="650087"/>
                </a:moveTo>
                <a:lnTo>
                  <a:pt x="1698345" y="602602"/>
                </a:lnTo>
                <a:lnTo>
                  <a:pt x="1684007" y="633945"/>
                </a:lnTo>
                <a:lnTo>
                  <a:pt x="1659775" y="661187"/>
                </a:lnTo>
                <a:lnTo>
                  <a:pt x="1625231" y="680402"/>
                </a:lnTo>
                <a:lnTo>
                  <a:pt x="1579981" y="687692"/>
                </a:lnTo>
                <a:lnTo>
                  <a:pt x="1538389" y="681736"/>
                </a:lnTo>
                <a:lnTo>
                  <a:pt x="1501952" y="664171"/>
                </a:lnTo>
                <a:lnTo>
                  <a:pt x="1473022" y="635495"/>
                </a:lnTo>
                <a:lnTo>
                  <a:pt x="1453946" y="596176"/>
                </a:lnTo>
                <a:lnTo>
                  <a:pt x="1447063" y="546671"/>
                </a:lnTo>
                <a:lnTo>
                  <a:pt x="1453705" y="496481"/>
                </a:lnTo>
                <a:lnTo>
                  <a:pt x="1472196" y="456742"/>
                </a:lnTo>
                <a:lnTo>
                  <a:pt x="1500428" y="427850"/>
                </a:lnTo>
                <a:lnTo>
                  <a:pt x="1536280" y="410210"/>
                </a:lnTo>
                <a:lnTo>
                  <a:pt x="1577632" y="404241"/>
                </a:lnTo>
                <a:lnTo>
                  <a:pt x="1622361" y="411391"/>
                </a:lnTo>
                <a:lnTo>
                  <a:pt x="1655775" y="430390"/>
                </a:lnTo>
                <a:lnTo>
                  <a:pt x="1678889" y="457593"/>
                </a:lnTo>
                <a:lnTo>
                  <a:pt x="1692706" y="489331"/>
                </a:lnTo>
                <a:lnTo>
                  <a:pt x="1848637" y="441845"/>
                </a:lnTo>
                <a:lnTo>
                  <a:pt x="1836026" y="404037"/>
                </a:lnTo>
                <a:lnTo>
                  <a:pt x="1817204" y="367830"/>
                </a:lnTo>
                <a:lnTo>
                  <a:pt x="1792185" y="334264"/>
                </a:lnTo>
                <a:lnTo>
                  <a:pt x="1760982" y="304419"/>
                </a:lnTo>
                <a:lnTo>
                  <a:pt x="1723593" y="279361"/>
                </a:lnTo>
                <a:lnTo>
                  <a:pt x="1680019" y="260146"/>
                </a:lnTo>
                <a:lnTo>
                  <a:pt x="1630273" y="247827"/>
                </a:lnTo>
                <a:lnTo>
                  <a:pt x="1574342" y="243497"/>
                </a:lnTo>
                <a:lnTo>
                  <a:pt x="1525181" y="247167"/>
                </a:lnTo>
                <a:lnTo>
                  <a:pt x="1478699" y="257924"/>
                </a:lnTo>
                <a:lnTo>
                  <a:pt x="1435481" y="275310"/>
                </a:lnTo>
                <a:lnTo>
                  <a:pt x="1396111" y="298907"/>
                </a:lnTo>
                <a:lnTo>
                  <a:pt x="1361173" y="328269"/>
                </a:lnTo>
                <a:lnTo>
                  <a:pt x="1331277" y="362991"/>
                </a:lnTo>
                <a:lnTo>
                  <a:pt x="1306995" y="402615"/>
                </a:lnTo>
                <a:lnTo>
                  <a:pt x="1288923" y="446735"/>
                </a:lnTo>
                <a:lnTo>
                  <a:pt x="1277645" y="494893"/>
                </a:lnTo>
                <a:lnTo>
                  <a:pt x="1273759" y="546671"/>
                </a:lnTo>
                <a:lnTo>
                  <a:pt x="1277747" y="598068"/>
                </a:lnTo>
                <a:lnTo>
                  <a:pt x="1289329" y="645922"/>
                </a:lnTo>
                <a:lnTo>
                  <a:pt x="1307858" y="689800"/>
                </a:lnTo>
                <a:lnTo>
                  <a:pt x="1332712" y="729246"/>
                </a:lnTo>
                <a:lnTo>
                  <a:pt x="1363294" y="763828"/>
                </a:lnTo>
                <a:lnTo>
                  <a:pt x="1398943" y="793115"/>
                </a:lnTo>
                <a:lnTo>
                  <a:pt x="1439062" y="816660"/>
                </a:lnTo>
                <a:lnTo>
                  <a:pt x="1483029" y="834021"/>
                </a:lnTo>
                <a:lnTo>
                  <a:pt x="1530210" y="844765"/>
                </a:lnTo>
                <a:lnTo>
                  <a:pt x="1579981" y="848448"/>
                </a:lnTo>
                <a:lnTo>
                  <a:pt x="1634451" y="844003"/>
                </a:lnTo>
                <a:lnTo>
                  <a:pt x="1683308" y="831456"/>
                </a:lnTo>
                <a:lnTo>
                  <a:pt x="1726425" y="811949"/>
                </a:lnTo>
                <a:lnTo>
                  <a:pt x="1763687" y="786625"/>
                </a:lnTo>
                <a:lnTo>
                  <a:pt x="1794979" y="756640"/>
                </a:lnTo>
                <a:lnTo>
                  <a:pt x="1820202" y="723112"/>
                </a:lnTo>
                <a:lnTo>
                  <a:pt x="1839214" y="687222"/>
                </a:lnTo>
                <a:lnTo>
                  <a:pt x="1851926" y="650087"/>
                </a:lnTo>
                <a:close/>
              </a:path>
              <a:path extrusionOk="0" h="848994" w="2468245">
                <a:moveTo>
                  <a:pt x="2468143" y="831519"/>
                </a:moveTo>
                <a:lnTo>
                  <a:pt x="2241283" y="500608"/>
                </a:lnTo>
                <a:lnTo>
                  <a:pt x="2463914" y="260413"/>
                </a:lnTo>
                <a:lnTo>
                  <a:pt x="2237524" y="260413"/>
                </a:lnTo>
                <a:lnTo>
                  <a:pt x="2064219" y="452196"/>
                </a:lnTo>
                <a:lnTo>
                  <a:pt x="2064219" y="0"/>
                </a:lnTo>
                <a:lnTo>
                  <a:pt x="1889963" y="0"/>
                </a:lnTo>
                <a:lnTo>
                  <a:pt x="1889963" y="831519"/>
                </a:lnTo>
                <a:lnTo>
                  <a:pt x="2064219" y="831519"/>
                </a:lnTo>
                <a:lnTo>
                  <a:pt x="2064219" y="691451"/>
                </a:lnTo>
                <a:lnTo>
                  <a:pt x="2120582" y="630339"/>
                </a:lnTo>
                <a:lnTo>
                  <a:pt x="2254910" y="831519"/>
                </a:lnTo>
                <a:lnTo>
                  <a:pt x="2468143" y="831519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" name="Google Shape;106;p13"/>
          <p:cNvSpPr/>
          <p:nvPr/>
        </p:nvSpPr>
        <p:spPr>
          <a:xfrm>
            <a:off x="602039" y="2037480"/>
            <a:ext cx="684530" cy="817244"/>
          </a:xfrm>
          <a:custGeom>
            <a:rect b="b" l="l" r="r" t="t"/>
            <a:pathLst>
              <a:path extrusionOk="0" h="817244" w="684530">
                <a:moveTo>
                  <a:pt x="684314" y="646786"/>
                </a:moveTo>
                <a:lnTo>
                  <a:pt x="0" y="646786"/>
                </a:lnTo>
                <a:lnTo>
                  <a:pt x="0" y="445606"/>
                </a:lnTo>
                <a:lnTo>
                  <a:pt x="334877" y="0"/>
                </a:lnTo>
                <a:lnTo>
                  <a:pt x="569714" y="0"/>
                </a:lnTo>
                <a:lnTo>
                  <a:pt x="569714" y="211521"/>
                </a:lnTo>
                <a:lnTo>
                  <a:pt x="372451" y="211521"/>
                </a:lnTo>
                <a:lnTo>
                  <a:pt x="173779" y="480859"/>
                </a:lnTo>
                <a:lnTo>
                  <a:pt x="684314" y="480859"/>
                </a:lnTo>
                <a:lnTo>
                  <a:pt x="684314" y="646786"/>
                </a:lnTo>
                <a:close/>
              </a:path>
              <a:path extrusionOk="0" h="817244" w="684530">
                <a:moveTo>
                  <a:pt x="569714" y="480859"/>
                </a:moveTo>
                <a:lnTo>
                  <a:pt x="372451" y="480859"/>
                </a:lnTo>
                <a:lnTo>
                  <a:pt x="372451" y="211521"/>
                </a:lnTo>
                <a:lnTo>
                  <a:pt x="569714" y="211521"/>
                </a:lnTo>
                <a:lnTo>
                  <a:pt x="569714" y="480859"/>
                </a:lnTo>
                <a:close/>
              </a:path>
              <a:path extrusionOk="0" h="817244" w="684530">
                <a:moveTo>
                  <a:pt x="569714" y="816944"/>
                </a:moveTo>
                <a:lnTo>
                  <a:pt x="372451" y="816944"/>
                </a:lnTo>
                <a:lnTo>
                  <a:pt x="372451" y="646786"/>
                </a:lnTo>
                <a:lnTo>
                  <a:pt x="569714" y="646786"/>
                </a:lnTo>
                <a:lnTo>
                  <a:pt x="569714" y="816944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Google Shape;107;p13"/>
          <p:cNvSpPr/>
          <p:nvPr/>
        </p:nvSpPr>
        <p:spPr>
          <a:xfrm>
            <a:off x="1392500" y="2040030"/>
            <a:ext cx="181609" cy="319405"/>
          </a:xfrm>
          <a:custGeom>
            <a:rect b="b" l="l" r="r" t="t"/>
            <a:pathLst>
              <a:path extrusionOk="0" h="319405" w="181609">
                <a:moveTo>
                  <a:pt x="0" y="0"/>
                </a:moveTo>
                <a:lnTo>
                  <a:pt x="181294" y="0"/>
                </a:lnTo>
                <a:lnTo>
                  <a:pt x="181294" y="318897"/>
                </a:lnTo>
                <a:lnTo>
                  <a:pt x="0" y="318897"/>
                </a:lnTo>
                <a:lnTo>
                  <a:pt x="0" y="0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13"/>
          <p:cNvSpPr/>
          <p:nvPr/>
        </p:nvSpPr>
        <p:spPr>
          <a:xfrm>
            <a:off x="1392491" y="2040038"/>
            <a:ext cx="688975" cy="814705"/>
          </a:xfrm>
          <a:custGeom>
            <a:rect b="b" l="l" r="r" t="t"/>
            <a:pathLst>
              <a:path extrusionOk="0" h="814705" w="688975">
                <a:moveTo>
                  <a:pt x="688543" y="0"/>
                </a:moveTo>
                <a:lnTo>
                  <a:pt x="505841" y="0"/>
                </a:lnTo>
                <a:lnTo>
                  <a:pt x="505841" y="318897"/>
                </a:lnTo>
                <a:lnTo>
                  <a:pt x="0" y="318897"/>
                </a:lnTo>
                <a:lnTo>
                  <a:pt x="0" y="490410"/>
                </a:lnTo>
                <a:lnTo>
                  <a:pt x="0" y="814387"/>
                </a:lnTo>
                <a:lnTo>
                  <a:pt x="181292" y="814387"/>
                </a:lnTo>
                <a:lnTo>
                  <a:pt x="181292" y="490410"/>
                </a:lnTo>
                <a:lnTo>
                  <a:pt x="505841" y="490410"/>
                </a:lnTo>
                <a:lnTo>
                  <a:pt x="505841" y="814387"/>
                </a:lnTo>
                <a:lnTo>
                  <a:pt x="688543" y="814387"/>
                </a:lnTo>
                <a:lnTo>
                  <a:pt x="688543" y="490410"/>
                </a:lnTo>
                <a:lnTo>
                  <a:pt x="688543" y="318897"/>
                </a:lnTo>
                <a:lnTo>
                  <a:pt x="688543" y="0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" name="Google Shape;109;p13"/>
          <p:cNvSpPr/>
          <p:nvPr/>
        </p:nvSpPr>
        <p:spPr>
          <a:xfrm>
            <a:off x="2133638" y="2266403"/>
            <a:ext cx="1099185" cy="605154"/>
          </a:xfrm>
          <a:custGeom>
            <a:rect b="b" l="l" r="r" t="t"/>
            <a:pathLst>
              <a:path extrusionOk="0" h="605154" w="1099185">
                <a:moveTo>
                  <a:pt x="570191" y="292836"/>
                </a:moveTo>
                <a:lnTo>
                  <a:pt x="566953" y="239979"/>
                </a:lnTo>
                <a:lnTo>
                  <a:pt x="557441" y="191808"/>
                </a:lnTo>
                <a:lnTo>
                  <a:pt x="541870" y="148526"/>
                </a:lnTo>
                <a:lnTo>
                  <a:pt x="535813" y="137718"/>
                </a:lnTo>
                <a:lnTo>
                  <a:pt x="520496" y="110363"/>
                </a:lnTo>
                <a:lnTo>
                  <a:pt x="493572" y="77495"/>
                </a:lnTo>
                <a:lnTo>
                  <a:pt x="461327" y="50139"/>
                </a:lnTo>
                <a:lnTo>
                  <a:pt x="424027" y="28511"/>
                </a:lnTo>
                <a:lnTo>
                  <a:pt x="401574" y="20154"/>
                </a:lnTo>
                <a:lnTo>
                  <a:pt x="401574" y="234086"/>
                </a:lnTo>
                <a:lnTo>
                  <a:pt x="172847" y="234086"/>
                </a:lnTo>
                <a:lnTo>
                  <a:pt x="181876" y="201180"/>
                </a:lnTo>
                <a:lnTo>
                  <a:pt x="203606" y="170040"/>
                </a:lnTo>
                <a:lnTo>
                  <a:pt x="238366" y="146824"/>
                </a:lnTo>
                <a:lnTo>
                  <a:pt x="286499" y="137718"/>
                </a:lnTo>
                <a:lnTo>
                  <a:pt x="339026" y="146634"/>
                </a:lnTo>
                <a:lnTo>
                  <a:pt x="374154" y="169506"/>
                </a:lnTo>
                <a:lnTo>
                  <a:pt x="394220" y="200583"/>
                </a:lnTo>
                <a:lnTo>
                  <a:pt x="401574" y="234086"/>
                </a:lnTo>
                <a:lnTo>
                  <a:pt x="401574" y="20154"/>
                </a:lnTo>
                <a:lnTo>
                  <a:pt x="381889" y="12814"/>
                </a:lnTo>
                <a:lnTo>
                  <a:pt x="335191" y="3238"/>
                </a:lnTo>
                <a:lnTo>
                  <a:pt x="284149" y="0"/>
                </a:lnTo>
                <a:lnTo>
                  <a:pt x="240245" y="3454"/>
                </a:lnTo>
                <a:lnTo>
                  <a:pt x="197789" y="13639"/>
                </a:lnTo>
                <a:lnTo>
                  <a:pt x="157530" y="30238"/>
                </a:lnTo>
                <a:lnTo>
                  <a:pt x="120218" y="52959"/>
                </a:lnTo>
                <a:lnTo>
                  <a:pt x="86601" y="81495"/>
                </a:lnTo>
                <a:lnTo>
                  <a:pt x="57416" y="115531"/>
                </a:lnTo>
                <a:lnTo>
                  <a:pt x="33413" y="154800"/>
                </a:lnTo>
                <a:lnTo>
                  <a:pt x="15354" y="198970"/>
                </a:lnTo>
                <a:lnTo>
                  <a:pt x="3962" y="247738"/>
                </a:lnTo>
                <a:lnTo>
                  <a:pt x="0" y="300824"/>
                </a:lnTo>
                <a:lnTo>
                  <a:pt x="4076" y="355942"/>
                </a:lnTo>
                <a:lnTo>
                  <a:pt x="15811" y="406095"/>
                </a:lnTo>
                <a:lnTo>
                  <a:pt x="34467" y="451091"/>
                </a:lnTo>
                <a:lnTo>
                  <a:pt x="59309" y="490728"/>
                </a:lnTo>
                <a:lnTo>
                  <a:pt x="89585" y="524802"/>
                </a:lnTo>
                <a:lnTo>
                  <a:pt x="124587" y="553135"/>
                </a:lnTo>
                <a:lnTo>
                  <a:pt x="163537" y="575500"/>
                </a:lnTo>
                <a:lnTo>
                  <a:pt x="205727" y="591731"/>
                </a:lnTo>
                <a:lnTo>
                  <a:pt x="250405" y="601611"/>
                </a:lnTo>
                <a:lnTo>
                  <a:pt x="296837" y="604951"/>
                </a:lnTo>
                <a:lnTo>
                  <a:pt x="355498" y="600100"/>
                </a:lnTo>
                <a:lnTo>
                  <a:pt x="407390" y="586333"/>
                </a:lnTo>
                <a:lnTo>
                  <a:pt x="452361" y="564769"/>
                </a:lnTo>
                <a:lnTo>
                  <a:pt x="490245" y="536562"/>
                </a:lnTo>
                <a:lnTo>
                  <a:pt x="520890" y="502856"/>
                </a:lnTo>
                <a:lnTo>
                  <a:pt x="544144" y="464794"/>
                </a:lnTo>
                <a:lnTo>
                  <a:pt x="547154" y="456882"/>
                </a:lnTo>
                <a:lnTo>
                  <a:pt x="559854" y="423506"/>
                </a:lnTo>
                <a:lnTo>
                  <a:pt x="414248" y="382143"/>
                </a:lnTo>
                <a:lnTo>
                  <a:pt x="398259" y="412864"/>
                </a:lnTo>
                <a:lnTo>
                  <a:pt x="374332" y="436435"/>
                </a:lnTo>
                <a:lnTo>
                  <a:pt x="341604" y="451548"/>
                </a:lnTo>
                <a:lnTo>
                  <a:pt x="299186" y="456882"/>
                </a:lnTo>
                <a:lnTo>
                  <a:pt x="250863" y="448754"/>
                </a:lnTo>
                <a:lnTo>
                  <a:pt x="210235" y="426034"/>
                </a:lnTo>
                <a:lnTo>
                  <a:pt x="181686" y="391248"/>
                </a:lnTo>
                <a:lnTo>
                  <a:pt x="169557" y="346887"/>
                </a:lnTo>
                <a:lnTo>
                  <a:pt x="566432" y="346887"/>
                </a:lnTo>
                <a:lnTo>
                  <a:pt x="567613" y="340233"/>
                </a:lnTo>
                <a:lnTo>
                  <a:pt x="568833" y="327444"/>
                </a:lnTo>
                <a:lnTo>
                  <a:pt x="569798" y="310870"/>
                </a:lnTo>
                <a:lnTo>
                  <a:pt x="570191" y="292836"/>
                </a:lnTo>
                <a:close/>
              </a:path>
              <a:path extrusionOk="0" h="605154" w="1099185">
                <a:moveTo>
                  <a:pt x="1099032" y="588022"/>
                </a:moveTo>
                <a:lnTo>
                  <a:pt x="1092898" y="531507"/>
                </a:lnTo>
                <a:lnTo>
                  <a:pt x="1091996" y="499656"/>
                </a:lnTo>
                <a:lnTo>
                  <a:pt x="1091996" y="477570"/>
                </a:lnTo>
                <a:lnTo>
                  <a:pt x="1091996" y="338899"/>
                </a:lnTo>
                <a:lnTo>
                  <a:pt x="1091996" y="220446"/>
                </a:lnTo>
                <a:lnTo>
                  <a:pt x="1088720" y="177368"/>
                </a:lnTo>
                <a:lnTo>
                  <a:pt x="1078572" y="136779"/>
                </a:lnTo>
                <a:lnTo>
                  <a:pt x="1078534" y="136626"/>
                </a:lnTo>
                <a:lnTo>
                  <a:pt x="1060831" y="99263"/>
                </a:lnTo>
                <a:lnTo>
                  <a:pt x="1035050" y="66332"/>
                </a:lnTo>
                <a:lnTo>
                  <a:pt x="1000582" y="38887"/>
                </a:lnTo>
                <a:lnTo>
                  <a:pt x="956856" y="17983"/>
                </a:lnTo>
                <a:lnTo>
                  <a:pt x="903300" y="4673"/>
                </a:lnTo>
                <a:lnTo>
                  <a:pt x="839304" y="0"/>
                </a:lnTo>
                <a:lnTo>
                  <a:pt x="773188" y="6223"/>
                </a:lnTo>
                <a:lnTo>
                  <a:pt x="717880" y="23329"/>
                </a:lnTo>
                <a:lnTo>
                  <a:pt x="672985" y="48945"/>
                </a:lnTo>
                <a:lnTo>
                  <a:pt x="638098" y="80733"/>
                </a:lnTo>
                <a:lnTo>
                  <a:pt x="612813" y="116306"/>
                </a:lnTo>
                <a:lnTo>
                  <a:pt x="596722" y="153327"/>
                </a:lnTo>
                <a:lnTo>
                  <a:pt x="589445" y="189420"/>
                </a:lnTo>
                <a:lnTo>
                  <a:pt x="740676" y="220446"/>
                </a:lnTo>
                <a:lnTo>
                  <a:pt x="748944" y="189534"/>
                </a:lnTo>
                <a:lnTo>
                  <a:pt x="768032" y="162750"/>
                </a:lnTo>
                <a:lnTo>
                  <a:pt x="797877" y="143903"/>
                </a:lnTo>
                <a:lnTo>
                  <a:pt x="838365" y="136779"/>
                </a:lnTo>
                <a:lnTo>
                  <a:pt x="874610" y="141782"/>
                </a:lnTo>
                <a:lnTo>
                  <a:pt x="900772" y="155282"/>
                </a:lnTo>
                <a:lnTo>
                  <a:pt x="916635" y="175056"/>
                </a:lnTo>
                <a:lnTo>
                  <a:pt x="921969" y="198831"/>
                </a:lnTo>
                <a:lnTo>
                  <a:pt x="921969" y="338899"/>
                </a:lnTo>
                <a:lnTo>
                  <a:pt x="921969" y="363816"/>
                </a:lnTo>
                <a:lnTo>
                  <a:pt x="912939" y="418871"/>
                </a:lnTo>
                <a:lnTo>
                  <a:pt x="889215" y="453834"/>
                </a:lnTo>
                <a:lnTo>
                  <a:pt x="855789" y="472224"/>
                </a:lnTo>
                <a:lnTo>
                  <a:pt x="817702" y="477570"/>
                </a:lnTo>
                <a:lnTo>
                  <a:pt x="786726" y="472617"/>
                </a:lnTo>
                <a:lnTo>
                  <a:pt x="765746" y="459524"/>
                </a:lnTo>
                <a:lnTo>
                  <a:pt x="753833" y="440880"/>
                </a:lnTo>
                <a:lnTo>
                  <a:pt x="750074" y="419277"/>
                </a:lnTo>
                <a:lnTo>
                  <a:pt x="754900" y="393166"/>
                </a:lnTo>
                <a:lnTo>
                  <a:pt x="768324" y="374688"/>
                </a:lnTo>
                <a:lnTo>
                  <a:pt x="788708" y="362635"/>
                </a:lnTo>
                <a:lnTo>
                  <a:pt x="814412" y="355828"/>
                </a:lnTo>
                <a:lnTo>
                  <a:pt x="921969" y="338899"/>
                </a:lnTo>
                <a:lnTo>
                  <a:pt x="921969" y="198831"/>
                </a:lnTo>
                <a:lnTo>
                  <a:pt x="900176" y="232473"/>
                </a:lnTo>
                <a:lnTo>
                  <a:pt x="746785" y="258521"/>
                </a:lnTo>
                <a:lnTo>
                  <a:pt x="701484" y="268986"/>
                </a:lnTo>
                <a:lnTo>
                  <a:pt x="660984" y="286727"/>
                </a:lnTo>
                <a:lnTo>
                  <a:pt x="626833" y="311759"/>
                </a:lnTo>
                <a:lnTo>
                  <a:pt x="600557" y="344068"/>
                </a:lnTo>
                <a:lnTo>
                  <a:pt x="583666" y="383679"/>
                </a:lnTo>
                <a:lnTo>
                  <a:pt x="577697" y="430555"/>
                </a:lnTo>
                <a:lnTo>
                  <a:pt x="583641" y="474903"/>
                </a:lnTo>
                <a:lnTo>
                  <a:pt x="601091" y="515848"/>
                </a:lnTo>
                <a:lnTo>
                  <a:pt x="629539" y="551307"/>
                </a:lnTo>
                <a:lnTo>
                  <a:pt x="668439" y="579196"/>
                </a:lnTo>
                <a:lnTo>
                  <a:pt x="717245" y="597458"/>
                </a:lnTo>
                <a:lnTo>
                  <a:pt x="775436" y="604012"/>
                </a:lnTo>
                <a:lnTo>
                  <a:pt x="828205" y="598258"/>
                </a:lnTo>
                <a:lnTo>
                  <a:pt x="872832" y="581977"/>
                </a:lnTo>
                <a:lnTo>
                  <a:pt x="908913" y="556615"/>
                </a:lnTo>
                <a:lnTo>
                  <a:pt x="936066" y="523633"/>
                </a:lnTo>
                <a:lnTo>
                  <a:pt x="936739" y="549490"/>
                </a:lnTo>
                <a:lnTo>
                  <a:pt x="938352" y="568693"/>
                </a:lnTo>
                <a:lnTo>
                  <a:pt x="940219" y="581469"/>
                </a:lnTo>
                <a:lnTo>
                  <a:pt x="941692" y="588022"/>
                </a:lnTo>
                <a:lnTo>
                  <a:pt x="1099032" y="588022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13"/>
          <p:cNvSpPr/>
          <p:nvPr/>
        </p:nvSpPr>
        <p:spPr>
          <a:xfrm>
            <a:off x="3302190" y="2022919"/>
            <a:ext cx="602614" cy="842010"/>
          </a:xfrm>
          <a:custGeom>
            <a:rect b="b" l="l" r="r" t="t"/>
            <a:pathLst>
              <a:path extrusionOk="0" h="842010" w="602614">
                <a:moveTo>
                  <a:pt x="174244" y="0"/>
                </a:moveTo>
                <a:lnTo>
                  <a:pt x="0" y="0"/>
                </a:lnTo>
                <a:lnTo>
                  <a:pt x="0" y="831507"/>
                </a:lnTo>
                <a:lnTo>
                  <a:pt x="174244" y="831507"/>
                </a:lnTo>
                <a:lnTo>
                  <a:pt x="174244" y="0"/>
                </a:lnTo>
                <a:close/>
              </a:path>
              <a:path extrusionOk="0" h="842010" w="602614">
                <a:moveTo>
                  <a:pt x="602589" y="260870"/>
                </a:moveTo>
                <a:lnTo>
                  <a:pt x="491274" y="260870"/>
                </a:lnTo>
                <a:lnTo>
                  <a:pt x="491274" y="94005"/>
                </a:lnTo>
                <a:lnTo>
                  <a:pt x="335343" y="94005"/>
                </a:lnTo>
                <a:lnTo>
                  <a:pt x="335343" y="167805"/>
                </a:lnTo>
                <a:lnTo>
                  <a:pt x="329933" y="204558"/>
                </a:lnTo>
                <a:lnTo>
                  <a:pt x="313563" y="234073"/>
                </a:lnTo>
                <a:lnTo>
                  <a:pt x="286004" y="253733"/>
                </a:lnTo>
                <a:lnTo>
                  <a:pt x="247040" y="260870"/>
                </a:lnTo>
                <a:lnTo>
                  <a:pt x="217932" y="260870"/>
                </a:lnTo>
                <a:lnTo>
                  <a:pt x="217932" y="413639"/>
                </a:lnTo>
                <a:lnTo>
                  <a:pt x="318909" y="413639"/>
                </a:lnTo>
                <a:lnTo>
                  <a:pt x="318909" y="658063"/>
                </a:lnTo>
                <a:lnTo>
                  <a:pt x="323253" y="704062"/>
                </a:lnTo>
                <a:lnTo>
                  <a:pt x="336003" y="744245"/>
                </a:lnTo>
                <a:lnTo>
                  <a:pt x="356692" y="778154"/>
                </a:lnTo>
                <a:lnTo>
                  <a:pt x="384848" y="805332"/>
                </a:lnTo>
                <a:lnTo>
                  <a:pt x="420027" y="825309"/>
                </a:lnTo>
                <a:lnTo>
                  <a:pt x="461759" y="837641"/>
                </a:lnTo>
                <a:lnTo>
                  <a:pt x="509600" y="841857"/>
                </a:lnTo>
                <a:lnTo>
                  <a:pt x="545947" y="839812"/>
                </a:lnTo>
                <a:lnTo>
                  <a:pt x="572884" y="835101"/>
                </a:lnTo>
                <a:lnTo>
                  <a:pt x="590829" y="829754"/>
                </a:lnTo>
                <a:lnTo>
                  <a:pt x="600240" y="825868"/>
                </a:lnTo>
                <a:lnTo>
                  <a:pt x="600240" y="681101"/>
                </a:lnTo>
                <a:lnTo>
                  <a:pt x="591261" y="682967"/>
                </a:lnTo>
                <a:lnTo>
                  <a:pt x="580224" y="684796"/>
                </a:lnTo>
                <a:lnTo>
                  <a:pt x="567677" y="686181"/>
                </a:lnTo>
                <a:lnTo>
                  <a:pt x="554215" y="686739"/>
                </a:lnTo>
                <a:lnTo>
                  <a:pt x="528523" y="684022"/>
                </a:lnTo>
                <a:lnTo>
                  <a:pt x="508660" y="674509"/>
                </a:lnTo>
                <a:lnTo>
                  <a:pt x="495820" y="656196"/>
                </a:lnTo>
                <a:lnTo>
                  <a:pt x="491274" y="627037"/>
                </a:lnTo>
                <a:lnTo>
                  <a:pt x="491274" y="413639"/>
                </a:lnTo>
                <a:lnTo>
                  <a:pt x="602589" y="413639"/>
                </a:lnTo>
                <a:lnTo>
                  <a:pt x="602589" y="260870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13"/>
          <p:cNvSpPr/>
          <p:nvPr/>
        </p:nvSpPr>
        <p:spPr>
          <a:xfrm>
            <a:off x="3963495" y="2022908"/>
            <a:ext cx="535939" cy="831850"/>
          </a:xfrm>
          <a:custGeom>
            <a:rect b="b" l="l" r="r" t="t"/>
            <a:pathLst>
              <a:path extrusionOk="0" h="831850" w="535939">
                <a:moveTo>
                  <a:pt x="535897" y="831515"/>
                </a:moveTo>
                <a:lnTo>
                  <a:pt x="361179" y="831515"/>
                </a:lnTo>
                <a:lnTo>
                  <a:pt x="361179" y="502952"/>
                </a:lnTo>
                <a:lnTo>
                  <a:pt x="355565" y="463732"/>
                </a:lnTo>
                <a:lnTo>
                  <a:pt x="338458" y="432444"/>
                </a:lnTo>
                <a:lnTo>
                  <a:pt x="309463" y="411733"/>
                </a:lnTo>
                <a:lnTo>
                  <a:pt x="268183" y="404241"/>
                </a:lnTo>
                <a:lnTo>
                  <a:pt x="230785" y="411160"/>
                </a:lnTo>
                <a:lnTo>
                  <a:pt x="201842" y="430329"/>
                </a:lnTo>
                <a:lnTo>
                  <a:pt x="182585" y="459369"/>
                </a:lnTo>
                <a:lnTo>
                  <a:pt x="174249" y="495901"/>
                </a:lnTo>
                <a:lnTo>
                  <a:pt x="174249" y="831515"/>
                </a:lnTo>
                <a:lnTo>
                  <a:pt x="0" y="831515"/>
                </a:lnTo>
                <a:lnTo>
                  <a:pt x="0" y="0"/>
                </a:lnTo>
                <a:lnTo>
                  <a:pt x="174249" y="0"/>
                </a:lnTo>
                <a:lnTo>
                  <a:pt x="174249" y="297540"/>
                </a:lnTo>
                <a:lnTo>
                  <a:pt x="204990" y="274390"/>
                </a:lnTo>
                <a:lnTo>
                  <a:pt x="241588" y="258291"/>
                </a:lnTo>
                <a:lnTo>
                  <a:pt x="280916" y="248890"/>
                </a:lnTo>
                <a:lnTo>
                  <a:pt x="319847" y="245835"/>
                </a:lnTo>
                <a:lnTo>
                  <a:pt x="372012" y="250463"/>
                </a:lnTo>
                <a:lnTo>
                  <a:pt x="416615" y="263733"/>
                </a:lnTo>
                <a:lnTo>
                  <a:pt x="453842" y="284727"/>
                </a:lnTo>
                <a:lnTo>
                  <a:pt x="483881" y="312523"/>
                </a:lnTo>
                <a:lnTo>
                  <a:pt x="506919" y="346202"/>
                </a:lnTo>
                <a:lnTo>
                  <a:pt x="523143" y="384844"/>
                </a:lnTo>
                <a:lnTo>
                  <a:pt x="532740" y="427530"/>
                </a:lnTo>
                <a:lnTo>
                  <a:pt x="535897" y="473338"/>
                </a:lnTo>
                <a:lnTo>
                  <a:pt x="535897" y="831515"/>
                </a:lnTo>
                <a:close/>
              </a:path>
            </a:pathLst>
          </a:custGeom>
          <a:solidFill>
            <a:srgbClr val="161C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" name="Google Shape;112;p13"/>
          <p:cNvSpPr/>
          <p:nvPr/>
        </p:nvSpPr>
        <p:spPr>
          <a:xfrm>
            <a:off x="6113193" y="827575"/>
            <a:ext cx="5347800" cy="2037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" name="Google Shape;113;p13"/>
          <p:cNvSpPr/>
          <p:nvPr/>
        </p:nvSpPr>
        <p:spPr>
          <a:xfrm>
            <a:off x="633021" y="5207340"/>
            <a:ext cx="10666417" cy="11889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13"/>
          <p:cNvSpPr txBox="1"/>
          <p:nvPr/>
        </p:nvSpPr>
        <p:spPr>
          <a:xfrm>
            <a:off x="3376213" y="3784025"/>
            <a:ext cx="462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351C75"/>
                </a:solidFill>
              </a:rPr>
              <a:t>Team New Futures</a:t>
            </a:r>
            <a:endParaRPr b="1" sz="3800">
              <a:solidFill>
                <a:srgbClr val="351C75"/>
              </a:solidFill>
            </a:endParaRPr>
          </a:p>
        </p:txBody>
      </p:sp>
      <p:pic>
        <p:nvPicPr>
          <p:cNvPr id="115" name="Google Shape;11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3600" y="3722125"/>
            <a:ext cx="1042191" cy="90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/>
          <p:nvPr/>
        </p:nvSpPr>
        <p:spPr>
          <a:xfrm>
            <a:off x="602050" y="29475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999999"/>
                </a:solidFill>
              </a:rPr>
              <a:t>May 16, 2021</a:t>
            </a:r>
            <a:endParaRPr sz="1900">
              <a:solidFill>
                <a:srgbClr val="999999"/>
              </a:solidFill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10995800" y="57700"/>
            <a:ext cx="11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Team 1.05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592665" y="352041"/>
            <a:ext cx="101811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50"/>
              <a:t>The Problem</a:t>
            </a:r>
            <a:endParaRPr sz="3750"/>
          </a:p>
        </p:txBody>
      </p:sp>
      <p:sp>
        <p:nvSpPr>
          <p:cNvPr id="123" name="Google Shape;123;p14"/>
          <p:cNvSpPr txBox="1"/>
          <p:nvPr/>
        </p:nvSpPr>
        <p:spPr>
          <a:xfrm>
            <a:off x="11798470" y="6432604"/>
            <a:ext cx="1899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10995800" y="57700"/>
            <a:ext cx="11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Team 1.05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650" y="1094725"/>
            <a:ext cx="7168699" cy="477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592667" y="302021"/>
            <a:ext cx="11006700" cy="118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50"/>
              <a:t>Our Solution: </a:t>
            </a:r>
            <a:r>
              <a:rPr lang="en-US" sz="3750"/>
              <a:t>Open Bookings</a:t>
            </a:r>
            <a:endParaRPr sz="3750"/>
          </a:p>
        </p:txBody>
      </p:sp>
      <p:pic>
        <p:nvPicPr>
          <p:cNvPr id="131" name="Google Shape;131;p15" title="2021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762" y="1046975"/>
            <a:ext cx="7926475" cy="55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10995800" y="57700"/>
            <a:ext cx="11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Team 1.05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592665" y="352041"/>
            <a:ext cx="101811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50"/>
              <a:t>As of May 8, 2021...</a:t>
            </a:r>
            <a:endParaRPr sz="3750"/>
          </a:p>
        </p:txBody>
      </p:sp>
      <p:sp>
        <p:nvSpPr>
          <p:cNvPr id="138" name="Google Shape;138;p16"/>
          <p:cNvSpPr txBox="1"/>
          <p:nvPr/>
        </p:nvSpPr>
        <p:spPr>
          <a:xfrm>
            <a:off x="11798470" y="6432604"/>
            <a:ext cx="1899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200" y="1288699"/>
            <a:ext cx="3615271" cy="393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500" y="1288700"/>
            <a:ext cx="2509675" cy="2731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9528" y="1288702"/>
            <a:ext cx="2509675" cy="273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/>
        </p:nvSpPr>
        <p:spPr>
          <a:xfrm>
            <a:off x="0" y="5223350"/>
            <a:ext cx="12192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&gt;60% of 18-49 year olds have not yet been vaccinated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10995800" y="57700"/>
            <a:ext cx="11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Team 1.05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2393825" y="4294950"/>
            <a:ext cx="290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Unvaccinated</a:t>
            </a:r>
            <a:endParaRPr sz="230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588154" y="325048"/>
            <a:ext cx="6669405" cy="598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50"/>
              <a:t>Currently Available Solutions</a:t>
            </a:r>
            <a:endParaRPr sz="3750"/>
          </a:p>
        </p:txBody>
      </p:sp>
      <p:sp>
        <p:nvSpPr>
          <p:cNvPr id="150" name="Google Shape;150;p17"/>
          <p:cNvSpPr txBox="1"/>
          <p:nvPr/>
        </p:nvSpPr>
        <p:spPr>
          <a:xfrm>
            <a:off x="11798470" y="6432604"/>
            <a:ext cx="189865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50" y="1147375"/>
            <a:ext cx="5619250" cy="298972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511950" y="4365700"/>
            <a:ext cx="6155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400"/>
              <a:buChar char="●"/>
            </a:pPr>
            <a:r>
              <a:rPr lang="en-US" sz="2400">
                <a:solidFill>
                  <a:srgbClr val="63666A"/>
                </a:solidFill>
              </a:rPr>
              <a:t>A</a:t>
            </a:r>
            <a:r>
              <a:rPr lang="en-US" sz="2400">
                <a:solidFill>
                  <a:srgbClr val="63666A"/>
                </a:solidFill>
              </a:rPr>
              <a:t> Twitter account </a:t>
            </a:r>
            <a:endParaRPr sz="2400">
              <a:solidFill>
                <a:srgbClr val="63666A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400"/>
              <a:buChar char="●"/>
            </a:pPr>
            <a:r>
              <a:rPr lang="en-US" sz="2400">
                <a:solidFill>
                  <a:srgbClr val="63666A"/>
                </a:solidFill>
              </a:rPr>
              <a:t>Need to navigate multiple websites</a:t>
            </a:r>
            <a:endParaRPr sz="2400">
              <a:solidFill>
                <a:srgbClr val="63666A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400"/>
              <a:buChar char="●"/>
            </a:pPr>
            <a:r>
              <a:rPr lang="en-US" sz="2400">
                <a:solidFill>
                  <a:srgbClr val="63666A"/>
                </a:solidFill>
              </a:rPr>
              <a:t>Doesn’t show what’s in your area</a:t>
            </a:r>
            <a:endParaRPr sz="2400">
              <a:solidFill>
                <a:srgbClr val="63666A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400"/>
              <a:buChar char="●"/>
            </a:pPr>
            <a:r>
              <a:rPr lang="en-US" sz="2400">
                <a:solidFill>
                  <a:srgbClr val="63666A"/>
                </a:solidFill>
              </a:rPr>
              <a:t>Crowdsourced</a:t>
            </a:r>
            <a:endParaRPr sz="2400">
              <a:solidFill>
                <a:srgbClr val="63666A"/>
              </a:solidFill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3780" y="1109573"/>
            <a:ext cx="3799125" cy="22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6492075" y="4365688"/>
            <a:ext cx="530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400"/>
              <a:buChar char="●"/>
            </a:pPr>
            <a:r>
              <a:rPr lang="en-US" sz="2400">
                <a:solidFill>
                  <a:srgbClr val="63666A"/>
                </a:solidFill>
              </a:rPr>
              <a:t>S</a:t>
            </a:r>
            <a:r>
              <a:rPr lang="en-US" sz="2400">
                <a:solidFill>
                  <a:srgbClr val="63666A"/>
                </a:solidFill>
              </a:rPr>
              <a:t>hows nearby sites</a:t>
            </a:r>
            <a:endParaRPr sz="2400">
              <a:solidFill>
                <a:srgbClr val="63666A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400"/>
              <a:buChar char="●"/>
            </a:pPr>
            <a:r>
              <a:rPr lang="en-US" sz="2400">
                <a:solidFill>
                  <a:srgbClr val="63666A"/>
                </a:solidFill>
              </a:rPr>
              <a:t>Doesn’t show open bookings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6327138" y="3366100"/>
            <a:ext cx="522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Text your postal code to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+1 (833) 356-1683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10995800" y="57700"/>
            <a:ext cx="11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Team 1.05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592675" y="302023"/>
            <a:ext cx="11006700" cy="6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50"/>
              <a:t>Beyond COVID-19</a:t>
            </a:r>
            <a:endParaRPr sz="3750"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075" y="911625"/>
            <a:ext cx="5238300" cy="29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75" y="2426347"/>
            <a:ext cx="5238300" cy="348585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816425" y="1245700"/>
            <a:ext cx="476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Additional vaccines such as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influenza and shingles</a:t>
            </a:r>
            <a:endParaRPr sz="2800"/>
          </a:p>
        </p:txBody>
      </p:sp>
      <p:sp>
        <p:nvSpPr>
          <p:cNvPr id="165" name="Google Shape;165;p18"/>
          <p:cNvSpPr txBox="1"/>
          <p:nvPr/>
        </p:nvSpPr>
        <p:spPr>
          <a:xfrm>
            <a:off x="6490600" y="3980100"/>
            <a:ext cx="4857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Find open bookings for doctors, physiotherapists, </a:t>
            </a:r>
            <a:r>
              <a:rPr lang="en-US" sz="3000"/>
              <a:t>dentists</a:t>
            </a:r>
            <a:r>
              <a:rPr lang="en-US" sz="3000"/>
              <a:t>, government agencies, nail salons, etc...</a:t>
            </a:r>
            <a:endParaRPr sz="3000"/>
          </a:p>
        </p:txBody>
      </p:sp>
      <p:sp>
        <p:nvSpPr>
          <p:cNvPr id="166" name="Google Shape;166;p18"/>
          <p:cNvSpPr txBox="1"/>
          <p:nvPr/>
        </p:nvSpPr>
        <p:spPr>
          <a:xfrm>
            <a:off x="10995800" y="57700"/>
            <a:ext cx="11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Team 1.05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507067" y="352033"/>
            <a:ext cx="6082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50"/>
              <a:t>Meet The Team</a:t>
            </a:r>
            <a:endParaRPr sz="3750"/>
          </a:p>
        </p:txBody>
      </p:sp>
      <p:sp>
        <p:nvSpPr>
          <p:cNvPr id="172" name="Google Shape;172;p19"/>
          <p:cNvSpPr txBox="1"/>
          <p:nvPr/>
        </p:nvSpPr>
        <p:spPr>
          <a:xfrm>
            <a:off x="11798470" y="6432604"/>
            <a:ext cx="1893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2950450" y="1652150"/>
            <a:ext cx="3200700" cy="13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63666A"/>
                </a:solidFill>
              </a:rPr>
              <a:t>Joanna Getek</a:t>
            </a:r>
            <a:endParaRPr b="1" sz="2200">
              <a:solidFill>
                <a:srgbClr val="63666A"/>
              </a:solidFill>
            </a:endParaRPr>
          </a:p>
          <a:p>
            <a:pPr indent="0" lvl="0" marL="1270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3666A"/>
                </a:solidFill>
              </a:rPr>
              <a:t>Registered Nurse</a:t>
            </a:r>
            <a:endParaRPr sz="2000">
              <a:solidFill>
                <a:srgbClr val="63666A"/>
              </a:solidFill>
            </a:endParaRPr>
          </a:p>
          <a:p>
            <a:pPr indent="0" lvl="0" marL="1270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3666A"/>
                </a:solidFill>
              </a:rPr>
              <a:t>joannagetek@gmail.com</a:t>
            </a:r>
            <a:endParaRPr sz="2000">
              <a:solidFill>
                <a:srgbClr val="63666A"/>
              </a:solidFill>
            </a:endParaRPr>
          </a:p>
          <a:p>
            <a:pPr indent="0" lvl="0" marL="1270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3666A"/>
                </a:solidFill>
              </a:rPr>
              <a:t>LinkedIn: joannagetek</a:t>
            </a:r>
            <a:endParaRPr sz="2000">
              <a:solidFill>
                <a:srgbClr val="63666A"/>
              </a:solidFill>
            </a:endParaRPr>
          </a:p>
          <a:p>
            <a:pPr indent="0" lvl="0" marL="0" marR="20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rgbClr val="63666A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2950450" y="4027838"/>
            <a:ext cx="3389100" cy="13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63666A"/>
                </a:solidFill>
              </a:rPr>
              <a:t>Dimuth Kurukula</a:t>
            </a:r>
            <a:endParaRPr b="1" sz="2200">
              <a:solidFill>
                <a:srgbClr val="63666A"/>
              </a:solidFill>
            </a:endParaRPr>
          </a:p>
          <a:p>
            <a:pPr indent="0" lvl="0" marL="1270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3666A"/>
                </a:solidFill>
              </a:rPr>
              <a:t>Developer</a:t>
            </a:r>
            <a:endParaRPr sz="2000">
              <a:solidFill>
                <a:srgbClr val="63666A"/>
              </a:solidFill>
            </a:endParaRPr>
          </a:p>
          <a:p>
            <a:pPr indent="0" lvl="0" marL="1270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3666A"/>
                </a:solidFill>
              </a:rPr>
              <a:t>dimuthkurukula@gmail.com</a:t>
            </a:r>
            <a:endParaRPr sz="2000">
              <a:solidFill>
                <a:srgbClr val="63666A"/>
              </a:solidFill>
            </a:endParaRPr>
          </a:p>
          <a:p>
            <a:pPr indent="0" lvl="0" marL="1270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3666A"/>
                </a:solidFill>
              </a:rPr>
              <a:t>GitHub: dkurukula</a:t>
            </a:r>
            <a:endParaRPr sz="2000">
              <a:solidFill>
                <a:srgbClr val="63666A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8998550" y="3898025"/>
            <a:ext cx="30660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63666A"/>
                </a:solidFill>
              </a:rPr>
              <a:t>Joey Lee</a:t>
            </a:r>
            <a:endParaRPr b="1" sz="2200">
              <a:solidFill>
                <a:srgbClr val="63666A"/>
              </a:solidFill>
            </a:endParaRPr>
          </a:p>
          <a:p>
            <a:pPr indent="0" lvl="0" marL="1270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3666A"/>
                </a:solidFill>
              </a:rPr>
              <a:t>Registered Nurse</a:t>
            </a:r>
            <a:endParaRPr sz="2000">
              <a:solidFill>
                <a:srgbClr val="63666A"/>
              </a:solidFill>
            </a:endParaRPr>
          </a:p>
          <a:p>
            <a:pPr indent="0" lvl="0" marL="1270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3666A"/>
                </a:solidFill>
              </a:rPr>
              <a:t>joeylee668@gmail.com</a:t>
            </a:r>
            <a:endParaRPr sz="2000">
              <a:solidFill>
                <a:srgbClr val="63666A"/>
              </a:solidFill>
            </a:endParaRPr>
          </a:p>
          <a:p>
            <a:pPr indent="0" lvl="0" marL="1270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3666A"/>
                </a:solidFill>
              </a:rPr>
              <a:t>LinkedIn: joeycylee</a:t>
            </a:r>
            <a:endParaRPr sz="2000">
              <a:solidFill>
                <a:srgbClr val="63666A"/>
              </a:solidFill>
            </a:endParaRPr>
          </a:p>
          <a:p>
            <a:pPr indent="0" lvl="0" marL="1270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3666A"/>
                </a:solidFill>
              </a:rPr>
              <a:t>Github: joeycylee</a:t>
            </a:r>
            <a:endParaRPr sz="2000">
              <a:solidFill>
                <a:srgbClr val="63666A"/>
              </a:solidFill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00" y="3485074"/>
            <a:ext cx="2402400" cy="23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 rotWithShape="1">
          <a:blip r:embed="rId4">
            <a:alphaModFix/>
          </a:blip>
          <a:srcRect b="2733" l="0" r="7313" t="5850"/>
          <a:stretch/>
        </p:blipFill>
        <p:spPr>
          <a:xfrm>
            <a:off x="6303550" y="3525475"/>
            <a:ext cx="2484100" cy="23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467" y="253766"/>
            <a:ext cx="923439" cy="797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600" y="1209428"/>
            <a:ext cx="2484100" cy="22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8931200" y="1639250"/>
            <a:ext cx="32007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63666A"/>
                </a:solidFill>
              </a:rPr>
              <a:t>Zayn Khamis</a:t>
            </a:r>
            <a:endParaRPr b="1" sz="2200">
              <a:solidFill>
                <a:srgbClr val="63666A"/>
              </a:solidFill>
            </a:endParaRPr>
          </a:p>
          <a:p>
            <a:pPr indent="0" lvl="0" marL="1270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3666A"/>
                </a:solidFill>
              </a:rPr>
              <a:t>Healthcare Advocate</a:t>
            </a:r>
            <a:endParaRPr sz="2000">
              <a:solidFill>
                <a:srgbClr val="63666A"/>
              </a:solidFill>
            </a:endParaRPr>
          </a:p>
          <a:p>
            <a:pPr indent="0" lvl="0" marL="1270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3666A"/>
                </a:solidFill>
              </a:rPr>
              <a:t>zaynkhamis@msn.com</a:t>
            </a:r>
            <a:endParaRPr sz="2000">
              <a:solidFill>
                <a:srgbClr val="63666A"/>
              </a:solidFill>
            </a:endParaRPr>
          </a:p>
          <a:p>
            <a:pPr indent="0" lvl="0" marL="1270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3666A"/>
                </a:solidFill>
              </a:rPr>
              <a:t>LinkedIn: zaynkhamis</a:t>
            </a:r>
            <a:endParaRPr sz="2000">
              <a:solidFill>
                <a:srgbClr val="63666A"/>
              </a:solidFill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7">
            <a:alphaModFix/>
          </a:blip>
          <a:srcRect b="0" l="10509" r="11298" t="0"/>
          <a:stretch/>
        </p:blipFill>
        <p:spPr>
          <a:xfrm>
            <a:off x="6454288" y="1150100"/>
            <a:ext cx="2249973" cy="23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10995800" y="57700"/>
            <a:ext cx="11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Team 1.05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592675" y="482274"/>
            <a:ext cx="11006700" cy="92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50"/>
              <a:t>The Technology</a:t>
            </a:r>
            <a:endParaRPr sz="3750"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609601" y="1712912"/>
            <a:ext cx="10972800" cy="33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Aggregates all clinic websites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Collect end-user data to make form requests on clinic sites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Scrapes schedules for availability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Open Bookings displays relevant data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10995800" y="57700"/>
            <a:ext cx="11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Team 1.05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592675" y="437599"/>
            <a:ext cx="11006700" cy="9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50"/>
              <a:t>Business Model</a:t>
            </a:r>
            <a:endParaRPr sz="3750"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609601" y="1712912"/>
            <a:ext cx="10972800" cy="33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Through the pandemic: Open Bookings will be a free service to the community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Post-pandemic: providers will be charged a fee to be listed on our website, and the product will be free for end-users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10995800" y="57700"/>
            <a:ext cx="11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Team 1.05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0169298A3BE84CB4D0CA0E22B29DCD" ma:contentTypeVersion="12" ma:contentTypeDescription="Create a new document." ma:contentTypeScope="" ma:versionID="b5b8f6143b92c8625255cb4a7449e5e2">
  <xsd:schema xmlns:xsd="http://www.w3.org/2001/XMLSchema" xmlns:xs="http://www.w3.org/2001/XMLSchema" xmlns:p="http://schemas.microsoft.com/office/2006/metadata/properties" xmlns:ns2="c9eb48b0-55c0-4136-9a14-95a4b93c410d" xmlns:ns3="cd127e96-09a0-4747-8627-828af7202ae3" targetNamespace="http://schemas.microsoft.com/office/2006/metadata/properties" ma:root="true" ma:fieldsID="282cedc90c93cbff5349c8245aae7d12" ns2:_="" ns3:_="">
    <xsd:import namespace="c9eb48b0-55c0-4136-9a14-95a4b93c410d"/>
    <xsd:import namespace="cd127e96-09a0-4747-8627-828af7202a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b48b0-55c0-4136-9a14-95a4b93c41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27e96-09a0-4747-8627-828af7202ae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EC5C65-5583-4E35-A6D4-86F007E41C72}"/>
</file>

<file path=customXml/itemProps2.xml><?xml version="1.0" encoding="utf-8"?>
<ds:datastoreItem xmlns:ds="http://schemas.openxmlformats.org/officeDocument/2006/customXml" ds:itemID="{34C1B4B8-21F0-47E0-A80A-F389A44476F1}"/>
</file>

<file path=customXml/itemProps3.xml><?xml version="1.0" encoding="utf-8"?>
<ds:datastoreItem xmlns:ds="http://schemas.openxmlformats.org/officeDocument/2006/customXml" ds:itemID="{0136CB88-CAF0-402D-9098-D968CD2C3494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0x010100300169298A3BE84CB4D0CA0E22B29DCD</vt:lpwstr>
  </property>
</Properties>
</file>