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0.xml" ContentType="application/vnd.openxmlformats-officedocument.presentationml.tags+xml"/>
  <Override PartName="/ppt/notesSlides/notesSlide1.xml" ContentType="application/vnd.openxmlformats-officedocument.presentationml.notesSlide+xml"/>
  <Override PartName="/ppt/tags/tag41.xml" ContentType="application/vnd.openxmlformats-officedocument.presentationml.tags+xml"/>
  <Override PartName="/ppt/notesSlides/notesSlide2.xml" ContentType="application/vnd.openxmlformats-officedocument.presentationml.notesSlide+xml"/>
  <Override PartName="/ppt/tags/tag42.xml" ContentType="application/vnd.openxmlformats-officedocument.presentationml.tags+xml"/>
  <Override PartName="/ppt/notesSlides/notesSlide3.xml" ContentType="application/vnd.openxmlformats-officedocument.presentationml.notesSlide+xml"/>
  <Override PartName="/ppt/tags/tag4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5.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19"/>
  </p:notesMasterIdLst>
  <p:handoutMasterIdLst>
    <p:handoutMasterId r:id="rId20"/>
  </p:handoutMasterIdLst>
  <p:sldIdLst>
    <p:sldId id="256" r:id="rId5"/>
    <p:sldId id="361" r:id="rId6"/>
    <p:sldId id="362" r:id="rId7"/>
    <p:sldId id="317" r:id="rId8"/>
    <p:sldId id="10635" r:id="rId9"/>
    <p:sldId id="10640" r:id="rId10"/>
    <p:sldId id="10636" r:id="rId11"/>
    <p:sldId id="10632" r:id="rId12"/>
    <p:sldId id="10620" r:id="rId13"/>
    <p:sldId id="10621" r:id="rId14"/>
    <p:sldId id="328" r:id="rId15"/>
    <p:sldId id="10637" r:id="rId16"/>
    <p:sldId id="10638" r:id="rId17"/>
    <p:sldId id="10639" r:id="rId18"/>
  </p:sldIdLst>
  <p:sldSz cx="12192000" cy="6858000"/>
  <p:notesSz cx="6858000" cy="9144000"/>
  <p:custDataLst>
    <p:tags r:id="rId21"/>
  </p:custDataLst>
  <p:defaultTextStyle>
    <a:defPPr>
      <a:defRPr lang="en-US"/>
    </a:defPPr>
    <a:lvl1pPr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1pPr>
    <a:lvl2pPr marL="511175" indent="-191135"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2pPr>
    <a:lvl3pPr marL="1023462" indent="-383382"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3pPr>
    <a:lvl4pPr marL="1535748" indent="-575628"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4pPr>
    <a:lvl5pPr marL="2048034" indent="-767874"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5pPr>
    <a:lvl6pPr marL="1600200" algn="l" defTabSz="320040" rtl="0" eaLnBrk="1" latinLnBrk="0" hangingPunct="1">
      <a:defRPr sz="2100" kern="1200">
        <a:solidFill>
          <a:schemeClr val="tx1"/>
        </a:solidFill>
        <a:latin typeface="Arial" pitchFamily="-65" charset="0"/>
        <a:ea typeface="Arial Unicode MS" pitchFamily="-65" charset="0"/>
        <a:cs typeface="Arial Unicode MS" pitchFamily="-65" charset="0"/>
      </a:defRPr>
    </a:lvl6pPr>
    <a:lvl7pPr marL="1920240" algn="l" defTabSz="320040" rtl="0" eaLnBrk="1" latinLnBrk="0" hangingPunct="1">
      <a:defRPr sz="2100" kern="1200">
        <a:solidFill>
          <a:schemeClr val="tx1"/>
        </a:solidFill>
        <a:latin typeface="Arial" pitchFamily="-65" charset="0"/>
        <a:ea typeface="Arial Unicode MS" pitchFamily="-65" charset="0"/>
        <a:cs typeface="Arial Unicode MS" pitchFamily="-65" charset="0"/>
      </a:defRPr>
    </a:lvl7pPr>
    <a:lvl8pPr marL="2240280" algn="l" defTabSz="320040" rtl="0" eaLnBrk="1" latinLnBrk="0" hangingPunct="1">
      <a:defRPr sz="2100" kern="1200">
        <a:solidFill>
          <a:schemeClr val="tx1"/>
        </a:solidFill>
        <a:latin typeface="Arial" pitchFamily="-65" charset="0"/>
        <a:ea typeface="Arial Unicode MS" pitchFamily="-65" charset="0"/>
        <a:cs typeface="Arial Unicode MS" pitchFamily="-65" charset="0"/>
      </a:defRPr>
    </a:lvl8pPr>
    <a:lvl9pPr marL="2560320" algn="l" defTabSz="320040" rtl="0" eaLnBrk="1" latinLnBrk="0" hangingPunct="1">
      <a:defRPr sz="2100" kern="1200">
        <a:solidFill>
          <a:schemeClr val="tx1"/>
        </a:solidFill>
        <a:latin typeface="Arial" pitchFamily="-65" charset="0"/>
        <a:ea typeface="Arial Unicode MS" pitchFamily="-65" charset="0"/>
        <a:cs typeface="Arial Unicode MS" pitchFamily="-65" charset="0"/>
      </a:defRPr>
    </a:lvl9pPr>
  </p:defaultTextStyle>
  <p:extLst>
    <p:ext uri="{EFAFB233-063F-42B5-8137-9DF3F51BA10A}">
      <p15:sldGuideLst xmlns:p15="http://schemas.microsoft.com/office/powerpoint/2012/main">
        <p15:guide id="2" orient="horz" pos="2160" userDrawn="1">
          <p15:clr>
            <a:srgbClr val="A4A3A4"/>
          </p15:clr>
        </p15:guide>
        <p15:guide id="3" orient="horz" pos="240" userDrawn="1">
          <p15:clr>
            <a:srgbClr val="A4A3A4"/>
          </p15:clr>
        </p15:guide>
        <p15:guide id="5" orient="horz" pos="1080" userDrawn="1">
          <p15:clr>
            <a:srgbClr val="A4A3A4"/>
          </p15:clr>
        </p15:guide>
        <p15:guide id="6" orient="horz" pos="1680" userDrawn="1">
          <p15:clr>
            <a:srgbClr val="A4A3A4"/>
          </p15:clr>
        </p15:guide>
        <p15:guide id="9" orient="horz" pos="524" userDrawn="1">
          <p15:clr>
            <a:srgbClr val="A4A3A4"/>
          </p15:clr>
        </p15:guide>
        <p15:guide id="10" pos="7296" userDrawn="1">
          <p15:clr>
            <a:srgbClr val="A4A3A4"/>
          </p15:clr>
        </p15:guide>
        <p15:guide id="11" pos="381" userDrawn="1">
          <p15:clr>
            <a:srgbClr val="A4A3A4"/>
          </p15:clr>
        </p15:guide>
        <p15:guide id="12" pos="3840" userDrawn="1">
          <p15:clr>
            <a:srgbClr val="A4A3A4"/>
          </p15:clr>
        </p15:guide>
        <p15:guide id="13" pos="3771" userDrawn="1">
          <p15:clr>
            <a:srgbClr val="A4A3A4"/>
          </p15:clr>
        </p15:guide>
        <p15:guide id="14" pos="3909" userDrawn="1">
          <p15:clr>
            <a:srgbClr val="A4A3A4"/>
          </p15:clr>
        </p15:guide>
        <p15:guide id="15" pos="4944" userDrawn="1">
          <p15:clr>
            <a:srgbClr val="A4A3A4"/>
          </p15:clr>
        </p15:guide>
        <p15:guide id="16" pos="2592" userDrawn="1">
          <p15:clr>
            <a:srgbClr val="A4A3A4"/>
          </p15:clr>
        </p15:guide>
        <p15:guide id="18" pos="5077" userDrawn="1">
          <p15:clr>
            <a:srgbClr val="A4A3A4"/>
          </p15:clr>
        </p15:guide>
        <p15:guide id="19" pos="27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ynn Butler Bradford" initials="LB" lastIdx="1" clrIdx="0">
    <p:extLst>
      <p:ext uri="{19B8F6BF-5375-455C-9EA6-DF929625EA0E}">
        <p15:presenceInfo xmlns:p15="http://schemas.microsoft.com/office/powerpoint/2012/main" userId="Lynn Butler Bradfo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6"/>
    <a:srgbClr val="008578"/>
    <a:srgbClr val="00B5E2"/>
    <a:srgbClr val="6CC24A"/>
    <a:srgbClr val="FE5000"/>
    <a:srgbClr val="EB6FBD"/>
    <a:srgbClr val="C8102E"/>
    <a:srgbClr val="1E22AA"/>
    <a:srgbClr val="C800A1"/>
    <a:srgbClr val="00A3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14" autoAdjust="0"/>
    <p:restoredTop sz="92173" autoAdjust="0"/>
  </p:normalViewPr>
  <p:slideViewPr>
    <p:cSldViewPr snapToGrid="0">
      <p:cViewPr>
        <p:scale>
          <a:sx n="60" d="100"/>
          <a:sy n="60" d="100"/>
        </p:scale>
        <p:origin x="1440" y="1062"/>
      </p:cViewPr>
      <p:guideLst>
        <p:guide orient="horz" pos="2160"/>
        <p:guide orient="horz" pos="240"/>
        <p:guide orient="horz" pos="1080"/>
        <p:guide orient="horz" pos="1680"/>
        <p:guide orient="horz" pos="524"/>
        <p:guide pos="7296"/>
        <p:guide pos="381"/>
        <p:guide pos="3840"/>
        <p:guide pos="3771"/>
        <p:guide pos="3909"/>
        <p:guide pos="4944"/>
        <p:guide pos="2592"/>
        <p:guide pos="5077"/>
        <p:guide pos="2720"/>
      </p:guideLst>
    </p:cSldViewPr>
  </p:slideViewPr>
  <p:outlineViewPr>
    <p:cViewPr>
      <p:scale>
        <a:sx n="33" d="100"/>
        <a:sy n="33" d="100"/>
      </p:scale>
      <p:origin x="0" y="-27972"/>
    </p:cViewPr>
  </p:outlineViewPr>
  <p:notesTextViewPr>
    <p:cViewPr>
      <p:scale>
        <a:sx n="100" d="100"/>
        <a:sy n="100" d="100"/>
      </p:scale>
      <p:origin x="0" y="0"/>
    </p:cViewPr>
  </p:notesTextViewPr>
  <p:sorterViewPr>
    <p:cViewPr>
      <p:scale>
        <a:sx n="130" d="100"/>
        <a:sy n="130" d="100"/>
      </p:scale>
      <p:origin x="0" y="0"/>
    </p:cViewPr>
  </p:sorterViewPr>
  <p:notesViewPr>
    <p:cSldViewPr snapToGrid="0">
      <p:cViewPr>
        <p:scale>
          <a:sx n="138" d="100"/>
          <a:sy n="138" d="100"/>
        </p:scale>
        <p:origin x="1584" y="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28AA17-78A7-4B59-A3A2-A750EF506A0B}" type="doc">
      <dgm:prSet loTypeId="urn:microsoft.com/office/officeart/2005/8/layout/default" loCatId="list" qsTypeId="urn:microsoft.com/office/officeart/2005/8/quickstyle/simple2" qsCatId="simple" csTypeId="urn:microsoft.com/office/officeart/2005/8/colors/accent1_2" csCatId="accent1" phldr="1"/>
      <dgm:spPr/>
      <dgm:t>
        <a:bodyPr/>
        <a:lstStyle/>
        <a:p>
          <a:endParaRPr lang="en-US"/>
        </a:p>
      </dgm:t>
    </dgm:pt>
    <dgm:pt modelId="{12FB149C-3AB2-4E45-AE3E-3E97C9F2E7B3}">
      <dgm:prSet/>
      <dgm:spPr/>
      <dgm:t>
        <a:bodyPr/>
        <a:lstStyle/>
        <a:p>
          <a:r>
            <a:rPr lang="en-US" dirty="0"/>
            <a:t>Private and State insurance companies ​</a:t>
          </a:r>
        </a:p>
      </dgm:t>
    </dgm:pt>
    <dgm:pt modelId="{9F517F5F-9BBE-4B13-9121-CC6AA607AF09}" type="parTrans" cxnId="{5579BE1E-4D90-4ADA-B762-8231C86365FA}">
      <dgm:prSet/>
      <dgm:spPr/>
      <dgm:t>
        <a:bodyPr/>
        <a:lstStyle/>
        <a:p>
          <a:endParaRPr lang="en-US"/>
        </a:p>
      </dgm:t>
    </dgm:pt>
    <dgm:pt modelId="{8F3A9774-A987-49AD-9D08-E4907E7D35B9}" type="sibTrans" cxnId="{5579BE1E-4D90-4ADA-B762-8231C86365FA}">
      <dgm:prSet/>
      <dgm:spPr/>
      <dgm:t>
        <a:bodyPr/>
        <a:lstStyle/>
        <a:p>
          <a:endParaRPr lang="en-US"/>
        </a:p>
      </dgm:t>
    </dgm:pt>
    <dgm:pt modelId="{61B85AAD-D561-4107-B2F7-FC313FFAC930}">
      <dgm:prSet/>
      <dgm:spPr/>
      <dgm:t>
        <a:bodyPr/>
        <a:lstStyle/>
        <a:p>
          <a:r>
            <a:rPr lang="en-US" dirty="0"/>
            <a:t>Pharmaceutical Companies​</a:t>
          </a:r>
        </a:p>
      </dgm:t>
    </dgm:pt>
    <dgm:pt modelId="{E8DBE7ED-B42B-4E2D-AF2E-D50FD3A323AD}" type="parTrans" cxnId="{8267F7A0-1FE5-4F8B-854A-FA055006FE95}">
      <dgm:prSet/>
      <dgm:spPr/>
      <dgm:t>
        <a:bodyPr/>
        <a:lstStyle/>
        <a:p>
          <a:endParaRPr lang="en-US"/>
        </a:p>
      </dgm:t>
    </dgm:pt>
    <dgm:pt modelId="{CCA585B7-E469-4FB4-9AB9-D423F6D4A054}" type="sibTrans" cxnId="{8267F7A0-1FE5-4F8B-854A-FA055006FE95}">
      <dgm:prSet/>
      <dgm:spPr/>
      <dgm:t>
        <a:bodyPr/>
        <a:lstStyle/>
        <a:p>
          <a:endParaRPr lang="en-US"/>
        </a:p>
      </dgm:t>
    </dgm:pt>
    <dgm:pt modelId="{A22F190A-2F39-45E3-A34A-E4429A6623B0}">
      <dgm:prSet/>
      <dgm:spPr/>
      <dgm:t>
        <a:bodyPr/>
        <a:lstStyle/>
        <a:p>
          <a:r>
            <a:rPr lang="en-US" dirty="0"/>
            <a:t>Grants / Innovation Funding ​</a:t>
          </a:r>
        </a:p>
      </dgm:t>
    </dgm:pt>
    <dgm:pt modelId="{273F3792-7022-45FC-98E4-7E1AAE78AF3C}" type="parTrans" cxnId="{641BC2FA-849B-4AE4-9FF4-CCE806A4C1F2}">
      <dgm:prSet/>
      <dgm:spPr/>
      <dgm:t>
        <a:bodyPr/>
        <a:lstStyle/>
        <a:p>
          <a:endParaRPr lang="en-US"/>
        </a:p>
      </dgm:t>
    </dgm:pt>
    <dgm:pt modelId="{00416699-2B6E-4713-A65D-B2C8D5365584}" type="sibTrans" cxnId="{641BC2FA-849B-4AE4-9FF4-CCE806A4C1F2}">
      <dgm:prSet/>
      <dgm:spPr/>
      <dgm:t>
        <a:bodyPr/>
        <a:lstStyle/>
        <a:p>
          <a:endParaRPr lang="en-US"/>
        </a:p>
      </dgm:t>
    </dgm:pt>
    <dgm:pt modelId="{6E1139A2-0A87-470B-B96B-EADC1596D90D}">
      <dgm:prSet/>
      <dgm:spPr/>
      <dgm:t>
        <a:bodyPr/>
        <a:lstStyle/>
        <a:p>
          <a:r>
            <a:rPr lang="en-US" dirty="0"/>
            <a:t>Governmental Funding​</a:t>
          </a:r>
        </a:p>
      </dgm:t>
    </dgm:pt>
    <dgm:pt modelId="{B549F11B-E1F8-4640-B9BA-8EA3C4D55FE8}" type="parTrans" cxnId="{856A46FF-5BD7-4E71-82ED-0FD1FFC43B23}">
      <dgm:prSet/>
      <dgm:spPr/>
      <dgm:t>
        <a:bodyPr/>
        <a:lstStyle/>
        <a:p>
          <a:endParaRPr lang="en-US"/>
        </a:p>
      </dgm:t>
    </dgm:pt>
    <dgm:pt modelId="{B583EB30-5D7A-4510-A3CE-08652DC148EE}" type="sibTrans" cxnId="{856A46FF-5BD7-4E71-82ED-0FD1FFC43B23}">
      <dgm:prSet/>
      <dgm:spPr/>
      <dgm:t>
        <a:bodyPr/>
        <a:lstStyle/>
        <a:p>
          <a:endParaRPr lang="en-US"/>
        </a:p>
      </dgm:t>
    </dgm:pt>
    <dgm:pt modelId="{079955C4-1570-46CC-97F6-98C06FBA0935}" type="pres">
      <dgm:prSet presAssocID="{1528AA17-78A7-4B59-A3A2-A750EF506A0B}" presName="diagram" presStyleCnt="0">
        <dgm:presLayoutVars>
          <dgm:dir/>
          <dgm:resizeHandles val="exact"/>
        </dgm:presLayoutVars>
      </dgm:prSet>
      <dgm:spPr/>
    </dgm:pt>
    <dgm:pt modelId="{294E53B7-93A1-4723-A212-0259C61A6436}" type="pres">
      <dgm:prSet presAssocID="{12FB149C-3AB2-4E45-AE3E-3E97C9F2E7B3}" presName="node" presStyleLbl="node1" presStyleIdx="0" presStyleCnt="4" custLinFactNeighborY="-829">
        <dgm:presLayoutVars>
          <dgm:bulletEnabled val="1"/>
        </dgm:presLayoutVars>
      </dgm:prSet>
      <dgm:spPr/>
    </dgm:pt>
    <dgm:pt modelId="{13D1E0BF-B319-4825-AF0D-AE1FA21269BD}" type="pres">
      <dgm:prSet presAssocID="{8F3A9774-A987-49AD-9D08-E4907E7D35B9}" presName="sibTrans" presStyleCnt="0"/>
      <dgm:spPr/>
    </dgm:pt>
    <dgm:pt modelId="{C1F17911-2DEB-46BD-ACE3-9112EC0B51E7}" type="pres">
      <dgm:prSet presAssocID="{61B85AAD-D561-4107-B2F7-FC313FFAC930}" presName="node" presStyleLbl="node1" presStyleIdx="1" presStyleCnt="4">
        <dgm:presLayoutVars>
          <dgm:bulletEnabled val="1"/>
        </dgm:presLayoutVars>
      </dgm:prSet>
      <dgm:spPr/>
    </dgm:pt>
    <dgm:pt modelId="{F5C4E4ED-0805-4700-B463-9EAA110BF34B}" type="pres">
      <dgm:prSet presAssocID="{CCA585B7-E469-4FB4-9AB9-D423F6D4A054}" presName="sibTrans" presStyleCnt="0"/>
      <dgm:spPr/>
    </dgm:pt>
    <dgm:pt modelId="{7289A962-54E0-4E04-A44B-FFE38E10ACFC}" type="pres">
      <dgm:prSet presAssocID="{A22F190A-2F39-45E3-A34A-E4429A6623B0}" presName="node" presStyleLbl="node1" presStyleIdx="2" presStyleCnt="4">
        <dgm:presLayoutVars>
          <dgm:bulletEnabled val="1"/>
        </dgm:presLayoutVars>
      </dgm:prSet>
      <dgm:spPr/>
    </dgm:pt>
    <dgm:pt modelId="{A7E164C1-85BC-4C4A-8511-4436EE11024D}" type="pres">
      <dgm:prSet presAssocID="{00416699-2B6E-4713-A65D-B2C8D5365584}" presName="sibTrans" presStyleCnt="0"/>
      <dgm:spPr/>
    </dgm:pt>
    <dgm:pt modelId="{AD0B2CF1-6127-4B38-88F2-7B790E99B2A4}" type="pres">
      <dgm:prSet presAssocID="{6E1139A2-0A87-470B-B96B-EADC1596D90D}" presName="node" presStyleLbl="node1" presStyleIdx="3" presStyleCnt="4">
        <dgm:presLayoutVars>
          <dgm:bulletEnabled val="1"/>
        </dgm:presLayoutVars>
      </dgm:prSet>
      <dgm:spPr/>
    </dgm:pt>
  </dgm:ptLst>
  <dgm:cxnLst>
    <dgm:cxn modelId="{5579BE1E-4D90-4ADA-B762-8231C86365FA}" srcId="{1528AA17-78A7-4B59-A3A2-A750EF506A0B}" destId="{12FB149C-3AB2-4E45-AE3E-3E97C9F2E7B3}" srcOrd="0" destOrd="0" parTransId="{9F517F5F-9BBE-4B13-9121-CC6AA607AF09}" sibTransId="{8F3A9774-A987-49AD-9D08-E4907E7D35B9}"/>
    <dgm:cxn modelId="{FBED253C-AE77-4755-A405-A94299C508FD}" type="presOf" srcId="{6E1139A2-0A87-470B-B96B-EADC1596D90D}" destId="{AD0B2CF1-6127-4B38-88F2-7B790E99B2A4}" srcOrd="0" destOrd="0" presId="urn:microsoft.com/office/officeart/2005/8/layout/default"/>
    <dgm:cxn modelId="{B06B4C5F-B67E-4F45-8080-5616BEDCF1F5}" type="presOf" srcId="{A22F190A-2F39-45E3-A34A-E4429A6623B0}" destId="{7289A962-54E0-4E04-A44B-FFE38E10ACFC}" srcOrd="0" destOrd="0" presId="urn:microsoft.com/office/officeart/2005/8/layout/default"/>
    <dgm:cxn modelId="{06BD164D-0849-4A1D-95E5-91AC78C126A6}" type="presOf" srcId="{1528AA17-78A7-4B59-A3A2-A750EF506A0B}" destId="{079955C4-1570-46CC-97F6-98C06FBA0935}" srcOrd="0" destOrd="0" presId="urn:microsoft.com/office/officeart/2005/8/layout/default"/>
    <dgm:cxn modelId="{D529DE6D-BEF9-4DD9-9E11-9A0A45C4B1CF}" type="presOf" srcId="{61B85AAD-D561-4107-B2F7-FC313FFAC930}" destId="{C1F17911-2DEB-46BD-ACE3-9112EC0B51E7}" srcOrd="0" destOrd="0" presId="urn:microsoft.com/office/officeart/2005/8/layout/default"/>
    <dgm:cxn modelId="{998C3B88-3FD7-4AB1-ADD0-2B6C5CDBEB77}" type="presOf" srcId="{12FB149C-3AB2-4E45-AE3E-3E97C9F2E7B3}" destId="{294E53B7-93A1-4723-A212-0259C61A6436}" srcOrd="0" destOrd="0" presId="urn:microsoft.com/office/officeart/2005/8/layout/default"/>
    <dgm:cxn modelId="{8267F7A0-1FE5-4F8B-854A-FA055006FE95}" srcId="{1528AA17-78A7-4B59-A3A2-A750EF506A0B}" destId="{61B85AAD-D561-4107-B2F7-FC313FFAC930}" srcOrd="1" destOrd="0" parTransId="{E8DBE7ED-B42B-4E2D-AF2E-D50FD3A323AD}" sibTransId="{CCA585B7-E469-4FB4-9AB9-D423F6D4A054}"/>
    <dgm:cxn modelId="{641BC2FA-849B-4AE4-9FF4-CCE806A4C1F2}" srcId="{1528AA17-78A7-4B59-A3A2-A750EF506A0B}" destId="{A22F190A-2F39-45E3-A34A-E4429A6623B0}" srcOrd="2" destOrd="0" parTransId="{273F3792-7022-45FC-98E4-7E1AAE78AF3C}" sibTransId="{00416699-2B6E-4713-A65D-B2C8D5365584}"/>
    <dgm:cxn modelId="{856A46FF-5BD7-4E71-82ED-0FD1FFC43B23}" srcId="{1528AA17-78A7-4B59-A3A2-A750EF506A0B}" destId="{6E1139A2-0A87-470B-B96B-EADC1596D90D}" srcOrd="3" destOrd="0" parTransId="{B549F11B-E1F8-4640-B9BA-8EA3C4D55FE8}" sibTransId="{B583EB30-5D7A-4510-A3CE-08652DC148EE}"/>
    <dgm:cxn modelId="{E8F594D1-A999-481B-B92C-61BF22ED70CA}" type="presParOf" srcId="{079955C4-1570-46CC-97F6-98C06FBA0935}" destId="{294E53B7-93A1-4723-A212-0259C61A6436}" srcOrd="0" destOrd="0" presId="urn:microsoft.com/office/officeart/2005/8/layout/default"/>
    <dgm:cxn modelId="{833E58E4-230A-43C5-9F8B-7F941A471715}" type="presParOf" srcId="{079955C4-1570-46CC-97F6-98C06FBA0935}" destId="{13D1E0BF-B319-4825-AF0D-AE1FA21269BD}" srcOrd="1" destOrd="0" presId="urn:microsoft.com/office/officeart/2005/8/layout/default"/>
    <dgm:cxn modelId="{E4600852-54BD-4B78-9A6A-6B67205AC226}" type="presParOf" srcId="{079955C4-1570-46CC-97F6-98C06FBA0935}" destId="{C1F17911-2DEB-46BD-ACE3-9112EC0B51E7}" srcOrd="2" destOrd="0" presId="urn:microsoft.com/office/officeart/2005/8/layout/default"/>
    <dgm:cxn modelId="{31E120C6-23D2-4611-90BE-91B8709DD055}" type="presParOf" srcId="{079955C4-1570-46CC-97F6-98C06FBA0935}" destId="{F5C4E4ED-0805-4700-B463-9EAA110BF34B}" srcOrd="3" destOrd="0" presId="urn:microsoft.com/office/officeart/2005/8/layout/default"/>
    <dgm:cxn modelId="{B18F098B-68F7-4FBE-BD4E-0E35C2D3DE22}" type="presParOf" srcId="{079955C4-1570-46CC-97F6-98C06FBA0935}" destId="{7289A962-54E0-4E04-A44B-FFE38E10ACFC}" srcOrd="4" destOrd="0" presId="urn:microsoft.com/office/officeart/2005/8/layout/default"/>
    <dgm:cxn modelId="{D9BE7765-A26E-40BD-BCA2-A738CBFAECE5}" type="presParOf" srcId="{079955C4-1570-46CC-97F6-98C06FBA0935}" destId="{A7E164C1-85BC-4C4A-8511-4436EE11024D}" srcOrd="5" destOrd="0" presId="urn:microsoft.com/office/officeart/2005/8/layout/default"/>
    <dgm:cxn modelId="{641FC4DF-6B07-4495-B55D-8E571C9BF056}" type="presParOf" srcId="{079955C4-1570-46CC-97F6-98C06FBA0935}" destId="{AD0B2CF1-6127-4B38-88F2-7B790E99B2A4}"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376476-3EFB-499F-9DB2-1BD5CDF32BA2}"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63E004F2-1542-472C-B829-0F46FF4CC452}">
      <dgm:prSet phldrT="[Text]"/>
      <dgm:spPr/>
      <dgm:t>
        <a:bodyPr/>
        <a:lstStyle/>
        <a:p>
          <a:pPr>
            <a:buFont typeface="Arial" panose="020B0604020202020204" pitchFamily="34" charset="0"/>
            <a:buChar char="•"/>
          </a:pPr>
          <a:r>
            <a:rPr lang="en-US" dirty="0"/>
            <a:t>Scalability is attained by starting with a pilot initiative focused on the patient populations in Louisiana and Texas. The targeted patients will be the disenfranchised and disadvantaged that don’t have access to primary care.  ​</a:t>
          </a:r>
        </a:p>
      </dgm:t>
    </dgm:pt>
    <dgm:pt modelId="{75A16F46-0AD7-462C-9AD2-F784C18320EC}" type="parTrans" cxnId="{0E749804-83B1-4804-A537-F8399FF1D45E}">
      <dgm:prSet/>
      <dgm:spPr/>
      <dgm:t>
        <a:bodyPr/>
        <a:lstStyle/>
        <a:p>
          <a:endParaRPr lang="en-US"/>
        </a:p>
      </dgm:t>
    </dgm:pt>
    <dgm:pt modelId="{DA879E9C-88B2-4A02-B590-BB0B431CB4DD}" type="sibTrans" cxnId="{0E749804-83B1-4804-A537-F8399FF1D45E}">
      <dgm:prSet/>
      <dgm:spPr/>
      <dgm:t>
        <a:bodyPr/>
        <a:lstStyle/>
        <a:p>
          <a:endParaRPr lang="en-US"/>
        </a:p>
      </dgm:t>
    </dgm:pt>
    <dgm:pt modelId="{86E9B963-55D9-468A-83BD-4BB5C064836B}">
      <dgm:prSet/>
      <dgm:spPr/>
      <dgm:t>
        <a:bodyPr/>
        <a:lstStyle/>
        <a:p>
          <a:r>
            <a:rPr lang="en-US" dirty="0"/>
            <a:t>Will require a team approach for implementing the use of the application, involving the patient, healthcare provider or case manager.​</a:t>
          </a:r>
        </a:p>
      </dgm:t>
    </dgm:pt>
    <dgm:pt modelId="{4449BC56-9520-4B0D-AF5D-51FD5BFEDAA0}" type="parTrans" cxnId="{49B88F46-569B-4376-AD7E-7558D079DAD7}">
      <dgm:prSet/>
      <dgm:spPr/>
      <dgm:t>
        <a:bodyPr/>
        <a:lstStyle/>
        <a:p>
          <a:endParaRPr lang="en-US"/>
        </a:p>
      </dgm:t>
    </dgm:pt>
    <dgm:pt modelId="{E08479FA-E247-45F9-813F-F3290843D211}" type="sibTrans" cxnId="{49B88F46-569B-4376-AD7E-7558D079DAD7}">
      <dgm:prSet/>
      <dgm:spPr/>
      <dgm:t>
        <a:bodyPr/>
        <a:lstStyle/>
        <a:p>
          <a:endParaRPr lang="en-US"/>
        </a:p>
      </dgm:t>
    </dgm:pt>
    <dgm:pt modelId="{A2BC274F-E4EB-4D47-B17A-B702CD70F635}">
      <dgm:prSet/>
      <dgm:spPr/>
      <dgm:t>
        <a:bodyPr/>
        <a:lstStyle/>
        <a:p>
          <a:r>
            <a:rPr lang="en-US"/>
            <a:t>For the initiative to be successful will need participation and buy-in from the patient and healthcare team.​</a:t>
          </a:r>
          <a:endParaRPr lang="en-US" dirty="0"/>
        </a:p>
      </dgm:t>
    </dgm:pt>
    <dgm:pt modelId="{231DF10E-9302-45A1-B1B3-E0FA078EC7B5}" type="parTrans" cxnId="{949C922F-550A-426A-9757-B823BC31C164}">
      <dgm:prSet/>
      <dgm:spPr/>
      <dgm:t>
        <a:bodyPr/>
        <a:lstStyle/>
        <a:p>
          <a:endParaRPr lang="en-US"/>
        </a:p>
      </dgm:t>
    </dgm:pt>
    <dgm:pt modelId="{932D01EF-4E93-45F4-86A3-55101B9443B9}" type="sibTrans" cxnId="{949C922F-550A-426A-9757-B823BC31C164}">
      <dgm:prSet/>
      <dgm:spPr/>
      <dgm:t>
        <a:bodyPr/>
        <a:lstStyle/>
        <a:p>
          <a:endParaRPr lang="en-US"/>
        </a:p>
      </dgm:t>
    </dgm:pt>
    <dgm:pt modelId="{64FA6171-B700-464D-B703-245484828090}">
      <dgm:prSet/>
      <dgm:spPr/>
      <dgm:t>
        <a:bodyPr/>
        <a:lstStyle/>
        <a:p>
          <a:r>
            <a:rPr lang="en-US"/>
            <a:t>With success of pilot implementation, can consider expanding to other disease processes and patient populations.</a:t>
          </a:r>
          <a:endParaRPr lang="en-US" dirty="0"/>
        </a:p>
      </dgm:t>
    </dgm:pt>
    <dgm:pt modelId="{EF342110-C5C4-48A3-89AC-37C22923429B}" type="parTrans" cxnId="{BAC87EC7-18A4-4BAA-B5F0-235367BAEDEC}">
      <dgm:prSet/>
      <dgm:spPr/>
      <dgm:t>
        <a:bodyPr/>
        <a:lstStyle/>
        <a:p>
          <a:endParaRPr lang="en-US"/>
        </a:p>
      </dgm:t>
    </dgm:pt>
    <dgm:pt modelId="{942F7736-84F2-4026-80AB-E3E410113793}" type="sibTrans" cxnId="{BAC87EC7-18A4-4BAA-B5F0-235367BAEDEC}">
      <dgm:prSet/>
      <dgm:spPr/>
      <dgm:t>
        <a:bodyPr/>
        <a:lstStyle/>
        <a:p>
          <a:endParaRPr lang="en-US"/>
        </a:p>
      </dgm:t>
    </dgm:pt>
    <dgm:pt modelId="{44B82E69-40C5-42A7-8913-74A5D964A632}" type="pres">
      <dgm:prSet presAssocID="{85376476-3EFB-499F-9DB2-1BD5CDF32BA2}" presName="vert0" presStyleCnt="0">
        <dgm:presLayoutVars>
          <dgm:dir/>
          <dgm:animOne val="branch"/>
          <dgm:animLvl val="lvl"/>
        </dgm:presLayoutVars>
      </dgm:prSet>
      <dgm:spPr/>
    </dgm:pt>
    <dgm:pt modelId="{9242785E-A1ED-4484-BB99-EF42CD31FFBA}" type="pres">
      <dgm:prSet presAssocID="{63E004F2-1542-472C-B829-0F46FF4CC452}" presName="thickLine" presStyleLbl="alignNode1" presStyleIdx="0" presStyleCnt="4"/>
      <dgm:spPr/>
    </dgm:pt>
    <dgm:pt modelId="{1FD4F897-33C9-437D-941B-C6F3C7E9C5CE}" type="pres">
      <dgm:prSet presAssocID="{63E004F2-1542-472C-B829-0F46FF4CC452}" presName="horz1" presStyleCnt="0"/>
      <dgm:spPr/>
    </dgm:pt>
    <dgm:pt modelId="{C366EF3C-92A7-4B3F-93AA-1DEA68A83E97}" type="pres">
      <dgm:prSet presAssocID="{63E004F2-1542-472C-B829-0F46FF4CC452}" presName="tx1" presStyleLbl="revTx" presStyleIdx="0" presStyleCnt="4"/>
      <dgm:spPr/>
    </dgm:pt>
    <dgm:pt modelId="{1D63AAFA-B336-41F6-AB99-3650DA8CE07D}" type="pres">
      <dgm:prSet presAssocID="{63E004F2-1542-472C-B829-0F46FF4CC452}" presName="vert1" presStyleCnt="0"/>
      <dgm:spPr/>
    </dgm:pt>
    <dgm:pt modelId="{75154E11-7010-4FFC-B75C-2E06E81F488F}" type="pres">
      <dgm:prSet presAssocID="{86E9B963-55D9-468A-83BD-4BB5C064836B}" presName="thickLine" presStyleLbl="alignNode1" presStyleIdx="1" presStyleCnt="4"/>
      <dgm:spPr/>
    </dgm:pt>
    <dgm:pt modelId="{C046FE73-0031-43A9-9B9A-41F50763D5B7}" type="pres">
      <dgm:prSet presAssocID="{86E9B963-55D9-468A-83BD-4BB5C064836B}" presName="horz1" presStyleCnt="0"/>
      <dgm:spPr/>
    </dgm:pt>
    <dgm:pt modelId="{31848D3A-7086-4C20-A616-5FAC492EA759}" type="pres">
      <dgm:prSet presAssocID="{86E9B963-55D9-468A-83BD-4BB5C064836B}" presName="tx1" presStyleLbl="revTx" presStyleIdx="1" presStyleCnt="4"/>
      <dgm:spPr/>
    </dgm:pt>
    <dgm:pt modelId="{2AEA2374-487E-418F-A196-D2A31A4CF571}" type="pres">
      <dgm:prSet presAssocID="{86E9B963-55D9-468A-83BD-4BB5C064836B}" presName="vert1" presStyleCnt="0"/>
      <dgm:spPr/>
    </dgm:pt>
    <dgm:pt modelId="{0555828D-A6A1-42D9-857B-38A77B56CF0F}" type="pres">
      <dgm:prSet presAssocID="{A2BC274F-E4EB-4D47-B17A-B702CD70F635}" presName="thickLine" presStyleLbl="alignNode1" presStyleIdx="2" presStyleCnt="4"/>
      <dgm:spPr/>
    </dgm:pt>
    <dgm:pt modelId="{D8C7165D-4123-472D-9657-40302B87E3E8}" type="pres">
      <dgm:prSet presAssocID="{A2BC274F-E4EB-4D47-B17A-B702CD70F635}" presName="horz1" presStyleCnt="0"/>
      <dgm:spPr/>
    </dgm:pt>
    <dgm:pt modelId="{2EB5D7BE-4A51-40F5-A716-417361517C1F}" type="pres">
      <dgm:prSet presAssocID="{A2BC274F-E4EB-4D47-B17A-B702CD70F635}" presName="tx1" presStyleLbl="revTx" presStyleIdx="2" presStyleCnt="4"/>
      <dgm:spPr/>
    </dgm:pt>
    <dgm:pt modelId="{510F5FB5-D6D6-44C5-B337-8A28BF852733}" type="pres">
      <dgm:prSet presAssocID="{A2BC274F-E4EB-4D47-B17A-B702CD70F635}" presName="vert1" presStyleCnt="0"/>
      <dgm:spPr/>
    </dgm:pt>
    <dgm:pt modelId="{FA31B01F-5250-4427-BCF1-60F1ED333C60}" type="pres">
      <dgm:prSet presAssocID="{64FA6171-B700-464D-B703-245484828090}" presName="thickLine" presStyleLbl="alignNode1" presStyleIdx="3" presStyleCnt="4"/>
      <dgm:spPr/>
    </dgm:pt>
    <dgm:pt modelId="{25A903E8-E29E-49DE-A7D1-5DF234740FAC}" type="pres">
      <dgm:prSet presAssocID="{64FA6171-B700-464D-B703-245484828090}" presName="horz1" presStyleCnt="0"/>
      <dgm:spPr/>
    </dgm:pt>
    <dgm:pt modelId="{8D2303EE-1BBD-4C6C-B2CE-59BB1EBA74B6}" type="pres">
      <dgm:prSet presAssocID="{64FA6171-B700-464D-B703-245484828090}" presName="tx1" presStyleLbl="revTx" presStyleIdx="3" presStyleCnt="4"/>
      <dgm:spPr/>
    </dgm:pt>
    <dgm:pt modelId="{98651D0B-2419-4A27-917A-C916919373FD}" type="pres">
      <dgm:prSet presAssocID="{64FA6171-B700-464D-B703-245484828090}" presName="vert1" presStyleCnt="0"/>
      <dgm:spPr/>
    </dgm:pt>
  </dgm:ptLst>
  <dgm:cxnLst>
    <dgm:cxn modelId="{0E749804-83B1-4804-A537-F8399FF1D45E}" srcId="{85376476-3EFB-499F-9DB2-1BD5CDF32BA2}" destId="{63E004F2-1542-472C-B829-0F46FF4CC452}" srcOrd="0" destOrd="0" parTransId="{75A16F46-0AD7-462C-9AD2-F784C18320EC}" sibTransId="{DA879E9C-88B2-4A02-B590-BB0B431CB4DD}"/>
    <dgm:cxn modelId="{949C922F-550A-426A-9757-B823BC31C164}" srcId="{85376476-3EFB-499F-9DB2-1BD5CDF32BA2}" destId="{A2BC274F-E4EB-4D47-B17A-B702CD70F635}" srcOrd="2" destOrd="0" parTransId="{231DF10E-9302-45A1-B1B3-E0FA078EC7B5}" sibTransId="{932D01EF-4E93-45F4-86A3-55101B9443B9}"/>
    <dgm:cxn modelId="{1DBFA341-43C7-469C-94E1-F00E7439F5B2}" type="presOf" srcId="{63E004F2-1542-472C-B829-0F46FF4CC452}" destId="{C366EF3C-92A7-4B3F-93AA-1DEA68A83E97}" srcOrd="0" destOrd="0" presId="urn:microsoft.com/office/officeart/2008/layout/LinedList"/>
    <dgm:cxn modelId="{4942A442-39FA-4A3F-8C29-B97A803AE30E}" type="presOf" srcId="{A2BC274F-E4EB-4D47-B17A-B702CD70F635}" destId="{2EB5D7BE-4A51-40F5-A716-417361517C1F}" srcOrd="0" destOrd="0" presId="urn:microsoft.com/office/officeart/2008/layout/LinedList"/>
    <dgm:cxn modelId="{49B88F46-569B-4376-AD7E-7558D079DAD7}" srcId="{85376476-3EFB-499F-9DB2-1BD5CDF32BA2}" destId="{86E9B963-55D9-468A-83BD-4BB5C064836B}" srcOrd="1" destOrd="0" parTransId="{4449BC56-9520-4B0D-AF5D-51FD5BFEDAA0}" sibTransId="{E08479FA-E247-45F9-813F-F3290843D211}"/>
    <dgm:cxn modelId="{40713B74-9E96-4DA2-BC6A-41572A218356}" type="presOf" srcId="{64FA6171-B700-464D-B703-245484828090}" destId="{8D2303EE-1BBD-4C6C-B2CE-59BB1EBA74B6}" srcOrd="0" destOrd="0" presId="urn:microsoft.com/office/officeart/2008/layout/LinedList"/>
    <dgm:cxn modelId="{BAC87EC7-18A4-4BAA-B5F0-235367BAEDEC}" srcId="{85376476-3EFB-499F-9DB2-1BD5CDF32BA2}" destId="{64FA6171-B700-464D-B703-245484828090}" srcOrd="3" destOrd="0" parTransId="{EF342110-C5C4-48A3-89AC-37C22923429B}" sibTransId="{942F7736-84F2-4026-80AB-E3E410113793}"/>
    <dgm:cxn modelId="{B844F4ED-C92F-4329-BDEE-D349D1535AAE}" type="presOf" srcId="{85376476-3EFB-499F-9DB2-1BD5CDF32BA2}" destId="{44B82E69-40C5-42A7-8913-74A5D964A632}" srcOrd="0" destOrd="0" presId="urn:microsoft.com/office/officeart/2008/layout/LinedList"/>
    <dgm:cxn modelId="{CEBAD9F0-51C9-4ED2-894A-FE71B1B80EBB}" type="presOf" srcId="{86E9B963-55D9-468A-83BD-4BB5C064836B}" destId="{31848D3A-7086-4C20-A616-5FAC492EA759}" srcOrd="0" destOrd="0" presId="urn:microsoft.com/office/officeart/2008/layout/LinedList"/>
    <dgm:cxn modelId="{34E46EDB-CC0F-4D96-8F64-F5ABFBC5AFC5}" type="presParOf" srcId="{44B82E69-40C5-42A7-8913-74A5D964A632}" destId="{9242785E-A1ED-4484-BB99-EF42CD31FFBA}" srcOrd="0" destOrd="0" presId="urn:microsoft.com/office/officeart/2008/layout/LinedList"/>
    <dgm:cxn modelId="{60320272-B1E1-4EDB-A80C-B9CEBD996781}" type="presParOf" srcId="{44B82E69-40C5-42A7-8913-74A5D964A632}" destId="{1FD4F897-33C9-437D-941B-C6F3C7E9C5CE}" srcOrd="1" destOrd="0" presId="urn:microsoft.com/office/officeart/2008/layout/LinedList"/>
    <dgm:cxn modelId="{688450A7-E6D2-40DE-9B6D-995129D30943}" type="presParOf" srcId="{1FD4F897-33C9-437D-941B-C6F3C7E9C5CE}" destId="{C366EF3C-92A7-4B3F-93AA-1DEA68A83E97}" srcOrd="0" destOrd="0" presId="urn:microsoft.com/office/officeart/2008/layout/LinedList"/>
    <dgm:cxn modelId="{AC255B12-CE9F-4255-A8D7-3C1CBE7A12C0}" type="presParOf" srcId="{1FD4F897-33C9-437D-941B-C6F3C7E9C5CE}" destId="{1D63AAFA-B336-41F6-AB99-3650DA8CE07D}" srcOrd="1" destOrd="0" presId="urn:microsoft.com/office/officeart/2008/layout/LinedList"/>
    <dgm:cxn modelId="{491DD10A-3DA1-4809-A226-5361A0AB3D97}" type="presParOf" srcId="{44B82E69-40C5-42A7-8913-74A5D964A632}" destId="{75154E11-7010-4FFC-B75C-2E06E81F488F}" srcOrd="2" destOrd="0" presId="urn:microsoft.com/office/officeart/2008/layout/LinedList"/>
    <dgm:cxn modelId="{49D44533-BC06-4798-B3CA-06A414DFBF24}" type="presParOf" srcId="{44B82E69-40C5-42A7-8913-74A5D964A632}" destId="{C046FE73-0031-43A9-9B9A-41F50763D5B7}" srcOrd="3" destOrd="0" presId="urn:microsoft.com/office/officeart/2008/layout/LinedList"/>
    <dgm:cxn modelId="{E0C22D15-F40E-43A3-81D6-B18F14C12E48}" type="presParOf" srcId="{C046FE73-0031-43A9-9B9A-41F50763D5B7}" destId="{31848D3A-7086-4C20-A616-5FAC492EA759}" srcOrd="0" destOrd="0" presId="urn:microsoft.com/office/officeart/2008/layout/LinedList"/>
    <dgm:cxn modelId="{9BE6048D-4230-4A17-8DAF-8C72F7F836CD}" type="presParOf" srcId="{C046FE73-0031-43A9-9B9A-41F50763D5B7}" destId="{2AEA2374-487E-418F-A196-D2A31A4CF571}" srcOrd="1" destOrd="0" presId="urn:microsoft.com/office/officeart/2008/layout/LinedList"/>
    <dgm:cxn modelId="{BC019B99-D1B1-45E9-A0F6-97FDD47D1548}" type="presParOf" srcId="{44B82E69-40C5-42A7-8913-74A5D964A632}" destId="{0555828D-A6A1-42D9-857B-38A77B56CF0F}" srcOrd="4" destOrd="0" presId="urn:microsoft.com/office/officeart/2008/layout/LinedList"/>
    <dgm:cxn modelId="{AC481434-C643-4008-A5F4-B805AD80C641}" type="presParOf" srcId="{44B82E69-40C5-42A7-8913-74A5D964A632}" destId="{D8C7165D-4123-472D-9657-40302B87E3E8}" srcOrd="5" destOrd="0" presId="urn:microsoft.com/office/officeart/2008/layout/LinedList"/>
    <dgm:cxn modelId="{54A08DC4-FD00-47BE-B3CC-BA65809596DA}" type="presParOf" srcId="{D8C7165D-4123-472D-9657-40302B87E3E8}" destId="{2EB5D7BE-4A51-40F5-A716-417361517C1F}" srcOrd="0" destOrd="0" presId="urn:microsoft.com/office/officeart/2008/layout/LinedList"/>
    <dgm:cxn modelId="{83D63EEC-374C-47C6-A080-C64C563E132E}" type="presParOf" srcId="{D8C7165D-4123-472D-9657-40302B87E3E8}" destId="{510F5FB5-D6D6-44C5-B337-8A28BF852733}" srcOrd="1" destOrd="0" presId="urn:microsoft.com/office/officeart/2008/layout/LinedList"/>
    <dgm:cxn modelId="{4322ACA5-F4ED-4E56-83E2-85D70D383699}" type="presParOf" srcId="{44B82E69-40C5-42A7-8913-74A5D964A632}" destId="{FA31B01F-5250-4427-BCF1-60F1ED333C60}" srcOrd="6" destOrd="0" presId="urn:microsoft.com/office/officeart/2008/layout/LinedList"/>
    <dgm:cxn modelId="{88C8F882-BD72-4AB1-BBBD-E5932E118A84}" type="presParOf" srcId="{44B82E69-40C5-42A7-8913-74A5D964A632}" destId="{25A903E8-E29E-49DE-A7D1-5DF234740FAC}" srcOrd="7" destOrd="0" presId="urn:microsoft.com/office/officeart/2008/layout/LinedList"/>
    <dgm:cxn modelId="{ACA1C22C-9C97-4467-B4B1-0CEAFA3AB5F8}" type="presParOf" srcId="{25A903E8-E29E-49DE-A7D1-5DF234740FAC}" destId="{8D2303EE-1BBD-4C6C-B2CE-59BB1EBA74B6}" srcOrd="0" destOrd="0" presId="urn:microsoft.com/office/officeart/2008/layout/LinedList"/>
    <dgm:cxn modelId="{8958EC3F-57AB-4FBE-B899-15925F89B77B}" type="presParOf" srcId="{25A903E8-E29E-49DE-A7D1-5DF234740FAC}" destId="{98651D0B-2419-4A27-917A-C916919373F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E53B7-93A1-4723-A212-0259C61A6436}">
      <dsp:nvSpPr>
        <dsp:cNvPr id="0" name=""/>
        <dsp:cNvSpPr/>
      </dsp:nvSpPr>
      <dsp:spPr>
        <a:xfrm>
          <a:off x="646" y="165482"/>
          <a:ext cx="2521077" cy="151264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Private and State insurance companies ​</a:t>
          </a:r>
        </a:p>
      </dsp:txBody>
      <dsp:txXfrm>
        <a:off x="646" y="165482"/>
        <a:ext cx="2521077" cy="1512646"/>
      </dsp:txXfrm>
    </dsp:sp>
    <dsp:sp modelId="{C1F17911-2DEB-46BD-ACE3-9112EC0B51E7}">
      <dsp:nvSpPr>
        <dsp:cNvPr id="0" name=""/>
        <dsp:cNvSpPr/>
      </dsp:nvSpPr>
      <dsp:spPr>
        <a:xfrm>
          <a:off x="2773831" y="178022"/>
          <a:ext cx="2521077" cy="151264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Pharmaceutical Companies​</a:t>
          </a:r>
        </a:p>
      </dsp:txBody>
      <dsp:txXfrm>
        <a:off x="2773831" y="178022"/>
        <a:ext cx="2521077" cy="1512646"/>
      </dsp:txXfrm>
    </dsp:sp>
    <dsp:sp modelId="{7289A962-54E0-4E04-A44B-FFE38E10ACFC}">
      <dsp:nvSpPr>
        <dsp:cNvPr id="0" name=""/>
        <dsp:cNvSpPr/>
      </dsp:nvSpPr>
      <dsp:spPr>
        <a:xfrm>
          <a:off x="646" y="1942776"/>
          <a:ext cx="2521077" cy="151264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Grants / Innovation Funding ​</a:t>
          </a:r>
        </a:p>
      </dsp:txBody>
      <dsp:txXfrm>
        <a:off x="646" y="1942776"/>
        <a:ext cx="2521077" cy="1512646"/>
      </dsp:txXfrm>
    </dsp:sp>
    <dsp:sp modelId="{AD0B2CF1-6127-4B38-88F2-7B790E99B2A4}">
      <dsp:nvSpPr>
        <dsp:cNvPr id="0" name=""/>
        <dsp:cNvSpPr/>
      </dsp:nvSpPr>
      <dsp:spPr>
        <a:xfrm>
          <a:off x="2773831" y="1942776"/>
          <a:ext cx="2521077" cy="151264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Governmental Funding​</a:t>
          </a:r>
        </a:p>
      </dsp:txBody>
      <dsp:txXfrm>
        <a:off x="2773831" y="1942776"/>
        <a:ext cx="2521077" cy="15126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2785E-A1ED-4484-BB99-EF42CD31FFBA}">
      <dsp:nvSpPr>
        <dsp:cNvPr id="0" name=""/>
        <dsp:cNvSpPr/>
      </dsp:nvSpPr>
      <dsp:spPr>
        <a:xfrm>
          <a:off x="0" y="0"/>
          <a:ext cx="10985780"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366EF3C-92A7-4B3F-93AA-1DEA68A83E97}">
      <dsp:nvSpPr>
        <dsp:cNvPr id="0" name=""/>
        <dsp:cNvSpPr/>
      </dsp:nvSpPr>
      <dsp:spPr>
        <a:xfrm>
          <a:off x="0" y="0"/>
          <a:ext cx="10985780" cy="104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kern="1200" dirty="0"/>
            <a:t>Scalability is attained by starting with a pilot initiative focused on the patient populations in Louisiana and Texas. The targeted patients will be the disenfranchised and disadvantaged that don’t have access to primary care.  ​</a:t>
          </a:r>
        </a:p>
      </dsp:txBody>
      <dsp:txXfrm>
        <a:off x="0" y="0"/>
        <a:ext cx="10985780" cy="1048477"/>
      </dsp:txXfrm>
    </dsp:sp>
    <dsp:sp modelId="{75154E11-7010-4FFC-B75C-2E06E81F488F}">
      <dsp:nvSpPr>
        <dsp:cNvPr id="0" name=""/>
        <dsp:cNvSpPr/>
      </dsp:nvSpPr>
      <dsp:spPr>
        <a:xfrm>
          <a:off x="0" y="1048477"/>
          <a:ext cx="10985780"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1848D3A-7086-4C20-A616-5FAC492EA759}">
      <dsp:nvSpPr>
        <dsp:cNvPr id="0" name=""/>
        <dsp:cNvSpPr/>
      </dsp:nvSpPr>
      <dsp:spPr>
        <a:xfrm>
          <a:off x="0" y="1048477"/>
          <a:ext cx="10985780" cy="104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Will require a team approach for implementing the use of the application, involving the patient, healthcare provider or case manager.​</a:t>
          </a:r>
        </a:p>
      </dsp:txBody>
      <dsp:txXfrm>
        <a:off x="0" y="1048477"/>
        <a:ext cx="10985780" cy="1048477"/>
      </dsp:txXfrm>
    </dsp:sp>
    <dsp:sp modelId="{0555828D-A6A1-42D9-857B-38A77B56CF0F}">
      <dsp:nvSpPr>
        <dsp:cNvPr id="0" name=""/>
        <dsp:cNvSpPr/>
      </dsp:nvSpPr>
      <dsp:spPr>
        <a:xfrm>
          <a:off x="0" y="2096955"/>
          <a:ext cx="10985780"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EB5D7BE-4A51-40F5-A716-417361517C1F}">
      <dsp:nvSpPr>
        <dsp:cNvPr id="0" name=""/>
        <dsp:cNvSpPr/>
      </dsp:nvSpPr>
      <dsp:spPr>
        <a:xfrm>
          <a:off x="0" y="2096954"/>
          <a:ext cx="10985780" cy="104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For the initiative to be successful will need participation and buy-in from the patient and healthcare team.​</a:t>
          </a:r>
          <a:endParaRPr lang="en-US" sz="2200" kern="1200" dirty="0"/>
        </a:p>
      </dsp:txBody>
      <dsp:txXfrm>
        <a:off x="0" y="2096954"/>
        <a:ext cx="10985780" cy="1048477"/>
      </dsp:txXfrm>
    </dsp:sp>
    <dsp:sp modelId="{FA31B01F-5250-4427-BCF1-60F1ED333C60}">
      <dsp:nvSpPr>
        <dsp:cNvPr id="0" name=""/>
        <dsp:cNvSpPr/>
      </dsp:nvSpPr>
      <dsp:spPr>
        <a:xfrm>
          <a:off x="0" y="3145432"/>
          <a:ext cx="10985780"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D2303EE-1BBD-4C6C-B2CE-59BB1EBA74B6}">
      <dsp:nvSpPr>
        <dsp:cNvPr id="0" name=""/>
        <dsp:cNvSpPr/>
      </dsp:nvSpPr>
      <dsp:spPr>
        <a:xfrm>
          <a:off x="0" y="3145432"/>
          <a:ext cx="10985780" cy="104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With success of pilot implementation, can consider expanding to other disease processes and patient populations.</a:t>
          </a:r>
          <a:endParaRPr lang="en-US" sz="2200" kern="1200" dirty="0"/>
        </a:p>
      </dsp:txBody>
      <dsp:txXfrm>
        <a:off x="0" y="3145432"/>
        <a:ext cx="10985780" cy="104847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6" name="Rectangle 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en-US" dirty="0"/>
          </a:p>
        </p:txBody>
      </p:sp>
      <p:sp>
        <p:nvSpPr>
          <p:cNvPr id="15367" name="Rectangle 7"/>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en-US" dirty="0"/>
          </a:p>
        </p:txBody>
      </p:sp>
      <p:sp>
        <p:nvSpPr>
          <p:cNvPr id="15368" name="Rectangle 8"/>
          <p:cNvSpPr>
            <a:spLocks noGrp="1" noChangeArrowheads="1"/>
          </p:cNvSpPr>
          <p:nvPr>
            <p:ph type="ftr" sz="quarter" idx="2"/>
          </p:nvPr>
        </p:nvSpPr>
        <p:spPr bwMode="auto">
          <a:xfrm>
            <a:off x="0" y="8685213"/>
            <a:ext cx="55689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en-US" dirty="0"/>
          </a:p>
        </p:txBody>
      </p:sp>
      <p:sp>
        <p:nvSpPr>
          <p:cNvPr id="15369" name="Rectangle 9"/>
          <p:cNvSpPr>
            <a:spLocks noGrp="1" noChangeArrowheads="1"/>
          </p:cNvSpPr>
          <p:nvPr>
            <p:ph type="sldNum" sz="quarter" idx="3"/>
          </p:nvPr>
        </p:nvSpPr>
        <p:spPr bwMode="auto">
          <a:xfrm>
            <a:off x="5735638" y="8685213"/>
            <a:ext cx="112077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6A48D351-BF5F-7D49-8150-A7E8E8CC44E2}" type="slidenum">
              <a:rPr lang="en-US"/>
              <a:pPr/>
              <a:t>‹#›</a:t>
            </a:fld>
            <a:endParaRPr lang="en-US" dirty="0"/>
          </a:p>
        </p:txBody>
      </p:sp>
    </p:spTree>
    <p:extLst>
      <p:ext uri="{BB962C8B-B14F-4D97-AF65-F5344CB8AC3E}">
        <p14:creationId xmlns:p14="http://schemas.microsoft.com/office/powerpoint/2010/main" val="48383643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dirty="0"/>
          </a:p>
        </p:txBody>
      </p:sp>
      <p:sp>
        <p:nvSpPr>
          <p:cNvPr id="5" name="Notes Placeholder 4"/>
          <p:cNvSpPr>
            <a:spLocks noGrp="1"/>
          </p:cNvSpPr>
          <p:nvPr>
            <p:ph type="body" sz="quarter" idx="3"/>
          </p:nvPr>
        </p:nvSpPr>
        <p:spPr>
          <a:xfrm>
            <a:off x="368300" y="4343400"/>
            <a:ext cx="6121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392" name="Rectangle 8"/>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en-US" dirty="0"/>
          </a:p>
        </p:txBody>
      </p:sp>
      <p:sp>
        <p:nvSpPr>
          <p:cNvPr id="16393" name="Rectangle 9"/>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en-US" dirty="0"/>
          </a:p>
        </p:txBody>
      </p:sp>
      <p:sp>
        <p:nvSpPr>
          <p:cNvPr id="16394" name="Rectangle 10"/>
          <p:cNvSpPr>
            <a:spLocks noGrp="1" noChangeArrowheads="1"/>
          </p:cNvSpPr>
          <p:nvPr>
            <p:ph type="ftr" sz="quarter" idx="4"/>
          </p:nvPr>
        </p:nvSpPr>
        <p:spPr bwMode="auto">
          <a:xfrm>
            <a:off x="0" y="8685213"/>
            <a:ext cx="55689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en-US" dirty="0"/>
          </a:p>
        </p:txBody>
      </p:sp>
      <p:sp>
        <p:nvSpPr>
          <p:cNvPr id="16395" name="Rectangle 11"/>
          <p:cNvSpPr>
            <a:spLocks noGrp="1" noChangeArrowheads="1"/>
          </p:cNvSpPr>
          <p:nvPr>
            <p:ph type="sldNum" sz="quarter" idx="5"/>
          </p:nvPr>
        </p:nvSpPr>
        <p:spPr bwMode="auto">
          <a:xfrm>
            <a:off x="5749925" y="8685213"/>
            <a:ext cx="1106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B976D8D5-0ECD-3A4D-8E63-E16D685F0695}" type="slidenum">
              <a:rPr lang="en-US"/>
              <a:pPr/>
              <a:t>‹#›</a:t>
            </a:fld>
            <a:endParaRPr lang="en-US" dirty="0"/>
          </a:p>
        </p:txBody>
      </p:sp>
    </p:spTree>
    <p:extLst>
      <p:ext uri="{BB962C8B-B14F-4D97-AF65-F5344CB8AC3E}">
        <p14:creationId xmlns:p14="http://schemas.microsoft.com/office/powerpoint/2010/main" val="2323939531"/>
      </p:ext>
    </p:extLst>
  </p:cSld>
  <p:clrMap bg1="lt1" tx1="dk1" bg2="lt2" tx2="dk2" accent1="accent1" accent2="accent2" accent3="accent3" accent4="accent4" accent5="accent5" accent6="accent6" hlink="hlink" folHlink="folHlink"/>
  <p:hf/>
  <p:notesStyle>
    <a:lvl1pPr marL="80010" indent="-80010" algn="l" defTabSz="320040" rtl="0" eaLnBrk="0" fontAlgn="base" hangingPunct="0">
      <a:lnSpc>
        <a:spcPct val="90000"/>
      </a:lnSpc>
      <a:spcBef>
        <a:spcPts val="70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1pPr>
    <a:lvl2pPr marL="400050" indent="-80010" algn="l" defTabSz="320040" rtl="0" eaLnBrk="0" fontAlgn="base" hangingPunct="0">
      <a:lnSpc>
        <a:spcPct val="90000"/>
      </a:lnSpc>
      <a:spcBef>
        <a:spcPts val="14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2pPr>
    <a:lvl3pPr marL="720090" indent="-80010" algn="l" defTabSz="320040" rtl="0" eaLnBrk="0" fontAlgn="base" hangingPunct="0">
      <a:lnSpc>
        <a:spcPct val="90000"/>
      </a:lnSpc>
      <a:spcBef>
        <a:spcPts val="14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3pPr>
    <a:lvl4pPr marL="1040130" indent="-80010" algn="l" defTabSz="320040" rtl="0" eaLnBrk="0" fontAlgn="base" hangingPunct="0">
      <a:lnSpc>
        <a:spcPct val="90000"/>
      </a:lnSpc>
      <a:spcBef>
        <a:spcPts val="14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4pPr>
    <a:lvl5pPr marL="1360170" indent="-80010" algn="l" defTabSz="320040" rtl="0" eaLnBrk="0" fontAlgn="base" hangingPunct="0">
      <a:lnSpc>
        <a:spcPct val="90000"/>
      </a:lnSpc>
      <a:spcBef>
        <a:spcPts val="14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5pPr>
    <a:lvl6pPr marL="1600200" algn="l" defTabSz="320040" rtl="0" eaLnBrk="1" latinLnBrk="0" hangingPunct="1">
      <a:defRPr sz="800" kern="1200">
        <a:solidFill>
          <a:schemeClr val="tx1"/>
        </a:solidFill>
        <a:latin typeface="+mn-lt"/>
        <a:ea typeface="+mn-ea"/>
        <a:cs typeface="+mn-cs"/>
      </a:defRPr>
    </a:lvl6pPr>
    <a:lvl7pPr marL="1920240" algn="l" defTabSz="320040" rtl="0" eaLnBrk="1" latinLnBrk="0" hangingPunct="1">
      <a:defRPr sz="800" kern="1200">
        <a:solidFill>
          <a:schemeClr val="tx1"/>
        </a:solidFill>
        <a:latin typeface="+mn-lt"/>
        <a:ea typeface="+mn-ea"/>
        <a:cs typeface="+mn-cs"/>
      </a:defRPr>
    </a:lvl7pPr>
    <a:lvl8pPr marL="2240280" algn="l" defTabSz="320040" rtl="0" eaLnBrk="1" latinLnBrk="0" hangingPunct="1">
      <a:defRPr sz="800" kern="1200">
        <a:solidFill>
          <a:schemeClr val="tx1"/>
        </a:solidFill>
        <a:latin typeface="+mn-lt"/>
        <a:ea typeface="+mn-ea"/>
        <a:cs typeface="+mn-cs"/>
      </a:defRPr>
    </a:lvl8pPr>
    <a:lvl9pPr marL="2560320" algn="l" defTabSz="320040"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ncbi.nlm.nih.gov/pmc/articles/PMC1126218/#!po=10.0000"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B976D8D5-0ECD-3A4D-8E63-E16D685F0695}" type="slidenum">
              <a:rPr lang="en-US" smtClean="0"/>
              <a:pPr/>
              <a:t>1</a:t>
            </a:fld>
            <a:endParaRPr lang="en-US" dirty="0"/>
          </a:p>
        </p:txBody>
      </p:sp>
      <p:sp>
        <p:nvSpPr>
          <p:cNvPr id="8" name="Date Placeholder 7">
            <a:extLst>
              <a:ext uri="{FF2B5EF4-FFF2-40B4-BE49-F238E27FC236}">
                <a16:creationId xmlns:a16="http://schemas.microsoft.com/office/drawing/2014/main" id="{CAD99D68-8FB8-A94E-AA84-8CC3DEF4C575}"/>
              </a:ext>
            </a:extLst>
          </p:cNvPr>
          <p:cNvSpPr>
            <a:spLocks noGrp="1"/>
          </p:cNvSpPr>
          <p:nvPr>
            <p:ph type="dt" idx="1"/>
          </p:nvPr>
        </p:nvSpPr>
        <p:spPr/>
        <p:txBody>
          <a:bodyPr/>
          <a:lstStyle/>
          <a:p>
            <a:endParaRPr lang="en-US" dirty="0"/>
          </a:p>
        </p:txBody>
      </p:sp>
    </p:spTree>
    <p:extLst>
      <p:ext uri="{BB962C8B-B14F-4D97-AF65-F5344CB8AC3E}">
        <p14:creationId xmlns:p14="http://schemas.microsoft.com/office/powerpoint/2010/main" val="1232509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Louisiana- Texas – Nationwide – Canada? </a:t>
            </a:r>
          </a:p>
          <a:p>
            <a:r>
              <a:rPr lang="en-US" dirty="0"/>
              <a:t>To get a comprehensive list of local resources </a:t>
            </a:r>
          </a:p>
        </p:txBody>
      </p:sp>
      <p:sp>
        <p:nvSpPr>
          <p:cNvPr id="4" name="Header Placeholder 3"/>
          <p:cNvSpPr>
            <a:spLocks noGrp="1"/>
          </p:cNvSpPr>
          <p:nvPr>
            <p:ph type="hdr" sz="quarter"/>
          </p:nvPr>
        </p:nvSpPr>
        <p:spPr/>
        <p:txBody>
          <a:bodyPr/>
          <a:lstStyle/>
          <a:p>
            <a:endParaRPr lang="en-US" dirty="0"/>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endParaRPr lang="en-US" dirty="0"/>
          </a:p>
        </p:txBody>
      </p:sp>
      <p:sp>
        <p:nvSpPr>
          <p:cNvPr id="7" name="Slide Number Placeholder 6"/>
          <p:cNvSpPr>
            <a:spLocks noGrp="1"/>
          </p:cNvSpPr>
          <p:nvPr>
            <p:ph type="sldNum" sz="quarter" idx="5"/>
          </p:nvPr>
        </p:nvSpPr>
        <p:spPr/>
        <p:txBody>
          <a:bodyPr/>
          <a:lstStyle/>
          <a:p>
            <a:fld id="{B976D8D5-0ECD-3A4D-8E63-E16D685F0695}" type="slidenum">
              <a:rPr lang="en-US" smtClean="0"/>
              <a:pPr/>
              <a:t>10</a:t>
            </a:fld>
            <a:endParaRPr lang="en-US" dirty="0"/>
          </a:p>
        </p:txBody>
      </p:sp>
    </p:spTree>
    <p:extLst>
      <p:ext uri="{BB962C8B-B14F-4D97-AF65-F5344CB8AC3E}">
        <p14:creationId xmlns:p14="http://schemas.microsoft.com/office/powerpoint/2010/main" val="72902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dirty="0">
                <a:solidFill>
                  <a:srgbClr val="63666A"/>
                </a:solidFill>
                <a:latin typeface="Arial" panose="020B0604020202020204" pitchFamily="34" charset="0"/>
              </a:rPr>
              <a:t>Nurse On Call will:</a:t>
            </a:r>
            <a:r>
              <a:rPr lang="en-US" dirty="0">
                <a:solidFill>
                  <a:srgbClr val="212121"/>
                </a:solidFill>
                <a:latin typeface="Arial" panose="020B0604020202020204" pitchFamily="34" charset="0"/>
              </a:rPr>
              <a:t>​</a:t>
            </a:r>
          </a:p>
          <a:p>
            <a:pPr algn="l"/>
            <a:r>
              <a:rPr lang="en-US" dirty="0">
                <a:solidFill>
                  <a:srgbClr val="63666A"/>
                </a:solidFill>
                <a:latin typeface="Arial" panose="020B0604020202020204" pitchFamily="34" charset="0"/>
              </a:rPr>
              <a:t>       Help patients become a more assertive healthcare consumer </a:t>
            </a:r>
            <a:r>
              <a:rPr lang="en-US" dirty="0">
                <a:solidFill>
                  <a:srgbClr val="212121"/>
                </a:solidFill>
                <a:latin typeface="Arial" panose="020B0604020202020204" pitchFamily="34" charset="0"/>
              </a:rPr>
              <a:t>​</a:t>
            </a:r>
          </a:p>
          <a:p>
            <a:pPr algn="l"/>
            <a:r>
              <a:rPr lang="en-US" dirty="0">
                <a:solidFill>
                  <a:srgbClr val="63666A"/>
                </a:solidFill>
                <a:latin typeface="Arial" panose="020B0604020202020204" pitchFamily="34" charset="0"/>
              </a:rPr>
              <a:t>       Promote patient involvement in treatment decisions </a:t>
            </a:r>
            <a:r>
              <a:rPr lang="en-US" dirty="0">
                <a:solidFill>
                  <a:srgbClr val="212121"/>
                </a:solidFill>
                <a:latin typeface="Arial" panose="020B0604020202020204" pitchFamily="34" charset="0"/>
              </a:rPr>
              <a:t>​</a:t>
            </a:r>
          </a:p>
          <a:p>
            <a:pPr algn="l"/>
            <a:r>
              <a:rPr lang="en-US" dirty="0">
                <a:solidFill>
                  <a:srgbClr val="63666A"/>
                </a:solidFill>
                <a:latin typeface="Arial" panose="020B0604020202020204" pitchFamily="34" charset="0"/>
              </a:rPr>
              <a:t>       Increase patient compliance of recommended treatment options</a:t>
            </a:r>
          </a:p>
          <a:p>
            <a:pPr marL="0" indent="0" algn="l">
              <a:buNone/>
            </a:pPr>
            <a:endParaRPr lang="en-US" dirty="0">
              <a:solidFill>
                <a:srgbClr val="212121"/>
              </a:solidFill>
              <a:latin typeface="Arial" panose="020B0604020202020204" pitchFamily="34" charset="0"/>
            </a:endParaRPr>
          </a:p>
          <a:p>
            <a:pPr marL="0" marR="0" lvl="0" indent="0" algn="l" defTabSz="320040" rtl="0" eaLnBrk="0" fontAlgn="base" latinLnBrk="0" hangingPunct="0">
              <a:lnSpc>
                <a:spcPct val="90000"/>
              </a:lnSpc>
              <a:spcBef>
                <a:spcPts val="700"/>
              </a:spcBef>
              <a:spcAft>
                <a:spcPct val="0"/>
              </a:spcAft>
              <a:buClrTx/>
              <a:buSzTx/>
              <a:buFont typeface="Arial" pitchFamily="34" charset="0"/>
              <a:buNone/>
              <a:tabLst/>
              <a:defRPr/>
            </a:pPr>
            <a:r>
              <a:rPr lang="en-US" dirty="0">
                <a:solidFill>
                  <a:srgbClr val="63666A"/>
                </a:solidFill>
                <a:latin typeface="Arial" panose="020B0604020202020204" pitchFamily="34" charset="0"/>
              </a:rPr>
              <a:t>Nurse On Call is designed with a patient centered approach. This application provides information and connects to resources in a format that the patient understands. Improved Health literacy will empower the patient and promote increased compliance implementing the recommended treatment.</a:t>
            </a:r>
            <a:r>
              <a:rPr lang="en-US" dirty="0">
                <a:solidFill>
                  <a:srgbClr val="212121"/>
                </a:solidFill>
                <a:latin typeface="Arial" panose="020B0604020202020204" pitchFamily="34" charset="0"/>
              </a:rPr>
              <a:t>​</a:t>
            </a:r>
          </a:p>
          <a:p>
            <a:pPr marL="0" indent="0">
              <a:buNone/>
            </a:pPr>
            <a:endParaRPr lang="en-US" dirty="0"/>
          </a:p>
          <a:p>
            <a:endParaRPr lang="en-US" dirty="0"/>
          </a:p>
          <a:p>
            <a:r>
              <a:rPr lang="en-US" dirty="0"/>
              <a:t>Seek to partner with an existing data source ()</a:t>
            </a:r>
          </a:p>
          <a:p>
            <a:r>
              <a:rPr lang="en-US" dirty="0"/>
              <a:t>We will build commonly used terms </a:t>
            </a:r>
          </a:p>
          <a:p>
            <a:r>
              <a:rPr lang="en-US" dirty="0"/>
              <a:t>What make use different is its customizable and in one app instead of multiple. Plus, it connects patients to local resource. It also has an advocacy feature. </a:t>
            </a:r>
          </a:p>
          <a:p>
            <a:r>
              <a:rPr lang="en-US" dirty="0"/>
              <a:t>Trigger words (Diagnosis/ Medications) to prompt Resource's page and also the ability to self search. </a:t>
            </a:r>
          </a:p>
          <a:p>
            <a:r>
              <a:rPr lang="en-US" dirty="0"/>
              <a:t>App can read the information to you. </a:t>
            </a:r>
          </a:p>
        </p:txBody>
      </p:sp>
      <p:sp>
        <p:nvSpPr>
          <p:cNvPr id="4" name="Header Placeholder 3"/>
          <p:cNvSpPr>
            <a:spLocks noGrp="1"/>
          </p:cNvSpPr>
          <p:nvPr>
            <p:ph type="hdr" sz="quarter" idx="10"/>
          </p:nvPr>
        </p:nvSpPr>
        <p:spPr/>
        <p:txBody>
          <a:bodyPr/>
          <a:lstStyle/>
          <a:p>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B976D8D5-0ECD-3A4D-8E63-E16D685F0695}" type="slidenum">
              <a:rPr lang="en-US" smtClean="0"/>
              <a:pPr/>
              <a:t>11</a:t>
            </a:fld>
            <a:endParaRPr lang="en-US" dirty="0"/>
          </a:p>
        </p:txBody>
      </p:sp>
      <p:sp>
        <p:nvSpPr>
          <p:cNvPr id="8" name="Date Placeholder 7">
            <a:extLst>
              <a:ext uri="{FF2B5EF4-FFF2-40B4-BE49-F238E27FC236}">
                <a16:creationId xmlns:a16="http://schemas.microsoft.com/office/drawing/2014/main" id="{36E4AE78-9D57-764C-968D-740328CE0C63}"/>
              </a:ext>
            </a:extLst>
          </p:cNvPr>
          <p:cNvSpPr>
            <a:spLocks noGrp="1"/>
          </p:cNvSpPr>
          <p:nvPr>
            <p:ph type="dt" idx="1"/>
          </p:nvPr>
        </p:nvSpPr>
        <p:spPr/>
        <p:txBody>
          <a:bodyPr/>
          <a:lstStyle/>
          <a:p>
            <a:endParaRPr lang="en-US" dirty="0"/>
          </a:p>
        </p:txBody>
      </p:sp>
    </p:spTree>
    <p:extLst>
      <p:ext uri="{BB962C8B-B14F-4D97-AF65-F5344CB8AC3E}">
        <p14:creationId xmlns:p14="http://schemas.microsoft.com/office/powerpoint/2010/main" val="3260096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B976D8D5-0ECD-3A4D-8E63-E16D685F0695}" type="slidenum">
              <a:rPr lang="en-US" smtClean="0"/>
              <a:pPr/>
              <a:t>2</a:t>
            </a:fld>
            <a:endParaRPr lang="en-US" dirty="0"/>
          </a:p>
        </p:txBody>
      </p:sp>
      <p:sp>
        <p:nvSpPr>
          <p:cNvPr id="8" name="Date Placeholder 7">
            <a:extLst>
              <a:ext uri="{FF2B5EF4-FFF2-40B4-BE49-F238E27FC236}">
                <a16:creationId xmlns:a16="http://schemas.microsoft.com/office/drawing/2014/main" id="{9A92C90B-56A4-4D43-94D2-D5D8DD6CA078}"/>
              </a:ext>
            </a:extLst>
          </p:cNvPr>
          <p:cNvSpPr>
            <a:spLocks noGrp="1"/>
          </p:cNvSpPr>
          <p:nvPr>
            <p:ph type="dt" idx="1"/>
          </p:nvPr>
        </p:nvSpPr>
        <p:spPr/>
        <p:txBody>
          <a:bodyPr/>
          <a:lstStyle/>
          <a:p>
            <a:endParaRPr lang="en-US" dirty="0"/>
          </a:p>
        </p:txBody>
      </p:sp>
    </p:spTree>
    <p:extLst>
      <p:ext uri="{BB962C8B-B14F-4D97-AF65-F5344CB8AC3E}">
        <p14:creationId xmlns:p14="http://schemas.microsoft.com/office/powerpoint/2010/main" val="400146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trusted voice to empower patients in their care </a:t>
            </a:r>
          </a:p>
        </p:txBody>
      </p:sp>
      <p:sp>
        <p:nvSpPr>
          <p:cNvPr id="4" name="Header Placeholder 3"/>
          <p:cNvSpPr>
            <a:spLocks noGrp="1"/>
          </p:cNvSpPr>
          <p:nvPr>
            <p:ph type="hdr" sz="quarter" idx="10"/>
          </p:nvPr>
        </p:nvSpPr>
        <p:spPr/>
        <p:txBody>
          <a:bodyPr/>
          <a:lstStyle/>
          <a:p>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B976D8D5-0ECD-3A4D-8E63-E16D685F0695}" type="slidenum">
              <a:rPr lang="en-US" smtClean="0"/>
              <a:pPr/>
              <a:t>3</a:t>
            </a:fld>
            <a:endParaRPr lang="en-US" dirty="0"/>
          </a:p>
        </p:txBody>
      </p:sp>
      <p:sp>
        <p:nvSpPr>
          <p:cNvPr id="8" name="Date Placeholder 7">
            <a:extLst>
              <a:ext uri="{FF2B5EF4-FFF2-40B4-BE49-F238E27FC236}">
                <a16:creationId xmlns:a16="http://schemas.microsoft.com/office/drawing/2014/main" id="{469BBB27-397A-DA40-BBE7-E2723269D553}"/>
              </a:ext>
            </a:extLst>
          </p:cNvPr>
          <p:cNvSpPr>
            <a:spLocks noGrp="1"/>
          </p:cNvSpPr>
          <p:nvPr>
            <p:ph type="dt" idx="1"/>
          </p:nvPr>
        </p:nvSpPr>
        <p:spPr/>
        <p:txBody>
          <a:bodyPr/>
          <a:lstStyle/>
          <a:p>
            <a:endParaRPr lang="en-US" dirty="0"/>
          </a:p>
        </p:txBody>
      </p:sp>
    </p:spTree>
    <p:extLst>
      <p:ext uri="{BB962C8B-B14F-4D97-AF65-F5344CB8AC3E}">
        <p14:creationId xmlns:p14="http://schemas.microsoft.com/office/powerpoint/2010/main" val="1311912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B976D8D5-0ECD-3A4D-8E63-E16D685F0695}" type="slidenum">
              <a:rPr lang="en-US" smtClean="0"/>
              <a:pPr/>
              <a:t>4</a:t>
            </a:fld>
            <a:endParaRPr lang="en-US" dirty="0"/>
          </a:p>
        </p:txBody>
      </p:sp>
      <p:sp>
        <p:nvSpPr>
          <p:cNvPr id="8" name="Date Placeholder 7">
            <a:extLst>
              <a:ext uri="{FF2B5EF4-FFF2-40B4-BE49-F238E27FC236}">
                <a16:creationId xmlns:a16="http://schemas.microsoft.com/office/drawing/2014/main" id="{2A9C3FD4-ADAA-5F49-9797-5CC50E9DA390}"/>
              </a:ext>
            </a:extLst>
          </p:cNvPr>
          <p:cNvSpPr>
            <a:spLocks noGrp="1"/>
          </p:cNvSpPr>
          <p:nvPr>
            <p:ph type="dt" idx="1"/>
          </p:nvPr>
        </p:nvSpPr>
        <p:spPr/>
        <p:txBody>
          <a:bodyPr/>
          <a:lstStyle/>
          <a:p>
            <a:endParaRPr lang="en-US" dirty="0"/>
          </a:p>
        </p:txBody>
      </p:sp>
    </p:spTree>
    <p:extLst>
      <p:ext uri="{BB962C8B-B14F-4D97-AF65-F5344CB8AC3E}">
        <p14:creationId xmlns:p14="http://schemas.microsoft.com/office/powerpoint/2010/main" val="1350295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800" b="0" i="0" u="none" strike="noStrike" kern="1200" dirty="0">
                <a:solidFill>
                  <a:schemeClr val="tx1"/>
                </a:solidFill>
                <a:effectLst/>
                <a:latin typeface="Arial" pitchFamily="-65" charset="0"/>
                <a:ea typeface="Arial Unicode MS" pitchFamily="-65" charset="0"/>
                <a:cs typeface="Arial Unicode MS" pitchFamily="-65" charset="0"/>
              </a:rPr>
              <a:t>Building Trust in Healthcare-  </a:t>
            </a:r>
            <a:r>
              <a:rPr lang="en-CA" sz="800" b="0" i="0" u="none" strike="noStrike" kern="1200" dirty="0">
                <a:solidFill>
                  <a:schemeClr val="tx1"/>
                </a:solidFill>
                <a:effectLst/>
                <a:latin typeface="Arial" pitchFamily="-65" charset="0"/>
                <a:ea typeface="Arial Unicode MS" pitchFamily="-65" charset="0"/>
                <a:cs typeface="Arial Unicode MS" pitchFamily="-65" charset="0"/>
              </a:rPr>
              <a:t>“Environments of institutional distrust drive individualized perceptions of risk and decreased adherence to public health recommendations and interventions.”</a:t>
            </a:r>
          </a:p>
          <a:p>
            <a:pPr marL="0" indent="0">
              <a:buNone/>
            </a:pPr>
            <a:endParaRPr lang="en-CA" sz="800" b="0" i="0" u="none" strike="noStrike" kern="1200" dirty="0">
              <a:solidFill>
                <a:schemeClr val="tx1"/>
              </a:solidFill>
              <a:effectLst/>
              <a:latin typeface="Arial" pitchFamily="-65" charset="0"/>
            </a:endParaRPr>
          </a:p>
          <a:p>
            <a:pPr marL="0" indent="0">
              <a:buNone/>
            </a:pPr>
            <a:r>
              <a:rPr lang="en-CA" sz="800" b="0" i="0" u="none" strike="noStrike" kern="1200" dirty="0">
                <a:solidFill>
                  <a:schemeClr val="tx1"/>
                </a:solidFill>
                <a:effectLst/>
                <a:latin typeface="Arial" pitchFamily="-65" charset="0"/>
                <a:ea typeface="Arial Unicode MS" pitchFamily="-65" charset="0"/>
                <a:cs typeface="Arial Unicode MS" pitchFamily="-65" charset="0"/>
              </a:rPr>
              <a:t>“Perhaps one reason we have such a problem with patients not following their management plans is our attitude, as reflected in our lexicon. Medicine has a history of paternalistic and top-down approaches to patient care; patients had to follow our instructions, and if they did not, we labeled them “noncompliant.”</a:t>
            </a:r>
          </a:p>
          <a:p>
            <a:pPr marL="0" indent="0">
              <a:buNone/>
            </a:pPr>
            <a:endParaRPr lang="en-CA" sz="800" b="0" i="0" u="none" strike="noStrike" kern="1200" dirty="0">
              <a:solidFill>
                <a:schemeClr val="tx1"/>
              </a:solidFill>
              <a:effectLst/>
              <a:latin typeface="Arial" pitchFamily="-65" charset="0"/>
            </a:endParaRPr>
          </a:p>
          <a:p>
            <a:pPr marL="0" indent="0">
              <a:buNone/>
            </a:pPr>
            <a:r>
              <a:rPr lang="en-US" sz="800" b="0" i="0" u="none" strike="noStrike" kern="1200" dirty="0">
                <a:solidFill>
                  <a:schemeClr val="tx1"/>
                </a:solidFill>
                <a:effectLst/>
                <a:latin typeface="Arial" pitchFamily="-65" charset="0"/>
                <a:ea typeface="Arial Unicode MS" pitchFamily="-65" charset="0"/>
                <a:cs typeface="Arial Unicode MS" pitchFamily="-65" charset="0"/>
              </a:rPr>
              <a:t>These words do not help us build trust with our clients/patients</a:t>
            </a:r>
            <a:r>
              <a:rPr lang="en-US" sz="800" b="0" i="0" kern="1200" dirty="0">
                <a:solidFill>
                  <a:schemeClr val="tx1"/>
                </a:solidFill>
                <a:effectLst/>
                <a:latin typeface="Arial" pitchFamily="-65" charset="0"/>
                <a:ea typeface="Arial Unicode MS" pitchFamily="-65" charset="0"/>
                <a:cs typeface="Arial Unicode MS" pitchFamily="-65" charset="0"/>
              </a:rPr>
              <a:t>​</a:t>
            </a:r>
            <a:endParaRPr lang="en-CA" sz="800" b="0" i="0" u="none" strike="noStrike" kern="1200" dirty="0">
              <a:solidFill>
                <a:schemeClr val="tx1"/>
              </a:solidFill>
              <a:effectLst/>
              <a:latin typeface="Arial" pitchFamily="-65" charset="0"/>
            </a:endParaRPr>
          </a:p>
          <a:p>
            <a:pPr marL="0" inden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endParaRPr lang="en-US" dirty="0"/>
          </a:p>
        </p:txBody>
      </p:sp>
      <p:sp>
        <p:nvSpPr>
          <p:cNvPr id="7" name="Slide Number Placeholder 6"/>
          <p:cNvSpPr>
            <a:spLocks noGrp="1"/>
          </p:cNvSpPr>
          <p:nvPr>
            <p:ph type="sldNum" sz="quarter" idx="5"/>
          </p:nvPr>
        </p:nvSpPr>
        <p:spPr/>
        <p:txBody>
          <a:bodyPr/>
          <a:lstStyle/>
          <a:p>
            <a:fld id="{B976D8D5-0ECD-3A4D-8E63-E16D685F0695}" type="slidenum">
              <a:rPr lang="en-US" smtClean="0"/>
              <a:pPr/>
              <a:t>5</a:t>
            </a:fld>
            <a:endParaRPr lang="en-US" dirty="0"/>
          </a:p>
        </p:txBody>
      </p:sp>
    </p:spTree>
    <p:extLst>
      <p:ext uri="{BB962C8B-B14F-4D97-AF65-F5344CB8AC3E}">
        <p14:creationId xmlns:p14="http://schemas.microsoft.com/office/powerpoint/2010/main" val="3065834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https://www.americashealthrankings.org/</a:t>
            </a:r>
          </a:p>
          <a:p>
            <a:pPr marL="0" indent="0">
              <a:buNone/>
            </a:pPr>
            <a:endParaRPr lang="en-US" dirty="0"/>
          </a:p>
          <a:p>
            <a:pPr marL="0" indent="0">
              <a:buNone/>
            </a:pPr>
            <a:r>
              <a:rPr lang="en-US" dirty="0"/>
              <a:t>Why not specify? Patients have multiple </a:t>
            </a:r>
            <a:r>
              <a:rPr lang="en-US" dirty="0" err="1"/>
              <a:t>comorbities</a:t>
            </a:r>
            <a:r>
              <a:rPr lang="en-US" dirty="0"/>
              <a:t> – concurrent disorders. </a:t>
            </a:r>
          </a:p>
        </p:txBody>
      </p:sp>
      <p:sp>
        <p:nvSpPr>
          <p:cNvPr id="4" name="Header Placeholder 3"/>
          <p:cNvSpPr>
            <a:spLocks noGrp="1"/>
          </p:cNvSpPr>
          <p:nvPr>
            <p:ph type="hdr" sz="quarter"/>
          </p:nvPr>
        </p:nvSpPr>
        <p:spPr/>
        <p:txBody>
          <a:bodyPr/>
          <a:lstStyle/>
          <a:p>
            <a:endParaRPr lang="en-US" dirty="0"/>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endParaRPr lang="en-US" dirty="0"/>
          </a:p>
        </p:txBody>
      </p:sp>
      <p:sp>
        <p:nvSpPr>
          <p:cNvPr id="7" name="Slide Number Placeholder 6"/>
          <p:cNvSpPr>
            <a:spLocks noGrp="1"/>
          </p:cNvSpPr>
          <p:nvPr>
            <p:ph type="sldNum" sz="quarter" idx="5"/>
          </p:nvPr>
        </p:nvSpPr>
        <p:spPr/>
        <p:txBody>
          <a:bodyPr/>
          <a:lstStyle/>
          <a:p>
            <a:fld id="{B976D8D5-0ECD-3A4D-8E63-E16D685F0695}" type="slidenum">
              <a:rPr lang="en-US" smtClean="0"/>
              <a:pPr/>
              <a:t>6</a:t>
            </a:fld>
            <a:endParaRPr lang="en-US" dirty="0"/>
          </a:p>
        </p:txBody>
      </p:sp>
    </p:spTree>
    <p:extLst>
      <p:ext uri="{BB962C8B-B14F-4D97-AF65-F5344CB8AC3E}">
        <p14:creationId xmlns:p14="http://schemas.microsoft.com/office/powerpoint/2010/main" val="494885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320040" rtl="0" eaLnBrk="0" fontAlgn="base" latinLnBrk="0" hangingPunct="0">
              <a:lnSpc>
                <a:spcPct val="90000"/>
              </a:lnSpc>
              <a:spcBef>
                <a:spcPts val="700"/>
              </a:spcBef>
              <a:spcAft>
                <a:spcPct val="0"/>
              </a:spcAft>
              <a:buClrTx/>
              <a:buSzTx/>
              <a:buFont typeface="Arial" pitchFamily="34" charset="0"/>
              <a:buNone/>
              <a:tabLst/>
              <a:defRPr/>
            </a:pPr>
            <a:r>
              <a:rPr lang="en-US" sz="800" dirty="0">
                <a:solidFill>
                  <a:srgbClr val="63666A"/>
                </a:solidFill>
                <a:latin typeface="Arial" panose="020B0604020202020204" pitchFamily="34" charset="0"/>
              </a:rPr>
              <a:t>" low level of health literacy—defined as “the degree to which individuals have the capacity to obtain, process, and understand basic health information and services needed to make appropriate health decisions.” The low level of literacy, may be based in poor reading skill, the complexity of medical information, or how information is delivered. Cultural and language factors also come into play."   </a:t>
            </a:r>
            <a:r>
              <a:rPr lang="en-US" sz="800" u="sng" dirty="0">
                <a:solidFill>
                  <a:srgbClr val="FF8A70"/>
                </a:solidFill>
                <a:latin typeface="Arial" panose="020B0604020202020204" pitchFamily="34" charset="0"/>
                <a:hlinkClick r:id="rId3"/>
              </a:rPr>
              <a:t>https://www.ncbi.nlm.nih.gov/pmc/articles/PMC1126218/#!po=10.0000 </a:t>
            </a:r>
            <a:r>
              <a:rPr lang="en-US" sz="800" u="sng" dirty="0" err="1">
                <a:solidFill>
                  <a:srgbClr val="FF8A70"/>
                </a:solidFill>
                <a:latin typeface="Arial" panose="020B0604020202020204" pitchFamily="34" charset="0"/>
                <a:hlinkClick r:id="rId3"/>
              </a:rPr>
              <a:t>sz</a:t>
            </a:r>
            <a:r>
              <a:rPr lang="en-US" sz="800" dirty="0">
                <a:solidFill>
                  <a:srgbClr val="212121"/>
                </a:solidFill>
                <a:latin typeface="Arial" panose="020B0604020202020204" pitchFamily="34" charset="0"/>
              </a:rPr>
              <a: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endParaRPr lang="en-US" dirty="0"/>
          </a:p>
        </p:txBody>
      </p:sp>
      <p:sp>
        <p:nvSpPr>
          <p:cNvPr id="7" name="Slide Number Placeholder 6"/>
          <p:cNvSpPr>
            <a:spLocks noGrp="1"/>
          </p:cNvSpPr>
          <p:nvPr>
            <p:ph type="sldNum" sz="quarter" idx="5"/>
          </p:nvPr>
        </p:nvSpPr>
        <p:spPr/>
        <p:txBody>
          <a:bodyPr/>
          <a:lstStyle/>
          <a:p>
            <a:fld id="{B976D8D5-0ECD-3A4D-8E63-E16D685F0695}" type="slidenum">
              <a:rPr lang="en-US" smtClean="0"/>
              <a:pPr/>
              <a:t>7</a:t>
            </a:fld>
            <a:endParaRPr lang="en-US" dirty="0"/>
          </a:p>
        </p:txBody>
      </p:sp>
    </p:spTree>
    <p:extLst>
      <p:ext uri="{BB962C8B-B14F-4D97-AF65-F5344CB8AC3E}">
        <p14:creationId xmlns:p14="http://schemas.microsoft.com/office/powerpoint/2010/main" val="1025267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dirty="0"/>
              <a:t>Need more details… </a:t>
            </a:r>
          </a:p>
          <a:p>
            <a:pPr marL="80010" indent="-80010"/>
            <a:r>
              <a:rPr lang="en-US" dirty="0"/>
              <a:t>Videos </a:t>
            </a:r>
          </a:p>
          <a:p>
            <a:pPr marL="80010" indent="-80010"/>
            <a:r>
              <a:rPr lang="en-US" dirty="0"/>
              <a:t>Local Resources </a:t>
            </a:r>
          </a:p>
          <a:p>
            <a:pPr marL="80010" indent="-80010"/>
            <a:r>
              <a:rPr lang="en-US" dirty="0"/>
              <a:t>AI Questions </a:t>
            </a:r>
          </a:p>
          <a:p>
            <a:pPr marL="80010" indent="-80010"/>
            <a:r>
              <a:rPr lang="en-US" dirty="0"/>
              <a:t>Connects with local Resources </a:t>
            </a:r>
          </a:p>
        </p:txBody>
      </p:sp>
      <p:sp>
        <p:nvSpPr>
          <p:cNvPr id="4" name="Header Placeholder 3"/>
          <p:cNvSpPr>
            <a:spLocks noGrp="1"/>
          </p:cNvSpPr>
          <p:nvPr>
            <p:ph type="hdr" sz="quarter" idx="10"/>
          </p:nvPr>
        </p:nvSpPr>
        <p:spPr/>
        <p:txBody>
          <a:bodyPr/>
          <a:lstStyle/>
          <a:p>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B976D8D5-0ECD-3A4D-8E63-E16D685F0695}" type="slidenum">
              <a:rPr lang="en-US" smtClean="0"/>
              <a:pPr/>
              <a:t>8</a:t>
            </a:fld>
            <a:endParaRPr lang="en-US" dirty="0"/>
          </a:p>
        </p:txBody>
      </p:sp>
      <p:sp>
        <p:nvSpPr>
          <p:cNvPr id="8" name="Date Placeholder 7">
            <a:extLst>
              <a:ext uri="{FF2B5EF4-FFF2-40B4-BE49-F238E27FC236}">
                <a16:creationId xmlns:a16="http://schemas.microsoft.com/office/drawing/2014/main" id="{5907B63C-4422-9B4A-BE25-16919E63DE1D}"/>
              </a:ext>
            </a:extLst>
          </p:cNvPr>
          <p:cNvSpPr>
            <a:spLocks noGrp="1"/>
          </p:cNvSpPr>
          <p:nvPr>
            <p:ph type="dt" idx="1"/>
          </p:nvPr>
        </p:nvSpPr>
        <p:spPr/>
        <p:txBody>
          <a:bodyPr/>
          <a:lstStyle/>
          <a:p>
            <a:endParaRPr lang="en-US" dirty="0"/>
          </a:p>
        </p:txBody>
      </p:sp>
    </p:spTree>
    <p:extLst>
      <p:ext uri="{BB962C8B-B14F-4D97-AF65-F5344CB8AC3E}">
        <p14:creationId xmlns:p14="http://schemas.microsoft.com/office/powerpoint/2010/main" val="1676111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Insurance companies can offer this service to patients to reduce readmissions</a:t>
            </a:r>
          </a:p>
        </p:txBody>
      </p:sp>
      <p:sp>
        <p:nvSpPr>
          <p:cNvPr id="4" name="Header Placeholder 3"/>
          <p:cNvSpPr>
            <a:spLocks noGrp="1"/>
          </p:cNvSpPr>
          <p:nvPr>
            <p:ph type="hdr" sz="quarter"/>
          </p:nvPr>
        </p:nvSpPr>
        <p:spPr/>
        <p:txBody>
          <a:bodyPr/>
          <a:lstStyle/>
          <a:p>
            <a:endParaRPr lang="en-US" dirty="0"/>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endParaRPr lang="en-US" dirty="0"/>
          </a:p>
        </p:txBody>
      </p:sp>
      <p:sp>
        <p:nvSpPr>
          <p:cNvPr id="7" name="Slide Number Placeholder 6"/>
          <p:cNvSpPr>
            <a:spLocks noGrp="1"/>
          </p:cNvSpPr>
          <p:nvPr>
            <p:ph type="sldNum" sz="quarter" idx="5"/>
          </p:nvPr>
        </p:nvSpPr>
        <p:spPr/>
        <p:txBody>
          <a:bodyPr/>
          <a:lstStyle/>
          <a:p>
            <a:fld id="{B976D8D5-0ECD-3A4D-8E63-E16D685F0695}" type="slidenum">
              <a:rPr lang="en-US" smtClean="0"/>
              <a:pPr/>
              <a:t>9</a:t>
            </a:fld>
            <a:endParaRPr lang="en-US" dirty="0"/>
          </a:p>
        </p:txBody>
      </p:sp>
    </p:spTree>
    <p:extLst>
      <p:ext uri="{BB962C8B-B14F-4D97-AF65-F5344CB8AC3E}">
        <p14:creationId xmlns:p14="http://schemas.microsoft.com/office/powerpoint/2010/main" val="25470851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5367" y="420977"/>
            <a:ext cx="10981267" cy="1615440"/>
          </a:xfrm>
          <a:noFill/>
          <a:ln w="12700">
            <a:noFill/>
            <a:miter lim="800000"/>
            <a:headEnd/>
            <a:tailEnd/>
          </a:ln>
        </p:spPr>
        <p:txBody>
          <a:bodyPr vert="horz" wrap="square" lIns="0" tIns="0" rIns="0" bIns="0" numCol="1" anchor="b" anchorCtr="0" compatLnSpc="1">
            <a:prstTxWarp prst="textNoShape">
              <a:avLst/>
            </a:prstTxWarp>
            <a:noAutofit/>
          </a:bodyPr>
          <a:lstStyle>
            <a:lvl1pPr marL="0" indent="0" algn="l" rtl="0" eaLnBrk="0" fontAlgn="base" hangingPunct="0">
              <a:lnSpc>
                <a:spcPct val="90000"/>
              </a:lnSpc>
              <a:spcBef>
                <a:spcPts val="0"/>
              </a:spcBef>
              <a:spcAft>
                <a:spcPct val="0"/>
              </a:spcAft>
              <a:buClr>
                <a:schemeClr val="tx1"/>
              </a:buClr>
              <a:buSzPct val="100000"/>
              <a:buFont typeface="Arial" charset="0"/>
              <a:buNone/>
              <a:defRPr kumimoji="0" lang="en-US" sz="5000" b="1" i="0" u="none" strike="noStrike" kern="1500" cap="none" spc="-100" normalizeH="0" baseline="0" noProof="0" dirty="0">
                <a:ln>
                  <a:noFill/>
                </a:ln>
                <a:solidFill>
                  <a:schemeClr val="tx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dirty="0"/>
              <a:t>Click to edit Master </a:t>
            </a:r>
            <a:br>
              <a:rPr lang="en-US" dirty="0"/>
            </a:br>
            <a:r>
              <a:rPr lang="en-US" dirty="0"/>
              <a:t>title style</a:t>
            </a:r>
          </a:p>
        </p:txBody>
      </p:sp>
      <p:sp>
        <p:nvSpPr>
          <p:cNvPr id="6" name="Text Placeholder 5"/>
          <p:cNvSpPr>
            <a:spLocks noGrp="1"/>
          </p:cNvSpPr>
          <p:nvPr>
            <p:ph type="body" sz="quarter" idx="10"/>
          </p:nvPr>
        </p:nvSpPr>
        <p:spPr>
          <a:xfrm>
            <a:off x="605367" y="2367251"/>
            <a:ext cx="10981267" cy="1481138"/>
          </a:xfrm>
        </p:spPr>
        <p:txBody>
          <a:bodyPr/>
          <a:lstStyle>
            <a:lvl1pPr marL="0" indent="0">
              <a:spcBef>
                <a:spcPts val="0"/>
              </a:spcBef>
              <a:buNone/>
              <a:defRPr sz="2500">
                <a:solidFill>
                  <a:schemeClr val="tx2"/>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dirty="0"/>
              <a:t>Edit Master text styles</a:t>
            </a:r>
          </a:p>
        </p:txBody>
      </p:sp>
      <p:pic>
        <p:nvPicPr>
          <p:cNvPr id="10" name="Picture 9">
            <a:extLst>
              <a:ext uri="{FF2B5EF4-FFF2-40B4-BE49-F238E27FC236}">
                <a16:creationId xmlns:a16="http://schemas.microsoft.com/office/drawing/2014/main" id="{8A2C7CF9-D9AF-D448-B4A7-008ACC888A03}"/>
              </a:ext>
            </a:extLst>
          </p:cNvPr>
          <p:cNvPicPr>
            <a:picLocks noChangeAspect="1"/>
          </p:cNvPicPr>
          <p:nvPr userDrawn="1"/>
        </p:nvPicPr>
        <p:blipFill>
          <a:blip r:embed="rId3"/>
          <a:stretch>
            <a:fillRect/>
          </a:stretch>
        </p:blipFill>
        <p:spPr>
          <a:xfrm>
            <a:off x="537553" y="6175017"/>
            <a:ext cx="2013624" cy="504482"/>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23DEF279-B6BA-4243-AEAD-F08957B5E78B}"/>
              </a:ext>
            </a:extLst>
          </p:cNvPr>
          <p:cNvPicPr>
            <a:picLocks noChangeAspect="1"/>
          </p:cNvPicPr>
          <p:nvPr userDrawn="1"/>
        </p:nvPicPr>
        <p:blipFill>
          <a:blip r:embed="rId4"/>
          <a:stretch>
            <a:fillRect/>
          </a:stretch>
        </p:blipFill>
        <p:spPr>
          <a:xfrm>
            <a:off x="2622297" y="6164857"/>
            <a:ext cx="3901440" cy="696005"/>
          </a:xfrm>
          <a:prstGeom prst="rect">
            <a:avLst/>
          </a:prstGeom>
        </p:spPr>
      </p:pic>
    </p:spTree>
    <p:custDataLst>
      <p:tags r:id="rId1"/>
    </p:custData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title magenta">
    <p:bg>
      <p:bgPr>
        <a:solidFill>
          <a:schemeClr val="accent3"/>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dirty="0"/>
              <a:t>Click to edit Master title style</a:t>
            </a:r>
          </a:p>
        </p:txBody>
      </p:sp>
    </p:spTree>
    <p:custDataLst>
      <p:tags r:id="rId1"/>
    </p:custData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title, sub magenta">
    <p:bg>
      <p:bgPr>
        <a:solidFill>
          <a:schemeClr val="accent6"/>
        </a:solid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dirty="0"/>
              <a:t>Edit Master text styles</a:t>
            </a:r>
          </a:p>
        </p:txBody>
      </p:sp>
      <p:sp>
        <p:nvSpPr>
          <p:cNvPr id="5"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dirty="0"/>
              <a:t>Click to edit Master title style</a:t>
            </a:r>
          </a:p>
        </p:txBody>
      </p:sp>
    </p:spTree>
    <p:custDataLst>
      <p:tags r:id="rId1"/>
    </p:custData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section title, sub magenta">
    <p:bg>
      <p:bgPr>
        <a:solidFill>
          <a:schemeClr val="accent4">
            <a:lumMod val="75000"/>
          </a:schemeClr>
        </a:solid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dirty="0"/>
              <a:t>Edit Master text styles</a:t>
            </a:r>
          </a:p>
        </p:txBody>
      </p:sp>
      <p:sp>
        <p:nvSpPr>
          <p:cNvPr id="5"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dirty="0"/>
              <a:t>Click to edit Master title style</a:t>
            </a:r>
          </a:p>
        </p:txBody>
      </p:sp>
    </p:spTree>
    <p:custDataLst>
      <p:tags r:id="rId1"/>
    </p:custDataLst>
    <p:extLst>
      <p:ext uri="{BB962C8B-B14F-4D97-AF65-F5344CB8AC3E}">
        <p14:creationId xmlns:p14="http://schemas.microsoft.com/office/powerpoint/2010/main" val="186810453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ACCF9F-8C09-4CF5-898D-112226216355}"/>
              </a:ext>
            </a:extLst>
          </p:cNvPr>
          <p:cNvSpPr>
            <a:spLocks noGrp="1"/>
          </p:cNvSpPr>
          <p:nvPr>
            <p:ph type="title"/>
          </p:nvPr>
        </p:nvSpPr>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FB6C2ECB-A4FE-4288-8FCC-BBE730F1B396}"/>
              </a:ext>
            </a:extLst>
          </p:cNvPr>
          <p:cNvSpPr>
            <a:spLocks noGrp="1"/>
          </p:cNvSpPr>
          <p:nvPr>
            <p:ph type="sldNum" sz="quarter" idx="21"/>
          </p:nvPr>
        </p:nvSpPr>
        <p:spPr/>
        <p:txBody>
          <a:bodyPr/>
          <a:lstStyle/>
          <a:p>
            <a:fld id="{AD816501-AAE5-214E-B100-00C3DC5F5E3F}" type="slidenum">
              <a:rPr lang="en-US" smtClean="0"/>
              <a:pPr/>
              <a:t>‹#›</a:t>
            </a:fld>
            <a:endParaRPr lang="en-US" dirty="0"/>
          </a:p>
        </p:txBody>
      </p:sp>
      <p:sp>
        <p:nvSpPr>
          <p:cNvPr id="5" name="Content Placeholder 4">
            <a:extLst>
              <a:ext uri="{FF2B5EF4-FFF2-40B4-BE49-F238E27FC236}">
                <a16:creationId xmlns:a16="http://schemas.microsoft.com/office/drawing/2014/main" id="{AE7F6632-A536-4E61-832D-097A4041BD38}"/>
              </a:ext>
            </a:extLst>
          </p:cNvPr>
          <p:cNvSpPr>
            <a:spLocks noGrp="1"/>
          </p:cNvSpPr>
          <p:nvPr>
            <p:ph sz="quarter" idx="22"/>
          </p:nvPr>
        </p:nvSpPr>
        <p:spPr>
          <a:xfrm>
            <a:off x="609600" y="1713180"/>
            <a:ext cx="10972800" cy="42062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 graphic">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dirty="0"/>
              <a:t>Edit Master text styles</a:t>
            </a:r>
          </a:p>
        </p:txBody>
      </p:sp>
      <p:sp>
        <p:nvSpPr>
          <p:cNvPr id="2" name="Title 1">
            <a:extLst>
              <a:ext uri="{FF2B5EF4-FFF2-40B4-BE49-F238E27FC236}">
                <a16:creationId xmlns:a16="http://schemas.microsoft.com/office/drawing/2014/main" id="{94550AF9-85EE-431B-BD54-F1FC8C6D4215}"/>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160B6D8-A902-42D8-AB46-12D035F9250E}"/>
              </a:ext>
            </a:extLst>
          </p:cNvPr>
          <p:cNvSpPr>
            <a:spLocks noGrp="1"/>
          </p:cNvSpPr>
          <p:nvPr>
            <p:ph type="sldNum" sz="quarter" idx="21"/>
          </p:nvPr>
        </p:nvSpPr>
        <p:spPr/>
        <p:txBody>
          <a:bodyPr/>
          <a:lstStyle/>
          <a:p>
            <a:fld id="{AD816501-AAE5-214E-B100-00C3DC5F5E3F}" type="slidenum">
              <a:rPr lang="en-US" smtClean="0"/>
              <a:pPr/>
              <a:t>‹#›</a:t>
            </a:fld>
            <a:endParaRPr lang="en-US" dirty="0"/>
          </a:p>
        </p:txBody>
      </p:sp>
      <p:sp>
        <p:nvSpPr>
          <p:cNvPr id="10" name="Content Placeholder 4">
            <a:extLst>
              <a:ext uri="{FF2B5EF4-FFF2-40B4-BE49-F238E27FC236}">
                <a16:creationId xmlns:a16="http://schemas.microsoft.com/office/drawing/2014/main" id="{A023ADA1-AE77-4E30-9860-A25034135C4F}"/>
              </a:ext>
            </a:extLst>
          </p:cNvPr>
          <p:cNvSpPr>
            <a:spLocks noGrp="1"/>
          </p:cNvSpPr>
          <p:nvPr>
            <p:ph sz="quarter" idx="22"/>
          </p:nvPr>
        </p:nvSpPr>
        <p:spPr>
          <a:xfrm>
            <a:off x="609600" y="1713180"/>
            <a:ext cx="10972800" cy="42062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 multi image">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dirty="0"/>
              <a:t>Edit Master text styles</a:t>
            </a:r>
          </a:p>
        </p:txBody>
      </p:sp>
      <p:sp>
        <p:nvSpPr>
          <p:cNvPr id="15" name="Picture Placeholder 3">
            <a:extLst>
              <a:ext uri="{FF2B5EF4-FFF2-40B4-BE49-F238E27FC236}">
                <a16:creationId xmlns:a16="http://schemas.microsoft.com/office/drawing/2014/main" id="{01EC1A14-743D-4EE0-A878-60807D3B445F}"/>
              </a:ext>
            </a:extLst>
          </p:cNvPr>
          <p:cNvSpPr>
            <a:spLocks noGrp="1"/>
          </p:cNvSpPr>
          <p:nvPr>
            <p:ph type="pic" sz="quarter" idx="18"/>
          </p:nvPr>
        </p:nvSpPr>
        <p:spPr>
          <a:xfrm>
            <a:off x="609600" y="1948212"/>
            <a:ext cx="2614268" cy="1758961"/>
          </a:xfrm>
        </p:spPr>
        <p:txBody>
          <a:bodyPr/>
          <a:lstStyle>
            <a:lvl1pPr marL="0" indent="0">
              <a:buNone/>
              <a:defRPr>
                <a:solidFill>
                  <a:schemeClr val="tx2"/>
                </a:solidFill>
              </a:defRPr>
            </a:lvl1pPr>
          </a:lstStyle>
          <a:p>
            <a:endParaRPr lang="en-US"/>
          </a:p>
        </p:txBody>
      </p:sp>
      <p:sp>
        <p:nvSpPr>
          <p:cNvPr id="16" name="Picture Placeholder 3">
            <a:extLst>
              <a:ext uri="{FF2B5EF4-FFF2-40B4-BE49-F238E27FC236}">
                <a16:creationId xmlns:a16="http://schemas.microsoft.com/office/drawing/2014/main" id="{38524962-5303-462F-AFF4-6DD4D159CBD1}"/>
              </a:ext>
            </a:extLst>
          </p:cNvPr>
          <p:cNvSpPr>
            <a:spLocks noGrp="1"/>
          </p:cNvSpPr>
          <p:nvPr>
            <p:ph type="pic" sz="quarter" idx="19"/>
          </p:nvPr>
        </p:nvSpPr>
        <p:spPr>
          <a:xfrm>
            <a:off x="3391237" y="1945660"/>
            <a:ext cx="2614268" cy="1758961"/>
          </a:xfrm>
        </p:spPr>
        <p:txBody>
          <a:bodyPr/>
          <a:lstStyle>
            <a:lvl1pPr marL="0" indent="0">
              <a:buNone/>
              <a:defRPr>
                <a:solidFill>
                  <a:schemeClr val="tx2"/>
                </a:solidFill>
              </a:defRPr>
            </a:lvl1pPr>
          </a:lstStyle>
          <a:p>
            <a:endParaRPr lang="en-US"/>
          </a:p>
        </p:txBody>
      </p:sp>
      <p:sp>
        <p:nvSpPr>
          <p:cNvPr id="17" name="Picture Placeholder 3">
            <a:extLst>
              <a:ext uri="{FF2B5EF4-FFF2-40B4-BE49-F238E27FC236}">
                <a16:creationId xmlns:a16="http://schemas.microsoft.com/office/drawing/2014/main" id="{A29742B1-CD48-4F91-AFDF-D371A06C7ABB}"/>
              </a:ext>
            </a:extLst>
          </p:cNvPr>
          <p:cNvSpPr>
            <a:spLocks noGrp="1"/>
          </p:cNvSpPr>
          <p:nvPr>
            <p:ph type="pic" sz="quarter" idx="20"/>
          </p:nvPr>
        </p:nvSpPr>
        <p:spPr>
          <a:xfrm>
            <a:off x="6172874" y="1952040"/>
            <a:ext cx="2614268" cy="1758961"/>
          </a:xfrm>
        </p:spPr>
        <p:txBody>
          <a:bodyPr/>
          <a:lstStyle>
            <a:lvl1pPr marL="0" indent="0">
              <a:buNone/>
              <a:defRPr>
                <a:solidFill>
                  <a:schemeClr val="tx2"/>
                </a:solidFill>
              </a:defRPr>
            </a:lvl1pPr>
          </a:lstStyle>
          <a:p>
            <a:endParaRPr lang="en-US"/>
          </a:p>
        </p:txBody>
      </p:sp>
      <p:sp>
        <p:nvSpPr>
          <p:cNvPr id="19" name="Picture Placeholder 3">
            <a:extLst>
              <a:ext uri="{FF2B5EF4-FFF2-40B4-BE49-F238E27FC236}">
                <a16:creationId xmlns:a16="http://schemas.microsoft.com/office/drawing/2014/main" id="{147CD88C-B619-41B1-A824-C7444ACE32F3}"/>
              </a:ext>
            </a:extLst>
          </p:cNvPr>
          <p:cNvSpPr>
            <a:spLocks noGrp="1"/>
          </p:cNvSpPr>
          <p:nvPr>
            <p:ph type="pic" sz="quarter" idx="21"/>
          </p:nvPr>
        </p:nvSpPr>
        <p:spPr>
          <a:xfrm>
            <a:off x="8954510" y="1961445"/>
            <a:ext cx="2614268" cy="1758961"/>
          </a:xfrm>
        </p:spPr>
        <p:txBody>
          <a:bodyPr/>
          <a:lstStyle>
            <a:lvl1pPr marL="0" indent="0">
              <a:buNone/>
              <a:defRPr>
                <a:solidFill>
                  <a:schemeClr val="tx2"/>
                </a:solidFill>
              </a:defRPr>
            </a:lvl1pPr>
          </a:lstStyle>
          <a:p>
            <a:endParaRPr lang="en-US"/>
          </a:p>
        </p:txBody>
      </p:sp>
      <p:sp>
        <p:nvSpPr>
          <p:cNvPr id="24" name="Picture Placeholder 3">
            <a:extLst>
              <a:ext uri="{FF2B5EF4-FFF2-40B4-BE49-F238E27FC236}">
                <a16:creationId xmlns:a16="http://schemas.microsoft.com/office/drawing/2014/main" id="{62F96FA4-7CD5-434D-A000-4FC32EC33929}"/>
              </a:ext>
            </a:extLst>
          </p:cNvPr>
          <p:cNvSpPr>
            <a:spLocks noGrp="1"/>
          </p:cNvSpPr>
          <p:nvPr>
            <p:ph type="pic" sz="quarter" idx="22"/>
          </p:nvPr>
        </p:nvSpPr>
        <p:spPr>
          <a:xfrm>
            <a:off x="609600" y="3891865"/>
            <a:ext cx="2614268" cy="1758961"/>
          </a:xfrm>
        </p:spPr>
        <p:txBody>
          <a:bodyPr/>
          <a:lstStyle>
            <a:lvl1pPr marL="0" indent="0">
              <a:buNone/>
              <a:defRPr>
                <a:solidFill>
                  <a:schemeClr val="tx2"/>
                </a:solidFill>
              </a:defRPr>
            </a:lvl1pPr>
          </a:lstStyle>
          <a:p>
            <a:endParaRPr lang="en-US"/>
          </a:p>
        </p:txBody>
      </p:sp>
      <p:sp>
        <p:nvSpPr>
          <p:cNvPr id="25" name="Picture Placeholder 3">
            <a:extLst>
              <a:ext uri="{FF2B5EF4-FFF2-40B4-BE49-F238E27FC236}">
                <a16:creationId xmlns:a16="http://schemas.microsoft.com/office/drawing/2014/main" id="{BBEE7ABE-77AD-4A40-ADED-D83B23F64A8C}"/>
              </a:ext>
            </a:extLst>
          </p:cNvPr>
          <p:cNvSpPr>
            <a:spLocks noGrp="1"/>
          </p:cNvSpPr>
          <p:nvPr>
            <p:ph type="pic" sz="quarter" idx="23"/>
          </p:nvPr>
        </p:nvSpPr>
        <p:spPr>
          <a:xfrm>
            <a:off x="3391237" y="3889313"/>
            <a:ext cx="2614268" cy="1758961"/>
          </a:xfrm>
        </p:spPr>
        <p:txBody>
          <a:bodyPr/>
          <a:lstStyle>
            <a:lvl1pPr marL="0" indent="0">
              <a:buNone/>
              <a:defRPr>
                <a:solidFill>
                  <a:schemeClr val="tx2"/>
                </a:solidFill>
              </a:defRPr>
            </a:lvl1pPr>
          </a:lstStyle>
          <a:p>
            <a:endParaRPr lang="en-US"/>
          </a:p>
        </p:txBody>
      </p:sp>
      <p:sp>
        <p:nvSpPr>
          <p:cNvPr id="26" name="Picture Placeholder 3">
            <a:extLst>
              <a:ext uri="{FF2B5EF4-FFF2-40B4-BE49-F238E27FC236}">
                <a16:creationId xmlns:a16="http://schemas.microsoft.com/office/drawing/2014/main" id="{370C06F7-5603-41E6-8BD9-06EDA6C60220}"/>
              </a:ext>
            </a:extLst>
          </p:cNvPr>
          <p:cNvSpPr>
            <a:spLocks noGrp="1"/>
          </p:cNvSpPr>
          <p:nvPr>
            <p:ph type="pic" sz="quarter" idx="26"/>
          </p:nvPr>
        </p:nvSpPr>
        <p:spPr>
          <a:xfrm>
            <a:off x="6172874" y="3895693"/>
            <a:ext cx="2614268" cy="1758961"/>
          </a:xfrm>
        </p:spPr>
        <p:txBody>
          <a:bodyPr/>
          <a:lstStyle>
            <a:lvl1pPr marL="0" indent="0">
              <a:buNone/>
              <a:defRPr>
                <a:solidFill>
                  <a:schemeClr val="tx2"/>
                </a:solidFill>
              </a:defRPr>
            </a:lvl1pPr>
          </a:lstStyle>
          <a:p>
            <a:endParaRPr lang="en-US"/>
          </a:p>
        </p:txBody>
      </p:sp>
      <p:sp>
        <p:nvSpPr>
          <p:cNvPr id="27" name="Picture Placeholder 3">
            <a:extLst>
              <a:ext uri="{FF2B5EF4-FFF2-40B4-BE49-F238E27FC236}">
                <a16:creationId xmlns:a16="http://schemas.microsoft.com/office/drawing/2014/main" id="{A2C71AB9-038D-4843-9665-137E2D47BE47}"/>
              </a:ext>
            </a:extLst>
          </p:cNvPr>
          <p:cNvSpPr>
            <a:spLocks noGrp="1"/>
          </p:cNvSpPr>
          <p:nvPr>
            <p:ph type="pic" sz="quarter" idx="27"/>
          </p:nvPr>
        </p:nvSpPr>
        <p:spPr>
          <a:xfrm>
            <a:off x="8954510" y="3905098"/>
            <a:ext cx="2614268" cy="1758961"/>
          </a:xfrm>
        </p:spPr>
        <p:txBody>
          <a:bodyPr/>
          <a:lstStyle>
            <a:lvl1pPr marL="0" indent="0">
              <a:buNone/>
              <a:defRPr>
                <a:solidFill>
                  <a:schemeClr val="tx2"/>
                </a:solidFill>
              </a:defRPr>
            </a:lvl1pPr>
          </a:lstStyle>
          <a:p>
            <a:endParaRPr lang="en-US"/>
          </a:p>
        </p:txBody>
      </p:sp>
      <p:sp>
        <p:nvSpPr>
          <p:cNvPr id="2" name="Title 1">
            <a:extLst>
              <a:ext uri="{FF2B5EF4-FFF2-40B4-BE49-F238E27FC236}">
                <a16:creationId xmlns:a16="http://schemas.microsoft.com/office/drawing/2014/main" id="{D5FCFA94-6B37-49F1-850E-3358476DEEA3}"/>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D20CB62-9910-41B7-AE83-DF549EE6D6E4}"/>
              </a:ext>
            </a:extLst>
          </p:cNvPr>
          <p:cNvSpPr>
            <a:spLocks noGrp="1"/>
          </p:cNvSpPr>
          <p:nvPr>
            <p:ph type="sldNum" sz="quarter" idx="28"/>
          </p:nvPr>
        </p:nvSpPr>
        <p:spPr/>
        <p:txBody>
          <a:bodyPr/>
          <a:lstStyle/>
          <a:p>
            <a:fld id="{AD816501-AAE5-214E-B100-00C3DC5F5E3F}" type="slidenum">
              <a:rPr lang="en-US" smtClean="0"/>
              <a:pPr/>
              <a:t>‹#›</a:t>
            </a:fld>
            <a:endParaRPr lang="en-US" dirty="0"/>
          </a:p>
        </p:txBody>
      </p:sp>
    </p:spTree>
    <p:custDataLst>
      <p:tags r:id="rId1"/>
    </p:custDataLst>
    <p:extLst>
      <p:ext uri="{BB962C8B-B14F-4D97-AF65-F5344CB8AC3E}">
        <p14:creationId xmlns:p14="http://schemas.microsoft.com/office/powerpoint/2010/main" val="415709774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59732-053F-4710-A1A5-3FB81948AE51}"/>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3C15143D-07D7-4953-9034-85742E3783E2}"/>
              </a:ext>
            </a:extLst>
          </p:cNvPr>
          <p:cNvSpPr>
            <a:spLocks noGrp="1"/>
          </p:cNvSpPr>
          <p:nvPr>
            <p:ph type="sldNum" sz="quarter" idx="21"/>
          </p:nvPr>
        </p:nvSpPr>
        <p:spPr/>
        <p:txBody>
          <a:bodyPr/>
          <a:lstStyle/>
          <a:p>
            <a:fld id="{AD816501-AAE5-214E-B100-00C3DC5F5E3F}" type="slidenum">
              <a:rPr lang="en-US" smtClean="0"/>
              <a:pPr/>
              <a:t>‹#›</a:t>
            </a:fld>
            <a:endParaRPr lang="en-US" dirty="0"/>
          </a:p>
        </p:txBody>
      </p:sp>
      <p:sp>
        <p:nvSpPr>
          <p:cNvPr id="8" name="Content Placeholder 4">
            <a:extLst>
              <a:ext uri="{FF2B5EF4-FFF2-40B4-BE49-F238E27FC236}">
                <a16:creationId xmlns:a16="http://schemas.microsoft.com/office/drawing/2014/main" id="{A7341B4C-7F27-49E4-ABF9-B6FED1C3E544}"/>
              </a:ext>
            </a:extLst>
          </p:cNvPr>
          <p:cNvSpPr>
            <a:spLocks noGrp="1"/>
          </p:cNvSpPr>
          <p:nvPr>
            <p:ph sz="quarter" idx="22"/>
          </p:nvPr>
        </p:nvSpPr>
        <p:spPr>
          <a:xfrm>
            <a:off x="609600" y="1713180"/>
            <a:ext cx="10972800" cy="42062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 bullets">
    <p:spTree>
      <p:nvGrpSpPr>
        <p:cNvPr id="1" name=""/>
        <p:cNvGrpSpPr/>
        <p:nvPr/>
      </p:nvGrpSpPr>
      <p:grpSpPr>
        <a:xfrm>
          <a:off x="0" y="0"/>
          <a:ext cx="0" cy="0"/>
          <a:chOff x="0" y="0"/>
          <a:chExt cx="0" cy="0"/>
        </a:xfrm>
      </p:grpSpPr>
      <p:sp>
        <p:nvSpPr>
          <p:cNvPr id="7"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dirty="0"/>
              <a:t>Edit Master text styles</a:t>
            </a:r>
          </a:p>
        </p:txBody>
      </p:sp>
      <p:sp>
        <p:nvSpPr>
          <p:cNvPr id="14" name="Text Placeholder 14">
            <a:extLst>
              <a:ext uri="{FF2B5EF4-FFF2-40B4-BE49-F238E27FC236}">
                <a16:creationId xmlns:a16="http://schemas.microsoft.com/office/drawing/2014/main" id="{83C15858-F7D2-448E-AC37-B9D644F6BD09}"/>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dirty="0"/>
              <a:t>Click to add footnote</a:t>
            </a:r>
          </a:p>
        </p:txBody>
      </p:sp>
      <p:sp>
        <p:nvSpPr>
          <p:cNvPr id="2" name="Title 1">
            <a:extLst>
              <a:ext uri="{FF2B5EF4-FFF2-40B4-BE49-F238E27FC236}">
                <a16:creationId xmlns:a16="http://schemas.microsoft.com/office/drawing/2014/main" id="{53B689D7-D8FA-4F51-9AA0-F53B86123D83}"/>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A08C8B9-19E9-48BB-B9CB-00227891D9C0}"/>
              </a:ext>
            </a:extLst>
          </p:cNvPr>
          <p:cNvSpPr>
            <a:spLocks noGrp="1"/>
          </p:cNvSpPr>
          <p:nvPr>
            <p:ph type="sldNum" sz="quarter" idx="21"/>
          </p:nvPr>
        </p:nvSpPr>
        <p:spPr/>
        <p:txBody>
          <a:bodyPr/>
          <a:lstStyle/>
          <a:p>
            <a:fld id="{AD816501-AAE5-214E-B100-00C3DC5F5E3F}" type="slidenum">
              <a:rPr lang="en-US" smtClean="0"/>
              <a:pPr/>
              <a:t>‹#›</a:t>
            </a:fld>
            <a:endParaRPr lang="en-US" dirty="0"/>
          </a:p>
        </p:txBody>
      </p:sp>
      <p:sp>
        <p:nvSpPr>
          <p:cNvPr id="9" name="Content Placeholder 4">
            <a:extLst>
              <a:ext uri="{FF2B5EF4-FFF2-40B4-BE49-F238E27FC236}">
                <a16:creationId xmlns:a16="http://schemas.microsoft.com/office/drawing/2014/main" id="{DDC31D03-1592-4FFD-A8B8-E8D0941E316B}"/>
              </a:ext>
            </a:extLst>
          </p:cNvPr>
          <p:cNvSpPr>
            <a:spLocks noGrp="1"/>
          </p:cNvSpPr>
          <p:nvPr>
            <p:ph sz="quarter" idx="22"/>
          </p:nvPr>
        </p:nvSpPr>
        <p:spPr>
          <a:xfrm>
            <a:off x="609600" y="1713180"/>
            <a:ext cx="10972800" cy="42062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 header,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13178"/>
            <a:ext cx="10972800" cy="390428"/>
          </a:xfrm>
          <a:noFill/>
          <a:ln w="12700">
            <a:noFill/>
            <a:miter lim="800000"/>
            <a:headEnd/>
            <a:tailEnd/>
          </a:ln>
        </p:spPr>
        <p:txBody>
          <a:bodyPr vert="horz" wrap="square" lIns="0" tIns="0" rIns="0" bIns="0" numCol="1" anchor="t" anchorCtr="0" compatLnSpc="1">
            <a:prstTxWarp prst="textNoShape">
              <a:avLst/>
            </a:prstTxWarp>
            <a:spAutoFit/>
          </a:bodyPr>
          <a:lstStyle>
            <a:lvl1pPr marL="0" indent="0" algn="l" rtl="0" eaLnBrk="0" fontAlgn="base" hangingPunct="0">
              <a:lnSpc>
                <a:spcPct val="110000"/>
              </a:lnSpc>
              <a:spcBef>
                <a:spcPts val="0"/>
              </a:spcBef>
              <a:spcAft>
                <a:spcPct val="0"/>
              </a:spcAft>
              <a:buClr>
                <a:schemeClr val="tx1"/>
              </a:buClr>
              <a:buSzPct val="100000"/>
              <a:buFont typeface="Arial" pitchFamily="-65" charset="0"/>
              <a:buNone/>
              <a:defRPr lang="en-US" sz="2500" b="1" dirty="0" smtClean="0">
                <a:solidFill>
                  <a:schemeClr val="tx1"/>
                </a:solidFill>
                <a:latin typeface="+mn-lt"/>
                <a:ea typeface="Arial Unicode MS" pitchFamily="-65" charset="0"/>
                <a:cs typeface="Arial Unicode MS" pitchFamily="-65" charset="0"/>
                <a:sym typeface="Arial" pitchFamily="-65" charset="0"/>
              </a:defRPr>
            </a:lvl1pPr>
            <a:lvl2pPr algn="l" rtl="0" eaLnBrk="0" fontAlgn="base" hangingPunct="0">
              <a:lnSpc>
                <a:spcPct val="110000"/>
              </a:lnSpc>
              <a:spcBef>
                <a:spcPts val="0"/>
              </a:spcBef>
              <a:spcAft>
                <a:spcPct val="0"/>
              </a:spcAft>
              <a:buClr>
                <a:schemeClr val="tx1"/>
              </a:buClr>
              <a:buSzPct val="100000"/>
              <a:buFont typeface="Arial" pitchFamily="-65" charset="0"/>
              <a:defRPr lang="en-US" sz="2000" dirty="0" smtClean="0">
                <a:solidFill>
                  <a:schemeClr val="tx1"/>
                </a:solidFill>
                <a:latin typeface="+mn-lt"/>
                <a:ea typeface="Arial Unicode MS" pitchFamily="-65" charset="0"/>
                <a:cs typeface="Arial Unicode MS" pitchFamily="-65" charset="0"/>
                <a:sym typeface="Arial" pitchFamily="-65" charset="0"/>
              </a:defRPr>
            </a:lvl2pPr>
            <a:lvl3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3pPr>
            <a:lvl4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4pPr>
            <a:lvl5pPr algn="l" rtl="0" eaLnBrk="0" fontAlgn="base" hangingPunct="0">
              <a:lnSpc>
                <a:spcPct val="110000"/>
              </a:lnSpc>
              <a:spcBef>
                <a:spcPts val="0"/>
              </a:spcBef>
              <a:spcAft>
                <a:spcPct val="0"/>
              </a:spcAft>
              <a:buClr>
                <a:schemeClr val="tx1"/>
              </a:buClr>
              <a:buSzPct val="100000"/>
              <a:buFont typeface="Arial" pitchFamily="-65" charset="0"/>
              <a:defRPr lang="en-US" sz="1800" dirty="0">
                <a:solidFill>
                  <a:schemeClr val="tx1"/>
                </a:solidFill>
                <a:latin typeface="+mn-lt"/>
                <a:ea typeface="Arial Unicode MS" pitchFamily="-65" charset="0"/>
                <a:cs typeface="Arial Unicode MS" pitchFamily="-65" charset="0"/>
                <a:sym typeface="Arial" pitchFamily="-65" charset="0"/>
              </a:defRPr>
            </a:lvl5pPr>
          </a:lstStyle>
          <a:p>
            <a:pPr lvl="0"/>
            <a:r>
              <a:rPr lang="en-US" dirty="0"/>
              <a:t>Edit Master text styles</a:t>
            </a:r>
          </a:p>
        </p:txBody>
      </p:sp>
      <p:sp>
        <p:nvSpPr>
          <p:cNvPr id="7" name="Text Placeholder 4"/>
          <p:cNvSpPr>
            <a:spLocks noGrp="1"/>
          </p:cNvSpPr>
          <p:nvPr>
            <p:ph type="body" sz="quarter" idx="10"/>
          </p:nvPr>
        </p:nvSpPr>
        <p:spPr>
          <a:xfrm>
            <a:off x="609600" y="868681"/>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dirty="0"/>
              <a:t>Edit Master text styles</a:t>
            </a:r>
          </a:p>
        </p:txBody>
      </p:sp>
      <p:sp>
        <p:nvSpPr>
          <p:cNvPr id="14" name="Text Placeholder 14">
            <a:extLst>
              <a:ext uri="{FF2B5EF4-FFF2-40B4-BE49-F238E27FC236}">
                <a16:creationId xmlns:a16="http://schemas.microsoft.com/office/drawing/2014/main" id="{7AF03CF5-4739-4CC7-AEE2-0B9F7454F43F}"/>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dirty="0"/>
              <a:t>Click to add footnote</a:t>
            </a:r>
          </a:p>
        </p:txBody>
      </p:sp>
      <p:sp>
        <p:nvSpPr>
          <p:cNvPr id="2" name="Title 1">
            <a:extLst>
              <a:ext uri="{FF2B5EF4-FFF2-40B4-BE49-F238E27FC236}">
                <a16:creationId xmlns:a16="http://schemas.microsoft.com/office/drawing/2014/main" id="{017F2A2F-0AA0-4515-934D-5D4BC9381F8D}"/>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A0E1354D-3E5E-4E4A-9CA0-60C3AEE5C72F}"/>
              </a:ext>
            </a:extLst>
          </p:cNvPr>
          <p:cNvSpPr>
            <a:spLocks noGrp="1"/>
          </p:cNvSpPr>
          <p:nvPr>
            <p:ph type="sldNum" sz="quarter" idx="21"/>
          </p:nvPr>
        </p:nvSpPr>
        <p:spPr/>
        <p:txBody>
          <a:bodyPr/>
          <a:lstStyle/>
          <a:p>
            <a:fld id="{AD816501-AAE5-214E-B100-00C3DC5F5E3F}" type="slidenum">
              <a:rPr lang="en-US" smtClean="0"/>
              <a:pPr/>
              <a:t>‹#›</a:t>
            </a:fld>
            <a:endParaRPr lang="en-US" dirty="0"/>
          </a:p>
        </p:txBody>
      </p:sp>
      <p:sp>
        <p:nvSpPr>
          <p:cNvPr id="10" name="Content Placeholder 4">
            <a:extLst>
              <a:ext uri="{FF2B5EF4-FFF2-40B4-BE49-F238E27FC236}">
                <a16:creationId xmlns:a16="http://schemas.microsoft.com/office/drawing/2014/main" id="{1520DDBA-6507-43D9-B5D6-89F38C956D57}"/>
              </a:ext>
            </a:extLst>
          </p:cNvPr>
          <p:cNvSpPr>
            <a:spLocks noGrp="1"/>
          </p:cNvSpPr>
          <p:nvPr>
            <p:ph sz="quarter" idx="22"/>
          </p:nvPr>
        </p:nvSpPr>
        <p:spPr>
          <a:xfrm>
            <a:off x="609600" y="2266122"/>
            <a:ext cx="10972800" cy="36532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 chart info">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13178"/>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lgn="l" rtl="0" eaLnBrk="0" fontAlgn="base" hangingPunct="0">
              <a:lnSpc>
                <a:spcPct val="100000"/>
              </a:lnSpc>
              <a:spcBef>
                <a:spcPts val="0"/>
              </a:spcBef>
              <a:spcAft>
                <a:spcPct val="0"/>
              </a:spcAft>
              <a:buClr>
                <a:schemeClr val="tx1"/>
              </a:buClr>
              <a:buSzPct val="100000"/>
              <a:buFont typeface="Arial" pitchFamily="-65" charset="0"/>
              <a:buNone/>
              <a:defRPr lang="en-US" sz="2000" dirty="0" smtClean="0">
                <a:solidFill>
                  <a:schemeClr val="tx2"/>
                </a:solidFill>
                <a:latin typeface="+mn-lt"/>
                <a:ea typeface="Arial Unicode MS" pitchFamily="-65" charset="0"/>
                <a:cs typeface="Arial Unicode MS" pitchFamily="-65" charset="0"/>
                <a:sym typeface="Arial" pitchFamily="-65" charset="0"/>
              </a:defRPr>
            </a:lvl1pPr>
            <a:lvl2pPr algn="l" rtl="0" eaLnBrk="0" fontAlgn="base" hangingPunct="0">
              <a:lnSpc>
                <a:spcPct val="110000"/>
              </a:lnSpc>
              <a:spcBef>
                <a:spcPts val="0"/>
              </a:spcBef>
              <a:spcAft>
                <a:spcPct val="0"/>
              </a:spcAft>
              <a:buClr>
                <a:schemeClr val="tx1"/>
              </a:buClr>
              <a:buSzPct val="100000"/>
              <a:buFont typeface="Arial" pitchFamily="-65" charset="0"/>
              <a:defRPr lang="en-US" sz="2000" dirty="0" smtClean="0">
                <a:solidFill>
                  <a:schemeClr val="tx1"/>
                </a:solidFill>
                <a:latin typeface="+mn-lt"/>
                <a:ea typeface="Arial Unicode MS" pitchFamily="-65" charset="0"/>
                <a:cs typeface="Arial Unicode MS" pitchFamily="-65" charset="0"/>
                <a:sym typeface="Arial" pitchFamily="-65" charset="0"/>
              </a:defRPr>
            </a:lvl2pPr>
            <a:lvl3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3pPr>
            <a:lvl4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4pPr>
            <a:lvl5pPr algn="l" rtl="0" eaLnBrk="0" fontAlgn="base" hangingPunct="0">
              <a:lnSpc>
                <a:spcPct val="110000"/>
              </a:lnSpc>
              <a:spcBef>
                <a:spcPts val="0"/>
              </a:spcBef>
              <a:spcAft>
                <a:spcPct val="0"/>
              </a:spcAft>
              <a:buClr>
                <a:schemeClr val="tx1"/>
              </a:buClr>
              <a:buSzPct val="100000"/>
              <a:buFont typeface="Arial" pitchFamily="-65" charset="0"/>
              <a:defRPr lang="en-US" sz="1800" dirty="0">
                <a:solidFill>
                  <a:schemeClr val="tx1"/>
                </a:solidFill>
                <a:latin typeface="+mn-lt"/>
                <a:ea typeface="Arial Unicode MS" pitchFamily="-65" charset="0"/>
                <a:cs typeface="Arial Unicode MS" pitchFamily="-65" charset="0"/>
                <a:sym typeface="Arial" pitchFamily="-65" charset="0"/>
              </a:defRPr>
            </a:lvl5pPr>
          </a:lstStyle>
          <a:p>
            <a:pPr lvl="0"/>
            <a:r>
              <a:rPr lang="en-US" dirty="0"/>
              <a:t>Edit Master text styles</a:t>
            </a:r>
          </a:p>
        </p:txBody>
      </p:sp>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dirty="0"/>
              <a:t>Edit Master text styles</a:t>
            </a:r>
          </a:p>
        </p:txBody>
      </p:sp>
      <p:sp>
        <p:nvSpPr>
          <p:cNvPr id="11" name="Text Placeholder 14">
            <a:extLst>
              <a:ext uri="{FF2B5EF4-FFF2-40B4-BE49-F238E27FC236}">
                <a16:creationId xmlns:a16="http://schemas.microsoft.com/office/drawing/2014/main" id="{450D3E58-915E-457E-AED4-0288379A0A64}"/>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dirty="0"/>
              <a:t>Click to add footnote</a:t>
            </a:r>
          </a:p>
        </p:txBody>
      </p:sp>
      <p:sp>
        <p:nvSpPr>
          <p:cNvPr id="2" name="Title 1">
            <a:extLst>
              <a:ext uri="{FF2B5EF4-FFF2-40B4-BE49-F238E27FC236}">
                <a16:creationId xmlns:a16="http://schemas.microsoft.com/office/drawing/2014/main" id="{8BD55E13-02BE-4E33-B183-388B58486F62}"/>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43B9B263-0D8F-40A0-A832-EF1BE0984DB2}"/>
              </a:ext>
            </a:extLst>
          </p:cNvPr>
          <p:cNvSpPr>
            <a:spLocks noGrp="1"/>
          </p:cNvSpPr>
          <p:nvPr>
            <p:ph type="sldNum" sz="quarter" idx="21"/>
          </p:nvPr>
        </p:nvSpPr>
        <p:spPr/>
        <p:txBody>
          <a:bodyPr/>
          <a:lstStyle/>
          <a:p>
            <a:fld id="{AD816501-AAE5-214E-B100-00C3DC5F5E3F}" type="slidenum">
              <a:rPr lang="en-US" smtClean="0"/>
              <a:pPr/>
              <a:t>‹#›</a:t>
            </a:fld>
            <a:endParaRPr lang="en-US" dirty="0"/>
          </a:p>
        </p:txBody>
      </p:sp>
    </p:spTree>
    <p:custDataLst>
      <p:tags r:id="rId1"/>
    </p:custData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5367" y="2096843"/>
            <a:ext cx="10981267" cy="1615440"/>
          </a:xfrm>
          <a:noFill/>
          <a:ln w="12700">
            <a:noFill/>
            <a:miter lim="800000"/>
            <a:headEnd/>
            <a:tailEnd/>
          </a:ln>
        </p:spPr>
        <p:txBody>
          <a:bodyPr vert="horz" wrap="square" lIns="0" tIns="0" rIns="0" bIns="0" numCol="1" anchor="b" anchorCtr="0" compatLnSpc="1">
            <a:prstTxWarp prst="textNoShape">
              <a:avLst/>
            </a:prstTxWarp>
            <a:noAutofit/>
          </a:bodyPr>
          <a:lstStyle>
            <a:lvl1pPr marL="0" indent="0" algn="l" rtl="0" eaLnBrk="0" fontAlgn="base" hangingPunct="0">
              <a:lnSpc>
                <a:spcPct val="90000"/>
              </a:lnSpc>
              <a:spcBef>
                <a:spcPts val="0"/>
              </a:spcBef>
              <a:spcAft>
                <a:spcPct val="0"/>
              </a:spcAft>
              <a:buClr>
                <a:schemeClr val="tx1"/>
              </a:buClr>
              <a:buSzPct val="100000"/>
              <a:buFont typeface="Arial" charset="0"/>
              <a:buNone/>
              <a:defRPr kumimoji="0" lang="en-US" sz="5000" b="1" i="0" u="none" strike="noStrike" kern="1500" cap="none" spc="-100" normalizeH="0" baseline="0" noProof="0" dirty="0">
                <a:ln>
                  <a:noFill/>
                </a:ln>
                <a:solidFill>
                  <a:schemeClr val="accent2"/>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dirty="0"/>
              <a:t>Click to edit Master </a:t>
            </a:r>
            <a:br>
              <a:rPr lang="en-US" dirty="0"/>
            </a:br>
            <a:r>
              <a:rPr lang="en-US" dirty="0"/>
              <a:t>title style</a:t>
            </a:r>
          </a:p>
        </p:txBody>
      </p:sp>
      <p:sp>
        <p:nvSpPr>
          <p:cNvPr id="6" name="Text Placeholder 5"/>
          <p:cNvSpPr>
            <a:spLocks noGrp="1"/>
          </p:cNvSpPr>
          <p:nvPr>
            <p:ph type="body" sz="quarter" idx="10"/>
          </p:nvPr>
        </p:nvSpPr>
        <p:spPr>
          <a:xfrm>
            <a:off x="605367" y="3909431"/>
            <a:ext cx="10981267" cy="1481138"/>
          </a:xfrm>
        </p:spPr>
        <p:txBody>
          <a:bodyPr/>
          <a:lstStyle>
            <a:lvl1pPr marL="0" indent="0">
              <a:spcBef>
                <a:spcPts val="0"/>
              </a:spcBef>
              <a:buNone/>
              <a:defRPr sz="2500">
                <a:solidFill>
                  <a:schemeClr val="tx2"/>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dirty="0"/>
              <a:t>Edit Master text styles</a:t>
            </a:r>
          </a:p>
        </p:txBody>
      </p:sp>
      <p:pic>
        <p:nvPicPr>
          <p:cNvPr id="8" name="Picture 7">
            <a:extLst>
              <a:ext uri="{FF2B5EF4-FFF2-40B4-BE49-F238E27FC236}">
                <a16:creationId xmlns:a16="http://schemas.microsoft.com/office/drawing/2014/main" id="{9EB5F0E6-1418-304D-A3B5-7877DF7DD1B2}"/>
              </a:ext>
            </a:extLst>
          </p:cNvPr>
          <p:cNvPicPr>
            <a:picLocks noChangeAspect="1"/>
          </p:cNvPicPr>
          <p:nvPr userDrawn="1"/>
        </p:nvPicPr>
        <p:blipFill>
          <a:blip r:embed="rId3"/>
          <a:stretch>
            <a:fillRect/>
          </a:stretch>
        </p:blipFill>
        <p:spPr>
          <a:xfrm>
            <a:off x="537553" y="6175017"/>
            <a:ext cx="2013624" cy="504482"/>
          </a:xfrm>
          <a:prstGeom prst="rect">
            <a:avLst/>
          </a:prstGeom>
        </p:spPr>
      </p:pic>
    </p:spTree>
    <p:custDataLst>
      <p:tags r:id="rId1"/>
    </p:custDataLst>
    <p:extLst>
      <p:ext uri="{BB962C8B-B14F-4D97-AF65-F5344CB8AC3E}">
        <p14:creationId xmlns:p14="http://schemas.microsoft.com/office/powerpoint/2010/main" val="380637403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ne title, bullets">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C504591F-D3FF-43BE-BDD3-44D31344A53B}"/>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dirty="0"/>
              <a:t>Click to add footnote</a:t>
            </a:r>
          </a:p>
        </p:txBody>
      </p:sp>
      <p:sp>
        <p:nvSpPr>
          <p:cNvPr id="2" name="Title 1">
            <a:extLst>
              <a:ext uri="{FF2B5EF4-FFF2-40B4-BE49-F238E27FC236}">
                <a16:creationId xmlns:a16="http://schemas.microsoft.com/office/drawing/2014/main" id="{73FD6D03-C1C3-4357-B38C-ACA608B37235}"/>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11E908F-6C9E-4AA3-9F59-8ED5F603DA5F}"/>
              </a:ext>
            </a:extLst>
          </p:cNvPr>
          <p:cNvSpPr>
            <a:spLocks noGrp="1"/>
          </p:cNvSpPr>
          <p:nvPr>
            <p:ph type="sldNum" sz="quarter" idx="21"/>
          </p:nvPr>
        </p:nvSpPr>
        <p:spPr/>
        <p:txBody>
          <a:bodyPr/>
          <a:lstStyle/>
          <a:p>
            <a:fld id="{AD816501-AAE5-214E-B100-00C3DC5F5E3F}" type="slidenum">
              <a:rPr lang="en-US" smtClean="0"/>
              <a:pPr/>
              <a:t>‹#›</a:t>
            </a:fld>
            <a:endParaRPr lang="en-US" dirty="0"/>
          </a:p>
        </p:txBody>
      </p:sp>
      <p:sp>
        <p:nvSpPr>
          <p:cNvPr id="8" name="Content Placeholder 4">
            <a:extLst>
              <a:ext uri="{FF2B5EF4-FFF2-40B4-BE49-F238E27FC236}">
                <a16:creationId xmlns:a16="http://schemas.microsoft.com/office/drawing/2014/main" id="{38527A99-8CC5-4235-BC4F-5ABE0627F224}"/>
              </a:ext>
            </a:extLst>
          </p:cNvPr>
          <p:cNvSpPr>
            <a:spLocks noGrp="1"/>
          </p:cNvSpPr>
          <p:nvPr>
            <p:ph sz="quarter" idx="22"/>
          </p:nvPr>
        </p:nvSpPr>
        <p:spPr>
          <a:xfrm>
            <a:off x="609600" y="1713180"/>
            <a:ext cx="10972800" cy="42062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 LEFT HALF bullets">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dirty="0"/>
              <a:t>Edit Master text styles</a:t>
            </a:r>
          </a:p>
        </p:txBody>
      </p:sp>
      <p:sp>
        <p:nvSpPr>
          <p:cNvPr id="15" name="Text Placeholder 14">
            <a:extLst>
              <a:ext uri="{FF2B5EF4-FFF2-40B4-BE49-F238E27FC236}">
                <a16:creationId xmlns:a16="http://schemas.microsoft.com/office/drawing/2014/main" id="{0B79D711-EF61-4011-9FA6-6FDB01FB1656}"/>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dirty="0"/>
              <a:t>Click to add footnote</a:t>
            </a:r>
          </a:p>
        </p:txBody>
      </p:sp>
      <p:sp>
        <p:nvSpPr>
          <p:cNvPr id="2" name="Title 1">
            <a:extLst>
              <a:ext uri="{FF2B5EF4-FFF2-40B4-BE49-F238E27FC236}">
                <a16:creationId xmlns:a16="http://schemas.microsoft.com/office/drawing/2014/main" id="{C4A52491-CA22-4328-97AB-8EE9D2FAF2EE}"/>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B3778AE-4C3E-40AD-9573-E0858D431205}"/>
              </a:ext>
            </a:extLst>
          </p:cNvPr>
          <p:cNvSpPr>
            <a:spLocks noGrp="1"/>
          </p:cNvSpPr>
          <p:nvPr>
            <p:ph type="sldNum" sz="quarter" idx="21"/>
          </p:nvPr>
        </p:nvSpPr>
        <p:spPr/>
        <p:txBody>
          <a:bodyPr/>
          <a:lstStyle/>
          <a:p>
            <a:fld id="{AD816501-AAE5-214E-B100-00C3DC5F5E3F}" type="slidenum">
              <a:rPr lang="en-US" smtClean="0"/>
              <a:pPr/>
              <a:t>‹#›</a:t>
            </a:fld>
            <a:endParaRPr lang="en-US" dirty="0"/>
          </a:p>
        </p:txBody>
      </p:sp>
      <p:sp>
        <p:nvSpPr>
          <p:cNvPr id="11" name="Content Placeholder 4">
            <a:extLst>
              <a:ext uri="{FF2B5EF4-FFF2-40B4-BE49-F238E27FC236}">
                <a16:creationId xmlns:a16="http://schemas.microsoft.com/office/drawing/2014/main" id="{FD50DC96-D21B-4D16-93D7-9A8D148BBEC4}"/>
              </a:ext>
            </a:extLst>
          </p:cNvPr>
          <p:cNvSpPr>
            <a:spLocks noGrp="1"/>
          </p:cNvSpPr>
          <p:nvPr>
            <p:ph sz="quarter" idx="22"/>
          </p:nvPr>
        </p:nvSpPr>
        <p:spPr>
          <a:xfrm>
            <a:off x="609600" y="1713180"/>
            <a:ext cx="5394960" cy="42062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4">
            <a:extLst>
              <a:ext uri="{FF2B5EF4-FFF2-40B4-BE49-F238E27FC236}">
                <a16:creationId xmlns:a16="http://schemas.microsoft.com/office/drawing/2014/main" id="{694F8BE6-6407-4DDB-837A-578478BA1FEF}"/>
              </a:ext>
            </a:extLst>
          </p:cNvPr>
          <p:cNvSpPr>
            <a:spLocks noGrp="1"/>
          </p:cNvSpPr>
          <p:nvPr>
            <p:ph sz="quarter" idx="23"/>
          </p:nvPr>
        </p:nvSpPr>
        <p:spPr>
          <a:xfrm>
            <a:off x="6187440" y="1713180"/>
            <a:ext cx="5394960" cy="42062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 RIGHT 2/3">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dirty="0"/>
              <a:t>Edit Master text styles</a:t>
            </a:r>
          </a:p>
        </p:txBody>
      </p:sp>
      <p:sp>
        <p:nvSpPr>
          <p:cNvPr id="13" name="Text Placeholder 14">
            <a:extLst>
              <a:ext uri="{FF2B5EF4-FFF2-40B4-BE49-F238E27FC236}">
                <a16:creationId xmlns:a16="http://schemas.microsoft.com/office/drawing/2014/main" id="{2A105EBD-351D-4505-98DB-920A7CDF3028}"/>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dirty="0"/>
              <a:t>Click to add footnote</a:t>
            </a:r>
          </a:p>
        </p:txBody>
      </p:sp>
      <p:sp>
        <p:nvSpPr>
          <p:cNvPr id="2" name="Title 1">
            <a:extLst>
              <a:ext uri="{FF2B5EF4-FFF2-40B4-BE49-F238E27FC236}">
                <a16:creationId xmlns:a16="http://schemas.microsoft.com/office/drawing/2014/main" id="{2FCE3E10-278E-41E3-B8A0-C73ADA2C272E}"/>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E1A62B7-E758-4594-B5E7-6F001A3CB102}"/>
              </a:ext>
            </a:extLst>
          </p:cNvPr>
          <p:cNvSpPr>
            <a:spLocks noGrp="1"/>
          </p:cNvSpPr>
          <p:nvPr>
            <p:ph type="sldNum" sz="quarter" idx="25"/>
          </p:nvPr>
        </p:nvSpPr>
        <p:spPr/>
        <p:txBody>
          <a:bodyPr/>
          <a:lstStyle/>
          <a:p>
            <a:fld id="{AD816501-AAE5-214E-B100-00C3DC5F5E3F}" type="slidenum">
              <a:rPr lang="en-US" smtClean="0"/>
              <a:pPr/>
              <a:t>‹#›</a:t>
            </a:fld>
            <a:endParaRPr lang="en-US" dirty="0"/>
          </a:p>
        </p:txBody>
      </p:sp>
      <p:sp>
        <p:nvSpPr>
          <p:cNvPr id="10" name="Content Placeholder 4">
            <a:extLst>
              <a:ext uri="{FF2B5EF4-FFF2-40B4-BE49-F238E27FC236}">
                <a16:creationId xmlns:a16="http://schemas.microsoft.com/office/drawing/2014/main" id="{4323909A-81C3-4277-9039-921D923903B8}"/>
              </a:ext>
            </a:extLst>
          </p:cNvPr>
          <p:cNvSpPr>
            <a:spLocks noGrp="1"/>
          </p:cNvSpPr>
          <p:nvPr>
            <p:ph sz="quarter" idx="22"/>
          </p:nvPr>
        </p:nvSpPr>
        <p:spPr>
          <a:xfrm>
            <a:off x="609599" y="1713180"/>
            <a:ext cx="3502152" cy="42062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4">
            <a:extLst>
              <a:ext uri="{FF2B5EF4-FFF2-40B4-BE49-F238E27FC236}">
                <a16:creationId xmlns:a16="http://schemas.microsoft.com/office/drawing/2014/main" id="{DAAF54C2-8FC0-4DD0-9AA2-8C9B0214D6D5}"/>
              </a:ext>
            </a:extLst>
          </p:cNvPr>
          <p:cNvSpPr>
            <a:spLocks noGrp="1"/>
          </p:cNvSpPr>
          <p:nvPr>
            <p:ph sz="quarter" idx="26"/>
          </p:nvPr>
        </p:nvSpPr>
        <p:spPr>
          <a:xfrm>
            <a:off x="4338918" y="1713180"/>
            <a:ext cx="7243482" cy="42062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 RIGHT 2/3">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dirty="0"/>
              <a:t>Edit Master text styles</a:t>
            </a:r>
          </a:p>
        </p:txBody>
      </p:sp>
      <p:sp>
        <p:nvSpPr>
          <p:cNvPr id="11" name="Text Placeholder 14">
            <a:extLst>
              <a:ext uri="{FF2B5EF4-FFF2-40B4-BE49-F238E27FC236}">
                <a16:creationId xmlns:a16="http://schemas.microsoft.com/office/drawing/2014/main" id="{79EA6ED1-A2B2-43FF-B4A8-651685E8F2FD}"/>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dirty="0"/>
              <a:t>*</a:t>
            </a:r>
          </a:p>
        </p:txBody>
      </p:sp>
      <p:sp>
        <p:nvSpPr>
          <p:cNvPr id="12" name="Text Placeholder 14">
            <a:extLst>
              <a:ext uri="{FF2B5EF4-FFF2-40B4-BE49-F238E27FC236}">
                <a16:creationId xmlns:a16="http://schemas.microsoft.com/office/drawing/2014/main" id="{4ABC5773-4523-4921-89C9-CC89919286AD}"/>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dirty="0"/>
              <a:t>Click to add footnote</a:t>
            </a:r>
          </a:p>
        </p:txBody>
      </p:sp>
      <p:sp>
        <p:nvSpPr>
          <p:cNvPr id="2" name="Title 1">
            <a:extLst>
              <a:ext uri="{FF2B5EF4-FFF2-40B4-BE49-F238E27FC236}">
                <a16:creationId xmlns:a16="http://schemas.microsoft.com/office/drawing/2014/main" id="{1B6C8F46-B352-4510-97D0-BE486D8D816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69F6AB7-D22C-40D5-BF0E-EE8000C5BF48}"/>
              </a:ext>
            </a:extLst>
          </p:cNvPr>
          <p:cNvSpPr>
            <a:spLocks noGrp="1"/>
          </p:cNvSpPr>
          <p:nvPr>
            <p:ph type="sldNum" sz="quarter" idx="27"/>
          </p:nvPr>
        </p:nvSpPr>
        <p:spPr/>
        <p:txBody>
          <a:bodyPr/>
          <a:lstStyle/>
          <a:p>
            <a:fld id="{AD816501-AAE5-214E-B100-00C3DC5F5E3F}" type="slidenum">
              <a:rPr lang="en-US" smtClean="0"/>
              <a:pPr/>
              <a:t>‹#›</a:t>
            </a:fld>
            <a:endParaRPr lang="en-US" dirty="0"/>
          </a:p>
        </p:txBody>
      </p:sp>
      <p:sp>
        <p:nvSpPr>
          <p:cNvPr id="10" name="Content Placeholder 4">
            <a:extLst>
              <a:ext uri="{FF2B5EF4-FFF2-40B4-BE49-F238E27FC236}">
                <a16:creationId xmlns:a16="http://schemas.microsoft.com/office/drawing/2014/main" id="{ACFC7D71-9B07-42C1-9728-35E0E94E8FC1}"/>
              </a:ext>
            </a:extLst>
          </p:cNvPr>
          <p:cNvSpPr>
            <a:spLocks noGrp="1"/>
          </p:cNvSpPr>
          <p:nvPr>
            <p:ph sz="quarter" idx="22"/>
          </p:nvPr>
        </p:nvSpPr>
        <p:spPr>
          <a:xfrm>
            <a:off x="609599" y="1713180"/>
            <a:ext cx="3502152" cy="42062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4">
            <a:extLst>
              <a:ext uri="{FF2B5EF4-FFF2-40B4-BE49-F238E27FC236}">
                <a16:creationId xmlns:a16="http://schemas.microsoft.com/office/drawing/2014/main" id="{B6203159-F37F-48BC-BD51-5BFE655249E7}"/>
              </a:ext>
            </a:extLst>
          </p:cNvPr>
          <p:cNvSpPr>
            <a:spLocks noGrp="1"/>
          </p:cNvSpPr>
          <p:nvPr>
            <p:ph sz="quarter" idx="26"/>
          </p:nvPr>
        </p:nvSpPr>
        <p:spPr>
          <a:xfrm>
            <a:off x="4338918" y="1713180"/>
            <a:ext cx="7243482" cy="42062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86400834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 RIGHT HALF bullets">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dirty="0"/>
              <a:t>Edit Master text styles</a:t>
            </a:r>
          </a:p>
        </p:txBody>
      </p:sp>
      <p:sp>
        <p:nvSpPr>
          <p:cNvPr id="14" name="Text Placeholder 14">
            <a:extLst>
              <a:ext uri="{FF2B5EF4-FFF2-40B4-BE49-F238E27FC236}">
                <a16:creationId xmlns:a16="http://schemas.microsoft.com/office/drawing/2014/main" id="{FA5E5E89-9046-4B92-81F8-9FE18634F97B}"/>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dirty="0"/>
              <a:t>*</a:t>
            </a:r>
          </a:p>
        </p:txBody>
      </p:sp>
      <p:sp>
        <p:nvSpPr>
          <p:cNvPr id="15" name="Text Placeholder 14">
            <a:extLst>
              <a:ext uri="{FF2B5EF4-FFF2-40B4-BE49-F238E27FC236}">
                <a16:creationId xmlns:a16="http://schemas.microsoft.com/office/drawing/2014/main" id="{2DFA1F13-D00D-4129-B06E-EC06EA440B4B}"/>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dirty="0"/>
              <a:t>Click to add footnote</a:t>
            </a:r>
          </a:p>
        </p:txBody>
      </p:sp>
      <p:sp>
        <p:nvSpPr>
          <p:cNvPr id="2" name="Title 1">
            <a:extLst>
              <a:ext uri="{FF2B5EF4-FFF2-40B4-BE49-F238E27FC236}">
                <a16:creationId xmlns:a16="http://schemas.microsoft.com/office/drawing/2014/main" id="{355035C5-22EB-4249-A65B-DF6162518604}"/>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820868CF-4AEC-4320-B897-E2C930BE17E0}"/>
              </a:ext>
            </a:extLst>
          </p:cNvPr>
          <p:cNvSpPr>
            <a:spLocks noGrp="1"/>
          </p:cNvSpPr>
          <p:nvPr>
            <p:ph type="sldNum" sz="quarter" idx="21"/>
          </p:nvPr>
        </p:nvSpPr>
        <p:spPr/>
        <p:txBody>
          <a:bodyPr/>
          <a:lstStyle/>
          <a:p>
            <a:fld id="{AD816501-AAE5-214E-B100-00C3DC5F5E3F}" type="slidenum">
              <a:rPr lang="en-US" smtClean="0"/>
              <a:pPr/>
              <a:t>‹#›</a:t>
            </a:fld>
            <a:endParaRPr lang="en-US" dirty="0"/>
          </a:p>
        </p:txBody>
      </p:sp>
      <p:sp>
        <p:nvSpPr>
          <p:cNvPr id="12" name="Content Placeholder 4">
            <a:extLst>
              <a:ext uri="{FF2B5EF4-FFF2-40B4-BE49-F238E27FC236}">
                <a16:creationId xmlns:a16="http://schemas.microsoft.com/office/drawing/2014/main" id="{F7DBC7AF-8BED-44DE-9C7F-512660417EEF}"/>
              </a:ext>
            </a:extLst>
          </p:cNvPr>
          <p:cNvSpPr>
            <a:spLocks noGrp="1"/>
          </p:cNvSpPr>
          <p:nvPr>
            <p:ph sz="quarter" idx="22"/>
          </p:nvPr>
        </p:nvSpPr>
        <p:spPr>
          <a:xfrm>
            <a:off x="609600" y="1713180"/>
            <a:ext cx="5394960" cy="42062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4">
            <a:extLst>
              <a:ext uri="{FF2B5EF4-FFF2-40B4-BE49-F238E27FC236}">
                <a16:creationId xmlns:a16="http://schemas.microsoft.com/office/drawing/2014/main" id="{4AEBAA0A-9D44-4D9C-B711-B7FECFEEAAA0}"/>
              </a:ext>
            </a:extLst>
          </p:cNvPr>
          <p:cNvSpPr>
            <a:spLocks noGrp="1"/>
          </p:cNvSpPr>
          <p:nvPr>
            <p:ph sz="quarter" idx="23"/>
          </p:nvPr>
        </p:nvSpPr>
        <p:spPr>
          <a:xfrm>
            <a:off x="6187440" y="1713180"/>
            <a:ext cx="5394960" cy="42062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ub, LEFT 2/3">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dirty="0"/>
              <a:t>Edit Master text styles</a:t>
            </a:r>
          </a:p>
        </p:txBody>
      </p:sp>
      <p:sp>
        <p:nvSpPr>
          <p:cNvPr id="12" name="Text Placeholder 14">
            <a:extLst>
              <a:ext uri="{FF2B5EF4-FFF2-40B4-BE49-F238E27FC236}">
                <a16:creationId xmlns:a16="http://schemas.microsoft.com/office/drawing/2014/main" id="{51308F76-0F94-4162-90ED-49AB65EECFD2}"/>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dirty="0"/>
              <a:t>*</a:t>
            </a:r>
          </a:p>
        </p:txBody>
      </p:sp>
      <p:sp>
        <p:nvSpPr>
          <p:cNvPr id="13" name="Text Placeholder 14">
            <a:extLst>
              <a:ext uri="{FF2B5EF4-FFF2-40B4-BE49-F238E27FC236}">
                <a16:creationId xmlns:a16="http://schemas.microsoft.com/office/drawing/2014/main" id="{3EF6C625-7DFB-4BC9-8909-7AFEFE6B8D0A}"/>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dirty="0"/>
              <a:t>Click to add footnote</a:t>
            </a:r>
          </a:p>
        </p:txBody>
      </p:sp>
      <p:sp>
        <p:nvSpPr>
          <p:cNvPr id="2" name="Title 1">
            <a:extLst>
              <a:ext uri="{FF2B5EF4-FFF2-40B4-BE49-F238E27FC236}">
                <a16:creationId xmlns:a16="http://schemas.microsoft.com/office/drawing/2014/main" id="{DDBE2662-2467-4E27-B0DA-15E2AAC8844B}"/>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0803843-1005-4A82-8512-DCCA81735EFB}"/>
              </a:ext>
            </a:extLst>
          </p:cNvPr>
          <p:cNvSpPr>
            <a:spLocks noGrp="1"/>
          </p:cNvSpPr>
          <p:nvPr>
            <p:ph type="sldNum" sz="quarter" idx="25"/>
          </p:nvPr>
        </p:nvSpPr>
        <p:spPr/>
        <p:txBody>
          <a:bodyPr/>
          <a:lstStyle/>
          <a:p>
            <a:fld id="{AD816501-AAE5-214E-B100-00C3DC5F5E3F}" type="slidenum">
              <a:rPr lang="en-US" smtClean="0"/>
              <a:pPr/>
              <a:t>‹#›</a:t>
            </a:fld>
            <a:endParaRPr lang="en-US" dirty="0"/>
          </a:p>
        </p:txBody>
      </p:sp>
      <p:sp>
        <p:nvSpPr>
          <p:cNvPr id="10" name="Content Placeholder 4">
            <a:extLst>
              <a:ext uri="{FF2B5EF4-FFF2-40B4-BE49-F238E27FC236}">
                <a16:creationId xmlns:a16="http://schemas.microsoft.com/office/drawing/2014/main" id="{59F098F2-E403-43AF-85C3-42BF610FEBB8}"/>
              </a:ext>
            </a:extLst>
          </p:cNvPr>
          <p:cNvSpPr>
            <a:spLocks noGrp="1"/>
          </p:cNvSpPr>
          <p:nvPr>
            <p:ph sz="quarter" idx="22"/>
          </p:nvPr>
        </p:nvSpPr>
        <p:spPr>
          <a:xfrm>
            <a:off x="8080248" y="1713180"/>
            <a:ext cx="3502152" cy="42062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4">
            <a:extLst>
              <a:ext uri="{FF2B5EF4-FFF2-40B4-BE49-F238E27FC236}">
                <a16:creationId xmlns:a16="http://schemas.microsoft.com/office/drawing/2014/main" id="{5EE6BD3F-0350-4B57-82B2-CDCBC4658040}"/>
              </a:ext>
            </a:extLst>
          </p:cNvPr>
          <p:cNvSpPr>
            <a:spLocks noGrp="1"/>
          </p:cNvSpPr>
          <p:nvPr>
            <p:ph sz="quarter" idx="26"/>
          </p:nvPr>
        </p:nvSpPr>
        <p:spPr>
          <a:xfrm>
            <a:off x="609600" y="1713180"/>
            <a:ext cx="7243482" cy="42062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line title, bullets">
    <p:spTree>
      <p:nvGrpSpPr>
        <p:cNvPr id="1" name=""/>
        <p:cNvGrpSpPr/>
        <p:nvPr/>
      </p:nvGrpSpPr>
      <p:grpSpPr>
        <a:xfrm>
          <a:off x="0" y="0"/>
          <a:ext cx="0" cy="0"/>
          <a:chOff x="0" y="0"/>
          <a:chExt cx="0" cy="0"/>
        </a:xfrm>
      </p:grpSpPr>
      <p:sp>
        <p:nvSpPr>
          <p:cNvPr id="19" name="Text Placeholder 14">
            <a:extLst>
              <a:ext uri="{FF2B5EF4-FFF2-40B4-BE49-F238E27FC236}">
                <a16:creationId xmlns:a16="http://schemas.microsoft.com/office/drawing/2014/main" id="{39D5B29B-D593-414D-9905-2654EE1F88A5}"/>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dirty="0"/>
              <a:t>*</a:t>
            </a:r>
          </a:p>
        </p:txBody>
      </p:sp>
      <p:sp>
        <p:nvSpPr>
          <p:cNvPr id="20" name="Text Placeholder 14">
            <a:extLst>
              <a:ext uri="{FF2B5EF4-FFF2-40B4-BE49-F238E27FC236}">
                <a16:creationId xmlns:a16="http://schemas.microsoft.com/office/drawing/2014/main" id="{508706A0-D22F-4B03-AD09-292FF112655A}"/>
              </a:ext>
            </a:extLst>
          </p:cNvPr>
          <p:cNvSpPr>
            <a:spLocks noGrp="1"/>
          </p:cNvSpPr>
          <p:nvPr>
            <p:ph type="body" sz="quarter" idx="32"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dirty="0"/>
              <a:t>Click to add footnote</a:t>
            </a:r>
          </a:p>
        </p:txBody>
      </p:sp>
      <p:sp>
        <p:nvSpPr>
          <p:cNvPr id="21" name="Text Placeholder 3">
            <a:extLst>
              <a:ext uri="{FF2B5EF4-FFF2-40B4-BE49-F238E27FC236}">
                <a16:creationId xmlns:a16="http://schemas.microsoft.com/office/drawing/2014/main" id="{5F3EB15A-5BC3-4367-BB21-CCA11C753628}"/>
              </a:ext>
            </a:extLst>
          </p:cNvPr>
          <p:cNvSpPr>
            <a:spLocks noGrp="1"/>
          </p:cNvSpPr>
          <p:nvPr>
            <p:ph type="body" sz="quarter" idx="22"/>
          </p:nvPr>
        </p:nvSpPr>
        <p:spPr>
          <a:xfrm>
            <a:off x="603250" y="1406632"/>
            <a:ext cx="5143500" cy="371157"/>
          </a:xfrm>
        </p:spPr>
        <p:txBody>
          <a:bodyPr/>
          <a:lstStyle>
            <a:lvl1pPr marL="0" indent="0">
              <a:buNone/>
              <a:defRPr sz="2000" b="1">
                <a:solidFill>
                  <a:schemeClr val="tx2"/>
                </a:solidFill>
              </a:defRPr>
            </a:lvl1pPr>
          </a:lstStyle>
          <a:p>
            <a:pPr lvl="0"/>
            <a:r>
              <a:rPr lang="en-US" dirty="0"/>
              <a:t>Click to edit</a:t>
            </a:r>
          </a:p>
        </p:txBody>
      </p:sp>
      <p:sp>
        <p:nvSpPr>
          <p:cNvPr id="22" name="Text Placeholder 3">
            <a:extLst>
              <a:ext uri="{FF2B5EF4-FFF2-40B4-BE49-F238E27FC236}">
                <a16:creationId xmlns:a16="http://schemas.microsoft.com/office/drawing/2014/main" id="{BD7D64E5-E39C-492B-9373-C950F64EBD4C}"/>
              </a:ext>
            </a:extLst>
          </p:cNvPr>
          <p:cNvSpPr>
            <a:spLocks noGrp="1"/>
          </p:cNvSpPr>
          <p:nvPr>
            <p:ph type="body" sz="quarter" idx="23"/>
          </p:nvPr>
        </p:nvSpPr>
        <p:spPr>
          <a:xfrm>
            <a:off x="6443186" y="1406633"/>
            <a:ext cx="5143500" cy="361745"/>
          </a:xfrm>
        </p:spPr>
        <p:txBody>
          <a:bodyPr/>
          <a:lstStyle>
            <a:lvl1pPr marL="0" indent="0">
              <a:buNone/>
              <a:defRPr sz="2000" b="1">
                <a:solidFill>
                  <a:schemeClr val="tx2"/>
                </a:solidFill>
              </a:defRPr>
            </a:lvl1pPr>
          </a:lstStyle>
          <a:p>
            <a:pPr lvl="0"/>
            <a:r>
              <a:rPr lang="en-US" dirty="0"/>
              <a:t>Click to edit</a:t>
            </a:r>
          </a:p>
        </p:txBody>
      </p:sp>
      <p:sp>
        <p:nvSpPr>
          <p:cNvPr id="23" name="Text Placeholder 3">
            <a:extLst>
              <a:ext uri="{FF2B5EF4-FFF2-40B4-BE49-F238E27FC236}">
                <a16:creationId xmlns:a16="http://schemas.microsoft.com/office/drawing/2014/main" id="{426E0646-0EC1-4A19-8A27-410C2E589238}"/>
              </a:ext>
            </a:extLst>
          </p:cNvPr>
          <p:cNvSpPr>
            <a:spLocks noGrp="1"/>
          </p:cNvSpPr>
          <p:nvPr>
            <p:ph type="body" sz="quarter" idx="24"/>
          </p:nvPr>
        </p:nvSpPr>
        <p:spPr>
          <a:xfrm>
            <a:off x="603251" y="1826717"/>
            <a:ext cx="5143500" cy="556457"/>
          </a:xfrm>
        </p:spPr>
        <p:txBody>
          <a:bodyPr/>
          <a:lstStyle>
            <a:lvl1pPr marL="0" indent="0">
              <a:buNone/>
              <a:defRPr sz="1500" b="0">
                <a:solidFill>
                  <a:schemeClr val="tx2"/>
                </a:solidFill>
              </a:defRPr>
            </a:lvl1pPr>
          </a:lstStyle>
          <a:p>
            <a:pPr lvl="0"/>
            <a:r>
              <a:rPr lang="en-US" dirty="0"/>
              <a:t>Click to edit</a:t>
            </a:r>
          </a:p>
        </p:txBody>
      </p:sp>
      <p:sp>
        <p:nvSpPr>
          <p:cNvPr id="24" name="Text Placeholder 3">
            <a:extLst>
              <a:ext uri="{FF2B5EF4-FFF2-40B4-BE49-F238E27FC236}">
                <a16:creationId xmlns:a16="http://schemas.microsoft.com/office/drawing/2014/main" id="{F995C9AD-54B7-4111-ABEA-B510643D6D01}"/>
              </a:ext>
            </a:extLst>
          </p:cNvPr>
          <p:cNvSpPr>
            <a:spLocks noGrp="1"/>
          </p:cNvSpPr>
          <p:nvPr>
            <p:ph type="body" sz="quarter" idx="25"/>
          </p:nvPr>
        </p:nvSpPr>
        <p:spPr>
          <a:xfrm>
            <a:off x="6443186" y="1826717"/>
            <a:ext cx="5143500" cy="556457"/>
          </a:xfrm>
        </p:spPr>
        <p:txBody>
          <a:bodyPr/>
          <a:lstStyle>
            <a:lvl1pPr marL="0" indent="0">
              <a:buNone/>
              <a:defRPr sz="1500" b="0">
                <a:solidFill>
                  <a:schemeClr val="tx2"/>
                </a:solidFill>
              </a:defRPr>
            </a:lvl1pPr>
          </a:lstStyle>
          <a:p>
            <a:pPr lvl="0"/>
            <a:r>
              <a:rPr lang="en-US" dirty="0"/>
              <a:t>Click to edit</a:t>
            </a:r>
          </a:p>
        </p:txBody>
      </p:sp>
      <p:sp>
        <p:nvSpPr>
          <p:cNvPr id="25" name="Text Placeholder 3">
            <a:extLst>
              <a:ext uri="{FF2B5EF4-FFF2-40B4-BE49-F238E27FC236}">
                <a16:creationId xmlns:a16="http://schemas.microsoft.com/office/drawing/2014/main" id="{FB356183-1EB8-4EF2-B0BB-F990BD15DF7D}"/>
              </a:ext>
            </a:extLst>
          </p:cNvPr>
          <p:cNvSpPr>
            <a:spLocks noGrp="1"/>
          </p:cNvSpPr>
          <p:nvPr>
            <p:ph type="body" sz="quarter" idx="26"/>
          </p:nvPr>
        </p:nvSpPr>
        <p:spPr>
          <a:xfrm>
            <a:off x="6443186" y="3110085"/>
            <a:ext cx="5143500" cy="556457"/>
          </a:xfrm>
        </p:spPr>
        <p:txBody>
          <a:bodyPr/>
          <a:lstStyle>
            <a:lvl1pPr marL="0" indent="0">
              <a:buNone/>
              <a:defRPr sz="1500" b="0">
                <a:solidFill>
                  <a:schemeClr val="tx2"/>
                </a:solidFill>
              </a:defRPr>
            </a:lvl1pPr>
          </a:lstStyle>
          <a:p>
            <a:pPr lvl="0"/>
            <a:r>
              <a:rPr lang="en-US" dirty="0"/>
              <a:t>Click to edit</a:t>
            </a:r>
          </a:p>
        </p:txBody>
      </p:sp>
      <p:sp>
        <p:nvSpPr>
          <p:cNvPr id="26" name="Text Placeholder 3">
            <a:extLst>
              <a:ext uri="{FF2B5EF4-FFF2-40B4-BE49-F238E27FC236}">
                <a16:creationId xmlns:a16="http://schemas.microsoft.com/office/drawing/2014/main" id="{D20B8A66-6880-43D3-8122-B6ACEB66A0DE}"/>
              </a:ext>
            </a:extLst>
          </p:cNvPr>
          <p:cNvSpPr>
            <a:spLocks noGrp="1"/>
          </p:cNvSpPr>
          <p:nvPr>
            <p:ph type="body" sz="quarter" idx="27"/>
          </p:nvPr>
        </p:nvSpPr>
        <p:spPr>
          <a:xfrm>
            <a:off x="603251" y="3110085"/>
            <a:ext cx="5143500" cy="556457"/>
          </a:xfrm>
        </p:spPr>
        <p:txBody>
          <a:bodyPr/>
          <a:lstStyle>
            <a:lvl1pPr marL="0" indent="0">
              <a:buNone/>
              <a:defRPr sz="1500" b="0">
                <a:solidFill>
                  <a:schemeClr val="tx2"/>
                </a:solidFill>
              </a:defRPr>
            </a:lvl1pPr>
          </a:lstStyle>
          <a:p>
            <a:pPr lvl="0"/>
            <a:r>
              <a:rPr lang="en-US" dirty="0"/>
              <a:t>Click to edit</a:t>
            </a:r>
          </a:p>
        </p:txBody>
      </p:sp>
      <p:sp>
        <p:nvSpPr>
          <p:cNvPr id="27" name="Text Placeholder 3">
            <a:extLst>
              <a:ext uri="{FF2B5EF4-FFF2-40B4-BE49-F238E27FC236}">
                <a16:creationId xmlns:a16="http://schemas.microsoft.com/office/drawing/2014/main" id="{EBA18470-B9C2-464B-B53B-54F7DDBB8A09}"/>
              </a:ext>
            </a:extLst>
          </p:cNvPr>
          <p:cNvSpPr>
            <a:spLocks noGrp="1"/>
          </p:cNvSpPr>
          <p:nvPr>
            <p:ph type="body" sz="quarter" idx="28"/>
          </p:nvPr>
        </p:nvSpPr>
        <p:spPr>
          <a:xfrm>
            <a:off x="603250" y="2589737"/>
            <a:ext cx="5143500" cy="519636"/>
          </a:xfrm>
        </p:spPr>
        <p:txBody>
          <a:bodyPr/>
          <a:lstStyle>
            <a:lvl1pPr marL="0" indent="0">
              <a:buNone/>
              <a:defRPr sz="3000" b="1">
                <a:solidFill>
                  <a:schemeClr val="accent1"/>
                </a:solidFill>
              </a:defRPr>
            </a:lvl1pPr>
          </a:lstStyle>
          <a:p>
            <a:pPr lvl="0"/>
            <a:r>
              <a:rPr lang="en-US" dirty="0"/>
              <a:t>Click to edit</a:t>
            </a:r>
          </a:p>
        </p:txBody>
      </p:sp>
      <p:sp>
        <p:nvSpPr>
          <p:cNvPr id="28" name="Text Placeholder 3">
            <a:extLst>
              <a:ext uri="{FF2B5EF4-FFF2-40B4-BE49-F238E27FC236}">
                <a16:creationId xmlns:a16="http://schemas.microsoft.com/office/drawing/2014/main" id="{D8B1B4F8-FD1B-44C6-AD8B-3D1338524700}"/>
              </a:ext>
            </a:extLst>
          </p:cNvPr>
          <p:cNvSpPr>
            <a:spLocks noGrp="1"/>
          </p:cNvSpPr>
          <p:nvPr>
            <p:ph type="body" sz="quarter" idx="29"/>
          </p:nvPr>
        </p:nvSpPr>
        <p:spPr>
          <a:xfrm>
            <a:off x="6445250" y="2589737"/>
            <a:ext cx="5143500" cy="519636"/>
          </a:xfrm>
        </p:spPr>
        <p:txBody>
          <a:bodyPr/>
          <a:lstStyle>
            <a:lvl1pPr marL="0" indent="0">
              <a:buNone/>
              <a:defRPr sz="3000" b="1">
                <a:solidFill>
                  <a:schemeClr val="accent2"/>
                </a:solidFill>
              </a:defRPr>
            </a:lvl1pPr>
          </a:lstStyle>
          <a:p>
            <a:pPr lvl="0"/>
            <a:r>
              <a:rPr lang="en-US" dirty="0"/>
              <a:t>Click to edit</a:t>
            </a:r>
          </a:p>
        </p:txBody>
      </p:sp>
      <p:sp>
        <p:nvSpPr>
          <p:cNvPr id="29" name="Text Placeholder 3">
            <a:extLst>
              <a:ext uri="{FF2B5EF4-FFF2-40B4-BE49-F238E27FC236}">
                <a16:creationId xmlns:a16="http://schemas.microsoft.com/office/drawing/2014/main" id="{667E46BF-FF09-469A-BC1B-948A6FDBEA9E}"/>
              </a:ext>
            </a:extLst>
          </p:cNvPr>
          <p:cNvSpPr>
            <a:spLocks noGrp="1"/>
          </p:cNvSpPr>
          <p:nvPr>
            <p:ph type="body" sz="quarter" idx="30"/>
          </p:nvPr>
        </p:nvSpPr>
        <p:spPr>
          <a:xfrm>
            <a:off x="3717503" y="3956568"/>
            <a:ext cx="2137868" cy="398488"/>
          </a:xfrm>
        </p:spPr>
        <p:txBody>
          <a:bodyPr/>
          <a:lstStyle>
            <a:lvl1pPr marL="0" indent="0">
              <a:buNone/>
              <a:defRPr sz="2000" b="1">
                <a:solidFill>
                  <a:schemeClr val="tx2"/>
                </a:solidFill>
              </a:defRPr>
            </a:lvl1pPr>
          </a:lstStyle>
          <a:p>
            <a:pPr lvl="0"/>
            <a:r>
              <a:rPr lang="en-US" dirty="0"/>
              <a:t>Click to edit</a:t>
            </a:r>
          </a:p>
        </p:txBody>
      </p:sp>
      <p:sp>
        <p:nvSpPr>
          <p:cNvPr id="30" name="Text Placeholder 3">
            <a:extLst>
              <a:ext uri="{FF2B5EF4-FFF2-40B4-BE49-F238E27FC236}">
                <a16:creationId xmlns:a16="http://schemas.microsoft.com/office/drawing/2014/main" id="{0EF7A047-DC61-43FF-8686-C213B567E476}"/>
              </a:ext>
            </a:extLst>
          </p:cNvPr>
          <p:cNvSpPr>
            <a:spLocks noGrp="1"/>
          </p:cNvSpPr>
          <p:nvPr>
            <p:ph type="body" sz="quarter" idx="31"/>
          </p:nvPr>
        </p:nvSpPr>
        <p:spPr>
          <a:xfrm>
            <a:off x="9465434" y="3956568"/>
            <a:ext cx="2116967" cy="398488"/>
          </a:xfrm>
        </p:spPr>
        <p:txBody>
          <a:bodyPr/>
          <a:lstStyle>
            <a:lvl1pPr marL="0" indent="0">
              <a:buNone/>
              <a:defRPr sz="2000" b="1">
                <a:solidFill>
                  <a:schemeClr val="tx2"/>
                </a:solidFill>
              </a:defRPr>
            </a:lvl1pPr>
          </a:lstStyle>
          <a:p>
            <a:pPr lvl="0"/>
            <a:r>
              <a:rPr lang="en-US" dirty="0"/>
              <a:t>Click to edit</a:t>
            </a:r>
          </a:p>
        </p:txBody>
      </p:sp>
      <p:sp>
        <p:nvSpPr>
          <p:cNvPr id="31" name="Text Placeholder 3">
            <a:extLst>
              <a:ext uri="{FF2B5EF4-FFF2-40B4-BE49-F238E27FC236}">
                <a16:creationId xmlns:a16="http://schemas.microsoft.com/office/drawing/2014/main" id="{2269DF5D-3FA3-4059-973F-3FE193DE0E4C}"/>
              </a:ext>
            </a:extLst>
          </p:cNvPr>
          <p:cNvSpPr>
            <a:spLocks noGrp="1"/>
          </p:cNvSpPr>
          <p:nvPr>
            <p:ph type="body" sz="quarter" idx="33"/>
          </p:nvPr>
        </p:nvSpPr>
        <p:spPr>
          <a:xfrm>
            <a:off x="9465435" y="4482056"/>
            <a:ext cx="2116966" cy="1168195"/>
          </a:xfrm>
        </p:spPr>
        <p:txBody>
          <a:bodyPr/>
          <a:lstStyle>
            <a:lvl1pPr marL="198112" indent="-198112">
              <a:spcBef>
                <a:spcPts val="800"/>
              </a:spcBef>
              <a:buFont typeface="Arial" panose="020B0604020202020204" pitchFamily="34" charset="0"/>
              <a:buChar char="•"/>
              <a:defRPr sz="1500" b="0">
                <a:solidFill>
                  <a:schemeClr val="tx2"/>
                </a:solidFill>
              </a:defRPr>
            </a:lvl1pPr>
          </a:lstStyle>
          <a:p>
            <a:pPr lvl="0"/>
            <a:r>
              <a:rPr lang="en-US" dirty="0"/>
              <a:t>Click to edit</a:t>
            </a:r>
          </a:p>
        </p:txBody>
      </p:sp>
      <p:sp>
        <p:nvSpPr>
          <p:cNvPr id="32" name="Text Placeholder 3">
            <a:extLst>
              <a:ext uri="{FF2B5EF4-FFF2-40B4-BE49-F238E27FC236}">
                <a16:creationId xmlns:a16="http://schemas.microsoft.com/office/drawing/2014/main" id="{F35EC680-5173-4D51-9F43-B5ABF0130B9E}"/>
              </a:ext>
            </a:extLst>
          </p:cNvPr>
          <p:cNvSpPr>
            <a:spLocks noGrp="1"/>
          </p:cNvSpPr>
          <p:nvPr>
            <p:ph type="body" sz="quarter" idx="34"/>
          </p:nvPr>
        </p:nvSpPr>
        <p:spPr>
          <a:xfrm>
            <a:off x="3717503" y="4482056"/>
            <a:ext cx="2137867" cy="1168195"/>
          </a:xfrm>
        </p:spPr>
        <p:txBody>
          <a:bodyPr/>
          <a:lstStyle>
            <a:lvl1pPr marL="198112" indent="-198112">
              <a:spcBef>
                <a:spcPts val="800"/>
              </a:spcBef>
              <a:buFont typeface="Arial" panose="020B0604020202020204" pitchFamily="34" charset="0"/>
              <a:buChar char="•"/>
              <a:defRPr sz="1500" b="0">
                <a:solidFill>
                  <a:schemeClr val="tx2"/>
                </a:solidFill>
              </a:defRPr>
            </a:lvl1pPr>
          </a:lstStyle>
          <a:p>
            <a:pPr lvl="0"/>
            <a:r>
              <a:rPr lang="en-US" dirty="0"/>
              <a:t>Click to edit</a:t>
            </a:r>
          </a:p>
        </p:txBody>
      </p:sp>
      <p:sp>
        <p:nvSpPr>
          <p:cNvPr id="33" name="Text Placeholder 3">
            <a:extLst>
              <a:ext uri="{FF2B5EF4-FFF2-40B4-BE49-F238E27FC236}">
                <a16:creationId xmlns:a16="http://schemas.microsoft.com/office/drawing/2014/main" id="{EDAFBC1F-1BD0-47A1-A67C-290314D3F665}"/>
              </a:ext>
            </a:extLst>
          </p:cNvPr>
          <p:cNvSpPr>
            <a:spLocks noGrp="1"/>
          </p:cNvSpPr>
          <p:nvPr>
            <p:ph type="body" sz="quarter" idx="35"/>
          </p:nvPr>
        </p:nvSpPr>
        <p:spPr>
          <a:xfrm>
            <a:off x="7829943" y="4482056"/>
            <a:ext cx="1438975" cy="1168195"/>
          </a:xfrm>
        </p:spPr>
        <p:txBody>
          <a:bodyPr/>
          <a:lstStyle>
            <a:lvl1pPr marL="0" indent="0">
              <a:buFont typeface="Arial" panose="020B0604020202020204" pitchFamily="34" charset="0"/>
              <a:buNone/>
              <a:defRPr sz="1500" b="0">
                <a:solidFill>
                  <a:schemeClr val="tx2"/>
                </a:solidFill>
              </a:defRPr>
            </a:lvl1pPr>
          </a:lstStyle>
          <a:p>
            <a:pPr lvl="0"/>
            <a:r>
              <a:rPr lang="en-US" dirty="0"/>
              <a:t>Click to edit</a:t>
            </a:r>
          </a:p>
        </p:txBody>
      </p:sp>
      <p:sp>
        <p:nvSpPr>
          <p:cNvPr id="34" name="Text Placeholder 3">
            <a:extLst>
              <a:ext uri="{FF2B5EF4-FFF2-40B4-BE49-F238E27FC236}">
                <a16:creationId xmlns:a16="http://schemas.microsoft.com/office/drawing/2014/main" id="{FE857EBA-E4D8-4A75-B09D-1678C7F7EB32}"/>
              </a:ext>
            </a:extLst>
          </p:cNvPr>
          <p:cNvSpPr>
            <a:spLocks noGrp="1"/>
          </p:cNvSpPr>
          <p:nvPr>
            <p:ph type="body" sz="quarter" idx="36" hasCustomPrompt="1"/>
          </p:nvPr>
        </p:nvSpPr>
        <p:spPr>
          <a:xfrm>
            <a:off x="7829945" y="3898709"/>
            <a:ext cx="1438974" cy="519636"/>
          </a:xfrm>
        </p:spPr>
        <p:txBody>
          <a:bodyPr/>
          <a:lstStyle>
            <a:lvl1pPr marL="0" indent="0">
              <a:buNone/>
              <a:defRPr sz="3667" b="1">
                <a:solidFill>
                  <a:schemeClr val="accent2"/>
                </a:solidFill>
              </a:defRPr>
            </a:lvl1pPr>
          </a:lstStyle>
          <a:p>
            <a:pPr lvl="0"/>
            <a:r>
              <a:rPr lang="en-US" dirty="0"/>
              <a:t>edit</a:t>
            </a:r>
          </a:p>
        </p:txBody>
      </p:sp>
      <p:sp>
        <p:nvSpPr>
          <p:cNvPr id="35" name="Text Placeholder 3">
            <a:extLst>
              <a:ext uri="{FF2B5EF4-FFF2-40B4-BE49-F238E27FC236}">
                <a16:creationId xmlns:a16="http://schemas.microsoft.com/office/drawing/2014/main" id="{3A708712-0D12-46A2-AA01-0ACC7D633301}"/>
              </a:ext>
            </a:extLst>
          </p:cNvPr>
          <p:cNvSpPr>
            <a:spLocks noGrp="1"/>
          </p:cNvSpPr>
          <p:nvPr>
            <p:ph type="body" sz="quarter" idx="37"/>
          </p:nvPr>
        </p:nvSpPr>
        <p:spPr>
          <a:xfrm>
            <a:off x="2133681" y="4482056"/>
            <a:ext cx="1412289" cy="1168195"/>
          </a:xfrm>
        </p:spPr>
        <p:txBody>
          <a:bodyPr/>
          <a:lstStyle>
            <a:lvl1pPr marL="0" indent="0">
              <a:buFont typeface="Arial" panose="020B0604020202020204" pitchFamily="34" charset="0"/>
              <a:buNone/>
              <a:defRPr sz="1500" b="0">
                <a:solidFill>
                  <a:schemeClr val="tx2"/>
                </a:solidFill>
              </a:defRPr>
            </a:lvl1pPr>
          </a:lstStyle>
          <a:p>
            <a:pPr lvl="0"/>
            <a:r>
              <a:rPr lang="en-US" dirty="0"/>
              <a:t>Click to edit</a:t>
            </a:r>
          </a:p>
        </p:txBody>
      </p:sp>
      <p:sp>
        <p:nvSpPr>
          <p:cNvPr id="36" name="Text Placeholder 3">
            <a:extLst>
              <a:ext uri="{FF2B5EF4-FFF2-40B4-BE49-F238E27FC236}">
                <a16:creationId xmlns:a16="http://schemas.microsoft.com/office/drawing/2014/main" id="{63C77796-ADDC-42C7-9A84-710C309664B3}"/>
              </a:ext>
            </a:extLst>
          </p:cNvPr>
          <p:cNvSpPr>
            <a:spLocks noGrp="1"/>
          </p:cNvSpPr>
          <p:nvPr>
            <p:ph type="body" sz="quarter" idx="38" hasCustomPrompt="1"/>
          </p:nvPr>
        </p:nvSpPr>
        <p:spPr>
          <a:xfrm>
            <a:off x="2133683" y="3898709"/>
            <a:ext cx="1412288" cy="519636"/>
          </a:xfrm>
        </p:spPr>
        <p:txBody>
          <a:bodyPr/>
          <a:lstStyle>
            <a:lvl1pPr marL="0" indent="0">
              <a:buNone/>
              <a:defRPr sz="3667" b="1">
                <a:solidFill>
                  <a:schemeClr val="accent1"/>
                </a:solidFill>
              </a:defRPr>
            </a:lvl1pPr>
          </a:lstStyle>
          <a:p>
            <a:pPr lvl="0"/>
            <a:r>
              <a:rPr lang="en-US" dirty="0"/>
              <a:t>edit</a:t>
            </a:r>
          </a:p>
        </p:txBody>
      </p:sp>
      <p:sp>
        <p:nvSpPr>
          <p:cNvPr id="5" name="Title 4">
            <a:extLst>
              <a:ext uri="{FF2B5EF4-FFF2-40B4-BE49-F238E27FC236}">
                <a16:creationId xmlns:a16="http://schemas.microsoft.com/office/drawing/2014/main" id="{2418D3A5-77FA-4FE7-AF20-8ED6E498634E}"/>
              </a:ext>
            </a:extLst>
          </p:cNvPr>
          <p:cNvSpPr>
            <a:spLocks noGrp="1"/>
          </p:cNvSpPr>
          <p:nvPr>
            <p:ph type="title"/>
          </p:nvPr>
        </p:nvSpPr>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17DCF1C3-A10F-4592-BC63-5F5FCD2A7480}"/>
              </a:ext>
            </a:extLst>
          </p:cNvPr>
          <p:cNvSpPr>
            <a:spLocks noGrp="1"/>
          </p:cNvSpPr>
          <p:nvPr>
            <p:ph type="sldNum" sz="quarter" idx="39"/>
          </p:nvPr>
        </p:nvSpPr>
        <p:spPr/>
        <p:txBody>
          <a:bodyPr/>
          <a:lstStyle/>
          <a:p>
            <a:fld id="{AD816501-AAE5-214E-B100-00C3DC5F5E3F}" type="slidenum">
              <a:rPr lang="en-US" smtClean="0"/>
              <a:pPr/>
              <a:t>‹#›</a:t>
            </a:fld>
            <a:endParaRPr lang="en-US" dirty="0"/>
          </a:p>
        </p:txBody>
      </p:sp>
    </p:spTree>
    <p:custDataLst>
      <p:tags r:id="rId1"/>
    </p:custDataLst>
    <p:extLst>
      <p:ext uri="{BB962C8B-B14F-4D97-AF65-F5344CB8AC3E}">
        <p14:creationId xmlns:p14="http://schemas.microsoft.com/office/powerpoint/2010/main" val="42240652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 columns 1x3">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dirty="0"/>
              <a:t>Edit Master text styles</a:t>
            </a:r>
          </a:p>
        </p:txBody>
      </p:sp>
      <p:sp>
        <p:nvSpPr>
          <p:cNvPr id="13" name="Text Placeholder 14">
            <a:extLst>
              <a:ext uri="{FF2B5EF4-FFF2-40B4-BE49-F238E27FC236}">
                <a16:creationId xmlns:a16="http://schemas.microsoft.com/office/drawing/2014/main" id="{84BE6475-7D45-4EB4-9A82-F07E160458CD}"/>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dirty="0"/>
              <a:t>*</a:t>
            </a:r>
          </a:p>
        </p:txBody>
      </p:sp>
      <p:sp>
        <p:nvSpPr>
          <p:cNvPr id="14" name="Text Placeholder 14">
            <a:extLst>
              <a:ext uri="{FF2B5EF4-FFF2-40B4-BE49-F238E27FC236}">
                <a16:creationId xmlns:a16="http://schemas.microsoft.com/office/drawing/2014/main" id="{D5836718-9BE9-4DF7-BFF0-67B38F0C2FCC}"/>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dirty="0"/>
              <a:t>Click to add footnote</a:t>
            </a:r>
          </a:p>
        </p:txBody>
      </p:sp>
      <p:sp>
        <p:nvSpPr>
          <p:cNvPr id="2" name="Title 1">
            <a:extLst>
              <a:ext uri="{FF2B5EF4-FFF2-40B4-BE49-F238E27FC236}">
                <a16:creationId xmlns:a16="http://schemas.microsoft.com/office/drawing/2014/main" id="{F2FB29F8-F766-4EEA-AF0A-8D7125B1D469}"/>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07BDBF51-BDD9-47D4-9794-DE9814A353B8}"/>
              </a:ext>
            </a:extLst>
          </p:cNvPr>
          <p:cNvSpPr>
            <a:spLocks noGrp="1"/>
          </p:cNvSpPr>
          <p:nvPr>
            <p:ph type="sldNum" sz="quarter" idx="21"/>
          </p:nvPr>
        </p:nvSpPr>
        <p:spPr/>
        <p:txBody>
          <a:bodyPr/>
          <a:lstStyle/>
          <a:p>
            <a:fld id="{AD816501-AAE5-214E-B100-00C3DC5F5E3F}" type="slidenum">
              <a:rPr lang="en-US" smtClean="0"/>
              <a:pPr/>
              <a:t>‹#›</a:t>
            </a:fld>
            <a:endParaRPr lang="en-US" dirty="0"/>
          </a:p>
        </p:txBody>
      </p:sp>
      <p:sp>
        <p:nvSpPr>
          <p:cNvPr id="12" name="Content Placeholder 4">
            <a:extLst>
              <a:ext uri="{FF2B5EF4-FFF2-40B4-BE49-F238E27FC236}">
                <a16:creationId xmlns:a16="http://schemas.microsoft.com/office/drawing/2014/main" id="{A5E8EF69-874A-4E0D-AD1E-091E247D8856}"/>
              </a:ext>
            </a:extLst>
          </p:cNvPr>
          <p:cNvSpPr>
            <a:spLocks noGrp="1"/>
          </p:cNvSpPr>
          <p:nvPr>
            <p:ph sz="quarter" idx="22"/>
          </p:nvPr>
        </p:nvSpPr>
        <p:spPr>
          <a:xfrm>
            <a:off x="609599" y="1713180"/>
            <a:ext cx="3502152" cy="42062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4">
            <a:extLst>
              <a:ext uri="{FF2B5EF4-FFF2-40B4-BE49-F238E27FC236}">
                <a16:creationId xmlns:a16="http://schemas.microsoft.com/office/drawing/2014/main" id="{147EF838-90C8-498B-BDB5-00F7E3918ACF}"/>
              </a:ext>
            </a:extLst>
          </p:cNvPr>
          <p:cNvSpPr>
            <a:spLocks noGrp="1"/>
          </p:cNvSpPr>
          <p:nvPr>
            <p:ph sz="quarter" idx="26"/>
          </p:nvPr>
        </p:nvSpPr>
        <p:spPr>
          <a:xfrm>
            <a:off x="4344924" y="1713180"/>
            <a:ext cx="3502152" cy="42062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4">
            <a:extLst>
              <a:ext uri="{FF2B5EF4-FFF2-40B4-BE49-F238E27FC236}">
                <a16:creationId xmlns:a16="http://schemas.microsoft.com/office/drawing/2014/main" id="{1BDA823C-A7CA-4268-A35C-1C4D5D386E20}"/>
              </a:ext>
            </a:extLst>
          </p:cNvPr>
          <p:cNvSpPr>
            <a:spLocks noGrp="1"/>
          </p:cNvSpPr>
          <p:nvPr>
            <p:ph sz="quarter" idx="27"/>
          </p:nvPr>
        </p:nvSpPr>
        <p:spPr>
          <a:xfrm>
            <a:off x="8080248" y="1713180"/>
            <a:ext cx="3502152" cy="42062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ub, columns 1x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C2BFE4F-52EC-EA4C-8174-6D0AB121C043}"/>
              </a:ext>
            </a:extLst>
          </p:cNvPr>
          <p:cNvSpPr/>
          <p:nvPr userDrawn="1"/>
        </p:nvSpPr>
        <p:spPr bwMode="auto">
          <a:xfrm>
            <a:off x="577659" y="1083013"/>
            <a:ext cx="3498295" cy="4832013"/>
          </a:xfrm>
          <a:prstGeom prst="rect">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13" name="Rectangle 12">
            <a:extLst>
              <a:ext uri="{FF2B5EF4-FFF2-40B4-BE49-F238E27FC236}">
                <a16:creationId xmlns:a16="http://schemas.microsoft.com/office/drawing/2014/main" id="{2129C99D-1F64-7E4F-B8C3-B8B45961F027}"/>
              </a:ext>
            </a:extLst>
          </p:cNvPr>
          <p:cNvSpPr/>
          <p:nvPr userDrawn="1"/>
        </p:nvSpPr>
        <p:spPr bwMode="auto">
          <a:xfrm>
            <a:off x="4349566" y="1083013"/>
            <a:ext cx="3498295" cy="4832013"/>
          </a:xfrm>
          <a:prstGeom prst="rect">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14" name="Rectangle 13">
            <a:extLst>
              <a:ext uri="{FF2B5EF4-FFF2-40B4-BE49-F238E27FC236}">
                <a16:creationId xmlns:a16="http://schemas.microsoft.com/office/drawing/2014/main" id="{88B694DC-BD9A-A442-9ACD-4F245C97A9FC}"/>
              </a:ext>
            </a:extLst>
          </p:cNvPr>
          <p:cNvSpPr/>
          <p:nvPr userDrawn="1"/>
        </p:nvSpPr>
        <p:spPr bwMode="auto">
          <a:xfrm>
            <a:off x="8102409" y="1083013"/>
            <a:ext cx="3498295" cy="4832013"/>
          </a:xfrm>
          <a:prstGeom prst="rect">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3" name="Text Placeholder 2">
            <a:extLst>
              <a:ext uri="{FF2B5EF4-FFF2-40B4-BE49-F238E27FC236}">
                <a16:creationId xmlns:a16="http://schemas.microsoft.com/office/drawing/2014/main" id="{99CDC70B-08BA-B44B-8C3E-30BE82F98C48}"/>
              </a:ext>
            </a:extLst>
          </p:cNvPr>
          <p:cNvSpPr>
            <a:spLocks noGrp="1"/>
          </p:cNvSpPr>
          <p:nvPr>
            <p:ph type="body" sz="quarter" idx="22"/>
          </p:nvPr>
        </p:nvSpPr>
        <p:spPr>
          <a:xfrm>
            <a:off x="8308756" y="1276350"/>
            <a:ext cx="3075517" cy="508000"/>
          </a:xfrm>
        </p:spPr>
        <p:txBody>
          <a:bodyPr/>
          <a:lstStyle>
            <a:lvl1pPr marL="0" indent="0">
              <a:buNone/>
              <a:defRPr sz="2400" b="1">
                <a:solidFill>
                  <a:schemeClr val="tx2"/>
                </a:solidFill>
              </a:defRPr>
            </a:lvl1pPr>
          </a:lstStyle>
          <a:p>
            <a:pPr lvl="0"/>
            <a:endParaRPr lang="en-US" dirty="0"/>
          </a:p>
        </p:txBody>
      </p:sp>
      <p:sp>
        <p:nvSpPr>
          <p:cNvPr id="20" name="Text Placeholder 2">
            <a:extLst>
              <a:ext uri="{FF2B5EF4-FFF2-40B4-BE49-F238E27FC236}">
                <a16:creationId xmlns:a16="http://schemas.microsoft.com/office/drawing/2014/main" id="{3DE90F85-A45B-EB4F-885E-BDA161417B72}"/>
              </a:ext>
            </a:extLst>
          </p:cNvPr>
          <p:cNvSpPr>
            <a:spLocks noGrp="1"/>
          </p:cNvSpPr>
          <p:nvPr>
            <p:ph type="body" sz="quarter" idx="23"/>
          </p:nvPr>
        </p:nvSpPr>
        <p:spPr>
          <a:xfrm>
            <a:off x="4578452" y="1276350"/>
            <a:ext cx="3075517" cy="508000"/>
          </a:xfrm>
        </p:spPr>
        <p:txBody>
          <a:bodyPr/>
          <a:lstStyle>
            <a:lvl1pPr marL="0" indent="0">
              <a:buNone/>
              <a:defRPr sz="2400" b="1">
                <a:solidFill>
                  <a:schemeClr val="tx2"/>
                </a:solidFill>
              </a:defRPr>
            </a:lvl1pPr>
          </a:lstStyle>
          <a:p>
            <a:pPr lvl="0"/>
            <a:endParaRPr lang="en-US" dirty="0"/>
          </a:p>
        </p:txBody>
      </p:sp>
      <p:sp>
        <p:nvSpPr>
          <p:cNvPr id="21" name="Text Placeholder 2">
            <a:extLst>
              <a:ext uri="{FF2B5EF4-FFF2-40B4-BE49-F238E27FC236}">
                <a16:creationId xmlns:a16="http://schemas.microsoft.com/office/drawing/2014/main" id="{581FD44C-15D5-4E4E-9A40-D4A5205C1D14}"/>
              </a:ext>
            </a:extLst>
          </p:cNvPr>
          <p:cNvSpPr>
            <a:spLocks noGrp="1"/>
          </p:cNvSpPr>
          <p:nvPr>
            <p:ph type="body" sz="quarter" idx="24"/>
          </p:nvPr>
        </p:nvSpPr>
        <p:spPr>
          <a:xfrm>
            <a:off x="789047" y="1276350"/>
            <a:ext cx="3075517" cy="508000"/>
          </a:xfrm>
        </p:spPr>
        <p:txBody>
          <a:bodyPr/>
          <a:lstStyle>
            <a:lvl1pPr marL="0" indent="0">
              <a:buNone/>
              <a:defRPr sz="2400" b="1">
                <a:solidFill>
                  <a:schemeClr val="tx2"/>
                </a:solidFill>
              </a:defRPr>
            </a:lvl1pPr>
          </a:lstStyle>
          <a:p>
            <a:pPr lvl="0"/>
            <a:endParaRPr lang="en-US" dirty="0"/>
          </a:p>
        </p:txBody>
      </p:sp>
      <p:sp>
        <p:nvSpPr>
          <p:cNvPr id="5" name="Text Placeholder 4">
            <a:extLst>
              <a:ext uri="{FF2B5EF4-FFF2-40B4-BE49-F238E27FC236}">
                <a16:creationId xmlns:a16="http://schemas.microsoft.com/office/drawing/2014/main" id="{BA1D6CA6-DC3E-9040-8CD5-3433B67B4B12}"/>
              </a:ext>
            </a:extLst>
          </p:cNvPr>
          <p:cNvSpPr>
            <a:spLocks noGrp="1"/>
          </p:cNvSpPr>
          <p:nvPr>
            <p:ph type="body" sz="quarter" idx="25"/>
          </p:nvPr>
        </p:nvSpPr>
        <p:spPr>
          <a:xfrm>
            <a:off x="789047" y="1992760"/>
            <a:ext cx="3075517" cy="2927350"/>
          </a:xfrm>
        </p:spPr>
        <p:txBody>
          <a:bodyPr/>
          <a:lstStyle>
            <a:lvl1pPr marL="0" indent="0">
              <a:buNone/>
              <a:defRPr sz="1800">
                <a:solidFill>
                  <a:schemeClr val="tx2"/>
                </a:solidFill>
              </a:defRPr>
            </a:lvl1pPr>
            <a:lvl2pPr>
              <a:defRPr sz="1800"/>
            </a:lvl2pPr>
            <a:lvl3pPr>
              <a:defRPr sz="1800"/>
            </a:lvl3pPr>
            <a:lvl4pPr>
              <a:defRPr sz="1800"/>
            </a:lvl4pPr>
            <a:lvl5pPr>
              <a:defRPr sz="1800"/>
            </a:lvl5pPr>
          </a:lstStyle>
          <a:p>
            <a:pPr lvl="0"/>
            <a:r>
              <a:rPr lang="en-US" dirty="0"/>
              <a:t>Click to edit Master text styles</a:t>
            </a:r>
          </a:p>
        </p:txBody>
      </p:sp>
      <p:sp>
        <p:nvSpPr>
          <p:cNvPr id="22" name="Text Placeholder 4">
            <a:extLst>
              <a:ext uri="{FF2B5EF4-FFF2-40B4-BE49-F238E27FC236}">
                <a16:creationId xmlns:a16="http://schemas.microsoft.com/office/drawing/2014/main" id="{560DC261-35D6-E54B-AA97-58927CE6AFF5}"/>
              </a:ext>
            </a:extLst>
          </p:cNvPr>
          <p:cNvSpPr>
            <a:spLocks noGrp="1"/>
          </p:cNvSpPr>
          <p:nvPr>
            <p:ph type="body" sz="quarter" idx="26"/>
          </p:nvPr>
        </p:nvSpPr>
        <p:spPr>
          <a:xfrm>
            <a:off x="4578452" y="1992760"/>
            <a:ext cx="3075517" cy="2927350"/>
          </a:xfrm>
        </p:spPr>
        <p:txBody>
          <a:bodyPr/>
          <a:lstStyle>
            <a:lvl1pPr marL="0" indent="0">
              <a:buNone/>
              <a:defRPr sz="1800">
                <a:solidFill>
                  <a:schemeClr val="tx2"/>
                </a:solidFill>
              </a:defRPr>
            </a:lvl1pPr>
            <a:lvl2pPr>
              <a:defRPr sz="1800"/>
            </a:lvl2pPr>
            <a:lvl3pPr>
              <a:defRPr sz="1800"/>
            </a:lvl3pPr>
            <a:lvl4pPr>
              <a:defRPr sz="1800"/>
            </a:lvl4pPr>
            <a:lvl5pPr>
              <a:defRPr sz="1800"/>
            </a:lvl5pPr>
          </a:lstStyle>
          <a:p>
            <a:pPr lvl="0"/>
            <a:r>
              <a:rPr lang="en-US" dirty="0"/>
              <a:t>Click to edit Master text styles</a:t>
            </a:r>
          </a:p>
        </p:txBody>
      </p:sp>
      <p:sp>
        <p:nvSpPr>
          <p:cNvPr id="23" name="Text Placeholder 4">
            <a:extLst>
              <a:ext uri="{FF2B5EF4-FFF2-40B4-BE49-F238E27FC236}">
                <a16:creationId xmlns:a16="http://schemas.microsoft.com/office/drawing/2014/main" id="{C74439E9-4AE9-914D-B1E8-BB781BAEC99F}"/>
              </a:ext>
            </a:extLst>
          </p:cNvPr>
          <p:cNvSpPr>
            <a:spLocks noGrp="1"/>
          </p:cNvSpPr>
          <p:nvPr>
            <p:ph type="body" sz="quarter" idx="27"/>
          </p:nvPr>
        </p:nvSpPr>
        <p:spPr>
          <a:xfrm>
            <a:off x="8308756" y="1992760"/>
            <a:ext cx="3075517" cy="2927350"/>
          </a:xfrm>
        </p:spPr>
        <p:txBody>
          <a:bodyPr/>
          <a:lstStyle>
            <a:lvl1pPr marL="0" indent="0">
              <a:buNone/>
              <a:defRPr sz="1800">
                <a:solidFill>
                  <a:schemeClr val="tx2"/>
                </a:solidFill>
              </a:defRPr>
            </a:lvl1pPr>
            <a:lvl2pPr>
              <a:defRPr sz="1800"/>
            </a:lvl2pPr>
            <a:lvl3pPr>
              <a:defRPr sz="1800"/>
            </a:lvl3pPr>
            <a:lvl4pPr>
              <a:defRPr sz="1800"/>
            </a:lvl4pPr>
            <a:lvl5pPr>
              <a:defRPr sz="1800"/>
            </a:lvl5pPr>
          </a:lstStyle>
          <a:p>
            <a:pPr lvl="0"/>
            <a:r>
              <a:rPr lang="en-US" dirty="0"/>
              <a:t>Click to edit Master text styles</a:t>
            </a:r>
          </a:p>
        </p:txBody>
      </p:sp>
      <p:sp>
        <p:nvSpPr>
          <p:cNvPr id="15" name="Text Placeholder 14">
            <a:extLst>
              <a:ext uri="{FF2B5EF4-FFF2-40B4-BE49-F238E27FC236}">
                <a16:creationId xmlns:a16="http://schemas.microsoft.com/office/drawing/2014/main" id="{BDAFC3A3-49BC-48B6-994B-13C419EE350A}"/>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dirty="0"/>
              <a:t>*</a:t>
            </a:r>
          </a:p>
        </p:txBody>
      </p:sp>
      <p:sp>
        <p:nvSpPr>
          <p:cNvPr id="16" name="Text Placeholder 14">
            <a:extLst>
              <a:ext uri="{FF2B5EF4-FFF2-40B4-BE49-F238E27FC236}">
                <a16:creationId xmlns:a16="http://schemas.microsoft.com/office/drawing/2014/main" id="{64630112-4D3B-4327-AFEF-69A672DE5EBA}"/>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dirty="0"/>
              <a:t>Click to add footnote</a:t>
            </a:r>
          </a:p>
        </p:txBody>
      </p:sp>
      <p:sp>
        <p:nvSpPr>
          <p:cNvPr id="2" name="Title 1">
            <a:extLst>
              <a:ext uri="{FF2B5EF4-FFF2-40B4-BE49-F238E27FC236}">
                <a16:creationId xmlns:a16="http://schemas.microsoft.com/office/drawing/2014/main" id="{A01AAEAE-89AB-410F-B047-51B7B897EB65}"/>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7DF2A7E4-4B92-4774-AD3F-A153E94D600D}"/>
              </a:ext>
            </a:extLst>
          </p:cNvPr>
          <p:cNvSpPr>
            <a:spLocks noGrp="1"/>
          </p:cNvSpPr>
          <p:nvPr>
            <p:ph type="sldNum" sz="quarter" idx="28"/>
          </p:nvPr>
        </p:nvSpPr>
        <p:spPr/>
        <p:txBody>
          <a:bodyPr/>
          <a:lstStyle/>
          <a:p>
            <a:fld id="{AD816501-AAE5-214E-B100-00C3DC5F5E3F}" type="slidenum">
              <a:rPr lang="en-US" smtClean="0"/>
              <a:pPr/>
              <a:t>‹#›</a:t>
            </a:fld>
            <a:endParaRPr lang="en-US" dirty="0"/>
          </a:p>
        </p:txBody>
      </p:sp>
    </p:spTree>
    <p:custDataLst>
      <p:tags r:id="rId1"/>
    </p:custDataLst>
    <p:extLst>
      <p:ext uri="{BB962C8B-B14F-4D97-AF65-F5344CB8AC3E}">
        <p14:creationId xmlns:p14="http://schemas.microsoft.com/office/powerpoint/2010/main" val="323504574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ub, columns 1x3 wht">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dirty="0"/>
              <a:t>Edit Master text styles</a:t>
            </a:r>
          </a:p>
        </p:txBody>
      </p:sp>
      <p:sp>
        <p:nvSpPr>
          <p:cNvPr id="3" name="Text Placeholder 2">
            <a:extLst>
              <a:ext uri="{FF2B5EF4-FFF2-40B4-BE49-F238E27FC236}">
                <a16:creationId xmlns:a16="http://schemas.microsoft.com/office/drawing/2014/main" id="{5A72341D-678F-0543-BC1F-DAF878E5E6E0}"/>
              </a:ext>
            </a:extLst>
          </p:cNvPr>
          <p:cNvSpPr>
            <a:spLocks noGrp="1"/>
          </p:cNvSpPr>
          <p:nvPr>
            <p:ph type="body" sz="quarter" idx="22"/>
          </p:nvPr>
        </p:nvSpPr>
        <p:spPr>
          <a:xfrm>
            <a:off x="609600" y="3883026"/>
            <a:ext cx="3505200" cy="1971675"/>
          </a:xfrm>
        </p:spPr>
        <p:txBody>
          <a:bodyPr/>
          <a:lstStyle>
            <a:lvl1pPr marL="237744">
              <a:defRPr sz="2000">
                <a:solidFill>
                  <a:schemeClr val="tx2"/>
                </a:solidFill>
              </a:defRPr>
            </a:lvl1pPr>
            <a:lvl2pPr>
              <a:defRPr sz="1800">
                <a:solidFill>
                  <a:schemeClr val="tx2"/>
                </a:solidFill>
              </a:defRPr>
            </a:lvl2pPr>
            <a:lvl3pPr marL="530352" indent="0">
              <a:buNone/>
              <a:defRPr>
                <a:solidFill>
                  <a:schemeClr val="tx2"/>
                </a:solidFill>
              </a:defRPr>
            </a:lvl3pPr>
          </a:lstStyle>
          <a:p>
            <a:pPr lvl="0"/>
            <a:r>
              <a:rPr lang="en-US" dirty="0"/>
              <a:t>Click to edit Master text styles</a:t>
            </a:r>
          </a:p>
          <a:p>
            <a:pPr lvl="1"/>
            <a:r>
              <a:rPr lang="en-US" dirty="0"/>
              <a:t>Second level</a:t>
            </a:r>
          </a:p>
          <a:p>
            <a:pPr lvl="2"/>
            <a:endParaRPr lang="en-US" dirty="0"/>
          </a:p>
        </p:txBody>
      </p:sp>
      <p:sp>
        <p:nvSpPr>
          <p:cNvPr id="12" name="Text Placeholder 2">
            <a:extLst>
              <a:ext uri="{FF2B5EF4-FFF2-40B4-BE49-F238E27FC236}">
                <a16:creationId xmlns:a16="http://schemas.microsoft.com/office/drawing/2014/main" id="{5D9755F0-C41E-2B45-9AED-E932B414A021}"/>
              </a:ext>
            </a:extLst>
          </p:cNvPr>
          <p:cNvSpPr>
            <a:spLocks noGrp="1"/>
          </p:cNvSpPr>
          <p:nvPr>
            <p:ph type="body" sz="quarter" idx="23"/>
          </p:nvPr>
        </p:nvSpPr>
        <p:spPr>
          <a:xfrm>
            <a:off x="4353736" y="3883026"/>
            <a:ext cx="3513667" cy="1971675"/>
          </a:xfrm>
        </p:spPr>
        <p:txBody>
          <a:bodyPr/>
          <a:lstStyle>
            <a:lvl1pPr marL="237744">
              <a:defRPr sz="2000">
                <a:solidFill>
                  <a:schemeClr val="tx2"/>
                </a:solidFill>
              </a:defRPr>
            </a:lvl1pPr>
            <a:lvl2pPr>
              <a:defRPr sz="1800">
                <a:solidFill>
                  <a:schemeClr val="tx2"/>
                </a:solidFill>
              </a:defRPr>
            </a:lvl2pPr>
            <a:lvl3pPr marL="530352" indent="0">
              <a:buNone/>
              <a:defRPr>
                <a:solidFill>
                  <a:schemeClr val="tx2"/>
                </a:solidFill>
              </a:defRPr>
            </a:lvl3pPr>
          </a:lstStyle>
          <a:p>
            <a:pPr lvl="0"/>
            <a:r>
              <a:rPr lang="en-US" dirty="0"/>
              <a:t>Click to edit Master text styles</a:t>
            </a:r>
          </a:p>
          <a:p>
            <a:pPr lvl="1"/>
            <a:r>
              <a:rPr lang="en-US" dirty="0"/>
              <a:t>Second level</a:t>
            </a:r>
          </a:p>
          <a:p>
            <a:pPr lvl="2"/>
            <a:endParaRPr lang="en-US" dirty="0"/>
          </a:p>
        </p:txBody>
      </p:sp>
      <p:sp>
        <p:nvSpPr>
          <p:cNvPr id="13" name="Text Placeholder 2">
            <a:extLst>
              <a:ext uri="{FF2B5EF4-FFF2-40B4-BE49-F238E27FC236}">
                <a16:creationId xmlns:a16="http://schemas.microsoft.com/office/drawing/2014/main" id="{229C5B03-CACE-A542-91AC-BA0C8C020009}"/>
              </a:ext>
            </a:extLst>
          </p:cNvPr>
          <p:cNvSpPr>
            <a:spLocks noGrp="1"/>
          </p:cNvSpPr>
          <p:nvPr>
            <p:ph type="body" sz="quarter" idx="24"/>
          </p:nvPr>
        </p:nvSpPr>
        <p:spPr>
          <a:xfrm>
            <a:off x="8077201" y="3883026"/>
            <a:ext cx="3505199" cy="1971675"/>
          </a:xfrm>
        </p:spPr>
        <p:txBody>
          <a:bodyPr/>
          <a:lstStyle>
            <a:lvl1pPr marL="237744">
              <a:defRPr sz="2000">
                <a:solidFill>
                  <a:schemeClr val="tx2"/>
                </a:solidFill>
              </a:defRPr>
            </a:lvl1pPr>
            <a:lvl2pPr>
              <a:defRPr sz="1800">
                <a:solidFill>
                  <a:schemeClr val="tx2"/>
                </a:solidFill>
              </a:defRPr>
            </a:lvl2pPr>
            <a:lvl3pPr marL="530352" indent="0">
              <a:buNone/>
              <a:defRPr>
                <a:solidFill>
                  <a:schemeClr val="tx2"/>
                </a:solidFill>
              </a:defRPr>
            </a:lvl3pPr>
          </a:lstStyle>
          <a:p>
            <a:pPr lvl="0"/>
            <a:r>
              <a:rPr lang="en-US" dirty="0"/>
              <a:t>Click to edit Master text styles</a:t>
            </a:r>
          </a:p>
          <a:p>
            <a:pPr lvl="1"/>
            <a:r>
              <a:rPr lang="en-US" dirty="0"/>
              <a:t>Second level</a:t>
            </a:r>
          </a:p>
          <a:p>
            <a:pPr lvl="2"/>
            <a:endParaRPr lang="en-US" dirty="0"/>
          </a:p>
        </p:txBody>
      </p:sp>
      <p:sp>
        <p:nvSpPr>
          <p:cNvPr id="14" name="Text Placeholder 14">
            <a:extLst>
              <a:ext uri="{FF2B5EF4-FFF2-40B4-BE49-F238E27FC236}">
                <a16:creationId xmlns:a16="http://schemas.microsoft.com/office/drawing/2014/main" id="{FE7F73C9-3F48-455D-BFC8-C12C2A65E47B}"/>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dirty="0"/>
              <a:t>*</a:t>
            </a:r>
          </a:p>
        </p:txBody>
      </p:sp>
      <p:sp>
        <p:nvSpPr>
          <p:cNvPr id="15" name="Text Placeholder 14">
            <a:extLst>
              <a:ext uri="{FF2B5EF4-FFF2-40B4-BE49-F238E27FC236}">
                <a16:creationId xmlns:a16="http://schemas.microsoft.com/office/drawing/2014/main" id="{33BD1F65-AD45-4791-98F4-368824440B06}"/>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dirty="0"/>
              <a:t>Click to add footnote</a:t>
            </a:r>
          </a:p>
        </p:txBody>
      </p:sp>
      <p:sp>
        <p:nvSpPr>
          <p:cNvPr id="4" name="Title 3">
            <a:extLst>
              <a:ext uri="{FF2B5EF4-FFF2-40B4-BE49-F238E27FC236}">
                <a16:creationId xmlns:a16="http://schemas.microsoft.com/office/drawing/2014/main" id="{C0F42EE2-082F-4851-A3A4-5F91F76428A9}"/>
              </a:ext>
            </a:extLst>
          </p:cNvPr>
          <p:cNvSpPr>
            <a:spLocks noGrp="1"/>
          </p:cNvSpPr>
          <p:nvPr>
            <p:ph type="title"/>
          </p:nvPr>
        </p:nvSpPr>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7C5BD6E0-A478-4558-BA34-89E7ADD65AC3}"/>
              </a:ext>
            </a:extLst>
          </p:cNvPr>
          <p:cNvSpPr>
            <a:spLocks noGrp="1"/>
          </p:cNvSpPr>
          <p:nvPr>
            <p:ph type="sldNum" sz="quarter" idx="25"/>
          </p:nvPr>
        </p:nvSpPr>
        <p:spPr/>
        <p:txBody>
          <a:bodyPr/>
          <a:lstStyle/>
          <a:p>
            <a:fld id="{AD816501-AAE5-214E-B100-00C3DC5F5E3F}" type="slidenum">
              <a:rPr lang="en-US" smtClean="0"/>
              <a:pPr/>
              <a:t>‹#›</a:t>
            </a:fld>
            <a:endParaRPr lang="en-US" dirty="0"/>
          </a:p>
        </p:txBody>
      </p:sp>
      <p:sp>
        <p:nvSpPr>
          <p:cNvPr id="19" name="Content Placeholder 4">
            <a:extLst>
              <a:ext uri="{FF2B5EF4-FFF2-40B4-BE49-F238E27FC236}">
                <a16:creationId xmlns:a16="http://schemas.microsoft.com/office/drawing/2014/main" id="{05E081D3-F617-4754-91D1-0F2E123DA750}"/>
              </a:ext>
            </a:extLst>
          </p:cNvPr>
          <p:cNvSpPr>
            <a:spLocks noGrp="1"/>
          </p:cNvSpPr>
          <p:nvPr>
            <p:ph sz="quarter" idx="26"/>
          </p:nvPr>
        </p:nvSpPr>
        <p:spPr>
          <a:xfrm>
            <a:off x="609599" y="1713180"/>
            <a:ext cx="3502152" cy="20299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4">
            <a:extLst>
              <a:ext uri="{FF2B5EF4-FFF2-40B4-BE49-F238E27FC236}">
                <a16:creationId xmlns:a16="http://schemas.microsoft.com/office/drawing/2014/main" id="{C6E1660A-D1C9-4932-8728-14A2890934CB}"/>
              </a:ext>
            </a:extLst>
          </p:cNvPr>
          <p:cNvSpPr>
            <a:spLocks noGrp="1"/>
          </p:cNvSpPr>
          <p:nvPr>
            <p:ph sz="quarter" idx="27"/>
          </p:nvPr>
        </p:nvSpPr>
        <p:spPr>
          <a:xfrm>
            <a:off x="4344924" y="1713180"/>
            <a:ext cx="3502152" cy="20299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4">
            <a:extLst>
              <a:ext uri="{FF2B5EF4-FFF2-40B4-BE49-F238E27FC236}">
                <a16:creationId xmlns:a16="http://schemas.microsoft.com/office/drawing/2014/main" id="{B347574D-1A5A-4A37-8968-553E8EFD3C86}"/>
              </a:ext>
            </a:extLst>
          </p:cNvPr>
          <p:cNvSpPr>
            <a:spLocks noGrp="1"/>
          </p:cNvSpPr>
          <p:nvPr>
            <p:ph sz="quarter" idx="28"/>
          </p:nvPr>
        </p:nvSpPr>
        <p:spPr>
          <a:xfrm>
            <a:off x="8080248" y="1713180"/>
            <a:ext cx="3502152" cy="20299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0914517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393E8CB-0D3D-4731-9E50-5EB436EA836D}"/>
              </a:ext>
            </a:extLst>
          </p:cNvPr>
          <p:cNvSpPr>
            <a:spLocks noGrp="1"/>
          </p:cNvSpPr>
          <p:nvPr>
            <p:ph type="sldNum" sz="quarter" idx="10"/>
          </p:nvPr>
        </p:nvSpPr>
        <p:spPr/>
        <p:txBody>
          <a:bodyPr/>
          <a:lstStyle/>
          <a:p>
            <a:fld id="{AD816501-AAE5-214E-B100-00C3DC5F5E3F}" type="slidenum">
              <a:rPr lang="en-US" smtClean="0"/>
              <a:pPr/>
              <a:t>‹#›</a:t>
            </a:fld>
            <a:endParaRPr lang="en-US" dirty="0"/>
          </a:p>
        </p:txBody>
      </p:sp>
      <p:sp>
        <p:nvSpPr>
          <p:cNvPr id="5" name="Title 4">
            <a:extLst>
              <a:ext uri="{FF2B5EF4-FFF2-40B4-BE49-F238E27FC236}">
                <a16:creationId xmlns:a16="http://schemas.microsoft.com/office/drawing/2014/main" id="{C65330B4-3113-4E4F-A7F6-866902B83506}"/>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12620087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sub, columns 1x3 wht">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dirty="0"/>
              <a:t>Edit Master text styles</a:t>
            </a:r>
          </a:p>
        </p:txBody>
      </p:sp>
      <p:sp>
        <p:nvSpPr>
          <p:cNvPr id="4" name="Text Placeholder 3"/>
          <p:cNvSpPr>
            <a:spLocks noGrp="1"/>
          </p:cNvSpPr>
          <p:nvPr>
            <p:ph type="body" sz="quarter" idx="21"/>
          </p:nvPr>
        </p:nvSpPr>
        <p:spPr>
          <a:xfrm>
            <a:off x="4349193" y="1570154"/>
            <a:ext cx="3493057" cy="414422"/>
          </a:xfrm>
          <a:solidFill>
            <a:srgbClr val="FFFFFF"/>
          </a:solidFill>
          <a:ln>
            <a:noFill/>
          </a:ln>
        </p:spPr>
        <p:txBody>
          <a:bodyPr anchor="ctr"/>
          <a:lstStyle>
            <a:lvl1pPr marL="0" indent="0">
              <a:spcBef>
                <a:spcPts val="0"/>
              </a:spcBef>
              <a:buNone/>
              <a:defRPr sz="1600" b="1">
                <a:solidFill>
                  <a:schemeClr val="accent2"/>
                </a:solidFill>
              </a:defRPr>
            </a:lvl1pPr>
            <a:lvl2pPr marL="217170" indent="0">
              <a:buNone/>
              <a:defRPr sz="1400"/>
            </a:lvl2pPr>
            <a:lvl3pPr marL="530352" indent="0">
              <a:buNone/>
              <a:defRPr sz="1400"/>
            </a:lvl3pPr>
            <a:lvl4pPr marL="896112" indent="0">
              <a:buNone/>
              <a:defRPr sz="1400"/>
            </a:lvl4pPr>
            <a:lvl5pPr marL="1296829" indent="0">
              <a:buNone/>
              <a:defRPr sz="1400"/>
            </a:lvl5pPr>
          </a:lstStyle>
          <a:p>
            <a:pPr lvl="0"/>
            <a:r>
              <a:rPr lang="en-US" dirty="0"/>
              <a:t>Edit Master text styles</a:t>
            </a:r>
          </a:p>
        </p:txBody>
      </p:sp>
      <p:sp>
        <p:nvSpPr>
          <p:cNvPr id="12" name="Text Placeholder 3"/>
          <p:cNvSpPr>
            <a:spLocks noGrp="1"/>
          </p:cNvSpPr>
          <p:nvPr>
            <p:ph type="body" sz="quarter" idx="22"/>
          </p:nvPr>
        </p:nvSpPr>
        <p:spPr>
          <a:xfrm>
            <a:off x="606035" y="1570154"/>
            <a:ext cx="3510883" cy="414422"/>
          </a:xfrm>
          <a:solidFill>
            <a:srgbClr val="FFFFFF"/>
          </a:solidFill>
          <a:ln>
            <a:noFill/>
          </a:ln>
        </p:spPr>
        <p:txBody>
          <a:bodyPr anchor="ctr"/>
          <a:lstStyle>
            <a:lvl1pPr marL="0" indent="0">
              <a:spcBef>
                <a:spcPts val="0"/>
              </a:spcBef>
              <a:buNone/>
              <a:defRPr sz="1600" b="1">
                <a:solidFill>
                  <a:schemeClr val="accent3"/>
                </a:solidFill>
              </a:defRPr>
            </a:lvl1pPr>
            <a:lvl2pPr marL="217170" indent="0">
              <a:buNone/>
              <a:defRPr sz="1400"/>
            </a:lvl2pPr>
            <a:lvl3pPr marL="530352" indent="0">
              <a:buNone/>
              <a:defRPr sz="1400"/>
            </a:lvl3pPr>
            <a:lvl4pPr marL="896112" indent="0">
              <a:buNone/>
              <a:defRPr sz="1400"/>
            </a:lvl4pPr>
            <a:lvl5pPr marL="1296829" indent="0">
              <a:buNone/>
              <a:defRPr sz="1400"/>
            </a:lvl5pPr>
          </a:lstStyle>
          <a:p>
            <a:pPr lvl="0"/>
            <a:r>
              <a:rPr lang="en-US" dirty="0"/>
              <a:t>Edit Master text styles</a:t>
            </a:r>
          </a:p>
        </p:txBody>
      </p:sp>
      <p:sp>
        <p:nvSpPr>
          <p:cNvPr id="13" name="Text Placeholder 3"/>
          <p:cNvSpPr>
            <a:spLocks noGrp="1"/>
          </p:cNvSpPr>
          <p:nvPr>
            <p:ph type="body" sz="quarter" idx="23"/>
          </p:nvPr>
        </p:nvSpPr>
        <p:spPr>
          <a:xfrm>
            <a:off x="8074527" y="1569984"/>
            <a:ext cx="3510883" cy="415175"/>
          </a:xfrm>
          <a:solidFill>
            <a:srgbClr val="FFFFFF"/>
          </a:solidFill>
          <a:ln>
            <a:noFill/>
          </a:ln>
        </p:spPr>
        <p:txBody>
          <a:bodyPr anchor="ctr"/>
          <a:lstStyle>
            <a:lvl1pPr marL="0" indent="0">
              <a:spcBef>
                <a:spcPts val="0"/>
              </a:spcBef>
              <a:buNone/>
              <a:defRPr sz="1600" b="1">
                <a:solidFill>
                  <a:schemeClr val="accent1"/>
                </a:solidFill>
              </a:defRPr>
            </a:lvl1pPr>
            <a:lvl2pPr marL="217170" indent="0">
              <a:buNone/>
              <a:defRPr sz="1400"/>
            </a:lvl2pPr>
            <a:lvl3pPr marL="530352" indent="0">
              <a:buNone/>
              <a:defRPr sz="1400"/>
            </a:lvl3pPr>
            <a:lvl4pPr marL="896112" indent="0">
              <a:buNone/>
              <a:defRPr sz="1400"/>
            </a:lvl4pPr>
            <a:lvl5pPr marL="1296829" indent="0">
              <a:buNone/>
              <a:defRPr sz="1400"/>
            </a:lvl5pPr>
          </a:lstStyle>
          <a:p>
            <a:pPr lvl="0"/>
            <a:r>
              <a:rPr lang="en-US" dirty="0"/>
              <a:t>Edit Master text styles</a:t>
            </a:r>
          </a:p>
        </p:txBody>
      </p:sp>
      <p:sp>
        <p:nvSpPr>
          <p:cNvPr id="21" name="Text Placeholder 14">
            <a:extLst>
              <a:ext uri="{FF2B5EF4-FFF2-40B4-BE49-F238E27FC236}">
                <a16:creationId xmlns:a16="http://schemas.microsoft.com/office/drawing/2014/main" id="{303B4520-2D4F-4A32-9620-E39F9D8317C3}"/>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dirty="0"/>
              <a:t>*</a:t>
            </a:r>
          </a:p>
        </p:txBody>
      </p:sp>
      <p:sp>
        <p:nvSpPr>
          <p:cNvPr id="22" name="Text Placeholder 14">
            <a:extLst>
              <a:ext uri="{FF2B5EF4-FFF2-40B4-BE49-F238E27FC236}">
                <a16:creationId xmlns:a16="http://schemas.microsoft.com/office/drawing/2014/main" id="{DDC5C370-387B-4E4A-8091-666F1171BA42}"/>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dirty="0"/>
              <a:t>Click to add footnote</a:t>
            </a:r>
          </a:p>
        </p:txBody>
      </p:sp>
      <p:sp>
        <p:nvSpPr>
          <p:cNvPr id="2" name="Title 1">
            <a:extLst>
              <a:ext uri="{FF2B5EF4-FFF2-40B4-BE49-F238E27FC236}">
                <a16:creationId xmlns:a16="http://schemas.microsoft.com/office/drawing/2014/main" id="{B8556A56-88DF-4BD5-9EC5-D8DDC38FA139}"/>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2FB3D86-567F-4B85-BBBC-38136C9BDAE1}"/>
              </a:ext>
            </a:extLst>
          </p:cNvPr>
          <p:cNvSpPr>
            <a:spLocks noGrp="1"/>
          </p:cNvSpPr>
          <p:nvPr>
            <p:ph type="sldNum" sz="quarter" idx="24"/>
          </p:nvPr>
        </p:nvSpPr>
        <p:spPr/>
        <p:txBody>
          <a:bodyPr/>
          <a:lstStyle/>
          <a:p>
            <a:fld id="{AD816501-AAE5-214E-B100-00C3DC5F5E3F}" type="slidenum">
              <a:rPr lang="en-US" smtClean="0"/>
              <a:pPr/>
              <a:t>‹#›</a:t>
            </a:fld>
            <a:endParaRPr lang="en-US" dirty="0"/>
          </a:p>
        </p:txBody>
      </p:sp>
      <p:sp>
        <p:nvSpPr>
          <p:cNvPr id="14" name="Content Placeholder 4">
            <a:extLst>
              <a:ext uri="{FF2B5EF4-FFF2-40B4-BE49-F238E27FC236}">
                <a16:creationId xmlns:a16="http://schemas.microsoft.com/office/drawing/2014/main" id="{EB49C11D-D2B9-4750-B362-440439336BA3}"/>
              </a:ext>
            </a:extLst>
          </p:cNvPr>
          <p:cNvSpPr>
            <a:spLocks noGrp="1"/>
          </p:cNvSpPr>
          <p:nvPr>
            <p:ph sz="quarter" idx="25"/>
          </p:nvPr>
        </p:nvSpPr>
        <p:spPr>
          <a:xfrm>
            <a:off x="609599" y="2136912"/>
            <a:ext cx="3502152" cy="378250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4">
            <a:extLst>
              <a:ext uri="{FF2B5EF4-FFF2-40B4-BE49-F238E27FC236}">
                <a16:creationId xmlns:a16="http://schemas.microsoft.com/office/drawing/2014/main" id="{DC67EEFC-7974-489E-B530-DF12A47D36EA}"/>
              </a:ext>
            </a:extLst>
          </p:cNvPr>
          <p:cNvSpPr>
            <a:spLocks noGrp="1"/>
          </p:cNvSpPr>
          <p:nvPr>
            <p:ph sz="quarter" idx="26"/>
          </p:nvPr>
        </p:nvSpPr>
        <p:spPr>
          <a:xfrm>
            <a:off x="4344924" y="2136912"/>
            <a:ext cx="3502152" cy="378250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4">
            <a:extLst>
              <a:ext uri="{FF2B5EF4-FFF2-40B4-BE49-F238E27FC236}">
                <a16:creationId xmlns:a16="http://schemas.microsoft.com/office/drawing/2014/main" id="{9A402F6B-DC35-43F1-A608-7D25A4EECA1F}"/>
              </a:ext>
            </a:extLst>
          </p:cNvPr>
          <p:cNvSpPr>
            <a:spLocks noGrp="1"/>
          </p:cNvSpPr>
          <p:nvPr>
            <p:ph sz="quarter" idx="27"/>
          </p:nvPr>
        </p:nvSpPr>
        <p:spPr>
          <a:xfrm>
            <a:off x="8080248" y="2136912"/>
            <a:ext cx="3502152" cy="378250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404972204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ull picture, caption RIGHT">
    <p:spTree>
      <p:nvGrpSpPr>
        <p:cNvPr id="1" name=""/>
        <p:cNvGrpSpPr/>
        <p:nvPr/>
      </p:nvGrpSpPr>
      <p:grpSpPr>
        <a:xfrm>
          <a:off x="0" y="0"/>
          <a:ext cx="0" cy="0"/>
          <a:chOff x="0" y="0"/>
          <a:chExt cx="0" cy="0"/>
        </a:xfrm>
      </p:grpSpPr>
      <p:sp>
        <p:nvSpPr>
          <p:cNvPr id="3" name="Picture Placeholder 2"/>
          <p:cNvSpPr>
            <a:spLocks noGrp="1"/>
          </p:cNvSpPr>
          <p:nvPr>
            <p:ph type="pic" sz="quarter" idx="13" hasCustomPrompt="1"/>
          </p:nvPr>
        </p:nvSpPr>
        <p:spPr>
          <a:xfrm>
            <a:off x="0" y="0"/>
            <a:ext cx="12192000" cy="6858000"/>
          </a:xfrm>
        </p:spPr>
        <p:txBody>
          <a:bodyPr anchor="ctr"/>
          <a:lstStyle>
            <a:lvl1pPr marL="0" indent="0" algn="ctr">
              <a:buNone/>
              <a:defRPr>
                <a:solidFill>
                  <a:schemeClr val="tx2"/>
                </a:solidFill>
              </a:defRPr>
            </a:lvl1pPr>
          </a:lstStyle>
          <a:p>
            <a:r>
              <a:rPr lang="en-US" dirty="0"/>
              <a:t>Full Bleed Image</a:t>
            </a:r>
          </a:p>
          <a:p>
            <a:endParaRPr lang="en-US" dirty="0"/>
          </a:p>
          <a:p>
            <a:r>
              <a:rPr lang="en-US" dirty="0"/>
              <a:t>No Copy</a:t>
            </a:r>
          </a:p>
        </p:txBody>
      </p:sp>
      <p:sp>
        <p:nvSpPr>
          <p:cNvPr id="2" name="Slide Number Placeholder 1">
            <a:extLst>
              <a:ext uri="{FF2B5EF4-FFF2-40B4-BE49-F238E27FC236}">
                <a16:creationId xmlns:a16="http://schemas.microsoft.com/office/drawing/2014/main" id="{ED2C2B95-F1C7-464B-AB21-EB73C1EE9B80}"/>
              </a:ext>
            </a:extLst>
          </p:cNvPr>
          <p:cNvSpPr>
            <a:spLocks noGrp="1"/>
          </p:cNvSpPr>
          <p:nvPr>
            <p:ph type="sldNum" sz="quarter" idx="14"/>
          </p:nvPr>
        </p:nvSpPr>
        <p:spPr/>
        <p:txBody>
          <a:bodyPr/>
          <a:lstStyle/>
          <a:p>
            <a:fld id="{AD816501-AAE5-214E-B100-00C3DC5F5E3F}" type="slidenum">
              <a:rPr lang="en-US" smtClean="0"/>
              <a:pPr/>
              <a:t>‹#›</a:t>
            </a:fld>
            <a:endParaRPr lang="en-US" dirty="0"/>
          </a:p>
        </p:txBody>
      </p:sp>
      <p:sp>
        <p:nvSpPr>
          <p:cNvPr id="5" name="Text Placeholder 5">
            <a:extLst>
              <a:ext uri="{FF2B5EF4-FFF2-40B4-BE49-F238E27FC236}">
                <a16:creationId xmlns:a16="http://schemas.microsoft.com/office/drawing/2014/main" id="{B8961680-1199-41F6-9E55-884BD67648CB}"/>
              </a:ext>
            </a:extLst>
          </p:cNvPr>
          <p:cNvSpPr>
            <a:spLocks noGrp="1"/>
          </p:cNvSpPr>
          <p:nvPr>
            <p:ph type="body" sz="quarter" idx="10"/>
          </p:nvPr>
        </p:nvSpPr>
        <p:spPr>
          <a:xfrm>
            <a:off x="605367" y="5694564"/>
            <a:ext cx="10972800" cy="398263"/>
          </a:xfrm>
          <a:noFill/>
          <a:ln w="12700">
            <a:noFill/>
            <a:miter lim="800000"/>
            <a:headEnd/>
            <a:tailEnd/>
          </a:ln>
        </p:spPr>
        <p:txBody>
          <a:bodyPr vert="horz" wrap="square" lIns="0" tIns="0" rIns="0" bIns="89611" numCol="1" anchor="b" anchorCtr="0" compatLnSpc="1">
            <a:prstTxWarp prst="textNoShape">
              <a:avLst/>
            </a:prstTxWarp>
            <a:spAutoFit/>
          </a:bodyPr>
          <a:lstStyle>
            <a:lvl1pPr marL="0" indent="0" algn="r" rtl="0" eaLnBrk="0" fontAlgn="base" hangingPunct="0">
              <a:lnSpc>
                <a:spcPct val="100000"/>
              </a:lnSpc>
              <a:spcBef>
                <a:spcPts val="0"/>
              </a:spcBef>
              <a:spcAft>
                <a:spcPct val="0"/>
              </a:spcAft>
              <a:buNone/>
              <a:defRPr lang="en-US" sz="2000" dirty="0" smtClean="0">
                <a:solidFill>
                  <a:schemeClr val="bg1"/>
                </a:solidFill>
                <a:latin typeface="Arial" charset="0"/>
                <a:ea typeface="Arial Unicode MS" pitchFamily="-65" charset="0"/>
                <a:cs typeface="Arial Unicode MS" pitchFamily="-65" charset="0"/>
                <a:sym typeface="Arial" pitchFamily="-65" charset="0"/>
              </a:defRPr>
            </a:lvl1pPr>
            <a:lvl2pPr marL="0" indent="0" algn="r" rtl="0" eaLnBrk="0" fontAlgn="base" hangingPunct="0">
              <a:lnSpc>
                <a:spcPct val="100000"/>
              </a:lnSpc>
              <a:spcBef>
                <a:spcPct val="50000"/>
              </a:spcBef>
              <a:spcAft>
                <a:spcPct val="0"/>
              </a:spcAft>
              <a:buNone/>
              <a:defRPr lang="en-US" sz="1400" dirty="0" smtClean="0">
                <a:solidFill>
                  <a:schemeClr val="tx1"/>
                </a:solidFill>
                <a:latin typeface="Arial" charset="0"/>
                <a:ea typeface="Arial Unicode MS" pitchFamily="-65" charset="0"/>
                <a:cs typeface="Arial Unicode MS" pitchFamily="-65" charset="0"/>
                <a:sym typeface="Arial" pitchFamily="-65" charset="0"/>
              </a:defRPr>
            </a:lvl2pPr>
          </a:lstStyle>
          <a:p>
            <a:pPr lvl="0"/>
            <a:r>
              <a:rPr lang="en-US" dirty="0"/>
              <a:t>Edit Master text styles</a:t>
            </a:r>
          </a:p>
        </p:txBody>
      </p:sp>
      <p:sp>
        <p:nvSpPr>
          <p:cNvPr id="6" name="Text Placeholder 11">
            <a:extLst>
              <a:ext uri="{FF2B5EF4-FFF2-40B4-BE49-F238E27FC236}">
                <a16:creationId xmlns:a16="http://schemas.microsoft.com/office/drawing/2014/main" id="{195566D2-55E9-4018-95A0-B86821206B80}"/>
              </a:ext>
            </a:extLst>
          </p:cNvPr>
          <p:cNvSpPr>
            <a:spLocks noGrp="1"/>
          </p:cNvSpPr>
          <p:nvPr>
            <p:ph type="body" sz="quarter" idx="12"/>
          </p:nvPr>
        </p:nvSpPr>
        <p:spPr>
          <a:xfrm>
            <a:off x="605340" y="6055668"/>
            <a:ext cx="10972800" cy="230832"/>
          </a:xfrm>
        </p:spPr>
        <p:txBody>
          <a:bodyPr wrap="square" anchor="b" anchorCtr="0">
            <a:spAutoFit/>
          </a:bodyPr>
          <a:lstStyle>
            <a:lvl1pPr algn="r">
              <a:lnSpc>
                <a:spcPct val="100000"/>
              </a:lnSpc>
              <a:spcBef>
                <a:spcPts val="0"/>
              </a:spcBef>
              <a:buNone/>
              <a:defRPr sz="1500">
                <a:solidFill>
                  <a:schemeClr val="bg1"/>
                </a:solidFill>
              </a:defRPr>
            </a:lvl1pPr>
            <a:lvl2pPr>
              <a:buNone/>
              <a:defRPr/>
            </a:lvl2pPr>
            <a:lvl3pPr>
              <a:buNone/>
              <a:defRPr/>
            </a:lvl3pPr>
            <a:lvl4pPr>
              <a:buNone/>
              <a:defRPr/>
            </a:lvl4pPr>
            <a:lvl5pPr>
              <a:buNone/>
              <a:defRPr/>
            </a:lvl5pPr>
          </a:lstStyle>
          <a:p>
            <a:pPr lvl="0"/>
            <a:r>
              <a:rPr lang="en-US"/>
              <a:t>Edit Master text styles</a:t>
            </a:r>
          </a:p>
        </p:txBody>
      </p:sp>
    </p:spTree>
    <p:custDataLst>
      <p:tags r:id="rId1"/>
    </p:custData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full picture, caption LEFT">
    <p:spTree>
      <p:nvGrpSpPr>
        <p:cNvPr id="1" name=""/>
        <p:cNvGrpSpPr/>
        <p:nvPr/>
      </p:nvGrpSpPr>
      <p:grpSpPr>
        <a:xfrm>
          <a:off x="0" y="0"/>
          <a:ext cx="0" cy="0"/>
          <a:chOff x="0" y="0"/>
          <a:chExt cx="0" cy="0"/>
        </a:xfrm>
      </p:grpSpPr>
      <p:sp>
        <p:nvSpPr>
          <p:cNvPr id="7" name="Picture Placeholder 2"/>
          <p:cNvSpPr>
            <a:spLocks noGrp="1"/>
          </p:cNvSpPr>
          <p:nvPr>
            <p:ph type="pic" sz="quarter" idx="13" hasCustomPrompt="1"/>
          </p:nvPr>
        </p:nvSpPr>
        <p:spPr>
          <a:xfrm>
            <a:off x="-13" y="0"/>
            <a:ext cx="12192000" cy="6858000"/>
          </a:xfrm>
        </p:spPr>
        <p:txBody>
          <a:bodyPr anchor="ctr"/>
          <a:lstStyle>
            <a:lvl1pPr marL="0" indent="0" algn="ctr">
              <a:buNone/>
              <a:defRPr>
                <a:solidFill>
                  <a:schemeClr val="tx2"/>
                </a:solidFill>
              </a:defRPr>
            </a:lvl1pPr>
          </a:lstStyle>
          <a:p>
            <a:r>
              <a:rPr lang="en-US" dirty="0"/>
              <a:t>Full Bleed Image</a:t>
            </a:r>
          </a:p>
          <a:p>
            <a:endParaRPr lang="en-US" dirty="0"/>
          </a:p>
          <a:p>
            <a:r>
              <a:rPr lang="en-US" dirty="0"/>
              <a:t>No Copy</a:t>
            </a:r>
          </a:p>
        </p:txBody>
      </p:sp>
      <p:sp>
        <p:nvSpPr>
          <p:cNvPr id="6" name="Text Placeholder 5">
            <a:extLst>
              <a:ext uri="{FF2B5EF4-FFF2-40B4-BE49-F238E27FC236}">
                <a16:creationId xmlns:a16="http://schemas.microsoft.com/office/drawing/2014/main" id="{40260E95-878A-4B35-BD39-8D05DCD2895B}"/>
              </a:ext>
            </a:extLst>
          </p:cNvPr>
          <p:cNvSpPr>
            <a:spLocks noGrp="1"/>
          </p:cNvSpPr>
          <p:nvPr>
            <p:ph type="body" sz="quarter" idx="10"/>
          </p:nvPr>
        </p:nvSpPr>
        <p:spPr>
          <a:xfrm>
            <a:off x="605367" y="5694564"/>
            <a:ext cx="10972800" cy="398263"/>
          </a:xfrm>
          <a:noFill/>
          <a:ln w="12700">
            <a:noFill/>
            <a:miter lim="800000"/>
            <a:headEnd/>
            <a:tailEnd/>
          </a:ln>
        </p:spPr>
        <p:txBody>
          <a:bodyPr vert="horz" wrap="square" lIns="0" tIns="0" rIns="0" bIns="89611" numCol="1" anchor="b" anchorCtr="0" compatLnSpc="1">
            <a:prstTxWarp prst="textNoShape">
              <a:avLst/>
            </a:prstTxWarp>
            <a:spAutoFit/>
          </a:bodyPr>
          <a:lstStyle>
            <a:lvl1pPr marL="0" indent="0" algn="l" rtl="0" eaLnBrk="0" fontAlgn="base" hangingPunct="0">
              <a:lnSpc>
                <a:spcPct val="100000"/>
              </a:lnSpc>
              <a:spcBef>
                <a:spcPts val="0"/>
              </a:spcBef>
              <a:spcAft>
                <a:spcPct val="0"/>
              </a:spcAft>
              <a:buNone/>
              <a:defRPr lang="en-US" sz="2000" dirty="0" smtClean="0">
                <a:solidFill>
                  <a:schemeClr val="bg1"/>
                </a:solidFill>
                <a:latin typeface="Arial" charset="0"/>
                <a:ea typeface="Arial Unicode MS" pitchFamily="-65" charset="0"/>
                <a:cs typeface="Arial Unicode MS" pitchFamily="-65" charset="0"/>
                <a:sym typeface="Arial" pitchFamily="-65" charset="0"/>
              </a:defRPr>
            </a:lvl1pPr>
            <a:lvl2pPr marL="0" indent="0" algn="r" rtl="0" eaLnBrk="0" fontAlgn="base" hangingPunct="0">
              <a:lnSpc>
                <a:spcPct val="100000"/>
              </a:lnSpc>
              <a:spcBef>
                <a:spcPct val="50000"/>
              </a:spcBef>
              <a:spcAft>
                <a:spcPct val="0"/>
              </a:spcAft>
              <a:buNone/>
              <a:defRPr lang="en-US" sz="1400" dirty="0" smtClean="0">
                <a:solidFill>
                  <a:schemeClr val="tx1"/>
                </a:solidFill>
                <a:latin typeface="Arial" charset="0"/>
                <a:ea typeface="Arial Unicode MS" pitchFamily="-65" charset="0"/>
                <a:cs typeface="Arial Unicode MS" pitchFamily="-65" charset="0"/>
                <a:sym typeface="Arial" pitchFamily="-65" charset="0"/>
              </a:defRPr>
            </a:lvl2pPr>
          </a:lstStyle>
          <a:p>
            <a:pPr lvl="0"/>
            <a:r>
              <a:rPr lang="en-US" dirty="0"/>
              <a:t>Edit Master text styles</a:t>
            </a:r>
          </a:p>
        </p:txBody>
      </p:sp>
      <p:sp>
        <p:nvSpPr>
          <p:cNvPr id="9" name="Text Placeholder 11">
            <a:extLst>
              <a:ext uri="{FF2B5EF4-FFF2-40B4-BE49-F238E27FC236}">
                <a16:creationId xmlns:a16="http://schemas.microsoft.com/office/drawing/2014/main" id="{4819CDBF-C301-485C-AA5A-C96D10B02693}"/>
              </a:ext>
            </a:extLst>
          </p:cNvPr>
          <p:cNvSpPr>
            <a:spLocks noGrp="1"/>
          </p:cNvSpPr>
          <p:nvPr>
            <p:ph type="body" sz="quarter" idx="12"/>
          </p:nvPr>
        </p:nvSpPr>
        <p:spPr>
          <a:xfrm>
            <a:off x="605340" y="6055668"/>
            <a:ext cx="10972800" cy="230832"/>
          </a:xfrm>
        </p:spPr>
        <p:txBody>
          <a:bodyPr wrap="square" anchor="b" anchorCtr="0">
            <a:spAutoFit/>
          </a:bodyPr>
          <a:lstStyle>
            <a:lvl1pPr algn="l">
              <a:lnSpc>
                <a:spcPct val="100000"/>
              </a:lnSpc>
              <a:spcBef>
                <a:spcPts val="0"/>
              </a:spcBef>
              <a:buNone/>
              <a:defRPr sz="1500">
                <a:solidFill>
                  <a:schemeClr val="bg1"/>
                </a:solidFill>
              </a:defRPr>
            </a:lvl1pPr>
            <a:lvl2pPr>
              <a:buNone/>
              <a:defRPr/>
            </a:lvl2pPr>
            <a:lvl3pPr>
              <a:buNone/>
              <a:defRPr/>
            </a:lvl3pPr>
            <a:lvl4pPr>
              <a:buNone/>
              <a:defRPr/>
            </a:lvl4pPr>
            <a:lvl5pPr>
              <a:buNone/>
              <a:defRPr/>
            </a:lvl5pPr>
          </a:lstStyle>
          <a:p>
            <a:pPr lvl="0"/>
            <a:r>
              <a:rPr lang="en-US"/>
              <a:t>Edit Master text styles</a:t>
            </a:r>
          </a:p>
        </p:txBody>
      </p:sp>
      <p:sp>
        <p:nvSpPr>
          <p:cNvPr id="2" name="Slide Number Placeholder 1">
            <a:extLst>
              <a:ext uri="{FF2B5EF4-FFF2-40B4-BE49-F238E27FC236}">
                <a16:creationId xmlns:a16="http://schemas.microsoft.com/office/drawing/2014/main" id="{63AE0943-49E5-4B67-995B-D2294CDFFC31}"/>
              </a:ext>
            </a:extLst>
          </p:cNvPr>
          <p:cNvSpPr>
            <a:spLocks noGrp="1"/>
          </p:cNvSpPr>
          <p:nvPr>
            <p:ph type="sldNum" sz="quarter" idx="14"/>
          </p:nvPr>
        </p:nvSpPr>
        <p:spPr/>
        <p:txBody>
          <a:bodyPr/>
          <a:lstStyle/>
          <a:p>
            <a:fld id="{AD816501-AAE5-214E-B100-00C3DC5F5E3F}" type="slidenum">
              <a:rPr lang="en-US" smtClean="0"/>
              <a:pPr/>
              <a:t>‹#›</a:t>
            </a:fld>
            <a:endParaRPr lang="en-US" dirty="0"/>
          </a:p>
        </p:txBody>
      </p:sp>
    </p:spTree>
    <p:custDataLst>
      <p:tags r:id="rId1"/>
    </p:custData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ustDataLst>
      <p:tags r:id="rId1"/>
    </p:custData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quote or statement red">
    <p:bg>
      <p:bgPr>
        <a:solidFill>
          <a:schemeClr val="accent1"/>
        </a:solidFill>
        <a:effectLst/>
      </p:bgPr>
    </p:bg>
    <p:spTree>
      <p:nvGrpSpPr>
        <p:cNvPr id="1" name=""/>
        <p:cNvGrpSpPr/>
        <p:nvPr/>
      </p:nvGrpSpPr>
      <p:grpSpPr>
        <a:xfrm>
          <a:off x="0" y="0"/>
          <a:ext cx="0" cy="0"/>
          <a:chOff x="0" y="0"/>
          <a:chExt cx="0" cy="0"/>
        </a:xfrm>
      </p:grpSpPr>
      <p:sp>
        <p:nvSpPr>
          <p:cNvPr id="4" name="Title 2"/>
          <p:cNvSpPr>
            <a:spLocks noGrp="1"/>
          </p:cNvSpPr>
          <p:nvPr>
            <p:ph type="title" hasCustomPrompt="1"/>
          </p:nvPr>
        </p:nvSpPr>
        <p:spPr>
          <a:xfrm>
            <a:off x="605367" y="1983439"/>
            <a:ext cx="10981267" cy="1538883"/>
          </a:xfrm>
        </p:spPr>
        <p:txBody>
          <a:bodyPr anchor="ctr"/>
          <a:lstStyle>
            <a:lvl1pPr algn="l">
              <a:lnSpc>
                <a:spcPct val="100000"/>
              </a:lnSpc>
              <a:defRPr sz="5000" kern="1500" spc="-100" baseline="0">
                <a:solidFill>
                  <a:schemeClr val="bg1"/>
                </a:solidFill>
              </a:defRPr>
            </a:lvl1pPr>
          </a:lstStyle>
          <a:p>
            <a:r>
              <a:rPr lang="en-US" dirty="0"/>
              <a:t>“Click to edit quote </a:t>
            </a:r>
            <a:br>
              <a:rPr lang="en-US" dirty="0"/>
            </a:br>
            <a:r>
              <a:rPr lang="en-US" dirty="0"/>
              <a:t>or statement.”</a:t>
            </a:r>
          </a:p>
        </p:txBody>
      </p:sp>
      <p:sp>
        <p:nvSpPr>
          <p:cNvPr id="5" name="Text Placeholder 5"/>
          <p:cNvSpPr>
            <a:spLocks noGrp="1"/>
          </p:cNvSpPr>
          <p:nvPr>
            <p:ph type="body" sz="quarter" idx="10" hasCustomPrompt="1"/>
          </p:nvPr>
        </p:nvSpPr>
        <p:spPr>
          <a:xfrm>
            <a:off x="605367" y="5083557"/>
            <a:ext cx="10981267" cy="1481138"/>
          </a:xfrm>
        </p:spPr>
        <p:txBody>
          <a:bodyPr/>
          <a:lstStyle>
            <a:lvl1pPr marL="0" indent="0" algn="l">
              <a:lnSpc>
                <a:spcPct val="100000"/>
              </a:lnSpc>
              <a:spcBef>
                <a:spcPts val="0"/>
              </a:spcBef>
              <a:buNone/>
              <a:defRPr sz="5000" b="1" kern="1500" spc="-100" baseline="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dirty="0"/>
              <a:t>– Attribution</a:t>
            </a:r>
          </a:p>
        </p:txBody>
      </p:sp>
    </p:spTree>
    <p:custDataLst>
      <p:tags r:id="rId1"/>
    </p:custData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quote or statement blue">
    <p:bg>
      <p:bgPr>
        <a:solidFill>
          <a:schemeClr val="accent2"/>
        </a:solidFill>
        <a:effectLst/>
      </p:bgPr>
    </p:bg>
    <p:spTree>
      <p:nvGrpSpPr>
        <p:cNvPr id="1" name=""/>
        <p:cNvGrpSpPr/>
        <p:nvPr/>
      </p:nvGrpSpPr>
      <p:grpSpPr>
        <a:xfrm>
          <a:off x="0" y="0"/>
          <a:ext cx="0" cy="0"/>
          <a:chOff x="0" y="0"/>
          <a:chExt cx="0" cy="0"/>
        </a:xfrm>
      </p:grpSpPr>
      <p:sp>
        <p:nvSpPr>
          <p:cNvPr id="9" name="Title 2"/>
          <p:cNvSpPr>
            <a:spLocks noGrp="1"/>
          </p:cNvSpPr>
          <p:nvPr>
            <p:ph type="title" hasCustomPrompt="1"/>
          </p:nvPr>
        </p:nvSpPr>
        <p:spPr>
          <a:xfrm>
            <a:off x="605367" y="1983439"/>
            <a:ext cx="10981267" cy="1538883"/>
          </a:xfrm>
        </p:spPr>
        <p:txBody>
          <a:bodyPr anchor="ctr"/>
          <a:lstStyle>
            <a:lvl1pPr algn="l">
              <a:lnSpc>
                <a:spcPct val="100000"/>
              </a:lnSpc>
              <a:defRPr sz="5000" kern="1500" spc="-100" baseline="0">
                <a:solidFill>
                  <a:schemeClr val="bg1"/>
                </a:solidFill>
              </a:defRPr>
            </a:lvl1pPr>
          </a:lstStyle>
          <a:p>
            <a:r>
              <a:rPr lang="en-US" dirty="0"/>
              <a:t>“Click to edit quote </a:t>
            </a:r>
            <a:br>
              <a:rPr lang="en-US" dirty="0"/>
            </a:br>
            <a:r>
              <a:rPr lang="en-US" dirty="0"/>
              <a:t>or statement.”</a:t>
            </a:r>
          </a:p>
        </p:txBody>
      </p:sp>
      <p:sp>
        <p:nvSpPr>
          <p:cNvPr id="10" name="Text Placeholder 5"/>
          <p:cNvSpPr>
            <a:spLocks noGrp="1"/>
          </p:cNvSpPr>
          <p:nvPr>
            <p:ph type="body" sz="quarter" idx="10" hasCustomPrompt="1"/>
          </p:nvPr>
        </p:nvSpPr>
        <p:spPr>
          <a:xfrm>
            <a:off x="605367" y="5083557"/>
            <a:ext cx="10981267" cy="1481138"/>
          </a:xfrm>
        </p:spPr>
        <p:txBody>
          <a:bodyPr/>
          <a:lstStyle>
            <a:lvl1pPr marL="0" indent="0" algn="l">
              <a:lnSpc>
                <a:spcPct val="100000"/>
              </a:lnSpc>
              <a:spcBef>
                <a:spcPts val="0"/>
              </a:spcBef>
              <a:buNone/>
              <a:defRPr sz="5000" b="1" kern="1500" spc="-100" baseline="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dirty="0"/>
              <a:t>– Attribution</a:t>
            </a:r>
          </a:p>
        </p:txBody>
      </p:sp>
    </p:spTree>
    <p:custDataLst>
      <p:tags r:id="rId1"/>
    </p:custData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quote or statement magenta">
    <p:bg>
      <p:bgPr>
        <a:solidFill>
          <a:schemeClr val="accent3"/>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05367" y="1970615"/>
            <a:ext cx="10981267" cy="1564531"/>
          </a:xfrm>
        </p:spPr>
        <p:txBody>
          <a:bodyPr anchor="ctr"/>
          <a:lstStyle>
            <a:lvl1pPr algn="l">
              <a:lnSpc>
                <a:spcPct val="100000"/>
              </a:lnSpc>
              <a:defRPr sz="5000" kern="1500" spc="-100" baseline="0">
                <a:solidFill>
                  <a:schemeClr val="bg1"/>
                </a:solidFill>
              </a:defRPr>
            </a:lvl1pPr>
          </a:lstStyle>
          <a:p>
            <a:r>
              <a:rPr lang="en-US" dirty="0"/>
              <a:t>“Click to edit quote </a:t>
            </a:r>
            <a:br>
              <a:rPr lang="en-US" dirty="0"/>
            </a:br>
            <a:r>
              <a:rPr lang="en-US" dirty="0"/>
              <a:t>or statement.”</a:t>
            </a:r>
          </a:p>
        </p:txBody>
      </p:sp>
      <p:sp>
        <p:nvSpPr>
          <p:cNvPr id="8" name="Text Placeholder 5"/>
          <p:cNvSpPr>
            <a:spLocks noGrp="1"/>
          </p:cNvSpPr>
          <p:nvPr>
            <p:ph type="body" sz="quarter" idx="10" hasCustomPrompt="1"/>
          </p:nvPr>
        </p:nvSpPr>
        <p:spPr>
          <a:xfrm>
            <a:off x="605367" y="5083557"/>
            <a:ext cx="10981267" cy="1481138"/>
          </a:xfrm>
        </p:spPr>
        <p:txBody>
          <a:bodyPr/>
          <a:lstStyle>
            <a:lvl1pPr marL="0" indent="0" algn="l">
              <a:lnSpc>
                <a:spcPct val="100000"/>
              </a:lnSpc>
              <a:spcBef>
                <a:spcPts val="0"/>
              </a:spcBef>
              <a:buNone/>
              <a:defRPr sz="5000" b="1" kern="1500" spc="-100" baseline="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dirty="0"/>
              <a:t>– Attribution</a:t>
            </a:r>
          </a:p>
        </p:txBody>
      </p:sp>
    </p:spTree>
    <p:custDataLst>
      <p:tags r:id="rId1"/>
    </p:custData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J&amp;J Signature">
    <p:bg>
      <p:bgPr>
        <a:solidFill>
          <a:srgbClr val="F4F4F4">
            <a:alpha val="0"/>
          </a:srgbClr>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39038898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graphic">
    <p:spTree>
      <p:nvGrpSpPr>
        <p:cNvPr id="1" name=""/>
        <p:cNvGrpSpPr/>
        <p:nvPr/>
      </p:nvGrpSpPr>
      <p:grpSpPr>
        <a:xfrm>
          <a:off x="0" y="0"/>
          <a:ext cx="0" cy="0"/>
          <a:chOff x="0" y="0"/>
          <a:chExt cx="0" cy="0"/>
        </a:xfrm>
      </p:grpSpPr>
      <p:sp>
        <p:nvSpPr>
          <p:cNvPr id="2" name="Title 1"/>
          <p:cNvSpPr>
            <a:spLocks noGrp="1"/>
          </p:cNvSpPr>
          <p:nvPr>
            <p:ph type="title"/>
          </p:nvPr>
        </p:nvSpPr>
        <p:spPr>
          <a:xfrm>
            <a:off x="605367" y="378458"/>
            <a:ext cx="10145760" cy="577081"/>
          </a:xfrm>
        </p:spPr>
        <p:txBody>
          <a:bodyPr/>
          <a:lstStyle>
            <a:lvl1pPr>
              <a:defRPr sz="3750">
                <a:solidFill>
                  <a:schemeClr val="tx1"/>
                </a:solidFill>
              </a:defRPr>
            </a:lvl1pPr>
          </a:lstStyle>
          <a:p>
            <a:r>
              <a:rPr lang="en-US"/>
              <a:t>Click to edit Master title style</a:t>
            </a:r>
            <a:endParaRPr lang="en-US" dirty="0"/>
          </a:p>
        </p:txBody>
      </p:sp>
      <p:sp>
        <p:nvSpPr>
          <p:cNvPr id="7" name="Content Placeholder 11"/>
          <p:cNvSpPr>
            <a:spLocks noGrp="1"/>
          </p:cNvSpPr>
          <p:nvPr>
            <p:ph sz="quarter" idx="15"/>
          </p:nvPr>
        </p:nvSpPr>
        <p:spPr>
          <a:xfrm>
            <a:off x="601601" y="1713178"/>
            <a:ext cx="10985780" cy="4193910"/>
          </a:xfrm>
        </p:spPr>
        <p:txBody>
          <a:bodyPr/>
          <a:lstStyle>
            <a:lvl1pPr marL="0" marR="0" indent="0" algn="ctr" defTabSz="914363" rtl="0" eaLnBrk="1" fontAlgn="base" latinLnBrk="0" hangingPunct="1">
              <a:lnSpc>
                <a:spcPct val="100000"/>
              </a:lnSpc>
              <a:spcBef>
                <a:spcPct val="0"/>
              </a:spcBef>
              <a:spcAft>
                <a:spcPct val="0"/>
              </a:spcAft>
              <a:buClrTx/>
              <a:buSzTx/>
              <a:buFontTx/>
              <a:buNone/>
              <a:tabLst/>
              <a:defRPr sz="2000"/>
            </a:lvl1pPr>
          </a:lstStyle>
          <a:p>
            <a:pPr marL="0" marR="0" lvl="0" indent="0" algn="ctr" defTabSz="9143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cs typeface="ヒラギノ角ゴ ProN W3" pitchFamily="-110" charset="-128"/>
                <a:sym typeface="Arial" pitchFamily="-110" charset="0"/>
              </a:rPr>
              <a:t>Click to edit Master text styles</a:t>
            </a:r>
          </a:p>
          <a:p>
            <a:pPr marL="0" marR="0" lvl="1" indent="0" algn="ctr" defTabSz="9143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cs typeface="ヒラギノ角ゴ ProN W3" pitchFamily="-110" charset="-128"/>
                <a:sym typeface="Arial" pitchFamily="-110" charset="0"/>
              </a:rPr>
              <a:t>Second level</a:t>
            </a:r>
          </a:p>
          <a:p>
            <a:pPr marL="0" marR="0" lvl="2" indent="0" algn="ctr" defTabSz="9143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cs typeface="ヒラギノ角ゴ ProN W3" pitchFamily="-110" charset="-128"/>
                <a:sym typeface="Arial" pitchFamily="-110" charset="0"/>
              </a:rPr>
              <a:t>Third level</a:t>
            </a:r>
          </a:p>
          <a:p>
            <a:pPr marL="0" marR="0" lvl="3" indent="0" algn="ctr" defTabSz="9143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cs typeface="ヒラギノ角ゴ ProN W3" pitchFamily="-110" charset="-128"/>
                <a:sym typeface="Arial" pitchFamily="-110" charset="0"/>
              </a:rPr>
              <a:t>Fourth level</a:t>
            </a:r>
          </a:p>
          <a:p>
            <a:pPr marL="0" marR="0" lvl="4" indent="0" algn="ctr" defTabSz="9143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cs typeface="ヒラギノ角ゴ ProN W3" pitchFamily="-110" charset="-128"/>
                <a:sym typeface="Arial" pitchFamily="-110" charset="0"/>
              </a:rPr>
              <a:t>Fifth level</a:t>
            </a:r>
            <a:endParaRPr lang="en-US" dirty="0"/>
          </a:p>
        </p:txBody>
      </p:sp>
      <p:sp>
        <p:nvSpPr>
          <p:cNvPr id="16" name="Text Placeholder 19"/>
          <p:cNvSpPr>
            <a:spLocks noGrp="1"/>
          </p:cNvSpPr>
          <p:nvPr>
            <p:ph type="body" sz="quarter" idx="16" hasCustomPrompt="1"/>
          </p:nvPr>
        </p:nvSpPr>
        <p:spPr>
          <a:xfrm>
            <a:off x="601134" y="6093619"/>
            <a:ext cx="10985500" cy="159263"/>
          </a:xfrm>
        </p:spPr>
        <p:txBody>
          <a:bodyPr anchor="ctr"/>
          <a:lstStyle>
            <a:lvl1pPr marL="0" indent="0">
              <a:buNone/>
              <a:defRPr sz="1000" baseline="0"/>
            </a:lvl1pPr>
            <a:lvl2pPr marL="217161" indent="0">
              <a:buNone/>
              <a:defRPr sz="1000"/>
            </a:lvl2pPr>
            <a:lvl3pPr marL="530330" indent="0">
              <a:buNone/>
              <a:defRPr sz="1000"/>
            </a:lvl3pPr>
            <a:lvl4pPr marL="896076" indent="0">
              <a:buNone/>
              <a:defRPr sz="1000"/>
            </a:lvl4pPr>
            <a:lvl5pPr marL="1296777" indent="0">
              <a:buNone/>
              <a:defRPr sz="1000"/>
            </a:lvl5pPr>
          </a:lstStyle>
          <a:p>
            <a:r>
              <a:rPr lang="en-US" sz="1000" dirty="0">
                <a:solidFill>
                  <a:srgbClr val="595959"/>
                </a:solidFill>
              </a:rPr>
              <a:t>Click to </a:t>
            </a:r>
            <a:r>
              <a:rPr lang="en-US" sz="1000">
                <a:solidFill>
                  <a:srgbClr val="595959"/>
                </a:solidFill>
              </a:rPr>
              <a:t>add footnote</a:t>
            </a:r>
            <a:endParaRPr lang="en-US" sz="1000" dirty="0">
              <a:solidFill>
                <a:srgbClr val="595959"/>
              </a:solidFill>
            </a:endParaRPr>
          </a:p>
        </p:txBody>
      </p:sp>
      <p:sp>
        <p:nvSpPr>
          <p:cNvPr id="9" name="Slide Number Placeholder 5"/>
          <p:cNvSpPr>
            <a:spLocks noGrp="1"/>
          </p:cNvSpPr>
          <p:nvPr>
            <p:ph type="sldNum" sz="quarter" idx="4"/>
          </p:nvPr>
        </p:nvSpPr>
        <p:spPr>
          <a:xfrm>
            <a:off x="11586635" y="6332953"/>
            <a:ext cx="454400" cy="333375"/>
          </a:xfrm>
          <a:prstGeom prst="rect">
            <a:avLst/>
          </a:prstGeom>
        </p:spPr>
        <p:txBody>
          <a:bodyPr vert="horz" lIns="91440" tIns="45720" rIns="91440" bIns="45720" rtlCol="0" anchor="ctr"/>
          <a:lstStyle>
            <a:lvl1pPr algn="r">
              <a:defRPr sz="800">
                <a:solidFill>
                  <a:srgbClr val="FF0000"/>
                </a:solidFill>
              </a:defRPr>
            </a:lvl1pPr>
          </a:lstStyle>
          <a:p>
            <a:fld id="{AD816501-AAE5-214E-B100-00C3DC5F5E3F}" type="slidenum">
              <a:rPr lang="en-US" smtClean="0"/>
              <a:pPr/>
              <a:t>‹#›</a:t>
            </a:fld>
            <a:endParaRPr lang="en-US" dirty="0"/>
          </a:p>
        </p:txBody>
      </p:sp>
      <p:sp>
        <p:nvSpPr>
          <p:cNvPr id="10" name="Text Placeholder 19"/>
          <p:cNvSpPr>
            <a:spLocks noGrp="1"/>
          </p:cNvSpPr>
          <p:nvPr>
            <p:ph type="body" sz="quarter" idx="17" hasCustomPrompt="1"/>
          </p:nvPr>
        </p:nvSpPr>
        <p:spPr>
          <a:xfrm>
            <a:off x="7471833" y="6331368"/>
            <a:ext cx="4114803" cy="334960"/>
          </a:xfrm>
        </p:spPr>
        <p:txBody>
          <a:bodyPr anchor="ctr"/>
          <a:lstStyle>
            <a:lvl1pPr marL="0" indent="0" algn="r">
              <a:buNone/>
              <a:defRPr sz="1000" b="1" baseline="0"/>
            </a:lvl1pPr>
            <a:lvl2pPr marL="217161" indent="0">
              <a:buNone/>
              <a:defRPr sz="1000"/>
            </a:lvl2pPr>
            <a:lvl3pPr marL="530330" indent="0">
              <a:buNone/>
              <a:defRPr sz="1000"/>
            </a:lvl3pPr>
            <a:lvl4pPr marL="896076" indent="0">
              <a:buNone/>
              <a:defRPr sz="1000"/>
            </a:lvl4pPr>
            <a:lvl5pPr marL="1296777" indent="0">
              <a:buNone/>
              <a:defRPr sz="1000"/>
            </a:lvl5pPr>
          </a:lstStyle>
          <a:p>
            <a:r>
              <a:rPr lang="en-US" sz="1000" dirty="0">
                <a:solidFill>
                  <a:srgbClr val="595959"/>
                </a:solidFill>
              </a:rPr>
              <a:t>OPTIONAL FUNCTION NAME</a:t>
            </a:r>
          </a:p>
        </p:txBody>
      </p:sp>
    </p:spTree>
    <p:extLst>
      <p:ext uri="{BB962C8B-B14F-4D97-AF65-F5344CB8AC3E}">
        <p14:creationId xmlns:p14="http://schemas.microsoft.com/office/powerpoint/2010/main" val="819138703"/>
      </p:ext>
    </p:extLst>
  </p:cSld>
  <p:clrMapOvr>
    <a:masterClrMapping/>
  </p:clrMapOvr>
  <p:transition>
    <p:fad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title gray">
    <p:spTree>
      <p:nvGrpSpPr>
        <p:cNvPr id="1" name=""/>
        <p:cNvGrpSpPr/>
        <p:nvPr/>
      </p:nvGrpSpPr>
      <p:grpSpPr>
        <a:xfrm>
          <a:off x="0" y="0"/>
          <a:ext cx="0" cy="0"/>
          <a:chOff x="0" y="0"/>
          <a:chExt cx="0" cy="0"/>
        </a:xfrm>
      </p:grpSpPr>
      <p:sp>
        <p:nvSpPr>
          <p:cNvPr id="4"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0" cap="none" spc="0" normalizeH="0" baseline="0" noProof="0">
                <a:ln>
                  <a:noFill/>
                </a:ln>
                <a:solidFill>
                  <a:schemeClr val="tx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dirty="0"/>
              <a:t>Click to edit Master title style</a:t>
            </a:r>
          </a:p>
        </p:txBody>
      </p:sp>
    </p:spTree>
    <p:custDataLst>
      <p:tags r:id="rId1"/>
    </p:custData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title, sub gray">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tx2"/>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dirty="0"/>
              <a:t>Edit Master text styles</a:t>
            </a:r>
          </a:p>
        </p:txBody>
      </p:sp>
      <p:sp>
        <p:nvSpPr>
          <p:cNvPr id="9"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0" cap="none" spc="0" normalizeH="0" baseline="0" noProof="0">
                <a:ln>
                  <a:noFill/>
                </a:ln>
                <a:solidFill>
                  <a:schemeClr val="tx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dirty="0"/>
              <a:t>Click to edit Master title style</a:t>
            </a:r>
          </a:p>
        </p:txBody>
      </p:sp>
    </p:spTree>
    <p:custDataLst>
      <p:tags r:id="rId1"/>
    </p:custData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title red">
    <p:bg>
      <p:bgPr>
        <a:solidFill>
          <a:schemeClr val="accent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37C8E1B-F248-4942-BD37-363EAF708817}"/>
              </a:ext>
            </a:extLst>
          </p:cNvPr>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dirty="0"/>
              <a:t>Click to edit Master title style</a:t>
            </a:r>
          </a:p>
        </p:txBody>
      </p:sp>
    </p:spTree>
    <p:custDataLst>
      <p:tags r:id="rId1"/>
    </p:custData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title, sub red">
    <p:bg>
      <p:bgPr>
        <a:solidFill>
          <a:schemeClr val="accent1"/>
        </a:solid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dirty="0"/>
              <a:t>Edit Master text styles</a:t>
            </a:r>
          </a:p>
        </p:txBody>
      </p:sp>
      <p:sp>
        <p:nvSpPr>
          <p:cNvPr id="5"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dirty="0"/>
              <a:t>Click to edit Master title style</a:t>
            </a:r>
          </a:p>
        </p:txBody>
      </p:sp>
    </p:spTree>
    <p:custDataLst>
      <p:tags r:id="rId1"/>
    </p:custData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title blue">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dirty="0"/>
              <a:t>Click to edit Master title style</a:t>
            </a:r>
          </a:p>
        </p:txBody>
      </p:sp>
    </p:spTree>
    <p:custDataLst>
      <p:tags r:id="rId1"/>
    </p:custData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title, sub blue">
    <p:bg>
      <p:bgPr>
        <a:solidFill>
          <a:schemeClr val="accent5"/>
        </a:solid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dirty="0"/>
              <a:t>Edit Master text styles</a:t>
            </a:r>
          </a:p>
        </p:txBody>
      </p:sp>
      <p:sp>
        <p:nvSpPr>
          <p:cNvPr id="5"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dirty="0"/>
              <a:t>Click to edit Master title style</a:t>
            </a:r>
          </a:p>
        </p:txBody>
      </p:sp>
    </p:spTree>
    <p:custDataLst>
      <p:tags r:id="rId1"/>
    </p:custData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20" name="Rectangle 2"/>
          <p:cNvSpPr>
            <a:spLocks noGrp="1" noChangeArrowheads="1"/>
          </p:cNvSpPr>
          <p:nvPr>
            <p:ph type="body" idx="1"/>
          </p:nvPr>
        </p:nvSpPr>
        <p:spPr bwMode="auto">
          <a:xfrm>
            <a:off x="609600" y="1713179"/>
            <a:ext cx="10972800" cy="4201847"/>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p>
            <a:pPr lvl="0"/>
            <a:r>
              <a:rPr lang="en-US" dirty="0">
                <a:sym typeface="Arial" pitchFamily="-65" charset="0"/>
              </a:rPr>
              <a:t>Edit Master text styles</a:t>
            </a:r>
          </a:p>
          <a:p>
            <a:pPr lvl="1"/>
            <a:r>
              <a:rPr lang="en-US" dirty="0">
                <a:sym typeface="Arial" pitchFamily="-65" charset="0"/>
              </a:rPr>
              <a:t>Second level</a:t>
            </a:r>
          </a:p>
          <a:p>
            <a:pPr lvl="2"/>
            <a:r>
              <a:rPr lang="en-US" dirty="0">
                <a:sym typeface="Arial" pitchFamily="-65" charset="0"/>
              </a:rPr>
              <a:t>Third level</a:t>
            </a:r>
          </a:p>
          <a:p>
            <a:pPr lvl="3"/>
            <a:r>
              <a:rPr lang="en-US" dirty="0">
                <a:sym typeface="Arial" pitchFamily="-65" charset="0"/>
              </a:rPr>
              <a:t>Fourth level</a:t>
            </a:r>
          </a:p>
          <a:p>
            <a:pPr lvl="4"/>
            <a:r>
              <a:rPr lang="en-US" dirty="0">
                <a:sym typeface="Arial" pitchFamily="-65" charset="0"/>
              </a:rPr>
              <a:t>Fifth level</a:t>
            </a:r>
          </a:p>
        </p:txBody>
      </p:sp>
      <p:sp>
        <p:nvSpPr>
          <p:cNvPr id="9219" name="Rectangle 1"/>
          <p:cNvSpPr>
            <a:spLocks noGrp="1" noChangeArrowheads="1"/>
          </p:cNvSpPr>
          <p:nvPr>
            <p:ph type="title"/>
          </p:nvPr>
        </p:nvSpPr>
        <p:spPr bwMode="auto">
          <a:xfrm>
            <a:off x="609599" y="378458"/>
            <a:ext cx="10141527" cy="461665"/>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sym typeface="Arial" pitchFamily="-65" charset="0"/>
              </a:rPr>
              <a:t>Click to edit Master title style</a:t>
            </a:r>
          </a:p>
        </p:txBody>
      </p:sp>
      <p:sp>
        <p:nvSpPr>
          <p:cNvPr id="7" name="Slide Number Placeholder 5">
            <a:extLst>
              <a:ext uri="{FF2B5EF4-FFF2-40B4-BE49-F238E27FC236}">
                <a16:creationId xmlns:a16="http://schemas.microsoft.com/office/drawing/2014/main" id="{909E739D-BE3C-AA46-B87C-E06818EA436B}"/>
              </a:ext>
            </a:extLst>
          </p:cNvPr>
          <p:cNvSpPr>
            <a:spLocks noGrp="1"/>
          </p:cNvSpPr>
          <p:nvPr>
            <p:ph type="sldNum" sz="quarter" idx="4"/>
          </p:nvPr>
        </p:nvSpPr>
        <p:spPr>
          <a:xfrm>
            <a:off x="11200047" y="6260570"/>
            <a:ext cx="454400" cy="333375"/>
          </a:xfrm>
          <a:prstGeom prst="rect">
            <a:avLst/>
          </a:prstGeom>
        </p:spPr>
        <p:txBody>
          <a:bodyPr vert="horz" lIns="91440" tIns="45720" rIns="91440" bIns="45720" rtlCol="0" anchor="ctr"/>
          <a:lstStyle>
            <a:lvl1pPr algn="r">
              <a:defRPr sz="1000">
                <a:solidFill>
                  <a:schemeClr val="accent1"/>
                </a:solidFill>
                <a:latin typeface="+mn-lt"/>
              </a:defRPr>
            </a:lvl1pPr>
          </a:lstStyle>
          <a:p>
            <a:fld id="{AD816501-AAE5-214E-B100-00C3DC5F5E3F}" type="slidenum">
              <a:rPr lang="en-US" smtClean="0"/>
              <a:pPr/>
              <a:t>‹#›</a:t>
            </a:fld>
            <a:endParaRPr lang="en-US" dirty="0"/>
          </a:p>
        </p:txBody>
      </p:sp>
      <p:pic>
        <p:nvPicPr>
          <p:cNvPr id="11" name="Picture 10">
            <a:extLst>
              <a:ext uri="{FF2B5EF4-FFF2-40B4-BE49-F238E27FC236}">
                <a16:creationId xmlns:a16="http://schemas.microsoft.com/office/drawing/2014/main" id="{638DF62A-62E0-A248-AF73-305B0EB8DEFA}"/>
              </a:ext>
            </a:extLst>
          </p:cNvPr>
          <p:cNvPicPr>
            <a:picLocks noChangeAspect="1"/>
          </p:cNvPicPr>
          <p:nvPr userDrawn="1"/>
        </p:nvPicPr>
        <p:blipFill>
          <a:blip r:embed="rId41"/>
          <a:stretch>
            <a:fillRect/>
          </a:stretch>
        </p:blipFill>
        <p:spPr>
          <a:xfrm>
            <a:off x="537553" y="6175017"/>
            <a:ext cx="2013624" cy="504482"/>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AD8E4ECC-4B02-984B-A55E-5F5CBE5685E5}"/>
              </a:ext>
            </a:extLst>
          </p:cNvPr>
          <p:cNvPicPr>
            <a:picLocks noChangeAspect="1"/>
          </p:cNvPicPr>
          <p:nvPr userDrawn="1"/>
        </p:nvPicPr>
        <p:blipFill>
          <a:blip r:embed="rId42"/>
          <a:stretch>
            <a:fillRect/>
          </a:stretch>
        </p:blipFill>
        <p:spPr>
          <a:xfrm>
            <a:off x="2622297" y="6164857"/>
            <a:ext cx="3901440" cy="696005"/>
          </a:xfrm>
          <a:prstGeom prst="rect">
            <a:avLst/>
          </a:prstGeom>
        </p:spPr>
      </p:pic>
    </p:spTree>
    <p:custDataLst>
      <p:tags r:id="rId40"/>
    </p:custDataLst>
  </p:cSld>
  <p:clrMap bg1="lt1" tx1="dk1" bg2="lt2" tx2="dk2" accent1="accent1" accent2="accent2" accent3="accent3" accent4="accent4" accent5="accent5" accent6="accent6" hlink="hlink" folHlink="folHlink"/>
  <p:sldLayoutIdLst>
    <p:sldLayoutId id="2147483669" r:id="rId1"/>
    <p:sldLayoutId id="2147483700" r:id="rId2"/>
    <p:sldLayoutId id="2147483704" r:id="rId3"/>
    <p:sldLayoutId id="2147483686" r:id="rId4"/>
    <p:sldLayoutId id="2147483684" r:id="rId5"/>
    <p:sldLayoutId id="2147483693" r:id="rId6"/>
    <p:sldLayoutId id="2147483694" r:id="rId7"/>
    <p:sldLayoutId id="2147483695" r:id="rId8"/>
    <p:sldLayoutId id="2147483690" r:id="rId9"/>
    <p:sldLayoutId id="2147483696" r:id="rId10"/>
    <p:sldLayoutId id="2147483692" r:id="rId11"/>
    <p:sldLayoutId id="2147483711" r:id="rId12"/>
    <p:sldLayoutId id="2147483663" r:id="rId13"/>
    <p:sldLayoutId id="2147483666" r:id="rId14"/>
    <p:sldLayoutId id="2147483706" r:id="rId15"/>
    <p:sldLayoutId id="2147483688" r:id="rId16"/>
    <p:sldLayoutId id="2147483665" r:id="rId17"/>
    <p:sldLayoutId id="2147483670" r:id="rId18"/>
    <p:sldLayoutId id="2147483680" r:id="rId19"/>
    <p:sldLayoutId id="2147483671" r:id="rId20"/>
    <p:sldLayoutId id="2147483672" r:id="rId21"/>
    <p:sldLayoutId id="2147483675" r:id="rId22"/>
    <p:sldLayoutId id="2147483705" r:id="rId23"/>
    <p:sldLayoutId id="2147483673" r:id="rId24"/>
    <p:sldLayoutId id="2147483674" r:id="rId25"/>
    <p:sldLayoutId id="2147483708" r:id="rId26"/>
    <p:sldLayoutId id="2147483685" r:id="rId27"/>
    <p:sldLayoutId id="2147483707" r:id="rId28"/>
    <p:sldLayoutId id="2147483702" r:id="rId29"/>
    <p:sldLayoutId id="2147483703" r:id="rId30"/>
    <p:sldLayoutId id="2147483667" r:id="rId31"/>
    <p:sldLayoutId id="2147483677" r:id="rId32"/>
    <p:sldLayoutId id="2147483676" r:id="rId33"/>
    <p:sldLayoutId id="2147483699" r:id="rId34"/>
    <p:sldLayoutId id="2147483697" r:id="rId35"/>
    <p:sldLayoutId id="2147483698" r:id="rId36"/>
    <p:sldLayoutId id="2147483678" r:id="rId37"/>
    <p:sldLayoutId id="2147483712" r:id="rId38"/>
  </p:sldLayoutIdLst>
  <p:transition>
    <p:fade/>
  </p:transition>
  <p:hf hdr="0" ftr="0" dt="0"/>
  <p:txStyles>
    <p:titleStyle>
      <a:lvl1pPr algn="l" rtl="0" eaLnBrk="1" fontAlgn="base" hangingPunct="1">
        <a:lnSpc>
          <a:spcPct val="100000"/>
        </a:lnSpc>
        <a:spcBef>
          <a:spcPct val="0"/>
        </a:spcBef>
        <a:spcAft>
          <a:spcPct val="0"/>
        </a:spcAft>
        <a:defRPr sz="3000" b="1" baseline="0">
          <a:solidFill>
            <a:schemeClr val="tx1"/>
          </a:solidFill>
          <a:latin typeface="+mj-lt"/>
          <a:ea typeface="Arial Unicode MS" pitchFamily="-65" charset="0"/>
          <a:cs typeface="Arial Unicode MS" pitchFamily="-65" charset="0"/>
          <a:sym typeface="Arial" pitchFamily="-65" charset="0"/>
        </a:defRPr>
      </a:lvl1pPr>
      <a:lvl2pPr algn="l" rtl="0" eaLnBrk="1" fontAlgn="base" hangingPunct="1">
        <a:lnSpc>
          <a:spcPts val="3360"/>
        </a:lnSpc>
        <a:spcBef>
          <a:spcPct val="0"/>
        </a:spcBef>
        <a:spcAft>
          <a:spcPct val="0"/>
        </a:spcAft>
        <a:defRPr sz="3200">
          <a:solidFill>
            <a:schemeClr val="tx2"/>
          </a:solidFill>
          <a:latin typeface="Georgia" pitchFamily="-111" charset="0"/>
          <a:ea typeface="Arial Unicode MS" pitchFamily="-65" charset="0"/>
          <a:cs typeface="Arial Unicode MS" pitchFamily="-65" charset="0"/>
          <a:sym typeface="Arial" pitchFamily="-65" charset="0"/>
        </a:defRPr>
      </a:lvl2pPr>
      <a:lvl3pPr algn="l" rtl="0" eaLnBrk="1" fontAlgn="base" hangingPunct="1">
        <a:lnSpc>
          <a:spcPts val="3360"/>
        </a:lnSpc>
        <a:spcBef>
          <a:spcPct val="0"/>
        </a:spcBef>
        <a:spcAft>
          <a:spcPct val="0"/>
        </a:spcAft>
        <a:defRPr sz="3200">
          <a:solidFill>
            <a:schemeClr val="tx2"/>
          </a:solidFill>
          <a:latin typeface="Georgia" pitchFamily="-111" charset="0"/>
          <a:ea typeface="Arial Unicode MS" pitchFamily="-65" charset="0"/>
          <a:cs typeface="Arial Unicode MS" pitchFamily="-65" charset="0"/>
          <a:sym typeface="Arial" pitchFamily="-65" charset="0"/>
        </a:defRPr>
      </a:lvl3pPr>
      <a:lvl4pPr algn="l" rtl="0" eaLnBrk="1" fontAlgn="base" hangingPunct="1">
        <a:lnSpc>
          <a:spcPts val="3360"/>
        </a:lnSpc>
        <a:spcBef>
          <a:spcPct val="0"/>
        </a:spcBef>
        <a:spcAft>
          <a:spcPct val="0"/>
        </a:spcAft>
        <a:defRPr sz="3200">
          <a:solidFill>
            <a:schemeClr val="tx2"/>
          </a:solidFill>
          <a:latin typeface="Georgia" pitchFamily="-111" charset="0"/>
          <a:ea typeface="Arial Unicode MS" pitchFamily="-65" charset="0"/>
          <a:cs typeface="Arial Unicode MS" pitchFamily="-65" charset="0"/>
          <a:sym typeface="Arial" pitchFamily="-65" charset="0"/>
        </a:defRPr>
      </a:lvl4pPr>
      <a:lvl5pPr algn="l" rtl="0" eaLnBrk="1" fontAlgn="base" hangingPunct="1">
        <a:lnSpc>
          <a:spcPts val="3360"/>
        </a:lnSpc>
        <a:spcBef>
          <a:spcPct val="0"/>
        </a:spcBef>
        <a:spcAft>
          <a:spcPct val="0"/>
        </a:spcAft>
        <a:defRPr sz="3200">
          <a:solidFill>
            <a:schemeClr val="tx2"/>
          </a:solidFill>
          <a:latin typeface="Georgia" pitchFamily="-111" charset="0"/>
          <a:ea typeface="Arial Unicode MS" pitchFamily="-65" charset="0"/>
          <a:cs typeface="Arial Unicode MS" pitchFamily="-65" charset="0"/>
          <a:sym typeface="Arial" pitchFamily="-65" charset="0"/>
        </a:defRPr>
      </a:lvl5pPr>
      <a:lvl6pPr marL="288036" algn="l" rtl="0" eaLnBrk="1" fontAlgn="base" hangingPunct="1">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576072" algn="l" rtl="0" eaLnBrk="1" fontAlgn="base" hangingPunct="1">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864108" algn="l" rtl="0" eaLnBrk="1" fontAlgn="base" hangingPunct="1">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152144" algn="l" rtl="0" eaLnBrk="1" fontAlgn="base" hangingPunct="1">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p:titleStyle>
    <p:bodyStyle>
      <a:lvl1pPr marL="228600" indent="-228600" algn="l" rtl="0" eaLnBrk="1" fontAlgn="base" hangingPunct="1">
        <a:lnSpc>
          <a:spcPct val="100000"/>
        </a:lnSpc>
        <a:spcBef>
          <a:spcPts val="1800"/>
        </a:spcBef>
        <a:spcAft>
          <a:spcPct val="0"/>
        </a:spcAft>
        <a:buClr>
          <a:srgbClr val="63666A"/>
        </a:buClr>
        <a:buSzPct val="100000"/>
        <a:buFont typeface="Arial" pitchFamily="-65" charset="0"/>
        <a:buChar char="•"/>
        <a:defRPr sz="2500">
          <a:solidFill>
            <a:schemeClr val="tx2"/>
          </a:solidFill>
          <a:latin typeface="+mn-lt"/>
          <a:ea typeface="Arial Unicode MS" pitchFamily="-65" charset="0"/>
          <a:cs typeface="Arial Unicode MS" pitchFamily="-65" charset="0"/>
          <a:sym typeface="Arial" pitchFamily="-65" charset="0"/>
        </a:defRPr>
      </a:lvl1pPr>
      <a:lvl2pPr marL="457200" indent="-228600" algn="l" rtl="0" eaLnBrk="1" fontAlgn="base" hangingPunct="1">
        <a:lnSpc>
          <a:spcPct val="100000"/>
        </a:lnSpc>
        <a:spcBef>
          <a:spcPts val="0"/>
        </a:spcBef>
        <a:spcAft>
          <a:spcPct val="0"/>
        </a:spcAft>
        <a:buClr>
          <a:srgbClr val="63666A"/>
        </a:buClr>
        <a:buSzPct val="100000"/>
        <a:buFont typeface="Arial" pitchFamily="-65" charset="0"/>
        <a:buChar char="–"/>
        <a:defRPr sz="2000">
          <a:solidFill>
            <a:schemeClr val="tx2"/>
          </a:solidFill>
          <a:latin typeface="+mn-lt"/>
          <a:ea typeface="Arial Unicode MS" pitchFamily="-65" charset="0"/>
          <a:cs typeface="Arial Unicode MS" pitchFamily="-65" charset="0"/>
          <a:sym typeface="Arial" pitchFamily="-65" charset="0"/>
        </a:defRPr>
      </a:lvl2pPr>
      <a:lvl3pPr marL="731520" indent="-201168" algn="l" rtl="0" eaLnBrk="1" fontAlgn="base" hangingPunct="1">
        <a:lnSpc>
          <a:spcPct val="100000"/>
        </a:lnSpc>
        <a:spcBef>
          <a:spcPts val="0"/>
        </a:spcBef>
        <a:spcAft>
          <a:spcPct val="0"/>
        </a:spcAft>
        <a:buClr>
          <a:srgbClr val="63666A"/>
        </a:buClr>
        <a:buSzPct val="100000"/>
        <a:buFont typeface="Arial" pitchFamily="-65" charset="0"/>
        <a:buChar char="•"/>
        <a:defRPr sz="1800">
          <a:solidFill>
            <a:schemeClr val="tx2"/>
          </a:solidFill>
          <a:latin typeface="+mn-lt"/>
          <a:ea typeface="Arial Unicode MS" pitchFamily="-65" charset="0"/>
          <a:cs typeface="Arial Unicode MS" pitchFamily="-65" charset="0"/>
          <a:sym typeface="Arial" pitchFamily="-65" charset="0"/>
        </a:defRPr>
      </a:lvl3pPr>
      <a:lvl4pPr marL="1097280" indent="-201168" algn="l" rtl="0" eaLnBrk="1" fontAlgn="base" hangingPunct="1">
        <a:lnSpc>
          <a:spcPct val="100000"/>
        </a:lnSpc>
        <a:spcBef>
          <a:spcPts val="0"/>
        </a:spcBef>
        <a:spcAft>
          <a:spcPct val="0"/>
        </a:spcAft>
        <a:buClr>
          <a:srgbClr val="63666A"/>
        </a:buClr>
        <a:buSzPct val="100000"/>
        <a:buFont typeface="Arial" pitchFamily="-65" charset="0"/>
        <a:buChar char="–"/>
        <a:defRPr sz="1500">
          <a:solidFill>
            <a:schemeClr val="tx2"/>
          </a:solidFill>
          <a:latin typeface="+mn-lt"/>
          <a:ea typeface="Arial Unicode MS" pitchFamily="-65" charset="0"/>
          <a:cs typeface="Arial Unicode MS" pitchFamily="-65" charset="0"/>
          <a:sym typeface="Arial" pitchFamily="-65" charset="0"/>
        </a:defRPr>
      </a:lvl4pPr>
      <a:lvl5pPr marL="1487964" indent="-191135" algn="l" rtl="0" eaLnBrk="1" fontAlgn="base" hangingPunct="1">
        <a:lnSpc>
          <a:spcPct val="100000"/>
        </a:lnSpc>
        <a:spcBef>
          <a:spcPts val="0"/>
        </a:spcBef>
        <a:spcAft>
          <a:spcPct val="0"/>
        </a:spcAft>
        <a:buClr>
          <a:srgbClr val="63666A"/>
        </a:buClr>
        <a:buSzPct val="100000"/>
        <a:buFont typeface="Arial" pitchFamily="-65" charset="0"/>
        <a:buChar char="»"/>
        <a:defRPr sz="1300">
          <a:solidFill>
            <a:schemeClr val="tx2"/>
          </a:solidFill>
          <a:latin typeface="+mn-lt"/>
          <a:ea typeface="Arial Unicode MS" pitchFamily="-65" charset="0"/>
          <a:cs typeface="Arial Unicode MS" pitchFamily="-65" charset="0"/>
          <a:sym typeface="Arial" pitchFamily="-65" charset="0"/>
        </a:defRPr>
      </a:lvl5pPr>
      <a:lvl6pPr marL="1776223"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6pPr>
      <a:lvl7pPr marL="2064259"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7pPr>
      <a:lvl8pPr marL="2352295"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8pPr>
      <a:lvl9pPr marL="2640331"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9pPr>
    </p:bodyStyle>
    <p:otherStyle>
      <a:defPPr>
        <a:defRPr lang="en-US"/>
      </a:defPPr>
      <a:lvl1pPr marL="0" algn="l" defTabSz="288036" rtl="0" eaLnBrk="1" latinLnBrk="0" hangingPunct="1">
        <a:defRPr sz="1100" kern="1200">
          <a:solidFill>
            <a:schemeClr val="tx1"/>
          </a:solidFill>
          <a:latin typeface="+mn-lt"/>
          <a:ea typeface="+mn-ea"/>
          <a:cs typeface="+mn-cs"/>
        </a:defRPr>
      </a:lvl1pPr>
      <a:lvl2pPr marL="288036" algn="l" defTabSz="288036" rtl="0" eaLnBrk="1" latinLnBrk="0" hangingPunct="1">
        <a:defRPr sz="1100" kern="1200">
          <a:solidFill>
            <a:schemeClr val="tx1"/>
          </a:solidFill>
          <a:latin typeface="+mn-lt"/>
          <a:ea typeface="+mn-ea"/>
          <a:cs typeface="+mn-cs"/>
        </a:defRPr>
      </a:lvl2pPr>
      <a:lvl3pPr marL="576072" algn="l" defTabSz="288036" rtl="0" eaLnBrk="1" latinLnBrk="0" hangingPunct="1">
        <a:defRPr sz="1100" kern="1200">
          <a:solidFill>
            <a:schemeClr val="tx1"/>
          </a:solidFill>
          <a:latin typeface="+mn-lt"/>
          <a:ea typeface="+mn-ea"/>
          <a:cs typeface="+mn-cs"/>
        </a:defRPr>
      </a:lvl3pPr>
      <a:lvl4pPr marL="864108" algn="l" defTabSz="288036" rtl="0" eaLnBrk="1" latinLnBrk="0" hangingPunct="1">
        <a:defRPr sz="1100" kern="1200">
          <a:solidFill>
            <a:schemeClr val="tx1"/>
          </a:solidFill>
          <a:latin typeface="+mn-lt"/>
          <a:ea typeface="+mn-ea"/>
          <a:cs typeface="+mn-cs"/>
        </a:defRPr>
      </a:lvl4pPr>
      <a:lvl5pPr marL="1152144" algn="l" defTabSz="288036" rtl="0" eaLnBrk="1" latinLnBrk="0" hangingPunct="1">
        <a:defRPr sz="1100" kern="1200">
          <a:solidFill>
            <a:schemeClr val="tx1"/>
          </a:solidFill>
          <a:latin typeface="+mn-lt"/>
          <a:ea typeface="+mn-ea"/>
          <a:cs typeface="+mn-cs"/>
        </a:defRPr>
      </a:lvl5pPr>
      <a:lvl6pPr marL="1440180" algn="l" defTabSz="288036" rtl="0" eaLnBrk="1" latinLnBrk="0" hangingPunct="1">
        <a:defRPr sz="1100" kern="1200">
          <a:solidFill>
            <a:schemeClr val="tx1"/>
          </a:solidFill>
          <a:latin typeface="+mn-lt"/>
          <a:ea typeface="+mn-ea"/>
          <a:cs typeface="+mn-cs"/>
        </a:defRPr>
      </a:lvl6pPr>
      <a:lvl7pPr marL="1728216" algn="l" defTabSz="288036" rtl="0" eaLnBrk="1" latinLnBrk="0" hangingPunct="1">
        <a:defRPr sz="1100" kern="1200">
          <a:solidFill>
            <a:schemeClr val="tx1"/>
          </a:solidFill>
          <a:latin typeface="+mn-lt"/>
          <a:ea typeface="+mn-ea"/>
          <a:cs typeface="+mn-cs"/>
        </a:defRPr>
      </a:lvl7pPr>
      <a:lvl8pPr marL="2016252" algn="l" defTabSz="288036" rtl="0" eaLnBrk="1" latinLnBrk="0" hangingPunct="1">
        <a:defRPr sz="1100" kern="1200">
          <a:solidFill>
            <a:schemeClr val="tx1"/>
          </a:solidFill>
          <a:latin typeface="+mn-lt"/>
          <a:ea typeface="+mn-ea"/>
          <a:cs typeface="+mn-cs"/>
        </a:defRPr>
      </a:lvl8pPr>
      <a:lvl9pPr marL="2304288" algn="l" defTabSz="288036" rtl="0" eaLnBrk="1" latinLnBrk="0" hangingPunct="1">
        <a:defRPr sz="11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26" userDrawn="1">
          <p15:clr>
            <a:srgbClr val="F26B43"/>
          </p15:clr>
        </p15:guide>
        <p15:guide id="2" pos="3840" userDrawn="1">
          <p15:clr>
            <a:srgbClr val="F26B43"/>
          </p15:clr>
        </p15:guide>
        <p15:guide id="3" orient="horz" pos="3879" userDrawn="1">
          <p15:clr>
            <a:srgbClr val="F26B43"/>
          </p15:clr>
        </p15:guide>
        <p15:guide id="4" orient="horz" pos="3954" userDrawn="1">
          <p15:clr>
            <a:srgbClr val="F26B43"/>
          </p15:clr>
        </p15:guide>
        <p15:guide id="5" orient="horz" pos="4044" userDrawn="1">
          <p15:clr>
            <a:srgbClr val="F26B43"/>
          </p15:clr>
        </p15:guide>
        <p15:guide id="6" pos="384" userDrawn="1">
          <p15:clr>
            <a:srgbClr val="F26B43"/>
          </p15:clr>
        </p15:guide>
        <p15:guide id="7" pos="729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7.xml"/><Relationship Id="rId1" Type="http://schemas.openxmlformats.org/officeDocument/2006/relationships/tags" Target="../tags/tag40.xml"/><Relationship Id="rId5" Type="http://schemas.openxmlformats.org/officeDocument/2006/relationships/image" Target="../media/image2.png"/><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3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1.png"/><Relationship Id="rId2" Type="http://schemas.openxmlformats.org/officeDocument/2006/relationships/slideLayout" Target="../slideLayouts/slideLayout30.xml"/><Relationship Id="rId1" Type="http://schemas.openxmlformats.org/officeDocument/2006/relationships/tags" Target="../tags/tag4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41.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8.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ags" Target="../tags/tag4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3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2FA55B7-ACFF-1848-9FD5-7B82174607FA}"/>
              </a:ext>
            </a:extLst>
          </p:cNvPr>
          <p:cNvPicPr>
            <a:picLocks noChangeAspect="1"/>
          </p:cNvPicPr>
          <p:nvPr/>
        </p:nvPicPr>
        <p:blipFill>
          <a:blip r:embed="rId4"/>
          <a:stretch>
            <a:fillRect/>
          </a:stretch>
        </p:blipFill>
        <p:spPr>
          <a:xfrm>
            <a:off x="198232" y="844502"/>
            <a:ext cx="11721476" cy="2936631"/>
          </a:xfrm>
          <a:prstGeom prst="rect">
            <a:avLst/>
          </a:prstGeom>
        </p:spPr>
      </p:pic>
      <p:pic>
        <p:nvPicPr>
          <p:cNvPr id="3" name="Picture 2" descr="A picture containing drawing&#10;&#10;Description automatically generated">
            <a:extLst>
              <a:ext uri="{FF2B5EF4-FFF2-40B4-BE49-F238E27FC236}">
                <a16:creationId xmlns:a16="http://schemas.microsoft.com/office/drawing/2014/main" id="{33B1C869-B8A3-6C40-A4AF-6C40AC933765}"/>
              </a:ext>
            </a:extLst>
          </p:cNvPr>
          <p:cNvPicPr>
            <a:picLocks noChangeAspect="1"/>
          </p:cNvPicPr>
          <p:nvPr/>
        </p:nvPicPr>
        <p:blipFill>
          <a:blip r:embed="rId5"/>
          <a:stretch>
            <a:fillRect/>
          </a:stretch>
        </p:blipFill>
        <p:spPr>
          <a:xfrm>
            <a:off x="201729" y="3225065"/>
            <a:ext cx="12958942" cy="2311835"/>
          </a:xfrm>
          <a:prstGeom prst="rect">
            <a:avLst/>
          </a:prstGeom>
        </p:spPr>
      </p:pic>
      <p:sp>
        <p:nvSpPr>
          <p:cNvPr id="4" name="TextBox 3">
            <a:extLst>
              <a:ext uri="{FF2B5EF4-FFF2-40B4-BE49-F238E27FC236}">
                <a16:creationId xmlns:a16="http://schemas.microsoft.com/office/drawing/2014/main" id="{C5C781E2-D959-4F67-B291-B0701B00376A}"/>
              </a:ext>
            </a:extLst>
          </p:cNvPr>
          <p:cNvSpPr txBox="1"/>
          <p:nvPr/>
        </p:nvSpPr>
        <p:spPr>
          <a:xfrm>
            <a:off x="10458893" y="168643"/>
            <a:ext cx="1733107" cy="307777"/>
          </a:xfrm>
          <a:prstGeom prst="rect">
            <a:avLst/>
          </a:prstGeom>
          <a:noFill/>
        </p:spPr>
        <p:txBody>
          <a:bodyPr wrap="square" lIns="0" tIns="0" rIns="0" bIns="0" rtlCol="0">
            <a:spAutoFit/>
          </a:bodyPr>
          <a:lstStyle/>
          <a:p>
            <a:pPr algn="l"/>
            <a:r>
              <a:rPr lang="en-US" sz="2000" dirty="0"/>
              <a:t>Team (3.05)</a:t>
            </a:r>
          </a:p>
        </p:txBody>
      </p:sp>
    </p:spTree>
    <p:custDataLst>
      <p:tags r:id="rId1"/>
    </p:custData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8EE07-1D39-6E44-96FD-8C46C92C6F7B}"/>
              </a:ext>
            </a:extLst>
          </p:cNvPr>
          <p:cNvSpPr>
            <a:spLocks noGrp="1"/>
          </p:cNvSpPr>
          <p:nvPr>
            <p:ph type="title"/>
          </p:nvPr>
        </p:nvSpPr>
        <p:spPr>
          <a:xfrm>
            <a:off x="605367" y="378458"/>
            <a:ext cx="10145760" cy="577081"/>
          </a:xfrm>
        </p:spPr>
        <p:txBody>
          <a:bodyPr wrap="square" anchor="t">
            <a:normAutofit/>
          </a:bodyPr>
          <a:lstStyle/>
          <a:p>
            <a:r>
              <a:rPr lang="en-US" dirty="0"/>
              <a:t>Scalability</a:t>
            </a:r>
          </a:p>
        </p:txBody>
      </p:sp>
      <p:sp>
        <p:nvSpPr>
          <p:cNvPr id="10" name="Text Placeholder 3">
            <a:extLst>
              <a:ext uri="{FF2B5EF4-FFF2-40B4-BE49-F238E27FC236}">
                <a16:creationId xmlns:a16="http://schemas.microsoft.com/office/drawing/2014/main" id="{C54FC38D-F2A6-4E1D-9282-A075A60B69AE}"/>
              </a:ext>
            </a:extLst>
          </p:cNvPr>
          <p:cNvSpPr>
            <a:spLocks noGrp="1"/>
          </p:cNvSpPr>
          <p:nvPr>
            <p:ph type="body" sz="quarter" idx="16"/>
          </p:nvPr>
        </p:nvSpPr>
        <p:spPr>
          <a:xfrm>
            <a:off x="601134" y="6093619"/>
            <a:ext cx="10985500" cy="159263"/>
          </a:xfrm>
        </p:spPr>
        <p:txBody>
          <a:bodyPr/>
          <a:lstStyle/>
          <a:p>
            <a:endParaRPr lang="en-US"/>
          </a:p>
        </p:txBody>
      </p:sp>
      <p:sp>
        <p:nvSpPr>
          <p:cNvPr id="5" name="Slide Number Placeholder 4">
            <a:extLst>
              <a:ext uri="{FF2B5EF4-FFF2-40B4-BE49-F238E27FC236}">
                <a16:creationId xmlns:a16="http://schemas.microsoft.com/office/drawing/2014/main" id="{D5B6FB1F-B37A-5249-8B56-E6468F959A07}"/>
              </a:ext>
            </a:extLst>
          </p:cNvPr>
          <p:cNvSpPr>
            <a:spLocks noGrp="1"/>
          </p:cNvSpPr>
          <p:nvPr>
            <p:ph type="sldNum" sz="quarter" idx="4"/>
          </p:nvPr>
        </p:nvSpPr>
        <p:spPr>
          <a:xfrm>
            <a:off x="11586635" y="6332953"/>
            <a:ext cx="454400" cy="333375"/>
          </a:xfrm>
        </p:spPr>
        <p:txBody>
          <a:bodyPr anchor="ctr">
            <a:normAutofit/>
          </a:bodyPr>
          <a:lstStyle/>
          <a:p>
            <a:fld id="{AD816501-AAE5-214E-B100-00C3DC5F5E3F}" type="slidenum">
              <a:rPr lang="en-US" smtClean="0"/>
              <a:pPr/>
              <a:t>10</a:t>
            </a:fld>
            <a:endParaRPr lang="en-US" dirty="0"/>
          </a:p>
        </p:txBody>
      </p:sp>
      <p:sp>
        <p:nvSpPr>
          <p:cNvPr id="12" name="Text Placeholder 5">
            <a:extLst>
              <a:ext uri="{FF2B5EF4-FFF2-40B4-BE49-F238E27FC236}">
                <a16:creationId xmlns:a16="http://schemas.microsoft.com/office/drawing/2014/main" id="{A4D888B5-76AE-4F74-A120-81303957DBF8}"/>
              </a:ext>
            </a:extLst>
          </p:cNvPr>
          <p:cNvSpPr>
            <a:spLocks noGrp="1"/>
          </p:cNvSpPr>
          <p:nvPr>
            <p:ph type="body" sz="quarter" idx="17"/>
          </p:nvPr>
        </p:nvSpPr>
        <p:spPr>
          <a:xfrm>
            <a:off x="7471833" y="6331368"/>
            <a:ext cx="4114803" cy="334960"/>
          </a:xfrm>
        </p:spPr>
        <p:txBody>
          <a:bodyPr/>
          <a:lstStyle/>
          <a:p>
            <a:endParaRPr lang="en-US"/>
          </a:p>
        </p:txBody>
      </p:sp>
      <p:graphicFrame>
        <p:nvGraphicFramePr>
          <p:cNvPr id="4" name="Diagram 3">
            <a:extLst>
              <a:ext uri="{FF2B5EF4-FFF2-40B4-BE49-F238E27FC236}">
                <a16:creationId xmlns:a16="http://schemas.microsoft.com/office/drawing/2014/main" id="{908102CB-6233-496A-AD97-72C2A9E833AA}"/>
              </a:ext>
            </a:extLst>
          </p:cNvPr>
          <p:cNvGraphicFramePr/>
          <p:nvPr>
            <p:extLst>
              <p:ext uri="{D42A27DB-BD31-4B8C-83A1-F6EECF244321}">
                <p14:modId xmlns:p14="http://schemas.microsoft.com/office/powerpoint/2010/main" val="1976773917"/>
              </p:ext>
            </p:extLst>
          </p:nvPr>
        </p:nvGraphicFramePr>
        <p:xfrm>
          <a:off x="601134" y="1332045"/>
          <a:ext cx="10985780" cy="4193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6C3387F0-1779-4BC5-A6AA-BF8484B8194B}"/>
              </a:ext>
            </a:extLst>
          </p:cNvPr>
          <p:cNvSpPr txBox="1"/>
          <p:nvPr/>
        </p:nvSpPr>
        <p:spPr>
          <a:xfrm>
            <a:off x="10458893" y="168643"/>
            <a:ext cx="1733107" cy="307777"/>
          </a:xfrm>
          <a:prstGeom prst="rect">
            <a:avLst/>
          </a:prstGeom>
          <a:noFill/>
        </p:spPr>
        <p:txBody>
          <a:bodyPr wrap="square" lIns="0" tIns="0" rIns="0" bIns="0" rtlCol="0">
            <a:spAutoFit/>
          </a:bodyPr>
          <a:lstStyle/>
          <a:p>
            <a:pPr algn="l"/>
            <a:r>
              <a:rPr lang="en-US" sz="2000" dirty="0"/>
              <a:t>Team (3.05)</a:t>
            </a:r>
          </a:p>
        </p:txBody>
      </p:sp>
    </p:spTree>
    <p:extLst>
      <p:ext uri="{BB962C8B-B14F-4D97-AF65-F5344CB8AC3E}">
        <p14:creationId xmlns:p14="http://schemas.microsoft.com/office/powerpoint/2010/main" val="14636148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609600" y="868059"/>
            <a:ext cx="10972800" cy="307777"/>
          </a:xfrm>
        </p:spPr>
        <p:txBody>
          <a:bodyPr/>
          <a:lstStyle/>
          <a:p>
            <a:r>
              <a:rPr lang="en-US" dirty="0">
                <a:solidFill>
                  <a:schemeClr val="accent1">
                    <a:lumMod val="75000"/>
                  </a:schemeClr>
                </a:solidFill>
                <a:effectLst>
                  <a:outerShdw blurRad="38100" dist="38100" dir="2700000" algn="tl">
                    <a:srgbClr val="000000">
                      <a:alpha val="43137"/>
                    </a:srgbClr>
                  </a:outerShdw>
                </a:effectLst>
              </a:rPr>
              <a:t>A trusted voice to empower patients in their care </a:t>
            </a:r>
          </a:p>
        </p:txBody>
      </p:sp>
      <p:sp>
        <p:nvSpPr>
          <p:cNvPr id="21" name="Text Placeholder 20">
            <a:extLst>
              <a:ext uri="{FF2B5EF4-FFF2-40B4-BE49-F238E27FC236}">
                <a16:creationId xmlns:a16="http://schemas.microsoft.com/office/drawing/2014/main" id="{06CCD6F0-7D64-4C29-963D-610FB98C6058}"/>
              </a:ext>
            </a:extLst>
          </p:cNvPr>
          <p:cNvSpPr>
            <a:spLocks noGrp="1"/>
          </p:cNvSpPr>
          <p:nvPr>
            <p:ph type="body" sz="quarter" idx="21"/>
          </p:nvPr>
        </p:nvSpPr>
        <p:spPr>
          <a:xfrm>
            <a:off x="6483221" y="1634126"/>
            <a:ext cx="3493057" cy="414422"/>
          </a:xfrm>
        </p:spPr>
        <p:txBody>
          <a:bodyPr/>
          <a:lstStyle/>
          <a:p>
            <a:pPr algn="ctr"/>
            <a:r>
              <a:rPr lang="en-US" dirty="0"/>
              <a:t>Access to Advocacy </a:t>
            </a:r>
          </a:p>
        </p:txBody>
      </p:sp>
      <p:sp>
        <p:nvSpPr>
          <p:cNvPr id="22" name="Text Placeholder 21">
            <a:extLst>
              <a:ext uri="{FF2B5EF4-FFF2-40B4-BE49-F238E27FC236}">
                <a16:creationId xmlns:a16="http://schemas.microsoft.com/office/drawing/2014/main" id="{2802D4BF-3B58-404E-8957-19F17D636344}"/>
              </a:ext>
            </a:extLst>
          </p:cNvPr>
          <p:cNvSpPr>
            <a:spLocks noGrp="1"/>
          </p:cNvSpPr>
          <p:nvPr>
            <p:ph type="body" sz="quarter" idx="22"/>
          </p:nvPr>
        </p:nvSpPr>
        <p:spPr>
          <a:xfrm>
            <a:off x="3911110" y="1621334"/>
            <a:ext cx="2934534" cy="414422"/>
          </a:xfrm>
        </p:spPr>
        <p:txBody>
          <a:bodyPr/>
          <a:lstStyle/>
          <a:p>
            <a:pPr algn="ctr"/>
            <a:r>
              <a:rPr lang="en-US" dirty="0"/>
              <a:t>Access to Education </a:t>
            </a:r>
          </a:p>
        </p:txBody>
      </p:sp>
      <p:sp>
        <p:nvSpPr>
          <p:cNvPr id="23" name="Text Placeholder 22">
            <a:extLst>
              <a:ext uri="{FF2B5EF4-FFF2-40B4-BE49-F238E27FC236}">
                <a16:creationId xmlns:a16="http://schemas.microsoft.com/office/drawing/2014/main" id="{83FD6316-327E-4783-9885-F438C34E35E9}"/>
              </a:ext>
            </a:extLst>
          </p:cNvPr>
          <p:cNvSpPr>
            <a:spLocks noGrp="1"/>
          </p:cNvSpPr>
          <p:nvPr>
            <p:ph type="body" sz="quarter" idx="23"/>
          </p:nvPr>
        </p:nvSpPr>
        <p:spPr>
          <a:xfrm>
            <a:off x="9257200" y="1621334"/>
            <a:ext cx="2934534" cy="426607"/>
          </a:xfrm>
        </p:spPr>
        <p:txBody>
          <a:bodyPr/>
          <a:lstStyle/>
          <a:p>
            <a:pPr algn="ctr"/>
            <a:r>
              <a:rPr lang="en-US" dirty="0"/>
              <a:t>Access to Resources </a:t>
            </a:r>
          </a:p>
        </p:txBody>
      </p:sp>
      <p:sp>
        <p:nvSpPr>
          <p:cNvPr id="7" name="Title 6"/>
          <p:cNvSpPr>
            <a:spLocks noGrp="1"/>
          </p:cNvSpPr>
          <p:nvPr>
            <p:ph type="title"/>
          </p:nvPr>
        </p:nvSpPr>
        <p:spPr/>
        <p:txBody>
          <a:bodyPr/>
          <a:lstStyle/>
          <a:p>
            <a:r>
              <a:rPr lang="en-US" dirty="0"/>
              <a:t>Nurse On Call </a:t>
            </a:r>
          </a:p>
        </p:txBody>
      </p:sp>
      <p:sp>
        <p:nvSpPr>
          <p:cNvPr id="12" name="Slide Number Placeholder 11">
            <a:extLst>
              <a:ext uri="{FF2B5EF4-FFF2-40B4-BE49-F238E27FC236}">
                <a16:creationId xmlns:a16="http://schemas.microsoft.com/office/drawing/2014/main" id="{A672EB6B-0100-4618-8717-54A61B99B962}"/>
              </a:ext>
            </a:extLst>
          </p:cNvPr>
          <p:cNvSpPr>
            <a:spLocks noGrp="1"/>
          </p:cNvSpPr>
          <p:nvPr>
            <p:ph type="sldNum" sz="quarter" idx="24"/>
          </p:nvPr>
        </p:nvSpPr>
        <p:spPr/>
        <p:txBody>
          <a:bodyPr/>
          <a:lstStyle/>
          <a:p>
            <a:fld id="{AD816501-AAE5-214E-B100-00C3DC5F5E3F}" type="slidenum">
              <a:rPr lang="en-US" smtClean="0"/>
              <a:pPr/>
              <a:t>11</a:t>
            </a:fld>
            <a:endParaRPr lang="en-US" dirty="0"/>
          </a:p>
        </p:txBody>
      </p:sp>
      <p:pic>
        <p:nvPicPr>
          <p:cNvPr id="5" name="Content Placeholder 4">
            <a:extLst>
              <a:ext uri="{FF2B5EF4-FFF2-40B4-BE49-F238E27FC236}">
                <a16:creationId xmlns:a16="http://schemas.microsoft.com/office/drawing/2014/main" id="{E7A516C4-15C9-40B3-8F31-5F2BEFDEED6C}"/>
              </a:ext>
            </a:extLst>
          </p:cNvPr>
          <p:cNvPicPr>
            <a:picLocks noGrp="1" noChangeAspect="1"/>
          </p:cNvPicPr>
          <p:nvPr>
            <p:ph sz="quarter" idx="25"/>
          </p:nvPr>
        </p:nvPicPr>
        <p:blipFill>
          <a:blip r:embed="rId4"/>
          <a:stretch>
            <a:fillRect/>
          </a:stretch>
        </p:blipFill>
        <p:spPr>
          <a:xfrm>
            <a:off x="4286012" y="2136774"/>
            <a:ext cx="2179296" cy="3783013"/>
          </a:xfrm>
          <a:prstGeom prst="rect">
            <a:avLst/>
          </a:prstGeom>
        </p:spPr>
      </p:pic>
      <p:pic>
        <p:nvPicPr>
          <p:cNvPr id="3" name="Content Placeholder 2">
            <a:extLst>
              <a:ext uri="{FF2B5EF4-FFF2-40B4-BE49-F238E27FC236}">
                <a16:creationId xmlns:a16="http://schemas.microsoft.com/office/drawing/2014/main" id="{D66E8DCE-61A6-44E6-AB2A-FFE4463C0A21}"/>
              </a:ext>
            </a:extLst>
          </p:cNvPr>
          <p:cNvPicPr>
            <a:picLocks noGrp="1" noChangeAspect="1"/>
          </p:cNvPicPr>
          <p:nvPr>
            <p:ph sz="quarter" idx="26"/>
          </p:nvPr>
        </p:nvPicPr>
        <p:blipFill>
          <a:blip r:embed="rId5"/>
          <a:stretch>
            <a:fillRect/>
          </a:stretch>
        </p:blipFill>
        <p:spPr>
          <a:xfrm>
            <a:off x="7150144" y="2136775"/>
            <a:ext cx="2159213" cy="3783013"/>
          </a:xfrm>
          <a:prstGeom prst="rect">
            <a:avLst/>
          </a:prstGeom>
        </p:spPr>
      </p:pic>
      <p:pic>
        <p:nvPicPr>
          <p:cNvPr id="9" name="Picture 8">
            <a:extLst>
              <a:ext uri="{FF2B5EF4-FFF2-40B4-BE49-F238E27FC236}">
                <a16:creationId xmlns:a16="http://schemas.microsoft.com/office/drawing/2014/main" id="{447DC7ED-1324-430F-8CD3-16997C8ADCF3}"/>
              </a:ext>
            </a:extLst>
          </p:cNvPr>
          <p:cNvPicPr>
            <a:picLocks noChangeAspect="1"/>
          </p:cNvPicPr>
          <p:nvPr/>
        </p:nvPicPr>
        <p:blipFill>
          <a:blip r:embed="rId6"/>
          <a:stretch>
            <a:fillRect/>
          </a:stretch>
        </p:blipFill>
        <p:spPr>
          <a:xfrm>
            <a:off x="765447" y="1249595"/>
            <a:ext cx="2835729" cy="4869434"/>
          </a:xfrm>
          <a:prstGeom prst="rect">
            <a:avLst/>
          </a:prstGeom>
        </p:spPr>
      </p:pic>
      <p:pic>
        <p:nvPicPr>
          <p:cNvPr id="16" name="Picture 15">
            <a:extLst>
              <a:ext uri="{FF2B5EF4-FFF2-40B4-BE49-F238E27FC236}">
                <a16:creationId xmlns:a16="http://schemas.microsoft.com/office/drawing/2014/main" id="{B2EE7261-0FD6-4707-8D38-23B6D8C6ABEE}"/>
              </a:ext>
            </a:extLst>
          </p:cNvPr>
          <p:cNvPicPr>
            <a:picLocks noChangeAspect="1"/>
          </p:cNvPicPr>
          <p:nvPr/>
        </p:nvPicPr>
        <p:blipFill>
          <a:blip r:embed="rId7"/>
          <a:stretch>
            <a:fillRect/>
          </a:stretch>
        </p:blipFill>
        <p:spPr>
          <a:xfrm>
            <a:off x="9719007" y="2136773"/>
            <a:ext cx="2263886" cy="3827941"/>
          </a:xfrm>
          <a:prstGeom prst="rect">
            <a:avLst/>
          </a:prstGeom>
        </p:spPr>
      </p:pic>
      <p:sp>
        <p:nvSpPr>
          <p:cNvPr id="27" name="TextBox 26">
            <a:extLst>
              <a:ext uri="{FF2B5EF4-FFF2-40B4-BE49-F238E27FC236}">
                <a16:creationId xmlns:a16="http://schemas.microsoft.com/office/drawing/2014/main" id="{AADFD19E-3731-4A29-A8F5-ABEDF3507A4B}"/>
              </a:ext>
            </a:extLst>
          </p:cNvPr>
          <p:cNvSpPr txBox="1"/>
          <p:nvPr/>
        </p:nvSpPr>
        <p:spPr>
          <a:xfrm>
            <a:off x="10458893" y="168643"/>
            <a:ext cx="1733107" cy="307777"/>
          </a:xfrm>
          <a:prstGeom prst="rect">
            <a:avLst/>
          </a:prstGeom>
          <a:noFill/>
        </p:spPr>
        <p:txBody>
          <a:bodyPr wrap="square" lIns="0" tIns="0" rIns="0" bIns="0" rtlCol="0">
            <a:spAutoFit/>
          </a:bodyPr>
          <a:lstStyle/>
          <a:p>
            <a:pPr algn="l"/>
            <a:r>
              <a:rPr lang="en-US" sz="2000" dirty="0"/>
              <a:t>Team (3.05)</a:t>
            </a:r>
          </a:p>
        </p:txBody>
      </p:sp>
    </p:spTree>
    <p:custDataLst>
      <p:tags r:id="rId1"/>
    </p:custDataLst>
    <p:extLst>
      <p:ext uri="{BB962C8B-B14F-4D97-AF65-F5344CB8AC3E}">
        <p14:creationId xmlns:p14="http://schemas.microsoft.com/office/powerpoint/2010/main" val="34227542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273B2B2-AB9F-422D-A291-4DB7454EFBEA}"/>
              </a:ext>
            </a:extLst>
          </p:cNvPr>
          <p:cNvSpPr>
            <a:spLocks noGrp="1"/>
          </p:cNvSpPr>
          <p:nvPr>
            <p:ph type="title"/>
          </p:nvPr>
        </p:nvSpPr>
        <p:spPr>
          <a:xfrm>
            <a:off x="561483" y="81674"/>
            <a:ext cx="10141527" cy="461665"/>
          </a:xfrm>
        </p:spPr>
        <p:txBody>
          <a:bodyPr/>
          <a:lstStyle/>
          <a:p>
            <a:r>
              <a:rPr lang="en-US" dirty="0"/>
              <a:t>Nurse On Call Team - </a:t>
            </a:r>
          </a:p>
        </p:txBody>
      </p:sp>
      <p:sp>
        <p:nvSpPr>
          <p:cNvPr id="12" name="Slide Number Placeholder 11">
            <a:extLst>
              <a:ext uri="{FF2B5EF4-FFF2-40B4-BE49-F238E27FC236}">
                <a16:creationId xmlns:a16="http://schemas.microsoft.com/office/drawing/2014/main" id="{D36C66E3-B871-48FB-A8CB-98C56BDF4131}"/>
              </a:ext>
            </a:extLst>
          </p:cNvPr>
          <p:cNvSpPr>
            <a:spLocks noGrp="1"/>
          </p:cNvSpPr>
          <p:nvPr>
            <p:ph type="sldNum" sz="quarter" idx="28"/>
          </p:nvPr>
        </p:nvSpPr>
        <p:spPr/>
        <p:txBody>
          <a:bodyPr/>
          <a:lstStyle/>
          <a:p>
            <a:fld id="{AD816501-AAE5-214E-B100-00C3DC5F5E3F}" type="slidenum">
              <a:rPr lang="en-US" smtClean="0"/>
              <a:pPr/>
              <a:t>12</a:t>
            </a:fld>
            <a:endParaRPr lang="en-US" dirty="0"/>
          </a:p>
        </p:txBody>
      </p:sp>
      <p:sp>
        <p:nvSpPr>
          <p:cNvPr id="21" name="Rectangle 20">
            <a:extLst>
              <a:ext uri="{FF2B5EF4-FFF2-40B4-BE49-F238E27FC236}">
                <a16:creationId xmlns:a16="http://schemas.microsoft.com/office/drawing/2014/main" id="{3ECDEC01-CDCC-49C2-83F7-DF9AB2E9BCE1}"/>
              </a:ext>
            </a:extLst>
          </p:cNvPr>
          <p:cNvSpPr/>
          <p:nvPr/>
        </p:nvSpPr>
        <p:spPr bwMode="auto">
          <a:xfrm>
            <a:off x="330822" y="681322"/>
            <a:ext cx="2689655" cy="4114800"/>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22" name="Rectangle 21">
            <a:extLst>
              <a:ext uri="{FF2B5EF4-FFF2-40B4-BE49-F238E27FC236}">
                <a16:creationId xmlns:a16="http://schemas.microsoft.com/office/drawing/2014/main" id="{E0771F18-0DB9-408A-AFE0-7B3FE67205DB}"/>
              </a:ext>
            </a:extLst>
          </p:cNvPr>
          <p:cNvSpPr/>
          <p:nvPr/>
        </p:nvSpPr>
        <p:spPr bwMode="auto">
          <a:xfrm>
            <a:off x="3205828" y="681322"/>
            <a:ext cx="2689655" cy="4114800"/>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23" name="Rectangle 22">
            <a:extLst>
              <a:ext uri="{FF2B5EF4-FFF2-40B4-BE49-F238E27FC236}">
                <a16:creationId xmlns:a16="http://schemas.microsoft.com/office/drawing/2014/main" id="{03007FCD-2987-4D1B-8D01-4890578B9AC8}"/>
              </a:ext>
            </a:extLst>
          </p:cNvPr>
          <p:cNvSpPr/>
          <p:nvPr/>
        </p:nvSpPr>
        <p:spPr bwMode="auto">
          <a:xfrm>
            <a:off x="6142618" y="681322"/>
            <a:ext cx="2689655" cy="4114800"/>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24" name="Rectangle 23">
            <a:extLst>
              <a:ext uri="{FF2B5EF4-FFF2-40B4-BE49-F238E27FC236}">
                <a16:creationId xmlns:a16="http://schemas.microsoft.com/office/drawing/2014/main" id="{BE450A30-727A-4491-AEA3-8F09FEDB1946}"/>
              </a:ext>
            </a:extLst>
          </p:cNvPr>
          <p:cNvSpPr/>
          <p:nvPr/>
        </p:nvSpPr>
        <p:spPr bwMode="auto">
          <a:xfrm>
            <a:off x="9171523" y="691424"/>
            <a:ext cx="2689655" cy="4114800"/>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pic>
        <p:nvPicPr>
          <p:cNvPr id="26" name="Picture 25" descr="A picture containing person, blue, posing, hairpiece&#10;&#10;Description automatically generated">
            <a:extLst>
              <a:ext uri="{FF2B5EF4-FFF2-40B4-BE49-F238E27FC236}">
                <a16:creationId xmlns:a16="http://schemas.microsoft.com/office/drawing/2014/main" id="{C96DED4D-77BE-4A53-BC82-6EB50F80D923}"/>
              </a:ext>
            </a:extLst>
          </p:cNvPr>
          <p:cNvPicPr>
            <a:picLocks noChangeAspect="1"/>
          </p:cNvPicPr>
          <p:nvPr/>
        </p:nvPicPr>
        <p:blipFill>
          <a:blip r:embed="rId2"/>
          <a:stretch>
            <a:fillRect/>
          </a:stretch>
        </p:blipFill>
        <p:spPr>
          <a:xfrm>
            <a:off x="549126" y="986123"/>
            <a:ext cx="2286000" cy="3200400"/>
          </a:xfrm>
          <a:prstGeom prst="rect">
            <a:avLst/>
          </a:prstGeom>
        </p:spPr>
      </p:pic>
      <p:pic>
        <p:nvPicPr>
          <p:cNvPr id="27" name="Picture 26">
            <a:extLst>
              <a:ext uri="{FF2B5EF4-FFF2-40B4-BE49-F238E27FC236}">
                <a16:creationId xmlns:a16="http://schemas.microsoft.com/office/drawing/2014/main" id="{AB76E476-C481-448A-A82B-72E54D916F6A}"/>
              </a:ext>
            </a:extLst>
          </p:cNvPr>
          <p:cNvPicPr>
            <a:picLocks noChangeAspect="1"/>
          </p:cNvPicPr>
          <p:nvPr/>
        </p:nvPicPr>
        <p:blipFill>
          <a:blip r:embed="rId3"/>
          <a:stretch>
            <a:fillRect/>
          </a:stretch>
        </p:blipFill>
        <p:spPr>
          <a:xfrm>
            <a:off x="6266185" y="986123"/>
            <a:ext cx="2474677" cy="3291560"/>
          </a:xfrm>
          <a:prstGeom prst="rect">
            <a:avLst/>
          </a:prstGeom>
        </p:spPr>
      </p:pic>
      <p:sp>
        <p:nvSpPr>
          <p:cNvPr id="29" name="Rectangle 28">
            <a:extLst>
              <a:ext uri="{FF2B5EF4-FFF2-40B4-BE49-F238E27FC236}">
                <a16:creationId xmlns:a16="http://schemas.microsoft.com/office/drawing/2014/main" id="{9A5D44C5-3C04-46F0-8E8F-5EECC98651DB}"/>
              </a:ext>
            </a:extLst>
          </p:cNvPr>
          <p:cNvSpPr/>
          <p:nvPr/>
        </p:nvSpPr>
        <p:spPr>
          <a:xfrm>
            <a:off x="9329351" y="788577"/>
            <a:ext cx="2531827" cy="4524315"/>
          </a:xfrm>
          <a:prstGeom prst="rect">
            <a:avLst/>
          </a:prstGeom>
          <a:solidFill>
            <a:schemeClr val="bg2">
              <a:lumMod val="90000"/>
            </a:schemeClr>
          </a:solidFill>
        </p:spPr>
        <p:txBody>
          <a:bodyPr wrap="square">
            <a:spAutoFit/>
          </a:bodyPr>
          <a:lstStyle/>
          <a:p>
            <a:r>
              <a:rPr lang="en-US" sz="1800" dirty="0">
                <a:latin typeface="Times New Roman" panose="02020603050405020304" pitchFamily="18" charset="0"/>
                <a:cs typeface="Times New Roman" panose="02020603050405020304" pitchFamily="18" charset="0"/>
              </a:rPr>
              <a:t>Tracy Hobson has been a nurse for 24 years practicing in the community in Public Health and a Hepatitis C Treatment Nurse. Her background includes working with marginalized populations, harm reduction, focusing on treatment of STBBI's, substance use and mental health, health equity and health advocacy for clients.</a:t>
            </a:r>
            <a:endParaRPr lang="en-US" sz="1800" b="0" i="0" dirty="0">
              <a:effectLst/>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8D700373-9425-4F06-B586-147F8E3A66B4}"/>
              </a:ext>
            </a:extLst>
          </p:cNvPr>
          <p:cNvSpPr/>
          <p:nvPr/>
        </p:nvSpPr>
        <p:spPr>
          <a:xfrm>
            <a:off x="3441166" y="996062"/>
            <a:ext cx="2531827" cy="3416320"/>
          </a:xfrm>
          <a:prstGeom prst="rect">
            <a:avLst/>
          </a:prstGeom>
          <a:solidFill>
            <a:schemeClr val="bg2">
              <a:lumMod val="90000"/>
            </a:schemeClr>
          </a:solidFill>
        </p:spPr>
        <p:txBody>
          <a:bodyPr wrap="square">
            <a:spAutoFit/>
          </a:bodyPr>
          <a:lstStyle/>
          <a:p>
            <a:r>
              <a:rPr lang="en-US" sz="1800" dirty="0">
                <a:latin typeface="Times New Roman" panose="02020603050405020304" pitchFamily="18" charset="0"/>
                <a:cs typeface="Times New Roman" panose="02020603050405020304" pitchFamily="18" charset="0"/>
              </a:rPr>
              <a:t>Ahnyel Burkes has been a nurse for 8 years. </a:t>
            </a:r>
            <a:r>
              <a:rPr lang="en-US" sz="1800" b="0" i="0" dirty="0">
                <a:effectLst/>
                <a:latin typeface="Times New Roman" panose="02020603050405020304" pitchFamily="18" charset="0"/>
                <a:cs typeface="Times New Roman" panose="02020603050405020304" pitchFamily="18" charset="0"/>
              </a:rPr>
              <a:t>She is the Director </a:t>
            </a:r>
            <a:r>
              <a:rPr lang="en-US" sz="1800" dirty="0">
                <a:latin typeface="Times New Roman" panose="02020603050405020304" pitchFamily="18" charset="0"/>
                <a:cs typeface="Times New Roman" panose="02020603050405020304" pitchFamily="18" charset="0"/>
              </a:rPr>
              <a:t>of Health Policy and Advocacy for the Louisiana State Nurses Association. She has experience in Medical Surgical ,Telemetry , Progressive Care, , Stepdown Care, System Quality and Post-Acute Care .</a:t>
            </a:r>
            <a:endParaRPr lang="en-US" sz="1800" b="0" i="0" dirty="0">
              <a:effectLst/>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6C5E65CE-A9BB-49EB-AED9-97BF3F301F3B}"/>
              </a:ext>
            </a:extLst>
          </p:cNvPr>
          <p:cNvSpPr txBox="1"/>
          <p:nvPr/>
        </p:nvSpPr>
        <p:spPr>
          <a:xfrm>
            <a:off x="292507" y="4409677"/>
            <a:ext cx="2913321" cy="276999"/>
          </a:xfrm>
          <a:prstGeom prst="rect">
            <a:avLst/>
          </a:prstGeom>
          <a:solidFill>
            <a:schemeClr val="bg1"/>
          </a:solidFill>
        </p:spPr>
        <p:txBody>
          <a:bodyPr wrap="square" lIns="0" tIns="0" rIns="0" bIns="0" rtlCol="0">
            <a:spAutoFit/>
          </a:bodyPr>
          <a:lstStyle/>
          <a:p>
            <a:pPr algn="l"/>
            <a:r>
              <a:rPr lang="en-US" sz="1800" dirty="0"/>
              <a:t>Ahnyel Burkes, DNP, RN-BC</a:t>
            </a:r>
          </a:p>
        </p:txBody>
      </p:sp>
      <p:sp>
        <p:nvSpPr>
          <p:cNvPr id="32" name="TextBox 31">
            <a:extLst>
              <a:ext uri="{FF2B5EF4-FFF2-40B4-BE49-F238E27FC236}">
                <a16:creationId xmlns:a16="http://schemas.microsoft.com/office/drawing/2014/main" id="{EF258CD3-4F35-4CFF-A056-1FF8E98414C7}"/>
              </a:ext>
            </a:extLst>
          </p:cNvPr>
          <p:cNvSpPr txBox="1"/>
          <p:nvPr/>
        </p:nvSpPr>
        <p:spPr>
          <a:xfrm>
            <a:off x="6030784" y="4443984"/>
            <a:ext cx="2913321" cy="276999"/>
          </a:xfrm>
          <a:prstGeom prst="rect">
            <a:avLst/>
          </a:prstGeom>
          <a:solidFill>
            <a:schemeClr val="bg1"/>
          </a:solidFill>
        </p:spPr>
        <p:txBody>
          <a:bodyPr wrap="square" lIns="0" tIns="0" rIns="0" bIns="0" rtlCol="0">
            <a:spAutoFit/>
          </a:bodyPr>
          <a:lstStyle/>
          <a:p>
            <a:pPr algn="ctr"/>
            <a:r>
              <a:rPr lang="en-US" sz="1800" dirty="0">
                <a:latin typeface="+mj-lt"/>
                <a:cs typeface="Times New Roman" panose="02020603050405020304" pitchFamily="18" charset="0"/>
              </a:rPr>
              <a:t>Tracy Hobson</a:t>
            </a:r>
            <a:endParaRPr lang="en-US" sz="1800" dirty="0">
              <a:solidFill>
                <a:schemeClr val="tx2"/>
              </a:solidFill>
              <a:latin typeface="+mj-lt"/>
            </a:endParaRPr>
          </a:p>
        </p:txBody>
      </p:sp>
      <p:sp>
        <p:nvSpPr>
          <p:cNvPr id="33" name="TextBox 32">
            <a:extLst>
              <a:ext uri="{FF2B5EF4-FFF2-40B4-BE49-F238E27FC236}">
                <a16:creationId xmlns:a16="http://schemas.microsoft.com/office/drawing/2014/main" id="{94EB1F36-E9C1-4EE1-B57D-5F08908F24F3}"/>
              </a:ext>
            </a:extLst>
          </p:cNvPr>
          <p:cNvSpPr txBox="1"/>
          <p:nvPr/>
        </p:nvSpPr>
        <p:spPr>
          <a:xfrm>
            <a:off x="10458893" y="168643"/>
            <a:ext cx="1733107" cy="307777"/>
          </a:xfrm>
          <a:prstGeom prst="rect">
            <a:avLst/>
          </a:prstGeom>
          <a:noFill/>
        </p:spPr>
        <p:txBody>
          <a:bodyPr wrap="square" lIns="0" tIns="0" rIns="0" bIns="0" rtlCol="0">
            <a:spAutoFit/>
          </a:bodyPr>
          <a:lstStyle/>
          <a:p>
            <a:pPr algn="l"/>
            <a:r>
              <a:rPr lang="en-US" sz="2000" dirty="0"/>
              <a:t>Team (3.05)</a:t>
            </a:r>
          </a:p>
        </p:txBody>
      </p:sp>
    </p:spTree>
    <p:extLst>
      <p:ext uri="{BB962C8B-B14F-4D97-AF65-F5344CB8AC3E}">
        <p14:creationId xmlns:p14="http://schemas.microsoft.com/office/powerpoint/2010/main" val="428494137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273B2B2-AB9F-422D-A291-4DB7454EFBEA}"/>
              </a:ext>
            </a:extLst>
          </p:cNvPr>
          <p:cNvSpPr>
            <a:spLocks noGrp="1"/>
          </p:cNvSpPr>
          <p:nvPr>
            <p:ph type="title"/>
          </p:nvPr>
        </p:nvSpPr>
        <p:spPr>
          <a:xfrm>
            <a:off x="561483" y="81674"/>
            <a:ext cx="10141527" cy="461665"/>
          </a:xfrm>
        </p:spPr>
        <p:txBody>
          <a:bodyPr/>
          <a:lstStyle/>
          <a:p>
            <a:r>
              <a:rPr lang="en-US" dirty="0"/>
              <a:t>Nurse On Call Team - </a:t>
            </a:r>
          </a:p>
        </p:txBody>
      </p:sp>
      <p:sp>
        <p:nvSpPr>
          <p:cNvPr id="12" name="Slide Number Placeholder 11">
            <a:extLst>
              <a:ext uri="{FF2B5EF4-FFF2-40B4-BE49-F238E27FC236}">
                <a16:creationId xmlns:a16="http://schemas.microsoft.com/office/drawing/2014/main" id="{D36C66E3-B871-48FB-A8CB-98C56BDF4131}"/>
              </a:ext>
            </a:extLst>
          </p:cNvPr>
          <p:cNvSpPr>
            <a:spLocks noGrp="1"/>
          </p:cNvSpPr>
          <p:nvPr>
            <p:ph type="sldNum" sz="quarter" idx="28"/>
          </p:nvPr>
        </p:nvSpPr>
        <p:spPr/>
        <p:txBody>
          <a:bodyPr/>
          <a:lstStyle/>
          <a:p>
            <a:fld id="{AD816501-AAE5-214E-B100-00C3DC5F5E3F}" type="slidenum">
              <a:rPr lang="en-US" smtClean="0"/>
              <a:pPr/>
              <a:t>13</a:t>
            </a:fld>
            <a:endParaRPr lang="en-US" dirty="0"/>
          </a:p>
        </p:txBody>
      </p:sp>
      <p:sp>
        <p:nvSpPr>
          <p:cNvPr id="21" name="Rectangle 20">
            <a:extLst>
              <a:ext uri="{FF2B5EF4-FFF2-40B4-BE49-F238E27FC236}">
                <a16:creationId xmlns:a16="http://schemas.microsoft.com/office/drawing/2014/main" id="{3ECDEC01-CDCC-49C2-83F7-DF9AB2E9BCE1}"/>
              </a:ext>
            </a:extLst>
          </p:cNvPr>
          <p:cNvSpPr/>
          <p:nvPr/>
        </p:nvSpPr>
        <p:spPr bwMode="auto">
          <a:xfrm>
            <a:off x="330822" y="681322"/>
            <a:ext cx="2689655" cy="4114800"/>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22" name="Rectangle 21">
            <a:extLst>
              <a:ext uri="{FF2B5EF4-FFF2-40B4-BE49-F238E27FC236}">
                <a16:creationId xmlns:a16="http://schemas.microsoft.com/office/drawing/2014/main" id="{E0771F18-0DB9-408A-AFE0-7B3FE67205DB}"/>
              </a:ext>
            </a:extLst>
          </p:cNvPr>
          <p:cNvSpPr/>
          <p:nvPr/>
        </p:nvSpPr>
        <p:spPr bwMode="auto">
          <a:xfrm>
            <a:off x="3205828" y="681322"/>
            <a:ext cx="2689655" cy="4114800"/>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23" name="Rectangle 22">
            <a:extLst>
              <a:ext uri="{FF2B5EF4-FFF2-40B4-BE49-F238E27FC236}">
                <a16:creationId xmlns:a16="http://schemas.microsoft.com/office/drawing/2014/main" id="{03007FCD-2987-4D1B-8D01-4890578B9AC8}"/>
              </a:ext>
            </a:extLst>
          </p:cNvPr>
          <p:cNvSpPr/>
          <p:nvPr/>
        </p:nvSpPr>
        <p:spPr bwMode="auto">
          <a:xfrm>
            <a:off x="6142618" y="681322"/>
            <a:ext cx="2689655" cy="4114800"/>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24" name="Rectangle 23">
            <a:extLst>
              <a:ext uri="{FF2B5EF4-FFF2-40B4-BE49-F238E27FC236}">
                <a16:creationId xmlns:a16="http://schemas.microsoft.com/office/drawing/2014/main" id="{BE450A30-727A-4491-AEA3-8F09FEDB1946}"/>
              </a:ext>
            </a:extLst>
          </p:cNvPr>
          <p:cNvSpPr/>
          <p:nvPr/>
        </p:nvSpPr>
        <p:spPr bwMode="auto">
          <a:xfrm>
            <a:off x="9202975" y="681322"/>
            <a:ext cx="2689655" cy="4114800"/>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pic>
        <p:nvPicPr>
          <p:cNvPr id="28" name="Picture 27">
            <a:extLst>
              <a:ext uri="{FF2B5EF4-FFF2-40B4-BE49-F238E27FC236}">
                <a16:creationId xmlns:a16="http://schemas.microsoft.com/office/drawing/2014/main" id="{6BC3B942-B1CA-4716-AE34-EDD8560744F4}"/>
              </a:ext>
            </a:extLst>
          </p:cNvPr>
          <p:cNvPicPr>
            <a:picLocks noChangeAspect="1"/>
          </p:cNvPicPr>
          <p:nvPr/>
        </p:nvPicPr>
        <p:blipFill rotWithShape="1">
          <a:blip r:embed="rId2"/>
          <a:srcRect l="1360" r="3165"/>
          <a:stretch/>
        </p:blipFill>
        <p:spPr>
          <a:xfrm>
            <a:off x="466013" y="1194127"/>
            <a:ext cx="2492680" cy="3089189"/>
          </a:xfrm>
          <a:prstGeom prst="rect">
            <a:avLst/>
          </a:prstGeom>
        </p:spPr>
      </p:pic>
      <p:pic>
        <p:nvPicPr>
          <p:cNvPr id="2" name="Picture 1">
            <a:extLst>
              <a:ext uri="{FF2B5EF4-FFF2-40B4-BE49-F238E27FC236}">
                <a16:creationId xmlns:a16="http://schemas.microsoft.com/office/drawing/2014/main" id="{B3ADFC39-7618-4976-AD29-CF2FF9FF2011}"/>
              </a:ext>
            </a:extLst>
          </p:cNvPr>
          <p:cNvPicPr>
            <a:picLocks noChangeAspect="1"/>
          </p:cNvPicPr>
          <p:nvPr/>
        </p:nvPicPr>
        <p:blipFill rotWithShape="1">
          <a:blip r:embed="rId3"/>
          <a:srcRect l="16408" r="17175"/>
          <a:stretch/>
        </p:blipFill>
        <p:spPr>
          <a:xfrm>
            <a:off x="6204401" y="1070559"/>
            <a:ext cx="2566088" cy="3212757"/>
          </a:xfrm>
          <a:prstGeom prst="rect">
            <a:avLst/>
          </a:prstGeom>
        </p:spPr>
      </p:pic>
      <p:sp>
        <p:nvSpPr>
          <p:cNvPr id="13" name="Rectangle 12">
            <a:extLst>
              <a:ext uri="{FF2B5EF4-FFF2-40B4-BE49-F238E27FC236}">
                <a16:creationId xmlns:a16="http://schemas.microsoft.com/office/drawing/2014/main" id="{B2C3C722-7CD9-45F0-AA0C-5CC53B72F704}"/>
              </a:ext>
            </a:extLst>
          </p:cNvPr>
          <p:cNvSpPr/>
          <p:nvPr/>
        </p:nvSpPr>
        <p:spPr>
          <a:xfrm>
            <a:off x="9329351" y="788577"/>
            <a:ext cx="2531827" cy="3139321"/>
          </a:xfrm>
          <a:prstGeom prst="rect">
            <a:avLst/>
          </a:prstGeom>
          <a:solidFill>
            <a:schemeClr val="bg2">
              <a:lumMod val="90000"/>
            </a:schemeClr>
          </a:solidFill>
        </p:spPr>
        <p:txBody>
          <a:bodyPr wrap="square">
            <a:spAutoFit/>
          </a:bodyPr>
          <a:lstStyle/>
          <a:p>
            <a:r>
              <a:rPr lang="en-US" sz="1800" dirty="0" err="1">
                <a:latin typeface="Times New Roman" panose="02020603050405020304" pitchFamily="18" charset="0"/>
                <a:cs typeface="Times New Roman" panose="02020603050405020304" pitchFamily="18" charset="0"/>
              </a:rPr>
              <a:t>Azalia</a:t>
            </a:r>
            <a:r>
              <a:rPr lang="en-US" sz="1800" dirty="0">
                <a:latin typeface="Times New Roman" panose="02020603050405020304" pitchFamily="18" charset="0"/>
                <a:cs typeface="Times New Roman" panose="02020603050405020304" pitchFamily="18" charset="0"/>
              </a:rPr>
              <a:t> is a rising 2nd Year Biomedical Engineering major at the Georgia Institute of Technology from Austin, Texas. She is studying with a Pre-Research concentration and is excited about the future of innovation within the Healthcare Industry. </a:t>
            </a:r>
            <a:endParaRPr lang="en-US" sz="1800" b="0" i="0" dirty="0">
              <a:effectLst/>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8D90E0F2-033B-4EE2-8254-2E7D336A8196}"/>
              </a:ext>
            </a:extLst>
          </p:cNvPr>
          <p:cNvSpPr/>
          <p:nvPr/>
        </p:nvSpPr>
        <p:spPr>
          <a:xfrm>
            <a:off x="3329395" y="879193"/>
            <a:ext cx="2531827" cy="2308324"/>
          </a:xfrm>
          <a:prstGeom prst="rect">
            <a:avLst/>
          </a:prstGeom>
          <a:solidFill>
            <a:schemeClr val="bg2">
              <a:lumMod val="90000"/>
            </a:schemeClr>
          </a:solidFill>
        </p:spPr>
        <p:txBody>
          <a:bodyPr wrap="square">
            <a:spAutoFit/>
          </a:bodyPr>
          <a:lstStyle/>
          <a:p>
            <a:r>
              <a:rPr lang="en-US" sz="1800" dirty="0">
                <a:latin typeface="Times New Roman" panose="02020603050405020304" pitchFamily="18" charset="0"/>
                <a:cs typeface="Times New Roman" panose="02020603050405020304" pitchFamily="18" charset="0"/>
              </a:rPr>
              <a:t>Cicely Cyphers, RN, MSN has approximately 20 years nursing experience comprised with areas of focus in Obstetrics/Gynecology, Population Health and Home Health.</a:t>
            </a:r>
            <a:endParaRPr lang="en-US" sz="1800" b="0" i="0" dirty="0">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C9D6DF5-CDEE-4F46-AD97-E8DDA729137A}"/>
              </a:ext>
            </a:extLst>
          </p:cNvPr>
          <p:cNvSpPr/>
          <p:nvPr/>
        </p:nvSpPr>
        <p:spPr>
          <a:xfrm>
            <a:off x="292733" y="4355053"/>
            <a:ext cx="2839239" cy="369332"/>
          </a:xfrm>
          <a:prstGeom prst="rect">
            <a:avLst/>
          </a:prstGeom>
          <a:solidFill>
            <a:schemeClr val="bg1"/>
          </a:solidFill>
        </p:spPr>
        <p:txBody>
          <a:bodyPr wrap="none">
            <a:spAutoFit/>
          </a:bodyPr>
          <a:lstStyle/>
          <a:p>
            <a:r>
              <a:rPr lang="en-US" sz="1800" dirty="0">
                <a:latin typeface="+mn-lt"/>
              </a:rPr>
              <a:t>Cicely Cyphers, RN, MSN</a:t>
            </a:r>
          </a:p>
        </p:txBody>
      </p:sp>
      <p:sp>
        <p:nvSpPr>
          <p:cNvPr id="17" name="Rectangle 16">
            <a:extLst>
              <a:ext uri="{FF2B5EF4-FFF2-40B4-BE49-F238E27FC236}">
                <a16:creationId xmlns:a16="http://schemas.microsoft.com/office/drawing/2014/main" id="{0BA25F1D-3582-47CA-8C41-96EF15590889}"/>
              </a:ext>
            </a:extLst>
          </p:cNvPr>
          <p:cNvSpPr/>
          <p:nvPr/>
        </p:nvSpPr>
        <p:spPr>
          <a:xfrm>
            <a:off x="6619258" y="4354463"/>
            <a:ext cx="1736373" cy="369332"/>
          </a:xfrm>
          <a:prstGeom prst="rect">
            <a:avLst/>
          </a:prstGeom>
          <a:solidFill>
            <a:schemeClr val="bg1"/>
          </a:solidFill>
        </p:spPr>
        <p:txBody>
          <a:bodyPr wrap="none">
            <a:spAutoFit/>
          </a:bodyPr>
          <a:lstStyle/>
          <a:p>
            <a:r>
              <a:rPr lang="en-US" sz="1800" dirty="0" err="1">
                <a:latin typeface="+mn-lt"/>
              </a:rPr>
              <a:t>Azalia</a:t>
            </a:r>
            <a:r>
              <a:rPr lang="en-US" sz="1800" dirty="0">
                <a:latin typeface="+mn-lt"/>
              </a:rPr>
              <a:t> Cyphers</a:t>
            </a:r>
          </a:p>
        </p:txBody>
      </p:sp>
      <p:sp>
        <p:nvSpPr>
          <p:cNvPr id="18" name="TextBox 17">
            <a:extLst>
              <a:ext uri="{FF2B5EF4-FFF2-40B4-BE49-F238E27FC236}">
                <a16:creationId xmlns:a16="http://schemas.microsoft.com/office/drawing/2014/main" id="{AFFC013C-0F21-4E41-B142-5997687614AF}"/>
              </a:ext>
            </a:extLst>
          </p:cNvPr>
          <p:cNvSpPr txBox="1"/>
          <p:nvPr/>
        </p:nvSpPr>
        <p:spPr>
          <a:xfrm>
            <a:off x="10458893" y="168643"/>
            <a:ext cx="1733107" cy="307777"/>
          </a:xfrm>
          <a:prstGeom prst="rect">
            <a:avLst/>
          </a:prstGeom>
          <a:noFill/>
        </p:spPr>
        <p:txBody>
          <a:bodyPr wrap="square" lIns="0" tIns="0" rIns="0" bIns="0" rtlCol="0">
            <a:spAutoFit/>
          </a:bodyPr>
          <a:lstStyle/>
          <a:p>
            <a:pPr algn="l"/>
            <a:r>
              <a:rPr lang="en-US" sz="2000" dirty="0"/>
              <a:t>Team (3.05)</a:t>
            </a:r>
          </a:p>
        </p:txBody>
      </p:sp>
    </p:spTree>
    <p:extLst>
      <p:ext uri="{BB962C8B-B14F-4D97-AF65-F5344CB8AC3E}">
        <p14:creationId xmlns:p14="http://schemas.microsoft.com/office/powerpoint/2010/main" val="6644978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F8A769D-0500-42B3-8ADF-8394366278AA}"/>
              </a:ext>
            </a:extLst>
          </p:cNvPr>
          <p:cNvSpPr>
            <a:spLocks noGrp="1"/>
          </p:cNvSpPr>
          <p:nvPr>
            <p:ph type="title"/>
          </p:nvPr>
        </p:nvSpPr>
        <p:spPr>
          <a:xfrm>
            <a:off x="609599" y="378458"/>
            <a:ext cx="10141527" cy="461665"/>
          </a:xfrm>
        </p:spPr>
        <p:txBody>
          <a:bodyPr wrap="square" anchor="t">
            <a:normAutofit/>
          </a:bodyPr>
          <a:lstStyle/>
          <a:p>
            <a:r>
              <a:rPr lang="en-US" dirty="0"/>
              <a:t>Questions?</a:t>
            </a:r>
          </a:p>
        </p:txBody>
      </p:sp>
      <p:sp>
        <p:nvSpPr>
          <p:cNvPr id="12" name="Slide Number Placeholder 11">
            <a:extLst>
              <a:ext uri="{FF2B5EF4-FFF2-40B4-BE49-F238E27FC236}">
                <a16:creationId xmlns:a16="http://schemas.microsoft.com/office/drawing/2014/main" id="{A43C3BD8-B8B6-4B72-AD32-0E3448B59FE3}"/>
              </a:ext>
            </a:extLst>
          </p:cNvPr>
          <p:cNvSpPr>
            <a:spLocks noGrp="1"/>
          </p:cNvSpPr>
          <p:nvPr>
            <p:ph type="sldNum" sz="quarter" idx="21"/>
          </p:nvPr>
        </p:nvSpPr>
        <p:spPr>
          <a:xfrm>
            <a:off x="11200047" y="6260570"/>
            <a:ext cx="454400" cy="333375"/>
          </a:xfrm>
        </p:spPr>
        <p:txBody>
          <a:bodyPr anchor="ctr">
            <a:normAutofit/>
          </a:bodyPr>
          <a:lstStyle/>
          <a:p>
            <a:fld id="{AD816501-AAE5-214E-B100-00C3DC5F5E3F}" type="slidenum">
              <a:rPr lang="en-US" smtClean="0"/>
              <a:pPr/>
              <a:t>14</a:t>
            </a:fld>
            <a:endParaRPr lang="en-US" dirty="0"/>
          </a:p>
        </p:txBody>
      </p:sp>
      <p:pic>
        <p:nvPicPr>
          <p:cNvPr id="14" name="Graphic 13" descr="Questions">
            <a:extLst>
              <a:ext uri="{FF2B5EF4-FFF2-40B4-BE49-F238E27FC236}">
                <a16:creationId xmlns:a16="http://schemas.microsoft.com/office/drawing/2014/main" id="{67526A38-0737-4592-9826-CA8CDF065F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92880" y="1325880"/>
            <a:ext cx="4206240" cy="4206240"/>
          </a:xfrm>
          <a:prstGeom prst="rect">
            <a:avLst/>
          </a:prstGeom>
        </p:spPr>
      </p:pic>
      <p:sp>
        <p:nvSpPr>
          <p:cNvPr id="15" name="TextBox 14">
            <a:extLst>
              <a:ext uri="{FF2B5EF4-FFF2-40B4-BE49-F238E27FC236}">
                <a16:creationId xmlns:a16="http://schemas.microsoft.com/office/drawing/2014/main" id="{1BE262E7-818B-483A-8756-393FD3C739DF}"/>
              </a:ext>
            </a:extLst>
          </p:cNvPr>
          <p:cNvSpPr txBox="1"/>
          <p:nvPr/>
        </p:nvSpPr>
        <p:spPr>
          <a:xfrm>
            <a:off x="10458893" y="168643"/>
            <a:ext cx="1733107" cy="307777"/>
          </a:xfrm>
          <a:prstGeom prst="rect">
            <a:avLst/>
          </a:prstGeom>
          <a:noFill/>
        </p:spPr>
        <p:txBody>
          <a:bodyPr wrap="square" lIns="0" tIns="0" rIns="0" bIns="0" rtlCol="0">
            <a:spAutoFit/>
          </a:bodyPr>
          <a:lstStyle/>
          <a:p>
            <a:pPr algn="l"/>
            <a:r>
              <a:rPr lang="en-US" sz="2000" dirty="0"/>
              <a:t>Team (3.05)</a:t>
            </a:r>
          </a:p>
        </p:txBody>
      </p:sp>
    </p:spTree>
    <p:extLst>
      <p:ext uri="{BB962C8B-B14F-4D97-AF65-F5344CB8AC3E}">
        <p14:creationId xmlns:p14="http://schemas.microsoft.com/office/powerpoint/2010/main" val="28886437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EC225C1-C665-5447-8B2A-9BC215B60962}"/>
              </a:ext>
            </a:extLst>
          </p:cNvPr>
          <p:cNvPicPr>
            <a:picLocks noChangeAspect="1"/>
          </p:cNvPicPr>
          <p:nvPr/>
        </p:nvPicPr>
        <p:blipFill rotWithShape="1">
          <a:blip r:embed="rId4"/>
          <a:srcRect l="45895" b="4898"/>
          <a:stretch/>
        </p:blipFill>
        <p:spPr>
          <a:xfrm>
            <a:off x="243777" y="478742"/>
            <a:ext cx="11948223" cy="5261657"/>
          </a:xfrm>
          <a:prstGeom prst="rect">
            <a:avLst/>
          </a:prstGeom>
        </p:spPr>
      </p:pic>
      <p:sp>
        <p:nvSpPr>
          <p:cNvPr id="3" name="TextBox 2">
            <a:extLst>
              <a:ext uri="{FF2B5EF4-FFF2-40B4-BE49-F238E27FC236}">
                <a16:creationId xmlns:a16="http://schemas.microsoft.com/office/drawing/2014/main" id="{84D666F9-2AB4-420D-B771-9D59483CF0F0}"/>
              </a:ext>
            </a:extLst>
          </p:cNvPr>
          <p:cNvSpPr txBox="1"/>
          <p:nvPr/>
        </p:nvSpPr>
        <p:spPr>
          <a:xfrm>
            <a:off x="10458893" y="168643"/>
            <a:ext cx="1733107" cy="307777"/>
          </a:xfrm>
          <a:prstGeom prst="rect">
            <a:avLst/>
          </a:prstGeom>
          <a:noFill/>
        </p:spPr>
        <p:txBody>
          <a:bodyPr wrap="square" lIns="0" tIns="0" rIns="0" bIns="0" rtlCol="0">
            <a:spAutoFit/>
          </a:bodyPr>
          <a:lstStyle/>
          <a:p>
            <a:pPr algn="l"/>
            <a:r>
              <a:rPr lang="en-US" sz="2000" dirty="0">
                <a:solidFill>
                  <a:schemeClr val="bg1"/>
                </a:solidFill>
              </a:rPr>
              <a:t>Team (3.05)</a:t>
            </a:r>
          </a:p>
        </p:txBody>
      </p:sp>
    </p:spTree>
    <p:custDataLst>
      <p:tags r:id="rId1"/>
    </p:custDataLst>
    <p:extLst>
      <p:ext uri="{BB962C8B-B14F-4D97-AF65-F5344CB8AC3E}">
        <p14:creationId xmlns:p14="http://schemas.microsoft.com/office/powerpoint/2010/main" val="37675632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Nurse On Call</a:t>
            </a:r>
          </a:p>
        </p:txBody>
      </p:sp>
      <p:sp>
        <p:nvSpPr>
          <p:cNvPr id="4" name="Text Placeholder 3"/>
          <p:cNvSpPr>
            <a:spLocks noGrp="1"/>
          </p:cNvSpPr>
          <p:nvPr>
            <p:ph type="body" sz="quarter" idx="10"/>
          </p:nvPr>
        </p:nvSpPr>
        <p:spPr/>
        <p:txBody>
          <a:bodyPr/>
          <a:lstStyle/>
          <a:p>
            <a:r>
              <a:rPr lang="en-US" dirty="0"/>
              <a:t>5/16/2021</a:t>
            </a:r>
          </a:p>
        </p:txBody>
      </p:sp>
      <p:pic>
        <p:nvPicPr>
          <p:cNvPr id="7" name="Picture 6">
            <a:extLst>
              <a:ext uri="{FF2B5EF4-FFF2-40B4-BE49-F238E27FC236}">
                <a16:creationId xmlns:a16="http://schemas.microsoft.com/office/drawing/2014/main" id="{D1C5E03B-5493-4A92-AA4A-3CB807B9DD0C}"/>
              </a:ext>
            </a:extLst>
          </p:cNvPr>
          <p:cNvPicPr>
            <a:picLocks noChangeAspect="1"/>
          </p:cNvPicPr>
          <p:nvPr/>
        </p:nvPicPr>
        <p:blipFill>
          <a:blip r:embed="rId4"/>
          <a:stretch>
            <a:fillRect/>
          </a:stretch>
        </p:blipFill>
        <p:spPr>
          <a:xfrm>
            <a:off x="4707925" y="330440"/>
            <a:ext cx="7182820" cy="4015396"/>
          </a:xfrm>
          <a:prstGeom prst="rect">
            <a:avLst/>
          </a:prstGeom>
        </p:spPr>
      </p:pic>
      <p:sp>
        <p:nvSpPr>
          <p:cNvPr id="8" name="TextBox 7">
            <a:extLst>
              <a:ext uri="{FF2B5EF4-FFF2-40B4-BE49-F238E27FC236}">
                <a16:creationId xmlns:a16="http://schemas.microsoft.com/office/drawing/2014/main" id="{52983005-D6EE-490A-9534-74700C7C2AB0}"/>
              </a:ext>
            </a:extLst>
          </p:cNvPr>
          <p:cNvSpPr txBox="1"/>
          <p:nvPr/>
        </p:nvSpPr>
        <p:spPr>
          <a:xfrm>
            <a:off x="5535691" y="3778763"/>
            <a:ext cx="6656309" cy="369332"/>
          </a:xfrm>
          <a:prstGeom prst="rect">
            <a:avLst/>
          </a:prstGeom>
          <a:noFill/>
        </p:spPr>
        <p:txBody>
          <a:bodyPr wrap="none" lIns="0" tIns="0" rIns="0" bIns="0" rtlCol="0">
            <a:spAutoFit/>
          </a:bodyPr>
          <a:lstStyle/>
          <a:p>
            <a:r>
              <a:rPr lang="en-US" sz="2400" dirty="0">
                <a:solidFill>
                  <a:schemeClr val="accent1">
                    <a:lumMod val="75000"/>
                  </a:schemeClr>
                </a:solidFill>
                <a:effectLst>
                  <a:outerShdw blurRad="38100" dist="38100" dir="2700000" algn="tl">
                    <a:srgbClr val="000000">
                      <a:alpha val="43137"/>
                    </a:srgbClr>
                  </a:outerShdw>
                </a:effectLst>
              </a:rPr>
              <a:t>A trusted voice to empower patients in their care </a:t>
            </a:r>
          </a:p>
        </p:txBody>
      </p:sp>
      <p:sp>
        <p:nvSpPr>
          <p:cNvPr id="3" name="TextBox 2">
            <a:extLst>
              <a:ext uri="{FF2B5EF4-FFF2-40B4-BE49-F238E27FC236}">
                <a16:creationId xmlns:a16="http://schemas.microsoft.com/office/drawing/2014/main" id="{25A2F37E-0026-419F-BB1F-53D913307F88}"/>
              </a:ext>
            </a:extLst>
          </p:cNvPr>
          <p:cNvSpPr txBox="1"/>
          <p:nvPr/>
        </p:nvSpPr>
        <p:spPr>
          <a:xfrm>
            <a:off x="605366" y="3601654"/>
            <a:ext cx="1733107" cy="307777"/>
          </a:xfrm>
          <a:prstGeom prst="rect">
            <a:avLst/>
          </a:prstGeom>
          <a:noFill/>
        </p:spPr>
        <p:txBody>
          <a:bodyPr wrap="square" lIns="0" tIns="0" rIns="0" bIns="0" rtlCol="0">
            <a:spAutoFit/>
          </a:bodyPr>
          <a:lstStyle/>
          <a:p>
            <a:pPr algn="l"/>
            <a:r>
              <a:rPr lang="en-US" sz="2000" dirty="0">
                <a:solidFill>
                  <a:schemeClr val="tx2"/>
                </a:solidFill>
              </a:rPr>
              <a:t>Team (3.05)</a:t>
            </a:r>
          </a:p>
        </p:txBody>
      </p:sp>
      <p:sp>
        <p:nvSpPr>
          <p:cNvPr id="9" name="TextBox 8">
            <a:extLst>
              <a:ext uri="{FF2B5EF4-FFF2-40B4-BE49-F238E27FC236}">
                <a16:creationId xmlns:a16="http://schemas.microsoft.com/office/drawing/2014/main" id="{01A11E76-BC19-4D51-BB2D-4E61991E4A2B}"/>
              </a:ext>
            </a:extLst>
          </p:cNvPr>
          <p:cNvSpPr txBox="1"/>
          <p:nvPr/>
        </p:nvSpPr>
        <p:spPr>
          <a:xfrm>
            <a:off x="10458893" y="168643"/>
            <a:ext cx="1733107" cy="307777"/>
          </a:xfrm>
          <a:prstGeom prst="rect">
            <a:avLst/>
          </a:prstGeom>
          <a:noFill/>
        </p:spPr>
        <p:txBody>
          <a:bodyPr wrap="square" lIns="0" tIns="0" rIns="0" bIns="0" rtlCol="0">
            <a:spAutoFit/>
          </a:bodyPr>
          <a:lstStyle/>
          <a:p>
            <a:pPr algn="l"/>
            <a:r>
              <a:rPr lang="en-US" sz="2000" dirty="0"/>
              <a:t>Team (3.05)</a:t>
            </a:r>
          </a:p>
        </p:txBody>
      </p:sp>
    </p:spTree>
    <p:custDataLst>
      <p:tags r:id="rId1"/>
    </p:custDataLst>
    <p:extLst>
      <p:ext uri="{BB962C8B-B14F-4D97-AF65-F5344CB8AC3E}">
        <p14:creationId xmlns:p14="http://schemas.microsoft.com/office/powerpoint/2010/main" val="7300986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5367" y="3927110"/>
            <a:ext cx="10981267" cy="1481138"/>
          </a:xfrm>
        </p:spPr>
        <p:txBody>
          <a:bodyPr wrap="square" anchor="t">
            <a:normAutofit/>
          </a:bodyPr>
          <a:lstStyle/>
          <a:p>
            <a:pPr>
              <a:spcAft>
                <a:spcPts val="600"/>
              </a:spcAft>
            </a:pPr>
            <a:r>
              <a:rPr lang="en-US" dirty="0"/>
              <a:t>– Dean </a:t>
            </a:r>
            <a:r>
              <a:rPr lang="en-US" dirty="0" err="1"/>
              <a:t>Ornish</a:t>
            </a:r>
            <a:endParaRPr lang="en-US" dirty="0"/>
          </a:p>
        </p:txBody>
      </p:sp>
      <p:sp>
        <p:nvSpPr>
          <p:cNvPr id="3" name="Title 2"/>
          <p:cNvSpPr>
            <a:spLocks noGrp="1"/>
          </p:cNvSpPr>
          <p:nvPr>
            <p:ph type="title"/>
          </p:nvPr>
        </p:nvSpPr>
        <p:spPr>
          <a:xfrm>
            <a:off x="605367" y="1532966"/>
            <a:ext cx="10981267" cy="2063311"/>
          </a:xfrm>
        </p:spPr>
        <p:txBody>
          <a:bodyPr wrap="square" anchor="b">
            <a:normAutofit/>
          </a:bodyPr>
          <a:lstStyle/>
          <a:p>
            <a:r>
              <a:rPr lang="en-US" sz="6000" dirty="0"/>
              <a:t>“An educated patient is an empowered patient”</a:t>
            </a:r>
          </a:p>
        </p:txBody>
      </p:sp>
      <p:sp>
        <p:nvSpPr>
          <p:cNvPr id="4" name="TextBox 3">
            <a:extLst>
              <a:ext uri="{FF2B5EF4-FFF2-40B4-BE49-F238E27FC236}">
                <a16:creationId xmlns:a16="http://schemas.microsoft.com/office/drawing/2014/main" id="{3D92A1B6-3A32-4E08-885F-5DF2C2744AA3}"/>
              </a:ext>
            </a:extLst>
          </p:cNvPr>
          <p:cNvSpPr txBox="1"/>
          <p:nvPr/>
        </p:nvSpPr>
        <p:spPr>
          <a:xfrm>
            <a:off x="10458893" y="168643"/>
            <a:ext cx="1733107" cy="307777"/>
          </a:xfrm>
          <a:prstGeom prst="rect">
            <a:avLst/>
          </a:prstGeom>
          <a:noFill/>
        </p:spPr>
        <p:txBody>
          <a:bodyPr wrap="square" lIns="0" tIns="0" rIns="0" bIns="0" rtlCol="0">
            <a:spAutoFit/>
          </a:bodyPr>
          <a:lstStyle/>
          <a:p>
            <a:pPr algn="l"/>
            <a:r>
              <a:rPr lang="en-US" sz="2000" dirty="0">
                <a:solidFill>
                  <a:schemeClr val="bg1"/>
                </a:solidFill>
              </a:rPr>
              <a:t>Team (3.05)</a:t>
            </a:r>
          </a:p>
        </p:txBody>
      </p:sp>
    </p:spTree>
    <p:custDataLst>
      <p:tags r:id="rId1"/>
    </p:custDataLst>
    <p:extLst>
      <p:ext uri="{BB962C8B-B14F-4D97-AF65-F5344CB8AC3E}">
        <p14:creationId xmlns:p14="http://schemas.microsoft.com/office/powerpoint/2010/main" val="3990491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90FDF36-D0C1-0940-A277-AC7DA0CF9317}"/>
              </a:ext>
            </a:extLst>
          </p:cNvPr>
          <p:cNvSpPr>
            <a:spLocks noGrp="1"/>
          </p:cNvSpPr>
          <p:nvPr>
            <p:ph type="sldNum" sz="quarter" idx="4"/>
          </p:nvPr>
        </p:nvSpPr>
        <p:spPr/>
        <p:txBody>
          <a:bodyPr/>
          <a:lstStyle/>
          <a:p>
            <a:fld id="{AD816501-AAE5-214E-B100-00C3DC5F5E3F}" type="slidenum">
              <a:rPr lang="en-US" smtClean="0"/>
              <a:pPr/>
              <a:t>5</a:t>
            </a:fld>
            <a:endParaRPr lang="en-US" dirty="0"/>
          </a:p>
        </p:txBody>
      </p:sp>
      <p:sp>
        <p:nvSpPr>
          <p:cNvPr id="6" name="Rectangle 5">
            <a:extLst>
              <a:ext uri="{FF2B5EF4-FFF2-40B4-BE49-F238E27FC236}">
                <a16:creationId xmlns:a16="http://schemas.microsoft.com/office/drawing/2014/main" id="{0A7B29CF-B49E-4433-99DD-6278A81044E9}"/>
              </a:ext>
            </a:extLst>
          </p:cNvPr>
          <p:cNvSpPr/>
          <p:nvPr/>
        </p:nvSpPr>
        <p:spPr>
          <a:xfrm>
            <a:off x="0" y="5355090"/>
            <a:ext cx="12192000" cy="1015663"/>
          </a:xfrm>
          <a:prstGeom prst="rect">
            <a:avLst/>
          </a:prstGeom>
        </p:spPr>
        <p:txBody>
          <a:bodyPr wrap="square">
            <a:spAutoFit/>
          </a:bodyPr>
          <a:lstStyle/>
          <a:p>
            <a:pPr algn="ctr"/>
            <a:r>
              <a:rPr lang="en-CA" sz="2000" dirty="0">
                <a:solidFill>
                  <a:srgbClr val="000000"/>
                </a:solidFill>
                <a:latin typeface="+mn-lt"/>
              </a:rPr>
              <a:t>“Institutional distrust is more prevalent among racial/ethnic minority and low-socioeconomic status  populations, especially African Americans; distrust is shaped by individual and collective experiences of injustice; ultimately, it is injustice that exacerbates health inequities.”</a:t>
            </a:r>
            <a:endParaRPr lang="en-US" sz="2000" dirty="0">
              <a:latin typeface="+mn-lt"/>
            </a:endParaRPr>
          </a:p>
        </p:txBody>
      </p:sp>
      <p:pic>
        <p:nvPicPr>
          <p:cNvPr id="1030" name="Picture 6">
            <a:extLst>
              <a:ext uri="{FF2B5EF4-FFF2-40B4-BE49-F238E27FC236}">
                <a16:creationId xmlns:a16="http://schemas.microsoft.com/office/drawing/2014/main" id="{4B876801-B274-4774-858F-17AFDB416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9096" y="6408554"/>
            <a:ext cx="3707539" cy="41379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A5698DC6-6E3A-450C-810C-6108BAEA9132}"/>
              </a:ext>
            </a:extLst>
          </p:cNvPr>
          <p:cNvPicPr>
            <a:picLocks noChangeAspect="1"/>
          </p:cNvPicPr>
          <p:nvPr/>
        </p:nvPicPr>
        <p:blipFill>
          <a:blip r:embed="rId4"/>
          <a:stretch>
            <a:fillRect/>
          </a:stretch>
        </p:blipFill>
        <p:spPr>
          <a:xfrm>
            <a:off x="150965" y="26261"/>
            <a:ext cx="4879056" cy="5328829"/>
          </a:xfrm>
          <a:prstGeom prst="rect">
            <a:avLst/>
          </a:prstGeom>
        </p:spPr>
      </p:pic>
      <p:pic>
        <p:nvPicPr>
          <p:cNvPr id="12" name="Picture 11">
            <a:extLst>
              <a:ext uri="{FF2B5EF4-FFF2-40B4-BE49-F238E27FC236}">
                <a16:creationId xmlns:a16="http://schemas.microsoft.com/office/drawing/2014/main" id="{D5FE21A5-63F5-4FE4-A0A7-14F33234D581}"/>
              </a:ext>
            </a:extLst>
          </p:cNvPr>
          <p:cNvPicPr>
            <a:picLocks noChangeAspect="1"/>
          </p:cNvPicPr>
          <p:nvPr/>
        </p:nvPicPr>
        <p:blipFill rotWithShape="1">
          <a:blip r:embed="rId5"/>
          <a:srcRect l="14773" r="7880"/>
          <a:stretch/>
        </p:blipFill>
        <p:spPr>
          <a:xfrm>
            <a:off x="5322725" y="511755"/>
            <a:ext cx="6718310" cy="4357841"/>
          </a:xfrm>
          <a:prstGeom prst="rect">
            <a:avLst/>
          </a:prstGeom>
        </p:spPr>
      </p:pic>
      <p:sp>
        <p:nvSpPr>
          <p:cNvPr id="16" name="TextBox 15">
            <a:extLst>
              <a:ext uri="{FF2B5EF4-FFF2-40B4-BE49-F238E27FC236}">
                <a16:creationId xmlns:a16="http://schemas.microsoft.com/office/drawing/2014/main" id="{BC2FCEAF-8784-4C09-B30F-4DA70C3A2D55}"/>
              </a:ext>
            </a:extLst>
          </p:cNvPr>
          <p:cNvSpPr txBox="1"/>
          <p:nvPr/>
        </p:nvSpPr>
        <p:spPr>
          <a:xfrm>
            <a:off x="10458893" y="168643"/>
            <a:ext cx="1733107" cy="307777"/>
          </a:xfrm>
          <a:prstGeom prst="rect">
            <a:avLst/>
          </a:prstGeom>
          <a:noFill/>
        </p:spPr>
        <p:txBody>
          <a:bodyPr wrap="square" lIns="0" tIns="0" rIns="0" bIns="0" rtlCol="0">
            <a:spAutoFit/>
          </a:bodyPr>
          <a:lstStyle/>
          <a:p>
            <a:pPr algn="l"/>
            <a:r>
              <a:rPr lang="en-US" sz="2000" dirty="0"/>
              <a:t>Team (3.05)</a:t>
            </a:r>
          </a:p>
        </p:txBody>
      </p:sp>
    </p:spTree>
    <p:extLst>
      <p:ext uri="{BB962C8B-B14F-4D97-AF65-F5344CB8AC3E}">
        <p14:creationId xmlns:p14="http://schemas.microsoft.com/office/powerpoint/2010/main" val="23507009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E3D294C-04BC-4130-952F-1ADCBA4A5E49}"/>
              </a:ext>
            </a:extLst>
          </p:cNvPr>
          <p:cNvSpPr>
            <a:spLocks noGrp="1"/>
          </p:cNvSpPr>
          <p:nvPr>
            <p:ph type="sldNum" sz="quarter" idx="21"/>
          </p:nvPr>
        </p:nvSpPr>
        <p:spPr/>
        <p:txBody>
          <a:bodyPr/>
          <a:lstStyle/>
          <a:p>
            <a:fld id="{AD816501-AAE5-214E-B100-00C3DC5F5E3F}" type="slidenum">
              <a:rPr lang="en-US" smtClean="0"/>
              <a:pPr/>
              <a:t>6</a:t>
            </a:fld>
            <a:endParaRPr lang="en-US" dirty="0"/>
          </a:p>
        </p:txBody>
      </p:sp>
      <p:pic>
        <p:nvPicPr>
          <p:cNvPr id="8" name="Content Placeholder 7">
            <a:extLst>
              <a:ext uri="{FF2B5EF4-FFF2-40B4-BE49-F238E27FC236}">
                <a16:creationId xmlns:a16="http://schemas.microsoft.com/office/drawing/2014/main" id="{43E49EEE-4D08-4621-91C7-36EA7EF4EE55}"/>
              </a:ext>
            </a:extLst>
          </p:cNvPr>
          <p:cNvPicPr>
            <a:picLocks noGrp="1" noChangeAspect="1"/>
          </p:cNvPicPr>
          <p:nvPr>
            <p:ph sz="quarter" idx="22"/>
          </p:nvPr>
        </p:nvPicPr>
        <p:blipFill rotWithShape="1">
          <a:blip r:embed="rId3"/>
          <a:srcRect r="33875"/>
          <a:stretch/>
        </p:blipFill>
        <p:spPr>
          <a:xfrm>
            <a:off x="2032424" y="293777"/>
            <a:ext cx="7853256" cy="5877062"/>
          </a:xfrm>
          <a:prstGeom prst="rect">
            <a:avLst/>
          </a:prstGeom>
        </p:spPr>
      </p:pic>
      <p:sp>
        <p:nvSpPr>
          <p:cNvPr id="12" name="Rectangle 11">
            <a:extLst>
              <a:ext uri="{FF2B5EF4-FFF2-40B4-BE49-F238E27FC236}">
                <a16:creationId xmlns:a16="http://schemas.microsoft.com/office/drawing/2014/main" id="{06B5437F-EA5F-45CE-AA60-E30034CDCDF2}"/>
              </a:ext>
            </a:extLst>
          </p:cNvPr>
          <p:cNvSpPr/>
          <p:nvPr/>
        </p:nvSpPr>
        <p:spPr>
          <a:xfrm>
            <a:off x="6017442" y="6170839"/>
            <a:ext cx="3868238" cy="338554"/>
          </a:xfrm>
          <a:prstGeom prst="rect">
            <a:avLst/>
          </a:prstGeom>
        </p:spPr>
        <p:txBody>
          <a:bodyPr wrap="none">
            <a:spAutoFit/>
          </a:bodyPr>
          <a:lstStyle/>
          <a:p>
            <a:pPr marL="0" indent="0">
              <a:buNone/>
            </a:pPr>
            <a:r>
              <a:rPr lang="en-US" sz="1600" dirty="0"/>
              <a:t>https://www.americashealthrankings.org/</a:t>
            </a:r>
          </a:p>
        </p:txBody>
      </p:sp>
      <p:sp>
        <p:nvSpPr>
          <p:cNvPr id="13" name="TextBox 12">
            <a:extLst>
              <a:ext uri="{FF2B5EF4-FFF2-40B4-BE49-F238E27FC236}">
                <a16:creationId xmlns:a16="http://schemas.microsoft.com/office/drawing/2014/main" id="{1A9D67E6-92DA-42A5-BD49-9192AB051855}"/>
              </a:ext>
            </a:extLst>
          </p:cNvPr>
          <p:cNvSpPr txBox="1"/>
          <p:nvPr/>
        </p:nvSpPr>
        <p:spPr>
          <a:xfrm>
            <a:off x="10458893" y="168643"/>
            <a:ext cx="1733107" cy="307777"/>
          </a:xfrm>
          <a:prstGeom prst="rect">
            <a:avLst/>
          </a:prstGeom>
          <a:noFill/>
        </p:spPr>
        <p:txBody>
          <a:bodyPr wrap="square" lIns="0" tIns="0" rIns="0" bIns="0" rtlCol="0">
            <a:spAutoFit/>
          </a:bodyPr>
          <a:lstStyle/>
          <a:p>
            <a:pPr algn="l"/>
            <a:r>
              <a:rPr lang="en-US" sz="2000" dirty="0"/>
              <a:t>Team (3.05)</a:t>
            </a:r>
          </a:p>
        </p:txBody>
      </p:sp>
    </p:spTree>
    <p:extLst>
      <p:ext uri="{BB962C8B-B14F-4D97-AF65-F5344CB8AC3E}">
        <p14:creationId xmlns:p14="http://schemas.microsoft.com/office/powerpoint/2010/main" val="8632282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412BB-4C52-4248-8844-2E447CD58618}"/>
              </a:ext>
            </a:extLst>
          </p:cNvPr>
          <p:cNvSpPr>
            <a:spLocks noGrp="1"/>
          </p:cNvSpPr>
          <p:nvPr>
            <p:ph type="title"/>
          </p:nvPr>
        </p:nvSpPr>
        <p:spPr>
          <a:xfrm>
            <a:off x="600855" y="351465"/>
            <a:ext cx="10981268" cy="577081"/>
          </a:xfrm>
        </p:spPr>
        <p:txBody>
          <a:bodyPr/>
          <a:lstStyle/>
          <a:p>
            <a:r>
              <a:rPr lang="en-US" dirty="0"/>
              <a:t>Currently Available Solutions</a:t>
            </a:r>
          </a:p>
        </p:txBody>
      </p:sp>
      <p:sp>
        <p:nvSpPr>
          <p:cNvPr id="5" name="Slide Number Placeholder 4">
            <a:extLst>
              <a:ext uri="{FF2B5EF4-FFF2-40B4-BE49-F238E27FC236}">
                <a16:creationId xmlns:a16="http://schemas.microsoft.com/office/drawing/2014/main" id="{F476D323-A3ED-8F46-B3DE-64FEAA8B1F84}"/>
              </a:ext>
            </a:extLst>
          </p:cNvPr>
          <p:cNvSpPr>
            <a:spLocks noGrp="1"/>
          </p:cNvSpPr>
          <p:nvPr>
            <p:ph type="sldNum" sz="quarter" idx="4"/>
          </p:nvPr>
        </p:nvSpPr>
        <p:spPr/>
        <p:txBody>
          <a:bodyPr/>
          <a:lstStyle/>
          <a:p>
            <a:fld id="{AD816501-AAE5-214E-B100-00C3DC5F5E3F}" type="slidenum">
              <a:rPr lang="en-US" smtClean="0"/>
              <a:pPr/>
              <a:t>7</a:t>
            </a:fld>
            <a:endParaRPr lang="en-US" dirty="0"/>
          </a:p>
        </p:txBody>
      </p:sp>
      <p:sp>
        <p:nvSpPr>
          <p:cNvPr id="10" name="Rectangle 9">
            <a:extLst>
              <a:ext uri="{FF2B5EF4-FFF2-40B4-BE49-F238E27FC236}">
                <a16:creationId xmlns:a16="http://schemas.microsoft.com/office/drawing/2014/main" id="{9588D5CB-FC02-47AA-AC98-E3C247B3475C}"/>
              </a:ext>
            </a:extLst>
          </p:cNvPr>
          <p:cNvSpPr/>
          <p:nvPr/>
        </p:nvSpPr>
        <p:spPr bwMode="auto">
          <a:xfrm>
            <a:off x="439200" y="1309501"/>
            <a:ext cx="11142921" cy="1810603"/>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3200" dirty="0">
                <a:solidFill>
                  <a:schemeClr val="bg1"/>
                </a:solidFill>
                <a:latin typeface="Arial" panose="020B0604020202020204" pitchFamily="34" charset="0"/>
              </a:rPr>
              <a:t>Currently there isn't an application available to promote patient advocacy by addressing healthcare literacy and patient understanding. ​</a:t>
            </a:r>
          </a:p>
        </p:txBody>
      </p:sp>
      <p:sp>
        <p:nvSpPr>
          <p:cNvPr id="11" name="Rectangle 10">
            <a:extLst>
              <a:ext uri="{FF2B5EF4-FFF2-40B4-BE49-F238E27FC236}">
                <a16:creationId xmlns:a16="http://schemas.microsoft.com/office/drawing/2014/main" id="{B7C2C573-D2D1-45D5-8DDA-FB89AC898B2C}"/>
              </a:ext>
            </a:extLst>
          </p:cNvPr>
          <p:cNvSpPr/>
          <p:nvPr/>
        </p:nvSpPr>
        <p:spPr bwMode="auto">
          <a:xfrm>
            <a:off x="439201" y="3275541"/>
            <a:ext cx="11142921" cy="2529836"/>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3200" dirty="0">
                <a:solidFill>
                  <a:schemeClr val="bg1"/>
                </a:solidFill>
                <a:latin typeface="Arial" panose="020B0604020202020204" pitchFamily="34" charset="0"/>
              </a:rPr>
              <a:t>There are numerous online resources that are very informative, however the challenges with the health information sites are related to the patient's literacy level and understanding of the information provided, in addition to navigation and proper use.</a:t>
            </a:r>
            <a:r>
              <a:rPr lang="en-US" sz="3200" dirty="0">
                <a:solidFill>
                  <a:srgbClr val="212121"/>
                </a:solidFill>
                <a:latin typeface="Arial" panose="020B0604020202020204" pitchFamily="34" charset="0"/>
              </a:rPr>
              <a:t>​</a:t>
            </a:r>
          </a:p>
        </p:txBody>
      </p:sp>
      <p:sp>
        <p:nvSpPr>
          <p:cNvPr id="12" name="TextBox 11">
            <a:extLst>
              <a:ext uri="{FF2B5EF4-FFF2-40B4-BE49-F238E27FC236}">
                <a16:creationId xmlns:a16="http://schemas.microsoft.com/office/drawing/2014/main" id="{EEB2451B-6014-4961-B5C4-C55AAB217355}"/>
              </a:ext>
            </a:extLst>
          </p:cNvPr>
          <p:cNvSpPr txBox="1"/>
          <p:nvPr/>
        </p:nvSpPr>
        <p:spPr>
          <a:xfrm>
            <a:off x="10458893" y="168643"/>
            <a:ext cx="1733107" cy="307777"/>
          </a:xfrm>
          <a:prstGeom prst="rect">
            <a:avLst/>
          </a:prstGeom>
          <a:noFill/>
        </p:spPr>
        <p:txBody>
          <a:bodyPr wrap="square" lIns="0" tIns="0" rIns="0" bIns="0" rtlCol="0">
            <a:spAutoFit/>
          </a:bodyPr>
          <a:lstStyle/>
          <a:p>
            <a:pPr algn="l"/>
            <a:r>
              <a:rPr lang="en-US" sz="2000" dirty="0"/>
              <a:t>Team (3.05)</a:t>
            </a:r>
          </a:p>
        </p:txBody>
      </p:sp>
    </p:spTree>
    <p:extLst>
      <p:ext uri="{BB962C8B-B14F-4D97-AF65-F5344CB8AC3E}">
        <p14:creationId xmlns:p14="http://schemas.microsoft.com/office/powerpoint/2010/main" val="212677638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B9E7791-184E-4C05-9EC0-57A9E3B80051}"/>
              </a:ext>
            </a:extLst>
          </p:cNvPr>
          <p:cNvSpPr>
            <a:spLocks noGrp="1"/>
          </p:cNvSpPr>
          <p:nvPr>
            <p:ph type="sldNum" sz="quarter" idx="21"/>
          </p:nvPr>
        </p:nvSpPr>
        <p:spPr>
          <a:xfrm>
            <a:off x="11643919" y="6219717"/>
            <a:ext cx="454400" cy="333375"/>
          </a:xfrm>
        </p:spPr>
        <p:txBody>
          <a:bodyPr/>
          <a:lstStyle/>
          <a:p>
            <a:fld id="{AD816501-AAE5-214E-B100-00C3DC5F5E3F}" type="slidenum">
              <a:rPr lang="en-US" smtClean="0"/>
              <a:pPr/>
              <a:t>8</a:t>
            </a:fld>
            <a:endParaRPr lang="en-US" dirty="0"/>
          </a:p>
        </p:txBody>
      </p:sp>
      <p:sp>
        <p:nvSpPr>
          <p:cNvPr id="2" name="Title 1"/>
          <p:cNvSpPr>
            <a:spLocks noGrp="1"/>
          </p:cNvSpPr>
          <p:nvPr>
            <p:ph type="title"/>
          </p:nvPr>
        </p:nvSpPr>
        <p:spPr>
          <a:xfrm>
            <a:off x="605367" y="378457"/>
            <a:ext cx="10145760" cy="461665"/>
          </a:xfrm>
        </p:spPr>
        <p:txBody>
          <a:bodyPr/>
          <a:lstStyle/>
          <a:p>
            <a:r>
              <a:rPr lang="en-US" dirty="0"/>
              <a:t>Our Solution vs. The Competition</a:t>
            </a:r>
          </a:p>
        </p:txBody>
      </p:sp>
      <p:graphicFrame>
        <p:nvGraphicFramePr>
          <p:cNvPr id="7" name="Table 6">
            <a:extLst>
              <a:ext uri="{FF2B5EF4-FFF2-40B4-BE49-F238E27FC236}">
                <a16:creationId xmlns:a16="http://schemas.microsoft.com/office/drawing/2014/main" id="{29F4DF62-8434-4A93-B3E8-9C14E0E2AAFF}"/>
              </a:ext>
            </a:extLst>
          </p:cNvPr>
          <p:cNvGraphicFramePr>
            <a:graphicFrameLocks noGrp="1"/>
          </p:cNvGraphicFramePr>
          <p:nvPr>
            <p:extLst>
              <p:ext uri="{D42A27DB-BD31-4B8C-83A1-F6EECF244321}">
                <p14:modId xmlns:p14="http://schemas.microsoft.com/office/powerpoint/2010/main" val="4166966703"/>
              </p:ext>
            </p:extLst>
          </p:nvPr>
        </p:nvGraphicFramePr>
        <p:xfrm>
          <a:off x="605367" y="1350854"/>
          <a:ext cx="11038551" cy="4412336"/>
        </p:xfrm>
        <a:graphic>
          <a:graphicData uri="http://schemas.openxmlformats.org/drawingml/2006/table">
            <a:tbl>
              <a:tblPr/>
              <a:tblGrid>
                <a:gridCol w="1762465">
                  <a:extLst>
                    <a:ext uri="{9D8B030D-6E8A-4147-A177-3AD203B41FA5}">
                      <a16:colId xmlns:a16="http://schemas.microsoft.com/office/drawing/2014/main" val="2245904204"/>
                    </a:ext>
                  </a:extLst>
                </a:gridCol>
                <a:gridCol w="2240211">
                  <a:extLst>
                    <a:ext uri="{9D8B030D-6E8A-4147-A177-3AD203B41FA5}">
                      <a16:colId xmlns:a16="http://schemas.microsoft.com/office/drawing/2014/main" val="3412021656"/>
                    </a:ext>
                  </a:extLst>
                </a:gridCol>
                <a:gridCol w="2130920">
                  <a:extLst>
                    <a:ext uri="{9D8B030D-6E8A-4147-A177-3AD203B41FA5}">
                      <a16:colId xmlns:a16="http://schemas.microsoft.com/office/drawing/2014/main" val="1003403908"/>
                    </a:ext>
                  </a:extLst>
                </a:gridCol>
                <a:gridCol w="1487805">
                  <a:extLst>
                    <a:ext uri="{9D8B030D-6E8A-4147-A177-3AD203B41FA5}">
                      <a16:colId xmlns:a16="http://schemas.microsoft.com/office/drawing/2014/main" val="4107351903"/>
                    </a:ext>
                  </a:extLst>
                </a:gridCol>
                <a:gridCol w="1708575">
                  <a:extLst>
                    <a:ext uri="{9D8B030D-6E8A-4147-A177-3AD203B41FA5}">
                      <a16:colId xmlns:a16="http://schemas.microsoft.com/office/drawing/2014/main" val="4131938031"/>
                    </a:ext>
                  </a:extLst>
                </a:gridCol>
                <a:gridCol w="1708575">
                  <a:extLst>
                    <a:ext uri="{9D8B030D-6E8A-4147-A177-3AD203B41FA5}">
                      <a16:colId xmlns:a16="http://schemas.microsoft.com/office/drawing/2014/main" val="457290864"/>
                    </a:ext>
                  </a:extLst>
                </a:gridCol>
              </a:tblGrid>
              <a:tr h="648592">
                <a:tc>
                  <a:txBody>
                    <a:bodyPr/>
                    <a:lstStyle/>
                    <a:p>
                      <a:pPr algn="ctr" fontAlgn="base"/>
                      <a:r>
                        <a:rPr lang="en-US" sz="1500" b="1" i="0">
                          <a:solidFill>
                            <a:srgbClr val="FFFFFF"/>
                          </a:solidFill>
                          <a:effectLst/>
                          <a:latin typeface="Times New Roman" panose="02020603050405020304" pitchFamily="18" charset="0"/>
                          <a:cs typeface="Times New Roman" panose="02020603050405020304" pitchFamily="18" charset="0"/>
                        </a:rPr>
                        <a:t>Benefits​</a:t>
                      </a:r>
                      <a:endParaRPr lang="en-US" b="1" i="0">
                        <a:solidFill>
                          <a:srgbClr val="FFFFFF"/>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7780" cap="flat" cmpd="sng" algn="ctr">
                      <a:solidFill>
                        <a:srgbClr val="FFFFFF"/>
                      </a:solidFill>
                      <a:prstDash val="solid"/>
                      <a:round/>
                      <a:headEnd type="none" w="med" len="med"/>
                      <a:tailEnd type="none" w="med" len="med"/>
                    </a:lnB>
                    <a:solidFill>
                      <a:srgbClr val="0420AC"/>
                    </a:solidFill>
                  </a:tcPr>
                </a:tc>
                <a:tc>
                  <a:txBody>
                    <a:bodyPr/>
                    <a:lstStyle/>
                    <a:p>
                      <a:pPr algn="ctr" fontAlgn="base"/>
                      <a:r>
                        <a:rPr lang="en-US" sz="1500" b="1" i="0">
                          <a:solidFill>
                            <a:srgbClr val="FFFFFF"/>
                          </a:solidFill>
                          <a:effectLst/>
                          <a:latin typeface="Times New Roman" panose="02020603050405020304" pitchFamily="18" charset="0"/>
                          <a:cs typeface="Times New Roman" panose="02020603050405020304" pitchFamily="18" charset="0"/>
                        </a:rPr>
                        <a:t>Nurse On Call​</a:t>
                      </a:r>
                      <a:endParaRPr lang="en-US" b="1" i="0">
                        <a:solidFill>
                          <a:srgbClr val="FFFFFF"/>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7780" cap="flat" cmpd="sng" algn="ctr">
                      <a:solidFill>
                        <a:srgbClr val="FFFFFF"/>
                      </a:solidFill>
                      <a:prstDash val="solid"/>
                      <a:round/>
                      <a:headEnd type="none" w="med" len="med"/>
                      <a:tailEnd type="none" w="med" len="med"/>
                    </a:lnB>
                    <a:solidFill>
                      <a:srgbClr val="0420AC"/>
                    </a:solidFill>
                  </a:tcPr>
                </a:tc>
                <a:tc>
                  <a:txBody>
                    <a:bodyPr/>
                    <a:lstStyle/>
                    <a:p>
                      <a:pPr algn="ctr" fontAlgn="base"/>
                      <a:r>
                        <a:rPr lang="en-US" sz="1500" b="1" i="0">
                          <a:solidFill>
                            <a:srgbClr val="FFFFFF"/>
                          </a:solidFill>
                          <a:effectLst/>
                          <a:latin typeface="Times New Roman" panose="02020603050405020304" pitchFamily="18" charset="0"/>
                          <a:cs typeface="Times New Roman" panose="02020603050405020304" pitchFamily="18" charset="0"/>
                        </a:rPr>
                        <a:t>WebMD.com​</a:t>
                      </a:r>
                      <a:endParaRPr lang="en-US" b="1" i="0">
                        <a:solidFill>
                          <a:srgbClr val="FFFFFF"/>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7780" cap="flat" cmpd="sng" algn="ctr">
                      <a:solidFill>
                        <a:srgbClr val="FFFFFF"/>
                      </a:solidFill>
                      <a:prstDash val="solid"/>
                      <a:round/>
                      <a:headEnd type="none" w="med" len="med"/>
                      <a:tailEnd type="none" w="med" len="med"/>
                    </a:lnB>
                    <a:solidFill>
                      <a:srgbClr val="0420AC"/>
                    </a:solidFill>
                  </a:tcPr>
                </a:tc>
                <a:tc>
                  <a:txBody>
                    <a:bodyPr/>
                    <a:lstStyle/>
                    <a:p>
                      <a:pPr algn="ctr" fontAlgn="base"/>
                      <a:r>
                        <a:rPr lang="en-US" sz="1500" b="1" i="0">
                          <a:solidFill>
                            <a:srgbClr val="FFFFFF"/>
                          </a:solidFill>
                          <a:effectLst/>
                          <a:latin typeface="Times New Roman" panose="02020603050405020304" pitchFamily="18" charset="0"/>
                          <a:cs typeface="Times New Roman" panose="02020603050405020304" pitchFamily="18" charset="0"/>
                        </a:rPr>
                        <a:t>MayoClinic.org​</a:t>
                      </a:r>
                      <a:endParaRPr lang="en-US" b="1" i="0">
                        <a:solidFill>
                          <a:srgbClr val="FFFFFF"/>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7780" cap="flat" cmpd="sng" algn="ctr">
                      <a:solidFill>
                        <a:srgbClr val="FFFFFF"/>
                      </a:solidFill>
                      <a:prstDash val="solid"/>
                      <a:round/>
                      <a:headEnd type="none" w="med" len="med"/>
                      <a:tailEnd type="none" w="med" len="med"/>
                    </a:lnB>
                    <a:solidFill>
                      <a:srgbClr val="0420AC"/>
                    </a:solidFill>
                  </a:tcPr>
                </a:tc>
                <a:tc>
                  <a:txBody>
                    <a:bodyPr/>
                    <a:lstStyle/>
                    <a:p>
                      <a:pPr algn="ctr" fontAlgn="base"/>
                      <a:r>
                        <a:rPr lang="en-US" sz="1500" b="1" i="0">
                          <a:solidFill>
                            <a:srgbClr val="FFFFFF"/>
                          </a:solidFill>
                          <a:effectLst/>
                          <a:latin typeface="Times New Roman" panose="02020603050405020304" pitchFamily="18" charset="0"/>
                          <a:cs typeface="Times New Roman" panose="02020603050405020304" pitchFamily="18" charset="0"/>
                        </a:rPr>
                        <a:t>CDC.gov​</a:t>
                      </a:r>
                      <a:endParaRPr lang="en-US" b="1" i="0">
                        <a:solidFill>
                          <a:srgbClr val="FFFFFF"/>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7780" cap="flat" cmpd="sng" algn="ctr">
                      <a:solidFill>
                        <a:srgbClr val="FFFFFF"/>
                      </a:solidFill>
                      <a:prstDash val="solid"/>
                      <a:round/>
                      <a:headEnd type="none" w="med" len="med"/>
                      <a:tailEnd type="none" w="med" len="med"/>
                    </a:lnB>
                    <a:solidFill>
                      <a:srgbClr val="0420AC"/>
                    </a:solidFill>
                  </a:tcPr>
                </a:tc>
                <a:tc>
                  <a:txBody>
                    <a:bodyPr/>
                    <a:lstStyle/>
                    <a:p>
                      <a:pPr algn="ctr" fontAlgn="base"/>
                      <a:r>
                        <a:rPr lang="en-US" sz="1500" b="1" i="0">
                          <a:solidFill>
                            <a:srgbClr val="FFFFFF"/>
                          </a:solidFill>
                          <a:effectLst/>
                          <a:latin typeface="Times New Roman" panose="02020603050405020304" pitchFamily="18" charset="0"/>
                          <a:cs typeface="Times New Roman" panose="02020603050405020304" pitchFamily="18" charset="0"/>
                        </a:rPr>
                        <a:t>Healthline.com​</a:t>
                      </a:r>
                      <a:endParaRPr lang="en-US" b="1" i="0">
                        <a:solidFill>
                          <a:srgbClr val="FFFFFF"/>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7780" cap="flat" cmpd="sng" algn="ctr">
                      <a:solidFill>
                        <a:srgbClr val="FFFFFF"/>
                      </a:solidFill>
                      <a:prstDash val="solid"/>
                      <a:round/>
                      <a:headEnd type="none" w="med" len="med"/>
                      <a:tailEnd type="none" w="med" len="med"/>
                    </a:lnB>
                    <a:solidFill>
                      <a:srgbClr val="0420AC"/>
                    </a:solidFill>
                  </a:tcPr>
                </a:tc>
                <a:extLst>
                  <a:ext uri="{0D108BD9-81ED-4DB2-BD59-A6C34878D82A}">
                    <a16:rowId xmlns:a16="http://schemas.microsoft.com/office/drawing/2014/main" val="440108300"/>
                  </a:ext>
                </a:extLst>
              </a:tr>
              <a:tr h="803117">
                <a:tc>
                  <a:txBody>
                    <a:bodyPr/>
                    <a:lstStyle/>
                    <a:p>
                      <a:pPr algn="ctr" fontAlgn="base"/>
                      <a:r>
                        <a:rPr lang="en-US" sz="2000" b="0" i="0" dirty="0">
                          <a:solidFill>
                            <a:srgbClr val="212121"/>
                          </a:solidFill>
                          <a:effectLst/>
                          <a:latin typeface="Times New Roman" panose="02020603050405020304" pitchFamily="18" charset="0"/>
                          <a:cs typeface="Times New Roman" panose="02020603050405020304" pitchFamily="18" charset="0"/>
                        </a:rPr>
                        <a:t>Intuitive to Use​</a:t>
                      </a:r>
                      <a:endParaRPr lang="en-US" b="0" i="0" dirty="0">
                        <a:solidFill>
                          <a:srgbClr val="212121"/>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778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CE3"/>
                    </a:solidFill>
                  </a:tcPr>
                </a:tc>
                <a:tc>
                  <a:txBody>
                    <a:bodyPr/>
                    <a:lstStyle/>
                    <a:p>
                      <a:pPr algn="ctr" fontAlgn="base"/>
                      <a:r>
                        <a:rPr lang="en-US" sz="2000" b="0" i="0" dirty="0">
                          <a:solidFill>
                            <a:srgbClr val="212121"/>
                          </a:solidFill>
                          <a:effectLst/>
                          <a:latin typeface="Times New Roman" panose="02020603050405020304" pitchFamily="18" charset="0"/>
                          <a:cs typeface="Times New Roman" panose="02020603050405020304" pitchFamily="18" charset="0"/>
                        </a:rPr>
                        <a:t>X​</a:t>
                      </a:r>
                      <a:endParaRPr lang="en-US" b="0" i="0" dirty="0">
                        <a:solidFill>
                          <a:srgbClr val="212121"/>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778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CE3"/>
                    </a:solidFill>
                  </a:tcPr>
                </a:tc>
                <a:tc>
                  <a:txBody>
                    <a:bodyPr/>
                    <a:lstStyle/>
                    <a:p>
                      <a:pPr algn="ctr" fontAlgn="auto"/>
                      <a:r>
                        <a:rPr lang="en-US" sz="1100" b="0" i="0" dirty="0">
                          <a:solidFill>
                            <a:srgbClr val="212121"/>
                          </a:solidFill>
                          <a:effectLst/>
                          <a:latin typeface="Times New Roman" panose="02020603050405020304" pitchFamily="18" charset="0"/>
                          <a:cs typeface="Times New Roman" panose="02020603050405020304" pitchFamily="18" charset="0"/>
                        </a:rPr>
                        <a:t>​</a:t>
                      </a: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778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CE3"/>
                    </a:solidFill>
                  </a:tcPr>
                </a:tc>
                <a:tc>
                  <a:txBody>
                    <a:bodyPr/>
                    <a:lstStyle/>
                    <a:p>
                      <a:pPr algn="ctr" fontAlgn="auto"/>
                      <a:r>
                        <a:rPr lang="en-US" sz="1100" b="0" i="0" dirty="0">
                          <a:solidFill>
                            <a:srgbClr val="212121"/>
                          </a:solidFill>
                          <a:effectLst/>
                          <a:latin typeface="Times New Roman" panose="02020603050405020304" pitchFamily="18" charset="0"/>
                          <a:cs typeface="Times New Roman" panose="02020603050405020304" pitchFamily="18" charset="0"/>
                        </a:rPr>
                        <a:t>​</a:t>
                      </a: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778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CE3"/>
                    </a:solidFill>
                  </a:tcPr>
                </a:tc>
                <a:tc>
                  <a:txBody>
                    <a:bodyPr/>
                    <a:lstStyle/>
                    <a:p>
                      <a:pPr algn="ctr" fontAlgn="auto"/>
                      <a:r>
                        <a:rPr lang="en-US" sz="1100" b="0" i="0" dirty="0">
                          <a:solidFill>
                            <a:srgbClr val="212121"/>
                          </a:solidFill>
                          <a:effectLst/>
                          <a:latin typeface="Times New Roman" panose="02020603050405020304" pitchFamily="18" charset="0"/>
                          <a:cs typeface="Times New Roman" panose="02020603050405020304" pitchFamily="18" charset="0"/>
                        </a:rPr>
                        <a:t>​</a:t>
                      </a: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778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CE3"/>
                    </a:solidFill>
                  </a:tcPr>
                </a:tc>
                <a:tc>
                  <a:txBody>
                    <a:bodyPr/>
                    <a:lstStyle/>
                    <a:p>
                      <a:pPr algn="ctr" fontAlgn="auto"/>
                      <a:r>
                        <a:rPr lang="en-US" sz="1100" b="0" i="0" dirty="0">
                          <a:solidFill>
                            <a:srgbClr val="212121"/>
                          </a:solidFill>
                          <a:effectLst/>
                          <a:latin typeface="Times New Roman" panose="02020603050405020304" pitchFamily="18" charset="0"/>
                          <a:cs typeface="Times New Roman" panose="02020603050405020304" pitchFamily="18" charset="0"/>
                        </a:rPr>
                        <a:t>​</a:t>
                      </a: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778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CE3"/>
                    </a:solidFill>
                  </a:tcPr>
                </a:tc>
                <a:extLst>
                  <a:ext uri="{0D108BD9-81ED-4DB2-BD59-A6C34878D82A}">
                    <a16:rowId xmlns:a16="http://schemas.microsoft.com/office/drawing/2014/main" val="1685802238"/>
                  </a:ext>
                </a:extLst>
              </a:tr>
              <a:tr h="803117">
                <a:tc>
                  <a:txBody>
                    <a:bodyPr/>
                    <a:lstStyle/>
                    <a:p>
                      <a:pPr marL="0" marR="0" lvl="0" indent="0" algn="ctr" defTabSz="288036" rtl="0" eaLnBrk="1" fontAlgn="base"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12121"/>
                          </a:solidFill>
                          <a:effectLst/>
                          <a:uLnTx/>
                          <a:uFillTx/>
                          <a:latin typeface="Times New Roman" panose="02020603050405020304" pitchFamily="18" charset="0"/>
                          <a:ea typeface="+mn-ea"/>
                          <a:cs typeface="Times New Roman" panose="02020603050405020304" pitchFamily="18" charset="0"/>
                        </a:rPr>
                        <a:t>Increases Accessibility to Resources  </a:t>
                      </a:r>
                      <a:endParaRPr kumimoji="0" lang="en-US" sz="1100" b="0" i="0" u="none" strike="noStrike" kern="1200" cap="none" spc="0" normalizeH="0" baseline="0" noProof="0" dirty="0">
                        <a:ln>
                          <a:noFill/>
                        </a:ln>
                        <a:solidFill>
                          <a:srgbClr val="212121"/>
                        </a:solidFill>
                        <a:effectLst/>
                        <a:uLnTx/>
                        <a:uFillTx/>
                        <a:latin typeface="Times New Roman" panose="02020603050405020304" pitchFamily="18" charset="0"/>
                        <a:ea typeface="+mn-ea"/>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CE3"/>
                    </a:solidFill>
                  </a:tcPr>
                </a:tc>
                <a:tc>
                  <a:txBody>
                    <a:bodyPr/>
                    <a:lstStyle/>
                    <a:p>
                      <a:pPr marL="0" marR="0" lvl="0" indent="0" algn="ctr" defTabSz="288036" rtl="0" eaLnBrk="1" fontAlgn="base"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12121"/>
                          </a:solidFill>
                          <a:effectLst/>
                          <a:uLnTx/>
                          <a:uFillTx/>
                          <a:latin typeface="Times New Roman" panose="02020603050405020304" pitchFamily="18" charset="0"/>
                          <a:ea typeface="+mn-ea"/>
                          <a:cs typeface="Times New Roman" panose="02020603050405020304" pitchFamily="18" charset="0"/>
                        </a:rPr>
                        <a:t>X​</a:t>
                      </a:r>
                      <a:endParaRPr kumimoji="0" lang="en-US" sz="1100" b="0" i="0" u="none" strike="noStrike" kern="1200" cap="none" spc="0" normalizeH="0" baseline="0" noProof="0" dirty="0">
                        <a:ln>
                          <a:noFill/>
                        </a:ln>
                        <a:solidFill>
                          <a:srgbClr val="212121"/>
                        </a:solidFill>
                        <a:effectLst/>
                        <a:uLnTx/>
                        <a:uFillTx/>
                        <a:latin typeface="Times New Roman" panose="02020603050405020304" pitchFamily="18" charset="0"/>
                        <a:ea typeface="+mn-ea"/>
                        <a:cs typeface="Times New Roman" panose="02020603050405020304" pitchFamily="18" charset="0"/>
                      </a:endParaRPr>
                    </a:p>
                    <a:p>
                      <a:pPr algn="ctr" fontAlgn="base"/>
                      <a:endParaRPr lang="en-US" b="0" i="0" dirty="0">
                        <a:solidFill>
                          <a:srgbClr val="212121"/>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CE3"/>
                    </a:solidFill>
                  </a:tcPr>
                </a:tc>
                <a:tc>
                  <a:txBody>
                    <a:bodyPr/>
                    <a:lstStyle/>
                    <a:p>
                      <a:pPr algn="ctr" fontAlgn="auto"/>
                      <a:endParaRPr lang="en-US" sz="1100" b="0" i="0" dirty="0">
                        <a:solidFill>
                          <a:srgbClr val="212121"/>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CE3"/>
                    </a:solidFill>
                  </a:tcPr>
                </a:tc>
                <a:tc>
                  <a:txBody>
                    <a:bodyPr/>
                    <a:lstStyle/>
                    <a:p>
                      <a:pPr algn="ctr" fontAlgn="auto"/>
                      <a:endParaRPr lang="en-US" sz="1100" b="0" i="0" dirty="0">
                        <a:solidFill>
                          <a:srgbClr val="212121"/>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CE3"/>
                    </a:solidFill>
                  </a:tcPr>
                </a:tc>
                <a:tc>
                  <a:txBody>
                    <a:bodyPr/>
                    <a:lstStyle/>
                    <a:p>
                      <a:pPr algn="ctr" fontAlgn="auto"/>
                      <a:endParaRPr lang="en-US" sz="1100" b="0" i="0" dirty="0">
                        <a:solidFill>
                          <a:srgbClr val="212121"/>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CE3"/>
                    </a:solidFill>
                  </a:tcPr>
                </a:tc>
                <a:tc>
                  <a:txBody>
                    <a:bodyPr/>
                    <a:lstStyle/>
                    <a:p>
                      <a:pPr algn="ctr" fontAlgn="auto"/>
                      <a:endParaRPr lang="en-US" sz="1100" b="0" i="0" dirty="0">
                        <a:solidFill>
                          <a:srgbClr val="212121"/>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CE3"/>
                    </a:solidFill>
                  </a:tcPr>
                </a:tc>
                <a:extLst>
                  <a:ext uri="{0D108BD9-81ED-4DB2-BD59-A6C34878D82A}">
                    <a16:rowId xmlns:a16="http://schemas.microsoft.com/office/drawing/2014/main" val="1622970547"/>
                  </a:ext>
                </a:extLst>
              </a:tr>
              <a:tr h="563015">
                <a:tc>
                  <a:txBody>
                    <a:bodyPr/>
                    <a:lstStyle/>
                    <a:p>
                      <a:pPr algn="ctr" fontAlgn="base"/>
                      <a:r>
                        <a:rPr lang="en-US" sz="2000" b="0" i="0" dirty="0">
                          <a:solidFill>
                            <a:srgbClr val="212121"/>
                          </a:solidFill>
                          <a:effectLst/>
                          <a:latin typeface="Times New Roman" panose="02020603050405020304" pitchFamily="18" charset="0"/>
                          <a:cs typeface="Times New Roman" panose="02020603050405020304" pitchFamily="18" charset="0"/>
                        </a:rPr>
                        <a:t>Cost to Use​</a:t>
                      </a:r>
                      <a:endParaRPr lang="en-US" b="0" i="0" dirty="0">
                        <a:solidFill>
                          <a:srgbClr val="212121"/>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F1"/>
                    </a:solidFill>
                  </a:tcPr>
                </a:tc>
                <a:tc>
                  <a:txBody>
                    <a:bodyPr/>
                    <a:lstStyle/>
                    <a:p>
                      <a:pPr algn="ctr" fontAlgn="base"/>
                      <a:r>
                        <a:rPr lang="en-US" sz="2000" b="0" i="0">
                          <a:solidFill>
                            <a:srgbClr val="212121"/>
                          </a:solidFill>
                          <a:effectLst/>
                          <a:latin typeface="Times New Roman" panose="02020603050405020304" pitchFamily="18" charset="0"/>
                          <a:cs typeface="Times New Roman" panose="02020603050405020304" pitchFamily="18" charset="0"/>
                        </a:rPr>
                        <a:t>Free​</a:t>
                      </a:r>
                      <a:endParaRPr lang="en-US" b="0" i="0">
                        <a:solidFill>
                          <a:srgbClr val="212121"/>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F1"/>
                    </a:solidFill>
                  </a:tcPr>
                </a:tc>
                <a:tc>
                  <a:txBody>
                    <a:bodyPr/>
                    <a:lstStyle/>
                    <a:p>
                      <a:pPr algn="ctr" fontAlgn="base"/>
                      <a:r>
                        <a:rPr lang="en-US" sz="2000" b="0" i="0" dirty="0">
                          <a:solidFill>
                            <a:srgbClr val="212121"/>
                          </a:solidFill>
                          <a:effectLst/>
                          <a:latin typeface="Times New Roman" panose="02020603050405020304" pitchFamily="18" charset="0"/>
                          <a:cs typeface="Times New Roman" panose="02020603050405020304" pitchFamily="18" charset="0"/>
                        </a:rPr>
                        <a:t>Free​</a:t>
                      </a:r>
                      <a:endParaRPr lang="en-US" b="0" i="0" dirty="0">
                        <a:solidFill>
                          <a:srgbClr val="212121"/>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F1"/>
                    </a:solidFill>
                  </a:tcPr>
                </a:tc>
                <a:tc>
                  <a:txBody>
                    <a:bodyPr/>
                    <a:lstStyle/>
                    <a:p>
                      <a:pPr algn="ctr" fontAlgn="base"/>
                      <a:r>
                        <a:rPr lang="en-US" sz="2000" b="0" i="0" u="none" strike="noStrike" dirty="0">
                          <a:solidFill>
                            <a:srgbClr val="212121"/>
                          </a:solidFill>
                          <a:effectLst/>
                          <a:latin typeface="Times New Roman" panose="02020603050405020304" pitchFamily="18" charset="0"/>
                          <a:cs typeface="Times New Roman" panose="02020603050405020304" pitchFamily="18" charset="0"/>
                        </a:rPr>
                        <a:t>Free</a:t>
                      </a:r>
                      <a:r>
                        <a:rPr lang="en-US" sz="2000" b="0" i="0" dirty="0">
                          <a:solidFill>
                            <a:srgbClr val="212121"/>
                          </a:solidFill>
                          <a:effectLst/>
                          <a:latin typeface="Times New Roman" panose="02020603050405020304" pitchFamily="18" charset="0"/>
                          <a:cs typeface="Times New Roman" panose="02020603050405020304" pitchFamily="18" charset="0"/>
                        </a:rPr>
                        <a:t>​</a:t>
                      </a:r>
                      <a:endParaRPr lang="en-US" b="0" i="0" dirty="0">
                        <a:solidFill>
                          <a:srgbClr val="212121"/>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F1"/>
                    </a:solidFill>
                  </a:tcPr>
                </a:tc>
                <a:tc>
                  <a:txBody>
                    <a:bodyPr/>
                    <a:lstStyle/>
                    <a:p>
                      <a:pPr algn="ctr" fontAlgn="base"/>
                      <a:r>
                        <a:rPr lang="en-US" sz="2000" b="0" i="0" u="none" strike="noStrike" dirty="0">
                          <a:solidFill>
                            <a:srgbClr val="212121"/>
                          </a:solidFill>
                          <a:effectLst/>
                          <a:latin typeface="Times New Roman" panose="02020603050405020304" pitchFamily="18" charset="0"/>
                          <a:cs typeface="Times New Roman" panose="02020603050405020304" pitchFamily="18" charset="0"/>
                        </a:rPr>
                        <a:t>Free</a:t>
                      </a:r>
                      <a:r>
                        <a:rPr lang="en-US" sz="2000" b="0" i="0" dirty="0">
                          <a:solidFill>
                            <a:srgbClr val="212121"/>
                          </a:solidFill>
                          <a:effectLst/>
                          <a:latin typeface="Times New Roman" panose="02020603050405020304" pitchFamily="18" charset="0"/>
                          <a:cs typeface="Times New Roman" panose="02020603050405020304" pitchFamily="18" charset="0"/>
                        </a:rPr>
                        <a:t>​</a:t>
                      </a:r>
                      <a:endParaRPr lang="en-US" b="0" i="0" dirty="0">
                        <a:solidFill>
                          <a:srgbClr val="212121"/>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F1"/>
                    </a:solidFill>
                  </a:tcPr>
                </a:tc>
                <a:tc>
                  <a:txBody>
                    <a:bodyPr/>
                    <a:lstStyle/>
                    <a:p>
                      <a:pPr algn="ctr" fontAlgn="base"/>
                      <a:r>
                        <a:rPr lang="en-US" sz="2000" b="0" i="0" dirty="0">
                          <a:solidFill>
                            <a:srgbClr val="212121"/>
                          </a:solidFill>
                          <a:effectLst/>
                          <a:latin typeface="Times New Roman" panose="02020603050405020304" pitchFamily="18" charset="0"/>
                          <a:cs typeface="Times New Roman" panose="02020603050405020304" pitchFamily="18" charset="0"/>
                        </a:rPr>
                        <a:t>Free​</a:t>
                      </a:r>
                      <a:endParaRPr lang="en-US" b="0" i="0" dirty="0">
                        <a:solidFill>
                          <a:srgbClr val="212121"/>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F1"/>
                    </a:solidFill>
                  </a:tcPr>
                </a:tc>
                <a:extLst>
                  <a:ext uri="{0D108BD9-81ED-4DB2-BD59-A6C34878D82A}">
                    <a16:rowId xmlns:a16="http://schemas.microsoft.com/office/drawing/2014/main" val="851496369"/>
                  </a:ext>
                </a:extLst>
              </a:tr>
              <a:tr h="563015">
                <a:tc>
                  <a:txBody>
                    <a:bodyPr/>
                    <a:lstStyle/>
                    <a:p>
                      <a:pPr algn="ctr" fontAlgn="base"/>
                      <a:r>
                        <a:rPr lang="en-US" sz="2000" b="0" i="0">
                          <a:solidFill>
                            <a:srgbClr val="212121"/>
                          </a:solidFill>
                          <a:effectLst/>
                          <a:latin typeface="Times New Roman" panose="02020603050405020304" pitchFamily="18" charset="0"/>
                          <a:cs typeface="Times New Roman" panose="02020603050405020304" pitchFamily="18" charset="0"/>
                        </a:rPr>
                        <a:t>Accessibility​</a:t>
                      </a:r>
                      <a:endParaRPr lang="en-US" b="0" i="0">
                        <a:solidFill>
                          <a:srgbClr val="212121"/>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CE3"/>
                    </a:solidFill>
                  </a:tcPr>
                </a:tc>
                <a:tc>
                  <a:txBody>
                    <a:bodyPr/>
                    <a:lstStyle/>
                    <a:p>
                      <a:pPr algn="ctr" fontAlgn="base"/>
                      <a:r>
                        <a:rPr lang="en-US" sz="2000" b="0" i="0">
                          <a:solidFill>
                            <a:srgbClr val="212121"/>
                          </a:solidFill>
                          <a:effectLst/>
                          <a:latin typeface="Times New Roman" panose="02020603050405020304" pitchFamily="18" charset="0"/>
                          <a:cs typeface="Times New Roman" panose="02020603050405020304" pitchFamily="18" charset="0"/>
                        </a:rPr>
                        <a:t>X​</a:t>
                      </a:r>
                      <a:endParaRPr lang="en-US" b="0" i="0">
                        <a:solidFill>
                          <a:srgbClr val="212121"/>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CE3"/>
                    </a:solidFill>
                  </a:tcPr>
                </a:tc>
                <a:tc>
                  <a:txBody>
                    <a:bodyPr/>
                    <a:lstStyle/>
                    <a:p>
                      <a:pPr algn="ctr" fontAlgn="base"/>
                      <a:r>
                        <a:rPr lang="en-US" sz="2000" b="0" i="0">
                          <a:solidFill>
                            <a:srgbClr val="212121"/>
                          </a:solidFill>
                          <a:effectLst/>
                          <a:latin typeface="Times New Roman" panose="02020603050405020304" pitchFamily="18" charset="0"/>
                          <a:cs typeface="Times New Roman" panose="02020603050405020304" pitchFamily="18" charset="0"/>
                        </a:rPr>
                        <a:t>X​</a:t>
                      </a:r>
                      <a:endParaRPr lang="en-US" b="0" i="0">
                        <a:solidFill>
                          <a:srgbClr val="212121"/>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CE3"/>
                    </a:solidFill>
                  </a:tcPr>
                </a:tc>
                <a:tc>
                  <a:txBody>
                    <a:bodyPr/>
                    <a:lstStyle/>
                    <a:p>
                      <a:pPr algn="ctr" fontAlgn="base"/>
                      <a:r>
                        <a:rPr lang="en-US" sz="2000" b="0" i="0">
                          <a:solidFill>
                            <a:srgbClr val="212121"/>
                          </a:solidFill>
                          <a:effectLst/>
                          <a:latin typeface="Times New Roman" panose="02020603050405020304" pitchFamily="18" charset="0"/>
                          <a:cs typeface="Times New Roman" panose="02020603050405020304" pitchFamily="18" charset="0"/>
                        </a:rPr>
                        <a:t>X​</a:t>
                      </a:r>
                      <a:endParaRPr lang="en-US" b="0" i="0">
                        <a:solidFill>
                          <a:srgbClr val="212121"/>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CE3"/>
                    </a:solidFill>
                  </a:tcPr>
                </a:tc>
                <a:tc>
                  <a:txBody>
                    <a:bodyPr/>
                    <a:lstStyle/>
                    <a:p>
                      <a:pPr algn="ctr" fontAlgn="base"/>
                      <a:r>
                        <a:rPr lang="en-US" sz="2000" b="0" i="0">
                          <a:solidFill>
                            <a:srgbClr val="212121"/>
                          </a:solidFill>
                          <a:effectLst/>
                          <a:latin typeface="Times New Roman" panose="02020603050405020304" pitchFamily="18" charset="0"/>
                          <a:cs typeface="Times New Roman" panose="02020603050405020304" pitchFamily="18" charset="0"/>
                        </a:rPr>
                        <a:t>X​</a:t>
                      </a:r>
                      <a:endParaRPr lang="en-US" b="0" i="0">
                        <a:solidFill>
                          <a:srgbClr val="212121"/>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CE3"/>
                    </a:solidFill>
                  </a:tcPr>
                </a:tc>
                <a:tc>
                  <a:txBody>
                    <a:bodyPr/>
                    <a:lstStyle/>
                    <a:p>
                      <a:pPr algn="ctr" fontAlgn="base"/>
                      <a:r>
                        <a:rPr lang="en-US" sz="2000" b="0" i="0">
                          <a:solidFill>
                            <a:srgbClr val="212121"/>
                          </a:solidFill>
                          <a:effectLst/>
                          <a:latin typeface="Times New Roman" panose="02020603050405020304" pitchFamily="18" charset="0"/>
                          <a:cs typeface="Times New Roman" panose="02020603050405020304" pitchFamily="18" charset="0"/>
                        </a:rPr>
                        <a:t>X​</a:t>
                      </a:r>
                      <a:endParaRPr lang="en-US" b="0" i="0">
                        <a:solidFill>
                          <a:srgbClr val="212121"/>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BCCE3"/>
                    </a:solidFill>
                  </a:tcPr>
                </a:tc>
                <a:extLst>
                  <a:ext uri="{0D108BD9-81ED-4DB2-BD59-A6C34878D82A}">
                    <a16:rowId xmlns:a16="http://schemas.microsoft.com/office/drawing/2014/main" val="4183941124"/>
                  </a:ext>
                </a:extLst>
              </a:tr>
              <a:tr h="828757">
                <a:tc>
                  <a:txBody>
                    <a:bodyPr/>
                    <a:lstStyle/>
                    <a:p>
                      <a:pPr algn="ctr" fontAlgn="base"/>
                      <a:r>
                        <a:rPr lang="en-US" sz="2000" b="0" i="0">
                          <a:solidFill>
                            <a:srgbClr val="212121"/>
                          </a:solidFill>
                          <a:effectLst/>
                          <a:latin typeface="Times New Roman" panose="02020603050405020304" pitchFamily="18" charset="0"/>
                          <a:cs typeface="Times New Roman" panose="02020603050405020304" pitchFamily="18" charset="0"/>
                        </a:rPr>
                        <a:t>Users​</a:t>
                      </a:r>
                      <a:endParaRPr lang="en-US" b="0" i="0">
                        <a:solidFill>
                          <a:srgbClr val="212121"/>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F1"/>
                    </a:solidFill>
                  </a:tcPr>
                </a:tc>
                <a:tc>
                  <a:txBody>
                    <a:bodyPr/>
                    <a:lstStyle/>
                    <a:p>
                      <a:pPr algn="ctr" fontAlgn="base"/>
                      <a:r>
                        <a:rPr lang="en-US" sz="2000" b="0" i="0">
                          <a:solidFill>
                            <a:srgbClr val="212121"/>
                          </a:solidFill>
                          <a:effectLst/>
                          <a:latin typeface="Times New Roman" panose="02020603050405020304" pitchFamily="18" charset="0"/>
                          <a:cs typeface="Times New Roman" panose="02020603050405020304" pitchFamily="18" charset="0"/>
                        </a:rPr>
                        <a:t>Patients/​</a:t>
                      </a:r>
                      <a:endParaRPr lang="en-US" b="0" i="0">
                        <a:solidFill>
                          <a:srgbClr val="212121"/>
                        </a:solidFill>
                        <a:effectLst/>
                        <a:latin typeface="Times New Roman" panose="02020603050405020304" pitchFamily="18" charset="0"/>
                        <a:cs typeface="Times New Roman" panose="02020603050405020304" pitchFamily="18" charset="0"/>
                      </a:endParaRPr>
                    </a:p>
                    <a:p>
                      <a:pPr algn="ctr" fontAlgn="base"/>
                      <a:r>
                        <a:rPr lang="en-US" sz="2000" b="0" i="0">
                          <a:solidFill>
                            <a:srgbClr val="212121"/>
                          </a:solidFill>
                          <a:effectLst/>
                          <a:latin typeface="Times New Roman" panose="02020603050405020304" pitchFamily="18" charset="0"/>
                          <a:cs typeface="Times New Roman" panose="02020603050405020304" pitchFamily="18" charset="0"/>
                        </a:rPr>
                        <a:t>Clinicians​</a:t>
                      </a:r>
                      <a:endParaRPr lang="en-US" b="0" i="0">
                        <a:solidFill>
                          <a:srgbClr val="212121"/>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F1"/>
                    </a:solidFill>
                  </a:tcPr>
                </a:tc>
                <a:tc>
                  <a:txBody>
                    <a:bodyPr/>
                    <a:lstStyle/>
                    <a:p>
                      <a:pPr algn="ctr" fontAlgn="base"/>
                      <a:r>
                        <a:rPr lang="en-US" sz="2000" b="0" i="0">
                          <a:solidFill>
                            <a:srgbClr val="212121"/>
                          </a:solidFill>
                          <a:effectLst/>
                          <a:latin typeface="Times New Roman" panose="02020603050405020304" pitchFamily="18" charset="0"/>
                          <a:cs typeface="Times New Roman" panose="02020603050405020304" pitchFamily="18" charset="0"/>
                        </a:rPr>
                        <a:t>Patients/​</a:t>
                      </a:r>
                      <a:endParaRPr lang="en-US" b="0" i="0">
                        <a:solidFill>
                          <a:srgbClr val="212121"/>
                        </a:solidFill>
                        <a:effectLst/>
                        <a:latin typeface="Times New Roman" panose="02020603050405020304" pitchFamily="18" charset="0"/>
                        <a:cs typeface="Times New Roman" panose="02020603050405020304" pitchFamily="18" charset="0"/>
                      </a:endParaRPr>
                    </a:p>
                    <a:p>
                      <a:pPr algn="ctr" fontAlgn="base"/>
                      <a:r>
                        <a:rPr lang="en-US" sz="2000" b="0" i="0">
                          <a:solidFill>
                            <a:srgbClr val="212121"/>
                          </a:solidFill>
                          <a:effectLst/>
                          <a:latin typeface="Times New Roman" panose="02020603050405020304" pitchFamily="18" charset="0"/>
                          <a:cs typeface="Times New Roman" panose="02020603050405020304" pitchFamily="18" charset="0"/>
                        </a:rPr>
                        <a:t>Clinicians​</a:t>
                      </a:r>
                      <a:endParaRPr lang="en-US" b="0" i="0">
                        <a:solidFill>
                          <a:srgbClr val="212121"/>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F1"/>
                    </a:solidFill>
                  </a:tcPr>
                </a:tc>
                <a:tc>
                  <a:txBody>
                    <a:bodyPr/>
                    <a:lstStyle/>
                    <a:p>
                      <a:pPr algn="ctr" fontAlgn="base"/>
                      <a:r>
                        <a:rPr lang="en-US" sz="2000" b="0" i="0" dirty="0">
                          <a:solidFill>
                            <a:srgbClr val="212121"/>
                          </a:solidFill>
                          <a:effectLst/>
                          <a:latin typeface="Times New Roman" panose="02020603050405020304" pitchFamily="18" charset="0"/>
                          <a:cs typeface="Times New Roman" panose="02020603050405020304" pitchFamily="18" charset="0"/>
                        </a:rPr>
                        <a:t>Patients/​</a:t>
                      </a:r>
                      <a:endParaRPr lang="en-US" b="0" i="0" dirty="0">
                        <a:solidFill>
                          <a:srgbClr val="212121"/>
                        </a:solidFill>
                        <a:effectLst/>
                        <a:latin typeface="Times New Roman" panose="02020603050405020304" pitchFamily="18" charset="0"/>
                        <a:cs typeface="Times New Roman" panose="02020603050405020304" pitchFamily="18" charset="0"/>
                      </a:endParaRPr>
                    </a:p>
                    <a:p>
                      <a:pPr algn="ctr" fontAlgn="base"/>
                      <a:r>
                        <a:rPr lang="en-US" sz="2000" b="0" i="0" dirty="0">
                          <a:solidFill>
                            <a:srgbClr val="212121"/>
                          </a:solidFill>
                          <a:effectLst/>
                          <a:latin typeface="Times New Roman" panose="02020603050405020304" pitchFamily="18" charset="0"/>
                          <a:cs typeface="Times New Roman" panose="02020603050405020304" pitchFamily="18" charset="0"/>
                        </a:rPr>
                        <a:t> Clinicians​</a:t>
                      </a:r>
                      <a:endParaRPr lang="en-US" b="0" i="0" dirty="0">
                        <a:solidFill>
                          <a:srgbClr val="212121"/>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F1"/>
                    </a:solidFill>
                  </a:tcPr>
                </a:tc>
                <a:tc>
                  <a:txBody>
                    <a:bodyPr/>
                    <a:lstStyle/>
                    <a:p>
                      <a:pPr algn="ctr" fontAlgn="base"/>
                      <a:r>
                        <a:rPr lang="en-US" sz="2000" b="0" i="0">
                          <a:solidFill>
                            <a:srgbClr val="212121"/>
                          </a:solidFill>
                          <a:effectLst/>
                          <a:latin typeface="Times New Roman" panose="02020603050405020304" pitchFamily="18" charset="0"/>
                          <a:cs typeface="Times New Roman" panose="02020603050405020304" pitchFamily="18" charset="0"/>
                        </a:rPr>
                        <a:t>Patients/​</a:t>
                      </a:r>
                      <a:endParaRPr lang="en-US" b="0" i="0">
                        <a:solidFill>
                          <a:srgbClr val="212121"/>
                        </a:solidFill>
                        <a:effectLst/>
                        <a:latin typeface="Times New Roman" panose="02020603050405020304" pitchFamily="18" charset="0"/>
                        <a:cs typeface="Times New Roman" panose="02020603050405020304" pitchFamily="18" charset="0"/>
                      </a:endParaRPr>
                    </a:p>
                    <a:p>
                      <a:pPr algn="ctr" fontAlgn="base"/>
                      <a:r>
                        <a:rPr lang="en-US" sz="2000" b="0" i="0">
                          <a:solidFill>
                            <a:srgbClr val="212121"/>
                          </a:solidFill>
                          <a:effectLst/>
                          <a:latin typeface="Times New Roman" panose="02020603050405020304" pitchFamily="18" charset="0"/>
                          <a:cs typeface="Times New Roman" panose="02020603050405020304" pitchFamily="18" charset="0"/>
                        </a:rPr>
                        <a:t>Clinicians​</a:t>
                      </a:r>
                      <a:endParaRPr lang="en-US" b="0" i="0">
                        <a:solidFill>
                          <a:srgbClr val="212121"/>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F1"/>
                    </a:solidFill>
                  </a:tcPr>
                </a:tc>
                <a:tc>
                  <a:txBody>
                    <a:bodyPr/>
                    <a:lstStyle/>
                    <a:p>
                      <a:pPr algn="ctr" fontAlgn="base"/>
                      <a:r>
                        <a:rPr lang="en-US" sz="2000" b="0" i="0" dirty="0">
                          <a:solidFill>
                            <a:srgbClr val="212121"/>
                          </a:solidFill>
                          <a:effectLst/>
                          <a:latin typeface="Times New Roman" panose="02020603050405020304" pitchFamily="18" charset="0"/>
                          <a:cs typeface="Times New Roman" panose="02020603050405020304" pitchFamily="18" charset="0"/>
                        </a:rPr>
                        <a:t>Patients/​</a:t>
                      </a:r>
                      <a:endParaRPr lang="en-US" b="0" i="0" dirty="0">
                        <a:solidFill>
                          <a:srgbClr val="212121"/>
                        </a:solidFill>
                        <a:effectLst/>
                        <a:latin typeface="Times New Roman" panose="02020603050405020304" pitchFamily="18" charset="0"/>
                        <a:cs typeface="Times New Roman" panose="02020603050405020304" pitchFamily="18" charset="0"/>
                      </a:endParaRPr>
                    </a:p>
                    <a:p>
                      <a:pPr algn="ctr" fontAlgn="base"/>
                      <a:r>
                        <a:rPr lang="en-US" sz="2000" b="0" i="0" dirty="0">
                          <a:solidFill>
                            <a:srgbClr val="212121"/>
                          </a:solidFill>
                          <a:effectLst/>
                          <a:latin typeface="Times New Roman" panose="02020603050405020304" pitchFamily="18" charset="0"/>
                          <a:cs typeface="Times New Roman" panose="02020603050405020304" pitchFamily="18" charset="0"/>
                        </a:rPr>
                        <a:t>Clinicians​</a:t>
                      </a:r>
                      <a:endParaRPr lang="en-US" b="0" i="0" dirty="0">
                        <a:solidFill>
                          <a:srgbClr val="212121"/>
                        </a:solidFill>
                        <a:effectLst/>
                        <a:latin typeface="Times New Roman" panose="02020603050405020304" pitchFamily="18" charset="0"/>
                        <a:cs typeface="Times New Roman" panose="02020603050405020304" pitchFamily="18" charset="0"/>
                      </a:endParaRPr>
                    </a:p>
                  </a:txBody>
                  <a:tcPr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7F1"/>
                    </a:solidFill>
                  </a:tcPr>
                </a:tc>
                <a:extLst>
                  <a:ext uri="{0D108BD9-81ED-4DB2-BD59-A6C34878D82A}">
                    <a16:rowId xmlns:a16="http://schemas.microsoft.com/office/drawing/2014/main" val="2424998080"/>
                  </a:ext>
                </a:extLst>
              </a:tr>
            </a:tbl>
          </a:graphicData>
        </a:graphic>
      </p:graphicFrame>
      <p:sp>
        <p:nvSpPr>
          <p:cNvPr id="8" name="Rectangle 2">
            <a:extLst>
              <a:ext uri="{FF2B5EF4-FFF2-40B4-BE49-F238E27FC236}">
                <a16:creationId xmlns:a16="http://schemas.microsoft.com/office/drawing/2014/main" id="{C2960C57-85F7-416B-8EC5-D0B187D540E6}"/>
              </a:ext>
            </a:extLst>
          </p:cNvPr>
          <p:cNvSpPr>
            <a:spLocks noChangeArrowheads="1"/>
          </p:cNvSpPr>
          <p:nvPr/>
        </p:nvSpPr>
        <p:spPr bwMode="auto">
          <a:xfrm>
            <a:off x="2444750" y="18335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marL="457200" eaLnBrk="0" hangingPunct="0">
              <a:spcBef>
                <a:spcPct val="0"/>
              </a:spcBef>
              <a:defRPr>
                <a:solidFill>
                  <a:schemeClr val="tx1"/>
                </a:solidFill>
                <a:latin typeface="Arial" panose="020B0604020202020204" pitchFamily="34" charset="0"/>
              </a:defRPr>
            </a:lvl2pPr>
            <a:lvl3pPr marL="914400" eaLnBrk="0" hangingPunct="0">
              <a:spcBef>
                <a:spcPct val="0"/>
              </a:spcBef>
              <a:defRPr>
                <a:solidFill>
                  <a:schemeClr val="tx1"/>
                </a:solidFill>
                <a:latin typeface="Arial" panose="020B0604020202020204" pitchFamily="34" charset="0"/>
              </a:defRPr>
            </a:lvl3pPr>
            <a:lvl4pPr marL="1371600" eaLnBrk="0" hangingPunct="0">
              <a:spcBef>
                <a:spcPct val="0"/>
              </a:spcBef>
              <a:defRPr>
                <a:solidFill>
                  <a:schemeClr val="tx1"/>
                </a:solidFill>
                <a:latin typeface="Arial" panose="020B0604020202020204" pitchFamily="34" charset="0"/>
              </a:defRPr>
            </a:lvl4pPr>
            <a:lvl5pPr marL="1828800" eaLnBrk="0" hangingPunct="0">
              <a:spcBef>
                <a:spcPct val="0"/>
              </a:spcBef>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6A545F70-F34D-4D4F-BA48-457DBF62CF64}"/>
              </a:ext>
            </a:extLst>
          </p:cNvPr>
          <p:cNvSpPr txBox="1"/>
          <p:nvPr/>
        </p:nvSpPr>
        <p:spPr>
          <a:xfrm>
            <a:off x="10458893" y="168643"/>
            <a:ext cx="1733107" cy="307777"/>
          </a:xfrm>
          <a:prstGeom prst="rect">
            <a:avLst/>
          </a:prstGeom>
          <a:noFill/>
        </p:spPr>
        <p:txBody>
          <a:bodyPr wrap="square" lIns="0" tIns="0" rIns="0" bIns="0" rtlCol="0">
            <a:spAutoFit/>
          </a:bodyPr>
          <a:lstStyle/>
          <a:p>
            <a:pPr algn="l"/>
            <a:r>
              <a:rPr lang="en-US" sz="2000" dirty="0"/>
              <a:t>Team (3.05)</a:t>
            </a:r>
          </a:p>
        </p:txBody>
      </p:sp>
    </p:spTree>
    <p:custDataLst>
      <p:tags r:id="rId1"/>
    </p:custDataLst>
    <p:extLst>
      <p:ext uri="{BB962C8B-B14F-4D97-AF65-F5344CB8AC3E}">
        <p14:creationId xmlns:p14="http://schemas.microsoft.com/office/powerpoint/2010/main" val="210648041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545F-D2D0-2149-BBEC-4436AD6009E4}"/>
              </a:ext>
            </a:extLst>
          </p:cNvPr>
          <p:cNvSpPr>
            <a:spLocks noGrp="1"/>
          </p:cNvSpPr>
          <p:nvPr>
            <p:ph type="title"/>
          </p:nvPr>
        </p:nvSpPr>
        <p:spPr>
          <a:xfrm>
            <a:off x="197708" y="91836"/>
            <a:ext cx="10145760" cy="577081"/>
          </a:xfrm>
        </p:spPr>
        <p:txBody>
          <a:bodyPr/>
          <a:lstStyle/>
          <a:p>
            <a:r>
              <a:rPr lang="en-US" dirty="0"/>
              <a:t>Implementation Cost</a:t>
            </a:r>
          </a:p>
        </p:txBody>
      </p:sp>
      <p:sp>
        <p:nvSpPr>
          <p:cNvPr id="3" name="Content Placeholder 2">
            <a:extLst>
              <a:ext uri="{FF2B5EF4-FFF2-40B4-BE49-F238E27FC236}">
                <a16:creationId xmlns:a16="http://schemas.microsoft.com/office/drawing/2014/main" id="{A84C3720-FA51-094D-AF9E-23222EB6AECC}"/>
              </a:ext>
            </a:extLst>
          </p:cNvPr>
          <p:cNvSpPr>
            <a:spLocks noGrp="1"/>
          </p:cNvSpPr>
          <p:nvPr>
            <p:ph sz="quarter" idx="15"/>
          </p:nvPr>
        </p:nvSpPr>
        <p:spPr>
          <a:xfrm>
            <a:off x="174336" y="836127"/>
            <a:ext cx="11843327" cy="4761762"/>
          </a:xfrm>
        </p:spPr>
        <p:txBody>
          <a:bodyPr/>
          <a:lstStyle/>
          <a:p>
            <a:pPr algn="l"/>
            <a:r>
              <a:rPr lang="en-US" dirty="0"/>
              <a:t>The cost for this application would be a nominal fee or free to the patient.​</a:t>
            </a:r>
          </a:p>
          <a:p>
            <a:pPr algn="l"/>
            <a:endParaRPr lang="en-US" dirty="0"/>
          </a:p>
          <a:p>
            <a:pPr algn="l"/>
            <a:r>
              <a:rPr lang="en-US" dirty="0"/>
              <a:t>Funding sources:​</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dirty="0"/>
              <a:t>Targeted market will be patients in Louisiana and Texas (local hospitals or outpatient clinic settings). Application will be provided to all patients as a tool to use for questions and follow up. Promoting the patient to be involved in their care and treatment and helping to bridge the gap in health equity.</a:t>
            </a:r>
          </a:p>
        </p:txBody>
      </p:sp>
      <p:sp>
        <p:nvSpPr>
          <p:cNvPr id="5" name="Slide Number Placeholder 4">
            <a:extLst>
              <a:ext uri="{FF2B5EF4-FFF2-40B4-BE49-F238E27FC236}">
                <a16:creationId xmlns:a16="http://schemas.microsoft.com/office/drawing/2014/main" id="{CCAE10A5-12A9-6145-B0E4-73F2D580D22A}"/>
              </a:ext>
            </a:extLst>
          </p:cNvPr>
          <p:cNvSpPr>
            <a:spLocks noGrp="1"/>
          </p:cNvSpPr>
          <p:nvPr>
            <p:ph type="sldNum" sz="quarter" idx="4"/>
          </p:nvPr>
        </p:nvSpPr>
        <p:spPr/>
        <p:txBody>
          <a:bodyPr/>
          <a:lstStyle/>
          <a:p>
            <a:fld id="{AD816501-AAE5-214E-B100-00C3DC5F5E3F}" type="slidenum">
              <a:rPr lang="en-US" smtClean="0"/>
              <a:pPr/>
              <a:t>9</a:t>
            </a:fld>
            <a:endParaRPr lang="en-US" dirty="0"/>
          </a:p>
        </p:txBody>
      </p:sp>
      <p:graphicFrame>
        <p:nvGraphicFramePr>
          <p:cNvPr id="4" name="Diagram 3">
            <a:extLst>
              <a:ext uri="{FF2B5EF4-FFF2-40B4-BE49-F238E27FC236}">
                <a16:creationId xmlns:a16="http://schemas.microsoft.com/office/drawing/2014/main" id="{5472EA3E-7C66-4967-B6C1-F53FB8E55E03}"/>
              </a:ext>
            </a:extLst>
          </p:cNvPr>
          <p:cNvGraphicFramePr/>
          <p:nvPr>
            <p:extLst>
              <p:ext uri="{D42A27DB-BD31-4B8C-83A1-F6EECF244321}">
                <p14:modId xmlns:p14="http://schemas.microsoft.com/office/powerpoint/2010/main" val="1010125738"/>
              </p:ext>
            </p:extLst>
          </p:nvPr>
        </p:nvGraphicFramePr>
        <p:xfrm>
          <a:off x="2981042" y="1260111"/>
          <a:ext cx="5295556" cy="36334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77E27EFF-A0D8-47B7-80B3-E1F75792FA75}"/>
              </a:ext>
            </a:extLst>
          </p:cNvPr>
          <p:cNvSpPr txBox="1"/>
          <p:nvPr/>
        </p:nvSpPr>
        <p:spPr>
          <a:xfrm>
            <a:off x="10458893" y="168643"/>
            <a:ext cx="1733107" cy="307777"/>
          </a:xfrm>
          <a:prstGeom prst="rect">
            <a:avLst/>
          </a:prstGeom>
          <a:noFill/>
        </p:spPr>
        <p:txBody>
          <a:bodyPr wrap="square" lIns="0" tIns="0" rIns="0" bIns="0" rtlCol="0">
            <a:spAutoFit/>
          </a:bodyPr>
          <a:lstStyle/>
          <a:p>
            <a:pPr algn="l"/>
            <a:r>
              <a:rPr lang="en-US" sz="2000" dirty="0"/>
              <a:t>Team (3.05)</a:t>
            </a:r>
          </a:p>
        </p:txBody>
      </p:sp>
    </p:spTree>
    <p:extLst>
      <p:ext uri="{BB962C8B-B14F-4D97-AF65-F5344CB8AC3E}">
        <p14:creationId xmlns:p14="http://schemas.microsoft.com/office/powerpoint/2010/main" val="60881559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PROJECT_OPEN" val="0"/>
  <p:tag name="ARTICULATE_SLIDE_COUNT" val="6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itle, bullets">
  <a:themeElements>
    <a:clrScheme name="NurseHack">
      <a:dk1>
        <a:srgbClr val="212121"/>
      </a:dk1>
      <a:lt1>
        <a:srgbClr val="FFFFFF"/>
      </a:lt1>
      <a:dk2>
        <a:srgbClr val="63666A"/>
      </a:dk2>
      <a:lt2>
        <a:srgbClr val="F4F4F4"/>
      </a:lt2>
      <a:accent1>
        <a:srgbClr val="0420AC"/>
      </a:accent1>
      <a:accent2>
        <a:srgbClr val="0BDCC7"/>
      </a:accent2>
      <a:accent3>
        <a:srgbClr val="FE375D"/>
      </a:accent3>
      <a:accent4>
        <a:srgbClr val="FECB54"/>
      </a:accent4>
      <a:accent5>
        <a:srgbClr val="0097B3"/>
      </a:accent5>
      <a:accent6>
        <a:srgbClr val="E33E91"/>
      </a:accent6>
      <a:hlink>
        <a:srgbClr val="FF8A70"/>
      </a:hlink>
      <a:folHlink>
        <a:srgbClr val="888B8D"/>
      </a:folHlink>
    </a:clrScheme>
    <a:fontScheme name="Title &amp; Bullets">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3200" b="0" i="0" u="none" strike="noStrike" cap="none" normalizeH="0" baseline="0" dirty="0" err="1" smtClean="0">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defRPr>
        </a:defPPr>
      </a:lstStyle>
    </a:spDef>
    <a:lnDef>
      <a:spPr bwMode="auto">
        <a:solidFill>
          <a:srgbClr val="C0C0C0"/>
        </a:solidFill>
        <a:ln w="12700" cap="flat" cmpd="sng" algn="ctr">
          <a:solidFill>
            <a:schemeClr val="tx2"/>
          </a:solidFill>
          <a:prstDash val="solid"/>
          <a:round/>
          <a:headEnd type="none" w="med" len="med"/>
          <a:tailEnd type="none" w="med" len="med"/>
        </a:ln>
        <a:effectLst/>
      </a:spPr>
      <a:bodyPr/>
      <a:lstStyle/>
    </a:lnDef>
    <a:txDef>
      <a:spPr>
        <a:noFill/>
      </a:spPr>
      <a:bodyPr wrap="none" lIns="0" tIns="0" rIns="0" bIns="0" rtlCol="0">
        <a:spAutoFit/>
      </a:bodyPr>
      <a:lstStyle>
        <a:defPPr algn="l">
          <a:defRPr sz="2000" dirty="0" err="1" smtClean="0">
            <a:solidFill>
              <a:schemeClr val="tx2"/>
            </a:solidFill>
          </a:defRPr>
        </a:defPPr>
      </a:lstStyle>
    </a:tx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J Powerpoint Full Screen Version Editable Template_jnjcorporateppttemplatefullscreen190404_updated colors1.potx" id="{49A1F123-1D79-4996-AC46-4A97ED96C357}" vid="{85603846-5EE6-4AB5-9660-DD8D8C006C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00169298A3BE84CB4D0CA0E22B29DCD" ma:contentTypeVersion="12" ma:contentTypeDescription="Create a new document." ma:contentTypeScope="" ma:versionID="b5b8f6143b92c8625255cb4a7449e5e2">
  <xsd:schema xmlns:xsd="http://www.w3.org/2001/XMLSchema" xmlns:xs="http://www.w3.org/2001/XMLSchema" xmlns:p="http://schemas.microsoft.com/office/2006/metadata/properties" xmlns:ns2="c9eb48b0-55c0-4136-9a14-95a4b93c410d" xmlns:ns3="cd127e96-09a0-4747-8627-828af7202ae3" targetNamespace="http://schemas.microsoft.com/office/2006/metadata/properties" ma:root="true" ma:fieldsID="282cedc90c93cbff5349c8245aae7d12" ns2:_="" ns3:_="">
    <xsd:import namespace="c9eb48b0-55c0-4136-9a14-95a4b93c410d"/>
    <xsd:import namespace="cd127e96-09a0-4747-8627-828af7202ae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eb48b0-55c0-4136-9a14-95a4b93c41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127e96-09a0-4747-8627-828af7202ae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E76D1B-7EF8-4927-A7CE-A75F58E67789}">
  <ds:schemaRefs>
    <ds:schemaRef ds:uri="http://schemas.microsoft.com/sharepoint/v3/contenttype/forms"/>
  </ds:schemaRefs>
</ds:datastoreItem>
</file>

<file path=customXml/itemProps2.xml><?xml version="1.0" encoding="utf-8"?>
<ds:datastoreItem xmlns:ds="http://schemas.openxmlformats.org/officeDocument/2006/customXml" ds:itemID="{67EC7A8A-7D08-4760-936A-753DCD997A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eb48b0-55c0-4136-9a14-95a4b93c410d"/>
    <ds:schemaRef ds:uri="cd127e96-09a0-4747-8627-828af7202a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450B4A-2B4F-4F35-A800-4859234D6DF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9294</TotalTime>
  <Words>1156</Words>
  <Application>Microsoft Office PowerPoint</Application>
  <PresentationFormat>Widescreen</PresentationFormat>
  <Paragraphs>157</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Georgia</vt:lpstr>
      <vt:lpstr>Times New Roman</vt:lpstr>
      <vt:lpstr>title, bullets</vt:lpstr>
      <vt:lpstr>PowerPoint Presentation</vt:lpstr>
      <vt:lpstr>PowerPoint Presentation</vt:lpstr>
      <vt:lpstr>Nurse On Call</vt:lpstr>
      <vt:lpstr>“An educated patient is an empowered patient”</vt:lpstr>
      <vt:lpstr>PowerPoint Presentation</vt:lpstr>
      <vt:lpstr>PowerPoint Presentation</vt:lpstr>
      <vt:lpstr>Currently Available Solutions</vt:lpstr>
      <vt:lpstr>Our Solution vs. The Competition</vt:lpstr>
      <vt:lpstr>Implementation Cost</vt:lpstr>
      <vt:lpstr>Scalability</vt:lpstr>
      <vt:lpstr>Nurse On Call </vt:lpstr>
      <vt:lpstr>Nurse On Call Team - </vt:lpstr>
      <vt:lpstr>Nurse On Call Team -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K</dc:creator>
  <cp:lastModifiedBy>Ahnyel Burkes</cp:lastModifiedBy>
  <cp:revision>286</cp:revision>
  <cp:lastPrinted>2019-05-07T17:58:44Z</cp:lastPrinted>
  <dcterms:created xsi:type="dcterms:W3CDTF">2018-06-06T22:07:20Z</dcterms:created>
  <dcterms:modified xsi:type="dcterms:W3CDTF">2021-05-16T14:56:45Z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E40D5C6E-48BC-455D-AD7F-5E9A3C8688FC</vt:lpwstr>
  </property>
  <property fmtid="{D5CDD505-2E9C-101B-9397-08002B2CF9AE}" pid="3" name="ArticulatePath">
    <vt:lpwstr>JJ Powerpoint Full Screen Version Editable Template_jnjcorporateppttemplatefullscreen190404</vt:lpwstr>
  </property>
  <property fmtid="{D5CDD505-2E9C-101B-9397-08002B2CF9AE}" pid="4" name="ContentTypeId">
    <vt:lpwstr>0x010100300169298A3BE84CB4D0CA0E22B29DCD</vt:lpwstr>
  </property>
</Properties>
</file>