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8E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D493-F21F-4B96-9099-831074BAFB42}" v="1017" dt="2021-05-15T22:20:25.939"/>
    <p1510:client id="{ED3BBD22-64BF-4421-86C6-440EB84902F8}" v="37" dt="2021-05-15T22:56:00.787"/>
    <p1510:client id="{FC08E540-5571-4A86-A196-E410A0CD7807}" v="26" dt="2021-05-15T21:50:3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varado" userId="S::javier.alvarado_nearshoretechnology.com#ext#@devupconforg2.onmicrosoft.com::8d69ba84-6320-45cc-87ec-32b9d010a0d7" providerId="AD" clId="Web-{FC08E540-5571-4A86-A196-E410A0CD7807}"/>
    <pc:docChg chg="modSld">
      <pc:chgData name="Javier Alvarado" userId="S::javier.alvarado_nearshoretechnology.com#ext#@devupconforg2.onmicrosoft.com::8d69ba84-6320-45cc-87ec-32b9d010a0d7" providerId="AD" clId="Web-{FC08E540-5571-4A86-A196-E410A0CD7807}" dt="2021-05-15T21:50:29.192" v="10" actId="20577"/>
      <pc:docMkLst>
        <pc:docMk/>
      </pc:docMkLst>
      <pc:sldChg chg="modSp">
        <pc:chgData name="Javier Alvarado" userId="S::javier.alvarado_nearshoretechnology.com#ext#@devupconforg2.onmicrosoft.com::8d69ba84-6320-45cc-87ec-32b9d010a0d7" providerId="AD" clId="Web-{FC08E540-5571-4A86-A196-E410A0CD7807}" dt="2021-05-15T21:50:29.192" v="10" actId="20577"/>
        <pc:sldMkLst>
          <pc:docMk/>
          <pc:sldMk cId="821615047" sldId="256"/>
        </pc:sldMkLst>
        <pc:spChg chg="mod">
          <ac:chgData name="Javier Alvarado" userId="S::javier.alvarado_nearshoretechnology.com#ext#@devupconforg2.onmicrosoft.com::8d69ba84-6320-45cc-87ec-32b9d010a0d7" providerId="AD" clId="Web-{FC08E540-5571-4A86-A196-E410A0CD7807}" dt="2021-05-15T21:50:29.192" v="10" actId="20577"/>
          <ac:spMkLst>
            <pc:docMk/>
            <pc:sldMk cId="821615047" sldId="256"/>
            <ac:spMk id="2" creationId="{8683E824-54B1-45C9-A638-CCB998FC598C}"/>
          </ac:spMkLst>
        </pc:spChg>
      </pc:sldChg>
    </pc:docChg>
  </pc:docChgLst>
  <pc:docChgLst>
    <pc:chgData name="Antoinette Ansah" userId="S::tonieansah_gmail.com#ext#@devupconforg2.onmicrosoft.com::e5ea2f59-bb26-4140-bb94-ad60c29fd65b" providerId="AD" clId="Web-{ED3BBD22-64BF-4421-86C6-440EB84902F8}"/>
    <pc:docChg chg="modSld">
      <pc:chgData name="Antoinette Ansah" userId="S::tonieansah_gmail.com#ext#@devupconforg2.onmicrosoft.com::e5ea2f59-bb26-4140-bb94-ad60c29fd65b" providerId="AD" clId="Web-{ED3BBD22-64BF-4421-86C6-440EB84902F8}" dt="2021-05-15T22:56:00.771" v="19" actId="20577"/>
      <pc:docMkLst>
        <pc:docMk/>
      </pc:docMkLst>
      <pc:sldChg chg="modSp">
        <pc:chgData name="Antoinette Ansah" userId="S::tonieansah_gmail.com#ext#@devupconforg2.onmicrosoft.com::e5ea2f59-bb26-4140-bb94-ad60c29fd65b" providerId="AD" clId="Web-{ED3BBD22-64BF-4421-86C6-440EB84902F8}" dt="2021-05-15T22:56:00.771" v="19" actId="20577"/>
        <pc:sldMkLst>
          <pc:docMk/>
          <pc:sldMk cId="37376498" sldId="260"/>
        </pc:sldMkLst>
        <pc:spChg chg="mod">
          <ac:chgData name="Antoinette Ansah" userId="S::tonieansah_gmail.com#ext#@devupconforg2.onmicrosoft.com::e5ea2f59-bb26-4140-bb94-ad60c29fd65b" providerId="AD" clId="Web-{ED3BBD22-64BF-4421-86C6-440EB84902F8}" dt="2021-05-15T22:56:00.771" v="19" actId="20577"/>
          <ac:spMkLst>
            <pc:docMk/>
            <pc:sldMk cId="37376498" sldId="260"/>
            <ac:spMk id="3" creationId="{DAA82C74-DA2B-440E-9EEB-675636594623}"/>
          </ac:spMkLst>
        </pc:spChg>
      </pc:sldChg>
      <pc:sldChg chg="addSp modSp">
        <pc:chgData name="Antoinette Ansah" userId="S::tonieansah_gmail.com#ext#@devupconforg2.onmicrosoft.com::e5ea2f59-bb26-4140-bb94-ad60c29fd65b" providerId="AD" clId="Web-{ED3BBD22-64BF-4421-86C6-440EB84902F8}" dt="2021-05-15T22:53:38.903" v="16" actId="1076"/>
        <pc:sldMkLst>
          <pc:docMk/>
          <pc:sldMk cId="2954186942" sldId="261"/>
        </pc:sldMkLst>
        <pc:spChg chg="mod">
          <ac:chgData name="Antoinette Ansah" userId="S::tonieansah_gmail.com#ext#@devupconforg2.onmicrosoft.com::e5ea2f59-bb26-4140-bb94-ad60c29fd65b" providerId="AD" clId="Web-{ED3BBD22-64BF-4421-86C6-440EB84902F8}" dt="2021-05-15T22:53:33.528" v="15" actId="20577"/>
          <ac:spMkLst>
            <pc:docMk/>
            <pc:sldMk cId="2954186942" sldId="261"/>
            <ac:spMk id="2" creationId="{D5D163E4-0730-4B66-9ABE-3095650DE341}"/>
          </ac:spMkLst>
        </pc:spChg>
        <pc:spChg chg="add mod">
          <ac:chgData name="Antoinette Ansah" userId="S::tonieansah_gmail.com#ext#@devupconforg2.onmicrosoft.com::e5ea2f59-bb26-4140-bb94-ad60c29fd65b" providerId="AD" clId="Web-{ED3BBD22-64BF-4421-86C6-440EB84902F8}" dt="2021-05-15T22:53:38.903" v="16" actId="1076"/>
          <ac:spMkLst>
            <pc:docMk/>
            <pc:sldMk cId="2954186942" sldId="261"/>
            <ac:spMk id="3" creationId="{8B9EED6F-E685-4309-A7DA-6E6C5E28E098}"/>
          </ac:spMkLst>
        </pc:spChg>
      </pc:sldChg>
    </pc:docChg>
  </pc:docChgLst>
  <pc:docChgLst>
    <pc:chgData name="Antoinette Ansah" userId="S::tonieansah_gmail.com#ext#@devupconforg2.onmicrosoft.com::e5ea2f59-bb26-4140-bb94-ad60c29fd65b" providerId="AD" clId="Web-{31ADD493-F21F-4B96-9099-831074BAFB42}"/>
    <pc:docChg chg="addSld delSld modSld sldOrd addMainMaster delMainMaster">
      <pc:chgData name="Antoinette Ansah" userId="S::tonieansah_gmail.com#ext#@devupconforg2.onmicrosoft.com::e5ea2f59-bb26-4140-bb94-ad60c29fd65b" providerId="AD" clId="Web-{31ADD493-F21F-4B96-9099-831074BAFB42}" dt="2021-05-15T22:20:25.939" v="540" actId="14100"/>
      <pc:docMkLst>
        <pc:docMk/>
      </pc:docMkLst>
      <pc:sldChg chg="addSp delSp modSp mod modClrScheme chgLayout">
        <pc:chgData name="Antoinette Ansah" userId="S::tonieansah_gmail.com#ext#@devupconforg2.onmicrosoft.com::e5ea2f59-bb26-4140-bb94-ad60c29fd65b" providerId="AD" clId="Web-{31ADD493-F21F-4B96-9099-831074BAFB42}" dt="2021-05-15T22:00:38.751" v="78"/>
        <pc:sldMkLst>
          <pc:docMk/>
          <pc:sldMk cId="821615047" sldId="256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00:38.751" v="78"/>
          <ac:spMkLst>
            <pc:docMk/>
            <pc:sldMk cId="821615047" sldId="256"/>
            <ac:spMk id="2" creationId="{8683E824-54B1-45C9-A638-CCB998FC598C}"/>
          </ac:spMkLst>
        </pc:spChg>
        <pc:cxnChg chg="add del mod">
          <ac:chgData name="Antoinette Ansah" userId="S::tonieansah_gmail.com#ext#@devupconforg2.onmicrosoft.com::e5ea2f59-bb26-4140-bb94-ad60c29fd65b" providerId="AD" clId="Web-{31ADD493-F21F-4B96-9099-831074BAFB42}" dt="2021-05-15T21:56:49.020" v="52"/>
          <ac:cxnSpMkLst>
            <pc:docMk/>
            <pc:sldMk cId="821615047" sldId="256"/>
            <ac:cxnSpMk id="3" creationId="{96527E80-CE1C-433F-A605-AA08D5ADEF86}"/>
          </ac:cxnSpMkLst>
        </pc:cxnChg>
      </pc:sldChg>
      <pc:sldChg chg="addSp delSp modSp del mod setBg modClrScheme delDesignElem chgLayout">
        <pc:chgData name="Antoinette Ansah" userId="S::tonieansah_gmail.com#ext#@devupconforg2.onmicrosoft.com::e5ea2f59-bb26-4140-bb94-ad60c29fd65b" providerId="AD" clId="Web-{31ADD493-F21F-4B96-9099-831074BAFB42}" dt="2021-05-15T22:07:58.571" v="362"/>
        <pc:sldMkLst>
          <pc:docMk/>
          <pc:sldMk cId="14422159" sldId="257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00:42.470" v="80"/>
          <ac:spMkLst>
            <pc:docMk/>
            <pc:sldMk cId="14422159" sldId="257"/>
            <ac:spMk id="2" creationId="{D5D163E4-0730-4B66-9ABE-3095650DE341}"/>
          </ac:spMkLst>
        </pc:spChg>
        <pc:spChg chg="mod ord">
          <ac:chgData name="Antoinette Ansah" userId="S::tonieansah_gmail.com#ext#@devupconforg2.onmicrosoft.com::e5ea2f59-bb26-4140-bb94-ad60c29fd65b" providerId="AD" clId="Web-{31ADD493-F21F-4B96-9099-831074BAFB42}" dt="2021-05-15T22:00:42.470" v="80"/>
          <ac:spMkLst>
            <pc:docMk/>
            <pc:sldMk cId="14422159" sldId="257"/>
            <ac:spMk id="3" creationId="{DAA82C74-DA2B-440E-9EEB-675636594623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2:00:42.470" v="80"/>
          <ac:spMkLst>
            <pc:docMk/>
            <pc:sldMk cId="14422159" sldId="257"/>
            <ac:spMk id="8" creationId="{907EF6B7-1338-4443-8C46-6A318D952DFD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2:00:42.470" v="80"/>
          <ac:spMkLst>
            <pc:docMk/>
            <pc:sldMk cId="14422159" sldId="257"/>
            <ac:spMk id="10" creationId="{DAAE4CDD-124C-4DCF-9584-B6033B545DD5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2:00:42.470" v="80"/>
          <ac:spMkLst>
            <pc:docMk/>
            <pc:sldMk cId="14422159" sldId="257"/>
            <ac:spMk id="12" creationId="{081E4A58-353D-44AE-B2FC-2A74E2E400F7}"/>
          </ac:spMkLst>
        </pc:spChg>
      </pc:sldChg>
      <pc:sldChg chg="addSp modSp mod ord setBg modClrScheme setClrOvrMap chgLayout">
        <pc:chgData name="Antoinette Ansah" userId="S::tonieansah_gmail.com#ext#@devupconforg2.onmicrosoft.com::e5ea2f59-bb26-4140-bb94-ad60c29fd65b" providerId="AD" clId="Web-{31ADD493-F21F-4B96-9099-831074BAFB42}" dt="2021-05-15T22:14:20.232" v="473" actId="20577"/>
        <pc:sldMkLst>
          <pc:docMk/>
          <pc:sldMk cId="1879780212" sldId="258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05:20.672" v="202"/>
          <ac:spMkLst>
            <pc:docMk/>
            <pc:sldMk cId="1879780212" sldId="258"/>
            <ac:spMk id="2" creationId="{D5D163E4-0730-4B66-9ABE-3095650DE341}"/>
          </ac:spMkLst>
        </pc:spChg>
        <pc:spChg chg="mod ord">
          <ac:chgData name="Antoinette Ansah" userId="S::tonieansah_gmail.com#ext#@devupconforg2.onmicrosoft.com::e5ea2f59-bb26-4140-bb94-ad60c29fd65b" providerId="AD" clId="Web-{31ADD493-F21F-4B96-9099-831074BAFB42}" dt="2021-05-15T22:14:20.232" v="473" actId="20577"/>
          <ac:spMkLst>
            <pc:docMk/>
            <pc:sldMk cId="1879780212" sldId="258"/>
            <ac:spMk id="3" creationId="{DAA82C74-DA2B-440E-9EEB-675636594623}"/>
          </ac:spMkLst>
        </pc:spChg>
        <pc:spChg chg="add">
          <ac:chgData name="Antoinette Ansah" userId="S::tonieansah_gmail.com#ext#@devupconforg2.onmicrosoft.com::e5ea2f59-bb26-4140-bb94-ad60c29fd65b" providerId="AD" clId="Web-{31ADD493-F21F-4B96-9099-831074BAFB42}" dt="2021-05-15T22:05:20.672" v="202"/>
          <ac:spMkLst>
            <pc:docMk/>
            <pc:sldMk cId="1879780212" sldId="258"/>
            <ac:spMk id="9" creationId="{C5E6CFF1-2F42-4E10-9A97-F116F46F53FE}"/>
          </ac:spMkLst>
        </pc:spChg>
        <pc:picChg chg="add">
          <ac:chgData name="Antoinette Ansah" userId="S::tonieansah_gmail.com#ext#@devupconforg2.onmicrosoft.com::e5ea2f59-bb26-4140-bb94-ad60c29fd65b" providerId="AD" clId="Web-{31ADD493-F21F-4B96-9099-831074BAFB42}" dt="2021-05-15T22:05:20.672" v="202"/>
          <ac:picMkLst>
            <pc:docMk/>
            <pc:sldMk cId="1879780212" sldId="258"/>
            <ac:picMk id="5" creationId="{C97CA5EF-42B4-42DC-8363-9BFEEE5E2551}"/>
          </ac:picMkLst>
        </pc:picChg>
        <pc:cxnChg chg="add">
          <ac:chgData name="Antoinette Ansah" userId="S::tonieansah_gmail.com#ext#@devupconforg2.onmicrosoft.com::e5ea2f59-bb26-4140-bb94-ad60c29fd65b" providerId="AD" clId="Web-{31ADD493-F21F-4B96-9099-831074BAFB42}" dt="2021-05-15T22:05:20.672" v="202"/>
          <ac:cxnSpMkLst>
            <pc:docMk/>
            <pc:sldMk cId="1879780212" sldId="258"/>
            <ac:cxnSpMk id="11" creationId="{67182200-4859-4C8D-BCBB-55B245C28BA3}"/>
          </ac:cxnSpMkLst>
        </pc:cxnChg>
      </pc:sldChg>
      <pc:sldChg chg="addSp modSp mod modClrScheme chgLayout">
        <pc:chgData name="Antoinette Ansah" userId="S::tonieansah_gmail.com#ext#@devupconforg2.onmicrosoft.com::e5ea2f59-bb26-4140-bb94-ad60c29fd65b" providerId="AD" clId="Web-{31ADD493-F21F-4B96-9099-831074BAFB42}" dt="2021-05-15T22:20:25.939" v="540" actId="14100"/>
        <pc:sldMkLst>
          <pc:docMk/>
          <pc:sldMk cId="619142869" sldId="259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18:48.919" v="520" actId="1076"/>
          <ac:spMkLst>
            <pc:docMk/>
            <pc:sldMk cId="619142869" sldId="259"/>
            <ac:spMk id="2" creationId="{D5D163E4-0730-4B66-9ABE-3095650DE341}"/>
          </ac:spMkLst>
        </pc:spChg>
        <pc:spChg chg="mod ord">
          <ac:chgData name="Antoinette Ansah" userId="S::tonieansah_gmail.com#ext#@devupconforg2.onmicrosoft.com::e5ea2f59-bb26-4140-bb94-ad60c29fd65b" providerId="AD" clId="Web-{31ADD493-F21F-4B96-9099-831074BAFB42}" dt="2021-05-15T22:18:11.589" v="518" actId="1076"/>
          <ac:spMkLst>
            <pc:docMk/>
            <pc:sldMk cId="619142869" sldId="259"/>
            <ac:spMk id="3" creationId="{DAA82C74-DA2B-440E-9EEB-675636594623}"/>
          </ac:spMkLst>
        </pc:spChg>
        <pc:picChg chg="add mod">
          <ac:chgData name="Antoinette Ansah" userId="S::tonieansah_gmail.com#ext#@devupconforg2.onmicrosoft.com::e5ea2f59-bb26-4140-bb94-ad60c29fd65b" providerId="AD" clId="Web-{31ADD493-F21F-4B96-9099-831074BAFB42}" dt="2021-05-15T22:20:25.939" v="540" actId="14100"/>
          <ac:picMkLst>
            <pc:docMk/>
            <pc:sldMk cId="619142869" sldId="259"/>
            <ac:picMk id="4" creationId="{29F2324F-0ABB-4766-8A72-01A700A5692F}"/>
          </ac:picMkLst>
        </pc:picChg>
        <pc:picChg chg="add mod">
          <ac:chgData name="Antoinette Ansah" userId="S::tonieansah_gmail.com#ext#@devupconforg2.onmicrosoft.com::e5ea2f59-bb26-4140-bb94-ad60c29fd65b" providerId="AD" clId="Web-{31ADD493-F21F-4B96-9099-831074BAFB42}" dt="2021-05-15T22:20:21.017" v="539" actId="1076"/>
          <ac:picMkLst>
            <pc:docMk/>
            <pc:sldMk cId="619142869" sldId="259"/>
            <ac:picMk id="5" creationId="{3F0FF35B-76CB-485A-BAD7-947B17EBBC95}"/>
          </ac:picMkLst>
        </pc:picChg>
      </pc:sldChg>
      <pc:sldChg chg="modSp mod modClrScheme chgLayout">
        <pc:chgData name="Antoinette Ansah" userId="S::tonieansah_gmail.com#ext#@devupconforg2.onmicrosoft.com::e5ea2f59-bb26-4140-bb94-ad60c29fd65b" providerId="AD" clId="Web-{31ADD493-F21F-4B96-9099-831074BAFB42}" dt="2021-05-15T22:15:44.487" v="482" actId="20577"/>
        <pc:sldMkLst>
          <pc:docMk/>
          <pc:sldMk cId="37376498" sldId="260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15:44.487" v="482" actId="20577"/>
          <ac:spMkLst>
            <pc:docMk/>
            <pc:sldMk cId="37376498" sldId="260"/>
            <ac:spMk id="2" creationId="{D5D163E4-0730-4B66-9ABE-3095650DE341}"/>
          </ac:spMkLst>
        </pc:spChg>
        <pc:spChg chg="mod ord">
          <ac:chgData name="Antoinette Ansah" userId="S::tonieansah_gmail.com#ext#@devupconforg2.onmicrosoft.com::e5ea2f59-bb26-4140-bb94-ad60c29fd65b" providerId="AD" clId="Web-{31ADD493-F21F-4B96-9099-831074BAFB42}" dt="2021-05-15T22:02:36.382" v="84" actId="20577"/>
          <ac:spMkLst>
            <pc:docMk/>
            <pc:sldMk cId="37376498" sldId="260"/>
            <ac:spMk id="3" creationId="{DAA82C74-DA2B-440E-9EEB-675636594623}"/>
          </ac:spMkLst>
        </pc:spChg>
      </pc:sldChg>
      <pc:sldChg chg="addSp delSp modSp add mod ord replId setBg modClrScheme addAnim delAnim setClrOvrMap chgLayout">
        <pc:chgData name="Antoinette Ansah" userId="S::tonieansah_gmail.com#ext#@devupconforg2.onmicrosoft.com::e5ea2f59-bb26-4140-bb94-ad60c29fd65b" providerId="AD" clId="Web-{31ADD493-F21F-4B96-9099-831074BAFB42}" dt="2021-05-15T22:16:11.270" v="483"/>
        <pc:sldMkLst>
          <pc:docMk/>
          <pc:sldMk cId="2954186942" sldId="261"/>
        </pc:sldMkLst>
        <pc:spChg chg="mod ord">
          <ac:chgData name="Antoinette Ansah" userId="S::tonieansah_gmail.com#ext#@devupconforg2.onmicrosoft.com::e5ea2f59-bb26-4140-bb94-ad60c29fd65b" providerId="AD" clId="Web-{31ADD493-F21F-4B96-9099-831074BAFB42}" dt="2021-05-15T22:15:26.033" v="478"/>
          <ac:spMkLst>
            <pc:docMk/>
            <pc:sldMk cId="2954186942" sldId="261"/>
            <ac:spMk id="2" creationId="{D5D163E4-0730-4B66-9ABE-3095650DE341}"/>
          </ac:spMkLst>
        </pc:spChg>
        <pc:spChg chg="del">
          <ac:chgData name="Antoinette Ansah" userId="S::tonieansah_gmail.com#ext#@devupconforg2.onmicrosoft.com::e5ea2f59-bb26-4140-bb94-ad60c29fd65b" providerId="AD" clId="Web-{31ADD493-F21F-4B96-9099-831074BAFB42}" dt="2021-05-15T21:52:18.718" v="14"/>
          <ac:spMkLst>
            <pc:docMk/>
            <pc:sldMk cId="2954186942" sldId="261"/>
            <ac:spMk id="3" creationId="{DAA82C74-DA2B-440E-9EEB-675636594623}"/>
          </ac:spMkLst>
        </pc:spChg>
        <pc:spChg chg="add del mod">
          <ac:chgData name="Antoinette Ansah" userId="S::tonieansah_gmail.com#ext#@devupconforg2.onmicrosoft.com::e5ea2f59-bb26-4140-bb94-ad60c29fd65b" providerId="AD" clId="Web-{31ADD493-F21F-4B96-9099-831074BAFB42}" dt="2021-05-15T21:52:21.062" v="15"/>
          <ac:spMkLst>
            <pc:docMk/>
            <pc:sldMk cId="2954186942" sldId="261"/>
            <ac:spMk id="5" creationId="{FB7A6123-9758-4405-BB22-7FF9852140F5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1:54:25.309" v="35"/>
          <ac:spMkLst>
            <pc:docMk/>
            <pc:sldMk cId="2954186942" sldId="261"/>
            <ac:spMk id="8" creationId="{8D0D6D3E-D7F9-4591-9CA9-DDF4DB1F73DA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1:53:43.151" v="21"/>
          <ac:spMkLst>
            <pc:docMk/>
            <pc:sldMk cId="2954186942" sldId="261"/>
            <ac:spMk id="11" creationId="{E49CC64F-7275-4E33-961B-0C5CDC439875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1:54:25.309" v="35"/>
          <ac:spMkLst>
            <pc:docMk/>
            <pc:sldMk cId="2954186942" sldId="261"/>
            <ac:spMk id="13" creationId="{C4C9F2B0-1044-46EB-8AEB-C3BFFDE6C2CC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1:54:25.309" v="35"/>
          <ac:spMkLst>
            <pc:docMk/>
            <pc:sldMk cId="2954186942" sldId="261"/>
            <ac:spMk id="15" creationId="{D28B54C3-B57B-472A-B96E-1FCB67093DC2}"/>
          </ac:spMkLst>
        </pc:spChg>
        <pc:spChg chg="add del">
          <ac:chgData name="Antoinette Ansah" userId="S::tonieansah_gmail.com#ext#@devupconforg2.onmicrosoft.com::e5ea2f59-bb26-4140-bb94-ad60c29fd65b" providerId="AD" clId="Web-{31ADD493-F21F-4B96-9099-831074BAFB42}" dt="2021-05-15T21:54:25.309" v="35"/>
          <ac:spMkLst>
            <pc:docMk/>
            <pc:sldMk cId="2954186942" sldId="261"/>
            <ac:spMk id="17" creationId="{7DB3C429-F8DA-49B9-AF84-21996FCF78B5}"/>
          </ac:spMkLst>
        </pc:spChg>
        <pc:picChg chg="add mod">
          <ac:chgData name="Antoinette Ansah" userId="S::tonieansah_gmail.com#ext#@devupconforg2.onmicrosoft.com::e5ea2f59-bb26-4140-bb94-ad60c29fd65b" providerId="AD" clId="Web-{31ADD493-F21F-4B96-9099-831074BAFB42}" dt="2021-05-15T21:54:38.076" v="38" actId="1076"/>
          <ac:picMkLst>
            <pc:docMk/>
            <pc:sldMk cId="2954186942" sldId="261"/>
            <ac:picMk id="6" creationId="{0A3E5173-EEC7-4BF7-B367-D6A1F3FFFC34}"/>
          </ac:picMkLst>
        </pc:picChg>
      </pc:sldChg>
      <pc:sldChg chg="addSp delSp modSp new">
        <pc:chgData name="Antoinette Ansah" userId="S::tonieansah_gmail.com#ext#@devupconforg2.onmicrosoft.com::e5ea2f59-bb26-4140-bb94-ad60c29fd65b" providerId="AD" clId="Web-{31ADD493-F21F-4B96-9099-831074BAFB42}" dt="2021-05-15T22:15:21.642" v="477" actId="1076"/>
        <pc:sldMkLst>
          <pc:docMk/>
          <pc:sldMk cId="1799978943" sldId="262"/>
        </pc:sldMkLst>
        <pc:spChg chg="del">
          <ac:chgData name="Antoinette Ansah" userId="S::tonieansah_gmail.com#ext#@devupconforg2.onmicrosoft.com::e5ea2f59-bb26-4140-bb94-ad60c29fd65b" providerId="AD" clId="Web-{31ADD493-F21F-4B96-9099-831074BAFB42}" dt="2021-05-15T22:08:29.339" v="367"/>
          <ac:spMkLst>
            <pc:docMk/>
            <pc:sldMk cId="1799978943" sldId="262"/>
            <ac:spMk id="2" creationId="{A4A2BA96-D027-4406-906E-7A9A678E25C7}"/>
          </ac:spMkLst>
        </pc:spChg>
        <pc:spChg chg="mod">
          <ac:chgData name="Antoinette Ansah" userId="S::tonieansah_gmail.com#ext#@devupconforg2.onmicrosoft.com::e5ea2f59-bb26-4140-bb94-ad60c29fd65b" providerId="AD" clId="Web-{31ADD493-F21F-4B96-9099-831074BAFB42}" dt="2021-05-15T22:08:11.400" v="366" actId="20577"/>
          <ac:spMkLst>
            <pc:docMk/>
            <pc:sldMk cId="1799978943" sldId="262"/>
            <ac:spMk id="3" creationId="{68DFCCF7-1180-440A-B0B4-2BE906FF5841}"/>
          </ac:spMkLst>
        </pc:spChg>
        <pc:spChg chg="add mod">
          <ac:chgData name="Antoinette Ansah" userId="S::tonieansah_gmail.com#ext#@devupconforg2.onmicrosoft.com::e5ea2f59-bb26-4140-bb94-ad60c29fd65b" providerId="AD" clId="Web-{31ADD493-F21F-4B96-9099-831074BAFB42}" dt="2021-05-15T22:15:21.642" v="477" actId="1076"/>
          <ac:spMkLst>
            <pc:docMk/>
            <pc:sldMk cId="1799978943" sldId="262"/>
            <ac:spMk id="4" creationId="{469C8CBE-4B69-4768-976C-E57937502F32}"/>
          </ac:spMkLst>
        </pc:spChg>
      </pc:sldChg>
      <pc:sldMasterChg chg="add del addSldLayout delSldLayout">
        <pc:chgData name="Antoinette Ansah" userId="S::tonieansah_gmail.com#ext#@devupconforg2.onmicrosoft.com::e5ea2f59-bb26-4140-bb94-ad60c29fd65b" providerId="AD" clId="Web-{31ADD493-F21F-4B96-9099-831074BAFB42}" dt="2021-05-15T22:00:38.751" v="78"/>
        <pc:sldMasterMkLst>
          <pc:docMk/>
          <pc:sldMasterMk cId="2354026020" sldId="2147483648"/>
        </pc:sldMasterMkLst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1566780272" sldId="2147483649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1872312232" sldId="2147483650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3219915302" sldId="2147483651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2271540049" sldId="2147483652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2092073517" sldId="2147483653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66111059" sldId="2147483654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3333237917" sldId="2147483655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3515285890" sldId="2147483656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2576445159" sldId="2147483657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4003488151" sldId="2147483658"/>
          </pc:sldLayoutMkLst>
        </pc:sldLayoutChg>
        <pc:sldLayoutChg chg="add del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354026020" sldId="2147483648"/>
            <pc:sldLayoutMk cId="3072520057" sldId="2147483659"/>
          </pc:sldLayoutMkLst>
        </pc:sldLayoutChg>
      </pc:sldMasterChg>
      <pc:sldMasterChg chg="add del addSldLayout delSldLayout modSldLayout">
        <pc:chgData name="Antoinette Ansah" userId="S::tonieansah_gmail.com#ext#@devupconforg2.onmicrosoft.com::e5ea2f59-bb26-4140-bb94-ad60c29fd65b" providerId="AD" clId="Web-{31ADD493-F21F-4B96-9099-831074BAFB42}" dt="2021-05-15T22:00:38.751" v="78"/>
        <pc:sldMasterMkLst>
          <pc:docMk/>
          <pc:sldMasterMk cId="2602337539" sldId="2147483660"/>
        </pc:sldMasterMkLst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961169914" sldId="2147483661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2638047331" sldId="2147483662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830158542" sldId="2147483663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1141295137" sldId="2147483664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2899180229" sldId="2147483665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3773001503" sldId="2147483666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283366863" sldId="2147483667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4283775512" sldId="2147483668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2695559086" sldId="2147483669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451073872" sldId="2147483670"/>
          </pc:sldLayoutMkLst>
        </pc:sldLayoutChg>
        <pc:sldLayoutChg chg="add del mod replId">
          <pc:chgData name="Antoinette Ansah" userId="S::tonieansah_gmail.com#ext#@devupconforg2.onmicrosoft.com::e5ea2f59-bb26-4140-bb94-ad60c29fd65b" providerId="AD" clId="Web-{31ADD493-F21F-4B96-9099-831074BAFB42}" dt="2021-05-15T22:00:38.751" v="78"/>
          <pc:sldLayoutMkLst>
            <pc:docMk/>
            <pc:sldMasterMk cId="2602337539" sldId="2147483660"/>
            <pc:sldLayoutMk cId="88519743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40B9-C29A-4424-9F68-F52472D7A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19B1-83DD-4F80-8915-86B2783D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4430-687F-46F6-99CD-2C06C312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F451-C86E-45DE-A095-EF08B12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3DC3-600F-4C0F-8019-2C27C8E1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A642-C3D3-475D-9B3D-71E54357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275E-16A4-4D94-A2F1-42D6EE04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1CED-470B-436B-904F-D6BE3572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D2D-034F-4D40-BF84-10C74EBC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90C1-3D52-49D4-918A-5521891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7774C-7E26-4C96-B4B9-ADA8770B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54DA8-45FB-48B5-8548-6BCA7546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F191-2E4C-4FB9-AA3A-707644F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EEB8-3824-4531-A008-962AC672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EFA9-0A63-4989-A9F3-8FA7F3E1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1F9F-D90F-40F4-B528-BA2DBC0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9B59-F316-4E5C-B688-C3448311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45E1-D452-4488-A875-FD61E888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2A70-81CE-4230-8A85-64410200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4AC9-2134-43F6-BD4D-805B0BF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E2F-7BF3-41B5-9B74-949723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EC10-3415-478B-B0FE-C478EC5E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542F-0804-42D5-8DFA-3E0B2B30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CAD3-AC11-43FB-9293-33A3B611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028C-232E-4EA1-8E3D-567FEBA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6902-1B11-4A5A-9442-0CDF2AF9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8FE2-C1F0-4F49-AA18-A5975C8F5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E6297-86BA-459E-8C41-9A99111B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3F4F-CE74-4930-919A-9F557FE9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39EC4-BE11-46CF-8058-8371E79D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F9025-1714-4062-AF18-FBE8A4B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EBF-2F49-4E39-8898-9BFC6433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5636-85A2-4585-9A9B-1224C8EA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DBFC-C873-45FE-BD0D-DFD4052CD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C3CF6-FCEA-443D-8628-9D9CA3A2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472D-2E1A-4C83-84F8-801FF403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716E3-0577-4B30-8A21-AD850EB0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4922A-2901-4429-848C-2078127F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342E1-174E-4E04-8CC7-44D55D7C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78AF-D51C-4692-B4FD-B1DEB0A3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672FC-E7CE-4710-9A76-172CB58A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17AB2-B3B5-48CC-90EB-F4269B77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B0F1-4FB9-4CF6-A255-ED72D93D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3B2A9-9220-4625-ABD4-4D9C9D17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748A3-E3EF-491B-BE38-1301351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14CF-EBA5-4CB5-B5FE-2677FC84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FDBF-D171-4DAB-BA08-1E8BD1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D40D-11AF-4F78-AE1D-6D397F16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8110-F9A0-47AC-A9D7-D3659CDC0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9F6-3D4C-48FA-BB75-404C5C9D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11E7-F788-4B9B-94FD-5BF7E206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8A58F-1D03-4CCC-905F-F8782DD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9CB6-B460-4A6D-8570-EFE39D66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6B33-0F34-4E0C-9C42-A0654EF3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B61E2-8017-407E-A81C-93F5C82F7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434E-F943-4231-ADC8-5F91A74D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ED7B-4FE0-4E53-9772-BE238CE5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C2CF-650F-4727-B4CD-FACB2E75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B195-FE66-40BE-AF15-00AB5520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D4AD-8CFA-4192-A786-30EAA414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E038-017B-47C7-AD7E-A744B3DA7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391E-56E7-4FDC-84E2-E16E3E0F78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F17E-9D1E-43D9-BAEA-5609E49E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9FAC-03B2-427B-8B60-DABE58BA5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21D5-5C55-4EA6-8529-4B7BBE47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E824-54B1-45C9-A638-CCB998FC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2" y="115282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err="1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 panose="02000000000000000000" pitchFamily="2" charset="0"/>
              </a:rPr>
              <a:t>CloudRx</a:t>
            </a:r>
            <a:r>
              <a:rPr lang="en-US" sz="9600" b="1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b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9600" b="1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 panose="02000000000000000000" pitchFamily="2" charset="0"/>
              </a:rPr>
              <a:t>Pitch Deck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C81B-1FAB-425B-8650-D2444BA316CE}"/>
              </a:ext>
            </a:extLst>
          </p:cNvPr>
          <p:cNvSpPr txBox="1"/>
          <p:nvPr/>
        </p:nvSpPr>
        <p:spPr>
          <a:xfrm>
            <a:off x="868392" y="524486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E6E6E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 15</a:t>
            </a:r>
            <a:r>
              <a:rPr lang="en-US" b="1" baseline="30000">
                <a:solidFill>
                  <a:srgbClr val="E6E6E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b="1">
                <a:solidFill>
                  <a:srgbClr val="E6E6E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8216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CCF7-1180-440A-B0B4-2BE906FF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Roboto"/>
              </a:rPr>
              <a:t>“Drugs don’t work in patients who don’t take them.” </a:t>
            </a:r>
            <a:r>
              <a:rPr lang="en-US">
                <a:cs typeface="Calibri"/>
              </a:rPr>
              <a:t>— </a:t>
            </a:r>
            <a:r>
              <a:rPr lang="en-US" err="1">
                <a:cs typeface="Calibri"/>
              </a:rPr>
              <a:t>C.Everett</a:t>
            </a:r>
            <a:r>
              <a:rPr lang="en-US">
                <a:cs typeface="Calibri"/>
              </a:rPr>
              <a:t> Coop, former US Surgeon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C8CBE-4B69-4768-976C-E57937502F32}"/>
              </a:ext>
            </a:extLst>
          </p:cNvPr>
          <p:cNvSpPr txBox="1"/>
          <p:nvPr/>
        </p:nvSpPr>
        <p:spPr>
          <a:xfrm>
            <a:off x="888423" y="1009650"/>
            <a:ext cx="34532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Introduction</a:t>
            </a:r>
            <a:endParaRPr lang="en-US" sz="4000" b="1">
              <a:solidFill>
                <a:schemeClr val="tx1">
                  <a:lumMod val="95000"/>
                  <a:lumOff val="5000"/>
                </a:schemeClr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997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C97CA5EF-42B4-42DC-8363-9BFEEE5E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13" r="-2" b="85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163E4-0730-4B66-9ABE-3095650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2C74-DA2B-440E-9EEB-67563659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Roboto"/>
                <a:ea typeface="+mn-lt"/>
                <a:cs typeface="+mn-lt"/>
              </a:rPr>
              <a:t>Multiple barriers between the physician prescribing the medication and the patient gaining access to the prescription. </a:t>
            </a:r>
            <a:endParaRPr lang="en-US">
              <a:latin typeface="Roboto"/>
              <a:ea typeface="Roboto"/>
            </a:endParaRPr>
          </a:p>
          <a:p>
            <a:r>
              <a:rPr lang="en-US" sz="2000">
                <a:latin typeface="Roboto"/>
                <a:ea typeface="+mn-lt"/>
                <a:cs typeface="+mn-lt"/>
              </a:rPr>
              <a:t>This problem also affects all patients but it’s especially lethal to patients with multiple comorbidities in disadvantaged communities.</a:t>
            </a:r>
            <a:endParaRPr lang="en-US" sz="2000">
              <a:latin typeface="Roboto"/>
              <a:cs typeface="Calibri"/>
            </a:endParaRPr>
          </a:p>
          <a:p>
            <a:pPr marL="457200" indent="-457200"/>
            <a:endParaRPr lang="en-US" sz="2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8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63E4-0730-4B66-9ABE-3095650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/>
                <a:ea typeface="Roboto"/>
                <a:cs typeface="Roboto" panose="02000000000000000000" pitchFamily="2" charset="0"/>
              </a:rPr>
              <a:t>The Problem</a:t>
            </a:r>
            <a:br>
              <a:rPr lang="en-US" b="1">
                <a:latin typeface="Roboto"/>
                <a:ea typeface="Roboto"/>
                <a:cs typeface="Roboto" panose="02000000000000000000" pitchFamily="2" charset="0"/>
              </a:rPr>
            </a:br>
            <a:r>
              <a:rPr lang="en-US" sz="3000">
                <a:latin typeface="Roboto"/>
                <a:ea typeface="Roboto"/>
                <a:cs typeface="Roboto" panose="02000000000000000000" pitchFamily="2" charset="0"/>
              </a:rPr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2C74-DA2B-440E-9EEB-67563659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aid patients in taking their meds.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—the World Health Organization states “Increasing the effectiveness of adherence interventions may have a greater impact on the health of the population than any improvement in specific medical treatments.”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—from the </a:t>
            </a:r>
            <a:r>
              <a:rPr lang="en-US" b="1" i="1" err="1">
                <a:ea typeface="+mn-lt"/>
                <a:cs typeface="+mn-lt"/>
              </a:rPr>
              <a:t>Anals</a:t>
            </a:r>
            <a:r>
              <a:rPr lang="en-US" b="1" i="1">
                <a:ea typeface="+mn-lt"/>
                <a:cs typeface="+mn-lt"/>
              </a:rPr>
              <a:t> of Internal Medicine:</a:t>
            </a:r>
            <a:endParaRPr lang="en-US"/>
          </a:p>
          <a:p>
            <a:pPr>
              <a:buNone/>
            </a:pPr>
            <a:r>
              <a:rPr lang="en-US" b="1" i="1">
                <a:ea typeface="+mn-lt"/>
                <a:cs typeface="+mn-lt"/>
              </a:rPr>
              <a:t>     </a:t>
            </a:r>
            <a:r>
              <a:rPr lang="en-US">
                <a:ea typeface="+mn-lt"/>
                <a:cs typeface="+mn-lt"/>
              </a:rPr>
              <a:t>   no adherenc</a:t>
            </a:r>
            <a:r>
              <a:rPr lang="en-US" i="1">
                <a:ea typeface="+mn-lt"/>
                <a:cs typeface="+mn-lt"/>
              </a:rPr>
              <a:t>e</a:t>
            </a:r>
            <a:r>
              <a:rPr lang="en-US">
                <a:ea typeface="+mn-lt"/>
                <a:cs typeface="+mn-lt"/>
              </a:rPr>
              <a:t> causes estimated 125,000 deaths per year, and 10% of all hospitalizations.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—non-adherence is more than non-compliance. Noncompliance implies the other chooses not to comply. No adherence is a broader issue involving many factors like availability, cost, knowledge, correct prescribing and pharmacy location determinations.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—Th system we are building means to address the issues that prevent patients from accessing an ACCURATE, REAL-TIME, COMPREHENSIVE(meaning all providers, all pharmacies involved) MEDLIST.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63E4-0730-4B66-9ABE-3095650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18" y="529648"/>
            <a:ext cx="4517015" cy="1325563"/>
          </a:xfrm>
        </p:spPr>
        <p:txBody>
          <a:bodyPr/>
          <a:lstStyle/>
          <a:p>
            <a:r>
              <a:rPr lang="en-US" b="1">
                <a:solidFill>
                  <a:srgbClr val="0C0C0C"/>
                </a:solidFill>
                <a:latin typeface="Roboto"/>
                <a:ea typeface="Roboto"/>
                <a:cs typeface="Roboto" panose="02000000000000000000" pitchFamily="2" charset="0"/>
              </a:rPr>
              <a:t>Meet </a:t>
            </a:r>
            <a:r>
              <a:rPr lang="en-US" b="1" err="1">
                <a:solidFill>
                  <a:srgbClr val="0C0C0C"/>
                </a:solidFill>
                <a:latin typeface="Roboto"/>
                <a:ea typeface="Roboto"/>
                <a:cs typeface="Roboto" panose="02000000000000000000" pitchFamily="2" charset="0"/>
              </a:rPr>
              <a:t>Jeane</a:t>
            </a:r>
            <a:r>
              <a:rPr lang="en-US" b="1">
                <a:solidFill>
                  <a:srgbClr val="0C0C0C"/>
                </a:solidFill>
                <a:latin typeface="Roboto"/>
                <a:ea typeface="Roboto"/>
                <a:cs typeface="Roboto" panose="02000000000000000000" pitchFamily="2" charset="0"/>
              </a:rPr>
              <a:t> Cooper</a:t>
            </a:r>
            <a:endParaRPr lang="en-US" b="1">
              <a:solidFill>
                <a:srgbClr val="0C0C0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A3E5173-EEC7-4BF7-B367-D6A1F3FF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0" y="533941"/>
            <a:ext cx="2362200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EED6F-E685-4309-A7DA-6E6C5E28E098}"/>
              </a:ext>
            </a:extLst>
          </p:cNvPr>
          <p:cNvSpPr txBox="1"/>
          <p:nvPr/>
        </p:nvSpPr>
        <p:spPr>
          <a:xfrm>
            <a:off x="3140868" y="180141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Diagnosis:</a:t>
            </a:r>
            <a:endParaRPr lang="en-US"/>
          </a:p>
          <a:p>
            <a:r>
              <a:rPr lang="en-US"/>
              <a:t>chronic kidney disease</a:t>
            </a:r>
            <a:br>
              <a:rPr lang="en-US"/>
            </a:br>
            <a:r>
              <a:rPr lang="en-US"/>
              <a:t>heart failure</a:t>
            </a:r>
            <a:br>
              <a:rPr lang="en-US"/>
            </a:br>
            <a:r>
              <a:rPr lang="en-US"/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29541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63E4-0730-4B66-9ABE-3095650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3" y="391102"/>
            <a:ext cx="10515600" cy="1325563"/>
          </a:xfrm>
        </p:spPr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2C74-DA2B-440E-9EEB-67563659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3" y="1444625"/>
            <a:ext cx="10515600" cy="1043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Improved patient outcomes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One-stop shop 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9F2324F-0ABB-4766-8A72-01A700A5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14" y="1113520"/>
            <a:ext cx="4596244" cy="279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0FF35B-76CB-485A-BAD7-947B17EB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200361"/>
            <a:ext cx="5193722" cy="3150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14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2299BE-B138-40CC-BBEA-B518269E7A31}">
  <ds:schemaRefs>
    <ds:schemaRef ds:uri="c9eb48b0-55c0-4136-9a14-95a4b93c410d"/>
    <ds:schemaRef ds:uri="cd127e96-09a0-4747-8627-828af7202a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E05ACA-2D69-4024-87DE-AD7FD1EE42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2AF6DA-897E-4FA5-8F3B-E35E0353D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CloudRx  Pitch Deck</vt:lpstr>
      <vt:lpstr>PowerPoint Presentation</vt:lpstr>
      <vt:lpstr>The Problem</vt:lpstr>
      <vt:lpstr>The Problem Market Research</vt:lpstr>
      <vt:lpstr>Meet Jeane Cooper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rxCloud</dc:title>
  <dc:creator>Antoinette</dc:creator>
  <cp:revision>1</cp:revision>
  <dcterms:created xsi:type="dcterms:W3CDTF">2021-05-15T19:35:54Z</dcterms:created>
  <dcterms:modified xsi:type="dcterms:W3CDTF">2021-05-15T22:56:45Z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0x010100300169298A3BE84CB4D0CA0E22B29DCD</vt:lpwstr>
  </property>
</Properties>
</file>