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16"/>
  </p:notesMasterIdLst>
  <p:handoutMasterIdLst>
    <p:handoutMasterId r:id="rId17"/>
  </p:handoutMasterIdLst>
  <p:sldIdLst>
    <p:sldId id="10660" r:id="rId5"/>
    <p:sldId id="10650" r:id="rId6"/>
    <p:sldId id="10663" r:id="rId7"/>
    <p:sldId id="10657" r:id="rId8"/>
    <p:sldId id="10665" r:id="rId9"/>
    <p:sldId id="10666" r:id="rId10"/>
    <p:sldId id="10652" r:id="rId11"/>
    <p:sldId id="10671" r:id="rId12"/>
    <p:sldId id="10655" r:id="rId13"/>
    <p:sldId id="10672" r:id="rId14"/>
    <p:sldId id="10673" r:id="rId15"/>
  </p:sldIdLst>
  <p:sldSz cx="12192000" cy="6858000"/>
  <p:notesSz cx="6985000" cy="9283700"/>
  <p:custDataLst>
    <p:tags r:id="rId18"/>
  </p:custDataLst>
  <p:defaultTextStyle>
    <a:defPPr>
      <a:defRPr lang="en-US"/>
    </a:defPPr>
    <a:lvl1pPr algn="l" defTabSz="511175" rtl="0" fontAlgn="base">
      <a:spcBef>
        <a:spcPct val="5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1pPr>
    <a:lvl2pPr marL="511175" indent="-191135" algn="l" defTabSz="511175" rtl="0" fontAlgn="base">
      <a:spcBef>
        <a:spcPct val="5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2pPr>
    <a:lvl3pPr marL="1023462" indent="-383382" algn="l" defTabSz="511175" rtl="0" fontAlgn="base">
      <a:spcBef>
        <a:spcPct val="5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3pPr>
    <a:lvl4pPr marL="1535748" indent="-575628" algn="l" defTabSz="511175" rtl="0" fontAlgn="base">
      <a:spcBef>
        <a:spcPct val="5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4pPr>
    <a:lvl5pPr marL="2048034" indent="-767874" algn="l" defTabSz="511175" rtl="0" fontAlgn="base">
      <a:spcBef>
        <a:spcPct val="50000"/>
      </a:spcBef>
      <a:spcAft>
        <a:spcPct val="0"/>
      </a:spcAft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5pPr>
    <a:lvl6pPr marL="1600200" algn="l" defTabSz="320040" rtl="0" eaLnBrk="1" latinLnBrk="0" hangingPunct="1"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6pPr>
    <a:lvl7pPr marL="1920240" algn="l" defTabSz="320040" rtl="0" eaLnBrk="1" latinLnBrk="0" hangingPunct="1"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7pPr>
    <a:lvl8pPr marL="2240280" algn="l" defTabSz="320040" rtl="0" eaLnBrk="1" latinLnBrk="0" hangingPunct="1"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8pPr>
    <a:lvl9pPr marL="2560320" algn="l" defTabSz="320040" rtl="0" eaLnBrk="1" latinLnBrk="0" hangingPunct="1">
      <a:defRPr sz="21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orient="horz" pos="240" userDrawn="1">
          <p15:clr>
            <a:srgbClr val="A4A3A4"/>
          </p15:clr>
        </p15:guide>
        <p15:guide id="5" orient="horz" pos="1080" userDrawn="1">
          <p15:clr>
            <a:srgbClr val="A4A3A4"/>
          </p15:clr>
        </p15:guide>
        <p15:guide id="6" orient="horz" pos="1680" userDrawn="1">
          <p15:clr>
            <a:srgbClr val="A4A3A4"/>
          </p15:clr>
        </p15:guide>
        <p15:guide id="9" orient="horz" pos="524" userDrawn="1">
          <p15:clr>
            <a:srgbClr val="A4A3A4"/>
          </p15:clr>
        </p15:guide>
        <p15:guide id="10" pos="7296" userDrawn="1">
          <p15:clr>
            <a:srgbClr val="A4A3A4"/>
          </p15:clr>
        </p15:guide>
        <p15:guide id="11" pos="381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pos="3771" userDrawn="1">
          <p15:clr>
            <a:srgbClr val="A4A3A4"/>
          </p15:clr>
        </p15:guide>
        <p15:guide id="14" pos="3909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2592" userDrawn="1">
          <p15:clr>
            <a:srgbClr val="A4A3A4"/>
          </p15:clr>
        </p15:guide>
        <p15:guide id="18" pos="5077" userDrawn="1">
          <p15:clr>
            <a:srgbClr val="A4A3A4"/>
          </p15:clr>
        </p15:guide>
        <p15:guide id="19" pos="2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nn Butler Bradford" initials="LB" lastIdx="1" clrIdx="0">
    <p:extLst>
      <p:ext uri="{19B8F6BF-5375-455C-9EA6-DF929625EA0E}">
        <p15:presenceInfo xmlns:p15="http://schemas.microsoft.com/office/powerpoint/2012/main" userId="Lynn Butler Bradfo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800A1"/>
    <a:srgbClr val="D9D9D6"/>
    <a:srgbClr val="008578"/>
    <a:srgbClr val="00B5E2"/>
    <a:srgbClr val="6CC24A"/>
    <a:srgbClr val="FE5000"/>
    <a:srgbClr val="EB6FBD"/>
    <a:srgbClr val="C8102E"/>
    <a:srgbClr val="1E22AA"/>
    <a:srgbClr val="00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2361D-1763-4A48-A325-AE556564FFE1}" v="439" dt="2021-05-15T22:47:55.195"/>
    <p1510:client id="{00C892C6-B056-4996-BF7E-AC115438174C}" v="220" dt="2021-05-15T22:46:15.135"/>
    <p1510:client id="{0158B3A4-FAED-47C3-9FAC-99E959A8D98B}" v="52" dt="2021-05-16T04:11:49.443"/>
    <p1510:client id="{106C37E8-A643-4C9D-8831-4D691C169AA1}" v="157" dt="2021-05-15T22:04:57.859"/>
    <p1510:client id="{143463DF-32C0-42CF-800E-6F7588CD451B}" v="586" dt="2021-05-16T14:27:35.619"/>
    <p1510:client id="{1600B66B-880F-44B5-ACB2-3D6E8CF79C7D}" v="14" dt="2021-05-16T12:51:43.005"/>
    <p1510:client id="{1E4067C6-DEC9-424A-ACD7-3D01729DB344}" v="252" dt="2021-05-16T14:01:30.829"/>
    <p1510:client id="{212C2449-55F4-443D-8015-92581D5C0A42}" v="5" dt="2021-05-16T14:12:26.077"/>
    <p1510:client id="{228D15DC-342D-4723-B5CA-C3A7684B65B4}" v="205" dt="2021-05-16T14:59:48.468"/>
    <p1510:client id="{2AF84661-58F7-4465-B967-D3E7C1A0A587}" v="500" dt="2021-05-15T22:02:56.446"/>
    <p1510:client id="{332C4239-8645-4530-8A96-252F685AAFF2}" v="418" dt="2021-05-15T22:31:54.619"/>
    <p1510:client id="{3AA1EA2C-26D9-4421-9114-BBF79F26E612}" v="56" dt="2021-05-16T14:24:36.235"/>
    <p1510:client id="{3B37FB57-7950-4920-B5D5-D7B8A597399D}" v="18" dt="2021-05-16T14:45:46.558"/>
    <p1510:client id="{403EB319-85B7-4328-82DE-5B17B7B623B3}" v="53" dt="2021-05-16T14:34:17.549"/>
    <p1510:client id="{4153A206-6D84-4F7A-866D-E7CE7DA86022}" v="247" dt="2021-05-15T22:07:31.385"/>
    <p1510:client id="{496158D2-E024-47B7-A932-E7EC1A2A8D56}" v="121" dt="2021-05-16T13:17:04.055"/>
    <p1510:client id="{53918CE7-F2C2-4E50-AAD6-396CC4267D67}" v="117" dt="2021-05-16T12:45:50.448"/>
    <p1510:client id="{57A1214F-8478-4514-8CC4-765974ACC72E}" v="1" dt="2021-05-16T14:49:48.141"/>
    <p1510:client id="{5A988D8B-4C23-4245-8209-4574B7E5265F}" v="70" dt="2021-05-16T14:30:23.597"/>
    <p1510:client id="{6441592C-D536-4C63-A634-EB99EAA0D51F}" v="152" dt="2021-05-16T14:01:43.858"/>
    <p1510:client id="{6A5CE45C-A84F-4D63-8333-0E7C6C26A8DE}" v="24" dt="2021-05-15T22:28:42.499"/>
    <p1510:client id="{6B30497A-636E-4789-9798-E8968624919D}" v="9" dt="2021-05-16T07:57:15.324"/>
    <p1510:client id="{6DA12F0A-BB92-4EDA-B397-30DBC9CB5A7B}" v="17" dt="2021-05-16T14:06:42.447"/>
    <p1510:client id="{7218313F-9547-4ED0-9299-829901369FF7}" v="1" dt="2021-05-16T01:10:19.910"/>
    <p1510:client id="{75A55162-B473-4F77-83BC-B8E639A81081}" v="66" dt="2021-05-15T22:10:09.532"/>
    <p1510:client id="{766B4C5E-98D0-4BDE-8FFF-8EDD363F854B}" v="224" dt="2021-05-15T22:05:27.303"/>
    <p1510:client id="{7789E6B2-FE0C-4AE6-9CC3-954C6EA2B58D}" v="167" dt="2021-05-15T22:27:20.279"/>
    <p1510:client id="{818081A2-1DED-4E15-8847-B842A4296EDA}" v="112" dt="2021-05-15T23:12:03.733"/>
    <p1510:client id="{886922C1-A25E-47DD-B6E6-5D0933B55C06}" v="266" dt="2021-05-16T13:06:24.299"/>
    <p1510:client id="{8931D526-1713-4286-9102-6964467EB835}" v="21" dt="2021-05-16T14:03:12.558"/>
    <p1510:client id="{902F975A-F572-4684-9C3E-F05C9E6E8F39}" v="18" dt="2021-05-16T00:40:53.989"/>
    <p1510:client id="{9057511B-21F0-4BDC-AF89-B9EFC930F346}" v="24" dt="2021-05-16T14:29:16.362"/>
    <p1510:client id="{9075986F-0F29-49D0-970E-266CBB479015}" v="1251" dt="2021-05-16T06:25:53.739"/>
    <p1510:client id="{A0AFD614-3968-4588-9B09-5E7672F99502}" v="90" dt="2021-05-16T07:25:20.402"/>
    <p1510:client id="{A8601808-A1CD-417B-85A3-BCFA2843485D}" v="225" dt="2021-05-16T07:52:14.385"/>
    <p1510:client id="{A9317174-AE69-4804-B6E2-E01273DF0DC9}" v="58" dt="2021-05-15T22:00:48.562"/>
    <p1510:client id="{AED9086C-F297-4081-B02F-DA7965827E2C}" v="44" dt="2021-05-16T15:00:01.588"/>
    <p1510:client id="{B03C4921-D00B-4DEC-A9C6-56B7662061DB}" v="144" dt="2021-05-16T14:18:15.247"/>
    <p1510:client id="{B4300507-FAA1-4977-9049-0C001E7E252C}" v="2" dt="2021-05-16T12:52:49.139"/>
    <p1510:client id="{C3A23611-6EE1-4FAE-980F-DA33260706C3}" v="43" dt="2021-05-16T12:34:54.820"/>
    <p1510:client id="{C3D8361F-0A89-4F2C-83B4-809605948F92}" v="227" dt="2021-05-16T07:10:29.201"/>
    <p1510:client id="{C5579050-7FC0-4218-A498-5BBCA71050B9}" v="10" dt="2021-05-16T07:33:06.261"/>
    <p1510:client id="{CA27F22E-DB07-4752-8DBA-9349741A8CF8}" v="256" dt="2021-05-16T13:46:21.498"/>
    <p1510:client id="{CDD1C47F-4A47-4F47-B3B9-2B13D2933F80}" v="94" dt="2021-05-16T13:31:50.719"/>
    <p1510:client id="{CDF8AB66-BF9F-4CAF-992C-C676F5BC6596}" v="3" dt="2021-05-16T11:53:36.268"/>
    <p1510:client id="{CE417BB1-8B6A-442D-91EA-6F34C33746F2}" v="7" dt="2021-05-16T13:11:24.680"/>
    <p1510:client id="{D1977EE0-A973-4F64-8047-314EF1D50FA8}" v="182" dt="2021-05-15T22:15:58.319"/>
    <p1510:client id="{D2382E94-F8BA-4CDF-89D2-A0BBF8F7669F}" v="13" dt="2021-05-15T21:57:08.113"/>
    <p1510:client id="{D471D3EB-F72D-4E52-9446-5A8525961A1C}" v="10" dt="2021-05-16T14:07:11.164"/>
    <p1510:client id="{E2B0943D-16C2-4D44-876B-A52FE692D0A2}" v="17" dt="2021-05-16T14:11:22.122"/>
    <p1510:client id="{E2FCA75B-6A4E-4D0A-8B15-81F85B9AFFBF}" v="589" dt="2021-05-15T23:15:51.846"/>
    <p1510:client id="{E59BCCD0-8094-4E8D-8649-91F6280BF0C4}" v="14" dt="2021-05-16T12:24:10.662"/>
    <p1510:client id="{E5E42296-3A8E-4433-A13F-E93E9AF705EB}" v="20" dt="2021-05-16T13:08:03.601"/>
    <p1510:client id="{E7ADC209-0DDA-4A4B-9C6D-28F08C153917}" v="192" dt="2021-05-15T22:10:31.972"/>
    <p1510:client id="{EF461DB2-18BB-4499-AC00-D5BAC42A271F}" v="9" dt="2021-05-16T14:59:19.961"/>
    <p1510:client id="{F769698D-A2E3-49ED-9C94-120E04B7AE2C}" v="52" dt="2021-05-15T22:17:04.571"/>
    <p1510:client id="{F8971807-DBBA-4583-991A-1882EA1C1795}" v="3" dt="2021-05-15T22:53:15.563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240"/>
        <p:guide orient="horz" pos="1080"/>
        <p:guide orient="horz" pos="1680"/>
        <p:guide orient="horz" pos="524"/>
        <p:guide pos="7296"/>
        <p:guide pos="381"/>
        <p:guide pos="3840"/>
        <p:guide pos="3771"/>
        <p:guide pos="3909"/>
        <p:guide pos="4944"/>
        <p:guide pos="2592"/>
        <p:guide pos="5077"/>
        <p:guide pos="272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ke, Bridget Ann" userId="S::baburke_partners.org#ext#@devupconforg2.onmicrosoft.com::4d5467ec-f206-4f57-b96e-58de5c412bcb" providerId="AD" clId="Web-{496158D2-E024-47B7-A932-E7EC1A2A8D56}"/>
    <pc:docChg chg="modSld">
      <pc:chgData name="Burke, Bridget Ann" userId="S::baburke_partners.org#ext#@devupconforg2.onmicrosoft.com::4d5467ec-f206-4f57-b96e-58de5c412bcb" providerId="AD" clId="Web-{496158D2-E024-47B7-A932-E7EC1A2A8D56}" dt="2021-05-16T13:17:04.055" v="59" actId="1076"/>
      <pc:docMkLst>
        <pc:docMk/>
      </pc:docMkLst>
      <pc:sldChg chg="modSp">
        <pc:chgData name="Burke, Bridget Ann" userId="S::baburke_partners.org#ext#@devupconforg2.onmicrosoft.com::4d5467ec-f206-4f57-b96e-58de5c412bcb" providerId="AD" clId="Web-{496158D2-E024-47B7-A932-E7EC1A2A8D56}" dt="2021-05-16T13:17:04.055" v="59" actId="1076"/>
        <pc:sldMkLst>
          <pc:docMk/>
          <pc:sldMk cId="1279695994" sldId="10663"/>
        </pc:sldMkLst>
        <pc:spChg chg="mod">
          <ac:chgData name="Burke, Bridget Ann" userId="S::baburke_partners.org#ext#@devupconforg2.onmicrosoft.com::4d5467ec-f206-4f57-b96e-58de5c412bcb" providerId="AD" clId="Web-{496158D2-E024-47B7-A932-E7EC1A2A8D56}" dt="2021-05-16T13:17:04.055" v="59" actId="1076"/>
          <ac:spMkLst>
            <pc:docMk/>
            <pc:sldMk cId="1279695994" sldId="10663"/>
            <ac:spMk id="5" creationId="{BEF3F0E5-B6D1-4353-88CE-A0EC57DCC042}"/>
          </ac:spMkLst>
        </pc:spChg>
      </pc:sldChg>
    </pc:docChg>
  </pc:docChgLst>
  <pc:docChgLst>
    <pc:chgData name="Marlissa Esquivel" userId="S::mpratt318_gmail.com#ext#@devupconforg2.onmicrosoft.com::a094623e-6a1f-483d-a65f-b2ef4e47493b" providerId="AD" clId="Web-{6441592C-D536-4C63-A634-EB99EAA0D51F}"/>
    <pc:docChg chg="modSld">
      <pc:chgData name="Marlissa Esquivel" userId="S::mpratt318_gmail.com#ext#@devupconforg2.onmicrosoft.com::a094623e-6a1f-483d-a65f-b2ef4e47493b" providerId="AD" clId="Web-{6441592C-D536-4C63-A634-EB99EAA0D51F}" dt="2021-05-16T14:01:43.858" v="145" actId="20577"/>
      <pc:docMkLst>
        <pc:docMk/>
      </pc:docMkLst>
      <pc:sldChg chg="modSp">
        <pc:chgData name="Marlissa Esquivel" userId="S::mpratt318_gmail.com#ext#@devupconforg2.onmicrosoft.com::a094623e-6a1f-483d-a65f-b2ef4e47493b" providerId="AD" clId="Web-{6441592C-D536-4C63-A634-EB99EAA0D51F}" dt="2021-05-16T14:01:43.858" v="145" actId="20577"/>
        <pc:sldMkLst>
          <pc:docMk/>
          <pc:sldMk cId="379124632" sldId="10660"/>
        </pc:sldMkLst>
        <pc:spChg chg="mod">
          <ac:chgData name="Marlissa Esquivel" userId="S::mpratt318_gmail.com#ext#@devupconforg2.onmicrosoft.com::a094623e-6a1f-483d-a65f-b2ef4e47493b" providerId="AD" clId="Web-{6441592C-D536-4C63-A634-EB99EAA0D51F}" dt="2021-05-16T14:00:39.979" v="121" actId="1076"/>
          <ac:spMkLst>
            <pc:docMk/>
            <pc:sldMk cId="379124632" sldId="10660"/>
            <ac:spMk id="2" creationId="{E03FFC12-9CF8-4A09-B6C1-A9840C4E19DB}"/>
          </ac:spMkLst>
        </pc:spChg>
        <pc:spChg chg="mod">
          <ac:chgData name="Marlissa Esquivel" userId="S::mpratt318_gmail.com#ext#@devupconforg2.onmicrosoft.com::a094623e-6a1f-483d-a65f-b2ef4e47493b" providerId="AD" clId="Web-{6441592C-D536-4C63-A634-EB99EAA0D51F}" dt="2021-05-16T14:01:43.858" v="145" actId="20577"/>
          <ac:spMkLst>
            <pc:docMk/>
            <pc:sldMk cId="379124632" sldId="10660"/>
            <ac:spMk id="3" creationId="{63B266FD-B6D7-41F1-A304-46C0F65614E1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1600B66B-880F-44B5-ACB2-3D6E8CF79C7D}"/>
    <pc:docChg chg="delSld modSld">
      <pc:chgData name="Burke, Bridget Ann" userId="S::baburke_partners.org#ext#@devupconforg2.onmicrosoft.com::4d5467ec-f206-4f57-b96e-58de5c412bcb" providerId="AD" clId="Web-{1600B66B-880F-44B5-ACB2-3D6E8CF79C7D}" dt="2021-05-16T12:51:43.005" v="11" actId="1076"/>
      <pc:docMkLst>
        <pc:docMk/>
      </pc:docMkLst>
      <pc:sldChg chg="del">
        <pc:chgData name="Burke, Bridget Ann" userId="S::baburke_partners.org#ext#@devupconforg2.onmicrosoft.com::4d5467ec-f206-4f57-b96e-58de5c412bcb" providerId="AD" clId="Web-{1600B66B-880F-44B5-ACB2-3D6E8CF79C7D}" dt="2021-05-16T12:50:14.222" v="8"/>
        <pc:sldMkLst>
          <pc:docMk/>
          <pc:sldMk cId="2073116568" sldId="10661"/>
        </pc:sldMkLst>
      </pc:sldChg>
      <pc:sldChg chg="addSp delSp modSp">
        <pc:chgData name="Burke, Bridget Ann" userId="S::baburke_partners.org#ext#@devupconforg2.onmicrosoft.com::4d5467ec-f206-4f57-b96e-58de5c412bcb" providerId="AD" clId="Web-{1600B66B-880F-44B5-ACB2-3D6E8CF79C7D}" dt="2021-05-16T12:51:43.005" v="11" actId="1076"/>
        <pc:sldMkLst>
          <pc:docMk/>
          <pc:sldMk cId="1279695994" sldId="10663"/>
        </pc:sldMkLst>
        <pc:spChg chg="add mod">
          <ac:chgData name="Burke, Bridget Ann" userId="S::baburke_partners.org#ext#@devupconforg2.onmicrosoft.com::4d5467ec-f206-4f57-b96e-58de5c412bcb" providerId="AD" clId="Web-{1600B66B-880F-44B5-ACB2-3D6E8CF79C7D}" dt="2021-05-16T12:51:43.005" v="11" actId="1076"/>
          <ac:spMkLst>
            <pc:docMk/>
            <pc:sldMk cId="1279695994" sldId="10663"/>
            <ac:spMk id="5" creationId="{BEF3F0E5-B6D1-4353-88CE-A0EC57DCC042}"/>
          </ac:spMkLst>
        </pc:spChg>
        <pc:picChg chg="del">
          <ac:chgData name="Burke, Bridget Ann" userId="S::baburke_partners.org#ext#@devupconforg2.onmicrosoft.com::4d5467ec-f206-4f57-b96e-58de5c412bcb" providerId="AD" clId="Web-{1600B66B-880F-44B5-ACB2-3D6E8CF79C7D}" dt="2021-05-16T12:48:58.985" v="2"/>
          <ac:picMkLst>
            <pc:docMk/>
            <pc:sldMk cId="1279695994" sldId="10663"/>
            <ac:picMk id="2" creationId="{A2ACEF42-EC64-4111-9D50-DF1460C75BF2}"/>
          </ac:picMkLst>
        </pc:picChg>
        <pc:picChg chg="del">
          <ac:chgData name="Burke, Bridget Ann" userId="S::baburke_partners.org#ext#@devupconforg2.onmicrosoft.com::4d5467ec-f206-4f57-b96e-58de5c412bcb" providerId="AD" clId="Web-{1600B66B-880F-44B5-ACB2-3D6E8CF79C7D}" dt="2021-05-16T12:49:00.235" v="3"/>
          <ac:picMkLst>
            <pc:docMk/>
            <pc:sldMk cId="1279695994" sldId="10663"/>
            <ac:picMk id="3" creationId="{F91D5597-2888-4191-B0E1-2E2B2017C6F5}"/>
          </ac:picMkLst>
        </pc:picChg>
        <pc:picChg chg="mod">
          <ac:chgData name="Burke, Bridget Ann" userId="S::baburke_partners.org#ext#@devupconforg2.onmicrosoft.com::4d5467ec-f206-4f57-b96e-58de5c412bcb" providerId="AD" clId="Web-{1600B66B-880F-44B5-ACB2-3D6E8CF79C7D}" dt="2021-05-16T12:49:05.782" v="5" actId="1076"/>
          <ac:picMkLst>
            <pc:docMk/>
            <pc:sldMk cId="1279695994" sldId="10663"/>
            <ac:picMk id="6" creationId="{AEC2BD45-6558-4CB0-B912-BC1B7975E3C4}"/>
          </ac:picMkLst>
        </pc:picChg>
      </pc:sldChg>
      <pc:sldChg chg="modSp">
        <pc:chgData name="Burke, Bridget Ann" userId="S::baburke_partners.org#ext#@devupconforg2.onmicrosoft.com::4d5467ec-f206-4f57-b96e-58de5c412bcb" providerId="AD" clId="Web-{1600B66B-880F-44B5-ACB2-3D6E8CF79C7D}" dt="2021-05-16T12:50:10.159" v="7" actId="20577"/>
        <pc:sldMkLst>
          <pc:docMk/>
          <pc:sldMk cId="2181800379" sldId="10664"/>
        </pc:sldMkLst>
        <pc:spChg chg="mod">
          <ac:chgData name="Burke, Bridget Ann" userId="S::baburke_partners.org#ext#@devupconforg2.onmicrosoft.com::4d5467ec-f206-4f57-b96e-58de5c412bcb" providerId="AD" clId="Web-{1600B66B-880F-44B5-ACB2-3D6E8CF79C7D}" dt="2021-05-16T12:50:10.159" v="7" actId="20577"/>
          <ac:spMkLst>
            <pc:docMk/>
            <pc:sldMk cId="2181800379" sldId="10664"/>
            <ac:spMk id="7" creationId="{9F560CDC-8744-4B74-AFC9-6D820660709E}"/>
          </ac:spMkLst>
        </pc:spChg>
      </pc:sldChg>
      <pc:sldChg chg="modSp">
        <pc:chgData name="Burke, Bridget Ann" userId="S::baburke_partners.org#ext#@devupconforg2.onmicrosoft.com::4d5467ec-f206-4f57-b96e-58de5c412bcb" providerId="AD" clId="Web-{1600B66B-880F-44B5-ACB2-3D6E8CF79C7D}" dt="2021-05-16T12:47:08.482" v="1" actId="1076"/>
        <pc:sldMkLst>
          <pc:docMk/>
          <pc:sldMk cId="3052644870" sldId="10670"/>
        </pc:sldMkLst>
        <pc:picChg chg="mod">
          <ac:chgData name="Burke, Bridget Ann" userId="S::baburke_partners.org#ext#@devupconforg2.onmicrosoft.com::4d5467ec-f206-4f57-b96e-58de5c412bcb" providerId="AD" clId="Web-{1600B66B-880F-44B5-ACB2-3D6E8CF79C7D}" dt="2021-05-16T12:47:08.482" v="1" actId="1076"/>
          <ac:picMkLst>
            <pc:docMk/>
            <pc:sldMk cId="3052644870" sldId="10670"/>
            <ac:picMk id="5" creationId="{7625A985-759E-4F52-8CAC-D7A0BC6D51B3}"/>
          </ac:picMkLst>
        </pc:picChg>
      </pc:sldChg>
    </pc:docChg>
  </pc:docChgLst>
  <pc:docChgLst>
    <pc:chgData name="Laura Velli" userId="S::lvelli_genpsych.com#ext#@devupconforg2.onmicrosoft.com::22c419b2-2090-49ec-b729-f5fcaeb0b86d" providerId="AD" clId="Web-{902F975A-F572-4684-9C3E-F05C9E6E8F39}"/>
    <pc:docChg chg="modSld">
      <pc:chgData name="Laura Velli" userId="S::lvelli_genpsych.com#ext#@devupconforg2.onmicrosoft.com::22c419b2-2090-49ec-b729-f5fcaeb0b86d" providerId="AD" clId="Web-{902F975A-F572-4684-9C3E-F05C9E6E8F39}" dt="2021-05-16T00:40:53.989" v="16" actId="1076"/>
      <pc:docMkLst>
        <pc:docMk/>
      </pc:docMkLst>
      <pc:sldChg chg="modSp">
        <pc:chgData name="Laura Velli" userId="S::lvelli_genpsych.com#ext#@devupconforg2.onmicrosoft.com::22c419b2-2090-49ec-b729-f5fcaeb0b86d" providerId="AD" clId="Web-{902F975A-F572-4684-9C3E-F05C9E6E8F39}" dt="2021-05-16T00:39:42.143" v="7" actId="20577"/>
        <pc:sldMkLst>
          <pc:docMk/>
          <pc:sldMk cId="3666937466" sldId="10653"/>
        </pc:sldMkLst>
        <pc:spChg chg="mod">
          <ac:chgData name="Laura Velli" userId="S::lvelli_genpsych.com#ext#@devupconforg2.onmicrosoft.com::22c419b2-2090-49ec-b729-f5fcaeb0b86d" providerId="AD" clId="Web-{902F975A-F572-4684-9C3E-F05C9E6E8F39}" dt="2021-05-16T00:39:42.143" v="7" actId="20577"/>
          <ac:spMkLst>
            <pc:docMk/>
            <pc:sldMk cId="3666937466" sldId="10653"/>
            <ac:spMk id="4" creationId="{DE4B15CA-663D-4B6E-9190-0DD3859A98A5}"/>
          </ac:spMkLst>
        </pc:spChg>
      </pc:sldChg>
      <pc:sldChg chg="addSp modSp">
        <pc:chgData name="Laura Velli" userId="S::lvelli_genpsych.com#ext#@devupconforg2.onmicrosoft.com::22c419b2-2090-49ec-b729-f5fcaeb0b86d" providerId="AD" clId="Web-{902F975A-F572-4684-9C3E-F05C9E6E8F39}" dt="2021-05-16T00:40:53.989" v="16" actId="1076"/>
        <pc:sldMkLst>
          <pc:docMk/>
          <pc:sldMk cId="742075365" sldId="10655"/>
        </pc:sldMkLst>
        <pc:spChg chg="mod">
          <ac:chgData name="Laura Velli" userId="S::lvelli_genpsych.com#ext#@devupconforg2.onmicrosoft.com::22c419b2-2090-49ec-b729-f5fcaeb0b86d" providerId="AD" clId="Web-{902F975A-F572-4684-9C3E-F05C9E6E8F39}" dt="2021-05-16T00:39:55.721" v="9" actId="20577"/>
          <ac:spMkLst>
            <pc:docMk/>
            <pc:sldMk cId="742075365" sldId="10655"/>
            <ac:spMk id="3" creationId="{2F991BBF-3A96-9F44-AF62-40D0944ADF70}"/>
          </ac:spMkLst>
        </pc:spChg>
        <pc:picChg chg="add mod">
          <ac:chgData name="Laura Velli" userId="S::lvelli_genpsych.com#ext#@devupconforg2.onmicrosoft.com::22c419b2-2090-49ec-b729-f5fcaeb0b86d" providerId="AD" clId="Web-{902F975A-F572-4684-9C3E-F05C9E6E8F39}" dt="2021-05-16T00:40:20.863" v="12" actId="1076"/>
          <ac:picMkLst>
            <pc:docMk/>
            <pc:sldMk cId="742075365" sldId="10655"/>
            <ac:picMk id="4" creationId="{75DB6E90-F784-4C5F-B538-EC37EFC4A390}"/>
          </ac:picMkLst>
        </pc:picChg>
        <pc:picChg chg="add mod">
          <ac:chgData name="Laura Velli" userId="S::lvelli_genpsych.com#ext#@devupconforg2.onmicrosoft.com::22c419b2-2090-49ec-b729-f5fcaeb0b86d" providerId="AD" clId="Web-{902F975A-F572-4684-9C3E-F05C9E6E8F39}" dt="2021-05-16T00:40:53.989" v="16" actId="1076"/>
          <ac:picMkLst>
            <pc:docMk/>
            <pc:sldMk cId="742075365" sldId="10655"/>
            <ac:picMk id="6" creationId="{DC53EC37-24E9-47ED-9E04-F6D6FFE5694C}"/>
          </ac:picMkLst>
        </pc:picChg>
      </pc:sldChg>
    </pc:docChg>
  </pc:docChgLst>
  <pc:docChgLst>
    <pc:chgData name="Burke, Bridget Ann" userId="S::baburke_partners.org#ext#@devupconforg2.onmicrosoft.com::4d5467ec-f206-4f57-b96e-58de5c412bcb" providerId="AD" clId="Web-{00C892C6-B056-4996-BF7E-AC115438174C}"/>
    <pc:docChg chg="addSld delSld modSld">
      <pc:chgData name="Burke, Bridget Ann" userId="S::baburke_partners.org#ext#@devupconforg2.onmicrosoft.com::4d5467ec-f206-4f57-b96e-58de5c412bcb" providerId="AD" clId="Web-{00C892C6-B056-4996-BF7E-AC115438174C}" dt="2021-05-15T22:46:14.760" v="137" actId="20577"/>
      <pc:docMkLst>
        <pc:docMk/>
      </pc:docMkLst>
      <pc:sldChg chg="addSp modSp modNotes">
        <pc:chgData name="Burke, Bridget Ann" userId="S::baburke_partners.org#ext#@devupconforg2.onmicrosoft.com::4d5467ec-f206-4f57-b96e-58de5c412bcb" providerId="AD" clId="Web-{00C892C6-B056-4996-BF7E-AC115438174C}" dt="2021-05-15T22:46:14.760" v="137" actId="20577"/>
        <pc:sldMkLst>
          <pc:docMk/>
          <pc:sldMk cId="608815595" sldId="10620"/>
        </pc:sldMkLst>
        <pc:spChg chg="mod">
          <ac:chgData name="Burke, Bridget Ann" userId="S::baburke_partners.org#ext#@devupconforg2.onmicrosoft.com::4d5467ec-f206-4f57-b96e-58de5c412bcb" providerId="AD" clId="Web-{00C892C6-B056-4996-BF7E-AC115438174C}" dt="2021-05-15T22:45:07.930" v="54" actId="14100"/>
          <ac:spMkLst>
            <pc:docMk/>
            <pc:sldMk cId="608815595" sldId="10620"/>
            <ac:spMk id="2" creationId="{C048545F-D2D0-2149-BBEC-4436AD6009E4}"/>
          </ac:spMkLst>
        </pc:spChg>
        <pc:spChg chg="add mod">
          <ac:chgData name="Burke, Bridget Ann" userId="S::baburke_partners.org#ext#@devupconforg2.onmicrosoft.com::4d5467ec-f206-4f57-b96e-58de5c412bcb" providerId="AD" clId="Web-{00C892C6-B056-4996-BF7E-AC115438174C}" dt="2021-05-15T22:46:14.760" v="137" actId="20577"/>
          <ac:spMkLst>
            <pc:docMk/>
            <pc:sldMk cId="608815595" sldId="10620"/>
            <ac:spMk id="3" creationId="{2333D956-AAAF-4714-BC2A-ECF0C45488BE}"/>
          </ac:spMkLst>
        </pc:spChg>
      </pc:sldChg>
      <pc:sldChg chg="modSp add">
        <pc:chgData name="Burke, Bridget Ann" userId="S::baburke_partners.org#ext#@devupconforg2.onmicrosoft.com::4d5467ec-f206-4f57-b96e-58de5c412bcb" providerId="AD" clId="Web-{00C892C6-B056-4996-BF7E-AC115438174C}" dt="2021-05-15T22:43:54.772" v="48" actId="20577"/>
        <pc:sldMkLst>
          <pc:docMk/>
          <pc:sldMk cId="742075365" sldId="10655"/>
        </pc:sldMkLst>
        <pc:spChg chg="mod">
          <ac:chgData name="Burke, Bridget Ann" userId="S::baburke_partners.org#ext#@devupconforg2.onmicrosoft.com::4d5467ec-f206-4f57-b96e-58de5c412bcb" providerId="AD" clId="Web-{00C892C6-B056-4996-BF7E-AC115438174C}" dt="2021-05-15T22:43:02.568" v="46" actId="1076"/>
          <ac:spMkLst>
            <pc:docMk/>
            <pc:sldMk cId="742075365" sldId="10655"/>
            <ac:spMk id="2" creationId="{9928EE07-1D39-6E44-96FD-8C46C92C6F7B}"/>
          </ac:spMkLst>
        </pc:spChg>
        <pc:spChg chg="mod">
          <ac:chgData name="Burke, Bridget Ann" userId="S::baburke_partners.org#ext#@devupconforg2.onmicrosoft.com::4d5467ec-f206-4f57-b96e-58de5c412bcb" providerId="AD" clId="Web-{00C892C6-B056-4996-BF7E-AC115438174C}" dt="2021-05-15T22:43:54.772" v="48" actId="20577"/>
          <ac:spMkLst>
            <pc:docMk/>
            <pc:sldMk cId="742075365" sldId="10655"/>
            <ac:spMk id="3" creationId="{2F991BBF-3A96-9F44-AF62-40D0944ADF70}"/>
          </ac:spMkLst>
        </pc:spChg>
      </pc:sldChg>
      <pc:sldChg chg="new del">
        <pc:chgData name="Burke, Bridget Ann" userId="S::baburke_partners.org#ext#@devupconforg2.onmicrosoft.com::4d5467ec-f206-4f57-b96e-58de5c412bcb" providerId="AD" clId="Web-{00C892C6-B056-4996-BF7E-AC115438174C}" dt="2021-05-15T22:44:16.460" v="50"/>
        <pc:sldMkLst>
          <pc:docMk/>
          <pc:sldMk cId="4047704592" sldId="10656"/>
        </pc:sldMkLst>
      </pc:sldChg>
    </pc:docChg>
  </pc:docChgLst>
  <pc:docChgLst>
    <pc:chgData name="Burke, Bridget Ann" userId="S::baburke_partners.org#ext#@devupconforg2.onmicrosoft.com::4d5467ec-f206-4f57-b96e-58de5c412bcb" providerId="AD" clId="Web-{B03C4921-D00B-4DEC-A9C6-56B7662061DB}"/>
    <pc:docChg chg="modSld">
      <pc:chgData name="Burke, Bridget Ann" userId="S::baburke_partners.org#ext#@devupconforg2.onmicrosoft.com::4d5467ec-f206-4f57-b96e-58de5c412bcb" providerId="AD" clId="Web-{B03C4921-D00B-4DEC-A9C6-56B7662061DB}" dt="2021-05-16T14:18:14.528" v="113" actId="20577"/>
      <pc:docMkLst>
        <pc:docMk/>
      </pc:docMkLst>
      <pc:sldChg chg="addSp delSp modSp">
        <pc:chgData name="Burke, Bridget Ann" userId="S::baburke_partners.org#ext#@devupconforg2.onmicrosoft.com::4d5467ec-f206-4f57-b96e-58de5c412bcb" providerId="AD" clId="Web-{B03C4921-D00B-4DEC-A9C6-56B7662061DB}" dt="2021-05-16T14:18:14.528" v="113" actId="20577"/>
        <pc:sldMkLst>
          <pc:docMk/>
          <pc:sldMk cId="3165342717" sldId="10672"/>
        </pc:sldMkLst>
        <pc:spChg chg="mod">
          <ac:chgData name="Burke, Bridget Ann" userId="S::baburke_partners.org#ext#@devupconforg2.onmicrosoft.com::4d5467ec-f206-4f57-b96e-58de5c412bcb" providerId="AD" clId="Web-{B03C4921-D00B-4DEC-A9C6-56B7662061DB}" dt="2021-05-16T14:14:23.444" v="31" actId="20577"/>
          <ac:spMkLst>
            <pc:docMk/>
            <pc:sldMk cId="3165342717" sldId="10672"/>
            <ac:spMk id="2" creationId="{EE25A1C3-C501-4A92-A5DA-2C65BC9323A9}"/>
          </ac:spMkLst>
        </pc:spChg>
        <pc:spChg chg="del mod">
          <ac:chgData name="Burke, Bridget Ann" userId="S::baburke_partners.org#ext#@devupconforg2.onmicrosoft.com::4d5467ec-f206-4f57-b96e-58de5c412bcb" providerId="AD" clId="Web-{B03C4921-D00B-4DEC-A9C6-56B7662061DB}" dt="2021-05-16T14:17:10.527" v="81"/>
          <ac:spMkLst>
            <pc:docMk/>
            <pc:sldMk cId="3165342717" sldId="10672"/>
            <ac:spMk id="3" creationId="{EF459C06-0D0B-452D-835B-F79A3424D741}"/>
          </ac:spMkLst>
        </pc:spChg>
        <pc:spChg chg="del mod">
          <ac:chgData name="Burke, Bridget Ann" userId="S::baburke_partners.org#ext#@devupconforg2.onmicrosoft.com::4d5467ec-f206-4f57-b96e-58de5c412bcb" providerId="AD" clId="Web-{B03C4921-D00B-4DEC-A9C6-56B7662061DB}" dt="2021-05-16T14:14:41.179" v="34"/>
          <ac:spMkLst>
            <pc:docMk/>
            <pc:sldMk cId="3165342717" sldId="10672"/>
            <ac:spMk id="6" creationId="{FA558006-CE21-4CAA-BA34-E742459457FA}"/>
          </ac:spMkLst>
        </pc:spChg>
        <pc:spChg chg="add mod">
          <ac:chgData name="Burke, Bridget Ann" userId="S::baburke_partners.org#ext#@devupconforg2.onmicrosoft.com::4d5467ec-f206-4f57-b96e-58de5c412bcb" providerId="AD" clId="Web-{B03C4921-D00B-4DEC-A9C6-56B7662061DB}" dt="2021-05-16T14:15:38.743" v="64" actId="1076"/>
          <ac:spMkLst>
            <pc:docMk/>
            <pc:sldMk cId="3165342717" sldId="10672"/>
            <ac:spMk id="7" creationId="{130C65B5-17CC-4D0D-A84A-3882F4DCF6D2}"/>
          </ac:spMkLst>
        </pc:spChg>
        <pc:spChg chg="add del mod">
          <ac:chgData name="Burke, Bridget Ann" userId="S::baburke_partners.org#ext#@devupconforg2.onmicrosoft.com::4d5467ec-f206-4f57-b96e-58de5c412bcb" providerId="AD" clId="Web-{B03C4921-D00B-4DEC-A9C6-56B7662061DB}" dt="2021-05-16T14:17:40.809" v="104"/>
          <ac:spMkLst>
            <pc:docMk/>
            <pc:sldMk cId="3165342717" sldId="10672"/>
            <ac:spMk id="9" creationId="{2BC5427D-CC96-43E4-ACAF-78E43446EDF1}"/>
          </ac:spMkLst>
        </pc:spChg>
        <pc:spChg chg="add mod">
          <ac:chgData name="Burke, Bridget Ann" userId="S::baburke_partners.org#ext#@devupconforg2.onmicrosoft.com::4d5467ec-f206-4f57-b96e-58de5c412bcb" providerId="AD" clId="Web-{B03C4921-D00B-4DEC-A9C6-56B7662061DB}" dt="2021-05-16T14:18:14.528" v="113" actId="20577"/>
          <ac:spMkLst>
            <pc:docMk/>
            <pc:sldMk cId="3165342717" sldId="10672"/>
            <ac:spMk id="11" creationId="{50C27011-59B8-4230-BA22-9BCD860393B4}"/>
          </ac:spMkLst>
        </pc:spChg>
        <pc:spChg chg="add mod ord">
          <ac:chgData name="Burke, Bridget Ann" userId="S::baburke_partners.org#ext#@devupconforg2.onmicrosoft.com::4d5467ec-f206-4f57-b96e-58de5c412bcb" providerId="AD" clId="Web-{B03C4921-D00B-4DEC-A9C6-56B7662061DB}" dt="2021-05-16T14:17:59.794" v="111" actId="1076"/>
          <ac:spMkLst>
            <pc:docMk/>
            <pc:sldMk cId="3165342717" sldId="10672"/>
            <ac:spMk id="12" creationId="{3BF6CADE-7983-49D4-8C75-9089644EC9D2}"/>
          </ac:spMkLst>
        </pc:spChg>
        <pc:picChg chg="mod ord">
          <ac:chgData name="Burke, Bridget Ann" userId="S::baburke_partners.org#ext#@devupconforg2.onmicrosoft.com::4d5467ec-f206-4f57-b96e-58de5c412bcb" providerId="AD" clId="Web-{B03C4921-D00B-4DEC-A9C6-56B7662061DB}" dt="2021-05-16T14:15:07.242" v="40" actId="1076"/>
          <ac:picMkLst>
            <pc:docMk/>
            <pc:sldMk cId="3165342717" sldId="10672"/>
            <ac:picMk id="8" creationId="{481F19EA-47BF-490D-81B7-3F9E13C55CD4}"/>
          </ac:picMkLst>
        </pc:picChg>
        <pc:picChg chg="mod">
          <ac:chgData name="Burke, Bridget Ann" userId="S::baburke_partners.org#ext#@devupconforg2.onmicrosoft.com::4d5467ec-f206-4f57-b96e-58de5c412bcb" providerId="AD" clId="Web-{B03C4921-D00B-4DEC-A9C6-56B7662061DB}" dt="2021-05-16T14:15:12.289" v="42" actId="1076"/>
          <ac:picMkLst>
            <pc:docMk/>
            <pc:sldMk cId="3165342717" sldId="10672"/>
            <ac:picMk id="10" creationId="{33A11E3A-551A-4070-BA46-C4AA1AF347F9}"/>
          </ac:picMkLst>
        </pc:picChg>
      </pc:sldChg>
    </pc:docChg>
  </pc:docChgLst>
  <pc:docChgLst>
    <pc:chgData name="Burke, Bridget Ann" userId="S::baburke_partners.org#ext#@devupconforg2.onmicrosoft.com::4d5467ec-f206-4f57-b96e-58de5c412bcb" providerId="AD" clId="Web-{886922C1-A25E-47DD-B6E6-5D0933B55C06}"/>
    <pc:docChg chg="modSld">
      <pc:chgData name="Burke, Bridget Ann" userId="S::baburke_partners.org#ext#@devupconforg2.onmicrosoft.com::4d5467ec-f206-4f57-b96e-58de5c412bcb" providerId="AD" clId="Web-{886922C1-A25E-47DD-B6E6-5D0933B55C06}" dt="2021-05-16T13:06:24.299" v="199" actId="1076"/>
      <pc:docMkLst>
        <pc:docMk/>
      </pc:docMkLst>
      <pc:sldChg chg="addSp modSp">
        <pc:chgData name="Burke, Bridget Ann" userId="S::baburke_partners.org#ext#@devupconforg2.onmicrosoft.com::4d5467ec-f206-4f57-b96e-58de5c412bcb" providerId="AD" clId="Web-{886922C1-A25E-47DD-B6E6-5D0933B55C06}" dt="2021-05-16T13:06:24.299" v="199" actId="1076"/>
        <pc:sldMkLst>
          <pc:docMk/>
          <pc:sldMk cId="1279695994" sldId="10663"/>
        </pc:sldMkLst>
        <pc:spChg chg="add mod">
          <ac:chgData name="Burke, Bridget Ann" userId="S::baburke_partners.org#ext#@devupconforg2.onmicrosoft.com::4d5467ec-f206-4f57-b96e-58de5c412bcb" providerId="AD" clId="Web-{886922C1-A25E-47DD-B6E6-5D0933B55C06}" dt="2021-05-16T13:05:29.235" v="183" actId="14100"/>
          <ac:spMkLst>
            <pc:docMk/>
            <pc:sldMk cId="1279695994" sldId="10663"/>
            <ac:spMk id="2" creationId="{5D270BB8-F1FE-48A7-A599-7920CF37C808}"/>
          </ac:spMkLst>
        </pc:spChg>
        <pc:spChg chg="add mod">
          <ac:chgData name="Burke, Bridget Ann" userId="S::baburke_partners.org#ext#@devupconforg2.onmicrosoft.com::4d5467ec-f206-4f57-b96e-58de5c412bcb" providerId="AD" clId="Web-{886922C1-A25E-47DD-B6E6-5D0933B55C06}" dt="2021-05-16T13:05:56.330" v="188" actId="1076"/>
          <ac:spMkLst>
            <pc:docMk/>
            <pc:sldMk cId="1279695994" sldId="10663"/>
            <ac:spMk id="3" creationId="{A3E2BA57-CEE3-44FF-8059-BCBD79DB1BDC}"/>
          </ac:spMkLst>
        </pc:spChg>
        <pc:spChg chg="mod">
          <ac:chgData name="Burke, Bridget Ann" userId="S::baburke_partners.org#ext#@devupconforg2.onmicrosoft.com::4d5467ec-f206-4f57-b96e-58de5c412bcb" providerId="AD" clId="Web-{886922C1-A25E-47DD-B6E6-5D0933B55C06}" dt="2021-05-16T13:05:52.939" v="187" actId="14100"/>
          <ac:spMkLst>
            <pc:docMk/>
            <pc:sldMk cId="1279695994" sldId="10663"/>
            <ac:spMk id="5" creationId="{BEF3F0E5-B6D1-4353-88CE-A0EC57DCC042}"/>
          </ac:spMkLst>
        </pc:spChg>
        <pc:spChg chg="add mod">
          <ac:chgData name="Burke, Bridget Ann" userId="S::baburke_partners.org#ext#@devupconforg2.onmicrosoft.com::4d5467ec-f206-4f57-b96e-58de5c412bcb" providerId="AD" clId="Web-{886922C1-A25E-47DD-B6E6-5D0933B55C06}" dt="2021-05-16T13:06:24.299" v="199" actId="1076"/>
          <ac:spMkLst>
            <pc:docMk/>
            <pc:sldMk cId="1279695994" sldId="10663"/>
            <ac:spMk id="7" creationId="{432DE2A7-D070-4F95-B9B1-038E41198F04}"/>
          </ac:spMkLst>
        </pc:spChg>
      </pc:sldChg>
      <pc:sldChg chg="modSp">
        <pc:chgData name="Burke, Bridget Ann" userId="S::baburke_partners.org#ext#@devupconforg2.onmicrosoft.com::4d5467ec-f206-4f57-b96e-58de5c412bcb" providerId="AD" clId="Web-{886922C1-A25E-47DD-B6E6-5D0933B55C06}" dt="2021-05-16T13:06:11.799" v="195" actId="14100"/>
        <pc:sldMkLst>
          <pc:docMk/>
          <pc:sldMk cId="2181800379" sldId="10664"/>
        </pc:sldMkLst>
        <pc:spChg chg="mod">
          <ac:chgData name="Burke, Bridget Ann" userId="S::baburke_partners.org#ext#@devupconforg2.onmicrosoft.com::4d5467ec-f206-4f57-b96e-58de5c412bcb" providerId="AD" clId="Web-{886922C1-A25E-47DD-B6E6-5D0933B55C06}" dt="2021-05-16T13:06:11.799" v="195" actId="14100"/>
          <ac:spMkLst>
            <pc:docMk/>
            <pc:sldMk cId="2181800379" sldId="10664"/>
            <ac:spMk id="2" creationId="{781B2A09-413E-4CB5-A8C3-F2E5756FFC52}"/>
          </ac:spMkLst>
        </pc:spChg>
        <pc:spChg chg="mod">
          <ac:chgData name="Burke, Bridget Ann" userId="S::baburke_partners.org#ext#@devupconforg2.onmicrosoft.com::4d5467ec-f206-4f57-b96e-58de5c412bcb" providerId="AD" clId="Web-{886922C1-A25E-47DD-B6E6-5D0933B55C06}" dt="2021-05-16T13:04:38.499" v="168" actId="14100"/>
          <ac:spMkLst>
            <pc:docMk/>
            <pc:sldMk cId="2181800379" sldId="10664"/>
            <ac:spMk id="7" creationId="{9F560CDC-8744-4B74-AFC9-6D820660709E}"/>
          </ac:spMkLst>
        </pc:spChg>
      </pc:sldChg>
      <pc:sldChg chg="modSp">
        <pc:chgData name="Burke, Bridget Ann" userId="S::baburke_partners.org#ext#@devupconforg2.onmicrosoft.com::4d5467ec-f206-4f57-b96e-58de5c412bcb" providerId="AD" clId="Web-{886922C1-A25E-47DD-B6E6-5D0933B55C06}" dt="2021-05-16T13:03:41.649" v="111" actId="20577"/>
        <pc:sldMkLst>
          <pc:docMk/>
          <pc:sldMk cId="2619960579" sldId="10665"/>
        </pc:sldMkLst>
        <pc:spChg chg="mod">
          <ac:chgData name="Burke, Bridget Ann" userId="S::baburke_partners.org#ext#@devupconforg2.onmicrosoft.com::4d5467ec-f206-4f57-b96e-58de5c412bcb" providerId="AD" clId="Web-{886922C1-A25E-47DD-B6E6-5D0933B55C06}" dt="2021-05-16T13:03:41.649" v="111" actId="20577"/>
          <ac:spMkLst>
            <pc:docMk/>
            <pc:sldMk cId="2619960579" sldId="10665"/>
            <ac:spMk id="8" creationId="{0F76667B-7603-46C7-9CE2-A30863F74AC7}"/>
          </ac:spMkLst>
        </pc:spChg>
      </pc:sldChg>
      <pc:sldChg chg="modSp">
        <pc:chgData name="Burke, Bridget Ann" userId="S::baburke_partners.org#ext#@devupconforg2.onmicrosoft.com::4d5467ec-f206-4f57-b96e-58de5c412bcb" providerId="AD" clId="Web-{886922C1-A25E-47DD-B6E6-5D0933B55C06}" dt="2021-05-16T13:01:57.880" v="87" actId="20577"/>
        <pc:sldMkLst>
          <pc:docMk/>
          <pc:sldMk cId="1110379911" sldId="10669"/>
        </pc:sldMkLst>
        <pc:spChg chg="mod">
          <ac:chgData name="Burke, Bridget Ann" userId="S::baburke_partners.org#ext#@devupconforg2.onmicrosoft.com::4d5467ec-f206-4f57-b96e-58de5c412bcb" providerId="AD" clId="Web-{886922C1-A25E-47DD-B6E6-5D0933B55C06}" dt="2021-05-16T13:01:57.880" v="87" actId="20577"/>
          <ac:spMkLst>
            <pc:docMk/>
            <pc:sldMk cId="1110379911" sldId="10669"/>
            <ac:spMk id="5" creationId="{CB3F8B15-A7E7-4730-9594-E7E1BB6298BF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3AA1EA2C-26D9-4421-9114-BBF79F26E612}"/>
    <pc:docChg chg="modSld">
      <pc:chgData name="Burke, Bridget Ann" userId="S::baburke_partners.org#ext#@devupconforg2.onmicrosoft.com::4d5467ec-f206-4f57-b96e-58de5c412bcb" providerId="AD" clId="Web-{3AA1EA2C-26D9-4421-9114-BBF79F26E612}" dt="2021-05-16T14:24:36.235" v="52" actId="20577"/>
      <pc:docMkLst>
        <pc:docMk/>
      </pc:docMkLst>
      <pc:sldChg chg="addSp delSp modSp">
        <pc:chgData name="Burke, Bridget Ann" userId="S::baburke_partners.org#ext#@devupconforg2.onmicrosoft.com::4d5467ec-f206-4f57-b96e-58de5c412bcb" providerId="AD" clId="Web-{3AA1EA2C-26D9-4421-9114-BBF79F26E612}" dt="2021-05-16T14:24:36.235" v="52" actId="20577"/>
        <pc:sldMkLst>
          <pc:docMk/>
          <pc:sldMk cId="1255046097" sldId="10659"/>
        </pc:sldMkLst>
        <pc:spChg chg="mod">
          <ac:chgData name="Burke, Bridget Ann" userId="S::baburke_partners.org#ext#@devupconforg2.onmicrosoft.com::4d5467ec-f206-4f57-b96e-58de5c412bcb" providerId="AD" clId="Web-{3AA1EA2C-26D9-4421-9114-BBF79F26E612}" dt="2021-05-16T14:23:34.109" v="41" actId="20577"/>
          <ac:spMkLst>
            <pc:docMk/>
            <pc:sldMk cId="1255046097" sldId="10659"/>
            <ac:spMk id="4" creationId="{A05A83D5-8DD2-439D-BEF4-4EC1DEE5B5FD}"/>
          </ac:spMkLst>
        </pc:spChg>
        <pc:spChg chg="mod">
          <ac:chgData name="Burke, Bridget Ann" userId="S::baburke_partners.org#ext#@devupconforg2.onmicrosoft.com::4d5467ec-f206-4f57-b96e-58de5c412bcb" providerId="AD" clId="Web-{3AA1EA2C-26D9-4421-9114-BBF79F26E612}" dt="2021-05-16T14:24:36.235" v="52" actId="20577"/>
          <ac:spMkLst>
            <pc:docMk/>
            <pc:sldMk cId="1255046097" sldId="10659"/>
            <ac:spMk id="5" creationId="{3850107E-EDDD-41C5-99D7-3074E3514B48}"/>
          </ac:spMkLst>
        </pc:spChg>
        <pc:picChg chg="add del mod">
          <ac:chgData name="Burke, Bridget Ann" userId="S::baburke_partners.org#ext#@devupconforg2.onmicrosoft.com::4d5467ec-f206-4f57-b96e-58de5c412bcb" providerId="AD" clId="Web-{3AA1EA2C-26D9-4421-9114-BBF79F26E612}" dt="2021-05-16T14:21:51.165" v="12"/>
          <ac:picMkLst>
            <pc:docMk/>
            <pc:sldMk cId="1255046097" sldId="10659"/>
            <ac:picMk id="14" creationId="{ADE0A1F8-CA99-4C15-A398-8F321E4E0D18}"/>
          </ac:picMkLst>
        </pc:picChg>
        <pc:picChg chg="add mod modCrop">
          <ac:chgData name="Burke, Bridget Ann" userId="S::baburke_partners.org#ext#@devupconforg2.onmicrosoft.com::4d5467ec-f206-4f57-b96e-58de5c412bcb" providerId="AD" clId="Web-{3AA1EA2C-26D9-4421-9114-BBF79F26E612}" dt="2021-05-16T14:23:28.453" v="36" actId="1076"/>
          <ac:picMkLst>
            <pc:docMk/>
            <pc:sldMk cId="1255046097" sldId="10659"/>
            <ac:picMk id="15" creationId="{52AE0E62-CB87-4B95-8FA5-0484302F3564}"/>
          </ac:picMkLst>
        </pc:picChg>
      </pc:sldChg>
      <pc:sldChg chg="modSp">
        <pc:chgData name="Burke, Bridget Ann" userId="S::baburke_partners.org#ext#@devupconforg2.onmicrosoft.com::4d5467ec-f206-4f57-b96e-58de5c412bcb" providerId="AD" clId="Web-{3AA1EA2C-26D9-4421-9114-BBF79F26E612}" dt="2021-05-16T14:19:07.630" v="4" actId="1076"/>
        <pc:sldMkLst>
          <pc:docMk/>
          <pc:sldMk cId="3165342717" sldId="10672"/>
        </pc:sldMkLst>
        <pc:spChg chg="mod">
          <ac:chgData name="Burke, Bridget Ann" userId="S::baburke_partners.org#ext#@devupconforg2.onmicrosoft.com::4d5467ec-f206-4f57-b96e-58de5c412bcb" providerId="AD" clId="Web-{3AA1EA2C-26D9-4421-9114-BBF79F26E612}" dt="2021-05-16T14:19:01.536" v="1" actId="14100"/>
          <ac:spMkLst>
            <pc:docMk/>
            <pc:sldMk cId="3165342717" sldId="10672"/>
            <ac:spMk id="12" creationId="{3BF6CADE-7983-49D4-8C75-9089644EC9D2}"/>
          </ac:spMkLst>
        </pc:spChg>
        <pc:picChg chg="mod">
          <ac:chgData name="Burke, Bridget Ann" userId="S::baburke_partners.org#ext#@devupconforg2.onmicrosoft.com::4d5467ec-f206-4f57-b96e-58de5c412bcb" providerId="AD" clId="Web-{3AA1EA2C-26D9-4421-9114-BBF79F26E612}" dt="2021-05-16T14:19:06.458" v="3" actId="1076"/>
          <ac:picMkLst>
            <pc:docMk/>
            <pc:sldMk cId="3165342717" sldId="10672"/>
            <ac:picMk id="8" creationId="{481F19EA-47BF-490D-81B7-3F9E13C55CD4}"/>
          </ac:picMkLst>
        </pc:picChg>
        <pc:picChg chg="mod">
          <ac:chgData name="Burke, Bridget Ann" userId="S::baburke_partners.org#ext#@devupconforg2.onmicrosoft.com::4d5467ec-f206-4f57-b96e-58de5c412bcb" providerId="AD" clId="Web-{3AA1EA2C-26D9-4421-9114-BBF79F26E612}" dt="2021-05-16T14:19:07.630" v="4" actId="1076"/>
          <ac:picMkLst>
            <pc:docMk/>
            <pc:sldMk cId="3165342717" sldId="10672"/>
            <ac:picMk id="10" creationId="{33A11E3A-551A-4070-BA46-C4AA1AF347F9}"/>
          </ac:picMkLst>
        </pc:picChg>
      </pc:sldChg>
    </pc:docChg>
  </pc:docChgLst>
  <pc:docChgLst>
    <pc:chgData name="Laura Velli" userId="S::lvelli_genpsych.com#ext#@devupconforg2.onmicrosoft.com::22c419b2-2090-49ec-b729-f5fcaeb0b86d" providerId="AD" clId="Web-{D1977EE0-A973-4F64-8047-314EF1D50FA8}"/>
    <pc:docChg chg="modSld">
      <pc:chgData name="Laura Velli" userId="S::lvelli_genpsych.com#ext#@devupconforg2.onmicrosoft.com::22c419b2-2090-49ec-b729-f5fcaeb0b86d" providerId="AD" clId="Web-{D1977EE0-A973-4F64-8047-314EF1D50FA8}" dt="2021-05-15T22:15:58.319" v="177" actId="20577"/>
      <pc:docMkLst>
        <pc:docMk/>
      </pc:docMkLst>
      <pc:sldChg chg="modSp">
        <pc:chgData name="Laura Velli" userId="S::lvelli_genpsych.com#ext#@devupconforg2.onmicrosoft.com::22c419b2-2090-49ec-b729-f5fcaeb0b86d" providerId="AD" clId="Web-{D1977EE0-A973-4F64-8047-314EF1D50FA8}" dt="2021-05-15T22:15:58.319" v="177" actId="20577"/>
        <pc:sldMkLst>
          <pc:docMk/>
          <pc:sldMk cId="407024204" sldId="10650"/>
        </pc:sldMkLst>
        <pc:spChg chg="mod">
          <ac:chgData name="Laura Velli" userId="S::lvelli_genpsych.com#ext#@devupconforg2.onmicrosoft.com::22c419b2-2090-49ec-b729-f5fcaeb0b86d" providerId="AD" clId="Web-{D1977EE0-A973-4F64-8047-314EF1D50FA8}" dt="2021-05-15T22:15:20.755" v="119" actId="20577"/>
          <ac:spMkLst>
            <pc:docMk/>
            <pc:sldMk cId="407024204" sldId="10650"/>
            <ac:spMk id="2" creationId="{087FFAFD-D5C7-4346-BDE3-66207096A982}"/>
          </ac:spMkLst>
        </pc:spChg>
        <pc:spChg chg="mod">
          <ac:chgData name="Laura Velli" userId="S::lvelli_genpsych.com#ext#@devupconforg2.onmicrosoft.com::22c419b2-2090-49ec-b729-f5fcaeb0b86d" providerId="AD" clId="Web-{D1977EE0-A973-4F64-8047-314EF1D50FA8}" dt="2021-05-15T22:15:58.319" v="177" actId="20577"/>
          <ac:spMkLst>
            <pc:docMk/>
            <pc:sldMk cId="407024204" sldId="10650"/>
            <ac:spMk id="3" creationId="{4E64DC2D-EC42-41DA-840C-1F202C8DB53B}"/>
          </ac:spMkLst>
        </pc:spChg>
      </pc:sldChg>
    </pc:docChg>
  </pc:docChgLst>
  <pc:docChgLst>
    <pc:chgData name="Laura Velli" userId="S::lvelli_genpsych.com#ext#@devupconforg2.onmicrosoft.com::22c419b2-2090-49ec-b729-f5fcaeb0b86d" providerId="AD" clId="Web-{228D15DC-342D-4723-B5CA-C3A7684B65B4}"/>
    <pc:docChg chg="modSld">
      <pc:chgData name="Laura Velli" userId="S::lvelli_genpsych.com#ext#@devupconforg2.onmicrosoft.com::22c419b2-2090-49ec-b729-f5fcaeb0b86d" providerId="AD" clId="Web-{228D15DC-342D-4723-B5CA-C3A7684B65B4}" dt="2021-05-16T14:59:48.468" v="196" actId="14100"/>
      <pc:docMkLst>
        <pc:docMk/>
      </pc:docMkLst>
      <pc:sldChg chg="modSp">
        <pc:chgData name="Laura Velli" userId="S::lvelli_genpsych.com#ext#@devupconforg2.onmicrosoft.com::22c419b2-2090-49ec-b729-f5fcaeb0b86d" providerId="AD" clId="Web-{228D15DC-342D-4723-B5CA-C3A7684B65B4}" dt="2021-05-16T14:46:58.569" v="124" actId="20577"/>
        <pc:sldMkLst>
          <pc:docMk/>
          <pc:sldMk cId="1693742995" sldId="10657"/>
        </pc:sldMkLst>
        <pc:spChg chg="mod">
          <ac:chgData name="Laura Velli" userId="S::lvelli_genpsych.com#ext#@devupconforg2.onmicrosoft.com::22c419b2-2090-49ec-b729-f5fcaeb0b86d" providerId="AD" clId="Web-{228D15DC-342D-4723-B5CA-C3A7684B65B4}" dt="2021-05-16T14:46:58.569" v="124" actId="20577"/>
          <ac:spMkLst>
            <pc:docMk/>
            <pc:sldMk cId="1693742995" sldId="10657"/>
            <ac:spMk id="3" creationId="{2B7CCE8B-256B-47FF-83C2-214191597619}"/>
          </ac:spMkLst>
        </pc:spChg>
      </pc:sldChg>
      <pc:sldChg chg="addSp delSp modSp">
        <pc:chgData name="Laura Velli" userId="S::lvelli_genpsych.com#ext#@devupconforg2.onmicrosoft.com::22c419b2-2090-49ec-b729-f5fcaeb0b86d" providerId="AD" clId="Web-{228D15DC-342D-4723-B5CA-C3A7684B65B4}" dt="2021-05-16T14:47:16.335" v="126" actId="20577"/>
        <pc:sldMkLst>
          <pc:docMk/>
          <pc:sldMk cId="379124632" sldId="10660"/>
        </pc:sldMkLst>
        <pc:spChg chg="add del mod">
          <ac:chgData name="Laura Velli" userId="S::lvelli_genpsych.com#ext#@devupconforg2.onmicrosoft.com::22c419b2-2090-49ec-b729-f5fcaeb0b86d" providerId="AD" clId="Web-{228D15DC-342D-4723-B5CA-C3A7684B65B4}" dt="2021-05-16T14:47:16.335" v="126" actId="20577"/>
          <ac:spMkLst>
            <pc:docMk/>
            <pc:sldMk cId="379124632" sldId="10660"/>
            <ac:spMk id="3" creationId="{63B266FD-B6D7-41F1-A304-46C0F65614E1}"/>
          </ac:spMkLst>
        </pc:spChg>
        <pc:spChg chg="add del mod">
          <ac:chgData name="Laura Velli" userId="S::lvelli_genpsych.com#ext#@devupconforg2.onmicrosoft.com::22c419b2-2090-49ec-b729-f5fcaeb0b86d" providerId="AD" clId="Web-{228D15DC-342D-4723-B5CA-C3A7684B65B4}" dt="2021-05-16T14:32:19.432" v="2"/>
          <ac:spMkLst>
            <pc:docMk/>
            <pc:sldMk cId="379124632" sldId="10660"/>
            <ac:spMk id="6" creationId="{8D6DC737-C529-4CB0-961C-8D18E7D914E0}"/>
          </ac:spMkLst>
        </pc:spChg>
      </pc:sldChg>
      <pc:sldChg chg="modSp">
        <pc:chgData name="Laura Velli" userId="S::lvelli_genpsych.com#ext#@devupconforg2.onmicrosoft.com::22c419b2-2090-49ec-b729-f5fcaeb0b86d" providerId="AD" clId="Web-{228D15DC-342D-4723-B5CA-C3A7684B65B4}" dt="2021-05-16T14:54:18.411" v="190" actId="20577"/>
        <pc:sldMkLst>
          <pc:docMk/>
          <pc:sldMk cId="2619960579" sldId="10665"/>
        </pc:sldMkLst>
        <pc:spChg chg="mod">
          <ac:chgData name="Laura Velli" userId="S::lvelli_genpsych.com#ext#@devupconforg2.onmicrosoft.com::22c419b2-2090-49ec-b729-f5fcaeb0b86d" providerId="AD" clId="Web-{228D15DC-342D-4723-B5CA-C3A7684B65B4}" dt="2021-05-16T14:54:18.411" v="190" actId="20577"/>
          <ac:spMkLst>
            <pc:docMk/>
            <pc:sldMk cId="2619960579" sldId="10665"/>
            <ac:spMk id="8" creationId="{0F76667B-7603-46C7-9CE2-A30863F74AC7}"/>
          </ac:spMkLst>
        </pc:spChg>
      </pc:sldChg>
      <pc:sldChg chg="addSp delSp modSp">
        <pc:chgData name="Laura Velli" userId="S::lvelli_genpsych.com#ext#@devupconforg2.onmicrosoft.com::22c419b2-2090-49ec-b729-f5fcaeb0b86d" providerId="AD" clId="Web-{228D15DC-342D-4723-B5CA-C3A7684B65B4}" dt="2021-05-16T14:59:48.468" v="196" actId="14100"/>
        <pc:sldMkLst>
          <pc:docMk/>
          <pc:sldMk cId="527583589" sldId="10673"/>
        </pc:sldMkLst>
        <pc:spChg chg="mod">
          <ac:chgData name="Laura Velli" userId="S::lvelli_genpsych.com#ext#@devupconforg2.onmicrosoft.com::22c419b2-2090-49ec-b729-f5fcaeb0b86d" providerId="AD" clId="Web-{228D15DC-342D-4723-B5CA-C3A7684B65B4}" dt="2021-05-16T14:48:59.854" v="141" actId="14100"/>
          <ac:spMkLst>
            <pc:docMk/>
            <pc:sldMk cId="527583589" sldId="10673"/>
            <ac:spMk id="2" creationId="{F254C64E-1DEC-4BDB-91FA-A6C03E64A12E}"/>
          </ac:spMkLst>
        </pc:spChg>
        <pc:spChg chg="mod">
          <ac:chgData name="Laura Velli" userId="S::lvelli_genpsych.com#ext#@devupconforg2.onmicrosoft.com::22c419b2-2090-49ec-b729-f5fcaeb0b86d" providerId="AD" clId="Web-{228D15DC-342D-4723-B5CA-C3A7684B65B4}" dt="2021-05-16T14:42:18.404" v="122" actId="20577"/>
          <ac:spMkLst>
            <pc:docMk/>
            <pc:sldMk cId="527583589" sldId="10673"/>
            <ac:spMk id="7" creationId="{89F7C5D0-D0EC-426B-B8D2-0F305990751C}"/>
          </ac:spMkLst>
        </pc:spChg>
        <pc:picChg chg="add del mod">
          <ac:chgData name="Laura Velli" userId="S::lvelli_genpsych.com#ext#@devupconforg2.onmicrosoft.com::22c419b2-2090-49ec-b729-f5fcaeb0b86d" providerId="AD" clId="Web-{228D15DC-342D-4723-B5CA-C3A7684B65B4}" dt="2021-05-16T14:56:08.664" v="191"/>
          <ac:picMkLst>
            <pc:docMk/>
            <pc:sldMk cId="527583589" sldId="10673"/>
            <ac:picMk id="12" creationId="{B9DED0D0-62E6-4FFE-B27A-E7386EE65785}"/>
          </ac:picMkLst>
        </pc:picChg>
        <pc:picChg chg="add mod">
          <ac:chgData name="Laura Velli" userId="S::lvelli_genpsych.com#ext#@devupconforg2.onmicrosoft.com::22c419b2-2090-49ec-b729-f5fcaeb0b86d" providerId="AD" clId="Web-{228D15DC-342D-4723-B5CA-C3A7684B65B4}" dt="2021-05-16T14:59:48.468" v="196" actId="14100"/>
          <ac:picMkLst>
            <pc:docMk/>
            <pc:sldMk cId="527583589" sldId="10673"/>
            <ac:picMk id="14" creationId="{FEF04C3D-7E59-44E7-92EF-6F373F975EC5}"/>
          </ac:picMkLst>
        </pc:picChg>
        <pc:picChg chg="del">
          <ac:chgData name="Laura Velli" userId="S::lvelli_genpsych.com#ext#@devupconforg2.onmicrosoft.com::22c419b2-2090-49ec-b729-f5fcaeb0b86d" providerId="AD" clId="Web-{228D15DC-342D-4723-B5CA-C3A7684B65B4}" dt="2021-05-16T14:33:07.996" v="36"/>
          <ac:picMkLst>
            <pc:docMk/>
            <pc:sldMk cId="527583589" sldId="10673"/>
            <ac:picMk id="20" creationId="{F800AB09-D66D-4379-944A-039C34B0FEEF}"/>
          </ac:picMkLst>
        </pc:picChg>
      </pc:sldChg>
    </pc:docChg>
  </pc:docChgLst>
  <pc:docChgLst>
    <pc:chgData name="Burke, Bridget Ann" userId="S::baburke_partners.org#ext#@devupconforg2.onmicrosoft.com::4d5467ec-f206-4f57-b96e-58de5c412bcb" providerId="AD" clId="Web-{E5E42296-3A8E-4433-A13F-E93E9AF705EB}"/>
    <pc:docChg chg="modSld">
      <pc:chgData name="Burke, Bridget Ann" userId="S::baburke_partners.org#ext#@devupconforg2.onmicrosoft.com::4d5467ec-f206-4f57-b96e-58de5c412bcb" providerId="AD" clId="Web-{E5E42296-3A8E-4433-A13F-E93E9AF705EB}" dt="2021-05-16T13:08:03.601" v="10" actId="14100"/>
      <pc:docMkLst>
        <pc:docMk/>
      </pc:docMkLst>
      <pc:sldChg chg="modSp">
        <pc:chgData name="Burke, Bridget Ann" userId="S::baburke_partners.org#ext#@devupconforg2.onmicrosoft.com::4d5467ec-f206-4f57-b96e-58de5c412bcb" providerId="AD" clId="Web-{E5E42296-3A8E-4433-A13F-E93E9AF705EB}" dt="2021-05-16T13:08:03.601" v="10" actId="14100"/>
        <pc:sldMkLst>
          <pc:docMk/>
          <pc:sldMk cId="1279695994" sldId="10663"/>
        </pc:sldMkLst>
        <pc:spChg chg="mod">
          <ac:chgData name="Burke, Bridget Ann" userId="S::baburke_partners.org#ext#@devupconforg2.onmicrosoft.com::4d5467ec-f206-4f57-b96e-58de5c412bcb" providerId="AD" clId="Web-{E5E42296-3A8E-4433-A13F-E93E9AF705EB}" dt="2021-05-16T13:08:03.601" v="10" actId="14100"/>
          <ac:spMkLst>
            <pc:docMk/>
            <pc:sldMk cId="1279695994" sldId="10663"/>
            <ac:spMk id="3" creationId="{A3E2BA57-CEE3-44FF-8059-BCBD79DB1BDC}"/>
          </ac:spMkLst>
        </pc:spChg>
      </pc:sldChg>
    </pc:docChg>
  </pc:docChgLst>
  <pc:docChgLst>
    <pc:chgData name="Laura Velli" userId="S::lvelli_genpsych.com#ext#@devupconforg2.onmicrosoft.com::22c419b2-2090-49ec-b729-f5fcaeb0b86d" providerId="AD" clId="Web-{7789E6B2-FE0C-4AE6-9CC3-954C6EA2B58D}"/>
    <pc:docChg chg="modSld">
      <pc:chgData name="Laura Velli" userId="S::lvelli_genpsych.com#ext#@devupconforg2.onmicrosoft.com::22c419b2-2090-49ec-b729-f5fcaeb0b86d" providerId="AD" clId="Web-{7789E6B2-FE0C-4AE6-9CC3-954C6EA2B58D}" dt="2021-05-15T22:27:20.279" v="162" actId="20577"/>
      <pc:docMkLst>
        <pc:docMk/>
      </pc:docMkLst>
      <pc:sldChg chg="modSp">
        <pc:chgData name="Laura Velli" userId="S::lvelli_genpsych.com#ext#@devupconforg2.onmicrosoft.com::22c419b2-2090-49ec-b729-f5fcaeb0b86d" providerId="AD" clId="Web-{7789E6B2-FE0C-4AE6-9CC3-954C6EA2B58D}" dt="2021-05-15T22:27:20.279" v="162" actId="20577"/>
        <pc:sldMkLst>
          <pc:docMk/>
          <pc:sldMk cId="2923519757" sldId="10639"/>
        </pc:sldMkLst>
        <pc:spChg chg="mod">
          <ac:chgData name="Laura Velli" userId="S::lvelli_genpsych.com#ext#@devupconforg2.onmicrosoft.com::22c419b2-2090-49ec-b729-f5fcaeb0b86d" providerId="AD" clId="Web-{7789E6B2-FE0C-4AE6-9CC3-954C6EA2B58D}" dt="2021-05-15T22:27:20.279" v="162" actId="20577"/>
          <ac:spMkLst>
            <pc:docMk/>
            <pc:sldMk cId="2923519757" sldId="10639"/>
            <ac:spMk id="3" creationId="{AF920A36-6268-D741-BC1E-A42544A29176}"/>
          </ac:spMkLst>
        </pc:spChg>
      </pc:sldChg>
      <pc:sldChg chg="modSp">
        <pc:chgData name="Laura Velli" userId="S::lvelli_genpsych.com#ext#@devupconforg2.onmicrosoft.com::22c419b2-2090-49ec-b729-f5fcaeb0b86d" providerId="AD" clId="Web-{7789E6B2-FE0C-4AE6-9CC3-954C6EA2B58D}" dt="2021-05-15T22:21:14.768" v="62" actId="20577"/>
        <pc:sldMkLst>
          <pc:docMk/>
          <pc:sldMk cId="407024204" sldId="10650"/>
        </pc:sldMkLst>
        <pc:spChg chg="mod">
          <ac:chgData name="Laura Velli" userId="S::lvelli_genpsych.com#ext#@devupconforg2.onmicrosoft.com::22c419b2-2090-49ec-b729-f5fcaeb0b86d" providerId="AD" clId="Web-{7789E6B2-FE0C-4AE6-9CC3-954C6EA2B58D}" dt="2021-05-15T22:18:10.981" v="0" actId="20577"/>
          <ac:spMkLst>
            <pc:docMk/>
            <pc:sldMk cId="407024204" sldId="10650"/>
            <ac:spMk id="2" creationId="{087FFAFD-D5C7-4346-BDE3-66207096A982}"/>
          </ac:spMkLst>
        </pc:spChg>
        <pc:spChg chg="mod">
          <ac:chgData name="Laura Velli" userId="S::lvelli_genpsych.com#ext#@devupconforg2.onmicrosoft.com::22c419b2-2090-49ec-b729-f5fcaeb0b86d" providerId="AD" clId="Web-{7789E6B2-FE0C-4AE6-9CC3-954C6EA2B58D}" dt="2021-05-15T22:21:14.768" v="62" actId="20577"/>
          <ac:spMkLst>
            <pc:docMk/>
            <pc:sldMk cId="407024204" sldId="10650"/>
            <ac:spMk id="3" creationId="{4E64DC2D-EC42-41DA-840C-1F202C8DB53B}"/>
          </ac:spMkLst>
        </pc:spChg>
      </pc:sldChg>
      <pc:sldChg chg="addSp delSp modSp">
        <pc:chgData name="Laura Velli" userId="S::lvelli_genpsych.com#ext#@devupconforg2.onmicrosoft.com::22c419b2-2090-49ec-b729-f5fcaeb0b86d" providerId="AD" clId="Web-{7789E6B2-FE0C-4AE6-9CC3-954C6EA2B58D}" dt="2021-05-15T22:26:50.137" v="131" actId="20577"/>
        <pc:sldMkLst>
          <pc:docMk/>
          <pc:sldMk cId="3666937466" sldId="10653"/>
        </pc:sldMkLst>
        <pc:spChg chg="mod">
          <ac:chgData name="Laura Velli" userId="S::lvelli_genpsych.com#ext#@devupconforg2.onmicrosoft.com::22c419b2-2090-49ec-b729-f5fcaeb0b86d" providerId="AD" clId="Web-{7789E6B2-FE0C-4AE6-9CC3-954C6EA2B58D}" dt="2021-05-15T22:26:50.137" v="131" actId="20577"/>
          <ac:spMkLst>
            <pc:docMk/>
            <pc:sldMk cId="3666937466" sldId="10653"/>
            <ac:spMk id="4" creationId="{DE4B15CA-663D-4B6E-9190-0DD3859A98A5}"/>
          </ac:spMkLst>
        </pc:spChg>
        <pc:picChg chg="add del mod">
          <ac:chgData name="Laura Velli" userId="S::lvelli_genpsych.com#ext#@devupconforg2.onmicrosoft.com::22c419b2-2090-49ec-b729-f5fcaeb0b86d" providerId="AD" clId="Web-{7789E6B2-FE0C-4AE6-9CC3-954C6EA2B58D}" dt="2021-05-15T22:24:57.837" v="72"/>
          <ac:picMkLst>
            <pc:docMk/>
            <pc:sldMk cId="3666937466" sldId="10653"/>
            <ac:picMk id="5" creationId="{E9D27DE3-5BCC-46F3-88C4-435B951CA234}"/>
          </ac:picMkLst>
        </pc:picChg>
      </pc:sldChg>
    </pc:docChg>
  </pc:docChgLst>
  <pc:docChgLst>
    <pc:chgData name="Burke, Bridget Ann" userId="S::baburke_partners.org#ext#@devupconforg2.onmicrosoft.com::4d5467ec-f206-4f57-b96e-58de5c412bcb" providerId="AD" clId="Web-{A9317174-AE69-4804-B6E2-E01273DF0DC9}"/>
    <pc:docChg chg="modSld">
      <pc:chgData name="Burke, Bridget Ann" userId="S::baburke_partners.org#ext#@devupconforg2.onmicrosoft.com::4d5467ec-f206-4f57-b96e-58de5c412bcb" providerId="AD" clId="Web-{A9317174-AE69-4804-B6E2-E01273DF0DC9}" dt="2021-05-15T22:00:48.562" v="47" actId="1076"/>
      <pc:docMkLst>
        <pc:docMk/>
      </pc:docMkLst>
      <pc:sldChg chg="addSp delSp modSp">
        <pc:chgData name="Burke, Bridget Ann" userId="S::baburke_partners.org#ext#@devupconforg2.onmicrosoft.com::4d5467ec-f206-4f57-b96e-58de5c412bcb" providerId="AD" clId="Web-{A9317174-AE69-4804-B6E2-E01273DF0DC9}" dt="2021-05-15T22:00:48.562" v="47" actId="1076"/>
        <pc:sldMkLst>
          <pc:docMk/>
          <pc:sldMk cId="2538331858" sldId="10649"/>
        </pc:sldMkLst>
        <pc:spChg chg="mod">
          <ac:chgData name="Burke, Bridget Ann" userId="S::baburke_partners.org#ext#@devupconforg2.onmicrosoft.com::4d5467ec-f206-4f57-b96e-58de5c412bcb" providerId="AD" clId="Web-{A9317174-AE69-4804-B6E2-E01273DF0DC9}" dt="2021-05-15T22:00:38.984" v="43" actId="1076"/>
          <ac:spMkLst>
            <pc:docMk/>
            <pc:sldMk cId="2538331858" sldId="10649"/>
            <ac:spMk id="2" creationId="{CA0D2535-3667-4B35-9EAF-89F8BF3BF402}"/>
          </ac:spMkLst>
        </pc:spChg>
        <pc:spChg chg="del mod">
          <ac:chgData name="Burke, Bridget Ann" userId="S::baburke_partners.org#ext#@devupconforg2.onmicrosoft.com::4d5467ec-f206-4f57-b96e-58de5c412bcb" providerId="AD" clId="Web-{A9317174-AE69-4804-B6E2-E01273DF0DC9}" dt="2021-05-15T21:59:02.419" v="3"/>
          <ac:spMkLst>
            <pc:docMk/>
            <pc:sldMk cId="2538331858" sldId="10649"/>
            <ac:spMk id="3" creationId="{ABE73A4D-5D4C-4947-958F-9C5ED906B99F}"/>
          </ac:spMkLst>
        </pc:spChg>
        <pc:spChg chg="add mod">
          <ac:chgData name="Burke, Bridget Ann" userId="S::baburke_partners.org#ext#@devupconforg2.onmicrosoft.com::4d5467ec-f206-4f57-b96e-58de5c412bcb" providerId="AD" clId="Web-{A9317174-AE69-4804-B6E2-E01273DF0DC9}" dt="2021-05-15T22:00:48.562" v="47" actId="1076"/>
          <ac:spMkLst>
            <pc:docMk/>
            <pc:sldMk cId="2538331858" sldId="10649"/>
            <ac:spMk id="5" creationId="{F25B9C54-DBBC-40CB-BD4B-6217FD5B2B90}"/>
          </ac:spMkLst>
        </pc:spChg>
        <pc:picChg chg="add mod modCrop">
          <ac:chgData name="Burke, Bridget Ann" userId="S::baburke_partners.org#ext#@devupconforg2.onmicrosoft.com::4d5467ec-f206-4f57-b96e-58de5c412bcb" providerId="AD" clId="Web-{A9317174-AE69-4804-B6E2-E01273DF0DC9}" dt="2021-05-15T22:00:33.546" v="41" actId="1076"/>
          <ac:picMkLst>
            <pc:docMk/>
            <pc:sldMk cId="2538331858" sldId="10649"/>
            <ac:picMk id="4" creationId="{47DD236A-BF46-40EC-8D94-20320E13B6D5}"/>
          </ac:picMkLst>
        </pc:picChg>
      </pc:sldChg>
    </pc:docChg>
  </pc:docChgLst>
  <pc:docChgLst>
    <pc:chgData name="Laura Velli" userId="S::lvelli_genpsych.com#ext#@devupconforg2.onmicrosoft.com::22c419b2-2090-49ec-b729-f5fcaeb0b86d" providerId="AD" clId="Web-{6A5CE45C-A84F-4D63-8333-0E7C6C26A8DE}"/>
    <pc:docChg chg="modSld">
      <pc:chgData name="Laura Velli" userId="S::lvelli_genpsych.com#ext#@devupconforg2.onmicrosoft.com::22c419b2-2090-49ec-b729-f5fcaeb0b86d" providerId="AD" clId="Web-{6A5CE45C-A84F-4D63-8333-0E7C6C26A8DE}" dt="2021-05-15T22:28:41.562" v="22" actId="20577"/>
      <pc:docMkLst>
        <pc:docMk/>
      </pc:docMkLst>
      <pc:sldChg chg="modSp">
        <pc:chgData name="Laura Velli" userId="S::lvelli_genpsych.com#ext#@devupconforg2.onmicrosoft.com::22c419b2-2090-49ec-b729-f5fcaeb0b86d" providerId="AD" clId="Web-{6A5CE45C-A84F-4D63-8333-0E7C6C26A8DE}" dt="2021-05-15T22:28:41.562" v="22" actId="20577"/>
        <pc:sldMkLst>
          <pc:docMk/>
          <pc:sldMk cId="2923519757" sldId="10639"/>
        </pc:sldMkLst>
        <pc:spChg chg="mod">
          <ac:chgData name="Laura Velli" userId="S::lvelli_genpsych.com#ext#@devupconforg2.onmicrosoft.com::22c419b2-2090-49ec-b729-f5fcaeb0b86d" providerId="AD" clId="Web-{6A5CE45C-A84F-4D63-8333-0E7C6C26A8DE}" dt="2021-05-15T22:28:41.562" v="22" actId="20577"/>
          <ac:spMkLst>
            <pc:docMk/>
            <pc:sldMk cId="2923519757" sldId="10639"/>
            <ac:spMk id="3" creationId="{AF920A36-6268-D741-BC1E-A42544A29176}"/>
          </ac:spMkLst>
        </pc:spChg>
      </pc:sldChg>
    </pc:docChg>
  </pc:docChgLst>
  <pc:docChgLst>
    <pc:chgData name="Laura Velli" userId="S::lvelli_genpsych.com#ext#@devupconforg2.onmicrosoft.com::22c419b2-2090-49ec-b729-f5fcaeb0b86d" providerId="AD" clId="Web-{106C37E8-A643-4C9D-8831-4D691C169AA1}"/>
    <pc:docChg chg="modSld">
      <pc:chgData name="Laura Velli" userId="S::lvelli_genpsych.com#ext#@devupconforg2.onmicrosoft.com::22c419b2-2090-49ec-b729-f5fcaeb0b86d" providerId="AD" clId="Web-{106C37E8-A643-4C9D-8831-4D691C169AA1}" dt="2021-05-15T22:04:57.859" v="142" actId="20577"/>
      <pc:docMkLst>
        <pc:docMk/>
      </pc:docMkLst>
      <pc:sldChg chg="modSp">
        <pc:chgData name="Laura Velli" userId="S::lvelli_genpsych.com#ext#@devupconforg2.onmicrosoft.com::22c419b2-2090-49ec-b729-f5fcaeb0b86d" providerId="AD" clId="Web-{106C37E8-A643-4C9D-8831-4D691C169AA1}" dt="2021-05-15T22:04:57.859" v="142" actId="20577"/>
        <pc:sldMkLst>
          <pc:docMk/>
          <pc:sldMk cId="588449215" sldId="10648"/>
        </pc:sldMkLst>
        <pc:spChg chg="mod">
          <ac:chgData name="Laura Velli" userId="S::lvelli_genpsych.com#ext#@devupconforg2.onmicrosoft.com::22c419b2-2090-49ec-b729-f5fcaeb0b86d" providerId="AD" clId="Web-{106C37E8-A643-4C9D-8831-4D691C169AA1}" dt="2021-05-15T22:04:05.748" v="13" actId="20577"/>
          <ac:spMkLst>
            <pc:docMk/>
            <pc:sldMk cId="588449215" sldId="10648"/>
            <ac:spMk id="2" creationId="{03B62F16-9919-4A93-BF71-1336CD7320AB}"/>
          </ac:spMkLst>
        </pc:spChg>
        <pc:spChg chg="mod">
          <ac:chgData name="Laura Velli" userId="S::lvelli_genpsych.com#ext#@devupconforg2.onmicrosoft.com::22c419b2-2090-49ec-b729-f5fcaeb0b86d" providerId="AD" clId="Web-{106C37E8-A643-4C9D-8831-4D691C169AA1}" dt="2021-05-15T22:04:57.859" v="142" actId="20577"/>
          <ac:spMkLst>
            <pc:docMk/>
            <pc:sldMk cId="588449215" sldId="10648"/>
            <ac:spMk id="6" creationId="{BB475F34-777F-42B8-AC56-734787086A77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A8601808-A1CD-417B-85A3-BCFA2843485D}"/>
    <pc:docChg chg="addSld delSld modSld">
      <pc:chgData name="Burke, Bridget Ann" userId="S::baburke_partners.org#ext#@devupconforg2.onmicrosoft.com::4d5467ec-f206-4f57-b96e-58de5c412bcb" providerId="AD" clId="Web-{A8601808-A1CD-417B-85A3-BCFA2843485D}" dt="2021-05-16T07:52:12.885" v="414"/>
      <pc:docMkLst>
        <pc:docMk/>
      </pc:docMkLst>
      <pc:sldChg chg="modNotes">
        <pc:chgData name="Burke, Bridget Ann" userId="S::baburke_partners.org#ext#@devupconforg2.onmicrosoft.com::4d5467ec-f206-4f57-b96e-58de5c412bcb" providerId="AD" clId="Web-{A8601808-A1CD-417B-85A3-BCFA2843485D}" dt="2021-05-16T07:48:22.206" v="235"/>
        <pc:sldMkLst>
          <pc:docMk/>
          <pc:sldMk cId="434432259" sldId="10652"/>
        </pc:sldMkLst>
      </pc:sldChg>
      <pc:sldChg chg="modNotes">
        <pc:chgData name="Burke, Bridget Ann" userId="S::baburke_partners.org#ext#@devupconforg2.onmicrosoft.com::4d5467ec-f206-4f57-b96e-58de5c412bcb" providerId="AD" clId="Web-{A8601808-A1CD-417B-85A3-BCFA2843485D}" dt="2021-05-16T07:51:57.072" v="389"/>
        <pc:sldMkLst>
          <pc:docMk/>
          <pc:sldMk cId="742075365" sldId="10655"/>
        </pc:sldMkLst>
      </pc:sldChg>
      <pc:sldChg chg="modSp modNotes">
        <pc:chgData name="Burke, Bridget Ann" userId="S::baburke_partners.org#ext#@devupconforg2.onmicrosoft.com::4d5467ec-f206-4f57-b96e-58de5c412bcb" providerId="AD" clId="Web-{A8601808-A1CD-417B-85A3-BCFA2843485D}" dt="2021-05-16T07:51:27.024" v="337"/>
        <pc:sldMkLst>
          <pc:docMk/>
          <pc:sldMk cId="912749104" sldId="10658"/>
        </pc:sldMkLst>
        <pc:spChg chg="mod">
          <ac:chgData name="Burke, Bridget Ann" userId="S::baburke_partners.org#ext#@devupconforg2.onmicrosoft.com::4d5467ec-f206-4f57-b96e-58de5c412bcb" providerId="AD" clId="Web-{A8601808-A1CD-417B-85A3-BCFA2843485D}" dt="2021-05-16T07:50:26.241" v="267" actId="1076"/>
          <ac:spMkLst>
            <pc:docMk/>
            <pc:sldMk cId="912749104" sldId="10658"/>
            <ac:spMk id="3" creationId="{C17E1B2B-2FE3-4339-87F5-5B6E95CB4CA1}"/>
          </ac:spMkLst>
        </pc:spChg>
      </pc:sldChg>
      <pc:sldChg chg="addSp delSp modSp modNotes">
        <pc:chgData name="Burke, Bridget Ann" userId="S::baburke_partners.org#ext#@devupconforg2.onmicrosoft.com::4d5467ec-f206-4f57-b96e-58de5c412bcb" providerId="AD" clId="Web-{A8601808-A1CD-417B-85A3-BCFA2843485D}" dt="2021-05-16T07:50:07.459" v="266"/>
        <pc:sldMkLst>
          <pc:docMk/>
          <pc:sldMk cId="1279695994" sldId="10663"/>
        </pc:sldMkLst>
        <pc:spChg chg="del">
          <ac:chgData name="Burke, Bridget Ann" userId="S::baburke_partners.org#ext#@devupconforg2.onmicrosoft.com::4d5467ec-f206-4f57-b96e-58de5c412bcb" providerId="AD" clId="Web-{A8601808-A1CD-417B-85A3-BCFA2843485D}" dt="2021-05-16T07:49:03.895" v="250"/>
          <ac:spMkLst>
            <pc:docMk/>
            <pc:sldMk cId="1279695994" sldId="10663"/>
            <ac:spMk id="8" creationId="{EEEF8CD5-7FE3-4F7B-8ABD-053DCA275C7F}"/>
          </ac:spMkLst>
        </pc:spChg>
        <pc:spChg chg="del">
          <ac:chgData name="Burke, Bridget Ann" userId="S::baburke_partners.org#ext#@devupconforg2.onmicrosoft.com::4d5467ec-f206-4f57-b96e-58de5c412bcb" providerId="AD" clId="Web-{A8601808-A1CD-417B-85A3-BCFA2843485D}" dt="2021-05-16T07:49:00.395" v="249"/>
          <ac:spMkLst>
            <pc:docMk/>
            <pc:sldMk cId="1279695994" sldId="10663"/>
            <ac:spMk id="9" creationId="{C6C890EA-0CD0-4BDA-85A3-27F708E15F83}"/>
          </ac:spMkLst>
        </pc:spChg>
        <pc:spChg chg="del">
          <ac:chgData name="Burke, Bridget Ann" userId="S::baburke_partners.org#ext#@devupconforg2.onmicrosoft.com::4d5467ec-f206-4f57-b96e-58de5c412bcb" providerId="AD" clId="Web-{A8601808-A1CD-417B-85A3-BCFA2843485D}" dt="2021-05-16T07:50:07.459" v="266"/>
          <ac:spMkLst>
            <pc:docMk/>
            <pc:sldMk cId="1279695994" sldId="10663"/>
            <ac:spMk id="12" creationId="{49A57FEF-F930-4436-B6E2-A54F2974A142}"/>
          </ac:spMkLst>
        </pc:spChg>
        <pc:picChg chg="add mod">
          <ac:chgData name="Burke, Bridget Ann" userId="S::baburke_partners.org#ext#@devupconforg2.onmicrosoft.com::4d5467ec-f206-4f57-b96e-58de5c412bcb" providerId="AD" clId="Web-{A8601808-A1CD-417B-85A3-BCFA2843485D}" dt="2021-05-16T07:50:05.569" v="265" actId="1076"/>
          <ac:picMkLst>
            <pc:docMk/>
            <pc:sldMk cId="1279695994" sldId="10663"/>
            <ac:picMk id="2" creationId="{A2ACEF42-EC64-4111-9D50-DF1460C75BF2}"/>
          </ac:picMkLst>
        </pc:picChg>
        <pc:picChg chg="add mod">
          <ac:chgData name="Burke, Bridget Ann" userId="S::baburke_partners.org#ext#@devupconforg2.onmicrosoft.com::4d5467ec-f206-4f57-b96e-58de5c412bcb" providerId="AD" clId="Web-{A8601808-A1CD-417B-85A3-BCFA2843485D}" dt="2021-05-16T07:50:01.709" v="263" actId="1076"/>
          <ac:picMkLst>
            <pc:docMk/>
            <pc:sldMk cId="1279695994" sldId="10663"/>
            <ac:picMk id="3" creationId="{F91D5597-2888-4191-B0E1-2E2B2017C6F5}"/>
          </ac:picMkLst>
        </pc:picChg>
        <pc:picChg chg="mod">
          <ac:chgData name="Burke, Bridget Ann" userId="S::baburke_partners.org#ext#@devupconforg2.onmicrosoft.com::4d5467ec-f206-4f57-b96e-58de5c412bcb" providerId="AD" clId="Web-{A8601808-A1CD-417B-85A3-BCFA2843485D}" dt="2021-05-16T07:50:00.131" v="262" actId="14100"/>
          <ac:picMkLst>
            <pc:docMk/>
            <pc:sldMk cId="1279695994" sldId="10663"/>
            <ac:picMk id="6" creationId="{AEC2BD45-6558-4CB0-B912-BC1B7975E3C4}"/>
          </ac:picMkLst>
        </pc:picChg>
      </pc:sldChg>
      <pc:sldChg chg="delSp modSp">
        <pc:chgData name="Burke, Bridget Ann" userId="S::baburke_partners.org#ext#@devupconforg2.onmicrosoft.com::4d5467ec-f206-4f57-b96e-58de5c412bcb" providerId="AD" clId="Web-{A8601808-A1CD-417B-85A3-BCFA2843485D}" dt="2021-05-16T07:38:47.904" v="32" actId="20577"/>
        <pc:sldMkLst>
          <pc:docMk/>
          <pc:sldMk cId="2074510794" sldId="10667"/>
        </pc:sldMkLst>
        <pc:spChg chg="mod">
          <ac:chgData name="Burke, Bridget Ann" userId="S::baburke_partners.org#ext#@devupconforg2.onmicrosoft.com::4d5467ec-f206-4f57-b96e-58de5c412bcb" providerId="AD" clId="Web-{A8601808-A1CD-417B-85A3-BCFA2843485D}" dt="2021-05-16T07:38:47.904" v="32" actId="20577"/>
          <ac:spMkLst>
            <pc:docMk/>
            <pc:sldMk cId="2074510794" sldId="10667"/>
            <ac:spMk id="3" creationId="{0EE6D2B5-9388-4837-AEFD-5A224FAD1C6B}"/>
          </ac:spMkLst>
        </pc:spChg>
        <pc:spChg chg="del">
          <ac:chgData name="Burke, Bridget Ann" userId="S::baburke_partners.org#ext#@devupconforg2.onmicrosoft.com::4d5467ec-f206-4f57-b96e-58de5c412bcb" providerId="AD" clId="Web-{A8601808-A1CD-417B-85A3-BCFA2843485D}" dt="2021-05-16T07:38:05.793" v="0"/>
          <ac:spMkLst>
            <pc:docMk/>
            <pc:sldMk cId="2074510794" sldId="10667"/>
            <ac:spMk id="5" creationId="{2B211632-2BAA-4341-90DC-884A867A67D7}"/>
          </ac:spMkLst>
        </pc:spChg>
      </pc:sldChg>
      <pc:sldChg chg="modNotes">
        <pc:chgData name="Burke, Bridget Ann" userId="S::baburke_partners.org#ext#@devupconforg2.onmicrosoft.com::4d5467ec-f206-4f57-b96e-58de5c412bcb" providerId="AD" clId="Web-{A8601808-A1CD-417B-85A3-BCFA2843485D}" dt="2021-05-16T07:52:12.885" v="414"/>
        <pc:sldMkLst>
          <pc:docMk/>
          <pc:sldMk cId="2665064273" sldId="10668"/>
        </pc:sldMkLst>
      </pc:sldChg>
      <pc:sldChg chg="modNotes">
        <pc:chgData name="Burke, Bridget Ann" userId="S::baburke_partners.org#ext#@devupconforg2.onmicrosoft.com::4d5467ec-f206-4f57-b96e-58de5c412bcb" providerId="AD" clId="Web-{A8601808-A1CD-417B-85A3-BCFA2843485D}" dt="2021-05-16T07:48:09.909" v="212"/>
        <pc:sldMkLst>
          <pc:docMk/>
          <pc:sldMk cId="1110379911" sldId="10669"/>
        </pc:sldMkLst>
      </pc:sldChg>
      <pc:sldChg chg="addSp modSp">
        <pc:chgData name="Burke, Bridget Ann" userId="S::baburke_partners.org#ext#@devupconforg2.onmicrosoft.com::4d5467ec-f206-4f57-b96e-58de5c412bcb" providerId="AD" clId="Web-{A8601808-A1CD-417B-85A3-BCFA2843485D}" dt="2021-05-16T07:46:16.140" v="193" actId="1076"/>
        <pc:sldMkLst>
          <pc:docMk/>
          <pc:sldMk cId="3052644870" sldId="10670"/>
        </pc:sldMkLst>
        <pc:spChg chg="add mod">
          <ac:chgData name="Burke, Bridget Ann" userId="S::baburke_partners.org#ext#@devupconforg2.onmicrosoft.com::4d5467ec-f206-4f57-b96e-58de5c412bcb" providerId="AD" clId="Web-{A8601808-A1CD-417B-85A3-BCFA2843485D}" dt="2021-05-16T07:43:34.913" v="171" actId="20577"/>
          <ac:spMkLst>
            <pc:docMk/>
            <pc:sldMk cId="3052644870" sldId="10670"/>
            <ac:spMk id="3" creationId="{ECB44685-4F2C-4EFA-BD37-434196EB6757}"/>
          </ac:spMkLst>
        </pc:spChg>
        <pc:spChg chg="add mod">
          <ac:chgData name="Burke, Bridget Ann" userId="S::baburke_partners.org#ext#@devupconforg2.onmicrosoft.com::4d5467ec-f206-4f57-b96e-58de5c412bcb" providerId="AD" clId="Web-{A8601808-A1CD-417B-85A3-BCFA2843485D}" dt="2021-05-16T07:46:16.140" v="193" actId="1076"/>
          <ac:spMkLst>
            <pc:docMk/>
            <pc:sldMk cId="3052644870" sldId="10670"/>
            <ac:spMk id="7" creationId="{BCC30025-9C6C-44F9-9F53-1224EF9E1F52}"/>
          </ac:spMkLst>
        </pc:spChg>
        <pc:picChg chg="mod">
          <ac:chgData name="Burke, Bridget Ann" userId="S::baburke_partners.org#ext#@devupconforg2.onmicrosoft.com::4d5467ec-f206-4f57-b96e-58de5c412bcb" providerId="AD" clId="Web-{A8601808-A1CD-417B-85A3-BCFA2843485D}" dt="2021-05-16T07:45:47.342" v="179" actId="1076"/>
          <ac:picMkLst>
            <pc:docMk/>
            <pc:sldMk cId="3052644870" sldId="10670"/>
            <ac:picMk id="5" creationId="{7625A985-759E-4F52-8CAC-D7A0BC6D51B3}"/>
          </ac:picMkLst>
        </pc:picChg>
      </pc:sldChg>
      <pc:sldChg chg="add del replId">
        <pc:chgData name="Burke, Bridget Ann" userId="S::baburke_partners.org#ext#@devupconforg2.onmicrosoft.com::4d5467ec-f206-4f57-b96e-58de5c412bcb" providerId="AD" clId="Web-{A8601808-A1CD-417B-85A3-BCFA2843485D}" dt="2021-05-16T07:49:45.037" v="258"/>
        <pc:sldMkLst>
          <pc:docMk/>
          <pc:sldMk cId="3887139671" sldId="10671"/>
        </pc:sldMkLst>
      </pc:sldChg>
    </pc:docChg>
  </pc:docChgLst>
  <pc:docChgLst>
    <pc:chgData name="Marlissa Esquivel" userId="S::mpratt318_gmail.com#ext#@devupconforg2.onmicrosoft.com::a094623e-6a1f-483d-a65f-b2ef4e47493b" providerId="AD" clId="Web-{CDF8AB66-BF9F-4CAF-992C-C676F5BC6596}"/>
    <pc:docChg chg="modSld">
      <pc:chgData name="Marlissa Esquivel" userId="S::mpratt318_gmail.com#ext#@devupconforg2.onmicrosoft.com::a094623e-6a1f-483d-a65f-b2ef4e47493b" providerId="AD" clId="Web-{CDF8AB66-BF9F-4CAF-992C-C676F5BC6596}" dt="2021-05-16T11:53:36.268" v="2" actId="20577"/>
      <pc:docMkLst>
        <pc:docMk/>
      </pc:docMkLst>
      <pc:sldChg chg="modSp">
        <pc:chgData name="Marlissa Esquivel" userId="S::mpratt318_gmail.com#ext#@devupconforg2.onmicrosoft.com::a094623e-6a1f-483d-a65f-b2ef4e47493b" providerId="AD" clId="Web-{CDF8AB66-BF9F-4CAF-992C-C676F5BC6596}" dt="2021-05-16T11:53:36.268" v="2" actId="20577"/>
        <pc:sldMkLst>
          <pc:docMk/>
          <pc:sldMk cId="1255046097" sldId="10659"/>
        </pc:sldMkLst>
        <pc:spChg chg="mod">
          <ac:chgData name="Marlissa Esquivel" userId="S::mpratt318_gmail.com#ext#@devupconforg2.onmicrosoft.com::a094623e-6a1f-483d-a65f-b2ef4e47493b" providerId="AD" clId="Web-{CDF8AB66-BF9F-4CAF-992C-C676F5BC6596}" dt="2021-05-16T11:53:36.268" v="2" actId="20577"/>
          <ac:spMkLst>
            <pc:docMk/>
            <pc:sldMk cId="1255046097" sldId="10659"/>
            <ac:spMk id="3" creationId="{1333C377-943B-4362-9F63-89CDC4669F0C}"/>
          </ac:spMkLst>
        </pc:spChg>
      </pc:sldChg>
    </pc:docChg>
  </pc:docChgLst>
  <pc:docChgLst>
    <pc:chgData name="Marlissa Esquivel" userId="S::mpratt318_gmail.com#ext#@devupconforg2.onmicrosoft.com::a094623e-6a1f-483d-a65f-b2ef4e47493b" providerId="AD" clId="Web-{143463DF-32C0-42CF-800E-6F7588CD451B}"/>
    <pc:docChg chg="modSld">
      <pc:chgData name="Marlissa Esquivel" userId="S::mpratt318_gmail.com#ext#@devupconforg2.onmicrosoft.com::a094623e-6a1f-483d-a65f-b2ef4e47493b" providerId="AD" clId="Web-{143463DF-32C0-42CF-800E-6F7588CD451B}" dt="2021-05-16T14:27:35.619" v="426" actId="1076"/>
      <pc:docMkLst>
        <pc:docMk/>
      </pc:docMkLst>
      <pc:sldChg chg="addSp modSp">
        <pc:chgData name="Marlissa Esquivel" userId="S::mpratt318_gmail.com#ext#@devupconforg2.onmicrosoft.com::a094623e-6a1f-483d-a65f-b2ef4e47493b" providerId="AD" clId="Web-{143463DF-32C0-42CF-800E-6F7588CD451B}" dt="2021-05-16T14:27:02.945" v="425" actId="20577"/>
        <pc:sldMkLst>
          <pc:docMk/>
          <pc:sldMk cId="434432259" sldId="10652"/>
        </pc:sldMkLst>
        <pc:spChg chg="add mod">
          <ac:chgData name="Marlissa Esquivel" userId="S::mpratt318_gmail.com#ext#@devupconforg2.onmicrosoft.com::a094623e-6a1f-483d-a65f-b2ef4e47493b" providerId="AD" clId="Web-{143463DF-32C0-42CF-800E-6F7588CD451B}" dt="2021-05-16T14:10:57.388" v="90" actId="1076"/>
          <ac:spMkLst>
            <pc:docMk/>
            <pc:sldMk cId="434432259" sldId="10652"/>
            <ac:spMk id="2" creationId="{155080DF-A1A4-400C-889D-0EE5596C6D41}"/>
          </ac:spMkLst>
        </pc:spChg>
        <pc:spChg chg="mod">
          <ac:chgData name="Marlissa Esquivel" userId="S::mpratt318_gmail.com#ext#@devupconforg2.onmicrosoft.com::a094623e-6a1f-483d-a65f-b2ef4e47493b" providerId="AD" clId="Web-{143463DF-32C0-42CF-800E-6F7588CD451B}" dt="2021-05-16T14:27:02.945" v="425" actId="20577"/>
          <ac:spMkLst>
            <pc:docMk/>
            <pc:sldMk cId="434432259" sldId="10652"/>
            <ac:spMk id="3" creationId="{F3AD0F6B-D435-4C34-A7F5-18D0B030F5D3}"/>
          </ac:spMkLst>
        </pc:spChg>
        <pc:picChg chg="mod">
          <ac:chgData name="Marlissa Esquivel" userId="S::mpratt318_gmail.com#ext#@devupconforg2.onmicrosoft.com::a094623e-6a1f-483d-a65f-b2ef4e47493b" providerId="AD" clId="Web-{143463DF-32C0-42CF-800E-6F7588CD451B}" dt="2021-05-16T14:26:53.742" v="416" actId="1076"/>
          <ac:picMkLst>
            <pc:docMk/>
            <pc:sldMk cId="434432259" sldId="10652"/>
            <ac:picMk id="25" creationId="{EC2B3FF9-0E56-4AF0-B939-F5744B4FA4C8}"/>
          </ac:picMkLst>
        </pc:picChg>
        <pc:picChg chg="mod">
          <ac:chgData name="Marlissa Esquivel" userId="S::mpratt318_gmail.com#ext#@devupconforg2.onmicrosoft.com::a094623e-6a1f-483d-a65f-b2ef4e47493b" providerId="AD" clId="Web-{143463DF-32C0-42CF-800E-6F7588CD451B}" dt="2021-05-16T14:26:52.492" v="415" actId="1076"/>
          <ac:picMkLst>
            <pc:docMk/>
            <pc:sldMk cId="434432259" sldId="10652"/>
            <ac:picMk id="26" creationId="{4A3C7DF5-C9D8-4511-BECE-951FA4C75E9C}"/>
          </ac:picMkLst>
        </pc:picChg>
        <pc:picChg chg="mod">
          <ac:chgData name="Marlissa Esquivel" userId="S::mpratt318_gmail.com#ext#@devupconforg2.onmicrosoft.com::a094623e-6a1f-483d-a65f-b2ef4e47493b" providerId="AD" clId="Web-{143463DF-32C0-42CF-800E-6F7588CD451B}" dt="2021-05-16T14:26:49.163" v="413" actId="1076"/>
          <ac:picMkLst>
            <pc:docMk/>
            <pc:sldMk cId="434432259" sldId="10652"/>
            <ac:picMk id="27" creationId="{0529E3FE-2208-43D2-9891-50DD9EB5FC8E}"/>
          </ac:picMkLst>
        </pc:picChg>
        <pc:picChg chg="mod">
          <ac:chgData name="Marlissa Esquivel" userId="S::mpratt318_gmail.com#ext#@devupconforg2.onmicrosoft.com::a094623e-6a1f-483d-a65f-b2ef4e47493b" providerId="AD" clId="Web-{143463DF-32C0-42CF-800E-6F7588CD451B}" dt="2021-05-16T14:26:51.070" v="414" actId="1076"/>
          <ac:picMkLst>
            <pc:docMk/>
            <pc:sldMk cId="434432259" sldId="10652"/>
            <ac:picMk id="29" creationId="{49364E7E-B771-4142-93EE-CA15FE071983}"/>
          </ac:picMkLst>
        </pc:picChg>
      </pc:sldChg>
      <pc:sldChg chg="addSp modSp">
        <pc:chgData name="Marlissa Esquivel" userId="S::mpratt318_gmail.com#ext#@devupconforg2.onmicrosoft.com::a094623e-6a1f-483d-a65f-b2ef4e47493b" providerId="AD" clId="Web-{143463DF-32C0-42CF-800E-6F7588CD451B}" dt="2021-05-16T14:12:25.409" v="146" actId="1076"/>
        <pc:sldMkLst>
          <pc:docMk/>
          <pc:sldMk cId="742075365" sldId="10655"/>
        </pc:sldMkLst>
        <pc:spChg chg="add mod">
          <ac:chgData name="Marlissa Esquivel" userId="S::mpratt318_gmail.com#ext#@devupconforg2.onmicrosoft.com::a094623e-6a1f-483d-a65f-b2ef4e47493b" providerId="AD" clId="Web-{143463DF-32C0-42CF-800E-6F7588CD451B}" dt="2021-05-16T14:12:25.409" v="146" actId="1076"/>
          <ac:spMkLst>
            <pc:docMk/>
            <pc:sldMk cId="742075365" sldId="10655"/>
            <ac:spMk id="4" creationId="{B1BC12CD-C99B-49BF-B5A4-8C4046C9E59D}"/>
          </ac:spMkLst>
        </pc:spChg>
      </pc:sldChg>
      <pc:sldChg chg="addSp modSp">
        <pc:chgData name="Marlissa Esquivel" userId="S::mpratt318_gmail.com#ext#@devupconforg2.onmicrosoft.com::a094623e-6a1f-483d-a65f-b2ef4e47493b" providerId="AD" clId="Web-{143463DF-32C0-42CF-800E-6F7588CD451B}" dt="2021-05-16T14:09:05.895" v="40" actId="1076"/>
        <pc:sldMkLst>
          <pc:docMk/>
          <pc:sldMk cId="1693742995" sldId="10657"/>
        </pc:sldMkLst>
        <pc:spChg chg="add mod">
          <ac:chgData name="Marlissa Esquivel" userId="S::mpratt318_gmail.com#ext#@devupconforg2.onmicrosoft.com::a094623e-6a1f-483d-a65f-b2ef4e47493b" providerId="AD" clId="Web-{143463DF-32C0-42CF-800E-6F7588CD451B}" dt="2021-05-16T14:09:05.895" v="40" actId="1076"/>
          <ac:spMkLst>
            <pc:docMk/>
            <pc:sldMk cId="1693742995" sldId="10657"/>
            <ac:spMk id="2" creationId="{9D2E9EC4-EF18-49A3-8791-BF368894B713}"/>
          </ac:spMkLst>
        </pc:spChg>
      </pc:sldChg>
      <pc:sldChg chg="modSp">
        <pc:chgData name="Marlissa Esquivel" userId="S::mpratt318_gmail.com#ext#@devupconforg2.onmicrosoft.com::a094623e-6a1f-483d-a65f-b2ef4e47493b" providerId="AD" clId="Web-{143463DF-32C0-42CF-800E-6F7588CD451B}" dt="2021-05-16T14:27:35.619" v="426" actId="1076"/>
        <pc:sldMkLst>
          <pc:docMk/>
          <pc:sldMk cId="1255046097" sldId="10659"/>
        </pc:sldMkLst>
        <pc:spChg chg="mod">
          <ac:chgData name="Marlissa Esquivel" userId="S::mpratt318_gmail.com#ext#@devupconforg2.onmicrosoft.com::a094623e-6a1f-483d-a65f-b2ef4e47493b" providerId="AD" clId="Web-{143463DF-32C0-42CF-800E-6F7588CD451B}" dt="2021-05-16T14:24:42.203" v="408" actId="20577"/>
          <ac:spMkLst>
            <pc:docMk/>
            <pc:sldMk cId="1255046097" sldId="10659"/>
            <ac:spMk id="6" creationId="{02B3BF1F-9EE1-4424-BB26-AC0210BA66C9}"/>
          </ac:spMkLst>
        </pc:spChg>
        <pc:picChg chg="mod">
          <ac:chgData name="Marlissa Esquivel" userId="S::mpratt318_gmail.com#ext#@devupconforg2.onmicrosoft.com::a094623e-6a1f-483d-a65f-b2ef4e47493b" providerId="AD" clId="Web-{143463DF-32C0-42CF-800E-6F7588CD451B}" dt="2021-05-16T14:27:35.619" v="426" actId="1076"/>
          <ac:picMkLst>
            <pc:docMk/>
            <pc:sldMk cId="1255046097" sldId="10659"/>
            <ac:picMk id="15" creationId="{52AE0E62-CB87-4B95-8FA5-0484302F3564}"/>
          </ac:picMkLst>
        </pc:picChg>
      </pc:sldChg>
      <pc:sldChg chg="modSp">
        <pc:chgData name="Marlissa Esquivel" userId="S::mpratt318_gmail.com#ext#@devupconforg2.onmicrosoft.com::a094623e-6a1f-483d-a65f-b2ef4e47493b" providerId="AD" clId="Web-{143463DF-32C0-42CF-800E-6F7588CD451B}" dt="2021-05-16T14:25:34.659" v="412" actId="20577"/>
        <pc:sldMkLst>
          <pc:docMk/>
          <pc:sldMk cId="379124632" sldId="10660"/>
        </pc:sldMkLst>
        <pc:spChg chg="mod">
          <ac:chgData name="Marlissa Esquivel" userId="S::mpratt318_gmail.com#ext#@devupconforg2.onmicrosoft.com::a094623e-6a1f-483d-a65f-b2ef4e47493b" providerId="AD" clId="Web-{143463DF-32C0-42CF-800E-6F7588CD451B}" dt="2021-05-16T14:25:34.659" v="412" actId="20577"/>
          <ac:spMkLst>
            <pc:docMk/>
            <pc:sldMk cId="379124632" sldId="10660"/>
            <ac:spMk id="3" creationId="{63B266FD-B6D7-41F1-A304-46C0F65614E1}"/>
          </ac:spMkLst>
        </pc:spChg>
        <pc:picChg chg="mod">
          <ac:chgData name="Marlissa Esquivel" userId="S::mpratt318_gmail.com#ext#@devupconforg2.onmicrosoft.com::a094623e-6a1f-483d-a65f-b2ef4e47493b" providerId="AD" clId="Web-{143463DF-32C0-42CF-800E-6F7588CD451B}" dt="2021-05-16T14:16:03" v="302" actId="1076"/>
          <ac:picMkLst>
            <pc:docMk/>
            <pc:sldMk cId="379124632" sldId="10660"/>
            <ac:picMk id="4" creationId="{A65F7B16-843B-4EDC-A695-A82EF62460AA}"/>
          </ac:picMkLst>
        </pc:picChg>
      </pc:sldChg>
      <pc:sldChg chg="addSp modSp">
        <pc:chgData name="Marlissa Esquivel" userId="S::mpratt318_gmail.com#ext#@devupconforg2.onmicrosoft.com::a094623e-6a1f-483d-a65f-b2ef4e47493b" providerId="AD" clId="Web-{143463DF-32C0-42CF-800E-6F7588CD451B}" dt="2021-05-16T14:22:53.087" v="401" actId="1076"/>
        <pc:sldMkLst>
          <pc:docMk/>
          <pc:sldMk cId="1279695994" sldId="10663"/>
        </pc:sldMkLst>
        <pc:spChg chg="mod">
          <ac:chgData name="Marlissa Esquivel" userId="S::mpratt318_gmail.com#ext#@devupconforg2.onmicrosoft.com::a094623e-6a1f-483d-a65f-b2ef4e47493b" providerId="AD" clId="Web-{143463DF-32C0-42CF-800E-6F7588CD451B}" dt="2021-05-16T14:14:19.009" v="254" actId="20577"/>
          <ac:spMkLst>
            <pc:docMk/>
            <pc:sldMk cId="1279695994" sldId="10663"/>
            <ac:spMk id="2" creationId="{5D270BB8-F1FE-48A7-A599-7920CF37C808}"/>
          </ac:spMkLst>
        </pc:spChg>
        <pc:spChg chg="mod">
          <ac:chgData name="Marlissa Esquivel" userId="S::mpratt318_gmail.com#ext#@devupconforg2.onmicrosoft.com::a094623e-6a1f-483d-a65f-b2ef4e47493b" providerId="AD" clId="Web-{143463DF-32C0-42CF-800E-6F7588CD451B}" dt="2021-05-16T14:22:45.868" v="400"/>
          <ac:spMkLst>
            <pc:docMk/>
            <pc:sldMk cId="1279695994" sldId="10663"/>
            <ac:spMk id="3" creationId="{A3E2BA57-CEE3-44FF-8059-BCBD79DB1BDC}"/>
          </ac:spMkLst>
        </pc:spChg>
        <pc:spChg chg="mod">
          <ac:chgData name="Marlissa Esquivel" userId="S::mpratt318_gmail.com#ext#@devupconforg2.onmicrosoft.com::a094623e-6a1f-483d-a65f-b2ef4e47493b" providerId="AD" clId="Web-{143463DF-32C0-42CF-800E-6F7588CD451B}" dt="2021-05-16T14:21:01.455" v="386" actId="20577"/>
          <ac:spMkLst>
            <pc:docMk/>
            <pc:sldMk cId="1279695994" sldId="10663"/>
            <ac:spMk id="5" creationId="{BEF3F0E5-B6D1-4353-88CE-A0EC57DCC042}"/>
          </ac:spMkLst>
        </pc:spChg>
        <pc:spChg chg="mod">
          <ac:chgData name="Marlissa Esquivel" userId="S::mpratt318_gmail.com#ext#@devupconforg2.onmicrosoft.com::a094623e-6a1f-483d-a65f-b2ef4e47493b" providerId="AD" clId="Web-{143463DF-32C0-42CF-800E-6F7588CD451B}" dt="2021-05-16T14:22:24.382" v="397" actId="1076"/>
          <ac:spMkLst>
            <pc:docMk/>
            <pc:sldMk cId="1279695994" sldId="10663"/>
            <ac:spMk id="7" creationId="{432DE2A7-D070-4F95-B9B1-038E41198F04}"/>
          </ac:spMkLst>
        </pc:spChg>
        <pc:spChg chg="mod">
          <ac:chgData name="Marlissa Esquivel" userId="S::mpratt318_gmail.com#ext#@devupconforg2.onmicrosoft.com::a094623e-6a1f-483d-a65f-b2ef4e47493b" providerId="AD" clId="Web-{143463DF-32C0-42CF-800E-6F7588CD451B}" dt="2021-05-16T14:22:53.087" v="401" actId="1076"/>
          <ac:spMkLst>
            <pc:docMk/>
            <pc:sldMk cId="1279695994" sldId="10663"/>
            <ac:spMk id="8" creationId="{6C91515D-E59A-4D31-805C-4CB301E43B3A}"/>
          </ac:spMkLst>
        </pc:spChg>
        <pc:spChg chg="add mod">
          <ac:chgData name="Marlissa Esquivel" userId="S::mpratt318_gmail.com#ext#@devupconforg2.onmicrosoft.com::a094623e-6a1f-483d-a65f-b2ef4e47493b" providerId="AD" clId="Web-{143463DF-32C0-42CF-800E-6F7588CD451B}" dt="2021-05-16T14:09:43.163" v="59" actId="1076"/>
          <ac:spMkLst>
            <pc:docMk/>
            <pc:sldMk cId="1279695994" sldId="10663"/>
            <ac:spMk id="9" creationId="{20171813-0A44-4C43-A9D8-6D01F688F12F}"/>
          </ac:spMkLst>
        </pc:spChg>
        <pc:spChg chg="mod">
          <ac:chgData name="Marlissa Esquivel" userId="S::mpratt318_gmail.com#ext#@devupconforg2.onmicrosoft.com::a094623e-6a1f-483d-a65f-b2ef4e47493b" providerId="AD" clId="Web-{143463DF-32C0-42CF-800E-6F7588CD451B}" dt="2021-05-16T14:20:07.139" v="378" actId="20577"/>
          <ac:spMkLst>
            <pc:docMk/>
            <pc:sldMk cId="1279695994" sldId="10663"/>
            <ac:spMk id="10" creationId="{7CC2E78E-26BF-4F83-A26D-D3E9D188ABB8}"/>
          </ac:spMkLst>
        </pc:spChg>
        <pc:picChg chg="mod">
          <ac:chgData name="Marlissa Esquivel" userId="S::mpratt318_gmail.com#ext#@devupconforg2.onmicrosoft.com::a094623e-6a1f-483d-a65f-b2ef4e47493b" providerId="AD" clId="Web-{143463DF-32C0-42CF-800E-6F7588CD451B}" dt="2021-05-16T14:21:22.816" v="390" actId="1076"/>
          <ac:picMkLst>
            <pc:docMk/>
            <pc:sldMk cId="1279695994" sldId="10663"/>
            <ac:picMk id="6" creationId="{AEC2BD45-6558-4CB0-B912-BC1B7975E3C4}"/>
          </ac:picMkLst>
        </pc:picChg>
      </pc:sldChg>
      <pc:sldChg chg="addSp modSp">
        <pc:chgData name="Marlissa Esquivel" userId="S::mpratt318_gmail.com#ext#@devupconforg2.onmicrosoft.com::a094623e-6a1f-483d-a65f-b2ef4e47493b" providerId="AD" clId="Web-{143463DF-32C0-42CF-800E-6F7588CD451B}" dt="2021-05-16T14:09:32.881" v="58" actId="1076"/>
        <pc:sldMkLst>
          <pc:docMk/>
          <pc:sldMk cId="2619960579" sldId="10665"/>
        </pc:sldMkLst>
        <pc:spChg chg="add mod">
          <ac:chgData name="Marlissa Esquivel" userId="S::mpratt318_gmail.com#ext#@devupconforg2.onmicrosoft.com::a094623e-6a1f-483d-a65f-b2ef4e47493b" providerId="AD" clId="Web-{143463DF-32C0-42CF-800E-6F7588CD451B}" dt="2021-05-16T14:09:32.881" v="58" actId="1076"/>
          <ac:spMkLst>
            <pc:docMk/>
            <pc:sldMk cId="2619960579" sldId="10665"/>
            <ac:spMk id="4" creationId="{DE14A092-D763-4D74-BA91-EED3EB7F49A1}"/>
          </ac:spMkLst>
        </pc:spChg>
      </pc:sldChg>
      <pc:sldChg chg="addSp delSp modSp">
        <pc:chgData name="Marlissa Esquivel" userId="S::mpratt318_gmail.com#ext#@devupconforg2.onmicrosoft.com::a094623e-6a1f-483d-a65f-b2ef4e47493b" providerId="AD" clId="Web-{143463DF-32C0-42CF-800E-6F7588CD451B}" dt="2021-05-16T14:23:17.604" v="406"/>
        <pc:sldMkLst>
          <pc:docMk/>
          <pc:sldMk cId="3597555706" sldId="10666"/>
        </pc:sldMkLst>
        <pc:spChg chg="mod">
          <ac:chgData name="Marlissa Esquivel" userId="S::mpratt318_gmail.com#ext#@devupconforg2.onmicrosoft.com::a094623e-6a1f-483d-a65f-b2ef4e47493b" providerId="AD" clId="Web-{143463DF-32C0-42CF-800E-6F7588CD451B}" dt="2021-05-16T14:23:17.604" v="406"/>
          <ac:spMkLst>
            <pc:docMk/>
            <pc:sldMk cId="3597555706" sldId="10666"/>
            <ac:spMk id="2" creationId="{4B9F9F4E-C353-49B8-86F3-ED4A3A01AD9F}"/>
          </ac:spMkLst>
        </pc:spChg>
        <pc:spChg chg="add del mod">
          <ac:chgData name="Marlissa Esquivel" userId="S::mpratt318_gmail.com#ext#@devupconforg2.onmicrosoft.com::a094623e-6a1f-483d-a65f-b2ef4e47493b" providerId="AD" clId="Web-{143463DF-32C0-42CF-800E-6F7588CD451B}" dt="2021-05-16T14:10:21.526" v="63"/>
          <ac:spMkLst>
            <pc:docMk/>
            <pc:sldMk cId="3597555706" sldId="10666"/>
            <ac:spMk id="5" creationId="{8AECA0A1-6D0D-4F1A-9CC4-90122E5E7EAB}"/>
          </ac:spMkLst>
        </pc:spChg>
        <pc:spChg chg="add mod">
          <ac:chgData name="Marlissa Esquivel" userId="S::mpratt318_gmail.com#ext#@devupconforg2.onmicrosoft.com::a094623e-6a1f-483d-a65f-b2ef4e47493b" providerId="AD" clId="Web-{143463DF-32C0-42CF-800E-6F7588CD451B}" dt="2021-05-16T14:10:36.480" v="77" actId="1076"/>
          <ac:spMkLst>
            <pc:docMk/>
            <pc:sldMk cId="3597555706" sldId="10666"/>
            <ac:spMk id="6" creationId="{7341EC72-293A-4E48-875B-0C999F93C367}"/>
          </ac:spMkLst>
        </pc:spChg>
      </pc:sldChg>
      <pc:sldChg chg="addSp modSp">
        <pc:chgData name="Marlissa Esquivel" userId="S::mpratt318_gmail.com#ext#@devupconforg2.onmicrosoft.com::a094623e-6a1f-483d-a65f-b2ef4e47493b" providerId="AD" clId="Web-{143463DF-32C0-42CF-800E-6F7588CD451B}" dt="2021-05-16T14:13:24.975" v="235" actId="1076"/>
        <pc:sldMkLst>
          <pc:docMk/>
          <pc:sldMk cId="2665064273" sldId="10668"/>
        </pc:sldMkLst>
        <pc:spChg chg="add mod">
          <ac:chgData name="Marlissa Esquivel" userId="S::mpratt318_gmail.com#ext#@devupconforg2.onmicrosoft.com::a094623e-6a1f-483d-a65f-b2ef4e47493b" providerId="AD" clId="Web-{143463DF-32C0-42CF-800E-6F7588CD451B}" dt="2021-05-16T14:13:24.975" v="235" actId="1076"/>
          <ac:spMkLst>
            <pc:docMk/>
            <pc:sldMk cId="2665064273" sldId="10668"/>
            <ac:spMk id="5" creationId="{85954C26-769D-4492-9487-E36A901FDF4E}"/>
          </ac:spMkLst>
        </pc:spChg>
      </pc:sldChg>
      <pc:sldChg chg="addSp modSp">
        <pc:chgData name="Marlissa Esquivel" userId="S::mpratt318_gmail.com#ext#@devupconforg2.onmicrosoft.com::a094623e-6a1f-483d-a65f-b2ef4e47493b" providerId="AD" clId="Web-{143463DF-32C0-42CF-800E-6F7588CD451B}" dt="2021-05-16T14:12:07.486" v="130" actId="1076"/>
        <pc:sldMkLst>
          <pc:docMk/>
          <pc:sldMk cId="45473996" sldId="10671"/>
        </pc:sldMkLst>
        <pc:spChg chg="add mod">
          <ac:chgData name="Marlissa Esquivel" userId="S::mpratt318_gmail.com#ext#@devupconforg2.onmicrosoft.com::a094623e-6a1f-483d-a65f-b2ef4e47493b" providerId="AD" clId="Web-{143463DF-32C0-42CF-800E-6F7588CD451B}" dt="2021-05-16T14:12:07.486" v="130" actId="1076"/>
          <ac:spMkLst>
            <pc:docMk/>
            <pc:sldMk cId="45473996" sldId="10671"/>
            <ac:spMk id="3" creationId="{E052B2B9-DFA3-4FEA-BF1B-F7ABD5D0D5B2}"/>
          </ac:spMkLst>
        </pc:spChg>
      </pc:sldChg>
      <pc:sldChg chg="addSp modSp">
        <pc:chgData name="Marlissa Esquivel" userId="S::mpratt318_gmail.com#ext#@devupconforg2.onmicrosoft.com::a094623e-6a1f-483d-a65f-b2ef4e47493b" providerId="AD" clId="Web-{143463DF-32C0-42CF-800E-6F7588CD451B}" dt="2021-05-16T14:19:13.261" v="360"/>
        <pc:sldMkLst>
          <pc:docMk/>
          <pc:sldMk cId="3165342717" sldId="10672"/>
        </pc:sldMkLst>
        <pc:spChg chg="mod">
          <ac:chgData name="Marlissa Esquivel" userId="S::mpratt318_gmail.com#ext#@devupconforg2.onmicrosoft.com::a094623e-6a1f-483d-a65f-b2ef4e47493b" providerId="AD" clId="Web-{143463DF-32C0-42CF-800E-6F7588CD451B}" dt="2021-05-16T14:19:13.261" v="360"/>
          <ac:spMkLst>
            <pc:docMk/>
            <pc:sldMk cId="3165342717" sldId="10672"/>
            <ac:spMk id="2" creationId="{EE25A1C3-C501-4A92-A5DA-2C65BC9323A9}"/>
          </ac:spMkLst>
        </pc:spChg>
        <pc:spChg chg="add mod">
          <ac:chgData name="Marlissa Esquivel" userId="S::mpratt318_gmail.com#ext#@devupconforg2.onmicrosoft.com::a094623e-6a1f-483d-a65f-b2ef4e47493b" providerId="AD" clId="Web-{143463DF-32C0-42CF-800E-6F7588CD451B}" dt="2021-05-16T14:13:03.583" v="198" actId="1076"/>
          <ac:spMkLst>
            <pc:docMk/>
            <pc:sldMk cId="3165342717" sldId="10672"/>
            <ac:spMk id="5" creationId="{373E7175-2DF4-465F-8DEE-AF463B33F8A3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C3D8361F-0A89-4F2C-83B4-809605948F92}"/>
    <pc:docChg chg="addSld delSld modSld sldOrd">
      <pc:chgData name="Burke, Bridget Ann" userId="S::baburke_partners.org#ext#@devupconforg2.onmicrosoft.com::4d5467ec-f206-4f57-b96e-58de5c412bcb" providerId="AD" clId="Web-{C3D8361F-0A89-4F2C-83B4-809605948F92}" dt="2021-05-16T07:12:59.908" v="174"/>
      <pc:docMkLst>
        <pc:docMk/>
      </pc:docMkLst>
      <pc:sldChg chg="modNotes">
        <pc:chgData name="Burke, Bridget Ann" userId="S::baburke_partners.org#ext#@devupconforg2.onmicrosoft.com::4d5467ec-f206-4f57-b96e-58de5c412bcb" providerId="AD" clId="Web-{C3D8361F-0A89-4F2C-83B4-809605948F92}" dt="2021-05-16T07:12:59.908" v="174"/>
        <pc:sldMkLst>
          <pc:docMk/>
          <pc:sldMk cId="407024204" sldId="10650"/>
        </pc:sldMkLst>
      </pc:sldChg>
      <pc:sldChg chg="delSp modSp modNotes">
        <pc:chgData name="Burke, Bridget Ann" userId="S::baburke_partners.org#ext#@devupconforg2.onmicrosoft.com::4d5467ec-f206-4f57-b96e-58de5c412bcb" providerId="AD" clId="Web-{C3D8361F-0A89-4F2C-83B4-809605948F92}" dt="2021-05-16T07:10:29.201" v="172" actId="1076"/>
        <pc:sldMkLst>
          <pc:docMk/>
          <pc:sldMk cId="434432259" sldId="10652"/>
        </pc:sldMkLst>
        <pc:spChg chg="del mod">
          <ac:chgData name="Burke, Bridget Ann" userId="S::baburke_partners.org#ext#@devupconforg2.onmicrosoft.com::4d5467ec-f206-4f57-b96e-58de5c412bcb" providerId="AD" clId="Web-{C3D8361F-0A89-4F2C-83B4-809605948F92}" dt="2021-05-16T07:07:39.883" v="169"/>
          <ac:spMkLst>
            <pc:docMk/>
            <pc:sldMk cId="434432259" sldId="10652"/>
            <ac:spMk id="2" creationId="{86806352-211F-4D4A-BC94-4899785D9A29}"/>
          </ac:spMkLst>
        </pc:spChg>
        <pc:spChg chg="mod">
          <ac:chgData name="Burke, Bridget Ann" userId="S::baburke_partners.org#ext#@devupconforg2.onmicrosoft.com::4d5467ec-f206-4f57-b96e-58de5c412bcb" providerId="AD" clId="Web-{C3D8361F-0A89-4F2C-83B4-809605948F92}" dt="2021-05-16T07:10:29.201" v="172" actId="1076"/>
          <ac:spMkLst>
            <pc:docMk/>
            <pc:sldMk cId="434432259" sldId="10652"/>
            <ac:spMk id="3" creationId="{F3AD0F6B-D435-4C34-A7F5-18D0B030F5D3}"/>
          </ac:spMkLst>
        </pc:spChg>
      </pc:sldChg>
      <pc:sldChg chg="modSp del">
        <pc:chgData name="Burke, Bridget Ann" userId="S::baburke_partners.org#ext#@devupconforg2.onmicrosoft.com::4d5467ec-f206-4f57-b96e-58de5c412bcb" providerId="AD" clId="Web-{C3D8361F-0A89-4F2C-83B4-809605948F92}" dt="2021-05-16T06:56:04.171" v="79"/>
        <pc:sldMkLst>
          <pc:docMk/>
          <pc:sldMk cId="3666937466" sldId="10653"/>
        </pc:sldMkLst>
        <pc:spChg chg="mod">
          <ac:chgData name="Burke, Bridget Ann" userId="S::baburke_partners.org#ext#@devupconforg2.onmicrosoft.com::4d5467ec-f206-4f57-b96e-58de5c412bcb" providerId="AD" clId="Web-{C3D8361F-0A89-4F2C-83B4-809605948F92}" dt="2021-05-16T06:56:01.905" v="78" actId="20577"/>
          <ac:spMkLst>
            <pc:docMk/>
            <pc:sldMk cId="3666937466" sldId="10653"/>
            <ac:spMk id="4" creationId="{DE4B15CA-663D-4B6E-9190-0DD3859A98A5}"/>
          </ac:spMkLst>
        </pc:spChg>
      </pc:sldChg>
      <pc:sldChg chg="ord">
        <pc:chgData name="Burke, Bridget Ann" userId="S::baburke_partners.org#ext#@devupconforg2.onmicrosoft.com::4d5467ec-f206-4f57-b96e-58de5c412bcb" providerId="AD" clId="Web-{C3D8361F-0A89-4F2C-83B4-809605948F92}" dt="2021-05-16T07:04:30.408" v="113"/>
        <pc:sldMkLst>
          <pc:docMk/>
          <pc:sldMk cId="742075365" sldId="10655"/>
        </pc:sldMkLst>
      </pc:sldChg>
      <pc:sldChg chg="addSp delSp modSp modNotes">
        <pc:chgData name="Burke, Bridget Ann" userId="S::baburke_partners.org#ext#@devupconforg2.onmicrosoft.com::4d5467ec-f206-4f57-b96e-58de5c412bcb" providerId="AD" clId="Web-{C3D8361F-0A89-4F2C-83B4-809605948F92}" dt="2021-05-16T07:06:58.913" v="166" actId="20577"/>
        <pc:sldMkLst>
          <pc:docMk/>
          <pc:sldMk cId="2074510794" sldId="10667"/>
        </pc:sldMkLst>
        <pc:spChg chg="mod">
          <ac:chgData name="Burke, Bridget Ann" userId="S::baburke_partners.org#ext#@devupconforg2.onmicrosoft.com::4d5467ec-f206-4f57-b96e-58de5c412bcb" providerId="AD" clId="Web-{C3D8361F-0A89-4F2C-83B4-809605948F92}" dt="2021-05-16T07:06:58.913" v="166" actId="20577"/>
          <ac:spMkLst>
            <pc:docMk/>
            <pc:sldMk cId="2074510794" sldId="10667"/>
            <ac:spMk id="2" creationId="{7E739D55-FA7A-4748-B655-D5F95EB65E8F}"/>
          </ac:spMkLst>
        </pc:spChg>
        <pc:spChg chg="mod">
          <ac:chgData name="Burke, Bridget Ann" userId="S::baburke_partners.org#ext#@devupconforg2.onmicrosoft.com::4d5467ec-f206-4f57-b96e-58de5c412bcb" providerId="AD" clId="Web-{C3D8361F-0A89-4F2C-83B4-809605948F92}" dt="2021-05-16T07:05:39.957" v="134" actId="20577"/>
          <ac:spMkLst>
            <pc:docMk/>
            <pc:sldMk cId="2074510794" sldId="10667"/>
            <ac:spMk id="3" creationId="{0EE6D2B5-9388-4837-AEFD-5A224FAD1C6B}"/>
          </ac:spMkLst>
        </pc:spChg>
        <pc:spChg chg="add mod">
          <ac:chgData name="Burke, Bridget Ann" userId="S::baburke_partners.org#ext#@devupconforg2.onmicrosoft.com::4d5467ec-f206-4f57-b96e-58de5c412bcb" providerId="AD" clId="Web-{C3D8361F-0A89-4F2C-83B4-809605948F92}" dt="2021-05-16T06:58:04.378" v="94" actId="20577"/>
          <ac:spMkLst>
            <pc:docMk/>
            <pc:sldMk cId="2074510794" sldId="10667"/>
            <ac:spMk id="5" creationId="{2B211632-2BAA-4341-90DC-884A867A67D7}"/>
          </ac:spMkLst>
        </pc:spChg>
        <pc:spChg chg="del mod">
          <ac:chgData name="Burke, Bridget Ann" userId="S::baburke_partners.org#ext#@devupconforg2.onmicrosoft.com::4d5467ec-f206-4f57-b96e-58de5c412bcb" providerId="AD" clId="Web-{C3D8361F-0A89-4F2C-83B4-809605948F92}" dt="2021-05-16T06:35:33.647" v="19"/>
          <ac:spMkLst>
            <pc:docMk/>
            <pc:sldMk cId="2074510794" sldId="10667"/>
            <ac:spMk id="13" creationId="{DF113506-2AE3-427B-A483-25BE3CEFA5D3}"/>
          </ac:spMkLst>
        </pc:spChg>
      </pc:sldChg>
      <pc:sldChg chg="modSp new">
        <pc:chgData name="Burke, Bridget Ann" userId="S::baburke_partners.org#ext#@devupconforg2.onmicrosoft.com::4d5467ec-f206-4f57-b96e-58de5c412bcb" providerId="AD" clId="Web-{C3D8361F-0A89-4F2C-83B4-809605948F92}" dt="2021-05-16T06:53:47.917" v="73" actId="20577"/>
        <pc:sldMkLst>
          <pc:docMk/>
          <pc:sldMk cId="1110379911" sldId="10669"/>
        </pc:sldMkLst>
        <pc:spChg chg="mod">
          <ac:chgData name="Burke, Bridget Ann" userId="S::baburke_partners.org#ext#@devupconforg2.onmicrosoft.com::4d5467ec-f206-4f57-b96e-58de5c412bcb" providerId="AD" clId="Web-{C3D8361F-0A89-4F2C-83B4-809605948F92}" dt="2021-05-16T06:53:47.917" v="73" actId="20577"/>
          <ac:spMkLst>
            <pc:docMk/>
            <pc:sldMk cId="1110379911" sldId="10669"/>
            <ac:spMk id="2" creationId="{C8096FEA-7125-4886-9D12-9F9B9F7B4028}"/>
          </ac:spMkLst>
        </pc:spChg>
        <pc:spChg chg="mod">
          <ac:chgData name="Burke, Bridget Ann" userId="S::baburke_partners.org#ext#@devupconforg2.onmicrosoft.com::4d5467ec-f206-4f57-b96e-58de5c412bcb" providerId="AD" clId="Web-{C3D8361F-0A89-4F2C-83B4-809605948F92}" dt="2021-05-16T06:52:06.680" v="59" actId="20577"/>
          <ac:spMkLst>
            <pc:docMk/>
            <pc:sldMk cId="1110379911" sldId="10669"/>
            <ac:spMk id="3" creationId="{0AFD25AB-40B1-4997-9448-5ADFA8160167}"/>
          </ac:spMkLst>
        </pc:spChg>
        <pc:spChg chg="mod">
          <ac:chgData name="Burke, Bridget Ann" userId="S::baburke_partners.org#ext#@devupconforg2.onmicrosoft.com::4d5467ec-f206-4f57-b96e-58de5c412bcb" providerId="AD" clId="Web-{C3D8361F-0A89-4F2C-83B4-809605948F92}" dt="2021-05-16T06:47:38.216" v="38" actId="20577"/>
          <ac:spMkLst>
            <pc:docMk/>
            <pc:sldMk cId="1110379911" sldId="10669"/>
            <ac:spMk id="4" creationId="{88CC26F9-6FD4-4B6E-91A0-D4942E961007}"/>
          </ac:spMkLst>
        </pc:spChg>
        <pc:spChg chg="mod">
          <ac:chgData name="Burke, Bridget Ann" userId="S::baburke_partners.org#ext#@devupconforg2.onmicrosoft.com::4d5467ec-f206-4f57-b96e-58de5c412bcb" providerId="AD" clId="Web-{C3D8361F-0A89-4F2C-83B4-809605948F92}" dt="2021-05-16T06:48:05.920" v="56" actId="20577"/>
          <ac:spMkLst>
            <pc:docMk/>
            <pc:sldMk cId="1110379911" sldId="10669"/>
            <ac:spMk id="5" creationId="{CB3F8B15-A7E7-4730-9594-E7E1BB6298BF}"/>
          </ac:spMkLst>
        </pc:spChg>
        <pc:spChg chg="mod">
          <ac:chgData name="Burke, Bridget Ann" userId="S::baburke_partners.org#ext#@devupconforg2.onmicrosoft.com::4d5467ec-f206-4f57-b96e-58de5c412bcb" providerId="AD" clId="Web-{C3D8361F-0A89-4F2C-83B4-809605948F92}" dt="2021-05-16T06:52:27.727" v="69" actId="20577"/>
          <ac:spMkLst>
            <pc:docMk/>
            <pc:sldMk cId="1110379911" sldId="10669"/>
            <ac:spMk id="6" creationId="{4E2DB1F5-26FF-4C1E-B499-069EC22DEF58}"/>
          </ac:spMkLst>
        </pc:spChg>
        <pc:spChg chg="mod">
          <ac:chgData name="Burke, Bridget Ann" userId="S::baburke_partners.org#ext#@devupconforg2.onmicrosoft.com::4d5467ec-f206-4f57-b96e-58de5c412bcb" providerId="AD" clId="Web-{C3D8361F-0A89-4F2C-83B4-809605948F92}" dt="2021-05-16T06:31:23.421" v="7" actId="20577"/>
          <ac:spMkLst>
            <pc:docMk/>
            <pc:sldMk cId="1110379911" sldId="10669"/>
            <ac:spMk id="10" creationId="{965D894B-EA09-49D7-819D-FCC49674B605}"/>
          </ac:spMkLst>
        </pc:spChg>
      </pc:sldChg>
    </pc:docChg>
  </pc:docChgLst>
  <pc:docChgLst>
    <pc:chgData name="Laura Velli" userId="S::lvelli_genpsych.com#ext#@devupconforg2.onmicrosoft.com::22c419b2-2090-49ec-b729-f5fcaeb0b86d" providerId="AD" clId="Web-{0052361D-1763-4A48-A325-AE556564FFE1}"/>
    <pc:docChg chg="modSld">
      <pc:chgData name="Laura Velli" userId="S::lvelli_genpsych.com#ext#@devupconforg2.onmicrosoft.com::22c419b2-2090-49ec-b729-f5fcaeb0b86d" providerId="AD" clId="Web-{0052361D-1763-4A48-A325-AE556564FFE1}" dt="2021-05-15T22:47:55.195" v="279" actId="20577"/>
      <pc:docMkLst>
        <pc:docMk/>
      </pc:docMkLst>
      <pc:sldChg chg="modSp">
        <pc:chgData name="Laura Velli" userId="S::lvelli_genpsych.com#ext#@devupconforg2.onmicrosoft.com::22c419b2-2090-49ec-b729-f5fcaeb0b86d" providerId="AD" clId="Web-{0052361D-1763-4A48-A325-AE556564FFE1}" dt="2021-05-15T22:47:55.195" v="279" actId="20577"/>
        <pc:sldMkLst>
          <pc:docMk/>
          <pc:sldMk cId="1994951010" sldId="257"/>
        </pc:sldMkLst>
        <pc:spChg chg="mod">
          <ac:chgData name="Laura Velli" userId="S::lvelli_genpsych.com#ext#@devupconforg2.onmicrosoft.com::22c419b2-2090-49ec-b729-f5fcaeb0b86d" providerId="AD" clId="Web-{0052361D-1763-4A48-A325-AE556564FFE1}" dt="2021-05-15T22:47:55.195" v="279" actId="20577"/>
          <ac:spMkLst>
            <pc:docMk/>
            <pc:sldMk cId="1994951010" sldId="257"/>
            <ac:spMk id="3" creationId="{A6DFBF48-2021-4396-8128-76B1DE44E8DA}"/>
          </ac:spMkLst>
        </pc:spChg>
      </pc:sldChg>
      <pc:sldChg chg="modSp modNotes">
        <pc:chgData name="Laura Velli" userId="S::lvelli_genpsych.com#ext#@devupconforg2.onmicrosoft.com::22c419b2-2090-49ec-b729-f5fcaeb0b86d" providerId="AD" clId="Web-{0052361D-1763-4A48-A325-AE556564FFE1}" dt="2021-05-15T22:47:23.694" v="271"/>
        <pc:sldMkLst>
          <pc:docMk/>
          <pc:sldMk cId="608815595" sldId="10620"/>
        </pc:sldMkLst>
        <pc:spChg chg="mod">
          <ac:chgData name="Laura Velli" userId="S::lvelli_genpsych.com#ext#@devupconforg2.onmicrosoft.com::22c419b2-2090-49ec-b729-f5fcaeb0b86d" providerId="AD" clId="Web-{0052361D-1763-4A48-A325-AE556564FFE1}" dt="2021-05-15T22:44:06.880" v="220" actId="20577"/>
          <ac:spMkLst>
            <pc:docMk/>
            <pc:sldMk cId="608815595" sldId="10620"/>
            <ac:spMk id="2" creationId="{C048545F-D2D0-2149-BBEC-4436AD6009E4}"/>
          </ac:spMkLst>
        </pc:spChg>
      </pc:sldChg>
      <pc:sldChg chg="modSp">
        <pc:chgData name="Laura Velli" userId="S::lvelli_genpsych.com#ext#@devupconforg2.onmicrosoft.com::22c419b2-2090-49ec-b729-f5fcaeb0b86d" providerId="AD" clId="Web-{0052361D-1763-4A48-A325-AE556564FFE1}" dt="2021-05-15T22:42:21.062" v="1" actId="20577"/>
        <pc:sldMkLst>
          <pc:docMk/>
          <pc:sldMk cId="3666937466" sldId="10653"/>
        </pc:sldMkLst>
        <pc:spChg chg="mod">
          <ac:chgData name="Laura Velli" userId="S::lvelli_genpsych.com#ext#@devupconforg2.onmicrosoft.com::22c419b2-2090-49ec-b729-f5fcaeb0b86d" providerId="AD" clId="Web-{0052361D-1763-4A48-A325-AE556564FFE1}" dt="2021-05-15T22:42:21.062" v="1" actId="20577"/>
          <ac:spMkLst>
            <pc:docMk/>
            <pc:sldMk cId="3666937466" sldId="10653"/>
            <ac:spMk id="4" creationId="{DE4B15CA-663D-4B6E-9190-0DD3859A98A5}"/>
          </ac:spMkLst>
        </pc:spChg>
      </pc:sldChg>
    </pc:docChg>
  </pc:docChgLst>
  <pc:docChgLst>
    <pc:chgData name="Laura Velli" userId="S::lvelli_genpsych.com#ext#@devupconforg2.onmicrosoft.com::22c419b2-2090-49ec-b729-f5fcaeb0b86d" providerId="AD" clId="Web-{2AF84661-58F7-4465-B967-D3E7C1A0A587}"/>
    <pc:docChg chg="modSld">
      <pc:chgData name="Laura Velli" userId="S::lvelli_genpsych.com#ext#@devupconforg2.onmicrosoft.com::22c419b2-2090-49ec-b729-f5fcaeb0b86d" providerId="AD" clId="Web-{2AF84661-58F7-4465-B967-D3E7C1A0A587}" dt="2021-05-15T22:02:56.446" v="259" actId="1076"/>
      <pc:docMkLst>
        <pc:docMk/>
      </pc:docMkLst>
      <pc:sldChg chg="modSp">
        <pc:chgData name="Laura Velli" userId="S::lvelli_genpsych.com#ext#@devupconforg2.onmicrosoft.com::22c419b2-2090-49ec-b729-f5fcaeb0b86d" providerId="AD" clId="Web-{2AF84661-58F7-4465-B967-D3E7C1A0A587}" dt="2021-05-15T22:02:56.446" v="259" actId="1076"/>
        <pc:sldMkLst>
          <pc:docMk/>
          <pc:sldMk cId="1994951010" sldId="257"/>
        </pc:sldMkLst>
        <pc:spChg chg="mod">
          <ac:chgData name="Laura Velli" userId="S::lvelli_genpsych.com#ext#@devupconforg2.onmicrosoft.com::22c419b2-2090-49ec-b729-f5fcaeb0b86d" providerId="AD" clId="Web-{2AF84661-58F7-4465-B967-D3E7C1A0A587}" dt="2021-05-15T22:00:34.442" v="2" actId="20577"/>
          <ac:spMkLst>
            <pc:docMk/>
            <pc:sldMk cId="1994951010" sldId="257"/>
            <ac:spMk id="2" creationId="{3879B548-DEC5-4A43-AA78-2077DCD2B0C7}"/>
          </ac:spMkLst>
        </pc:spChg>
        <pc:spChg chg="mod">
          <ac:chgData name="Laura Velli" userId="S::lvelli_genpsych.com#ext#@devupconforg2.onmicrosoft.com::22c419b2-2090-49ec-b729-f5fcaeb0b86d" providerId="AD" clId="Web-{2AF84661-58F7-4465-B967-D3E7C1A0A587}" dt="2021-05-15T22:02:56.446" v="259" actId="1076"/>
          <ac:spMkLst>
            <pc:docMk/>
            <pc:sldMk cId="1994951010" sldId="257"/>
            <ac:spMk id="3" creationId="{A6DFBF48-2021-4396-8128-76B1DE44E8DA}"/>
          </ac:spMkLst>
        </pc:spChg>
      </pc:sldChg>
      <pc:sldChg chg="addSp delSp modSp">
        <pc:chgData name="Laura Velli" userId="S::lvelli_genpsych.com#ext#@devupconforg2.onmicrosoft.com::22c419b2-2090-49ec-b729-f5fcaeb0b86d" providerId="AD" clId="Web-{2AF84661-58F7-4465-B967-D3E7C1A0A587}" dt="2021-05-15T22:00:41.817" v="3"/>
        <pc:sldMkLst>
          <pc:docMk/>
          <pc:sldMk cId="588449215" sldId="10648"/>
        </pc:sldMkLst>
        <pc:spChg chg="add mod">
          <ac:chgData name="Laura Velli" userId="S::lvelli_genpsych.com#ext#@devupconforg2.onmicrosoft.com::22c419b2-2090-49ec-b729-f5fcaeb0b86d" providerId="AD" clId="Web-{2AF84661-58F7-4465-B967-D3E7C1A0A587}" dt="2021-05-15T22:00:41.817" v="3"/>
          <ac:spMkLst>
            <pc:docMk/>
            <pc:sldMk cId="588449215" sldId="10648"/>
            <ac:spMk id="6" creationId="{BB475F34-777F-42B8-AC56-734787086A77}"/>
          </ac:spMkLst>
        </pc:spChg>
        <pc:picChg chg="del">
          <ac:chgData name="Laura Velli" userId="S::lvelli_genpsych.com#ext#@devupconforg2.onmicrosoft.com::22c419b2-2090-49ec-b729-f5fcaeb0b86d" providerId="AD" clId="Web-{2AF84661-58F7-4465-B967-D3E7C1A0A587}" dt="2021-05-15T22:00:41.817" v="3"/>
          <ac:picMkLst>
            <pc:docMk/>
            <pc:sldMk cId="588449215" sldId="10648"/>
            <ac:picMk id="5" creationId="{683B89D4-D983-4E47-A7ED-1CD06BE2D27A}"/>
          </ac:picMkLst>
        </pc:picChg>
      </pc:sldChg>
    </pc:docChg>
  </pc:docChgLst>
  <pc:docChgLst>
    <pc:chgData name="Laura Velli" userId="S::lvelli_genpsych.com#ext#@devupconforg2.onmicrosoft.com::22c419b2-2090-49ec-b729-f5fcaeb0b86d" providerId="AD" clId="Web-{E2FCA75B-6A4E-4D0A-8B15-81F85B9AFFBF}"/>
    <pc:docChg chg="modSld">
      <pc:chgData name="Laura Velli" userId="S::lvelli_genpsych.com#ext#@devupconforg2.onmicrosoft.com::22c419b2-2090-49ec-b729-f5fcaeb0b86d" providerId="AD" clId="Web-{E2FCA75B-6A4E-4D0A-8B15-81F85B9AFFBF}" dt="2021-05-15T23:15:51.846" v="516" actId="20577"/>
      <pc:docMkLst>
        <pc:docMk/>
      </pc:docMkLst>
      <pc:sldChg chg="modSp">
        <pc:chgData name="Laura Velli" userId="S::lvelli_genpsych.com#ext#@devupconforg2.onmicrosoft.com::22c419b2-2090-49ec-b729-f5fcaeb0b86d" providerId="AD" clId="Web-{E2FCA75B-6A4E-4D0A-8B15-81F85B9AFFBF}" dt="2021-05-15T23:15:51.846" v="516" actId="20577"/>
        <pc:sldMkLst>
          <pc:docMk/>
          <pc:sldMk cId="1994951010" sldId="257"/>
        </pc:sldMkLst>
        <pc:spChg chg="mod">
          <ac:chgData name="Laura Velli" userId="S::lvelli_genpsych.com#ext#@devupconforg2.onmicrosoft.com::22c419b2-2090-49ec-b729-f5fcaeb0b86d" providerId="AD" clId="Web-{E2FCA75B-6A4E-4D0A-8B15-81F85B9AFFBF}" dt="2021-05-15T23:15:51.846" v="516" actId="20577"/>
          <ac:spMkLst>
            <pc:docMk/>
            <pc:sldMk cId="1994951010" sldId="257"/>
            <ac:spMk id="3" creationId="{A6DFBF48-2021-4396-8128-76B1DE44E8DA}"/>
          </ac:spMkLst>
        </pc:spChg>
        <pc:spChg chg="mod">
          <ac:chgData name="Laura Velli" userId="S::lvelli_genpsych.com#ext#@devupconforg2.onmicrosoft.com::22c419b2-2090-49ec-b729-f5fcaeb0b86d" providerId="AD" clId="Web-{E2FCA75B-6A4E-4D0A-8B15-81F85B9AFFBF}" dt="2021-05-15T23:15:40.345" v="514" actId="20577"/>
          <ac:spMkLst>
            <pc:docMk/>
            <pc:sldMk cId="1994951010" sldId="257"/>
            <ac:spMk id="8" creationId="{42D3AAC8-7E2C-4310-86A4-783D3EF27087}"/>
          </ac:spMkLst>
        </pc:spChg>
      </pc:sldChg>
      <pc:sldChg chg="modSp">
        <pc:chgData name="Laura Velli" userId="S::lvelli_genpsych.com#ext#@devupconforg2.onmicrosoft.com::22c419b2-2090-49ec-b729-f5fcaeb0b86d" providerId="AD" clId="Web-{E2FCA75B-6A4E-4D0A-8B15-81F85B9AFFBF}" dt="2021-05-15T23:02:27.868" v="442" actId="20577"/>
        <pc:sldMkLst>
          <pc:docMk/>
          <pc:sldMk cId="1693742995" sldId="10657"/>
        </pc:sldMkLst>
        <pc:spChg chg="mod">
          <ac:chgData name="Laura Velli" userId="S::lvelli_genpsych.com#ext#@devupconforg2.onmicrosoft.com::22c419b2-2090-49ec-b729-f5fcaeb0b86d" providerId="AD" clId="Web-{E2FCA75B-6A4E-4D0A-8B15-81F85B9AFFBF}" dt="2021-05-15T23:02:27.868" v="442" actId="20577"/>
          <ac:spMkLst>
            <pc:docMk/>
            <pc:sldMk cId="1693742995" sldId="10657"/>
            <ac:spMk id="2" creationId="{B14C419C-6819-4E91-AE78-535689541B94}"/>
          </ac:spMkLst>
        </pc:spChg>
        <pc:spChg chg="mod">
          <ac:chgData name="Laura Velli" userId="S::lvelli_genpsych.com#ext#@devupconforg2.onmicrosoft.com::22c419b2-2090-49ec-b729-f5fcaeb0b86d" providerId="AD" clId="Web-{E2FCA75B-6A4E-4D0A-8B15-81F85B9AFFBF}" dt="2021-05-15T23:00:48.504" v="395" actId="1076"/>
          <ac:spMkLst>
            <pc:docMk/>
            <pc:sldMk cId="1693742995" sldId="10657"/>
            <ac:spMk id="3" creationId="{2B7CCE8B-256B-47FF-83C2-214191597619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D471D3EB-F72D-4E52-9446-5A8525961A1C}"/>
    <pc:docChg chg="modSld">
      <pc:chgData name="Burke, Bridget Ann" userId="S::baburke_partners.org#ext#@devupconforg2.onmicrosoft.com::4d5467ec-f206-4f57-b96e-58de5c412bcb" providerId="AD" clId="Web-{D471D3EB-F72D-4E52-9446-5A8525961A1C}" dt="2021-05-16T14:07:11.164" v="11" actId="20577"/>
      <pc:docMkLst>
        <pc:docMk/>
      </pc:docMkLst>
      <pc:sldChg chg="modSp modNotes">
        <pc:chgData name="Burke, Bridget Ann" userId="S::baburke_partners.org#ext#@devupconforg2.onmicrosoft.com::4d5467ec-f206-4f57-b96e-58de5c412bcb" providerId="AD" clId="Web-{D471D3EB-F72D-4E52-9446-5A8525961A1C}" dt="2021-05-16T14:07:11.164" v="11" actId="20577"/>
        <pc:sldMkLst>
          <pc:docMk/>
          <pc:sldMk cId="3165342717" sldId="10672"/>
        </pc:sldMkLst>
        <pc:spChg chg="mod">
          <ac:chgData name="Burke, Bridget Ann" userId="S::baburke_partners.org#ext#@devupconforg2.onmicrosoft.com::4d5467ec-f206-4f57-b96e-58de5c412bcb" providerId="AD" clId="Web-{D471D3EB-F72D-4E52-9446-5A8525961A1C}" dt="2021-05-16T14:06:29.100" v="0" actId="1076"/>
          <ac:spMkLst>
            <pc:docMk/>
            <pc:sldMk cId="3165342717" sldId="10672"/>
            <ac:spMk id="3" creationId="{EF459C06-0D0B-452D-835B-F79A3424D741}"/>
          </ac:spMkLst>
        </pc:spChg>
        <pc:spChg chg="mod">
          <ac:chgData name="Burke, Bridget Ann" userId="S::baburke_partners.org#ext#@devupconforg2.onmicrosoft.com::4d5467ec-f206-4f57-b96e-58de5c412bcb" providerId="AD" clId="Web-{D471D3EB-F72D-4E52-9446-5A8525961A1C}" dt="2021-05-16T14:07:11.164" v="11" actId="20577"/>
          <ac:spMkLst>
            <pc:docMk/>
            <pc:sldMk cId="3165342717" sldId="10672"/>
            <ac:spMk id="6" creationId="{FA558006-CE21-4CAA-BA34-E742459457FA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AED9086C-F297-4081-B02F-DA7965827E2C}"/>
    <pc:docChg chg="delSld modSld">
      <pc:chgData name="Burke, Bridget Ann" userId="S::baburke_partners.org#ext#@devupconforg2.onmicrosoft.com::4d5467ec-f206-4f57-b96e-58de5c412bcb" providerId="AD" clId="Web-{AED9086C-F297-4081-B02F-DA7965827E2C}" dt="2021-05-16T15:00:01.588" v="37" actId="20577"/>
      <pc:docMkLst>
        <pc:docMk/>
      </pc:docMkLst>
      <pc:sldChg chg="del">
        <pc:chgData name="Burke, Bridget Ann" userId="S::baburke_partners.org#ext#@devupconforg2.onmicrosoft.com::4d5467ec-f206-4f57-b96e-58de5c412bcb" providerId="AD" clId="Web-{AED9086C-F297-4081-B02F-DA7965827E2C}" dt="2021-05-16T14:54:41.486" v="32"/>
        <pc:sldMkLst>
          <pc:docMk/>
          <pc:sldMk cId="3283128048" sldId="10662"/>
        </pc:sldMkLst>
      </pc:sldChg>
      <pc:sldChg chg="modSp">
        <pc:chgData name="Burke, Bridget Ann" userId="S::baburke_partners.org#ext#@devupconforg2.onmicrosoft.com::4d5467ec-f206-4f57-b96e-58de5c412bcb" providerId="AD" clId="Web-{AED9086C-F297-4081-B02F-DA7965827E2C}" dt="2021-05-16T14:53:25.530" v="31" actId="20577"/>
        <pc:sldMkLst>
          <pc:docMk/>
          <pc:sldMk cId="2619960579" sldId="10665"/>
        </pc:sldMkLst>
        <pc:spChg chg="mod">
          <ac:chgData name="Burke, Bridget Ann" userId="S::baburke_partners.org#ext#@devupconforg2.onmicrosoft.com::4d5467ec-f206-4f57-b96e-58de5c412bcb" providerId="AD" clId="Web-{AED9086C-F297-4081-B02F-DA7965827E2C}" dt="2021-05-16T14:53:25.530" v="31" actId="20577"/>
          <ac:spMkLst>
            <pc:docMk/>
            <pc:sldMk cId="2619960579" sldId="10665"/>
            <ac:spMk id="8" creationId="{0F76667B-7603-46C7-9CE2-A30863F74AC7}"/>
          </ac:spMkLst>
        </pc:spChg>
      </pc:sldChg>
      <pc:sldChg chg="delSp modSp">
        <pc:chgData name="Burke, Bridget Ann" userId="S::baburke_partners.org#ext#@devupconforg2.onmicrosoft.com::4d5467ec-f206-4f57-b96e-58de5c412bcb" providerId="AD" clId="Web-{AED9086C-F297-4081-B02F-DA7965827E2C}" dt="2021-05-16T14:46:34.270" v="11" actId="1076"/>
        <pc:sldMkLst>
          <pc:docMk/>
          <pc:sldMk cId="3597555706" sldId="10666"/>
        </pc:sldMkLst>
        <pc:spChg chg="mod">
          <ac:chgData name="Burke, Bridget Ann" userId="S::baburke_partners.org#ext#@devupconforg2.onmicrosoft.com::4d5467ec-f206-4f57-b96e-58de5c412bcb" providerId="AD" clId="Web-{AED9086C-F297-4081-B02F-DA7965827E2C}" dt="2021-05-16T14:46:34.270" v="11" actId="1076"/>
          <ac:spMkLst>
            <pc:docMk/>
            <pc:sldMk cId="3597555706" sldId="10666"/>
            <ac:spMk id="2" creationId="{4B9F9F4E-C353-49B8-86F3-ED4A3A01AD9F}"/>
          </ac:spMkLst>
        </pc:spChg>
        <pc:spChg chg="del mod">
          <ac:chgData name="Burke, Bridget Ann" userId="S::baburke_partners.org#ext#@devupconforg2.onmicrosoft.com::4d5467ec-f206-4f57-b96e-58de5c412bcb" providerId="AD" clId="Web-{AED9086C-F297-4081-B02F-DA7965827E2C}" dt="2021-05-16T14:44:47.173" v="9"/>
          <ac:spMkLst>
            <pc:docMk/>
            <pc:sldMk cId="3597555706" sldId="10666"/>
            <ac:spMk id="4" creationId="{E616FEA5-4CFA-4A32-9E65-55E4FBAEA87E}"/>
          </ac:spMkLst>
        </pc:spChg>
      </pc:sldChg>
      <pc:sldChg chg="modSp del">
        <pc:chgData name="Burke, Bridget Ann" userId="S::baburke_partners.org#ext#@devupconforg2.onmicrosoft.com::4d5467ec-f206-4f57-b96e-58de5c412bcb" providerId="AD" clId="Web-{AED9086C-F297-4081-B02F-DA7965827E2C}" dt="2021-05-16T14:55:24.987" v="35"/>
        <pc:sldMkLst>
          <pc:docMk/>
          <pc:sldMk cId="2665064273" sldId="10668"/>
        </pc:sldMkLst>
        <pc:spChg chg="mod">
          <ac:chgData name="Burke, Bridget Ann" userId="S::baburke_partners.org#ext#@devupconforg2.onmicrosoft.com::4d5467ec-f206-4f57-b96e-58de5c412bcb" providerId="AD" clId="Web-{AED9086C-F297-4081-B02F-DA7965827E2C}" dt="2021-05-16T14:55:21.784" v="34" actId="20577"/>
          <ac:spMkLst>
            <pc:docMk/>
            <pc:sldMk cId="2665064273" sldId="10668"/>
            <ac:spMk id="3" creationId="{9AD7A98A-43BA-432D-9BF7-64711FD4B6C6}"/>
          </ac:spMkLst>
        </pc:spChg>
      </pc:sldChg>
      <pc:sldChg chg="modSp">
        <pc:chgData name="Burke, Bridget Ann" userId="S::baburke_partners.org#ext#@devupconforg2.onmicrosoft.com::4d5467ec-f206-4f57-b96e-58de5c412bcb" providerId="AD" clId="Web-{AED9086C-F297-4081-B02F-DA7965827E2C}" dt="2021-05-16T15:00:01.588" v="37" actId="20577"/>
        <pc:sldMkLst>
          <pc:docMk/>
          <pc:sldMk cId="3165342717" sldId="10672"/>
        </pc:sldMkLst>
        <pc:spChg chg="mod">
          <ac:chgData name="Burke, Bridget Ann" userId="S::baburke_partners.org#ext#@devupconforg2.onmicrosoft.com::4d5467ec-f206-4f57-b96e-58de5c412bcb" providerId="AD" clId="Web-{AED9086C-F297-4081-B02F-DA7965827E2C}" dt="2021-05-16T15:00:01.588" v="37" actId="20577"/>
          <ac:spMkLst>
            <pc:docMk/>
            <pc:sldMk cId="3165342717" sldId="10672"/>
            <ac:spMk id="7" creationId="{130C65B5-17CC-4D0D-A84A-3882F4DCF6D2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1E4067C6-DEC9-424A-ACD7-3D01729DB344}"/>
    <pc:docChg chg="addSld delSld modSld">
      <pc:chgData name="Burke, Bridget Ann" userId="S::baburke_partners.org#ext#@devupconforg2.onmicrosoft.com::4d5467ec-f206-4f57-b96e-58de5c412bcb" providerId="AD" clId="Web-{1E4067C6-DEC9-424A-ACD7-3D01729DB344}" dt="2021-05-16T14:01:30.829" v="267"/>
      <pc:docMkLst>
        <pc:docMk/>
      </pc:docMkLst>
      <pc:sldChg chg="modSp">
        <pc:chgData name="Burke, Bridget Ann" userId="S::baburke_partners.org#ext#@devupconforg2.onmicrosoft.com::4d5467ec-f206-4f57-b96e-58de5c412bcb" providerId="AD" clId="Web-{1E4067C6-DEC9-424A-ACD7-3D01729DB344}" dt="2021-05-16T13:31:53.310" v="48" actId="1076"/>
        <pc:sldMkLst>
          <pc:docMk/>
          <pc:sldMk cId="434432259" sldId="10652"/>
        </pc:sldMkLst>
        <pc:picChg chg="mod">
          <ac:chgData name="Burke, Bridget Ann" userId="S::baburke_partners.org#ext#@devupconforg2.onmicrosoft.com::4d5467ec-f206-4f57-b96e-58de5c412bcb" providerId="AD" clId="Web-{1E4067C6-DEC9-424A-ACD7-3D01729DB344}" dt="2021-05-16T13:31:15.371" v="39" actId="1076"/>
          <ac:picMkLst>
            <pc:docMk/>
            <pc:sldMk cId="434432259" sldId="10652"/>
            <ac:picMk id="18" creationId="{24BACE1F-64C3-4682-85EB-DFEAA50D249E}"/>
          </ac:picMkLst>
        </pc:picChg>
        <pc:picChg chg="mod">
          <ac:chgData name="Burke, Bridget Ann" userId="S::baburke_partners.org#ext#@devupconforg2.onmicrosoft.com::4d5467ec-f206-4f57-b96e-58de5c412bcb" providerId="AD" clId="Web-{1E4067C6-DEC9-424A-ACD7-3D01729DB344}" dt="2021-05-16T13:31:30.997" v="43" actId="1076"/>
          <ac:picMkLst>
            <pc:docMk/>
            <pc:sldMk cId="434432259" sldId="10652"/>
            <ac:picMk id="19" creationId="{62F61A30-39EA-4343-85D7-9BBF4A23F914}"/>
          </ac:picMkLst>
        </pc:picChg>
        <pc:picChg chg="mod">
          <ac:chgData name="Burke, Bridget Ann" userId="S::baburke_partners.org#ext#@devupconforg2.onmicrosoft.com::4d5467ec-f206-4f57-b96e-58de5c412bcb" providerId="AD" clId="Web-{1E4067C6-DEC9-424A-ACD7-3D01729DB344}" dt="2021-05-16T13:31:16.871" v="40" actId="1076"/>
          <ac:picMkLst>
            <pc:docMk/>
            <pc:sldMk cId="434432259" sldId="10652"/>
            <ac:picMk id="20" creationId="{4BB35369-AC86-4601-9995-7E9A0AFAEECC}"/>
          </ac:picMkLst>
        </pc:picChg>
        <pc:picChg chg="mod">
          <ac:chgData name="Burke, Bridget Ann" userId="S::baburke_partners.org#ext#@devupconforg2.onmicrosoft.com::4d5467ec-f206-4f57-b96e-58de5c412bcb" providerId="AD" clId="Web-{1E4067C6-DEC9-424A-ACD7-3D01729DB344}" dt="2021-05-16T13:31:32.981" v="44" actId="1076"/>
          <ac:picMkLst>
            <pc:docMk/>
            <pc:sldMk cId="434432259" sldId="10652"/>
            <ac:picMk id="22" creationId="{499369DE-AF5E-4A26-8BDD-72CA39520594}"/>
          </ac:picMkLst>
        </pc:picChg>
        <pc:picChg chg="mod">
          <ac:chgData name="Burke, Bridget Ann" userId="S::baburke_partners.org#ext#@devupconforg2.onmicrosoft.com::4d5467ec-f206-4f57-b96e-58de5c412bcb" providerId="AD" clId="Web-{1E4067C6-DEC9-424A-ACD7-3D01729DB344}" dt="2021-05-16T13:31:48.216" v="46" actId="1076"/>
          <ac:picMkLst>
            <pc:docMk/>
            <pc:sldMk cId="434432259" sldId="10652"/>
            <ac:picMk id="26" creationId="{4A3C7DF5-C9D8-4511-BECE-951FA4C75E9C}"/>
          </ac:picMkLst>
        </pc:picChg>
        <pc:picChg chg="mod">
          <ac:chgData name="Burke, Bridget Ann" userId="S::baburke_partners.org#ext#@devupconforg2.onmicrosoft.com::4d5467ec-f206-4f57-b96e-58de5c412bcb" providerId="AD" clId="Web-{1E4067C6-DEC9-424A-ACD7-3D01729DB344}" dt="2021-05-16T13:31:53.310" v="48" actId="1076"/>
          <ac:picMkLst>
            <pc:docMk/>
            <pc:sldMk cId="434432259" sldId="10652"/>
            <ac:picMk id="27" creationId="{0529E3FE-2208-43D2-9891-50DD9EB5FC8E}"/>
          </ac:picMkLst>
        </pc:picChg>
        <pc:picChg chg="mod">
          <ac:chgData name="Burke, Bridget Ann" userId="S::baburke_partners.org#ext#@devupconforg2.onmicrosoft.com::4d5467ec-f206-4f57-b96e-58de5c412bcb" providerId="AD" clId="Web-{1E4067C6-DEC9-424A-ACD7-3D01729DB344}" dt="2021-05-16T13:31:50.888" v="47" actId="1076"/>
          <ac:picMkLst>
            <pc:docMk/>
            <pc:sldMk cId="434432259" sldId="10652"/>
            <ac:picMk id="28" creationId="{E09F7419-1783-42AD-9D6A-E3A7DB51ED75}"/>
          </ac:picMkLst>
        </pc:picChg>
        <pc:picChg chg="mod">
          <ac:chgData name="Burke, Bridget Ann" userId="S::baburke_partners.org#ext#@devupconforg2.onmicrosoft.com::4d5467ec-f206-4f57-b96e-58de5c412bcb" providerId="AD" clId="Web-{1E4067C6-DEC9-424A-ACD7-3D01729DB344}" dt="2021-05-16T13:31:21.637" v="42" actId="1076"/>
          <ac:picMkLst>
            <pc:docMk/>
            <pc:sldMk cId="434432259" sldId="10652"/>
            <ac:picMk id="29" creationId="{49364E7E-B771-4142-93EE-CA15FE071983}"/>
          </ac:picMkLst>
        </pc:picChg>
      </pc:sldChg>
      <pc:sldChg chg="addSp delSp modSp">
        <pc:chgData name="Burke, Bridget Ann" userId="S::baburke_partners.org#ext#@devupconforg2.onmicrosoft.com::4d5467ec-f206-4f57-b96e-58de5c412bcb" providerId="AD" clId="Web-{1E4067C6-DEC9-424A-ACD7-3D01729DB344}" dt="2021-05-16T13:43:46.147" v="157" actId="1076"/>
        <pc:sldMkLst>
          <pc:docMk/>
          <pc:sldMk cId="742075365" sldId="10655"/>
        </pc:sldMkLst>
        <pc:picChg chg="del mod">
          <ac:chgData name="Burke, Bridget Ann" userId="S::baburke_partners.org#ext#@devupconforg2.onmicrosoft.com::4d5467ec-f206-4f57-b96e-58de5c412bcb" providerId="AD" clId="Web-{1E4067C6-DEC9-424A-ACD7-3D01729DB344}" dt="2021-05-16T13:43:21.631" v="152"/>
          <ac:picMkLst>
            <pc:docMk/>
            <pc:sldMk cId="742075365" sldId="10655"/>
            <ac:picMk id="4" creationId="{75DB6E90-F784-4C5F-B538-EC37EFC4A390}"/>
          </ac:picMkLst>
        </pc:picChg>
        <pc:picChg chg="del">
          <ac:chgData name="Burke, Bridget Ann" userId="S::baburke_partners.org#ext#@devupconforg2.onmicrosoft.com::4d5467ec-f206-4f57-b96e-58de5c412bcb" providerId="AD" clId="Web-{1E4067C6-DEC9-424A-ACD7-3D01729DB344}" dt="2021-05-16T13:43:23.178" v="153"/>
          <ac:picMkLst>
            <pc:docMk/>
            <pc:sldMk cId="742075365" sldId="10655"/>
            <ac:picMk id="6" creationId="{DC53EC37-24E9-47ED-9E04-F6D6FFE5694C}"/>
          </ac:picMkLst>
        </pc:picChg>
        <pc:picChg chg="add mod">
          <ac:chgData name="Burke, Bridget Ann" userId="S::baburke_partners.org#ext#@devupconforg2.onmicrosoft.com::4d5467ec-f206-4f57-b96e-58de5c412bcb" providerId="AD" clId="Web-{1E4067C6-DEC9-424A-ACD7-3D01729DB344}" dt="2021-05-16T13:43:25.615" v="154" actId="1076"/>
          <ac:picMkLst>
            <pc:docMk/>
            <pc:sldMk cId="742075365" sldId="10655"/>
            <ac:picMk id="8" creationId="{57BE41AE-770F-4891-BDE3-EFBFB839606C}"/>
          </ac:picMkLst>
        </pc:picChg>
        <pc:picChg chg="add mod">
          <ac:chgData name="Burke, Bridget Ann" userId="S::baburke_partners.org#ext#@devupconforg2.onmicrosoft.com::4d5467ec-f206-4f57-b96e-58de5c412bcb" providerId="AD" clId="Web-{1E4067C6-DEC9-424A-ACD7-3D01729DB344}" dt="2021-05-16T13:43:46.147" v="157" actId="1076"/>
          <ac:picMkLst>
            <pc:docMk/>
            <pc:sldMk cId="742075365" sldId="10655"/>
            <ac:picMk id="10" creationId="{1B3B6722-5948-40C1-962D-4F5934168699}"/>
          </ac:picMkLst>
        </pc:picChg>
      </pc:sldChg>
      <pc:sldChg chg="addSp delSp modSp modNotes">
        <pc:chgData name="Burke, Bridget Ann" userId="S::baburke_partners.org#ext#@devupconforg2.onmicrosoft.com::4d5467ec-f206-4f57-b96e-58de5c412bcb" providerId="AD" clId="Web-{1E4067C6-DEC9-424A-ACD7-3D01729DB344}" dt="2021-05-16T13:25:55.661" v="37"/>
        <pc:sldMkLst>
          <pc:docMk/>
          <pc:sldMk cId="1693742995" sldId="10657"/>
        </pc:sldMkLst>
        <pc:spChg chg="del">
          <ac:chgData name="Burke, Bridget Ann" userId="S::baburke_partners.org#ext#@devupconforg2.onmicrosoft.com::4d5467ec-f206-4f57-b96e-58de5c412bcb" providerId="AD" clId="Web-{1E4067C6-DEC9-424A-ACD7-3D01729DB344}" dt="2021-05-16T13:23:42.954" v="25"/>
          <ac:spMkLst>
            <pc:docMk/>
            <pc:sldMk cId="1693742995" sldId="10657"/>
            <ac:spMk id="2" creationId="{B14C419C-6819-4E91-AE78-535689541B94}"/>
          </ac:spMkLst>
        </pc:spChg>
        <pc:spChg chg="mod">
          <ac:chgData name="Burke, Bridget Ann" userId="S::baburke_partners.org#ext#@devupconforg2.onmicrosoft.com::4d5467ec-f206-4f57-b96e-58de5c412bcb" providerId="AD" clId="Web-{1E4067C6-DEC9-424A-ACD7-3D01729DB344}" dt="2021-05-16T13:23:52.330" v="29" actId="20577"/>
          <ac:spMkLst>
            <pc:docMk/>
            <pc:sldMk cId="1693742995" sldId="10657"/>
            <ac:spMk id="3" creationId="{2B7CCE8B-256B-47FF-83C2-214191597619}"/>
          </ac:spMkLst>
        </pc:spChg>
        <pc:spChg chg="add del mod">
          <ac:chgData name="Burke, Bridget Ann" userId="S::baburke_partners.org#ext#@devupconforg2.onmicrosoft.com::4d5467ec-f206-4f57-b96e-58de5c412bcb" providerId="AD" clId="Web-{1E4067C6-DEC9-424A-ACD7-3D01729DB344}" dt="2021-05-16T13:23:45.642" v="26"/>
          <ac:spMkLst>
            <pc:docMk/>
            <pc:sldMk cId="1693742995" sldId="10657"/>
            <ac:spMk id="5" creationId="{952A439E-7B5F-43BB-BA53-661C52191524}"/>
          </ac:spMkLst>
        </pc:spChg>
      </pc:sldChg>
      <pc:sldChg chg="del">
        <pc:chgData name="Burke, Bridget Ann" userId="S::baburke_partners.org#ext#@devupconforg2.onmicrosoft.com::4d5467ec-f206-4f57-b96e-58de5c412bcb" providerId="AD" clId="Web-{1E4067C6-DEC9-424A-ACD7-3D01729DB344}" dt="2021-05-16T13:25:56.536" v="38"/>
        <pc:sldMkLst>
          <pc:docMk/>
          <pc:sldMk cId="912749104" sldId="10658"/>
        </pc:sldMkLst>
      </pc:sldChg>
      <pc:sldChg chg="modSp">
        <pc:chgData name="Burke, Bridget Ann" userId="S::baburke_partners.org#ext#@devupconforg2.onmicrosoft.com::4d5467ec-f206-4f57-b96e-58de5c412bcb" providerId="AD" clId="Web-{1E4067C6-DEC9-424A-ACD7-3D01729DB344}" dt="2021-05-16T13:22:35.422" v="24" actId="1076"/>
        <pc:sldMkLst>
          <pc:docMk/>
          <pc:sldMk cId="1279695994" sldId="10663"/>
        </pc:sldMkLst>
        <pc:spChg chg="mod">
          <ac:chgData name="Burke, Bridget Ann" userId="S::baburke_partners.org#ext#@devupconforg2.onmicrosoft.com::4d5467ec-f206-4f57-b96e-58de5c412bcb" providerId="AD" clId="Web-{1E4067C6-DEC9-424A-ACD7-3D01729DB344}" dt="2021-05-16T13:22:18.656" v="23" actId="1076"/>
          <ac:spMkLst>
            <pc:docMk/>
            <pc:sldMk cId="1279695994" sldId="10663"/>
            <ac:spMk id="5" creationId="{BEF3F0E5-B6D1-4353-88CE-A0EC57DCC042}"/>
          </ac:spMkLst>
        </pc:spChg>
        <pc:picChg chg="mod">
          <ac:chgData name="Burke, Bridget Ann" userId="S::baburke_partners.org#ext#@devupconforg2.onmicrosoft.com::4d5467ec-f206-4f57-b96e-58de5c412bcb" providerId="AD" clId="Web-{1E4067C6-DEC9-424A-ACD7-3D01729DB344}" dt="2021-05-16T13:22:35.422" v="24" actId="1076"/>
          <ac:picMkLst>
            <pc:docMk/>
            <pc:sldMk cId="1279695994" sldId="10663"/>
            <ac:picMk id="6" creationId="{AEC2BD45-6558-4CB0-B912-BC1B7975E3C4}"/>
          </ac:picMkLst>
        </pc:picChg>
      </pc:sldChg>
      <pc:sldChg chg="del modNotes">
        <pc:chgData name="Burke, Bridget Ann" userId="S::baburke_partners.org#ext#@devupconforg2.onmicrosoft.com::4d5467ec-f206-4f57-b96e-58de5c412bcb" providerId="AD" clId="Web-{1E4067C6-DEC9-424A-ACD7-3D01729DB344}" dt="2021-05-16T14:01:30.829" v="267"/>
        <pc:sldMkLst>
          <pc:docMk/>
          <pc:sldMk cId="2074510794" sldId="10667"/>
        </pc:sldMkLst>
      </pc:sldChg>
      <pc:sldChg chg="addSp delSp modSp">
        <pc:chgData name="Burke, Bridget Ann" userId="S::baburke_partners.org#ext#@devupconforg2.onmicrosoft.com::4d5467ec-f206-4f57-b96e-58de5c412bcb" providerId="AD" clId="Web-{1E4067C6-DEC9-424A-ACD7-3D01729DB344}" dt="2021-05-16T13:42:05.332" v="147" actId="1076"/>
        <pc:sldMkLst>
          <pc:docMk/>
          <pc:sldMk cId="2665064273" sldId="10668"/>
        </pc:sldMkLst>
        <pc:spChg chg="add mod">
          <ac:chgData name="Burke, Bridget Ann" userId="S::baburke_partners.org#ext#@devupconforg2.onmicrosoft.com::4d5467ec-f206-4f57-b96e-58de5c412bcb" providerId="AD" clId="Web-{1E4067C6-DEC9-424A-ACD7-3D01729DB344}" dt="2021-05-16T13:42:05.332" v="147" actId="1076"/>
          <ac:spMkLst>
            <pc:docMk/>
            <pc:sldMk cId="2665064273" sldId="10668"/>
            <ac:spMk id="3" creationId="{9AD7A98A-43BA-432D-9BF7-64711FD4B6C6}"/>
          </ac:spMkLst>
        </pc:spChg>
        <pc:spChg chg="del">
          <ac:chgData name="Burke, Bridget Ann" userId="S::baburke_partners.org#ext#@devupconforg2.onmicrosoft.com::4d5467ec-f206-4f57-b96e-58de5c412bcb" providerId="AD" clId="Web-{1E4067C6-DEC9-424A-ACD7-3D01729DB344}" dt="2021-05-16T13:42:00.098" v="144"/>
          <ac:spMkLst>
            <pc:docMk/>
            <pc:sldMk cId="2665064273" sldId="10668"/>
            <ac:spMk id="8" creationId="{82D419AD-FB77-42B7-9147-463FDF3A2908}"/>
          </ac:spMkLst>
        </pc:spChg>
      </pc:sldChg>
      <pc:sldChg chg="modSp del">
        <pc:chgData name="Burke, Bridget Ann" userId="S::baburke_partners.org#ext#@devupconforg2.onmicrosoft.com::4d5467ec-f206-4f57-b96e-58de5c412bcb" providerId="AD" clId="Web-{1E4067C6-DEC9-424A-ACD7-3D01729DB344}" dt="2021-05-16T13:39:41.399" v="122"/>
        <pc:sldMkLst>
          <pc:docMk/>
          <pc:sldMk cId="1110379911" sldId="10669"/>
        </pc:sldMkLst>
        <pc:spChg chg="mod">
          <ac:chgData name="Burke, Bridget Ann" userId="S::baburke_partners.org#ext#@devupconforg2.onmicrosoft.com::4d5467ec-f206-4f57-b96e-58de5c412bcb" providerId="AD" clId="Web-{1E4067C6-DEC9-424A-ACD7-3D01729DB344}" dt="2021-05-16T13:34:25.876" v="56" actId="1076"/>
          <ac:spMkLst>
            <pc:docMk/>
            <pc:sldMk cId="1110379911" sldId="10669"/>
            <ac:spMk id="2" creationId="{C8096FEA-7125-4886-9D12-9F9B9F7B4028}"/>
          </ac:spMkLst>
        </pc:spChg>
        <pc:spChg chg="mod">
          <ac:chgData name="Burke, Bridget Ann" userId="S::baburke_partners.org#ext#@devupconforg2.onmicrosoft.com::4d5467ec-f206-4f57-b96e-58de5c412bcb" providerId="AD" clId="Web-{1E4067C6-DEC9-424A-ACD7-3D01729DB344}" dt="2021-05-16T13:34:15.439" v="55" actId="20577"/>
          <ac:spMkLst>
            <pc:docMk/>
            <pc:sldMk cId="1110379911" sldId="10669"/>
            <ac:spMk id="3" creationId="{0AFD25AB-40B1-4997-9448-5ADFA8160167}"/>
          </ac:spMkLst>
        </pc:spChg>
        <pc:spChg chg="mod">
          <ac:chgData name="Burke, Bridget Ann" userId="S::baburke_partners.org#ext#@devupconforg2.onmicrosoft.com::4d5467ec-f206-4f57-b96e-58de5c412bcb" providerId="AD" clId="Web-{1E4067C6-DEC9-424A-ACD7-3D01729DB344}" dt="2021-05-16T13:33:38.359" v="49" actId="1076"/>
          <ac:spMkLst>
            <pc:docMk/>
            <pc:sldMk cId="1110379911" sldId="10669"/>
            <ac:spMk id="4" creationId="{88CC26F9-6FD4-4B6E-91A0-D4942E961007}"/>
          </ac:spMkLst>
        </pc:spChg>
        <pc:spChg chg="mod">
          <ac:chgData name="Burke, Bridget Ann" userId="S::baburke_partners.org#ext#@devupconforg2.onmicrosoft.com::4d5467ec-f206-4f57-b96e-58de5c412bcb" providerId="AD" clId="Web-{1E4067C6-DEC9-424A-ACD7-3D01729DB344}" dt="2021-05-16T13:33:54.313" v="50" actId="1076"/>
          <ac:spMkLst>
            <pc:docMk/>
            <pc:sldMk cId="1110379911" sldId="10669"/>
            <ac:spMk id="10" creationId="{965D894B-EA09-49D7-819D-FCC49674B605}"/>
          </ac:spMkLst>
        </pc:spChg>
      </pc:sldChg>
      <pc:sldChg chg="del">
        <pc:chgData name="Burke, Bridget Ann" userId="S::baburke_partners.org#ext#@devupconforg2.onmicrosoft.com::4d5467ec-f206-4f57-b96e-58de5c412bcb" providerId="AD" clId="Web-{1E4067C6-DEC9-424A-ACD7-3D01729DB344}" dt="2021-05-16T14:00:30.640" v="266"/>
        <pc:sldMkLst>
          <pc:docMk/>
          <pc:sldMk cId="3052644870" sldId="10670"/>
        </pc:sldMkLst>
      </pc:sldChg>
      <pc:sldChg chg="addSp delSp modSp new modNotes">
        <pc:chgData name="Burke, Bridget Ann" userId="S::baburke_partners.org#ext#@devupconforg2.onmicrosoft.com::4d5467ec-f206-4f57-b96e-58de5c412bcb" providerId="AD" clId="Web-{1E4067C6-DEC9-424A-ACD7-3D01729DB344}" dt="2021-05-16T13:56:38.103" v="237" actId="1076"/>
        <pc:sldMkLst>
          <pc:docMk/>
          <pc:sldMk cId="45473996" sldId="10671"/>
        </pc:sldMkLst>
        <pc:spChg chg="mod">
          <ac:chgData name="Burke, Bridget Ann" userId="S::baburke_partners.org#ext#@devupconforg2.onmicrosoft.com::4d5467ec-f206-4f57-b96e-58de5c412bcb" providerId="AD" clId="Web-{1E4067C6-DEC9-424A-ACD7-3D01729DB344}" dt="2021-05-16T13:35:26.941" v="60" actId="20577"/>
          <ac:spMkLst>
            <pc:docMk/>
            <pc:sldMk cId="45473996" sldId="10671"/>
            <ac:spMk id="2" creationId="{BAA6E2D6-F6CD-44B7-9DA3-2F08A66AABEF}"/>
          </ac:spMkLst>
        </pc:spChg>
        <pc:spChg chg="del mod">
          <ac:chgData name="Burke, Bridget Ann" userId="S::baburke_partners.org#ext#@devupconforg2.onmicrosoft.com::4d5467ec-f206-4f57-b96e-58de5c412bcb" providerId="AD" clId="Web-{1E4067C6-DEC9-424A-ACD7-3D01729DB344}" dt="2021-05-16T13:35:44.519" v="62"/>
          <ac:spMkLst>
            <pc:docMk/>
            <pc:sldMk cId="45473996" sldId="10671"/>
            <ac:spMk id="3" creationId="{EE6661BC-42CC-440E-8B70-78C6362606C4}"/>
          </ac:spMkLst>
        </pc:spChg>
        <pc:spChg chg="add mod">
          <ac:chgData name="Burke, Bridget Ann" userId="S::baburke_partners.org#ext#@devupconforg2.onmicrosoft.com::4d5467ec-f206-4f57-b96e-58de5c412bcb" providerId="AD" clId="Web-{1E4067C6-DEC9-424A-ACD7-3D01729DB344}" dt="2021-05-16T13:55:34.993" v="214" actId="1076"/>
          <ac:spMkLst>
            <pc:docMk/>
            <pc:sldMk cId="45473996" sldId="10671"/>
            <ac:spMk id="11" creationId="{176E89E4-1D5C-4C9A-9CB0-97F3FC9E3077}"/>
          </ac:spMkLst>
        </pc:spChg>
        <pc:spChg chg="add mod">
          <ac:chgData name="Burke, Bridget Ann" userId="S::baburke_partners.org#ext#@devupconforg2.onmicrosoft.com::4d5467ec-f206-4f57-b96e-58de5c412bcb" providerId="AD" clId="Web-{1E4067C6-DEC9-424A-ACD7-3D01729DB344}" dt="2021-05-16T13:56:38.103" v="237" actId="1076"/>
          <ac:spMkLst>
            <pc:docMk/>
            <pc:sldMk cId="45473996" sldId="10671"/>
            <ac:spMk id="12" creationId="{33E23362-17B2-45FF-B847-67B314648E29}"/>
          </ac:spMkLst>
        </pc:spChg>
        <pc:spChg chg="add mod">
          <ac:chgData name="Burke, Bridget Ann" userId="S::baburke_partners.org#ext#@devupconforg2.onmicrosoft.com::4d5467ec-f206-4f57-b96e-58de5c412bcb" providerId="AD" clId="Web-{1E4067C6-DEC9-424A-ACD7-3D01729DB344}" dt="2021-05-16T13:38:10.620" v="113" actId="20577"/>
          <ac:spMkLst>
            <pc:docMk/>
            <pc:sldMk cId="45473996" sldId="10671"/>
            <ac:spMk id="13" creationId="{8A00482B-6FEF-4C23-8193-F1ED98250959}"/>
          </ac:spMkLst>
        </pc:spChg>
        <pc:spChg chg="add del mod">
          <ac:chgData name="Burke, Bridget Ann" userId="S::baburke_partners.org#ext#@devupconforg2.onmicrosoft.com::4d5467ec-f206-4f57-b96e-58de5c412bcb" providerId="AD" clId="Web-{1E4067C6-DEC9-424A-ACD7-3D01729DB344}" dt="2021-05-16T13:55:17.508" v="212"/>
          <ac:spMkLst>
            <pc:docMk/>
            <pc:sldMk cId="45473996" sldId="10671"/>
            <ac:spMk id="14" creationId="{3AD79D49-4EA1-42EA-AB74-1D766A2E2CC7}"/>
          </ac:spMkLst>
        </pc:spChg>
        <pc:spChg chg="add del mod">
          <ac:chgData name="Burke, Bridget Ann" userId="S::baburke_partners.org#ext#@devupconforg2.onmicrosoft.com::4d5467ec-f206-4f57-b96e-58de5c412bcb" providerId="AD" clId="Web-{1E4067C6-DEC9-424A-ACD7-3D01729DB344}" dt="2021-05-16T13:56:16.665" v="225"/>
          <ac:spMkLst>
            <pc:docMk/>
            <pc:sldMk cId="45473996" sldId="10671"/>
            <ac:spMk id="17" creationId="{962F0218-AD0B-4608-BCD2-D9CB74417D39}"/>
          </ac:spMkLst>
        </pc:spChg>
        <pc:spChg chg="add mod">
          <ac:chgData name="Burke, Bridget Ann" userId="S::baburke_partners.org#ext#@devupconforg2.onmicrosoft.com::4d5467ec-f206-4f57-b96e-58de5c412bcb" providerId="AD" clId="Web-{1E4067C6-DEC9-424A-ACD7-3D01729DB344}" dt="2021-05-16T13:56:29.119" v="234" actId="20577"/>
          <ac:spMkLst>
            <pc:docMk/>
            <pc:sldMk cId="45473996" sldId="10671"/>
            <ac:spMk id="18" creationId="{BC79776C-F1DA-4CF8-BD58-1F4ED53831AB}"/>
          </ac:spMkLst>
        </pc:spChg>
        <pc:picChg chg="add mod ord">
          <ac:chgData name="Burke, Bridget Ann" userId="S::baburke_partners.org#ext#@devupconforg2.onmicrosoft.com::4d5467ec-f206-4f57-b96e-58de5c412bcb" providerId="AD" clId="Web-{1E4067C6-DEC9-424A-ACD7-3D01729DB344}" dt="2021-05-16T13:55:29.461" v="213" actId="1076"/>
          <ac:picMkLst>
            <pc:docMk/>
            <pc:sldMk cId="45473996" sldId="10671"/>
            <ac:picMk id="5" creationId="{D158303B-3E56-4E67-A25B-3DD0D53B3F5B}"/>
          </ac:picMkLst>
        </pc:picChg>
        <pc:picChg chg="add mod">
          <ac:chgData name="Burke, Bridget Ann" userId="S::baburke_partners.org#ext#@devupconforg2.onmicrosoft.com::4d5467ec-f206-4f57-b96e-58de5c412bcb" providerId="AD" clId="Web-{1E4067C6-DEC9-424A-ACD7-3D01729DB344}" dt="2021-05-16T13:56:35.338" v="236" actId="1076"/>
          <ac:picMkLst>
            <pc:docMk/>
            <pc:sldMk cId="45473996" sldId="10671"/>
            <ac:picMk id="7" creationId="{5BF503EC-1EB0-4B56-8443-18DFB4545722}"/>
          </ac:picMkLst>
        </pc:picChg>
        <pc:picChg chg="add mod">
          <ac:chgData name="Burke, Bridget Ann" userId="S::baburke_partners.org#ext#@devupconforg2.onmicrosoft.com::4d5467ec-f206-4f57-b96e-58de5c412bcb" providerId="AD" clId="Web-{1E4067C6-DEC9-424A-ACD7-3D01729DB344}" dt="2021-05-16T13:55:46.649" v="218" actId="1076"/>
          <ac:picMkLst>
            <pc:docMk/>
            <pc:sldMk cId="45473996" sldId="10671"/>
            <ac:picMk id="9" creationId="{5B3B9F19-E353-43FA-B9BD-89A48658F7D2}"/>
          </ac:picMkLst>
        </pc:picChg>
        <pc:picChg chg="add mod">
          <ac:chgData name="Burke, Bridget Ann" userId="S::baburke_partners.org#ext#@devupconforg2.onmicrosoft.com::4d5467ec-f206-4f57-b96e-58de5c412bcb" providerId="AD" clId="Web-{1E4067C6-DEC9-424A-ACD7-3D01729DB344}" dt="2021-05-16T13:56:32.916" v="235" actId="1076"/>
          <ac:picMkLst>
            <pc:docMk/>
            <pc:sldMk cId="45473996" sldId="10671"/>
            <ac:picMk id="16" creationId="{3F1D0FD3-E040-4A95-AC18-CE7DB20FD795}"/>
          </ac:picMkLst>
        </pc:picChg>
      </pc:sldChg>
      <pc:sldChg chg="addSp modSp new modNotes">
        <pc:chgData name="Burke, Bridget Ann" userId="S::baburke_partners.org#ext#@devupconforg2.onmicrosoft.com::4d5467ec-f206-4f57-b96e-58de5c412bcb" providerId="AD" clId="Web-{1E4067C6-DEC9-424A-ACD7-3D01729DB344}" dt="2021-05-16T14:00:19.906" v="265"/>
        <pc:sldMkLst>
          <pc:docMk/>
          <pc:sldMk cId="3165342717" sldId="10672"/>
        </pc:sldMkLst>
        <pc:spChg chg="mod">
          <ac:chgData name="Burke, Bridget Ann" userId="S::baburke_partners.org#ext#@devupconforg2.onmicrosoft.com::4d5467ec-f206-4f57-b96e-58de5c412bcb" providerId="AD" clId="Web-{1E4067C6-DEC9-424A-ACD7-3D01729DB344}" dt="2021-05-16T13:47:59.639" v="205" actId="20577"/>
          <ac:spMkLst>
            <pc:docMk/>
            <pc:sldMk cId="3165342717" sldId="10672"/>
            <ac:spMk id="2" creationId="{EE25A1C3-C501-4A92-A5DA-2C65BC9323A9}"/>
          </ac:spMkLst>
        </pc:spChg>
        <pc:spChg chg="mod">
          <ac:chgData name="Burke, Bridget Ann" userId="S::baburke_partners.org#ext#@devupconforg2.onmicrosoft.com::4d5467ec-f206-4f57-b96e-58de5c412bcb" providerId="AD" clId="Web-{1E4067C6-DEC9-424A-ACD7-3D01729DB344}" dt="2021-05-16T13:57:00.729" v="240" actId="1076"/>
          <ac:spMkLst>
            <pc:docMk/>
            <pc:sldMk cId="3165342717" sldId="10672"/>
            <ac:spMk id="3" creationId="{EF459C06-0D0B-452D-835B-F79A3424D741}"/>
          </ac:spMkLst>
        </pc:spChg>
        <pc:spChg chg="add mod">
          <ac:chgData name="Burke, Bridget Ann" userId="S::baburke_partners.org#ext#@devupconforg2.onmicrosoft.com::4d5467ec-f206-4f57-b96e-58de5c412bcb" providerId="AD" clId="Web-{1E4067C6-DEC9-424A-ACD7-3D01729DB344}" dt="2021-05-16T13:59:01.716" v="259" actId="14100"/>
          <ac:spMkLst>
            <pc:docMk/>
            <pc:sldMk cId="3165342717" sldId="10672"/>
            <ac:spMk id="6" creationId="{FA558006-CE21-4CAA-BA34-E742459457FA}"/>
          </ac:spMkLst>
        </pc:spChg>
        <pc:picChg chg="add mod">
          <ac:chgData name="Burke, Bridget Ann" userId="S::baburke_partners.org#ext#@devupconforg2.onmicrosoft.com::4d5467ec-f206-4f57-b96e-58de5c412bcb" providerId="AD" clId="Web-{1E4067C6-DEC9-424A-ACD7-3D01729DB344}" dt="2021-05-16T13:59:08.888" v="260" actId="1076"/>
          <ac:picMkLst>
            <pc:docMk/>
            <pc:sldMk cId="3165342717" sldId="10672"/>
            <ac:picMk id="8" creationId="{481F19EA-47BF-490D-81B7-3F9E13C55CD4}"/>
          </ac:picMkLst>
        </pc:picChg>
        <pc:picChg chg="add mod">
          <ac:chgData name="Burke, Bridget Ann" userId="S::baburke_partners.org#ext#@devupconforg2.onmicrosoft.com::4d5467ec-f206-4f57-b96e-58de5c412bcb" providerId="AD" clId="Web-{1E4067C6-DEC9-424A-ACD7-3D01729DB344}" dt="2021-05-16T13:58:24.043" v="258" actId="1076"/>
          <ac:picMkLst>
            <pc:docMk/>
            <pc:sldMk cId="3165342717" sldId="10672"/>
            <ac:picMk id="10" creationId="{33A11E3A-551A-4070-BA46-C4AA1AF347F9}"/>
          </ac:picMkLst>
        </pc:picChg>
      </pc:sldChg>
    </pc:docChg>
  </pc:docChgLst>
  <pc:docChgLst>
    <pc:chgData name="Burke, Bridget Ann" userId="S::baburke_partners.org#ext#@devupconforg2.onmicrosoft.com::4d5467ec-f206-4f57-b96e-58de5c412bcb" providerId="AD" clId="Web-{D2382E94-F8BA-4CDF-89D2-A0BBF8F7669F}"/>
    <pc:docChg chg="addSld delSld modSld">
      <pc:chgData name="Burke, Bridget Ann" userId="S::baburke_partners.org#ext#@devupconforg2.onmicrosoft.com::4d5467ec-f206-4f57-b96e-58de5c412bcb" providerId="AD" clId="Web-{D2382E94-F8BA-4CDF-89D2-A0BBF8F7669F}" dt="2021-05-15T21:57:08.113" v="12" actId="20577"/>
      <pc:docMkLst>
        <pc:docMk/>
      </pc:docMkLst>
      <pc:sldChg chg="del">
        <pc:chgData name="Burke, Bridget Ann" userId="S::baburke_partners.org#ext#@devupconforg2.onmicrosoft.com::4d5467ec-f206-4f57-b96e-58de5c412bcb" providerId="AD" clId="Web-{D2382E94-F8BA-4CDF-89D2-A0BBF8F7669F}" dt="2021-05-15T21:54:14.651" v="0"/>
        <pc:sldMkLst>
          <pc:docMk/>
          <pc:sldMk cId="0" sldId="256"/>
        </pc:sldMkLst>
      </pc:sldChg>
      <pc:sldChg chg="del">
        <pc:chgData name="Burke, Bridget Ann" userId="S::baburke_partners.org#ext#@devupconforg2.onmicrosoft.com::4d5467ec-f206-4f57-b96e-58de5c412bcb" providerId="AD" clId="Web-{D2382E94-F8BA-4CDF-89D2-A0BBF8F7669F}" dt="2021-05-15T21:54:18.120" v="1"/>
        <pc:sldMkLst>
          <pc:docMk/>
          <pc:sldMk cId="376756322" sldId="361"/>
        </pc:sldMkLst>
      </pc:sldChg>
      <pc:sldChg chg="modSp new">
        <pc:chgData name="Burke, Bridget Ann" userId="S::baburke_partners.org#ext#@devupconforg2.onmicrosoft.com::4d5467ec-f206-4f57-b96e-58de5c412bcb" providerId="AD" clId="Web-{D2382E94-F8BA-4CDF-89D2-A0BBF8F7669F}" dt="2021-05-15T21:57:08.113" v="12" actId="20577"/>
        <pc:sldMkLst>
          <pc:docMk/>
          <pc:sldMk cId="2538331858" sldId="10649"/>
        </pc:sldMkLst>
        <pc:spChg chg="mod">
          <ac:chgData name="Burke, Bridget Ann" userId="S::baburke_partners.org#ext#@devupconforg2.onmicrosoft.com::4d5467ec-f206-4f57-b96e-58de5c412bcb" providerId="AD" clId="Web-{D2382E94-F8BA-4CDF-89D2-A0BBF8F7669F}" dt="2021-05-15T21:57:08.113" v="12" actId="20577"/>
          <ac:spMkLst>
            <pc:docMk/>
            <pc:sldMk cId="2538331858" sldId="10649"/>
            <ac:spMk id="2" creationId="{CA0D2535-3667-4B35-9EAF-89F8BF3BF402}"/>
          </ac:spMkLst>
        </pc:spChg>
      </pc:sldChg>
    </pc:docChg>
  </pc:docChgLst>
  <pc:docChgLst>
    <pc:chgData name="Marlissa Esquivel" userId="S::mpratt318_gmail.com#ext#@devupconforg2.onmicrosoft.com::a094623e-6a1f-483d-a65f-b2ef4e47493b" providerId="AD" clId="Web-{C3A23611-6EE1-4FAE-980F-DA33260706C3}"/>
    <pc:docChg chg="modSld">
      <pc:chgData name="Marlissa Esquivel" userId="S::mpratt318_gmail.com#ext#@devupconforg2.onmicrosoft.com::a094623e-6a1f-483d-a65f-b2ef4e47493b" providerId="AD" clId="Web-{C3A23611-6EE1-4FAE-980F-DA33260706C3}" dt="2021-05-16T12:34:54.820" v="41"/>
      <pc:docMkLst>
        <pc:docMk/>
      </pc:docMkLst>
      <pc:sldChg chg="addSp delSp modSp">
        <pc:chgData name="Marlissa Esquivel" userId="S::mpratt318_gmail.com#ext#@devupconforg2.onmicrosoft.com::a094623e-6a1f-483d-a65f-b2ef4e47493b" providerId="AD" clId="Web-{C3A23611-6EE1-4FAE-980F-DA33260706C3}" dt="2021-05-16T12:34:54.820" v="41"/>
        <pc:sldMkLst>
          <pc:docMk/>
          <pc:sldMk cId="1255046097" sldId="10659"/>
        </pc:sldMkLst>
        <pc:spChg chg="mod">
          <ac:chgData name="Marlissa Esquivel" userId="S::mpratt318_gmail.com#ext#@devupconforg2.onmicrosoft.com::a094623e-6a1f-483d-a65f-b2ef4e47493b" providerId="AD" clId="Web-{C3A23611-6EE1-4FAE-980F-DA33260706C3}" dt="2021-05-16T12:34:03.551" v="39" actId="20577"/>
          <ac:spMkLst>
            <pc:docMk/>
            <pc:sldMk cId="1255046097" sldId="10659"/>
            <ac:spMk id="3" creationId="{1333C377-943B-4362-9F63-89CDC4669F0C}"/>
          </ac:spMkLst>
        </pc:spChg>
        <pc:spChg chg="mod">
          <ac:chgData name="Marlissa Esquivel" userId="S::mpratt318_gmail.com#ext#@devupconforg2.onmicrosoft.com::a094623e-6a1f-483d-a65f-b2ef4e47493b" providerId="AD" clId="Web-{C3A23611-6EE1-4FAE-980F-DA33260706C3}" dt="2021-05-16T12:31:44.182" v="18" actId="20577"/>
          <ac:spMkLst>
            <pc:docMk/>
            <pc:sldMk cId="1255046097" sldId="10659"/>
            <ac:spMk id="6" creationId="{02B3BF1F-9EE1-4424-BB26-AC0210BA66C9}"/>
          </ac:spMkLst>
        </pc:spChg>
        <pc:picChg chg="add del mod">
          <ac:chgData name="Marlissa Esquivel" userId="S::mpratt318_gmail.com#ext#@devupconforg2.onmicrosoft.com::a094623e-6a1f-483d-a65f-b2ef4e47493b" providerId="AD" clId="Web-{C3A23611-6EE1-4FAE-980F-DA33260706C3}" dt="2021-05-16T12:34:54.820" v="41"/>
          <ac:picMkLst>
            <pc:docMk/>
            <pc:sldMk cId="1255046097" sldId="10659"/>
            <ac:picMk id="13" creationId="{F9CAF307-68FF-48A1-9919-EFB21A448188}"/>
          </ac:picMkLst>
        </pc:picChg>
      </pc:sldChg>
    </pc:docChg>
  </pc:docChgLst>
  <pc:docChgLst>
    <pc:chgData name="Burke, Bridget Ann" userId="S::baburke_partners.org#ext#@devupconforg2.onmicrosoft.com::4d5467ec-f206-4f57-b96e-58de5c412bcb" providerId="AD" clId="Web-{212C2449-55F4-443D-8015-92581D5C0A42}"/>
    <pc:docChg chg="modSld">
      <pc:chgData name="Burke, Bridget Ann" userId="S::baburke_partners.org#ext#@devupconforg2.onmicrosoft.com::4d5467ec-f206-4f57-b96e-58de5c412bcb" providerId="AD" clId="Web-{212C2449-55F4-443D-8015-92581D5C0A42}" dt="2021-05-16T14:12:26.077" v="4" actId="14100"/>
      <pc:docMkLst>
        <pc:docMk/>
      </pc:docMkLst>
      <pc:sldChg chg="modSp">
        <pc:chgData name="Burke, Bridget Ann" userId="S::baburke_partners.org#ext#@devupconforg2.onmicrosoft.com::4d5467ec-f206-4f57-b96e-58de5c412bcb" providerId="AD" clId="Web-{212C2449-55F4-443D-8015-92581D5C0A42}" dt="2021-05-16T14:12:26.077" v="4" actId="14100"/>
        <pc:sldMkLst>
          <pc:docMk/>
          <pc:sldMk cId="3165342717" sldId="10672"/>
        </pc:sldMkLst>
        <pc:spChg chg="mod">
          <ac:chgData name="Burke, Bridget Ann" userId="S::baburke_partners.org#ext#@devupconforg2.onmicrosoft.com::4d5467ec-f206-4f57-b96e-58de5c412bcb" providerId="AD" clId="Web-{212C2449-55F4-443D-8015-92581D5C0A42}" dt="2021-05-16T14:12:26.077" v="4" actId="14100"/>
          <ac:spMkLst>
            <pc:docMk/>
            <pc:sldMk cId="3165342717" sldId="10672"/>
            <ac:spMk id="6" creationId="{FA558006-CE21-4CAA-BA34-E742459457FA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6B30497A-636E-4789-9798-E8968624919D}"/>
    <pc:docChg chg="modSld">
      <pc:chgData name="Burke, Bridget Ann" userId="S::baburke_partners.org#ext#@devupconforg2.onmicrosoft.com::4d5467ec-f206-4f57-b96e-58de5c412bcb" providerId="AD" clId="Web-{6B30497A-636E-4789-9798-E8968624919D}" dt="2021-05-16T07:57:15.324" v="7" actId="1076"/>
      <pc:docMkLst>
        <pc:docMk/>
      </pc:docMkLst>
      <pc:sldChg chg="addSp modSp">
        <pc:chgData name="Burke, Bridget Ann" userId="S::baburke_partners.org#ext#@devupconforg2.onmicrosoft.com::4d5467ec-f206-4f57-b96e-58de5c412bcb" providerId="AD" clId="Web-{6B30497A-636E-4789-9798-E8968624919D}" dt="2021-05-16T07:57:15.324" v="7" actId="1076"/>
        <pc:sldMkLst>
          <pc:docMk/>
          <pc:sldMk cId="3052644870" sldId="10670"/>
        </pc:sldMkLst>
        <pc:picChg chg="mod">
          <ac:chgData name="Burke, Bridget Ann" userId="S::baburke_partners.org#ext#@devupconforg2.onmicrosoft.com::4d5467ec-f206-4f57-b96e-58de5c412bcb" providerId="AD" clId="Web-{6B30497A-636E-4789-9798-E8968624919D}" dt="2021-05-16T07:57:10.261" v="4" actId="1076"/>
          <ac:picMkLst>
            <pc:docMk/>
            <pc:sldMk cId="3052644870" sldId="10670"/>
            <ac:picMk id="5" creationId="{7625A985-759E-4F52-8CAC-D7A0BC6D51B3}"/>
          </ac:picMkLst>
        </pc:picChg>
        <pc:picChg chg="add mod">
          <ac:chgData name="Burke, Bridget Ann" userId="S::baburke_partners.org#ext#@devupconforg2.onmicrosoft.com::4d5467ec-f206-4f57-b96e-58de5c412bcb" providerId="AD" clId="Web-{6B30497A-636E-4789-9798-E8968624919D}" dt="2021-05-16T07:57:15.324" v="7" actId="1076"/>
          <ac:picMkLst>
            <pc:docMk/>
            <pc:sldMk cId="3052644870" sldId="10670"/>
            <ac:picMk id="6" creationId="{BC628924-A2CD-465A-B9CD-3FBCE5C86C5B}"/>
          </ac:picMkLst>
        </pc:picChg>
      </pc:sldChg>
    </pc:docChg>
  </pc:docChgLst>
  <pc:docChgLst>
    <pc:chgData name="Marlissa Esquivel" userId="S::mpratt318_gmail.com#ext#@devupconforg2.onmicrosoft.com::a094623e-6a1f-483d-a65f-b2ef4e47493b" providerId="AD" clId="Web-{9057511B-21F0-4BDC-AF89-B9EFC930F346}"/>
    <pc:docChg chg="modSld">
      <pc:chgData name="Marlissa Esquivel" userId="S::mpratt318_gmail.com#ext#@devupconforg2.onmicrosoft.com::a094623e-6a1f-483d-a65f-b2ef4e47493b" providerId="AD" clId="Web-{9057511B-21F0-4BDC-AF89-B9EFC930F346}" dt="2021-05-16T14:29:16.362" v="22" actId="1076"/>
      <pc:docMkLst>
        <pc:docMk/>
      </pc:docMkLst>
      <pc:sldChg chg="modSp">
        <pc:chgData name="Marlissa Esquivel" userId="S::mpratt318_gmail.com#ext#@devupconforg2.onmicrosoft.com::a094623e-6a1f-483d-a65f-b2ef4e47493b" providerId="AD" clId="Web-{9057511B-21F0-4BDC-AF89-B9EFC930F346}" dt="2021-05-16T14:29:16.362" v="22" actId="1076"/>
        <pc:sldMkLst>
          <pc:docMk/>
          <pc:sldMk cId="1255046097" sldId="10659"/>
        </pc:sldMkLst>
        <pc:spChg chg="mod">
          <ac:chgData name="Marlissa Esquivel" userId="S::mpratt318_gmail.com#ext#@devupconforg2.onmicrosoft.com::a094623e-6a1f-483d-a65f-b2ef4e47493b" providerId="AD" clId="Web-{9057511B-21F0-4BDC-AF89-B9EFC930F346}" dt="2021-05-16T14:29:00.611" v="16" actId="1076"/>
          <ac:spMkLst>
            <pc:docMk/>
            <pc:sldMk cId="1255046097" sldId="10659"/>
            <ac:spMk id="2" creationId="{B69F317D-F7D7-40B6-AACB-798D1DDC72E7}"/>
          </ac:spMkLst>
        </pc:spChg>
        <pc:spChg chg="mod">
          <ac:chgData name="Marlissa Esquivel" userId="S::mpratt318_gmail.com#ext#@devupconforg2.onmicrosoft.com::a094623e-6a1f-483d-a65f-b2ef4e47493b" providerId="AD" clId="Web-{9057511B-21F0-4BDC-AF89-B9EFC930F346}" dt="2021-05-16T14:29:04.580" v="19" actId="1076"/>
          <ac:spMkLst>
            <pc:docMk/>
            <pc:sldMk cId="1255046097" sldId="10659"/>
            <ac:spMk id="4" creationId="{A05A83D5-8DD2-439D-BEF4-4EC1DEE5B5FD}"/>
          </ac:spMkLst>
        </pc:spChg>
        <pc:spChg chg="mod">
          <ac:chgData name="Marlissa Esquivel" userId="S::mpratt318_gmail.com#ext#@devupconforg2.onmicrosoft.com::a094623e-6a1f-483d-a65f-b2ef4e47493b" providerId="AD" clId="Web-{9057511B-21F0-4BDC-AF89-B9EFC930F346}" dt="2021-05-16T14:28:59.298" v="15" actId="1076"/>
          <ac:spMkLst>
            <pc:docMk/>
            <pc:sldMk cId="1255046097" sldId="10659"/>
            <ac:spMk id="5" creationId="{3850107E-EDDD-41C5-99D7-3074E3514B48}"/>
          </ac:spMkLst>
        </pc:spChg>
        <pc:spChg chg="mod">
          <ac:chgData name="Marlissa Esquivel" userId="S::mpratt318_gmail.com#ext#@devupconforg2.onmicrosoft.com::a094623e-6a1f-483d-a65f-b2ef4e47493b" providerId="AD" clId="Web-{9057511B-21F0-4BDC-AF89-B9EFC930F346}" dt="2021-05-16T14:29:13.221" v="21" actId="1076"/>
          <ac:spMkLst>
            <pc:docMk/>
            <pc:sldMk cId="1255046097" sldId="10659"/>
            <ac:spMk id="7" creationId="{B2FE5AB4-3B7F-4F53-B8D3-364C07920CC3}"/>
          </ac:spMkLst>
        </pc:spChg>
        <pc:picChg chg="mod">
          <ac:chgData name="Marlissa Esquivel" userId="S::mpratt318_gmail.com#ext#@devupconforg2.onmicrosoft.com::a094623e-6a1f-483d-a65f-b2ef4e47493b" providerId="AD" clId="Web-{9057511B-21F0-4BDC-AF89-B9EFC930F346}" dt="2021-05-16T14:29:02.705" v="18" actId="1076"/>
          <ac:picMkLst>
            <pc:docMk/>
            <pc:sldMk cId="1255046097" sldId="10659"/>
            <ac:picMk id="12" creationId="{E07F0CC7-72C9-438F-BB74-4452A3D9E675}"/>
          </ac:picMkLst>
        </pc:picChg>
        <pc:picChg chg="mod">
          <ac:chgData name="Marlissa Esquivel" userId="S::mpratt318_gmail.com#ext#@devupconforg2.onmicrosoft.com::a094623e-6a1f-483d-a65f-b2ef4e47493b" providerId="AD" clId="Web-{9057511B-21F0-4BDC-AF89-B9EFC930F346}" dt="2021-05-16T14:28:54.517" v="10" actId="1076"/>
          <ac:picMkLst>
            <pc:docMk/>
            <pc:sldMk cId="1255046097" sldId="10659"/>
            <ac:picMk id="13" creationId="{DC1C3142-6C03-4076-B87F-CA8522CBB751}"/>
          </ac:picMkLst>
        </pc:picChg>
        <pc:picChg chg="mod">
          <ac:chgData name="Marlissa Esquivel" userId="S::mpratt318_gmail.com#ext#@devupconforg2.onmicrosoft.com::a094623e-6a1f-483d-a65f-b2ef4e47493b" providerId="AD" clId="Web-{9057511B-21F0-4BDC-AF89-B9EFC930F346}" dt="2021-05-16T14:29:16.362" v="22" actId="1076"/>
          <ac:picMkLst>
            <pc:docMk/>
            <pc:sldMk cId="1255046097" sldId="10659"/>
            <ac:picMk id="15" creationId="{52AE0E62-CB87-4B95-8FA5-0484302F3564}"/>
          </ac:picMkLst>
        </pc:picChg>
      </pc:sldChg>
    </pc:docChg>
  </pc:docChgLst>
  <pc:docChgLst>
    <pc:chgData name="Marlissa Esquivel" userId="S::mpratt318_gmail.com#ext#@devupconforg2.onmicrosoft.com::a094623e-6a1f-483d-a65f-b2ef4e47493b" providerId="AD" clId="Web-{CA27F22E-DB07-4752-8DBA-9349741A8CF8}"/>
    <pc:docChg chg="modSld">
      <pc:chgData name="Marlissa Esquivel" userId="S::mpratt318_gmail.com#ext#@devupconforg2.onmicrosoft.com::a094623e-6a1f-483d-a65f-b2ef4e47493b" providerId="AD" clId="Web-{CA27F22E-DB07-4752-8DBA-9349741A8CF8}" dt="2021-05-16T13:46:21.498" v="234" actId="20577"/>
      <pc:docMkLst>
        <pc:docMk/>
      </pc:docMkLst>
      <pc:sldChg chg="modSp">
        <pc:chgData name="Marlissa Esquivel" userId="S::mpratt318_gmail.com#ext#@devupconforg2.onmicrosoft.com::a094623e-6a1f-483d-a65f-b2ef4e47493b" providerId="AD" clId="Web-{CA27F22E-DB07-4752-8DBA-9349741A8CF8}" dt="2021-05-16T13:42:47.540" v="223" actId="1076"/>
        <pc:sldMkLst>
          <pc:docMk/>
          <pc:sldMk cId="742075365" sldId="10655"/>
        </pc:sldMkLst>
        <pc:spChg chg="mod">
          <ac:chgData name="Marlissa Esquivel" userId="S::mpratt318_gmail.com#ext#@devupconforg2.onmicrosoft.com::a094623e-6a1f-483d-a65f-b2ef4e47493b" providerId="AD" clId="Web-{CA27F22E-DB07-4752-8DBA-9349741A8CF8}" dt="2021-05-16T13:35:48.089" v="3" actId="1076"/>
          <ac:spMkLst>
            <pc:docMk/>
            <pc:sldMk cId="742075365" sldId="10655"/>
            <ac:spMk id="2" creationId="{9928EE07-1D39-6E44-96FD-8C46C92C6F7B}"/>
          </ac:spMkLst>
        </pc:spChg>
        <pc:spChg chg="mod">
          <ac:chgData name="Marlissa Esquivel" userId="S::mpratt318_gmail.com#ext#@devupconforg2.onmicrosoft.com::a094623e-6a1f-483d-a65f-b2ef4e47493b" providerId="AD" clId="Web-{CA27F22E-DB07-4752-8DBA-9349741A8CF8}" dt="2021-05-16T13:42:17.258" v="222" actId="20577"/>
          <ac:spMkLst>
            <pc:docMk/>
            <pc:sldMk cId="742075365" sldId="10655"/>
            <ac:spMk id="3" creationId="{2F991BBF-3A96-9F44-AF62-40D0944ADF70}"/>
          </ac:spMkLst>
        </pc:spChg>
        <pc:picChg chg="mod">
          <ac:chgData name="Marlissa Esquivel" userId="S::mpratt318_gmail.com#ext#@devupconforg2.onmicrosoft.com::a094623e-6a1f-483d-a65f-b2ef4e47493b" providerId="AD" clId="Web-{CA27F22E-DB07-4752-8DBA-9349741A8CF8}" dt="2021-05-16T13:37:48.951" v="195" actId="1076"/>
          <ac:picMkLst>
            <pc:docMk/>
            <pc:sldMk cId="742075365" sldId="10655"/>
            <ac:picMk id="4" creationId="{75DB6E90-F784-4C5F-B538-EC37EFC4A390}"/>
          </ac:picMkLst>
        </pc:picChg>
        <pc:picChg chg="mod">
          <ac:chgData name="Marlissa Esquivel" userId="S::mpratt318_gmail.com#ext#@devupconforg2.onmicrosoft.com::a094623e-6a1f-483d-a65f-b2ef4e47493b" providerId="AD" clId="Web-{CA27F22E-DB07-4752-8DBA-9349741A8CF8}" dt="2021-05-16T13:42:47.540" v="223" actId="1076"/>
          <ac:picMkLst>
            <pc:docMk/>
            <pc:sldMk cId="742075365" sldId="10655"/>
            <ac:picMk id="6" creationId="{DC53EC37-24E9-47ED-9E04-F6D6FFE5694C}"/>
          </ac:picMkLst>
        </pc:picChg>
      </pc:sldChg>
      <pc:sldChg chg="modSp">
        <pc:chgData name="Marlissa Esquivel" userId="S::mpratt318_gmail.com#ext#@devupconforg2.onmicrosoft.com::a094623e-6a1f-483d-a65f-b2ef4e47493b" providerId="AD" clId="Web-{CA27F22E-DB07-4752-8DBA-9349741A8CF8}" dt="2021-05-16T13:46:21.498" v="234" actId="20577"/>
        <pc:sldMkLst>
          <pc:docMk/>
          <pc:sldMk cId="2074510794" sldId="10667"/>
        </pc:sldMkLst>
        <pc:spChg chg="mod">
          <ac:chgData name="Marlissa Esquivel" userId="S::mpratt318_gmail.com#ext#@devupconforg2.onmicrosoft.com::a094623e-6a1f-483d-a65f-b2ef4e47493b" providerId="AD" clId="Web-{CA27F22E-DB07-4752-8DBA-9349741A8CF8}" dt="2021-05-16T13:46:21.498" v="234" actId="20577"/>
          <ac:spMkLst>
            <pc:docMk/>
            <pc:sldMk cId="2074510794" sldId="10667"/>
            <ac:spMk id="3" creationId="{0EE6D2B5-9388-4837-AEFD-5A224FAD1C6B}"/>
          </ac:spMkLst>
        </pc:spChg>
      </pc:sldChg>
      <pc:sldChg chg="modSp">
        <pc:chgData name="Marlissa Esquivel" userId="S::mpratt318_gmail.com#ext#@devupconforg2.onmicrosoft.com::a094623e-6a1f-483d-a65f-b2ef4e47493b" providerId="AD" clId="Web-{CA27F22E-DB07-4752-8DBA-9349741A8CF8}" dt="2021-05-16T13:41:46.898" v="221" actId="20577"/>
        <pc:sldMkLst>
          <pc:docMk/>
          <pc:sldMk cId="2665064273" sldId="10668"/>
        </pc:sldMkLst>
        <pc:spChg chg="mod">
          <ac:chgData name="Marlissa Esquivel" userId="S::mpratt318_gmail.com#ext#@devupconforg2.onmicrosoft.com::a094623e-6a1f-483d-a65f-b2ef4e47493b" providerId="AD" clId="Web-{CA27F22E-DB07-4752-8DBA-9349741A8CF8}" dt="2021-05-16T13:41:46.898" v="221" actId="20577"/>
          <ac:spMkLst>
            <pc:docMk/>
            <pc:sldMk cId="2665064273" sldId="10668"/>
            <ac:spMk id="2" creationId="{427665A0-D5FC-4F36-9ADC-E0A6A08E44D3}"/>
          </ac:spMkLst>
        </pc:spChg>
      </pc:sldChg>
      <pc:sldChg chg="modSp">
        <pc:chgData name="Marlissa Esquivel" userId="S::mpratt318_gmail.com#ext#@devupconforg2.onmicrosoft.com::a094623e-6a1f-483d-a65f-b2ef4e47493b" providerId="AD" clId="Web-{CA27F22E-DB07-4752-8DBA-9349741A8CF8}" dt="2021-05-16T13:39:47.083" v="202" actId="1076"/>
        <pc:sldMkLst>
          <pc:docMk/>
          <pc:sldMk cId="45473996" sldId="10671"/>
        </pc:sldMkLst>
        <pc:picChg chg="mod">
          <ac:chgData name="Marlissa Esquivel" userId="S::mpratt318_gmail.com#ext#@devupconforg2.onmicrosoft.com::a094623e-6a1f-483d-a65f-b2ef4e47493b" providerId="AD" clId="Web-{CA27F22E-DB07-4752-8DBA-9349741A8CF8}" dt="2021-05-16T13:39:47.083" v="202" actId="1076"/>
          <ac:picMkLst>
            <pc:docMk/>
            <pc:sldMk cId="45473996" sldId="10671"/>
            <ac:picMk id="7" creationId="{5BF503EC-1EB0-4B56-8443-18DFB4545722}"/>
          </ac:picMkLst>
        </pc:picChg>
        <pc:picChg chg="mod">
          <ac:chgData name="Marlissa Esquivel" userId="S::mpratt318_gmail.com#ext#@devupconforg2.onmicrosoft.com::a094623e-6a1f-483d-a65f-b2ef4e47493b" providerId="AD" clId="Web-{CA27F22E-DB07-4752-8DBA-9349741A8CF8}" dt="2021-05-16T13:39:46.223" v="201" actId="1076"/>
          <ac:picMkLst>
            <pc:docMk/>
            <pc:sldMk cId="45473996" sldId="10671"/>
            <ac:picMk id="9" creationId="{5B3B9F19-E353-43FA-B9BD-89A48658F7D2}"/>
          </ac:picMkLst>
        </pc:picChg>
      </pc:sldChg>
    </pc:docChg>
  </pc:docChgLst>
  <pc:docChgLst>
    <pc:chgData name="Marlissa Esquivel" userId="S::mpratt318_gmail.com#ext#@devupconforg2.onmicrosoft.com::a094623e-6a1f-483d-a65f-b2ef4e47493b" providerId="AD" clId="Web-{6DA12F0A-BB92-4EDA-B397-30DBC9CB5A7B}"/>
    <pc:docChg chg="modSld">
      <pc:chgData name="Marlissa Esquivel" userId="S::mpratt318_gmail.com#ext#@devupconforg2.onmicrosoft.com::a094623e-6a1f-483d-a65f-b2ef4e47493b" providerId="AD" clId="Web-{6DA12F0A-BB92-4EDA-B397-30DBC9CB5A7B}" dt="2021-05-16T14:06:42.447" v="14" actId="1076"/>
      <pc:docMkLst>
        <pc:docMk/>
      </pc:docMkLst>
      <pc:sldChg chg="addSp modSp">
        <pc:chgData name="Marlissa Esquivel" userId="S::mpratt318_gmail.com#ext#@devupconforg2.onmicrosoft.com::a094623e-6a1f-483d-a65f-b2ef4e47493b" providerId="AD" clId="Web-{6DA12F0A-BB92-4EDA-B397-30DBC9CB5A7B}" dt="2021-05-16T14:06:42.447" v="14" actId="1076"/>
        <pc:sldMkLst>
          <pc:docMk/>
          <pc:sldMk cId="407024204" sldId="10650"/>
        </pc:sldMkLst>
        <pc:spChg chg="add mod">
          <ac:chgData name="Marlissa Esquivel" userId="S::mpratt318_gmail.com#ext#@devupconforg2.onmicrosoft.com::a094623e-6a1f-483d-a65f-b2ef4e47493b" providerId="AD" clId="Web-{6DA12F0A-BB92-4EDA-B397-30DBC9CB5A7B}" dt="2021-05-16T14:06:42.447" v="14" actId="1076"/>
          <ac:spMkLst>
            <pc:docMk/>
            <pc:sldMk cId="407024204" sldId="10650"/>
            <ac:spMk id="2" creationId="{182395D6-7E3A-4B38-AF71-E5F0F69227A3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CE417BB1-8B6A-442D-91EA-6F34C33746F2}"/>
    <pc:docChg chg="delSld modSld">
      <pc:chgData name="Burke, Bridget Ann" userId="S::baburke_partners.org#ext#@devupconforg2.onmicrosoft.com::4d5467ec-f206-4f57-b96e-58de5c412bcb" providerId="AD" clId="Web-{CE417BB1-8B6A-442D-91EA-6F34C33746F2}" dt="2021-05-16T13:11:24.680" v="13"/>
      <pc:docMkLst>
        <pc:docMk/>
      </pc:docMkLst>
      <pc:sldChg chg="modSp modNotes">
        <pc:chgData name="Burke, Bridget Ann" userId="S::baburke_partners.org#ext#@devupconforg2.onmicrosoft.com::4d5467ec-f206-4f57-b96e-58de5c412bcb" providerId="AD" clId="Web-{CE417BB1-8B6A-442D-91EA-6F34C33746F2}" dt="2021-05-16T13:11:21.054" v="12"/>
        <pc:sldMkLst>
          <pc:docMk/>
          <pc:sldMk cId="1279695994" sldId="10663"/>
        </pc:sldMkLst>
        <pc:spChg chg="mod">
          <ac:chgData name="Burke, Bridget Ann" userId="S::baburke_partners.org#ext#@devupconforg2.onmicrosoft.com::4d5467ec-f206-4f57-b96e-58de5c412bcb" providerId="AD" clId="Web-{CE417BB1-8B6A-442D-91EA-6F34C33746F2}" dt="2021-05-16T13:08:46.035" v="4" actId="1076"/>
          <ac:spMkLst>
            <pc:docMk/>
            <pc:sldMk cId="1279695994" sldId="10663"/>
            <ac:spMk id="7" creationId="{432DE2A7-D070-4F95-B9B1-038E41198F04}"/>
          </ac:spMkLst>
        </pc:spChg>
      </pc:sldChg>
      <pc:sldChg chg="del modNotes">
        <pc:chgData name="Burke, Bridget Ann" userId="S::baburke_partners.org#ext#@devupconforg2.onmicrosoft.com::4d5467ec-f206-4f57-b96e-58de5c412bcb" providerId="AD" clId="Web-{CE417BB1-8B6A-442D-91EA-6F34C33746F2}" dt="2021-05-16T13:11:24.680" v="13"/>
        <pc:sldMkLst>
          <pc:docMk/>
          <pc:sldMk cId="2181800379" sldId="10664"/>
        </pc:sldMkLst>
      </pc:sldChg>
    </pc:docChg>
  </pc:docChgLst>
  <pc:docChgLst>
    <pc:chgData name="Burke, Bridget Ann" userId="S::baburke_partners.org#ext#@devupconforg2.onmicrosoft.com::4d5467ec-f206-4f57-b96e-58de5c412bcb" providerId="AD" clId="Web-{332C4239-8645-4530-8A96-252F685AAFF2}"/>
    <pc:docChg chg="addSld delSld modSld sldOrd">
      <pc:chgData name="Burke, Bridget Ann" userId="S::baburke_partners.org#ext#@devupconforg2.onmicrosoft.com::4d5467ec-f206-4f57-b96e-58de5c412bcb" providerId="AD" clId="Web-{332C4239-8645-4530-8A96-252F685AAFF2}" dt="2021-05-15T22:31:54.619" v="253"/>
      <pc:docMkLst>
        <pc:docMk/>
      </pc:docMkLst>
      <pc:sldChg chg="addSp delSp modSp">
        <pc:chgData name="Burke, Bridget Ann" userId="S::baburke_partners.org#ext#@devupconforg2.onmicrosoft.com::4d5467ec-f206-4f57-b96e-58de5c412bcb" providerId="AD" clId="Web-{332C4239-8645-4530-8A96-252F685AAFF2}" dt="2021-05-15T22:21:57.053" v="13"/>
        <pc:sldMkLst>
          <pc:docMk/>
          <pc:sldMk cId="1994951010" sldId="257"/>
        </pc:sldMkLst>
        <pc:spChg chg="del">
          <ac:chgData name="Burke, Bridget Ann" userId="S::baburke_partners.org#ext#@devupconforg2.onmicrosoft.com::4d5467ec-f206-4f57-b96e-58de5c412bcb" providerId="AD" clId="Web-{332C4239-8645-4530-8A96-252F685AAFF2}" dt="2021-05-15T22:21:29.818" v="3"/>
          <ac:spMkLst>
            <pc:docMk/>
            <pc:sldMk cId="1994951010" sldId="257"/>
            <ac:spMk id="2" creationId="{3879B548-DEC5-4A43-AA78-2077DCD2B0C7}"/>
          </ac:spMkLst>
        </pc:spChg>
        <pc:spChg chg="add del mod">
          <ac:chgData name="Burke, Bridget Ann" userId="S::baburke_partners.org#ext#@devupconforg2.onmicrosoft.com::4d5467ec-f206-4f57-b96e-58de5c412bcb" providerId="AD" clId="Web-{332C4239-8645-4530-8A96-252F685AAFF2}" dt="2021-05-15T22:21:51.897" v="11"/>
          <ac:spMkLst>
            <pc:docMk/>
            <pc:sldMk cId="1994951010" sldId="257"/>
            <ac:spMk id="3" creationId="{A6DFBF48-2021-4396-8128-76B1DE44E8DA}"/>
          </ac:spMkLst>
        </pc:spChg>
        <pc:spChg chg="add del mod">
          <ac:chgData name="Burke, Bridget Ann" userId="S::baburke_partners.org#ext#@devupconforg2.onmicrosoft.com::4d5467ec-f206-4f57-b96e-58de5c412bcb" providerId="AD" clId="Web-{332C4239-8645-4530-8A96-252F685AAFF2}" dt="2021-05-15T22:21:57.053" v="13"/>
          <ac:spMkLst>
            <pc:docMk/>
            <pc:sldMk cId="1994951010" sldId="257"/>
            <ac:spMk id="6" creationId="{C4A1196B-3C96-4988-A5F2-EF598F8492F0}"/>
          </ac:spMkLst>
        </pc:spChg>
        <pc:spChg chg="add mod">
          <ac:chgData name="Burke, Bridget Ann" userId="S::baburke_partners.org#ext#@devupconforg2.onmicrosoft.com::4d5467ec-f206-4f57-b96e-58de5c412bcb" providerId="AD" clId="Web-{332C4239-8645-4530-8A96-252F685AAFF2}" dt="2021-05-15T22:21:42.896" v="9" actId="20577"/>
          <ac:spMkLst>
            <pc:docMk/>
            <pc:sldMk cId="1994951010" sldId="257"/>
            <ac:spMk id="8" creationId="{42D3AAC8-7E2C-4310-86A4-783D3EF27087}"/>
          </ac:spMkLst>
        </pc:spChg>
        <pc:picChg chg="del">
          <ac:chgData name="Burke, Bridget Ann" userId="S::baburke_partners.org#ext#@devupconforg2.onmicrosoft.com::4d5467ec-f206-4f57-b96e-58de5c412bcb" providerId="AD" clId="Web-{332C4239-8645-4530-8A96-252F685AAFF2}" dt="2021-05-15T22:21:17.224" v="0"/>
          <ac:picMkLst>
            <pc:docMk/>
            <pc:sldMk cId="1994951010" sldId="257"/>
            <ac:picMk id="5" creationId="{73BCB0BE-D8C0-440A-A6C4-005B691E200F}"/>
          </ac:picMkLst>
        </pc:picChg>
      </pc:sldChg>
      <pc:sldChg chg="addSp delSp modSp ord">
        <pc:chgData name="Burke, Bridget Ann" userId="S::baburke_partners.org#ext#@devupconforg2.onmicrosoft.com::4d5467ec-f206-4f57-b96e-58de5c412bcb" providerId="AD" clId="Web-{332C4239-8645-4530-8A96-252F685AAFF2}" dt="2021-05-15T22:31:54.619" v="253"/>
        <pc:sldMkLst>
          <pc:docMk/>
          <pc:sldMk cId="608815595" sldId="10620"/>
        </pc:sldMkLst>
        <pc:spChg chg="mod">
          <ac:chgData name="Burke, Bridget Ann" userId="S::baburke_partners.org#ext#@devupconforg2.onmicrosoft.com::4d5467ec-f206-4f57-b96e-58de5c412bcb" providerId="AD" clId="Web-{332C4239-8645-4530-8A96-252F685AAFF2}" dt="2021-05-15T22:25:42.341" v="194" actId="20577"/>
          <ac:spMkLst>
            <pc:docMk/>
            <pc:sldMk cId="608815595" sldId="10620"/>
            <ac:spMk id="2" creationId="{C048545F-D2D0-2149-BBEC-4436AD6009E4}"/>
          </ac:spMkLst>
        </pc:spChg>
        <pc:spChg chg="del mod">
          <ac:chgData name="Burke, Bridget Ann" userId="S::baburke_partners.org#ext#@devupconforg2.onmicrosoft.com::4d5467ec-f206-4f57-b96e-58de5c412bcb" providerId="AD" clId="Web-{332C4239-8645-4530-8A96-252F685AAFF2}" dt="2021-05-15T22:25:38.997" v="193"/>
          <ac:spMkLst>
            <pc:docMk/>
            <pc:sldMk cId="608815595" sldId="10620"/>
            <ac:spMk id="3" creationId="{A84C3720-FA51-094D-AF9E-23222EB6AECC}"/>
          </ac:spMkLst>
        </pc:spChg>
        <pc:spChg chg="add del mod">
          <ac:chgData name="Burke, Bridget Ann" userId="S::baburke_partners.org#ext#@devupconforg2.onmicrosoft.com::4d5467ec-f206-4f57-b96e-58de5c412bcb" providerId="AD" clId="Web-{332C4239-8645-4530-8A96-252F685AAFF2}" dt="2021-05-15T22:31:54.619" v="253"/>
          <ac:spMkLst>
            <pc:docMk/>
            <pc:sldMk cId="608815595" sldId="10620"/>
            <ac:spMk id="6" creationId="{4C8A83F6-3A4C-4B3C-BF0B-851CE951EBB3}"/>
          </ac:spMkLst>
        </pc:spChg>
      </pc:sldChg>
      <pc:sldChg chg="del">
        <pc:chgData name="Burke, Bridget Ann" userId="S::baburke_partners.org#ext#@devupconforg2.onmicrosoft.com::4d5467ec-f206-4f57-b96e-58de5c412bcb" providerId="AD" clId="Web-{332C4239-8645-4530-8A96-252F685AAFF2}" dt="2021-05-15T22:28:06.910" v="249"/>
        <pc:sldMkLst>
          <pc:docMk/>
          <pc:sldMk cId="1463614882" sldId="10621"/>
        </pc:sldMkLst>
      </pc:sldChg>
      <pc:sldChg chg="del">
        <pc:chgData name="Burke, Bridget Ann" userId="S::baburke_partners.org#ext#@devupconforg2.onmicrosoft.com::4d5467ec-f206-4f57-b96e-58de5c412bcb" providerId="AD" clId="Web-{332C4239-8645-4530-8A96-252F685AAFF2}" dt="2021-05-15T22:27:27.284" v="239"/>
        <pc:sldMkLst>
          <pc:docMk/>
          <pc:sldMk cId="2342886578" sldId="10637"/>
        </pc:sldMkLst>
      </pc:sldChg>
      <pc:sldChg chg="delSp modSp">
        <pc:chgData name="Burke, Bridget Ann" userId="S::baburke_partners.org#ext#@devupconforg2.onmicrosoft.com::4d5467ec-f206-4f57-b96e-58de5c412bcb" providerId="AD" clId="Web-{332C4239-8645-4530-8A96-252F685AAFF2}" dt="2021-05-15T22:26:53.077" v="238" actId="20577"/>
        <pc:sldMkLst>
          <pc:docMk/>
          <pc:sldMk cId="2923519757" sldId="10639"/>
        </pc:sldMkLst>
        <pc:spChg chg="mod">
          <ac:chgData name="Burke, Bridget Ann" userId="S::baburke_partners.org#ext#@devupconforg2.onmicrosoft.com::4d5467ec-f206-4f57-b96e-58de5c412bcb" providerId="AD" clId="Web-{332C4239-8645-4530-8A96-252F685AAFF2}" dt="2021-05-15T22:26:53.077" v="238" actId="20577"/>
          <ac:spMkLst>
            <pc:docMk/>
            <pc:sldMk cId="2923519757" sldId="10639"/>
            <ac:spMk id="3" creationId="{AF920A36-6268-D741-BC1E-A42544A29176}"/>
          </ac:spMkLst>
        </pc:spChg>
        <pc:picChg chg="del">
          <ac:chgData name="Burke, Bridget Ann" userId="S::baburke_partners.org#ext#@devupconforg2.onmicrosoft.com::4d5467ec-f206-4f57-b96e-58de5c412bcb" providerId="AD" clId="Web-{332C4239-8645-4530-8A96-252F685AAFF2}" dt="2021-05-15T22:26:51.780" v="237"/>
          <ac:picMkLst>
            <pc:docMk/>
            <pc:sldMk cId="2923519757" sldId="10639"/>
            <ac:picMk id="8" creationId="{298F46CA-4DBC-0548-B286-93F32282EDB7}"/>
          </ac:picMkLst>
        </pc:picChg>
      </pc:sldChg>
      <pc:sldChg chg="del">
        <pc:chgData name="Burke, Bridget Ann" userId="S::baburke_partners.org#ext#@devupconforg2.onmicrosoft.com::4d5467ec-f206-4f57-b96e-58de5c412bcb" providerId="AD" clId="Web-{332C4239-8645-4530-8A96-252F685AAFF2}" dt="2021-05-15T22:28:01.191" v="248"/>
        <pc:sldMkLst>
          <pc:docMk/>
          <pc:sldMk cId="93818581" sldId="10642"/>
        </pc:sldMkLst>
      </pc:sldChg>
      <pc:sldChg chg="del">
        <pc:chgData name="Burke, Bridget Ann" userId="S::baburke_partners.org#ext#@devupconforg2.onmicrosoft.com::4d5467ec-f206-4f57-b96e-58de5c412bcb" providerId="AD" clId="Web-{332C4239-8645-4530-8A96-252F685AAFF2}" dt="2021-05-15T22:27:31.097" v="240"/>
        <pc:sldMkLst>
          <pc:docMk/>
          <pc:sldMk cId="2830924189" sldId="10647"/>
        </pc:sldMkLst>
      </pc:sldChg>
      <pc:sldChg chg="modSp ord">
        <pc:chgData name="Burke, Bridget Ann" userId="S::baburke_partners.org#ext#@devupconforg2.onmicrosoft.com::4d5467ec-f206-4f57-b96e-58de5c412bcb" providerId="AD" clId="Web-{332C4239-8645-4530-8A96-252F685AAFF2}" dt="2021-05-15T22:22:50.008" v="21" actId="20577"/>
        <pc:sldMkLst>
          <pc:docMk/>
          <pc:sldMk cId="588449215" sldId="10648"/>
        </pc:sldMkLst>
        <pc:spChg chg="mod">
          <ac:chgData name="Burke, Bridget Ann" userId="S::baburke_partners.org#ext#@devupconforg2.onmicrosoft.com::4d5467ec-f206-4f57-b96e-58de5c412bcb" providerId="AD" clId="Web-{332C4239-8645-4530-8A96-252F685AAFF2}" dt="2021-05-15T22:22:50.008" v="21" actId="20577"/>
          <ac:spMkLst>
            <pc:docMk/>
            <pc:sldMk cId="588449215" sldId="10648"/>
            <ac:spMk id="6" creationId="{BB475F34-777F-42B8-AC56-734787086A77}"/>
          </ac:spMkLst>
        </pc:spChg>
      </pc:sldChg>
      <pc:sldChg chg="delSp modSp">
        <pc:chgData name="Burke, Bridget Ann" userId="S::baburke_partners.org#ext#@devupconforg2.onmicrosoft.com::4d5467ec-f206-4f57-b96e-58de5c412bcb" providerId="AD" clId="Web-{332C4239-8645-4530-8A96-252F685AAFF2}" dt="2021-05-15T22:27:41.175" v="246"/>
        <pc:sldMkLst>
          <pc:docMk/>
          <pc:sldMk cId="407024204" sldId="10650"/>
        </pc:sldMkLst>
        <pc:spChg chg="del">
          <ac:chgData name="Burke, Bridget Ann" userId="S::baburke_partners.org#ext#@devupconforg2.onmicrosoft.com::4d5467ec-f206-4f57-b96e-58de5c412bcb" providerId="AD" clId="Web-{332C4239-8645-4530-8A96-252F685AAFF2}" dt="2021-05-15T22:27:41.175" v="246"/>
          <ac:spMkLst>
            <pc:docMk/>
            <pc:sldMk cId="407024204" sldId="10650"/>
            <ac:spMk id="2" creationId="{087FFAFD-D5C7-4346-BDE3-66207096A982}"/>
          </ac:spMkLst>
        </pc:spChg>
        <pc:spChg chg="mod">
          <ac:chgData name="Burke, Bridget Ann" userId="S::baburke_partners.org#ext#@devupconforg2.onmicrosoft.com::4d5467ec-f206-4f57-b96e-58de5c412bcb" providerId="AD" clId="Web-{332C4239-8645-4530-8A96-252F685AAFF2}" dt="2021-05-15T22:27:39.269" v="245" actId="1076"/>
          <ac:spMkLst>
            <pc:docMk/>
            <pc:sldMk cId="407024204" sldId="10650"/>
            <ac:spMk id="3" creationId="{4E64DC2D-EC42-41DA-840C-1F202C8DB53B}"/>
          </ac:spMkLst>
        </pc:spChg>
      </pc:sldChg>
      <pc:sldChg chg="modSp del">
        <pc:chgData name="Burke, Bridget Ann" userId="S::baburke_partners.org#ext#@devupconforg2.onmicrosoft.com::4d5467ec-f206-4f57-b96e-58de5c412bcb" providerId="AD" clId="Web-{332C4239-8645-4530-8A96-252F685AAFF2}" dt="2021-05-15T22:29:30.662" v="250"/>
        <pc:sldMkLst>
          <pc:docMk/>
          <pc:sldMk cId="1005455945" sldId="10651"/>
        </pc:sldMkLst>
        <pc:spChg chg="mod">
          <ac:chgData name="Burke, Bridget Ann" userId="S::baburke_partners.org#ext#@devupconforg2.onmicrosoft.com::4d5467ec-f206-4f57-b96e-58de5c412bcb" providerId="AD" clId="Web-{332C4239-8645-4530-8A96-252F685AAFF2}" dt="2021-05-15T22:22:21.257" v="15" actId="20577"/>
          <ac:spMkLst>
            <pc:docMk/>
            <pc:sldMk cId="1005455945" sldId="10651"/>
            <ac:spMk id="2" creationId="{DD85CA2B-07D4-F44A-B01C-F879BD25DCCC}"/>
          </ac:spMkLst>
        </pc:spChg>
      </pc:sldChg>
      <pc:sldChg chg="modSp">
        <pc:chgData name="Burke, Bridget Ann" userId="S::baburke_partners.org#ext#@devupconforg2.onmicrosoft.com::4d5467ec-f206-4f57-b96e-58de5c412bcb" providerId="AD" clId="Web-{332C4239-8645-4530-8A96-252F685AAFF2}" dt="2021-05-15T22:23:38.447" v="24" actId="20577"/>
        <pc:sldMkLst>
          <pc:docMk/>
          <pc:sldMk cId="434432259" sldId="10652"/>
        </pc:sldMkLst>
        <pc:spChg chg="mod">
          <ac:chgData name="Burke, Bridget Ann" userId="S::baburke_partners.org#ext#@devupconforg2.onmicrosoft.com::4d5467ec-f206-4f57-b96e-58de5c412bcb" providerId="AD" clId="Web-{332C4239-8645-4530-8A96-252F685AAFF2}" dt="2021-05-15T22:23:38.447" v="24" actId="20577"/>
          <ac:spMkLst>
            <pc:docMk/>
            <pc:sldMk cId="434432259" sldId="10652"/>
            <ac:spMk id="2" creationId="{86806352-211F-4D4A-BC94-4899785D9A29}"/>
          </ac:spMkLst>
        </pc:spChg>
      </pc:sldChg>
      <pc:sldChg chg="modSp">
        <pc:chgData name="Burke, Bridget Ann" userId="S::baburke_partners.org#ext#@devupconforg2.onmicrosoft.com::4d5467ec-f206-4f57-b96e-58de5c412bcb" providerId="AD" clId="Web-{332C4239-8645-4530-8A96-252F685AAFF2}" dt="2021-05-15T22:23:55.619" v="48" actId="20577"/>
        <pc:sldMkLst>
          <pc:docMk/>
          <pc:sldMk cId="3666937466" sldId="10653"/>
        </pc:sldMkLst>
        <pc:spChg chg="mod">
          <ac:chgData name="Burke, Bridget Ann" userId="S::baburke_partners.org#ext#@devupconforg2.onmicrosoft.com::4d5467ec-f206-4f57-b96e-58de5c412bcb" providerId="AD" clId="Web-{332C4239-8645-4530-8A96-252F685AAFF2}" dt="2021-05-15T22:23:55.619" v="48" actId="20577"/>
          <ac:spMkLst>
            <pc:docMk/>
            <pc:sldMk cId="3666937466" sldId="10653"/>
            <ac:spMk id="4" creationId="{DE4B15CA-663D-4B6E-9190-0DD3859A98A5}"/>
          </ac:spMkLst>
        </pc:spChg>
      </pc:sldChg>
      <pc:sldChg chg="modSp add ord">
        <pc:chgData name="Burke, Bridget Ann" userId="S::baburke_partners.org#ext#@devupconforg2.onmicrosoft.com::4d5467ec-f206-4f57-b96e-58de5c412bcb" providerId="AD" clId="Web-{332C4239-8645-4530-8A96-252F685AAFF2}" dt="2021-05-15T22:29:46.022" v="252" actId="20577"/>
        <pc:sldMkLst>
          <pc:docMk/>
          <pc:sldMk cId="268942651" sldId="10654"/>
        </pc:sldMkLst>
        <pc:spChg chg="mod">
          <ac:chgData name="Burke, Bridget Ann" userId="S::baburke_partners.org#ext#@devupconforg2.onmicrosoft.com::4d5467ec-f206-4f57-b96e-58de5c412bcb" providerId="AD" clId="Web-{332C4239-8645-4530-8A96-252F685AAFF2}" dt="2021-05-15T22:29:46.022" v="252" actId="20577"/>
          <ac:spMkLst>
            <pc:docMk/>
            <pc:sldMk cId="268942651" sldId="10654"/>
            <ac:spMk id="2" creationId="{13EE964F-6C0D-5F49-A98F-A7E3EB13D376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F8971807-DBBA-4583-991A-1882EA1C1795}"/>
    <pc:docChg chg="addSld modSld">
      <pc:chgData name="Burke, Bridget Ann" userId="S::baburke_partners.org#ext#@devupconforg2.onmicrosoft.com::4d5467ec-f206-4f57-b96e-58de5c412bcb" providerId="AD" clId="Web-{F8971807-DBBA-4583-991A-1882EA1C1795}" dt="2021-05-15T22:54:24.831" v="6"/>
      <pc:docMkLst>
        <pc:docMk/>
      </pc:docMkLst>
      <pc:sldChg chg="add">
        <pc:chgData name="Burke, Bridget Ann" userId="S::baburke_partners.org#ext#@devupconforg2.onmicrosoft.com::4d5467ec-f206-4f57-b96e-58de5c412bcb" providerId="AD" clId="Web-{F8971807-DBBA-4583-991A-1882EA1C1795}" dt="2021-05-15T22:50:59.857" v="0"/>
        <pc:sldMkLst>
          <pc:docMk/>
          <pc:sldMk cId="1899345942" sldId="10656"/>
        </pc:sldMkLst>
      </pc:sldChg>
      <pc:sldChg chg="modSp new modNotes">
        <pc:chgData name="Burke, Bridget Ann" userId="S::baburke_partners.org#ext#@devupconforg2.onmicrosoft.com::4d5467ec-f206-4f57-b96e-58de5c412bcb" providerId="AD" clId="Web-{F8971807-DBBA-4583-991A-1882EA1C1795}" dt="2021-05-15T22:54:24.831" v="6"/>
        <pc:sldMkLst>
          <pc:docMk/>
          <pc:sldMk cId="1693742995" sldId="10657"/>
        </pc:sldMkLst>
        <pc:spChg chg="mod">
          <ac:chgData name="Burke, Bridget Ann" userId="S::baburke_partners.org#ext#@devupconforg2.onmicrosoft.com::4d5467ec-f206-4f57-b96e-58de5c412bcb" providerId="AD" clId="Web-{F8971807-DBBA-4583-991A-1882EA1C1795}" dt="2021-05-15T22:53:15.563" v="3" actId="20577"/>
          <ac:spMkLst>
            <pc:docMk/>
            <pc:sldMk cId="1693742995" sldId="10657"/>
            <ac:spMk id="2" creationId="{B14C419C-6819-4E91-AE78-535689541B94}"/>
          </ac:spMkLst>
        </pc:spChg>
      </pc:sldChg>
    </pc:docChg>
  </pc:docChgLst>
  <pc:docChgLst>
    <pc:chgData name="Laura Velli" userId="S::lvelli_genpsych.com#ext#@devupconforg2.onmicrosoft.com::22c419b2-2090-49ec-b729-f5fcaeb0b86d" providerId="AD" clId="Web-{4153A206-6D84-4F7A-866D-E7CE7DA86022}"/>
    <pc:docChg chg="modSld">
      <pc:chgData name="Laura Velli" userId="S::lvelli_genpsych.com#ext#@devupconforg2.onmicrosoft.com::22c419b2-2090-49ec-b729-f5fcaeb0b86d" providerId="AD" clId="Web-{4153A206-6D84-4F7A-866D-E7CE7DA86022}" dt="2021-05-15T22:07:31.385" v="246" actId="20577"/>
      <pc:docMkLst>
        <pc:docMk/>
      </pc:docMkLst>
      <pc:sldChg chg="modSp">
        <pc:chgData name="Laura Velli" userId="S::lvelli_genpsych.com#ext#@devupconforg2.onmicrosoft.com::22c419b2-2090-49ec-b729-f5fcaeb0b86d" providerId="AD" clId="Web-{4153A206-6D84-4F7A-866D-E7CE7DA86022}" dt="2021-05-15T22:07:31.385" v="246" actId="20577"/>
        <pc:sldMkLst>
          <pc:docMk/>
          <pc:sldMk cId="407024204" sldId="10650"/>
        </pc:sldMkLst>
        <pc:spChg chg="mod">
          <ac:chgData name="Laura Velli" userId="S::lvelli_genpsych.com#ext#@devupconforg2.onmicrosoft.com::22c419b2-2090-49ec-b729-f5fcaeb0b86d" providerId="AD" clId="Web-{4153A206-6D84-4F7A-866D-E7CE7DA86022}" dt="2021-05-15T22:07:31.385" v="246" actId="20577"/>
          <ac:spMkLst>
            <pc:docMk/>
            <pc:sldMk cId="407024204" sldId="10650"/>
            <ac:spMk id="3" creationId="{4E64DC2D-EC42-41DA-840C-1F202C8DB53B}"/>
          </ac:spMkLst>
        </pc:spChg>
      </pc:sldChg>
    </pc:docChg>
  </pc:docChgLst>
  <pc:docChgLst>
    <pc:chgData name="Laura Velli" userId="S::lvelli_genpsych.com#ext#@devupconforg2.onmicrosoft.com::22c419b2-2090-49ec-b729-f5fcaeb0b86d" providerId="AD" clId="Web-{0158B3A4-FAED-47C3-9FAC-99E959A8D98B}"/>
    <pc:docChg chg="modSld">
      <pc:chgData name="Laura Velli" userId="S::lvelli_genpsych.com#ext#@devupconforg2.onmicrosoft.com::22c419b2-2090-49ec-b729-f5fcaeb0b86d" providerId="AD" clId="Web-{0158B3A4-FAED-47C3-9FAC-99E959A8D98B}" dt="2021-05-16T04:11:49.443" v="51" actId="20577"/>
      <pc:docMkLst>
        <pc:docMk/>
      </pc:docMkLst>
      <pc:sldChg chg="modSp">
        <pc:chgData name="Laura Velli" userId="S::lvelli_genpsych.com#ext#@devupconforg2.onmicrosoft.com::22c419b2-2090-49ec-b729-f5fcaeb0b86d" providerId="AD" clId="Web-{0158B3A4-FAED-47C3-9FAC-99E959A8D98B}" dt="2021-05-16T04:11:49.443" v="51" actId="20577"/>
        <pc:sldMkLst>
          <pc:docMk/>
          <pc:sldMk cId="407024204" sldId="10650"/>
        </pc:sldMkLst>
        <pc:spChg chg="mod">
          <ac:chgData name="Laura Velli" userId="S::lvelli_genpsych.com#ext#@devupconforg2.onmicrosoft.com::22c419b2-2090-49ec-b729-f5fcaeb0b86d" providerId="AD" clId="Web-{0158B3A4-FAED-47C3-9FAC-99E959A8D98B}" dt="2021-05-16T04:11:49.443" v="51" actId="20577"/>
          <ac:spMkLst>
            <pc:docMk/>
            <pc:sldMk cId="407024204" sldId="10650"/>
            <ac:spMk id="3" creationId="{4E64DC2D-EC42-41DA-840C-1F202C8DB53B}"/>
          </ac:spMkLst>
        </pc:spChg>
      </pc:sldChg>
    </pc:docChg>
  </pc:docChgLst>
  <pc:docChgLst>
    <pc:chgData name="Marlissa Esquivel" userId="S::mpratt318_gmail.com#ext#@devupconforg2.onmicrosoft.com::a094623e-6a1f-483d-a65f-b2ef4e47493b" providerId="AD" clId="Web-{E59BCCD0-8094-4E8D-8649-91F6280BF0C4}"/>
    <pc:docChg chg="modSld">
      <pc:chgData name="Marlissa Esquivel" userId="S::mpratt318_gmail.com#ext#@devupconforg2.onmicrosoft.com::a094623e-6a1f-483d-a65f-b2ef4e47493b" providerId="AD" clId="Web-{E59BCCD0-8094-4E8D-8649-91F6280BF0C4}" dt="2021-05-16T12:24:10.662" v="12" actId="1076"/>
      <pc:docMkLst>
        <pc:docMk/>
      </pc:docMkLst>
      <pc:sldChg chg="modSp">
        <pc:chgData name="Marlissa Esquivel" userId="S::mpratt318_gmail.com#ext#@devupconforg2.onmicrosoft.com::a094623e-6a1f-483d-a65f-b2ef4e47493b" providerId="AD" clId="Web-{E59BCCD0-8094-4E8D-8649-91F6280BF0C4}" dt="2021-05-16T12:24:10.662" v="12" actId="1076"/>
        <pc:sldMkLst>
          <pc:docMk/>
          <pc:sldMk cId="1255046097" sldId="10659"/>
        </pc:sldMkLst>
        <pc:spChg chg="mod">
          <ac:chgData name="Marlissa Esquivel" userId="S::mpratt318_gmail.com#ext#@devupconforg2.onmicrosoft.com::a094623e-6a1f-483d-a65f-b2ef4e47493b" providerId="AD" clId="Web-{E59BCCD0-8094-4E8D-8649-91F6280BF0C4}" dt="2021-05-16T12:24:10.662" v="12" actId="1076"/>
          <ac:spMkLst>
            <pc:docMk/>
            <pc:sldMk cId="1255046097" sldId="10659"/>
            <ac:spMk id="3" creationId="{1333C377-943B-4362-9F63-89CDC4669F0C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C5579050-7FC0-4218-A498-5BBCA71050B9}"/>
    <pc:docChg chg="modSld">
      <pc:chgData name="Burke, Bridget Ann" userId="S::baburke_partners.org#ext#@devupconforg2.onmicrosoft.com::4d5467ec-f206-4f57-b96e-58de5c412bcb" providerId="AD" clId="Web-{C5579050-7FC0-4218-A498-5BBCA71050B9}" dt="2021-05-16T07:33:06.261" v="8" actId="1076"/>
      <pc:docMkLst>
        <pc:docMk/>
      </pc:docMkLst>
      <pc:sldChg chg="addSp delSp modSp">
        <pc:chgData name="Burke, Bridget Ann" userId="S::baburke_partners.org#ext#@devupconforg2.onmicrosoft.com::4d5467ec-f206-4f57-b96e-58de5c412bcb" providerId="AD" clId="Web-{C5579050-7FC0-4218-A498-5BBCA71050B9}" dt="2021-05-16T07:33:06.261" v="8" actId="1076"/>
        <pc:sldMkLst>
          <pc:docMk/>
          <pc:sldMk cId="3052644870" sldId="10670"/>
        </pc:sldMkLst>
        <pc:spChg chg="del mod">
          <ac:chgData name="Burke, Bridget Ann" userId="S::baburke_partners.org#ext#@devupconforg2.onmicrosoft.com::4d5467ec-f206-4f57-b96e-58de5c412bcb" providerId="AD" clId="Web-{C5579050-7FC0-4218-A498-5BBCA71050B9}" dt="2021-05-16T07:31:58.509" v="1"/>
          <ac:spMkLst>
            <pc:docMk/>
            <pc:sldMk cId="3052644870" sldId="10670"/>
            <ac:spMk id="3" creationId="{B578A20F-7E2A-4553-A84F-7C908F4B51DB}"/>
          </ac:spMkLst>
        </pc:spChg>
        <pc:picChg chg="add mod ord">
          <ac:chgData name="Burke, Bridget Ann" userId="S::baburke_partners.org#ext#@devupconforg2.onmicrosoft.com::4d5467ec-f206-4f57-b96e-58de5c412bcb" providerId="AD" clId="Web-{C5579050-7FC0-4218-A498-5BBCA71050B9}" dt="2021-05-16T07:33:06.261" v="8" actId="1076"/>
          <ac:picMkLst>
            <pc:docMk/>
            <pc:sldMk cId="3052644870" sldId="10670"/>
            <ac:picMk id="5" creationId="{7625A985-759E-4F52-8CAC-D7A0BC6D51B3}"/>
          </ac:picMkLst>
        </pc:picChg>
      </pc:sldChg>
    </pc:docChg>
  </pc:docChgLst>
  <pc:docChgLst>
    <pc:chgData name="Burke, Bridget Ann" userId="S::baburke_partners.org#ext#@devupconforg2.onmicrosoft.com::4d5467ec-f206-4f57-b96e-58de5c412bcb" providerId="AD" clId="Web-{A0AFD614-3968-4588-9B09-5E7672F99502}"/>
    <pc:docChg chg="addSld modSld">
      <pc:chgData name="Burke, Bridget Ann" userId="S::baburke_partners.org#ext#@devupconforg2.onmicrosoft.com::4d5467ec-f206-4f57-b96e-58de5c412bcb" providerId="AD" clId="Web-{A0AFD614-3968-4588-9B09-5E7672F99502}" dt="2021-05-16T07:25:20.402" v="114" actId="20577"/>
      <pc:docMkLst>
        <pc:docMk/>
      </pc:docMkLst>
      <pc:sldChg chg="modNotes">
        <pc:chgData name="Burke, Bridget Ann" userId="S::baburke_partners.org#ext#@devupconforg2.onmicrosoft.com::4d5467ec-f206-4f57-b96e-58de5c412bcb" providerId="AD" clId="Web-{A0AFD614-3968-4588-9B09-5E7672F99502}" dt="2021-05-16T07:23:30.021" v="62"/>
        <pc:sldMkLst>
          <pc:docMk/>
          <pc:sldMk cId="742075365" sldId="10655"/>
        </pc:sldMkLst>
      </pc:sldChg>
      <pc:sldChg chg="modSp">
        <pc:chgData name="Burke, Bridget Ann" userId="S::baburke_partners.org#ext#@devupconforg2.onmicrosoft.com::4d5467ec-f206-4f57-b96e-58de5c412bcb" providerId="AD" clId="Web-{A0AFD614-3968-4588-9B09-5E7672F99502}" dt="2021-05-16T07:23:56.397" v="67" actId="1076"/>
        <pc:sldMkLst>
          <pc:docMk/>
          <pc:sldMk cId="2074510794" sldId="10667"/>
        </pc:sldMkLst>
        <pc:spChg chg="mod">
          <ac:chgData name="Burke, Bridget Ann" userId="S::baburke_partners.org#ext#@devupconforg2.onmicrosoft.com::4d5467ec-f206-4f57-b96e-58de5c412bcb" providerId="AD" clId="Web-{A0AFD614-3968-4588-9B09-5E7672F99502}" dt="2021-05-16T07:23:44.584" v="65" actId="20577"/>
          <ac:spMkLst>
            <pc:docMk/>
            <pc:sldMk cId="2074510794" sldId="10667"/>
            <ac:spMk id="2" creationId="{7E739D55-FA7A-4748-B655-D5F95EB65E8F}"/>
          </ac:spMkLst>
        </pc:spChg>
        <pc:spChg chg="mod">
          <ac:chgData name="Burke, Bridget Ann" userId="S::baburke_partners.org#ext#@devupconforg2.onmicrosoft.com::4d5467ec-f206-4f57-b96e-58de5c412bcb" providerId="AD" clId="Web-{A0AFD614-3968-4588-9B09-5E7672F99502}" dt="2021-05-16T07:23:56.397" v="67" actId="1076"/>
          <ac:spMkLst>
            <pc:docMk/>
            <pc:sldMk cId="2074510794" sldId="10667"/>
            <ac:spMk id="5" creationId="{2B211632-2BAA-4341-90DC-884A867A67D7}"/>
          </ac:spMkLst>
        </pc:spChg>
      </pc:sldChg>
      <pc:sldChg chg="modNotes">
        <pc:chgData name="Burke, Bridget Ann" userId="S::baburke_partners.org#ext#@devupconforg2.onmicrosoft.com::4d5467ec-f206-4f57-b96e-58de5c412bcb" providerId="AD" clId="Web-{A0AFD614-3968-4588-9B09-5E7672F99502}" dt="2021-05-16T07:24:26.026" v="74"/>
        <pc:sldMkLst>
          <pc:docMk/>
          <pc:sldMk cId="2665064273" sldId="10668"/>
        </pc:sldMkLst>
      </pc:sldChg>
      <pc:sldChg chg="modNotes">
        <pc:chgData name="Burke, Bridget Ann" userId="S::baburke_partners.org#ext#@devupconforg2.onmicrosoft.com::4d5467ec-f206-4f57-b96e-58de5c412bcb" providerId="AD" clId="Web-{A0AFD614-3968-4588-9B09-5E7672F99502}" dt="2021-05-16T07:23:22.131" v="61"/>
        <pc:sldMkLst>
          <pc:docMk/>
          <pc:sldMk cId="1110379911" sldId="10669"/>
        </pc:sldMkLst>
      </pc:sldChg>
      <pc:sldChg chg="modSp new">
        <pc:chgData name="Burke, Bridget Ann" userId="S::baburke_partners.org#ext#@devupconforg2.onmicrosoft.com::4d5467ec-f206-4f57-b96e-58de5c412bcb" providerId="AD" clId="Web-{A0AFD614-3968-4588-9B09-5E7672F99502}" dt="2021-05-16T07:25:20.402" v="114" actId="20577"/>
        <pc:sldMkLst>
          <pc:docMk/>
          <pc:sldMk cId="3052644870" sldId="10670"/>
        </pc:sldMkLst>
        <pc:spChg chg="mod">
          <ac:chgData name="Burke, Bridget Ann" userId="S::baburke_partners.org#ext#@devupconforg2.onmicrosoft.com::4d5467ec-f206-4f57-b96e-58de5c412bcb" providerId="AD" clId="Web-{A0AFD614-3968-4588-9B09-5E7672F99502}" dt="2021-05-16T07:25:18.137" v="113" actId="20577"/>
          <ac:spMkLst>
            <pc:docMk/>
            <pc:sldMk cId="3052644870" sldId="10670"/>
            <ac:spMk id="2" creationId="{337774CA-4C88-44BC-98A2-31C0BE2D1D60}"/>
          </ac:spMkLst>
        </pc:spChg>
        <pc:spChg chg="mod">
          <ac:chgData name="Burke, Bridget Ann" userId="S::baburke_partners.org#ext#@devupconforg2.onmicrosoft.com::4d5467ec-f206-4f57-b96e-58de5c412bcb" providerId="AD" clId="Web-{A0AFD614-3968-4588-9B09-5E7672F99502}" dt="2021-05-16T07:25:20.402" v="114" actId="20577"/>
          <ac:spMkLst>
            <pc:docMk/>
            <pc:sldMk cId="3052644870" sldId="10670"/>
            <ac:spMk id="3" creationId="{B578A20F-7E2A-4553-A84F-7C908F4B51DB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B4300507-FAA1-4977-9049-0C001E7E252C}"/>
    <pc:docChg chg="modSld">
      <pc:chgData name="Burke, Bridget Ann" userId="S::baburke_partners.org#ext#@devupconforg2.onmicrosoft.com::4d5467ec-f206-4f57-b96e-58de5c412bcb" providerId="AD" clId="Web-{B4300507-FAA1-4977-9049-0C001E7E252C}" dt="2021-05-16T12:52:49.139" v="1" actId="14100"/>
      <pc:docMkLst>
        <pc:docMk/>
      </pc:docMkLst>
      <pc:sldChg chg="modSp">
        <pc:chgData name="Burke, Bridget Ann" userId="S::baburke_partners.org#ext#@devupconforg2.onmicrosoft.com::4d5467ec-f206-4f57-b96e-58de5c412bcb" providerId="AD" clId="Web-{B4300507-FAA1-4977-9049-0C001E7E252C}" dt="2021-05-16T12:52:49.139" v="1" actId="14100"/>
        <pc:sldMkLst>
          <pc:docMk/>
          <pc:sldMk cId="1279695994" sldId="10663"/>
        </pc:sldMkLst>
        <pc:spChg chg="mod">
          <ac:chgData name="Burke, Bridget Ann" userId="S::baburke_partners.org#ext#@devupconforg2.onmicrosoft.com::4d5467ec-f206-4f57-b96e-58de5c412bcb" providerId="AD" clId="Web-{B4300507-FAA1-4977-9049-0C001E7E252C}" dt="2021-05-16T12:52:49.139" v="1" actId="14100"/>
          <ac:spMkLst>
            <pc:docMk/>
            <pc:sldMk cId="1279695994" sldId="10663"/>
            <ac:spMk id="5" creationId="{BEF3F0E5-B6D1-4353-88CE-A0EC57DCC042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7218313F-9547-4ED0-9299-829901369FF7}"/>
    <pc:docChg chg="modSld">
      <pc:chgData name="Burke, Bridget Ann" userId="S::baburke_partners.org#ext#@devupconforg2.onmicrosoft.com::4d5467ec-f206-4f57-b96e-58de5c412bcb" providerId="AD" clId="Web-{7218313F-9547-4ED0-9299-829901369FF7}" dt="2021-05-16T01:10:19.910" v="0" actId="1076"/>
      <pc:docMkLst>
        <pc:docMk/>
      </pc:docMkLst>
      <pc:sldChg chg="modSp">
        <pc:chgData name="Burke, Bridget Ann" userId="S::baburke_partners.org#ext#@devupconforg2.onmicrosoft.com::4d5467ec-f206-4f57-b96e-58de5c412bcb" providerId="AD" clId="Web-{7218313F-9547-4ED0-9299-829901369FF7}" dt="2021-05-16T01:10:19.910" v="0" actId="1076"/>
        <pc:sldMkLst>
          <pc:docMk/>
          <pc:sldMk cId="588449215" sldId="10648"/>
        </pc:sldMkLst>
        <pc:spChg chg="mod">
          <ac:chgData name="Burke, Bridget Ann" userId="S::baburke_partners.org#ext#@devupconforg2.onmicrosoft.com::4d5467ec-f206-4f57-b96e-58de5c412bcb" providerId="AD" clId="Web-{7218313F-9547-4ED0-9299-829901369FF7}" dt="2021-05-16T01:10:19.910" v="0" actId="1076"/>
          <ac:spMkLst>
            <pc:docMk/>
            <pc:sldMk cId="588449215" sldId="10648"/>
            <ac:spMk id="2" creationId="{03B62F16-9919-4A93-BF71-1336CD7320AB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5A988D8B-4C23-4245-8209-4574B7E5265F}"/>
    <pc:docChg chg="addSld delSld modSld">
      <pc:chgData name="Burke, Bridget Ann" userId="S::baburke_partners.org#ext#@devupconforg2.onmicrosoft.com::4d5467ec-f206-4f57-b96e-58de5c412bcb" providerId="AD" clId="Web-{5A988D8B-4C23-4245-8209-4574B7E5265F}" dt="2021-05-16T14:30:23.597" v="65"/>
      <pc:docMkLst>
        <pc:docMk/>
      </pc:docMkLst>
      <pc:sldChg chg="modSp del">
        <pc:chgData name="Burke, Bridget Ann" userId="S::baburke_partners.org#ext#@devupconforg2.onmicrosoft.com::4d5467ec-f206-4f57-b96e-58de5c412bcb" providerId="AD" clId="Web-{5A988D8B-4C23-4245-8209-4574B7E5265F}" dt="2021-05-16T14:30:23.597" v="65"/>
        <pc:sldMkLst>
          <pc:docMk/>
          <pc:sldMk cId="1255046097" sldId="10659"/>
        </pc:sldMkLst>
        <pc:spChg chg="mod">
          <ac:chgData name="Burke, Bridget Ann" userId="S::baburke_partners.org#ext#@devupconforg2.onmicrosoft.com::4d5467ec-f206-4f57-b96e-58de5c412bcb" providerId="AD" clId="Web-{5A988D8B-4C23-4245-8209-4574B7E5265F}" dt="2021-05-16T14:29:07.579" v="45" actId="1076"/>
          <ac:spMkLst>
            <pc:docMk/>
            <pc:sldMk cId="1255046097" sldId="10659"/>
            <ac:spMk id="7" creationId="{B2FE5AB4-3B7F-4F53-B8D3-364C07920CC3}"/>
          </ac:spMkLst>
        </pc:spChg>
      </pc:sldChg>
      <pc:sldChg chg="addSp delSp modSp new">
        <pc:chgData name="Burke, Bridget Ann" userId="S::baburke_partners.org#ext#@devupconforg2.onmicrosoft.com::4d5467ec-f206-4f57-b96e-58de5c412bcb" providerId="AD" clId="Web-{5A988D8B-4C23-4245-8209-4574B7E5265F}" dt="2021-05-16T14:30:10.128" v="64" actId="1076"/>
        <pc:sldMkLst>
          <pc:docMk/>
          <pc:sldMk cId="527583589" sldId="10673"/>
        </pc:sldMkLst>
        <pc:spChg chg="mod">
          <ac:chgData name="Burke, Bridget Ann" userId="S::baburke_partners.org#ext#@devupconforg2.onmicrosoft.com::4d5467ec-f206-4f57-b96e-58de5c412bcb" providerId="AD" clId="Web-{5A988D8B-4C23-4245-8209-4574B7E5265F}" dt="2021-05-16T14:29:43.065" v="54" actId="1076"/>
          <ac:spMkLst>
            <pc:docMk/>
            <pc:sldMk cId="527583589" sldId="10673"/>
            <ac:spMk id="2" creationId="{F254C64E-1DEC-4BDB-91FA-A6C03E64A12E}"/>
          </ac:spMkLst>
        </pc:spChg>
        <pc:spChg chg="mod">
          <ac:chgData name="Burke, Bridget Ann" userId="S::baburke_partners.org#ext#@devupconforg2.onmicrosoft.com::4d5467ec-f206-4f57-b96e-58de5c412bcb" providerId="AD" clId="Web-{5A988D8B-4C23-4245-8209-4574B7E5265F}" dt="2021-05-16T14:28:25.125" v="36" actId="1076"/>
          <ac:spMkLst>
            <pc:docMk/>
            <pc:sldMk cId="527583589" sldId="10673"/>
            <ac:spMk id="3" creationId="{E3499051-2B50-4316-B59B-FA33DFD41B91}"/>
          </ac:spMkLst>
        </pc:spChg>
        <pc:spChg chg="del mod">
          <ac:chgData name="Burke, Bridget Ann" userId="S::baburke_partners.org#ext#@devupconforg2.onmicrosoft.com::4d5467ec-f206-4f57-b96e-58de5c412bcb" providerId="AD" clId="Web-{5A988D8B-4C23-4245-8209-4574B7E5265F}" dt="2021-05-16T14:26:33.138" v="17"/>
          <ac:spMkLst>
            <pc:docMk/>
            <pc:sldMk cId="527583589" sldId="10673"/>
            <ac:spMk id="4" creationId="{251D23C7-C3B5-4E7A-9C4A-A366FF693EBD}"/>
          </ac:spMkLst>
        </pc:spChg>
        <pc:spChg chg="del mod">
          <ac:chgData name="Burke, Bridget Ann" userId="S::baburke_partners.org#ext#@devupconforg2.onmicrosoft.com::4d5467ec-f206-4f57-b96e-58de5c412bcb" providerId="AD" clId="Web-{5A988D8B-4C23-4245-8209-4574B7E5265F}" dt="2021-05-16T14:28:10.750" v="30"/>
          <ac:spMkLst>
            <pc:docMk/>
            <pc:sldMk cId="527583589" sldId="10673"/>
            <ac:spMk id="5" creationId="{7B9CD244-45D0-439D-BBA8-0AEBC2686A5E}"/>
          </ac:spMkLst>
        </pc:spChg>
        <pc:spChg chg="mod">
          <ac:chgData name="Burke, Bridget Ann" userId="S::baburke_partners.org#ext#@devupconforg2.onmicrosoft.com::4d5467ec-f206-4f57-b96e-58de5c412bcb" providerId="AD" clId="Web-{5A988D8B-4C23-4245-8209-4574B7E5265F}" dt="2021-05-16T14:30:10.128" v="64" actId="1076"/>
          <ac:spMkLst>
            <pc:docMk/>
            <pc:sldMk cId="527583589" sldId="10673"/>
            <ac:spMk id="6" creationId="{C99BC1EC-DA43-428F-8C31-595A75903243}"/>
          </ac:spMkLst>
        </pc:spChg>
        <pc:spChg chg="mod">
          <ac:chgData name="Burke, Bridget Ann" userId="S::baburke_partners.org#ext#@devupconforg2.onmicrosoft.com::4d5467ec-f206-4f57-b96e-58de5c412bcb" providerId="AD" clId="Web-{5A988D8B-4C23-4245-8209-4574B7E5265F}" dt="2021-05-16T14:29:55.924" v="57" actId="20577"/>
          <ac:spMkLst>
            <pc:docMk/>
            <pc:sldMk cId="527583589" sldId="10673"/>
            <ac:spMk id="7" creationId="{89F7C5D0-D0EC-426B-B8D2-0F305990751C}"/>
          </ac:spMkLst>
        </pc:spChg>
        <pc:spChg chg="mod">
          <ac:chgData name="Burke, Bridget Ann" userId="S::baburke_partners.org#ext#@devupconforg2.onmicrosoft.com::4d5467ec-f206-4f57-b96e-58de5c412bcb" providerId="AD" clId="Web-{5A988D8B-4C23-4245-8209-4574B7E5265F}" dt="2021-05-16T14:26:09.340" v="9" actId="1076"/>
          <ac:spMkLst>
            <pc:docMk/>
            <pc:sldMk cId="527583589" sldId="10673"/>
            <ac:spMk id="10" creationId="{7D012A47-FC1D-41E8-B374-B16BF6D0811F}"/>
          </ac:spMkLst>
        </pc:spChg>
        <pc:spChg chg="add del mod">
          <ac:chgData name="Burke, Bridget Ann" userId="S::baburke_partners.org#ext#@devupconforg2.onmicrosoft.com::4d5467ec-f206-4f57-b96e-58de5c412bcb" providerId="AD" clId="Web-{5A988D8B-4C23-4245-8209-4574B7E5265F}" dt="2021-05-16T14:27:25.186" v="24"/>
          <ac:spMkLst>
            <pc:docMk/>
            <pc:sldMk cId="527583589" sldId="10673"/>
            <ac:spMk id="14" creationId="{B479DDC7-28EF-4A61-9637-27C877CE3D60}"/>
          </ac:spMkLst>
        </pc:spChg>
        <pc:spChg chg="add mod">
          <ac:chgData name="Burke, Bridget Ann" userId="S::baburke_partners.org#ext#@devupconforg2.onmicrosoft.com::4d5467ec-f206-4f57-b96e-58de5c412bcb" providerId="AD" clId="Web-{5A988D8B-4C23-4245-8209-4574B7E5265F}" dt="2021-05-16T14:28:32.797" v="40" actId="20577"/>
          <ac:spMkLst>
            <pc:docMk/>
            <pc:sldMk cId="527583589" sldId="10673"/>
            <ac:spMk id="16" creationId="{B6CCC739-0C8D-42D8-B610-F42C4A2A8936}"/>
          </ac:spMkLst>
        </pc:spChg>
        <pc:picChg chg="add mod">
          <ac:chgData name="Burke, Bridget Ann" userId="S::baburke_partners.org#ext#@devupconforg2.onmicrosoft.com::4d5467ec-f206-4f57-b96e-58de5c412bcb" providerId="AD" clId="Web-{5A988D8B-4C23-4245-8209-4574B7E5265F}" dt="2021-05-16T14:28:22.438" v="35" actId="1076"/>
          <ac:picMkLst>
            <pc:docMk/>
            <pc:sldMk cId="527583589" sldId="10673"/>
            <ac:picMk id="13" creationId="{C8669FA5-721E-474F-B735-80CA6656CE7D}"/>
          </ac:picMkLst>
        </pc:picChg>
        <pc:picChg chg="add mod">
          <ac:chgData name="Burke, Bridget Ann" userId="S::baburke_partners.org#ext#@devupconforg2.onmicrosoft.com::4d5467ec-f206-4f57-b96e-58de5c412bcb" providerId="AD" clId="Web-{5A988D8B-4C23-4245-8209-4574B7E5265F}" dt="2021-05-16T14:29:19.142" v="47" actId="1076"/>
          <ac:picMkLst>
            <pc:docMk/>
            <pc:sldMk cId="527583589" sldId="10673"/>
            <ac:picMk id="18" creationId="{99D697F2-B67A-4362-963C-4C621DA93F40}"/>
          </ac:picMkLst>
        </pc:picChg>
        <pc:picChg chg="add mod">
          <ac:chgData name="Burke, Bridget Ann" userId="S::baburke_partners.org#ext#@devupconforg2.onmicrosoft.com::4d5467ec-f206-4f57-b96e-58de5c412bcb" providerId="AD" clId="Web-{5A988D8B-4C23-4245-8209-4574B7E5265F}" dt="2021-05-16T14:29:33.361" v="51" actId="1076"/>
          <ac:picMkLst>
            <pc:docMk/>
            <pc:sldMk cId="527583589" sldId="10673"/>
            <ac:picMk id="20" creationId="{F800AB09-D66D-4379-944A-039C34B0FEEF}"/>
          </ac:picMkLst>
        </pc:picChg>
      </pc:sldChg>
    </pc:docChg>
  </pc:docChgLst>
  <pc:docChgLst>
    <pc:chgData name="Burke, Bridget Ann" userId="S::baburke_partners.org#ext#@devupconforg2.onmicrosoft.com::4d5467ec-f206-4f57-b96e-58de5c412bcb" providerId="AD" clId="Web-{9075986F-0F29-49D0-970E-266CBB479015}"/>
    <pc:docChg chg="addSld delSld modSld sldOrd">
      <pc:chgData name="Burke, Bridget Ann" userId="S::baburke_partners.org#ext#@devupconforg2.onmicrosoft.com::4d5467ec-f206-4f57-b96e-58de5c412bcb" providerId="AD" clId="Web-{9075986F-0F29-49D0-970E-266CBB479015}" dt="2021-05-16T06:25:51.489" v="1737"/>
      <pc:docMkLst>
        <pc:docMk/>
      </pc:docMkLst>
      <pc:sldChg chg="modSp del modNotes">
        <pc:chgData name="Burke, Bridget Ann" userId="S::baburke_partners.org#ext#@devupconforg2.onmicrosoft.com::4d5467ec-f206-4f57-b96e-58de5c412bcb" providerId="AD" clId="Web-{9075986F-0F29-49D0-970E-266CBB479015}" dt="2021-05-16T05:58:36.758" v="1315"/>
        <pc:sldMkLst>
          <pc:docMk/>
          <pc:sldMk cId="1994951010" sldId="257"/>
        </pc:sldMkLst>
        <pc:spChg chg="mod">
          <ac:chgData name="Burke, Bridget Ann" userId="S::baburke_partners.org#ext#@devupconforg2.onmicrosoft.com::4d5467ec-f206-4f57-b96e-58de5c412bcb" providerId="AD" clId="Web-{9075986F-0F29-49D0-970E-266CBB479015}" dt="2021-05-16T05:01:26.379" v="947" actId="20577"/>
          <ac:spMkLst>
            <pc:docMk/>
            <pc:sldMk cId="1994951010" sldId="257"/>
            <ac:spMk id="3" creationId="{A6DFBF48-2021-4396-8128-76B1DE44E8DA}"/>
          </ac:spMkLst>
        </pc:spChg>
        <pc:spChg chg="mod">
          <ac:chgData name="Burke, Bridget Ann" userId="S::baburke_partners.org#ext#@devupconforg2.onmicrosoft.com::4d5467ec-f206-4f57-b96e-58de5c412bcb" providerId="AD" clId="Web-{9075986F-0F29-49D0-970E-266CBB479015}" dt="2021-05-16T05:42:55.179" v="1122" actId="1076"/>
          <ac:spMkLst>
            <pc:docMk/>
            <pc:sldMk cId="1994951010" sldId="257"/>
            <ac:spMk id="8" creationId="{42D3AAC8-7E2C-4310-86A4-783D3EF27087}"/>
          </ac:spMkLst>
        </pc:spChg>
      </pc:sldChg>
      <pc:sldChg chg="del">
        <pc:chgData name="Burke, Bridget Ann" userId="S::baburke_partners.org#ext#@devupconforg2.onmicrosoft.com::4d5467ec-f206-4f57-b96e-58de5c412bcb" providerId="AD" clId="Web-{9075986F-0F29-49D0-970E-266CBB479015}" dt="2021-05-16T06:25:41.864" v="1722"/>
        <pc:sldMkLst>
          <pc:docMk/>
          <pc:sldMk cId="608815595" sldId="10620"/>
        </pc:sldMkLst>
      </pc:sldChg>
      <pc:sldChg chg="modSp del">
        <pc:chgData name="Burke, Bridget Ann" userId="S::baburke_partners.org#ext#@devupconforg2.onmicrosoft.com::4d5467ec-f206-4f57-b96e-58de5c412bcb" providerId="AD" clId="Web-{9075986F-0F29-49D0-970E-266CBB479015}" dt="2021-05-16T04:14:55.037" v="109"/>
        <pc:sldMkLst>
          <pc:docMk/>
          <pc:sldMk cId="2923519757" sldId="10639"/>
        </pc:sldMkLst>
        <pc:spChg chg="mod">
          <ac:chgData name="Burke, Bridget Ann" userId="S::baburke_partners.org#ext#@devupconforg2.onmicrosoft.com::4d5467ec-f206-4f57-b96e-58de5c412bcb" providerId="AD" clId="Web-{9075986F-0F29-49D0-970E-266CBB479015}" dt="2021-05-16T04:12:37.580" v="3" actId="20577"/>
          <ac:spMkLst>
            <pc:docMk/>
            <pc:sldMk cId="2923519757" sldId="10639"/>
            <ac:spMk id="3" creationId="{AF920A36-6268-D741-BC1E-A42544A29176}"/>
          </ac:spMkLst>
        </pc:spChg>
      </pc:sldChg>
      <pc:sldChg chg="del">
        <pc:chgData name="Burke, Bridget Ann" userId="S::baburke_partners.org#ext#@devupconforg2.onmicrosoft.com::4d5467ec-f206-4f57-b96e-58de5c412bcb" providerId="AD" clId="Web-{9075986F-0F29-49D0-970E-266CBB479015}" dt="2021-05-16T06:09:45.800" v="1447"/>
        <pc:sldMkLst>
          <pc:docMk/>
          <pc:sldMk cId="588449215" sldId="10648"/>
        </pc:sldMkLst>
      </pc:sldChg>
      <pc:sldChg chg="delSp del">
        <pc:chgData name="Burke, Bridget Ann" userId="S::baburke_partners.org#ext#@devupconforg2.onmicrosoft.com::4d5467ec-f206-4f57-b96e-58de5c412bcb" providerId="AD" clId="Web-{9075986F-0F29-49D0-970E-266CBB479015}" dt="2021-05-16T04:44:53.798" v="895"/>
        <pc:sldMkLst>
          <pc:docMk/>
          <pc:sldMk cId="2538331858" sldId="10649"/>
        </pc:sldMkLst>
        <pc:picChg chg="del">
          <ac:chgData name="Burke, Bridget Ann" userId="S::baburke_partners.org#ext#@devupconforg2.onmicrosoft.com::4d5467ec-f206-4f57-b96e-58de5c412bcb" providerId="AD" clId="Web-{9075986F-0F29-49D0-970E-266CBB479015}" dt="2021-05-16T04:44:51.874" v="894"/>
          <ac:picMkLst>
            <pc:docMk/>
            <pc:sldMk cId="2538331858" sldId="10649"/>
            <ac:picMk id="4" creationId="{47DD236A-BF46-40EC-8D94-20320E13B6D5}"/>
          </ac:picMkLst>
        </pc:picChg>
      </pc:sldChg>
      <pc:sldChg chg="modNotes">
        <pc:chgData name="Burke, Bridget Ann" userId="S::baburke_partners.org#ext#@devupconforg2.onmicrosoft.com::4d5467ec-f206-4f57-b96e-58de5c412bcb" providerId="AD" clId="Web-{9075986F-0F29-49D0-970E-266CBB479015}" dt="2021-05-16T04:31:37.572" v="734"/>
        <pc:sldMkLst>
          <pc:docMk/>
          <pc:sldMk cId="407024204" sldId="10650"/>
        </pc:sldMkLst>
      </pc:sldChg>
      <pc:sldChg chg="delSp modSp">
        <pc:chgData name="Burke, Bridget Ann" userId="S::baburke_partners.org#ext#@devupconforg2.onmicrosoft.com::4d5467ec-f206-4f57-b96e-58de5c412bcb" providerId="AD" clId="Web-{9075986F-0F29-49D0-970E-266CBB479015}" dt="2021-05-16T04:12:06.049" v="2" actId="1076"/>
        <pc:sldMkLst>
          <pc:docMk/>
          <pc:sldMk cId="434432259" sldId="10652"/>
        </pc:sldMkLst>
        <pc:picChg chg="del">
          <ac:chgData name="Burke, Bridget Ann" userId="S::baburke_partners.org#ext#@devupconforg2.onmicrosoft.com::4d5467ec-f206-4f57-b96e-58de5c412bcb" providerId="AD" clId="Web-{9075986F-0F29-49D0-970E-266CBB479015}" dt="2021-05-16T04:12:01.049" v="1"/>
          <ac:picMkLst>
            <pc:docMk/>
            <pc:sldMk cId="434432259" sldId="10652"/>
            <ac:picMk id="6" creationId="{5E9EDFBC-F491-41ED-BD29-43B4A26D9D04}"/>
          </ac:picMkLst>
        </pc:picChg>
        <pc:picChg chg="del">
          <ac:chgData name="Burke, Bridget Ann" userId="S::baburke_partners.org#ext#@devupconforg2.onmicrosoft.com::4d5467ec-f206-4f57-b96e-58de5c412bcb" providerId="AD" clId="Web-{9075986F-0F29-49D0-970E-266CBB479015}" dt="2021-05-16T04:12:00.095" v="0"/>
          <ac:picMkLst>
            <pc:docMk/>
            <pc:sldMk cId="434432259" sldId="10652"/>
            <ac:picMk id="7" creationId="{3EC41816-E16B-4FB8-A426-6DEDF1D96875}"/>
          </ac:picMkLst>
        </pc:picChg>
        <pc:picChg chg="mod">
          <ac:chgData name="Burke, Bridget Ann" userId="S::baburke_partners.org#ext#@devupconforg2.onmicrosoft.com::4d5467ec-f206-4f57-b96e-58de5c412bcb" providerId="AD" clId="Web-{9075986F-0F29-49D0-970E-266CBB479015}" dt="2021-05-16T04:12:06.049" v="2" actId="1076"/>
          <ac:picMkLst>
            <pc:docMk/>
            <pc:sldMk cId="434432259" sldId="10652"/>
            <ac:picMk id="29" creationId="{49364E7E-B771-4142-93EE-CA15FE071983}"/>
          </ac:picMkLst>
        </pc:picChg>
      </pc:sldChg>
      <pc:sldChg chg="modNotes">
        <pc:chgData name="Burke, Bridget Ann" userId="S::baburke_partners.org#ext#@devupconforg2.onmicrosoft.com::4d5467ec-f206-4f57-b96e-58de5c412bcb" providerId="AD" clId="Web-{9075986F-0F29-49D0-970E-266CBB479015}" dt="2021-05-16T05:56:36.178" v="1312"/>
        <pc:sldMkLst>
          <pc:docMk/>
          <pc:sldMk cId="742075365" sldId="10655"/>
        </pc:sldMkLst>
      </pc:sldChg>
      <pc:sldChg chg="ord">
        <pc:chgData name="Burke, Bridget Ann" userId="S::baburke_partners.org#ext#@devupconforg2.onmicrosoft.com::4d5467ec-f206-4f57-b96e-58de5c412bcb" providerId="AD" clId="Web-{9075986F-0F29-49D0-970E-266CBB479015}" dt="2021-05-16T06:07:40.001" v="1392"/>
        <pc:sldMkLst>
          <pc:docMk/>
          <pc:sldMk cId="1693742995" sldId="10657"/>
        </pc:sldMkLst>
      </pc:sldChg>
      <pc:sldChg chg="modNotes">
        <pc:chgData name="Burke, Bridget Ann" userId="S::baburke_partners.org#ext#@devupconforg2.onmicrosoft.com::4d5467ec-f206-4f57-b96e-58de5c412bcb" providerId="AD" clId="Web-{9075986F-0F29-49D0-970E-266CBB479015}" dt="2021-05-16T06:08:20.518" v="1394"/>
        <pc:sldMkLst>
          <pc:docMk/>
          <pc:sldMk cId="912749104" sldId="10658"/>
        </pc:sldMkLst>
      </pc:sldChg>
      <pc:sldChg chg="addSp modSp new">
        <pc:chgData name="Burke, Bridget Ann" userId="S::baburke_partners.org#ext#@devupconforg2.onmicrosoft.com::4d5467ec-f206-4f57-b96e-58de5c412bcb" providerId="AD" clId="Web-{9075986F-0F29-49D0-970E-266CBB479015}" dt="2021-05-16T04:22:20.763" v="211" actId="1076"/>
        <pc:sldMkLst>
          <pc:docMk/>
          <pc:sldMk cId="1255046097" sldId="10659"/>
        </pc:sldMkLst>
        <pc:spChg chg="mod">
          <ac:chgData name="Burke, Bridget Ann" userId="S::baburke_partners.org#ext#@devupconforg2.onmicrosoft.com::4d5467ec-f206-4f57-b96e-58de5c412bcb" providerId="AD" clId="Web-{9075986F-0F29-49D0-970E-266CBB479015}" dt="2021-05-16T04:19:49.573" v="143" actId="1076"/>
          <ac:spMkLst>
            <pc:docMk/>
            <pc:sldMk cId="1255046097" sldId="10659"/>
            <ac:spMk id="2" creationId="{B69F317D-F7D7-40B6-AACB-798D1DDC72E7}"/>
          </ac:spMkLst>
        </pc:spChg>
        <pc:spChg chg="mod">
          <ac:chgData name="Burke, Bridget Ann" userId="S::baburke_partners.org#ext#@devupconforg2.onmicrosoft.com::4d5467ec-f206-4f57-b96e-58de5c412bcb" providerId="AD" clId="Web-{9075986F-0F29-49D0-970E-266CBB479015}" dt="2021-05-16T04:19:57.901" v="144" actId="1076"/>
          <ac:spMkLst>
            <pc:docMk/>
            <pc:sldMk cId="1255046097" sldId="10659"/>
            <ac:spMk id="3" creationId="{1333C377-943B-4362-9F63-89CDC4669F0C}"/>
          </ac:spMkLst>
        </pc:spChg>
        <pc:spChg chg="mod">
          <ac:chgData name="Burke, Bridget Ann" userId="S::baburke_partners.org#ext#@devupconforg2.onmicrosoft.com::4d5467ec-f206-4f57-b96e-58de5c412bcb" providerId="AD" clId="Web-{9075986F-0F29-49D0-970E-266CBB479015}" dt="2021-05-16T04:22:20.763" v="211" actId="1076"/>
          <ac:spMkLst>
            <pc:docMk/>
            <pc:sldMk cId="1255046097" sldId="10659"/>
            <ac:spMk id="4" creationId="{A05A83D5-8DD2-439D-BEF4-4EC1DEE5B5FD}"/>
          </ac:spMkLst>
        </pc:spChg>
        <pc:spChg chg="mod">
          <ac:chgData name="Burke, Bridget Ann" userId="S::baburke_partners.org#ext#@devupconforg2.onmicrosoft.com::4d5467ec-f206-4f57-b96e-58de5c412bcb" providerId="AD" clId="Web-{9075986F-0F29-49D0-970E-266CBB479015}" dt="2021-05-16T04:15:42.115" v="117" actId="1076"/>
          <ac:spMkLst>
            <pc:docMk/>
            <pc:sldMk cId="1255046097" sldId="10659"/>
            <ac:spMk id="5" creationId="{3850107E-EDDD-41C5-99D7-3074E3514B48}"/>
          </ac:spMkLst>
        </pc:spChg>
        <pc:spChg chg="mod">
          <ac:chgData name="Burke, Bridget Ann" userId="S::baburke_partners.org#ext#@devupconforg2.onmicrosoft.com::4d5467ec-f206-4f57-b96e-58de5c412bcb" providerId="AD" clId="Web-{9075986F-0F29-49D0-970E-266CBB479015}" dt="2021-05-16T04:16:32.023" v="123" actId="1076"/>
          <ac:spMkLst>
            <pc:docMk/>
            <pc:sldMk cId="1255046097" sldId="10659"/>
            <ac:spMk id="6" creationId="{02B3BF1F-9EE1-4424-BB26-AC0210BA66C9}"/>
          </ac:spMkLst>
        </pc:spChg>
        <pc:spChg chg="mod">
          <ac:chgData name="Burke, Bridget Ann" userId="S::baburke_partners.org#ext#@devupconforg2.onmicrosoft.com::4d5467ec-f206-4f57-b96e-58de5c412bcb" providerId="AD" clId="Web-{9075986F-0F29-49D0-970E-266CBB479015}" dt="2021-05-16T04:22:16.450" v="210" actId="20577"/>
          <ac:spMkLst>
            <pc:docMk/>
            <pc:sldMk cId="1255046097" sldId="10659"/>
            <ac:spMk id="7" creationId="{B2FE5AB4-3B7F-4F53-B8D3-364C07920CC3}"/>
          </ac:spMkLst>
        </pc:spChg>
        <pc:spChg chg="mod">
          <ac:chgData name="Burke, Bridget Ann" userId="S::baburke_partners.org#ext#@devupconforg2.onmicrosoft.com::4d5467ec-f206-4f57-b96e-58de5c412bcb" providerId="AD" clId="Web-{9075986F-0F29-49D0-970E-266CBB479015}" dt="2021-05-16T04:16:02.163" v="120" actId="14100"/>
          <ac:spMkLst>
            <pc:docMk/>
            <pc:sldMk cId="1255046097" sldId="10659"/>
            <ac:spMk id="10" creationId="{403CC995-29C9-43E9-955F-2B11F878BDC7}"/>
          </ac:spMkLst>
        </pc:spChg>
        <pc:picChg chg="add mod">
          <ac:chgData name="Burke, Bridget Ann" userId="S::baburke_partners.org#ext#@devupconforg2.onmicrosoft.com::4d5467ec-f206-4f57-b96e-58de5c412bcb" providerId="AD" clId="Web-{9075986F-0F29-49D0-970E-266CBB479015}" dt="2021-05-16T04:19:43.026" v="142" actId="1076"/>
          <ac:picMkLst>
            <pc:docMk/>
            <pc:sldMk cId="1255046097" sldId="10659"/>
            <ac:picMk id="12" creationId="{E07F0CC7-72C9-438F-BB74-4452A3D9E675}"/>
          </ac:picMkLst>
        </pc:picChg>
      </pc:sldChg>
      <pc:sldChg chg="new del">
        <pc:chgData name="Burke, Bridget Ann" userId="S::baburke_partners.org#ext#@devupconforg2.onmicrosoft.com::4d5467ec-f206-4f57-b96e-58de5c412bcb" providerId="AD" clId="Web-{9075986F-0F29-49D0-970E-266CBB479015}" dt="2021-05-16T04:33:24.671" v="736"/>
        <pc:sldMkLst>
          <pc:docMk/>
          <pc:sldMk cId="249014449" sldId="10660"/>
        </pc:sldMkLst>
      </pc:sldChg>
      <pc:sldChg chg="addSp modSp new modNotes">
        <pc:chgData name="Burke, Bridget Ann" userId="S::baburke_partners.org#ext#@devupconforg2.onmicrosoft.com::4d5467ec-f206-4f57-b96e-58de5c412bcb" providerId="AD" clId="Web-{9075986F-0F29-49D0-970E-266CBB479015}" dt="2021-05-16T04:45:11.268" v="920"/>
        <pc:sldMkLst>
          <pc:docMk/>
          <pc:sldMk cId="379124632" sldId="10660"/>
        </pc:sldMkLst>
        <pc:spChg chg="mod">
          <ac:chgData name="Burke, Bridget Ann" userId="S::baburke_partners.org#ext#@devupconforg2.onmicrosoft.com::4d5467ec-f206-4f57-b96e-58de5c412bcb" providerId="AD" clId="Web-{9075986F-0F29-49D0-970E-266CBB479015}" dt="2021-05-16T04:33:41.421" v="742" actId="20577"/>
          <ac:spMkLst>
            <pc:docMk/>
            <pc:sldMk cId="379124632" sldId="10660"/>
            <ac:spMk id="2" creationId="{E03FFC12-9CF8-4A09-B6C1-A9840C4E19DB}"/>
          </ac:spMkLst>
        </pc:spChg>
        <pc:spChg chg="mod">
          <ac:chgData name="Burke, Bridget Ann" userId="S::baburke_partners.org#ext#@devupconforg2.onmicrosoft.com::4d5467ec-f206-4f57-b96e-58de5c412bcb" providerId="AD" clId="Web-{9075986F-0F29-49D0-970E-266CBB479015}" dt="2021-05-16T04:36:44.769" v="889" actId="20577"/>
          <ac:spMkLst>
            <pc:docMk/>
            <pc:sldMk cId="379124632" sldId="10660"/>
            <ac:spMk id="3" creationId="{63B266FD-B6D7-41F1-A304-46C0F65614E1}"/>
          </ac:spMkLst>
        </pc:spChg>
        <pc:picChg chg="add mod">
          <ac:chgData name="Burke, Bridget Ann" userId="S::baburke_partners.org#ext#@devupconforg2.onmicrosoft.com::4d5467ec-f206-4f57-b96e-58de5c412bcb" providerId="AD" clId="Web-{9075986F-0F29-49D0-970E-266CBB479015}" dt="2021-05-16T04:44:58.032" v="897" actId="1076"/>
          <ac:picMkLst>
            <pc:docMk/>
            <pc:sldMk cId="379124632" sldId="10660"/>
            <ac:picMk id="4" creationId="{A65F7B16-843B-4EDC-A695-A82EF62460AA}"/>
          </ac:picMkLst>
        </pc:picChg>
      </pc:sldChg>
      <pc:sldChg chg="addSp delSp modSp new ord modNotes">
        <pc:chgData name="Burke, Bridget Ann" userId="S::baburke_partners.org#ext#@devupconforg2.onmicrosoft.com::4d5467ec-f206-4f57-b96e-58de5c412bcb" providerId="AD" clId="Web-{9075986F-0F29-49D0-970E-266CBB479015}" dt="2021-05-16T05:52:26.767" v="1283"/>
        <pc:sldMkLst>
          <pc:docMk/>
          <pc:sldMk cId="2073116568" sldId="10661"/>
        </pc:sldMkLst>
        <pc:spChg chg="del mod">
          <ac:chgData name="Burke, Bridget Ann" userId="S::baburke_partners.org#ext#@devupconforg2.onmicrosoft.com::4d5467ec-f206-4f57-b96e-58de5c412bcb" providerId="AD" clId="Web-{9075986F-0F29-49D0-970E-266CBB479015}" dt="2021-05-16T05:18:14.517" v="1006"/>
          <ac:spMkLst>
            <pc:docMk/>
            <pc:sldMk cId="2073116568" sldId="10661"/>
            <ac:spMk id="2" creationId="{6C4B523B-D8EB-442C-8231-F79F22482C9F}"/>
          </ac:spMkLst>
        </pc:spChg>
        <pc:spChg chg="del">
          <ac:chgData name="Burke, Bridget Ann" userId="S::baburke_partners.org#ext#@devupconforg2.onmicrosoft.com::4d5467ec-f206-4f57-b96e-58de5c412bcb" providerId="AD" clId="Web-{9075986F-0F29-49D0-970E-266CBB479015}" dt="2021-05-16T04:53:06.699" v="929"/>
          <ac:spMkLst>
            <pc:docMk/>
            <pc:sldMk cId="2073116568" sldId="10661"/>
            <ac:spMk id="3" creationId="{22564B42-2E0F-4C4E-A187-3D50351977D7}"/>
          </ac:spMkLst>
        </pc:spChg>
        <pc:spChg chg="del">
          <ac:chgData name="Burke, Bridget Ann" userId="S::baburke_partners.org#ext#@devupconforg2.onmicrosoft.com::4d5467ec-f206-4f57-b96e-58de5c412bcb" providerId="AD" clId="Web-{9075986F-0F29-49D0-970E-266CBB479015}" dt="2021-05-16T05:04:14.983" v="951"/>
          <ac:spMkLst>
            <pc:docMk/>
            <pc:sldMk cId="2073116568" sldId="10661"/>
            <ac:spMk id="4" creationId="{B252549F-342D-4381-89C2-13D92C708D70}"/>
          </ac:spMkLst>
        </pc:spChg>
        <pc:spChg chg="add del mod">
          <ac:chgData name="Burke, Bridget Ann" userId="S::baburke_partners.org#ext#@devupconforg2.onmicrosoft.com::4d5467ec-f206-4f57-b96e-58de5c412bcb" providerId="AD" clId="Web-{9075986F-0F29-49D0-970E-266CBB479015}" dt="2021-05-16T04:54:50.247" v="936"/>
          <ac:spMkLst>
            <pc:docMk/>
            <pc:sldMk cId="2073116568" sldId="10661"/>
            <ac:spMk id="7" creationId="{B2BAC950-233E-42EA-8C82-3C23CE78F704}"/>
          </ac:spMkLst>
        </pc:spChg>
        <pc:spChg chg="add del mod">
          <ac:chgData name="Burke, Bridget Ann" userId="S::baburke_partners.org#ext#@devupconforg2.onmicrosoft.com::4d5467ec-f206-4f57-b96e-58de5c412bcb" providerId="AD" clId="Web-{9075986F-0F29-49D0-970E-266CBB479015}" dt="2021-05-16T04:56:07.452" v="938"/>
          <ac:spMkLst>
            <pc:docMk/>
            <pc:sldMk cId="2073116568" sldId="10661"/>
            <ac:spMk id="10" creationId="{778EAD55-114A-40F4-B166-1B44EEFB79F7}"/>
          </ac:spMkLst>
        </pc:spChg>
        <pc:spChg chg="add mod">
          <ac:chgData name="Burke, Bridget Ann" userId="S::baburke_partners.org#ext#@devupconforg2.onmicrosoft.com::4d5467ec-f206-4f57-b96e-58de5c412bcb" providerId="AD" clId="Web-{9075986F-0F29-49D0-970E-266CBB479015}" dt="2021-05-16T05:17:24.642" v="998" actId="20577"/>
          <ac:spMkLst>
            <pc:docMk/>
            <pc:sldMk cId="2073116568" sldId="10661"/>
            <ac:spMk id="13" creationId="{C153115E-CC21-45A4-8A40-AC932B434B48}"/>
          </ac:spMkLst>
        </pc:spChg>
        <pc:spChg chg="add del mod">
          <ac:chgData name="Burke, Bridget Ann" userId="S::baburke_partners.org#ext#@devupconforg2.onmicrosoft.com::4d5467ec-f206-4f57-b96e-58de5c412bcb" providerId="AD" clId="Web-{9075986F-0F29-49D0-970E-266CBB479015}" dt="2021-05-16T05:04:25.108" v="954"/>
          <ac:spMkLst>
            <pc:docMk/>
            <pc:sldMk cId="2073116568" sldId="10661"/>
            <ac:spMk id="14" creationId="{44EF1377-0E3E-47F7-8332-D46151CB4B65}"/>
          </ac:spMkLst>
        </pc:spChg>
        <pc:spChg chg="add mod">
          <ac:chgData name="Burke, Bridget Ann" userId="S::baburke_partners.org#ext#@devupconforg2.onmicrosoft.com::4d5467ec-f206-4f57-b96e-58de5c412bcb" providerId="AD" clId="Web-{9075986F-0F29-49D0-970E-266CBB479015}" dt="2021-05-16T05:05:14.250" v="964" actId="20577"/>
          <ac:spMkLst>
            <pc:docMk/>
            <pc:sldMk cId="2073116568" sldId="10661"/>
            <ac:spMk id="15" creationId="{D47F1325-7952-427D-847C-10A952C1CD0E}"/>
          </ac:spMkLst>
        </pc:spChg>
        <pc:spChg chg="add del mod">
          <ac:chgData name="Burke, Bridget Ann" userId="S::baburke_partners.org#ext#@devupconforg2.onmicrosoft.com::4d5467ec-f206-4f57-b96e-58de5c412bcb" providerId="AD" clId="Web-{9075986F-0F29-49D0-970E-266CBB479015}" dt="2021-05-16T05:18:27.815" v="1008"/>
          <ac:spMkLst>
            <pc:docMk/>
            <pc:sldMk cId="2073116568" sldId="10661"/>
            <ac:spMk id="18" creationId="{7A5920B0-FA68-46B8-87EF-96751063333B}"/>
          </ac:spMkLst>
        </pc:spChg>
        <pc:spChg chg="add del mod">
          <ac:chgData name="Burke, Bridget Ann" userId="S::baburke_partners.org#ext#@devupconforg2.onmicrosoft.com::4d5467ec-f206-4f57-b96e-58de5c412bcb" providerId="AD" clId="Web-{9075986F-0F29-49D0-970E-266CBB479015}" dt="2021-05-16T05:29:43.639" v="1106"/>
          <ac:spMkLst>
            <pc:docMk/>
            <pc:sldMk cId="2073116568" sldId="10661"/>
            <ac:spMk id="20" creationId="{86049B1C-E2A2-4343-A531-30D3B097BB43}"/>
          </ac:spMkLst>
        </pc:spChg>
        <pc:spChg chg="add del">
          <ac:chgData name="Burke, Bridget Ann" userId="S::baburke_partners.org#ext#@devupconforg2.onmicrosoft.com::4d5467ec-f206-4f57-b96e-58de5c412bcb" providerId="AD" clId="Web-{9075986F-0F29-49D0-970E-266CBB479015}" dt="2021-05-16T05:23:09.836" v="1091"/>
          <ac:spMkLst>
            <pc:docMk/>
            <pc:sldMk cId="2073116568" sldId="10661"/>
            <ac:spMk id="21" creationId="{776BC9E3-A0C0-4F98-9E27-78817D8713BA}"/>
          </ac:spMkLst>
        </pc:spChg>
        <pc:picChg chg="add del mod ord modCrop">
          <ac:chgData name="Burke, Bridget Ann" userId="S::baburke_partners.org#ext#@devupconforg2.onmicrosoft.com::4d5467ec-f206-4f57-b96e-58de5c412bcb" providerId="AD" clId="Web-{9075986F-0F29-49D0-970E-266CBB479015}" dt="2021-05-16T04:54:38.310" v="935"/>
          <ac:picMkLst>
            <pc:docMk/>
            <pc:sldMk cId="2073116568" sldId="10661"/>
            <ac:picMk id="5" creationId="{C0EBE18E-CF99-45D9-A441-03259887AB55}"/>
          </ac:picMkLst>
        </pc:picChg>
        <pc:picChg chg="add del mod ord">
          <ac:chgData name="Burke, Bridget Ann" userId="S::baburke_partners.org#ext#@devupconforg2.onmicrosoft.com::4d5467ec-f206-4f57-b96e-58de5c412bcb" providerId="AD" clId="Web-{9075986F-0F29-49D0-970E-266CBB479015}" dt="2021-05-16T04:54:59.935" v="937"/>
          <ac:picMkLst>
            <pc:docMk/>
            <pc:sldMk cId="2073116568" sldId="10661"/>
            <ac:picMk id="8" creationId="{BEF3A1AA-3A45-45F0-93C9-2AC21B197389}"/>
          </ac:picMkLst>
        </pc:picChg>
        <pc:picChg chg="add del mod ord">
          <ac:chgData name="Burke, Bridget Ann" userId="S::baburke_partners.org#ext#@devupconforg2.onmicrosoft.com::4d5467ec-f206-4f57-b96e-58de5c412bcb" providerId="AD" clId="Web-{9075986F-0F29-49D0-970E-266CBB479015}" dt="2021-05-16T04:56:10.202" v="939"/>
          <ac:picMkLst>
            <pc:docMk/>
            <pc:sldMk cId="2073116568" sldId="10661"/>
            <ac:picMk id="11" creationId="{F92D3CDD-D9D1-48B1-B7CC-DD9388023657}"/>
          </ac:picMkLst>
        </pc:picChg>
        <pc:picChg chg="add mod modCrop">
          <ac:chgData name="Burke, Bridget Ann" userId="S::baburke_partners.org#ext#@devupconforg2.onmicrosoft.com::4d5467ec-f206-4f57-b96e-58de5c412bcb" providerId="AD" clId="Web-{9075986F-0F29-49D0-970E-266CBB479015}" dt="2021-05-16T05:30:19.999" v="1113" actId="1076"/>
          <ac:picMkLst>
            <pc:docMk/>
            <pc:sldMk cId="2073116568" sldId="10661"/>
            <ac:picMk id="16" creationId="{F19E4E00-8322-4F15-83E1-1EAF565F14C7}"/>
          </ac:picMkLst>
        </pc:picChg>
        <pc:picChg chg="add del mod">
          <ac:chgData name="Burke, Bridget Ann" userId="S::baburke_partners.org#ext#@devupconforg2.onmicrosoft.com::4d5467ec-f206-4f57-b96e-58de5c412bcb" providerId="AD" clId="Web-{9075986F-0F29-49D0-970E-266CBB479015}" dt="2021-05-16T05:29:40.373" v="1105"/>
          <ac:picMkLst>
            <pc:docMk/>
            <pc:sldMk cId="2073116568" sldId="10661"/>
            <ac:picMk id="19" creationId="{CDD506E6-E9E7-4A71-A407-4F6905628650}"/>
          </ac:picMkLst>
        </pc:picChg>
        <pc:picChg chg="add mod">
          <ac:chgData name="Burke, Bridget Ann" userId="S::baburke_partners.org#ext#@devupconforg2.onmicrosoft.com::4d5467ec-f206-4f57-b96e-58de5c412bcb" providerId="AD" clId="Web-{9075986F-0F29-49D0-970E-266CBB479015}" dt="2021-05-16T05:30:17.733" v="1112" actId="1076"/>
          <ac:picMkLst>
            <pc:docMk/>
            <pc:sldMk cId="2073116568" sldId="10661"/>
            <ac:picMk id="22" creationId="{E19D5192-BB7C-4F4D-A883-471BF99F3EAF}"/>
          </ac:picMkLst>
        </pc:picChg>
      </pc:sldChg>
      <pc:sldChg chg="add del">
        <pc:chgData name="Burke, Bridget Ann" userId="S::baburke_partners.org#ext#@devupconforg2.onmicrosoft.com::4d5467ec-f206-4f57-b96e-58de5c412bcb" providerId="AD" clId="Web-{9075986F-0F29-49D0-970E-266CBB479015}" dt="2021-05-16T04:58:23.267" v="941"/>
        <pc:sldMkLst>
          <pc:docMk/>
          <pc:sldMk cId="2631282095" sldId="10662"/>
        </pc:sldMkLst>
      </pc:sldChg>
      <pc:sldChg chg="modSp new">
        <pc:chgData name="Burke, Bridget Ann" userId="S::baburke_partners.org#ext#@devupconforg2.onmicrosoft.com::4d5467ec-f206-4f57-b96e-58de5c412bcb" providerId="AD" clId="Web-{9075986F-0F29-49D0-970E-266CBB479015}" dt="2021-05-16T05:06:20.626" v="996" actId="20577"/>
        <pc:sldMkLst>
          <pc:docMk/>
          <pc:sldMk cId="3283128048" sldId="10662"/>
        </pc:sldMkLst>
        <pc:spChg chg="mod">
          <ac:chgData name="Burke, Bridget Ann" userId="S::baburke_partners.org#ext#@devupconforg2.onmicrosoft.com::4d5467ec-f206-4f57-b96e-58de5c412bcb" providerId="AD" clId="Web-{9075986F-0F29-49D0-970E-266CBB479015}" dt="2021-05-16T05:06:03.797" v="993" actId="20577"/>
          <ac:spMkLst>
            <pc:docMk/>
            <pc:sldMk cId="3283128048" sldId="10662"/>
            <ac:spMk id="2" creationId="{561F2FC6-4243-4D74-9476-CD9EC8740400}"/>
          </ac:spMkLst>
        </pc:spChg>
        <pc:spChg chg="mod">
          <ac:chgData name="Burke, Bridget Ann" userId="S::baburke_partners.org#ext#@devupconforg2.onmicrosoft.com::4d5467ec-f206-4f57-b96e-58de5c412bcb" providerId="AD" clId="Web-{9075986F-0F29-49D0-970E-266CBB479015}" dt="2021-05-16T05:06:20.626" v="996" actId="20577"/>
          <ac:spMkLst>
            <pc:docMk/>
            <pc:sldMk cId="3283128048" sldId="10662"/>
            <ac:spMk id="3" creationId="{F8F745B3-D600-4EF9-A308-FEE34A052EA5}"/>
          </ac:spMkLst>
        </pc:spChg>
      </pc:sldChg>
      <pc:sldChg chg="addSp delSp modSp new">
        <pc:chgData name="Burke, Bridget Ann" userId="S::baburke_partners.org#ext#@devupconforg2.onmicrosoft.com::4d5467ec-f206-4f57-b96e-58de5c412bcb" providerId="AD" clId="Web-{9075986F-0F29-49D0-970E-266CBB479015}" dt="2021-05-16T06:07:18.673" v="1391" actId="14100"/>
        <pc:sldMkLst>
          <pc:docMk/>
          <pc:sldMk cId="1279695994" sldId="10663"/>
        </pc:sldMkLst>
        <pc:spChg chg="del mod">
          <ac:chgData name="Burke, Bridget Ann" userId="S::baburke_partners.org#ext#@devupconforg2.onmicrosoft.com::4d5467ec-f206-4f57-b96e-58de5c412bcb" providerId="AD" clId="Web-{9075986F-0F29-49D0-970E-266CBB479015}" dt="2021-05-16T06:07:05.907" v="1387"/>
          <ac:spMkLst>
            <pc:docMk/>
            <pc:sldMk cId="1279695994" sldId="10663"/>
            <ac:spMk id="2" creationId="{781B2A09-413E-4CB5-A8C3-F2E5756FFC52}"/>
          </ac:spMkLst>
        </pc:spChg>
        <pc:spChg chg="del mod">
          <ac:chgData name="Burke, Bridget Ann" userId="S::baburke_partners.org#ext#@devupconforg2.onmicrosoft.com::4d5467ec-f206-4f57-b96e-58de5c412bcb" providerId="AD" clId="Web-{9075986F-0F29-49D0-970E-266CBB479015}" dt="2021-05-16T05:47:02.028" v="1165"/>
          <ac:spMkLst>
            <pc:docMk/>
            <pc:sldMk cId="1279695994" sldId="10663"/>
            <ac:spMk id="3" creationId="{4F963E1B-D9C2-4A79-BEDC-00B3F5B86EA4}"/>
          </ac:spMkLst>
        </pc:spChg>
        <pc:spChg chg="add mod">
          <ac:chgData name="Burke, Bridget Ann" userId="S::baburke_partners.org#ext#@devupconforg2.onmicrosoft.com::4d5467ec-f206-4f57-b96e-58de5c412bcb" providerId="AD" clId="Web-{9075986F-0F29-49D0-970E-266CBB479015}" dt="2021-05-16T06:07:18.673" v="1391" actId="14100"/>
          <ac:spMkLst>
            <pc:docMk/>
            <pc:sldMk cId="1279695994" sldId="10663"/>
            <ac:spMk id="8" creationId="{EEEF8CD5-7FE3-4F7B-8ABD-053DCA275C7F}"/>
          </ac:spMkLst>
        </pc:spChg>
        <pc:spChg chg="add mod">
          <ac:chgData name="Burke, Bridget Ann" userId="S::baburke_partners.org#ext#@devupconforg2.onmicrosoft.com::4d5467ec-f206-4f57-b96e-58de5c412bcb" providerId="AD" clId="Web-{9075986F-0F29-49D0-970E-266CBB479015}" dt="2021-05-16T06:07:13.064" v="1389" actId="1076"/>
          <ac:spMkLst>
            <pc:docMk/>
            <pc:sldMk cId="1279695994" sldId="10663"/>
            <ac:spMk id="9" creationId="{C6C890EA-0CD0-4BDA-85A3-27F708E15F83}"/>
          </ac:spMkLst>
        </pc:spChg>
        <pc:spChg chg="add mod">
          <ac:chgData name="Burke, Bridget Ann" userId="S::baburke_partners.org#ext#@devupconforg2.onmicrosoft.com::4d5467ec-f206-4f57-b96e-58de5c412bcb" providerId="AD" clId="Web-{9075986F-0F29-49D0-970E-266CBB479015}" dt="2021-05-16T05:54:18.675" v="1288" actId="20577"/>
          <ac:spMkLst>
            <pc:docMk/>
            <pc:sldMk cId="1279695994" sldId="10663"/>
            <ac:spMk id="10" creationId="{7CC2E78E-26BF-4F83-A26D-D3E9D188ABB8}"/>
          </ac:spMkLst>
        </pc:spChg>
        <pc:spChg chg="add mod">
          <ac:chgData name="Burke, Bridget Ann" userId="S::baburke_partners.org#ext#@devupconforg2.onmicrosoft.com::4d5467ec-f206-4f57-b96e-58de5c412bcb" providerId="AD" clId="Web-{9075986F-0F29-49D0-970E-266CBB479015}" dt="2021-05-16T06:07:05.907" v="1387"/>
          <ac:spMkLst>
            <pc:docMk/>
            <pc:sldMk cId="1279695994" sldId="10663"/>
            <ac:spMk id="12" creationId="{49A57FEF-F930-4436-B6E2-A54F2974A142}"/>
          </ac:spMkLst>
        </pc:spChg>
        <pc:picChg chg="add del mod">
          <ac:chgData name="Burke, Bridget Ann" userId="S::baburke_partners.org#ext#@devupconforg2.onmicrosoft.com::4d5467ec-f206-4f57-b96e-58de5c412bcb" providerId="AD" clId="Web-{9075986F-0F29-49D0-970E-266CBB479015}" dt="2021-05-16T05:46:40.512" v="1164"/>
          <ac:picMkLst>
            <pc:docMk/>
            <pc:sldMk cId="1279695994" sldId="10663"/>
            <ac:picMk id="5" creationId="{9B370987-2749-426B-92E2-7F6E3F544DF4}"/>
          </ac:picMkLst>
        </pc:picChg>
        <pc:picChg chg="add mod ord">
          <ac:chgData name="Burke, Bridget Ann" userId="S::baburke_partners.org#ext#@devupconforg2.onmicrosoft.com::4d5467ec-f206-4f57-b96e-58de5c412bcb" providerId="AD" clId="Web-{9075986F-0F29-49D0-970E-266CBB479015}" dt="2021-05-16T06:07:09.157" v="1388" actId="1076"/>
          <ac:picMkLst>
            <pc:docMk/>
            <pc:sldMk cId="1279695994" sldId="10663"/>
            <ac:picMk id="6" creationId="{AEC2BD45-6558-4CB0-B912-BC1B7975E3C4}"/>
          </ac:picMkLst>
        </pc:picChg>
        <pc:cxnChg chg="add del mod">
          <ac:chgData name="Burke, Bridget Ann" userId="S::baburke_partners.org#ext#@devupconforg2.onmicrosoft.com::4d5467ec-f206-4f57-b96e-58de5c412bcb" providerId="AD" clId="Web-{9075986F-0F29-49D0-970E-266CBB479015}" dt="2021-05-16T05:48:09.763" v="1173"/>
          <ac:cxnSpMkLst>
            <pc:docMk/>
            <pc:sldMk cId="1279695994" sldId="10663"/>
            <ac:cxnSpMk id="7" creationId="{0EB668A8-2D32-48F2-8D4A-AC08B8D66064}"/>
          </ac:cxnSpMkLst>
        </pc:cxnChg>
      </pc:sldChg>
      <pc:sldChg chg="addSp delSp modSp add replId modNotes">
        <pc:chgData name="Burke, Bridget Ann" userId="S::baburke_partners.org#ext#@devupconforg2.onmicrosoft.com::4d5467ec-f206-4f57-b96e-58de5c412bcb" providerId="AD" clId="Web-{9075986F-0F29-49D0-970E-266CBB479015}" dt="2021-05-16T05:59:18.118" v="1317"/>
        <pc:sldMkLst>
          <pc:docMk/>
          <pc:sldMk cId="2181800379" sldId="10664"/>
        </pc:sldMkLst>
        <pc:spChg chg="add del mod">
          <ac:chgData name="Burke, Bridget Ann" userId="S::baburke_partners.org#ext#@devupconforg2.onmicrosoft.com::4d5467ec-f206-4f57-b96e-58de5c412bcb" providerId="AD" clId="Web-{9075986F-0F29-49D0-970E-266CBB479015}" dt="2021-05-16T05:54:59.989" v="1291"/>
          <ac:spMkLst>
            <pc:docMk/>
            <pc:sldMk cId="2181800379" sldId="10664"/>
            <ac:spMk id="5" creationId="{6667D0C7-B9FA-4A5F-9CD2-BE94EAF16896}"/>
          </ac:spMkLst>
        </pc:spChg>
        <pc:spChg chg="add mod">
          <ac:chgData name="Burke, Bridget Ann" userId="S::baburke_partners.org#ext#@devupconforg2.onmicrosoft.com::4d5467ec-f206-4f57-b96e-58de5c412bcb" providerId="AD" clId="Web-{9075986F-0F29-49D0-970E-266CBB479015}" dt="2021-05-16T05:55:35.708" v="1302" actId="20577"/>
          <ac:spMkLst>
            <pc:docMk/>
            <pc:sldMk cId="2181800379" sldId="10664"/>
            <ac:spMk id="7" creationId="{9F560CDC-8744-4B74-AFC9-6D820660709E}"/>
          </ac:spMkLst>
        </pc:spChg>
        <pc:spChg chg="del">
          <ac:chgData name="Burke, Bridget Ann" userId="S::baburke_partners.org#ext#@devupconforg2.onmicrosoft.com::4d5467ec-f206-4f57-b96e-58de5c412bcb" providerId="AD" clId="Web-{9075986F-0F29-49D0-970E-266CBB479015}" dt="2021-05-16T05:55:10.770" v="1294"/>
          <ac:spMkLst>
            <pc:docMk/>
            <pc:sldMk cId="2181800379" sldId="10664"/>
            <ac:spMk id="8" creationId="{EEEF8CD5-7FE3-4F7B-8ABD-053DCA275C7F}"/>
          </ac:spMkLst>
        </pc:spChg>
        <pc:spChg chg="del mod">
          <ac:chgData name="Burke, Bridget Ann" userId="S::baburke_partners.org#ext#@devupconforg2.onmicrosoft.com::4d5467ec-f206-4f57-b96e-58de5c412bcb" providerId="AD" clId="Web-{9075986F-0F29-49D0-970E-266CBB479015}" dt="2021-05-16T05:55:06.786" v="1293"/>
          <ac:spMkLst>
            <pc:docMk/>
            <pc:sldMk cId="2181800379" sldId="10664"/>
            <ac:spMk id="9" creationId="{C6C890EA-0CD0-4BDA-85A3-27F708E15F83}"/>
          </ac:spMkLst>
        </pc:spChg>
        <pc:picChg chg="del">
          <ac:chgData name="Burke, Bridget Ann" userId="S::baburke_partners.org#ext#@devupconforg2.onmicrosoft.com::4d5467ec-f206-4f57-b96e-58de5c412bcb" providerId="AD" clId="Web-{9075986F-0F29-49D0-970E-266CBB479015}" dt="2021-05-16T05:54:52.770" v="1290"/>
          <ac:picMkLst>
            <pc:docMk/>
            <pc:sldMk cId="2181800379" sldId="10664"/>
            <ac:picMk id="6" creationId="{AEC2BD45-6558-4CB0-B912-BC1B7975E3C4}"/>
          </ac:picMkLst>
        </pc:picChg>
      </pc:sldChg>
      <pc:sldChg chg="add del replId">
        <pc:chgData name="Burke, Bridget Ann" userId="S::baburke_partners.org#ext#@devupconforg2.onmicrosoft.com::4d5467ec-f206-4f57-b96e-58de5c412bcb" providerId="AD" clId="Web-{9075986F-0F29-49D0-970E-266CBB479015}" dt="2021-05-16T05:55:18.770" v="1296"/>
        <pc:sldMkLst>
          <pc:docMk/>
          <pc:sldMk cId="187433691" sldId="10665"/>
        </pc:sldMkLst>
      </pc:sldChg>
      <pc:sldChg chg="addSp delSp modSp new modNotes">
        <pc:chgData name="Burke, Bridget Ann" userId="S::baburke_partners.org#ext#@devupconforg2.onmicrosoft.com::4d5467ec-f206-4f57-b96e-58de5c412bcb" providerId="AD" clId="Web-{9075986F-0F29-49D0-970E-266CBB479015}" dt="2021-05-16T06:10:06.474" v="1449" actId="20577"/>
        <pc:sldMkLst>
          <pc:docMk/>
          <pc:sldMk cId="2619960579" sldId="10665"/>
        </pc:sldMkLst>
        <pc:spChg chg="mod">
          <ac:chgData name="Burke, Bridget Ann" userId="S::baburke_partners.org#ext#@devupconforg2.onmicrosoft.com::4d5467ec-f206-4f57-b96e-58de5c412bcb" providerId="AD" clId="Web-{9075986F-0F29-49D0-970E-266CBB479015}" dt="2021-05-16T06:10:06.474" v="1449" actId="20577"/>
          <ac:spMkLst>
            <pc:docMk/>
            <pc:sldMk cId="2619960579" sldId="10665"/>
            <ac:spMk id="2" creationId="{404986D2-20EC-462E-B859-EE47E1510AA1}"/>
          </ac:spMkLst>
        </pc:spChg>
        <pc:spChg chg="del mod">
          <ac:chgData name="Burke, Bridget Ann" userId="S::baburke_partners.org#ext#@devupconforg2.onmicrosoft.com::4d5467ec-f206-4f57-b96e-58de5c412bcb" providerId="AD" clId="Web-{9075986F-0F29-49D0-970E-266CBB479015}" dt="2021-05-16T06:02:23.980" v="1366"/>
          <ac:spMkLst>
            <pc:docMk/>
            <pc:sldMk cId="2619960579" sldId="10665"/>
            <ac:spMk id="4" creationId="{BA698CD3-F919-4D57-BDF4-75CBF7C8E282}"/>
          </ac:spMkLst>
        </pc:spChg>
        <pc:spChg chg="add del">
          <ac:chgData name="Burke, Bridget Ann" userId="S::baburke_partners.org#ext#@devupconforg2.onmicrosoft.com::4d5467ec-f206-4f57-b96e-58de5c412bcb" providerId="AD" clId="Web-{9075986F-0F29-49D0-970E-266CBB479015}" dt="2021-05-16T06:00:06.197" v="1320"/>
          <ac:spMkLst>
            <pc:docMk/>
            <pc:sldMk cId="2619960579" sldId="10665"/>
            <ac:spMk id="5" creationId="{FF926AFC-11D5-4475-B996-4BF121029FCC}"/>
          </ac:spMkLst>
        </pc:spChg>
        <pc:spChg chg="add mod ord">
          <ac:chgData name="Burke, Bridget Ann" userId="S::baburke_partners.org#ext#@devupconforg2.onmicrosoft.com::4d5467ec-f206-4f57-b96e-58de5c412bcb" providerId="AD" clId="Web-{9075986F-0F29-49D0-970E-266CBB479015}" dt="2021-05-16T06:02:45.684" v="1372" actId="20577"/>
          <ac:spMkLst>
            <pc:docMk/>
            <pc:sldMk cId="2619960579" sldId="10665"/>
            <ac:spMk id="6" creationId="{33FBC4C3-5621-4612-AF4C-F9B31C6E92D3}"/>
          </ac:spMkLst>
        </pc:spChg>
        <pc:spChg chg="add mod">
          <ac:chgData name="Burke, Bridget Ann" userId="S::baburke_partners.org#ext#@devupconforg2.onmicrosoft.com::4d5467ec-f206-4f57-b96e-58de5c412bcb" providerId="AD" clId="Web-{9075986F-0F29-49D0-970E-266CBB479015}" dt="2021-05-16T06:09:44.988" v="1446" actId="20577"/>
          <ac:spMkLst>
            <pc:docMk/>
            <pc:sldMk cId="2619960579" sldId="10665"/>
            <ac:spMk id="8" creationId="{0F76667B-7603-46C7-9CE2-A30863F74AC7}"/>
          </ac:spMkLst>
        </pc:spChg>
      </pc:sldChg>
      <pc:sldChg chg="modSp new">
        <pc:chgData name="Burke, Bridget Ann" userId="S::baburke_partners.org#ext#@devupconforg2.onmicrosoft.com::4d5467ec-f206-4f57-b96e-58de5c412bcb" providerId="AD" clId="Web-{9075986F-0F29-49D0-970E-266CBB479015}" dt="2021-05-16T06:10:25.927" v="1461" actId="20577"/>
        <pc:sldMkLst>
          <pc:docMk/>
          <pc:sldMk cId="3597555706" sldId="10666"/>
        </pc:sldMkLst>
        <pc:spChg chg="mod">
          <ac:chgData name="Burke, Bridget Ann" userId="S::baburke_partners.org#ext#@devupconforg2.onmicrosoft.com::4d5467ec-f206-4f57-b96e-58de5c412bcb" providerId="AD" clId="Web-{9075986F-0F29-49D0-970E-266CBB479015}" dt="2021-05-16T06:10:18.755" v="1453" actId="20577"/>
          <ac:spMkLst>
            <pc:docMk/>
            <pc:sldMk cId="3597555706" sldId="10666"/>
            <ac:spMk id="2" creationId="{4B9F9F4E-C353-49B8-86F3-ED4A3A01AD9F}"/>
          </ac:spMkLst>
        </pc:spChg>
        <pc:spChg chg="mod">
          <ac:chgData name="Burke, Bridget Ann" userId="S::baburke_partners.org#ext#@devupconforg2.onmicrosoft.com::4d5467ec-f206-4f57-b96e-58de5c412bcb" providerId="AD" clId="Web-{9075986F-0F29-49D0-970E-266CBB479015}" dt="2021-05-16T06:10:25.927" v="1461" actId="20577"/>
          <ac:spMkLst>
            <pc:docMk/>
            <pc:sldMk cId="3597555706" sldId="10666"/>
            <ac:spMk id="4" creationId="{E616FEA5-4CFA-4A32-9E65-55E4FBAEA87E}"/>
          </ac:spMkLst>
        </pc:spChg>
      </pc:sldChg>
      <pc:sldChg chg="addSp delSp modSp new">
        <pc:chgData name="Burke, Bridget Ann" userId="S::baburke_partners.org#ext#@devupconforg2.onmicrosoft.com::4d5467ec-f206-4f57-b96e-58de5c412bcb" providerId="AD" clId="Web-{9075986F-0F29-49D0-970E-266CBB479015}" dt="2021-05-16T06:16:17.193" v="1578" actId="14100"/>
        <pc:sldMkLst>
          <pc:docMk/>
          <pc:sldMk cId="2074510794" sldId="10667"/>
        </pc:sldMkLst>
        <pc:spChg chg="mod">
          <ac:chgData name="Burke, Bridget Ann" userId="S::baburke_partners.org#ext#@devupconforg2.onmicrosoft.com::4d5467ec-f206-4f57-b96e-58de5c412bcb" providerId="AD" clId="Web-{9075986F-0F29-49D0-970E-266CBB479015}" dt="2021-05-16T06:13:09.808" v="1511" actId="20577"/>
          <ac:spMkLst>
            <pc:docMk/>
            <pc:sldMk cId="2074510794" sldId="10667"/>
            <ac:spMk id="2" creationId="{7E739D55-FA7A-4748-B655-D5F95EB65E8F}"/>
          </ac:spMkLst>
        </pc:spChg>
        <pc:spChg chg="add del mod">
          <ac:chgData name="Burke, Bridget Ann" userId="S::baburke_partners.org#ext#@devupconforg2.onmicrosoft.com::4d5467ec-f206-4f57-b96e-58de5c412bcb" providerId="AD" clId="Web-{9075986F-0F29-49D0-970E-266CBB479015}" dt="2021-05-16T06:15:50.552" v="1574" actId="20577"/>
          <ac:spMkLst>
            <pc:docMk/>
            <pc:sldMk cId="2074510794" sldId="10667"/>
            <ac:spMk id="3" creationId="{0EE6D2B5-9388-4837-AEFD-5A224FAD1C6B}"/>
          </ac:spMkLst>
        </pc:spChg>
        <pc:spChg chg="add mod">
          <ac:chgData name="Burke, Bridget Ann" userId="S::baburke_partners.org#ext#@devupconforg2.onmicrosoft.com::4d5467ec-f206-4f57-b96e-58de5c412bcb" providerId="AD" clId="Web-{9075986F-0F29-49D0-970E-266CBB479015}" dt="2021-05-16T06:16:17.193" v="1578" actId="14100"/>
          <ac:spMkLst>
            <pc:docMk/>
            <pc:sldMk cId="2074510794" sldId="10667"/>
            <ac:spMk id="13" creationId="{DF113506-2AE3-427B-A483-25BE3CEFA5D3}"/>
          </ac:spMkLst>
        </pc:spChg>
        <pc:graphicFrameChg chg="add del mod ord modGraphic">
          <ac:chgData name="Burke, Bridget Ann" userId="S::baburke_partners.org#ext#@devupconforg2.onmicrosoft.com::4d5467ec-f206-4f57-b96e-58de5c412bcb" providerId="AD" clId="Web-{9075986F-0F29-49D0-970E-266CBB479015}" dt="2021-05-16T06:13:32.918" v="1515"/>
          <ac:graphicFrameMkLst>
            <pc:docMk/>
            <pc:sldMk cId="2074510794" sldId="10667"/>
            <ac:graphicFrameMk id="5" creationId="{7E2FA6E1-A725-47E3-8A4D-EB3A8FEF6AF0}"/>
          </ac:graphicFrameMkLst>
        </pc:graphicFrameChg>
      </pc:sldChg>
      <pc:sldChg chg="addSp delSp modSp new ord modNotes">
        <pc:chgData name="Burke, Bridget Ann" userId="S::baburke_partners.org#ext#@devupconforg2.onmicrosoft.com::4d5467ec-f206-4f57-b96e-58de5c412bcb" providerId="AD" clId="Web-{9075986F-0F29-49D0-970E-266CBB479015}" dt="2021-05-16T06:25:51.489" v="1737"/>
        <pc:sldMkLst>
          <pc:docMk/>
          <pc:sldMk cId="2665064273" sldId="10668"/>
        </pc:sldMkLst>
        <pc:spChg chg="mod">
          <ac:chgData name="Burke, Bridget Ann" userId="S::baburke_partners.org#ext#@devupconforg2.onmicrosoft.com::4d5467ec-f206-4f57-b96e-58de5c412bcb" providerId="AD" clId="Web-{9075986F-0F29-49D0-970E-266CBB479015}" dt="2021-05-16T06:17:54.993" v="1596" actId="20577"/>
          <ac:spMkLst>
            <pc:docMk/>
            <pc:sldMk cId="2665064273" sldId="10668"/>
            <ac:spMk id="2" creationId="{427665A0-D5FC-4F36-9ADC-E0A6A08E44D3}"/>
          </ac:spMkLst>
        </pc:spChg>
        <pc:spChg chg="del mod">
          <ac:chgData name="Burke, Bridget Ann" userId="S::baburke_partners.org#ext#@devupconforg2.onmicrosoft.com::4d5467ec-f206-4f57-b96e-58de5c412bcb" providerId="AD" clId="Web-{9075986F-0F29-49D0-970E-266CBB479015}" dt="2021-05-16T06:18:39.056" v="1598"/>
          <ac:spMkLst>
            <pc:docMk/>
            <pc:sldMk cId="2665064273" sldId="10668"/>
            <ac:spMk id="3" creationId="{489480D2-0F69-4AE1-917B-07032504690A}"/>
          </ac:spMkLst>
        </pc:spChg>
        <pc:spChg chg="add del mod">
          <ac:chgData name="Burke, Bridget Ann" userId="S::baburke_partners.org#ext#@devupconforg2.onmicrosoft.com::4d5467ec-f206-4f57-b96e-58de5c412bcb" providerId="AD" clId="Web-{9075986F-0F29-49D0-970E-266CBB479015}" dt="2021-05-16T06:18:57.916" v="1603"/>
          <ac:spMkLst>
            <pc:docMk/>
            <pc:sldMk cId="2665064273" sldId="10668"/>
            <ac:spMk id="6" creationId="{BA026060-A248-4372-9DA4-4CF4DD008E1C}"/>
          </ac:spMkLst>
        </pc:spChg>
        <pc:spChg chg="add mod">
          <ac:chgData name="Burke, Bridget Ann" userId="S::baburke_partners.org#ext#@devupconforg2.onmicrosoft.com::4d5467ec-f206-4f57-b96e-58de5c412bcb" providerId="AD" clId="Web-{9075986F-0F29-49D0-970E-266CBB479015}" dt="2021-05-16T06:25:31.723" v="1719" actId="14100"/>
          <ac:spMkLst>
            <pc:docMk/>
            <pc:sldMk cId="2665064273" sldId="10668"/>
            <ac:spMk id="8" creationId="{82D419AD-FB77-42B7-9147-463FDF3A2908}"/>
          </ac:spMkLst>
        </pc:spChg>
        <pc:spChg chg="add del mod">
          <ac:chgData name="Burke, Bridget Ann" userId="S::baburke_partners.org#ext#@devupconforg2.onmicrosoft.com::4d5467ec-f206-4f57-b96e-58de5c412bcb" providerId="AD" clId="Web-{9075986F-0F29-49D0-970E-266CBB479015}" dt="2021-05-16T06:25:09.972" v="1716"/>
          <ac:spMkLst>
            <pc:docMk/>
            <pc:sldMk cId="2665064273" sldId="10668"/>
            <ac:spMk id="12" creationId="{74CF6812-2B3B-413D-9FB0-1B6A75FED537}"/>
          </ac:spMkLst>
        </pc:spChg>
        <pc:picChg chg="add del mod ord">
          <ac:chgData name="Burke, Bridget Ann" userId="S::baburke_partners.org#ext#@devupconforg2.onmicrosoft.com::4d5467ec-f206-4f57-b96e-58de5c412bcb" providerId="AD" clId="Web-{9075986F-0F29-49D0-970E-266CBB479015}" dt="2021-05-16T06:24:44.174" v="1710"/>
          <ac:picMkLst>
            <pc:docMk/>
            <pc:sldMk cId="2665064273" sldId="10668"/>
            <ac:picMk id="5" creationId="{979FE019-0F6E-40A6-BF7C-4AF8265D3B00}"/>
          </ac:picMkLst>
        </pc:picChg>
        <pc:picChg chg="add del mod">
          <ac:chgData name="Burke, Bridget Ann" userId="S::baburke_partners.org#ext#@devupconforg2.onmicrosoft.com::4d5467ec-f206-4f57-b96e-58de5c412bcb" providerId="AD" clId="Web-{9075986F-0F29-49D0-970E-266CBB479015}" dt="2021-05-16T06:20:02.885" v="1620"/>
          <ac:picMkLst>
            <pc:docMk/>
            <pc:sldMk cId="2665064273" sldId="10668"/>
            <ac:picMk id="9" creationId="{22DF7479-7942-4EA2-960E-B8AB2ACF08C4}"/>
          </ac:picMkLst>
        </pc:picChg>
        <pc:picChg chg="add mod">
          <ac:chgData name="Burke, Bridget Ann" userId="S::baburke_partners.org#ext#@devupconforg2.onmicrosoft.com::4d5467ec-f206-4f57-b96e-58de5c412bcb" providerId="AD" clId="Web-{9075986F-0F29-49D0-970E-266CBB479015}" dt="2021-05-16T06:25:35.254" v="1720" actId="1076"/>
          <ac:picMkLst>
            <pc:docMk/>
            <pc:sldMk cId="2665064273" sldId="10668"/>
            <ac:picMk id="10" creationId="{C01B875A-29D3-41EC-B01B-2CD701A79234}"/>
          </ac:picMkLst>
        </pc:picChg>
      </pc:sldChg>
      <pc:sldChg chg="add del replId">
        <pc:chgData name="Burke, Bridget Ann" userId="S::baburke_partners.org#ext#@devupconforg2.onmicrosoft.com::4d5467ec-f206-4f57-b96e-58de5c412bcb" providerId="AD" clId="Web-{9075986F-0F29-49D0-970E-266CBB479015}" dt="2021-05-16T06:19:08.806" v="1605"/>
        <pc:sldMkLst>
          <pc:docMk/>
          <pc:sldMk cId="3736449508" sldId="10669"/>
        </pc:sldMkLst>
      </pc:sldChg>
    </pc:docChg>
  </pc:docChgLst>
  <pc:docChgLst>
    <pc:chgData name="Marlissa Esquivel" userId="S::mpratt318_gmail.com#ext#@devupconforg2.onmicrosoft.com::a094623e-6a1f-483d-a65f-b2ef4e47493b" providerId="AD" clId="Web-{8931D526-1713-4286-9102-6964467EB835}"/>
    <pc:docChg chg="modSld">
      <pc:chgData name="Marlissa Esquivel" userId="S::mpratt318_gmail.com#ext#@devupconforg2.onmicrosoft.com::a094623e-6a1f-483d-a65f-b2ef4e47493b" providerId="AD" clId="Web-{8931D526-1713-4286-9102-6964467EB835}" dt="2021-05-16T14:03:12.558" v="20" actId="20577"/>
      <pc:docMkLst>
        <pc:docMk/>
      </pc:docMkLst>
      <pc:sldChg chg="modSp">
        <pc:chgData name="Marlissa Esquivel" userId="S::mpratt318_gmail.com#ext#@devupconforg2.onmicrosoft.com::a094623e-6a1f-483d-a65f-b2ef4e47493b" providerId="AD" clId="Web-{8931D526-1713-4286-9102-6964467EB835}" dt="2021-05-16T14:03:12.558" v="20" actId="20577"/>
        <pc:sldMkLst>
          <pc:docMk/>
          <pc:sldMk cId="379124632" sldId="10660"/>
        </pc:sldMkLst>
        <pc:spChg chg="mod">
          <ac:chgData name="Marlissa Esquivel" userId="S::mpratt318_gmail.com#ext#@devupconforg2.onmicrosoft.com::a094623e-6a1f-483d-a65f-b2ef4e47493b" providerId="AD" clId="Web-{8931D526-1713-4286-9102-6964467EB835}" dt="2021-05-16T14:03:12.558" v="20" actId="20577"/>
          <ac:spMkLst>
            <pc:docMk/>
            <pc:sldMk cId="379124632" sldId="10660"/>
            <ac:spMk id="3" creationId="{63B266FD-B6D7-41F1-A304-46C0F65614E1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E7ADC209-0DDA-4A4B-9C6D-28F08C153917}"/>
    <pc:docChg chg="delSld modSld">
      <pc:chgData name="Burke, Bridget Ann" userId="S::baburke_partners.org#ext#@devupconforg2.onmicrosoft.com::4d5467ec-f206-4f57-b96e-58de5c412bcb" providerId="AD" clId="Web-{E7ADC209-0DDA-4A4B-9C6D-28F08C153917}" dt="2021-05-15T22:10:30.301" v="95" actId="20577"/>
      <pc:docMkLst>
        <pc:docMk/>
      </pc:docMkLst>
      <pc:sldChg chg="del">
        <pc:chgData name="Burke, Bridget Ann" userId="S::baburke_partners.org#ext#@devupconforg2.onmicrosoft.com::4d5467ec-f206-4f57-b96e-58de5c412bcb" providerId="AD" clId="Web-{E7ADC209-0DDA-4A4B-9C6D-28F08C153917}" dt="2021-05-15T22:09:21.986" v="1"/>
        <pc:sldMkLst>
          <pc:docMk/>
          <pc:sldMk cId="1303094019" sldId="258"/>
        </pc:sldMkLst>
      </pc:sldChg>
      <pc:sldChg chg="modSp">
        <pc:chgData name="Burke, Bridget Ann" userId="S::baburke_partners.org#ext#@devupconforg2.onmicrosoft.com::4d5467ec-f206-4f57-b96e-58de5c412bcb" providerId="AD" clId="Web-{E7ADC209-0DDA-4A4B-9C6D-28F08C153917}" dt="2021-05-15T22:10:30.301" v="95" actId="20577"/>
        <pc:sldMkLst>
          <pc:docMk/>
          <pc:sldMk cId="2923519757" sldId="10639"/>
        </pc:sldMkLst>
        <pc:spChg chg="mod">
          <ac:chgData name="Burke, Bridget Ann" userId="S::baburke_partners.org#ext#@devupconforg2.onmicrosoft.com::4d5467ec-f206-4f57-b96e-58de5c412bcb" providerId="AD" clId="Web-{E7ADC209-0DDA-4A4B-9C6D-28F08C153917}" dt="2021-05-15T22:10:30.301" v="95" actId="20577"/>
          <ac:spMkLst>
            <pc:docMk/>
            <pc:sldMk cId="2923519757" sldId="10639"/>
            <ac:spMk id="2" creationId="{A1089C76-6155-F148-BDC5-642D36E838D0}"/>
          </ac:spMkLst>
        </pc:spChg>
      </pc:sldChg>
      <pc:sldChg chg="del">
        <pc:chgData name="Burke, Bridget Ann" userId="S::baburke_partners.org#ext#@devupconforg2.onmicrosoft.com::4d5467ec-f206-4f57-b96e-58de5c412bcb" providerId="AD" clId="Web-{E7ADC209-0DDA-4A4B-9C6D-28F08C153917}" dt="2021-05-15T22:09:16.627" v="0"/>
        <pc:sldMkLst>
          <pc:docMk/>
          <pc:sldMk cId="4215044874" sldId="10641"/>
        </pc:sldMkLst>
      </pc:sldChg>
    </pc:docChg>
  </pc:docChgLst>
  <pc:docChgLst>
    <pc:chgData name="Marlissa Esquivel" userId="S::mpratt318_gmail.com#ext#@devupconforg2.onmicrosoft.com::a094623e-6a1f-483d-a65f-b2ef4e47493b" providerId="AD" clId="Web-{57A1214F-8478-4514-8CC4-765974ACC72E}"/>
    <pc:docChg chg="modSld">
      <pc:chgData name="Marlissa Esquivel" userId="S::mpratt318_gmail.com#ext#@devupconforg2.onmicrosoft.com::a094623e-6a1f-483d-a65f-b2ef4e47493b" providerId="AD" clId="Web-{57A1214F-8478-4514-8CC4-765974ACC72E}" dt="2021-05-16T14:49:48.141" v="0" actId="20577"/>
      <pc:docMkLst>
        <pc:docMk/>
      </pc:docMkLst>
      <pc:sldChg chg="modSp">
        <pc:chgData name="Marlissa Esquivel" userId="S::mpratt318_gmail.com#ext#@devupconforg2.onmicrosoft.com::a094623e-6a1f-483d-a65f-b2ef4e47493b" providerId="AD" clId="Web-{57A1214F-8478-4514-8CC4-765974ACC72E}" dt="2021-05-16T14:49:48.141" v="0" actId="20577"/>
        <pc:sldMkLst>
          <pc:docMk/>
          <pc:sldMk cId="2619960579" sldId="10665"/>
        </pc:sldMkLst>
        <pc:spChg chg="mod">
          <ac:chgData name="Marlissa Esquivel" userId="S::mpratt318_gmail.com#ext#@devupconforg2.onmicrosoft.com::a094623e-6a1f-483d-a65f-b2ef4e47493b" providerId="AD" clId="Web-{57A1214F-8478-4514-8CC4-765974ACC72E}" dt="2021-05-16T14:49:48.141" v="0" actId="20577"/>
          <ac:spMkLst>
            <pc:docMk/>
            <pc:sldMk cId="2619960579" sldId="10665"/>
            <ac:spMk id="8" creationId="{0F76667B-7603-46C7-9CE2-A30863F74AC7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E2B0943D-16C2-4D44-876B-A52FE692D0A2}"/>
    <pc:docChg chg="modSld">
      <pc:chgData name="Burke, Bridget Ann" userId="S::baburke_partners.org#ext#@devupconforg2.onmicrosoft.com::4d5467ec-f206-4f57-b96e-58de5c412bcb" providerId="AD" clId="Web-{E2B0943D-16C2-4D44-876B-A52FE692D0A2}" dt="2021-05-16T14:11:22.122" v="16" actId="20577"/>
      <pc:docMkLst>
        <pc:docMk/>
      </pc:docMkLst>
      <pc:sldChg chg="modSp">
        <pc:chgData name="Burke, Bridget Ann" userId="S::baburke_partners.org#ext#@devupconforg2.onmicrosoft.com::4d5467ec-f206-4f57-b96e-58de5c412bcb" providerId="AD" clId="Web-{E2B0943D-16C2-4D44-876B-A52FE692D0A2}" dt="2021-05-16T14:11:22.122" v="16" actId="20577"/>
        <pc:sldMkLst>
          <pc:docMk/>
          <pc:sldMk cId="3165342717" sldId="10672"/>
        </pc:sldMkLst>
        <pc:spChg chg="mod">
          <ac:chgData name="Burke, Bridget Ann" userId="S::baburke_partners.org#ext#@devupconforg2.onmicrosoft.com::4d5467ec-f206-4f57-b96e-58de5c412bcb" providerId="AD" clId="Web-{E2B0943D-16C2-4D44-876B-A52FE692D0A2}" dt="2021-05-16T14:11:22.122" v="16" actId="20577"/>
          <ac:spMkLst>
            <pc:docMk/>
            <pc:sldMk cId="3165342717" sldId="10672"/>
            <ac:spMk id="6" creationId="{FA558006-CE21-4CAA-BA34-E742459457FA}"/>
          </ac:spMkLst>
        </pc:spChg>
        <pc:picChg chg="mod">
          <ac:chgData name="Burke, Bridget Ann" userId="S::baburke_partners.org#ext#@devupconforg2.onmicrosoft.com::4d5467ec-f206-4f57-b96e-58de5c412bcb" providerId="AD" clId="Web-{E2B0943D-16C2-4D44-876B-A52FE692D0A2}" dt="2021-05-16T14:10:56.418" v="13" actId="1076"/>
          <ac:picMkLst>
            <pc:docMk/>
            <pc:sldMk cId="3165342717" sldId="10672"/>
            <ac:picMk id="8" creationId="{481F19EA-47BF-490D-81B7-3F9E13C55CD4}"/>
          </ac:picMkLst>
        </pc:picChg>
        <pc:picChg chg="mod">
          <ac:chgData name="Burke, Bridget Ann" userId="S::baburke_partners.org#ext#@devupconforg2.onmicrosoft.com::4d5467ec-f206-4f57-b96e-58de5c412bcb" providerId="AD" clId="Web-{E2B0943D-16C2-4D44-876B-A52FE692D0A2}" dt="2021-05-16T14:10:54.715" v="12" actId="1076"/>
          <ac:picMkLst>
            <pc:docMk/>
            <pc:sldMk cId="3165342717" sldId="10672"/>
            <ac:picMk id="10" creationId="{33A11E3A-551A-4070-BA46-C4AA1AF347F9}"/>
          </ac:picMkLst>
        </pc:picChg>
      </pc:sldChg>
    </pc:docChg>
  </pc:docChgLst>
  <pc:docChgLst>
    <pc:chgData name="Marlissa Esquivel" userId="S::mpratt318_gmail.com#ext#@devupconforg2.onmicrosoft.com::a094623e-6a1f-483d-a65f-b2ef4e47493b" providerId="AD" clId="Web-{53918CE7-F2C2-4E50-AAD6-396CC4267D67}"/>
    <pc:docChg chg="modSld">
      <pc:chgData name="Marlissa Esquivel" userId="S::mpratt318_gmail.com#ext#@devupconforg2.onmicrosoft.com::a094623e-6a1f-483d-a65f-b2ef4e47493b" providerId="AD" clId="Web-{53918CE7-F2C2-4E50-AAD6-396CC4267D67}" dt="2021-05-16T12:45:50.448" v="111" actId="20577"/>
      <pc:docMkLst>
        <pc:docMk/>
      </pc:docMkLst>
      <pc:sldChg chg="addSp modSp">
        <pc:chgData name="Marlissa Esquivel" userId="S::mpratt318_gmail.com#ext#@devupconforg2.onmicrosoft.com::a094623e-6a1f-483d-a65f-b2ef4e47493b" providerId="AD" clId="Web-{53918CE7-F2C2-4E50-AAD6-396CC4267D67}" dt="2021-05-16T12:43:27.398" v="106" actId="20577"/>
        <pc:sldMkLst>
          <pc:docMk/>
          <pc:sldMk cId="1255046097" sldId="10659"/>
        </pc:sldMkLst>
        <pc:spChg chg="mod">
          <ac:chgData name="Marlissa Esquivel" userId="S::mpratt318_gmail.com#ext#@devupconforg2.onmicrosoft.com::a094623e-6a1f-483d-a65f-b2ef4e47493b" providerId="AD" clId="Web-{53918CE7-F2C2-4E50-AAD6-396CC4267D67}" dt="2021-05-16T12:42:52.944" v="100" actId="20577"/>
          <ac:spMkLst>
            <pc:docMk/>
            <pc:sldMk cId="1255046097" sldId="10659"/>
            <ac:spMk id="3" creationId="{1333C377-943B-4362-9F63-89CDC4669F0C}"/>
          </ac:spMkLst>
        </pc:spChg>
        <pc:spChg chg="mod">
          <ac:chgData name="Marlissa Esquivel" userId="S::mpratt318_gmail.com#ext#@devupconforg2.onmicrosoft.com::a094623e-6a1f-483d-a65f-b2ef4e47493b" providerId="AD" clId="Web-{53918CE7-F2C2-4E50-AAD6-396CC4267D67}" dt="2021-05-16T12:43:27.398" v="106" actId="20577"/>
          <ac:spMkLst>
            <pc:docMk/>
            <pc:sldMk cId="1255046097" sldId="10659"/>
            <ac:spMk id="6" creationId="{02B3BF1F-9EE1-4424-BB26-AC0210BA66C9}"/>
          </ac:spMkLst>
        </pc:spChg>
        <pc:spChg chg="mod">
          <ac:chgData name="Marlissa Esquivel" userId="S::mpratt318_gmail.com#ext#@devupconforg2.onmicrosoft.com::a094623e-6a1f-483d-a65f-b2ef4e47493b" providerId="AD" clId="Web-{53918CE7-F2C2-4E50-AAD6-396CC4267D67}" dt="2021-05-16T12:43:07.194" v="102" actId="1076"/>
          <ac:spMkLst>
            <pc:docMk/>
            <pc:sldMk cId="1255046097" sldId="10659"/>
            <ac:spMk id="9" creationId="{68E1CB5B-1BB7-468A-9962-FDA2F6271699}"/>
          </ac:spMkLst>
        </pc:spChg>
        <pc:picChg chg="add mod">
          <ac:chgData name="Marlissa Esquivel" userId="S::mpratt318_gmail.com#ext#@devupconforg2.onmicrosoft.com::a094623e-6a1f-483d-a65f-b2ef4e47493b" providerId="AD" clId="Web-{53918CE7-F2C2-4E50-AAD6-396CC4267D67}" dt="2021-05-16T12:42:42.584" v="97" actId="14100"/>
          <ac:picMkLst>
            <pc:docMk/>
            <pc:sldMk cId="1255046097" sldId="10659"/>
            <ac:picMk id="13" creationId="{DC1C3142-6C03-4076-B87F-CA8522CBB751}"/>
          </ac:picMkLst>
        </pc:picChg>
      </pc:sldChg>
      <pc:sldChg chg="modSp">
        <pc:chgData name="Marlissa Esquivel" userId="S::mpratt318_gmail.com#ext#@devupconforg2.onmicrosoft.com::a094623e-6a1f-483d-a65f-b2ef4e47493b" providerId="AD" clId="Web-{53918CE7-F2C2-4E50-AAD6-396CC4267D67}" dt="2021-05-16T12:45:50.448" v="111" actId="20577"/>
        <pc:sldMkLst>
          <pc:docMk/>
          <pc:sldMk cId="379124632" sldId="10660"/>
        </pc:sldMkLst>
        <pc:spChg chg="mod">
          <ac:chgData name="Marlissa Esquivel" userId="S::mpratt318_gmail.com#ext#@devupconforg2.onmicrosoft.com::a094623e-6a1f-483d-a65f-b2ef4e47493b" providerId="AD" clId="Web-{53918CE7-F2C2-4E50-AAD6-396CC4267D67}" dt="2021-05-16T12:45:50.448" v="111" actId="20577"/>
          <ac:spMkLst>
            <pc:docMk/>
            <pc:sldMk cId="379124632" sldId="10660"/>
            <ac:spMk id="3" creationId="{63B266FD-B6D7-41F1-A304-46C0F65614E1}"/>
          </ac:spMkLst>
        </pc:spChg>
      </pc:sldChg>
    </pc:docChg>
  </pc:docChgLst>
  <pc:docChgLst>
    <pc:chgData name="Marlissa Esquivel" userId="S::mpratt318_gmail.com#ext#@devupconforg2.onmicrosoft.com::a094623e-6a1f-483d-a65f-b2ef4e47493b" providerId="AD" clId="Web-{EF461DB2-18BB-4499-AC00-D5BAC42A271F}"/>
    <pc:docChg chg="modSld">
      <pc:chgData name="Marlissa Esquivel" userId="S::mpratt318_gmail.com#ext#@devupconforg2.onmicrosoft.com::a094623e-6a1f-483d-a65f-b2ef4e47493b" providerId="AD" clId="Web-{EF461DB2-18BB-4499-AC00-D5BAC42A271F}" dt="2021-05-16T14:59:19.961" v="8" actId="1076"/>
      <pc:docMkLst>
        <pc:docMk/>
      </pc:docMkLst>
      <pc:sldChg chg="modSp">
        <pc:chgData name="Marlissa Esquivel" userId="S::mpratt318_gmail.com#ext#@devupconforg2.onmicrosoft.com::a094623e-6a1f-483d-a65f-b2ef4e47493b" providerId="AD" clId="Web-{EF461DB2-18BB-4499-AC00-D5BAC42A271F}" dt="2021-05-16T14:58:36.507" v="0" actId="1076"/>
        <pc:sldMkLst>
          <pc:docMk/>
          <pc:sldMk cId="407024204" sldId="10650"/>
        </pc:sldMkLst>
        <pc:spChg chg="mod">
          <ac:chgData name="Marlissa Esquivel" userId="S::mpratt318_gmail.com#ext#@devupconforg2.onmicrosoft.com::a094623e-6a1f-483d-a65f-b2ef4e47493b" providerId="AD" clId="Web-{EF461DB2-18BB-4499-AC00-D5BAC42A271F}" dt="2021-05-16T14:58:36.507" v="0" actId="1076"/>
          <ac:spMkLst>
            <pc:docMk/>
            <pc:sldMk cId="407024204" sldId="10650"/>
            <ac:spMk id="2" creationId="{182395D6-7E3A-4B38-AF71-E5F0F69227A3}"/>
          </ac:spMkLst>
        </pc:spChg>
      </pc:sldChg>
      <pc:sldChg chg="modSp">
        <pc:chgData name="Marlissa Esquivel" userId="S::mpratt318_gmail.com#ext#@devupconforg2.onmicrosoft.com::a094623e-6a1f-483d-a65f-b2ef4e47493b" providerId="AD" clId="Web-{EF461DB2-18BB-4499-AC00-D5BAC42A271F}" dt="2021-05-16T14:59:09.320" v="6" actId="1076"/>
        <pc:sldMkLst>
          <pc:docMk/>
          <pc:sldMk cId="434432259" sldId="10652"/>
        </pc:sldMkLst>
        <pc:spChg chg="mod">
          <ac:chgData name="Marlissa Esquivel" userId="S::mpratt318_gmail.com#ext#@devupconforg2.onmicrosoft.com::a094623e-6a1f-483d-a65f-b2ef4e47493b" providerId="AD" clId="Web-{EF461DB2-18BB-4499-AC00-D5BAC42A271F}" dt="2021-05-16T14:59:09.320" v="6" actId="1076"/>
          <ac:spMkLst>
            <pc:docMk/>
            <pc:sldMk cId="434432259" sldId="10652"/>
            <ac:spMk id="2" creationId="{155080DF-A1A4-400C-889D-0EE5596C6D41}"/>
          </ac:spMkLst>
        </pc:spChg>
      </pc:sldChg>
      <pc:sldChg chg="modSp">
        <pc:chgData name="Marlissa Esquivel" userId="S::mpratt318_gmail.com#ext#@devupconforg2.onmicrosoft.com::a094623e-6a1f-483d-a65f-b2ef4e47493b" providerId="AD" clId="Web-{EF461DB2-18BB-4499-AC00-D5BAC42A271F}" dt="2021-05-16T14:59:19.961" v="8" actId="1076"/>
        <pc:sldMkLst>
          <pc:docMk/>
          <pc:sldMk cId="742075365" sldId="10655"/>
        </pc:sldMkLst>
        <pc:spChg chg="mod">
          <ac:chgData name="Marlissa Esquivel" userId="S::mpratt318_gmail.com#ext#@devupconforg2.onmicrosoft.com::a094623e-6a1f-483d-a65f-b2ef4e47493b" providerId="AD" clId="Web-{EF461DB2-18BB-4499-AC00-D5BAC42A271F}" dt="2021-05-16T14:59:19.961" v="8" actId="1076"/>
          <ac:spMkLst>
            <pc:docMk/>
            <pc:sldMk cId="742075365" sldId="10655"/>
            <ac:spMk id="4" creationId="{B1BC12CD-C99B-49BF-B5A4-8C4046C9E59D}"/>
          </ac:spMkLst>
        </pc:spChg>
      </pc:sldChg>
      <pc:sldChg chg="modSp">
        <pc:chgData name="Marlissa Esquivel" userId="S::mpratt318_gmail.com#ext#@devupconforg2.onmicrosoft.com::a094623e-6a1f-483d-a65f-b2ef4e47493b" providerId="AD" clId="Web-{EF461DB2-18BB-4499-AC00-D5BAC42A271F}" dt="2021-05-16T14:58:48.194" v="2" actId="1076"/>
        <pc:sldMkLst>
          <pc:docMk/>
          <pc:sldMk cId="1693742995" sldId="10657"/>
        </pc:sldMkLst>
        <pc:spChg chg="mod">
          <ac:chgData name="Marlissa Esquivel" userId="S::mpratt318_gmail.com#ext#@devupconforg2.onmicrosoft.com::a094623e-6a1f-483d-a65f-b2ef4e47493b" providerId="AD" clId="Web-{EF461DB2-18BB-4499-AC00-D5BAC42A271F}" dt="2021-05-16T14:58:48.194" v="2" actId="1076"/>
          <ac:spMkLst>
            <pc:docMk/>
            <pc:sldMk cId="1693742995" sldId="10657"/>
            <ac:spMk id="2" creationId="{9D2E9EC4-EF18-49A3-8791-BF368894B713}"/>
          </ac:spMkLst>
        </pc:spChg>
      </pc:sldChg>
      <pc:sldChg chg="modSp">
        <pc:chgData name="Marlissa Esquivel" userId="S::mpratt318_gmail.com#ext#@devupconforg2.onmicrosoft.com::a094623e-6a1f-483d-a65f-b2ef4e47493b" providerId="AD" clId="Web-{EF461DB2-18BB-4499-AC00-D5BAC42A271F}" dt="2021-05-16T14:58:43.288" v="1" actId="1076"/>
        <pc:sldMkLst>
          <pc:docMk/>
          <pc:sldMk cId="1279695994" sldId="10663"/>
        </pc:sldMkLst>
        <pc:spChg chg="mod">
          <ac:chgData name="Marlissa Esquivel" userId="S::mpratt318_gmail.com#ext#@devupconforg2.onmicrosoft.com::a094623e-6a1f-483d-a65f-b2ef4e47493b" providerId="AD" clId="Web-{EF461DB2-18BB-4499-AC00-D5BAC42A271F}" dt="2021-05-16T14:58:43.288" v="1" actId="1076"/>
          <ac:spMkLst>
            <pc:docMk/>
            <pc:sldMk cId="1279695994" sldId="10663"/>
            <ac:spMk id="9" creationId="{20171813-0A44-4C43-A9D8-6D01F688F12F}"/>
          </ac:spMkLst>
        </pc:spChg>
      </pc:sldChg>
      <pc:sldChg chg="modSp">
        <pc:chgData name="Marlissa Esquivel" userId="S::mpratt318_gmail.com#ext#@devupconforg2.onmicrosoft.com::a094623e-6a1f-483d-a65f-b2ef4e47493b" providerId="AD" clId="Web-{EF461DB2-18BB-4499-AC00-D5BAC42A271F}" dt="2021-05-16T14:58:52.695" v="3" actId="1076"/>
        <pc:sldMkLst>
          <pc:docMk/>
          <pc:sldMk cId="2619960579" sldId="10665"/>
        </pc:sldMkLst>
        <pc:spChg chg="mod">
          <ac:chgData name="Marlissa Esquivel" userId="S::mpratt318_gmail.com#ext#@devupconforg2.onmicrosoft.com::a094623e-6a1f-483d-a65f-b2ef4e47493b" providerId="AD" clId="Web-{EF461DB2-18BB-4499-AC00-D5BAC42A271F}" dt="2021-05-16T14:58:52.695" v="3" actId="1076"/>
          <ac:spMkLst>
            <pc:docMk/>
            <pc:sldMk cId="2619960579" sldId="10665"/>
            <ac:spMk id="4" creationId="{DE14A092-D763-4D74-BA91-EED3EB7F49A1}"/>
          </ac:spMkLst>
        </pc:spChg>
      </pc:sldChg>
      <pc:sldChg chg="modSp">
        <pc:chgData name="Marlissa Esquivel" userId="S::mpratt318_gmail.com#ext#@devupconforg2.onmicrosoft.com::a094623e-6a1f-483d-a65f-b2ef4e47493b" providerId="AD" clId="Web-{EF461DB2-18BB-4499-AC00-D5BAC42A271F}" dt="2021-05-16T14:58:57.351" v="4" actId="1076"/>
        <pc:sldMkLst>
          <pc:docMk/>
          <pc:sldMk cId="3597555706" sldId="10666"/>
        </pc:sldMkLst>
        <pc:spChg chg="mod">
          <ac:chgData name="Marlissa Esquivel" userId="S::mpratt318_gmail.com#ext#@devupconforg2.onmicrosoft.com::a094623e-6a1f-483d-a65f-b2ef4e47493b" providerId="AD" clId="Web-{EF461DB2-18BB-4499-AC00-D5BAC42A271F}" dt="2021-05-16T14:58:57.351" v="4" actId="1076"/>
          <ac:spMkLst>
            <pc:docMk/>
            <pc:sldMk cId="3597555706" sldId="10666"/>
            <ac:spMk id="6" creationId="{7341EC72-293A-4E48-875B-0C999F93C367}"/>
          </ac:spMkLst>
        </pc:spChg>
      </pc:sldChg>
      <pc:sldChg chg="modSp">
        <pc:chgData name="Marlissa Esquivel" userId="S::mpratt318_gmail.com#ext#@devupconforg2.onmicrosoft.com::a094623e-6a1f-483d-a65f-b2ef4e47493b" providerId="AD" clId="Web-{EF461DB2-18BB-4499-AC00-D5BAC42A271F}" dt="2021-05-16T14:59:15.789" v="7" actId="1076"/>
        <pc:sldMkLst>
          <pc:docMk/>
          <pc:sldMk cId="45473996" sldId="10671"/>
        </pc:sldMkLst>
        <pc:spChg chg="mod">
          <ac:chgData name="Marlissa Esquivel" userId="S::mpratt318_gmail.com#ext#@devupconforg2.onmicrosoft.com::a094623e-6a1f-483d-a65f-b2ef4e47493b" providerId="AD" clId="Web-{EF461DB2-18BB-4499-AC00-D5BAC42A271F}" dt="2021-05-16T14:59:15.789" v="7" actId="1076"/>
          <ac:spMkLst>
            <pc:docMk/>
            <pc:sldMk cId="45473996" sldId="10671"/>
            <ac:spMk id="3" creationId="{E052B2B9-DFA3-4FEA-BF1B-F7ABD5D0D5B2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766B4C5E-98D0-4BDE-8FFF-8EDD363F854B}"/>
    <pc:docChg chg="addSld delSld modSld">
      <pc:chgData name="Burke, Bridget Ann" userId="S::baburke_partners.org#ext#@devupconforg2.onmicrosoft.com::4d5467ec-f206-4f57-b96e-58de5c412bcb" providerId="AD" clId="Web-{766B4C5E-98D0-4BDE-8FFF-8EDD363F854B}" dt="2021-05-15T22:05:26.724" v="221" actId="20577"/>
      <pc:docMkLst>
        <pc:docMk/>
      </pc:docMkLst>
      <pc:sldChg chg="del">
        <pc:chgData name="Burke, Bridget Ann" userId="S::baburke_partners.org#ext#@devupconforg2.onmicrosoft.com::4d5467ec-f206-4f57-b96e-58de5c412bcb" providerId="AD" clId="Web-{766B4C5E-98D0-4BDE-8FFF-8EDD363F854B}" dt="2021-05-15T22:01:23.967" v="0"/>
        <pc:sldMkLst>
          <pc:docMk/>
          <pc:sldMk cId="2233709375" sldId="10627"/>
        </pc:sldMkLst>
      </pc:sldChg>
      <pc:sldChg chg="modSp new">
        <pc:chgData name="Burke, Bridget Ann" userId="S::baburke_partners.org#ext#@devupconforg2.onmicrosoft.com::4d5467ec-f206-4f57-b96e-58de5c412bcb" providerId="AD" clId="Web-{766B4C5E-98D0-4BDE-8FFF-8EDD363F854B}" dt="2021-05-15T22:05:26.724" v="221" actId="20577"/>
        <pc:sldMkLst>
          <pc:docMk/>
          <pc:sldMk cId="407024204" sldId="10650"/>
        </pc:sldMkLst>
        <pc:spChg chg="mod">
          <ac:chgData name="Burke, Bridget Ann" userId="S::baburke_partners.org#ext#@devupconforg2.onmicrosoft.com::4d5467ec-f206-4f57-b96e-58de5c412bcb" providerId="AD" clId="Web-{766B4C5E-98D0-4BDE-8FFF-8EDD363F854B}" dt="2021-05-15T22:05:26.724" v="221" actId="20577"/>
          <ac:spMkLst>
            <pc:docMk/>
            <pc:sldMk cId="407024204" sldId="10650"/>
            <ac:spMk id="2" creationId="{087FFAFD-D5C7-4346-BDE3-66207096A982}"/>
          </ac:spMkLst>
        </pc:spChg>
        <pc:spChg chg="mod">
          <ac:chgData name="Burke, Bridget Ann" userId="S::baburke_partners.org#ext#@devupconforg2.onmicrosoft.com::4d5467ec-f206-4f57-b96e-58de5c412bcb" providerId="AD" clId="Web-{766B4C5E-98D0-4BDE-8FFF-8EDD363F854B}" dt="2021-05-15T22:04:58.114" v="190" actId="20577"/>
          <ac:spMkLst>
            <pc:docMk/>
            <pc:sldMk cId="407024204" sldId="10650"/>
            <ac:spMk id="3" creationId="{4E64DC2D-EC42-41DA-840C-1F202C8DB53B}"/>
          </ac:spMkLst>
        </pc:spChg>
      </pc:sldChg>
    </pc:docChg>
  </pc:docChgLst>
  <pc:docChgLst>
    <pc:chgData name="Marlissa Esquivel" userId="S::mpratt318_gmail.com#ext#@devupconforg2.onmicrosoft.com::a094623e-6a1f-483d-a65f-b2ef4e47493b" providerId="AD" clId="Web-{CDD1C47F-4A47-4F47-B3B9-2B13D2933F80}"/>
    <pc:docChg chg="modSld">
      <pc:chgData name="Marlissa Esquivel" userId="S::mpratt318_gmail.com#ext#@devupconforg2.onmicrosoft.com::a094623e-6a1f-483d-a65f-b2ef4e47493b" providerId="AD" clId="Web-{CDD1C47F-4A47-4F47-B3B9-2B13D2933F80}" dt="2021-05-16T13:31:50.719" v="69"/>
      <pc:docMkLst>
        <pc:docMk/>
      </pc:docMkLst>
      <pc:sldChg chg="modSp">
        <pc:chgData name="Marlissa Esquivel" userId="S::mpratt318_gmail.com#ext#@devupconforg2.onmicrosoft.com::a094623e-6a1f-483d-a65f-b2ef4e47493b" providerId="AD" clId="Web-{CDD1C47F-4A47-4F47-B3B9-2B13D2933F80}" dt="2021-05-16T13:31:07.122" v="68" actId="20577"/>
        <pc:sldMkLst>
          <pc:docMk/>
          <pc:sldMk cId="434432259" sldId="10652"/>
        </pc:sldMkLst>
        <pc:spChg chg="mod">
          <ac:chgData name="Marlissa Esquivel" userId="S::mpratt318_gmail.com#ext#@devupconforg2.onmicrosoft.com::a094623e-6a1f-483d-a65f-b2ef4e47493b" providerId="AD" clId="Web-{CDD1C47F-4A47-4F47-B3B9-2B13D2933F80}" dt="2021-05-16T13:31:07.122" v="68" actId="20577"/>
          <ac:spMkLst>
            <pc:docMk/>
            <pc:sldMk cId="434432259" sldId="10652"/>
            <ac:spMk id="3" creationId="{F3AD0F6B-D435-4C34-A7F5-18D0B030F5D3}"/>
          </ac:spMkLst>
        </pc:spChg>
      </pc:sldChg>
      <pc:sldChg chg="modSp">
        <pc:chgData name="Marlissa Esquivel" userId="S::mpratt318_gmail.com#ext#@devupconforg2.onmicrosoft.com::a094623e-6a1f-483d-a65f-b2ef4e47493b" providerId="AD" clId="Web-{CDD1C47F-4A47-4F47-B3B9-2B13D2933F80}" dt="2021-05-16T13:24:54.879" v="63" actId="20577"/>
        <pc:sldMkLst>
          <pc:docMk/>
          <pc:sldMk cId="1693742995" sldId="10657"/>
        </pc:sldMkLst>
        <pc:spChg chg="mod">
          <ac:chgData name="Marlissa Esquivel" userId="S::mpratt318_gmail.com#ext#@devupconforg2.onmicrosoft.com::a094623e-6a1f-483d-a65f-b2ef4e47493b" providerId="AD" clId="Web-{CDD1C47F-4A47-4F47-B3B9-2B13D2933F80}" dt="2021-05-16T13:24:54.879" v="63" actId="20577"/>
          <ac:spMkLst>
            <pc:docMk/>
            <pc:sldMk cId="1693742995" sldId="10657"/>
            <ac:spMk id="3" creationId="{2B7CCE8B-256B-47FF-83C2-214191597619}"/>
          </ac:spMkLst>
        </pc:spChg>
      </pc:sldChg>
      <pc:sldChg chg="addSp modSp">
        <pc:chgData name="Marlissa Esquivel" userId="S::mpratt318_gmail.com#ext#@devupconforg2.onmicrosoft.com::a094623e-6a1f-483d-a65f-b2ef4e47493b" providerId="AD" clId="Web-{CDD1C47F-4A47-4F47-B3B9-2B13D2933F80}" dt="2021-05-16T13:22:21.802" v="23" actId="20577"/>
        <pc:sldMkLst>
          <pc:docMk/>
          <pc:sldMk cId="1279695994" sldId="10663"/>
        </pc:sldMkLst>
        <pc:spChg chg="add mod">
          <ac:chgData name="Marlissa Esquivel" userId="S::mpratt318_gmail.com#ext#@devupconforg2.onmicrosoft.com::a094623e-6a1f-483d-a65f-b2ef4e47493b" providerId="AD" clId="Web-{CDD1C47F-4A47-4F47-B3B9-2B13D2933F80}" dt="2021-05-16T13:22:21.802" v="23" actId="20577"/>
          <ac:spMkLst>
            <pc:docMk/>
            <pc:sldMk cId="1279695994" sldId="10663"/>
            <ac:spMk id="8" creationId="{6C91515D-E59A-4D31-805C-4CB301E43B3A}"/>
          </ac:spMkLst>
        </pc:spChg>
      </pc:sldChg>
      <pc:sldChg chg="modSp">
        <pc:chgData name="Marlissa Esquivel" userId="S::mpratt318_gmail.com#ext#@devupconforg2.onmicrosoft.com::a094623e-6a1f-483d-a65f-b2ef4e47493b" providerId="AD" clId="Web-{CDD1C47F-4A47-4F47-B3B9-2B13D2933F80}" dt="2021-05-16T13:26:08.758" v="65" actId="20577"/>
        <pc:sldMkLst>
          <pc:docMk/>
          <pc:sldMk cId="2619960579" sldId="10665"/>
        </pc:sldMkLst>
        <pc:spChg chg="mod">
          <ac:chgData name="Marlissa Esquivel" userId="S::mpratt318_gmail.com#ext#@devupconforg2.onmicrosoft.com::a094623e-6a1f-483d-a65f-b2ef4e47493b" providerId="AD" clId="Web-{CDD1C47F-4A47-4F47-B3B9-2B13D2933F80}" dt="2021-05-16T13:26:08.758" v="65" actId="20577"/>
          <ac:spMkLst>
            <pc:docMk/>
            <pc:sldMk cId="2619960579" sldId="10665"/>
            <ac:spMk id="6" creationId="{33FBC4C3-5621-4612-AF4C-F9B31C6E92D3}"/>
          </ac:spMkLst>
        </pc:spChg>
      </pc:sldChg>
      <pc:sldChg chg="modSp">
        <pc:chgData name="Marlissa Esquivel" userId="S::mpratt318_gmail.com#ext#@devupconforg2.onmicrosoft.com::a094623e-6a1f-483d-a65f-b2ef4e47493b" providerId="AD" clId="Web-{CDD1C47F-4A47-4F47-B3B9-2B13D2933F80}" dt="2021-05-16T13:31:50.719" v="69"/>
        <pc:sldMkLst>
          <pc:docMk/>
          <pc:sldMk cId="1110379911" sldId="10669"/>
        </pc:sldMkLst>
        <pc:spChg chg="mod">
          <ac:chgData name="Marlissa Esquivel" userId="S::mpratt318_gmail.com#ext#@devupconforg2.onmicrosoft.com::a094623e-6a1f-483d-a65f-b2ef4e47493b" providerId="AD" clId="Web-{CDD1C47F-4A47-4F47-B3B9-2B13D2933F80}" dt="2021-05-16T13:31:50.719" v="69"/>
          <ac:spMkLst>
            <pc:docMk/>
            <pc:sldMk cId="1110379911" sldId="10669"/>
            <ac:spMk id="10" creationId="{965D894B-EA09-49D7-819D-FCC49674B605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F769698D-A2E3-49ED-9C94-120E04B7AE2C}"/>
    <pc:docChg chg="addSld delSld modSld sldOrd">
      <pc:chgData name="Burke, Bridget Ann" userId="S::baburke_partners.org#ext#@devupconforg2.onmicrosoft.com::4d5467ec-f206-4f57-b96e-58de5c412bcb" providerId="AD" clId="Web-{F769698D-A2E3-49ED-9C94-120E04B7AE2C}" dt="2021-05-15T22:17:04.571" v="51" actId="20577"/>
      <pc:docMkLst>
        <pc:docMk/>
      </pc:docMkLst>
      <pc:sldChg chg="del">
        <pc:chgData name="Burke, Bridget Ann" userId="S::baburke_partners.org#ext#@devupconforg2.onmicrosoft.com::4d5467ec-f206-4f57-b96e-58de5c412bcb" providerId="AD" clId="Web-{F769698D-A2E3-49ED-9C94-120E04B7AE2C}" dt="2021-05-15T22:13:57.770" v="23"/>
        <pc:sldMkLst>
          <pc:docMk/>
          <pc:sldMk cId="0" sldId="265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57.770" v="22"/>
        <pc:sldMkLst>
          <pc:docMk/>
          <pc:sldMk cId="0" sldId="266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57.770" v="21"/>
        <pc:sldMkLst>
          <pc:docMk/>
          <pc:sldMk cId="0" sldId="270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23.645" v="7"/>
        <pc:sldMkLst>
          <pc:docMk/>
          <pc:sldMk cId="0" sldId="273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57.755" v="14"/>
        <pc:sldMkLst>
          <pc:docMk/>
          <pc:sldMk cId="0" sldId="275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57.770" v="15"/>
        <pc:sldMkLst>
          <pc:docMk/>
          <pc:sldMk cId="1596384258" sldId="311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57.770" v="24"/>
        <pc:sldMkLst>
          <pc:docMk/>
          <pc:sldMk cId="1332732882" sldId="316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57.770" v="18"/>
        <pc:sldMkLst>
          <pc:docMk/>
          <pc:sldMk cId="399049100" sldId="317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57.770" v="16"/>
        <pc:sldMkLst>
          <pc:docMk/>
          <pc:sldMk cId="1690653831" sldId="319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57.770" v="17"/>
        <pc:sldMkLst>
          <pc:docMk/>
          <pc:sldMk cId="956726264" sldId="320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57.770" v="20"/>
        <pc:sldMkLst>
          <pc:docMk/>
          <pc:sldMk cId="1347431190" sldId="327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57.770" v="19"/>
        <pc:sldMkLst>
          <pc:docMk/>
          <pc:sldMk cId="3422754276" sldId="328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2:48.003" v="4"/>
        <pc:sldMkLst>
          <pc:docMk/>
          <pc:sldMk cId="1860159039" sldId="329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57.755" v="11"/>
        <pc:sldMkLst>
          <pc:docMk/>
          <pc:sldMk cId="1042836464" sldId="333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57.739" v="10"/>
        <pc:sldMkLst>
          <pc:docMk/>
          <pc:sldMk cId="2633031119" sldId="338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19.785" v="6"/>
        <pc:sldMkLst>
          <pc:docMk/>
          <pc:sldMk cId="97542603" sldId="339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30.707" v="9"/>
        <pc:sldMkLst>
          <pc:docMk/>
          <pc:sldMk cId="3351238017" sldId="340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25.723" v="8"/>
        <pc:sldMkLst>
          <pc:docMk/>
          <pc:sldMk cId="3603105356" sldId="341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57.770" v="25"/>
        <pc:sldMkLst>
          <pc:docMk/>
          <pc:sldMk cId="2342052813" sldId="342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2:53.175" v="5"/>
        <pc:sldMkLst>
          <pc:docMk/>
          <pc:sldMk cId="401435965" sldId="343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57.755" v="13"/>
        <pc:sldMkLst>
          <pc:docMk/>
          <pc:sldMk cId="464322321" sldId="356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3:57.755" v="12"/>
        <pc:sldMkLst>
          <pc:docMk/>
          <pc:sldMk cId="2948861633" sldId="357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6:06.523" v="41"/>
        <pc:sldMkLst>
          <pc:docMk/>
          <pc:sldMk cId="730098645" sldId="362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4:29.927" v="32"/>
        <pc:sldMkLst>
          <pc:docMk/>
          <pc:sldMk cId="202033310" sldId="363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4:32.381" v="33"/>
        <pc:sldMkLst>
          <pc:docMk/>
          <pc:sldMk cId="3032607302" sldId="10618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4:01.786" v="26"/>
        <pc:sldMkLst>
          <pc:docMk/>
          <pc:sldMk cId="2648020247" sldId="10622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4:33.646" v="34"/>
        <pc:sldMkLst>
          <pc:docMk/>
          <pc:sldMk cId="1786893396" sldId="10625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4:35.193" v="35"/>
        <pc:sldMkLst>
          <pc:docMk/>
          <pc:sldMk cId="2127211978" sldId="10626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4:36.615" v="36"/>
        <pc:sldMkLst>
          <pc:docMk/>
          <pc:sldMk cId="2106480414" sldId="10632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4:38.474" v="37"/>
        <pc:sldMkLst>
          <pc:docMk/>
          <pc:sldMk cId="778005923" sldId="10633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4:27.459" v="30"/>
        <pc:sldMkLst>
          <pc:docMk/>
          <pc:sldMk cId="242725816" sldId="10634"/>
        </pc:sldMkLst>
      </pc:sldChg>
      <pc:sldChg chg="modSp">
        <pc:chgData name="Burke, Bridget Ann" userId="S::baburke_partners.org#ext#@devupconforg2.onmicrosoft.com::4d5467ec-f206-4f57-b96e-58de5c412bcb" providerId="AD" clId="Web-{F769698D-A2E3-49ED-9C94-120E04B7AE2C}" dt="2021-05-15T22:14:16.661" v="29" actId="20577"/>
        <pc:sldMkLst>
          <pc:docMk/>
          <pc:sldMk cId="2923519757" sldId="10639"/>
        </pc:sldMkLst>
        <pc:spChg chg="mod">
          <ac:chgData name="Burke, Bridget Ann" userId="S::baburke_partners.org#ext#@devupconforg2.onmicrosoft.com::4d5467ec-f206-4f57-b96e-58de5c412bcb" providerId="AD" clId="Web-{F769698D-A2E3-49ED-9C94-120E04B7AE2C}" dt="2021-05-15T22:14:16.661" v="29" actId="20577"/>
          <ac:spMkLst>
            <pc:docMk/>
            <pc:sldMk cId="2923519757" sldId="10639"/>
            <ac:spMk id="3" creationId="{AF920A36-6268-D741-BC1E-A42544A29176}"/>
          </ac:spMkLst>
        </pc:spChg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5:14.616" v="40"/>
        <pc:sldMkLst>
          <pc:docMk/>
          <pc:sldMk cId="845143174" sldId="10643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4:41.662" v="38"/>
        <pc:sldMkLst>
          <pc:docMk/>
          <pc:sldMk cId="61874629" sldId="10644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4:28.912" v="31"/>
        <pc:sldMkLst>
          <pc:docMk/>
          <pc:sldMk cId="2611631495" sldId="10645"/>
        </pc:sldMkLst>
      </pc:sldChg>
      <pc:sldChg chg="del">
        <pc:chgData name="Burke, Bridget Ann" userId="S::baburke_partners.org#ext#@devupconforg2.onmicrosoft.com::4d5467ec-f206-4f57-b96e-58de5c412bcb" providerId="AD" clId="Web-{F769698D-A2E3-49ED-9C94-120E04B7AE2C}" dt="2021-05-15T22:14:44.178" v="39"/>
        <pc:sldMkLst>
          <pc:docMk/>
          <pc:sldMk cId="2659560748" sldId="10646"/>
        </pc:sldMkLst>
      </pc:sldChg>
      <pc:sldChg chg="modSp">
        <pc:chgData name="Burke, Bridget Ann" userId="S::baburke_partners.org#ext#@devupconforg2.onmicrosoft.com::4d5467ec-f206-4f57-b96e-58de5c412bcb" providerId="AD" clId="Web-{F769698D-A2E3-49ED-9C94-120E04B7AE2C}" dt="2021-05-15T22:17:04.571" v="51" actId="20577"/>
        <pc:sldMkLst>
          <pc:docMk/>
          <pc:sldMk cId="588449215" sldId="10648"/>
        </pc:sldMkLst>
        <pc:spChg chg="mod">
          <ac:chgData name="Burke, Bridget Ann" userId="S::baburke_partners.org#ext#@devupconforg2.onmicrosoft.com::4d5467ec-f206-4f57-b96e-58de5c412bcb" providerId="AD" clId="Web-{F769698D-A2E3-49ED-9C94-120E04B7AE2C}" dt="2021-05-15T22:17:04.571" v="51" actId="20577"/>
          <ac:spMkLst>
            <pc:docMk/>
            <pc:sldMk cId="588449215" sldId="10648"/>
            <ac:spMk id="6" creationId="{BB475F34-777F-42B8-AC56-734787086A77}"/>
          </ac:spMkLst>
        </pc:spChg>
      </pc:sldChg>
      <pc:sldChg chg="add ord">
        <pc:chgData name="Burke, Bridget Ann" userId="S::baburke_partners.org#ext#@devupconforg2.onmicrosoft.com::4d5467ec-f206-4f57-b96e-58de5c412bcb" providerId="AD" clId="Web-{F769698D-A2E3-49ED-9C94-120E04B7AE2C}" dt="2021-05-15T22:16:19.914" v="43"/>
        <pc:sldMkLst>
          <pc:docMk/>
          <pc:sldMk cId="1005455945" sldId="10651"/>
        </pc:sldMkLst>
      </pc:sldChg>
      <pc:sldChg chg="add ord">
        <pc:chgData name="Burke, Bridget Ann" userId="S::baburke_partners.org#ext#@devupconforg2.onmicrosoft.com::4d5467ec-f206-4f57-b96e-58de5c412bcb" providerId="AD" clId="Web-{F769698D-A2E3-49ED-9C94-120E04B7AE2C}" dt="2021-05-15T22:12:21.362" v="2"/>
        <pc:sldMkLst>
          <pc:docMk/>
          <pc:sldMk cId="434432259" sldId="10652"/>
        </pc:sldMkLst>
      </pc:sldChg>
      <pc:sldChg chg="add">
        <pc:chgData name="Burke, Bridget Ann" userId="S::baburke_partners.org#ext#@devupconforg2.onmicrosoft.com::4d5467ec-f206-4f57-b96e-58de5c412bcb" providerId="AD" clId="Web-{F769698D-A2E3-49ED-9C94-120E04B7AE2C}" dt="2021-05-15T22:12:29.425" v="3"/>
        <pc:sldMkLst>
          <pc:docMk/>
          <pc:sldMk cId="3666937466" sldId="10653"/>
        </pc:sldMkLst>
      </pc:sldChg>
    </pc:docChg>
  </pc:docChgLst>
  <pc:docChgLst>
    <pc:chgData name="Burke, Bridget Ann" userId="S::baburke_partners.org#ext#@devupconforg2.onmicrosoft.com::4d5467ec-f206-4f57-b96e-58de5c412bcb" providerId="AD" clId="Web-{818081A2-1DED-4E15-8847-B842A4296EDA}"/>
    <pc:docChg chg="addSld delSld modSld sldOrd">
      <pc:chgData name="Burke, Bridget Ann" userId="S::baburke_partners.org#ext#@devupconforg2.onmicrosoft.com::4d5467ec-f206-4f57-b96e-58de5c412bcb" providerId="AD" clId="Web-{818081A2-1DED-4E15-8847-B842A4296EDA}" dt="2021-05-15T23:12:51.797" v="101"/>
      <pc:docMkLst>
        <pc:docMk/>
      </pc:docMkLst>
      <pc:sldChg chg="modSp modNotes">
        <pc:chgData name="Burke, Bridget Ann" userId="S::baburke_partners.org#ext#@devupconforg2.onmicrosoft.com::4d5467ec-f206-4f57-b96e-58de5c412bcb" providerId="AD" clId="Web-{818081A2-1DED-4E15-8847-B842A4296EDA}" dt="2021-05-15T23:12:51.797" v="101"/>
        <pc:sldMkLst>
          <pc:docMk/>
          <pc:sldMk cId="1994951010" sldId="257"/>
        </pc:sldMkLst>
        <pc:spChg chg="mod">
          <ac:chgData name="Burke, Bridget Ann" userId="S::baburke_partners.org#ext#@devupconforg2.onmicrosoft.com::4d5467ec-f206-4f57-b96e-58de5c412bcb" providerId="AD" clId="Web-{818081A2-1DED-4E15-8847-B842A4296EDA}" dt="2021-05-15T23:11:40.029" v="62" actId="20577"/>
          <ac:spMkLst>
            <pc:docMk/>
            <pc:sldMk cId="1994951010" sldId="257"/>
            <ac:spMk id="3" creationId="{A6DFBF48-2021-4396-8128-76B1DE44E8DA}"/>
          </ac:spMkLst>
        </pc:spChg>
        <pc:spChg chg="mod">
          <ac:chgData name="Burke, Bridget Ann" userId="S::baburke_partners.org#ext#@devupconforg2.onmicrosoft.com::4d5467ec-f206-4f57-b96e-58de5c412bcb" providerId="AD" clId="Web-{818081A2-1DED-4E15-8847-B842A4296EDA}" dt="2021-05-15T23:06:05.817" v="17" actId="20577"/>
          <ac:spMkLst>
            <pc:docMk/>
            <pc:sldMk cId="1994951010" sldId="257"/>
            <ac:spMk id="8" creationId="{42D3AAC8-7E2C-4310-86A4-783D3EF27087}"/>
          </ac:spMkLst>
        </pc:spChg>
      </pc:sldChg>
      <pc:sldChg chg="modSp">
        <pc:chgData name="Burke, Bridget Ann" userId="S::baburke_partners.org#ext#@devupconforg2.onmicrosoft.com::4d5467ec-f206-4f57-b96e-58de5c412bcb" providerId="AD" clId="Web-{818081A2-1DED-4E15-8847-B842A4296EDA}" dt="2021-05-15T23:10:16.121" v="57" actId="1076"/>
        <pc:sldMkLst>
          <pc:docMk/>
          <pc:sldMk cId="608815595" sldId="10620"/>
        </pc:sldMkLst>
        <pc:spChg chg="mod">
          <ac:chgData name="Burke, Bridget Ann" userId="S::baburke_partners.org#ext#@devupconforg2.onmicrosoft.com::4d5467ec-f206-4f57-b96e-58de5c412bcb" providerId="AD" clId="Web-{818081A2-1DED-4E15-8847-B842A4296EDA}" dt="2021-05-15T23:10:16.121" v="57" actId="1076"/>
          <ac:spMkLst>
            <pc:docMk/>
            <pc:sldMk cId="608815595" sldId="10620"/>
            <ac:spMk id="2" creationId="{C048545F-D2D0-2149-BBEC-4436AD6009E4}"/>
          </ac:spMkLst>
        </pc:spChg>
        <pc:spChg chg="mod">
          <ac:chgData name="Burke, Bridget Ann" userId="S::baburke_partners.org#ext#@devupconforg2.onmicrosoft.com::4d5467ec-f206-4f57-b96e-58de5c412bcb" providerId="AD" clId="Web-{818081A2-1DED-4E15-8847-B842A4296EDA}" dt="2021-05-15T23:10:12.824" v="56" actId="20577"/>
          <ac:spMkLst>
            <pc:docMk/>
            <pc:sldMk cId="608815595" sldId="10620"/>
            <ac:spMk id="3" creationId="{2333D956-AAAF-4714-BC2A-ECF0C45488BE}"/>
          </ac:spMkLst>
        </pc:spChg>
      </pc:sldChg>
      <pc:sldChg chg="del">
        <pc:chgData name="Burke, Bridget Ann" userId="S::baburke_partners.org#ext#@devupconforg2.onmicrosoft.com::4d5467ec-f206-4f57-b96e-58de5c412bcb" providerId="AD" clId="Web-{818081A2-1DED-4E15-8847-B842A4296EDA}" dt="2021-05-15T23:07:37.929" v="41"/>
        <pc:sldMkLst>
          <pc:docMk/>
          <pc:sldMk cId="268942651" sldId="10654"/>
        </pc:sldMkLst>
      </pc:sldChg>
      <pc:sldChg chg="modSp ord">
        <pc:chgData name="Burke, Bridget Ann" userId="S::baburke_partners.org#ext#@devupconforg2.onmicrosoft.com::4d5467ec-f206-4f57-b96e-58de5c412bcb" providerId="AD" clId="Web-{818081A2-1DED-4E15-8847-B842A4296EDA}" dt="2021-05-15T23:10:24.981" v="59" actId="20577"/>
        <pc:sldMkLst>
          <pc:docMk/>
          <pc:sldMk cId="742075365" sldId="10655"/>
        </pc:sldMkLst>
        <pc:spChg chg="mod">
          <ac:chgData name="Burke, Bridget Ann" userId="S::baburke_partners.org#ext#@devupconforg2.onmicrosoft.com::4d5467ec-f206-4f57-b96e-58de5c412bcb" providerId="AD" clId="Web-{818081A2-1DED-4E15-8847-B842A4296EDA}" dt="2021-05-15T23:10:24.981" v="59" actId="20577"/>
          <ac:spMkLst>
            <pc:docMk/>
            <pc:sldMk cId="742075365" sldId="10655"/>
            <ac:spMk id="3" creationId="{2F991BBF-3A96-9F44-AF62-40D0944ADF70}"/>
          </ac:spMkLst>
        </pc:spChg>
      </pc:sldChg>
      <pc:sldChg chg="del ord">
        <pc:chgData name="Burke, Bridget Ann" userId="S::baburke_partners.org#ext#@devupconforg2.onmicrosoft.com::4d5467ec-f206-4f57-b96e-58de5c412bcb" providerId="AD" clId="Web-{818081A2-1DED-4E15-8847-B842A4296EDA}" dt="2021-05-15T23:08:56.869" v="44"/>
        <pc:sldMkLst>
          <pc:docMk/>
          <pc:sldMk cId="1899345942" sldId="10656"/>
        </pc:sldMkLst>
      </pc:sldChg>
      <pc:sldChg chg="delSp modSp new ord">
        <pc:chgData name="Burke, Bridget Ann" userId="S::baburke_partners.org#ext#@devupconforg2.onmicrosoft.com::4d5467ec-f206-4f57-b96e-58de5c412bcb" providerId="AD" clId="Web-{818081A2-1DED-4E15-8847-B842A4296EDA}" dt="2021-05-15T23:12:03.733" v="68" actId="1076"/>
        <pc:sldMkLst>
          <pc:docMk/>
          <pc:sldMk cId="912749104" sldId="10658"/>
        </pc:sldMkLst>
        <pc:spChg chg="del">
          <ac:chgData name="Burke, Bridget Ann" userId="S::baburke_partners.org#ext#@devupconforg2.onmicrosoft.com::4d5467ec-f206-4f57-b96e-58de5c412bcb" providerId="AD" clId="Web-{818081A2-1DED-4E15-8847-B842A4296EDA}" dt="2021-05-15T23:12:00.749" v="67"/>
          <ac:spMkLst>
            <pc:docMk/>
            <pc:sldMk cId="912749104" sldId="10658"/>
            <ac:spMk id="2" creationId="{FC76B652-BB43-429A-8BA8-BB57F9682087}"/>
          </ac:spMkLst>
        </pc:spChg>
        <pc:spChg chg="mod">
          <ac:chgData name="Burke, Bridget Ann" userId="S::baburke_partners.org#ext#@devupconforg2.onmicrosoft.com::4d5467ec-f206-4f57-b96e-58de5c412bcb" providerId="AD" clId="Web-{818081A2-1DED-4E15-8847-B842A4296EDA}" dt="2021-05-15T23:12:03.733" v="68" actId="1076"/>
          <ac:spMkLst>
            <pc:docMk/>
            <pc:sldMk cId="912749104" sldId="10658"/>
            <ac:spMk id="3" creationId="{C17E1B2B-2FE3-4339-87F5-5B6E95CB4CA1}"/>
          </ac:spMkLst>
        </pc:spChg>
      </pc:sldChg>
    </pc:docChg>
  </pc:docChgLst>
  <pc:docChgLst>
    <pc:chgData name="Marlissa Esquivel" userId="S::mpratt318_gmail.com#ext#@devupconforg2.onmicrosoft.com::a094623e-6a1f-483d-a65f-b2ef4e47493b" providerId="AD" clId="Web-{3B37FB57-7950-4920-B5D5-D7B8A597399D}"/>
    <pc:docChg chg="modSld">
      <pc:chgData name="Marlissa Esquivel" userId="S::mpratt318_gmail.com#ext#@devupconforg2.onmicrosoft.com::a094623e-6a1f-483d-a65f-b2ef4e47493b" providerId="AD" clId="Web-{3B37FB57-7950-4920-B5D5-D7B8A597399D}" dt="2021-05-16T14:45:46.558" v="17" actId="1076"/>
      <pc:docMkLst>
        <pc:docMk/>
      </pc:docMkLst>
      <pc:sldChg chg="modSp">
        <pc:chgData name="Marlissa Esquivel" userId="S::mpratt318_gmail.com#ext#@devupconforg2.onmicrosoft.com::a094623e-6a1f-483d-a65f-b2ef4e47493b" providerId="AD" clId="Web-{3B37FB57-7950-4920-B5D5-D7B8A597399D}" dt="2021-05-16T14:45:46.558" v="17" actId="1076"/>
        <pc:sldMkLst>
          <pc:docMk/>
          <pc:sldMk cId="434432259" sldId="10652"/>
        </pc:sldMkLst>
        <pc:picChg chg="mod">
          <ac:chgData name="Marlissa Esquivel" userId="S::mpratt318_gmail.com#ext#@devupconforg2.onmicrosoft.com::a094623e-6a1f-483d-a65f-b2ef4e47493b" providerId="AD" clId="Web-{3B37FB57-7950-4920-B5D5-D7B8A597399D}" dt="2021-05-16T14:45:31.339" v="9" actId="1076"/>
          <ac:picMkLst>
            <pc:docMk/>
            <pc:sldMk cId="434432259" sldId="10652"/>
            <ac:picMk id="18" creationId="{24BACE1F-64C3-4682-85EB-DFEAA50D249E}"/>
          </ac:picMkLst>
        </pc:picChg>
        <pc:picChg chg="mod">
          <ac:chgData name="Marlissa Esquivel" userId="S::mpratt318_gmail.com#ext#@devupconforg2.onmicrosoft.com::a094623e-6a1f-483d-a65f-b2ef4e47493b" providerId="AD" clId="Web-{3B37FB57-7950-4920-B5D5-D7B8A597399D}" dt="2021-05-16T14:45:32.667" v="10" actId="1076"/>
          <ac:picMkLst>
            <pc:docMk/>
            <pc:sldMk cId="434432259" sldId="10652"/>
            <ac:picMk id="19" creationId="{62F61A30-39EA-4343-85D7-9BBF4A23F914}"/>
          </ac:picMkLst>
        </pc:picChg>
        <pc:picChg chg="mod">
          <ac:chgData name="Marlissa Esquivel" userId="S::mpratt318_gmail.com#ext#@devupconforg2.onmicrosoft.com::a094623e-6a1f-483d-a65f-b2ef4e47493b" providerId="AD" clId="Web-{3B37FB57-7950-4920-B5D5-D7B8A597399D}" dt="2021-05-16T14:45:29.777" v="8" actId="1076"/>
          <ac:picMkLst>
            <pc:docMk/>
            <pc:sldMk cId="434432259" sldId="10652"/>
            <ac:picMk id="20" creationId="{4BB35369-AC86-4601-9995-7E9A0AFAEECC}"/>
          </ac:picMkLst>
        </pc:picChg>
        <pc:picChg chg="mod">
          <ac:chgData name="Marlissa Esquivel" userId="S::mpratt318_gmail.com#ext#@devupconforg2.onmicrosoft.com::a094623e-6a1f-483d-a65f-b2ef4e47493b" providerId="AD" clId="Web-{3B37FB57-7950-4920-B5D5-D7B8A597399D}" dt="2021-05-16T14:45:40.371" v="15" actId="1076"/>
          <ac:picMkLst>
            <pc:docMk/>
            <pc:sldMk cId="434432259" sldId="10652"/>
            <ac:picMk id="21" creationId="{71DEC723-AF68-4F60-A37A-F83BE8980A37}"/>
          </ac:picMkLst>
        </pc:picChg>
        <pc:picChg chg="mod">
          <ac:chgData name="Marlissa Esquivel" userId="S::mpratt318_gmail.com#ext#@devupconforg2.onmicrosoft.com::a094623e-6a1f-483d-a65f-b2ef4e47493b" providerId="AD" clId="Web-{3B37FB57-7950-4920-B5D5-D7B8A597399D}" dt="2021-05-16T14:45:34.371" v="11" actId="1076"/>
          <ac:picMkLst>
            <pc:docMk/>
            <pc:sldMk cId="434432259" sldId="10652"/>
            <ac:picMk id="22" creationId="{499369DE-AF5E-4A26-8BDD-72CA39520594}"/>
          </ac:picMkLst>
        </pc:picChg>
        <pc:picChg chg="mod">
          <ac:chgData name="Marlissa Esquivel" userId="S::mpratt318_gmail.com#ext#@devupconforg2.onmicrosoft.com::a094623e-6a1f-483d-a65f-b2ef4e47493b" providerId="AD" clId="Web-{3B37FB57-7950-4920-B5D5-D7B8A597399D}" dt="2021-05-16T14:45:42.371" v="16" actId="1076"/>
          <ac:picMkLst>
            <pc:docMk/>
            <pc:sldMk cId="434432259" sldId="10652"/>
            <ac:picMk id="23" creationId="{4F368483-0CCC-47D0-9216-8DA3AA38ACF5}"/>
          </ac:picMkLst>
        </pc:picChg>
        <pc:picChg chg="mod">
          <ac:chgData name="Marlissa Esquivel" userId="S::mpratt318_gmail.com#ext#@devupconforg2.onmicrosoft.com::a094623e-6a1f-483d-a65f-b2ef4e47493b" providerId="AD" clId="Web-{3B37FB57-7950-4920-B5D5-D7B8A597399D}" dt="2021-05-16T14:45:37.902" v="13" actId="1076"/>
          <ac:picMkLst>
            <pc:docMk/>
            <pc:sldMk cId="434432259" sldId="10652"/>
            <ac:picMk id="24" creationId="{A1F4C418-F04C-4400-9050-D28DB8503D40}"/>
          </ac:picMkLst>
        </pc:picChg>
        <pc:picChg chg="mod">
          <ac:chgData name="Marlissa Esquivel" userId="S::mpratt318_gmail.com#ext#@devupconforg2.onmicrosoft.com::a094623e-6a1f-483d-a65f-b2ef4e47493b" providerId="AD" clId="Web-{3B37FB57-7950-4920-B5D5-D7B8A597399D}" dt="2021-05-16T14:45:38.949" v="14" actId="1076"/>
          <ac:picMkLst>
            <pc:docMk/>
            <pc:sldMk cId="434432259" sldId="10652"/>
            <ac:picMk id="25" creationId="{EC2B3FF9-0E56-4AF0-B939-F5744B4FA4C8}"/>
          </ac:picMkLst>
        </pc:picChg>
        <pc:picChg chg="mod">
          <ac:chgData name="Marlissa Esquivel" userId="S::mpratt318_gmail.com#ext#@devupconforg2.onmicrosoft.com::a094623e-6a1f-483d-a65f-b2ef4e47493b" providerId="AD" clId="Web-{3B37FB57-7950-4920-B5D5-D7B8A597399D}" dt="2021-05-16T14:45:46.558" v="17" actId="1076"/>
          <ac:picMkLst>
            <pc:docMk/>
            <pc:sldMk cId="434432259" sldId="10652"/>
            <ac:picMk id="27" creationId="{0529E3FE-2208-43D2-9891-50DD9EB5FC8E}"/>
          </ac:picMkLst>
        </pc:picChg>
        <pc:picChg chg="mod">
          <ac:chgData name="Marlissa Esquivel" userId="S::mpratt318_gmail.com#ext#@devupconforg2.onmicrosoft.com::a094623e-6a1f-483d-a65f-b2ef4e47493b" providerId="AD" clId="Web-{3B37FB57-7950-4920-B5D5-D7B8A597399D}" dt="2021-05-16T14:45:36.449" v="12" actId="1076"/>
          <ac:picMkLst>
            <pc:docMk/>
            <pc:sldMk cId="434432259" sldId="10652"/>
            <ac:picMk id="28" creationId="{E09F7419-1783-42AD-9D6A-E3A7DB51ED75}"/>
          </ac:picMkLst>
        </pc:picChg>
      </pc:sldChg>
    </pc:docChg>
  </pc:docChgLst>
  <pc:docChgLst>
    <pc:chgData name="Laura Velli" userId="S::lvelli_genpsych.com#ext#@devupconforg2.onmicrosoft.com::22c419b2-2090-49ec-b729-f5fcaeb0b86d" providerId="AD" clId="Web-{75A55162-B473-4F77-83BC-B8E639A81081}"/>
    <pc:docChg chg="modSld">
      <pc:chgData name="Laura Velli" userId="S::lvelli_genpsych.com#ext#@devupconforg2.onmicrosoft.com::22c419b2-2090-49ec-b729-f5fcaeb0b86d" providerId="AD" clId="Web-{75A55162-B473-4F77-83BC-B8E639A81081}" dt="2021-05-15T22:10:09.532" v="65" actId="20577"/>
      <pc:docMkLst>
        <pc:docMk/>
      </pc:docMkLst>
      <pc:sldChg chg="modSp">
        <pc:chgData name="Laura Velli" userId="S::lvelli_genpsych.com#ext#@devupconforg2.onmicrosoft.com::22c419b2-2090-49ec-b729-f5fcaeb0b86d" providerId="AD" clId="Web-{75A55162-B473-4F77-83BC-B8E639A81081}" dt="2021-05-15T22:10:09.532" v="65" actId="20577"/>
        <pc:sldMkLst>
          <pc:docMk/>
          <pc:sldMk cId="407024204" sldId="10650"/>
        </pc:sldMkLst>
        <pc:spChg chg="mod">
          <ac:chgData name="Laura Velli" userId="S::lvelli_genpsych.com#ext#@devupconforg2.onmicrosoft.com::22c419b2-2090-49ec-b729-f5fcaeb0b86d" providerId="AD" clId="Web-{75A55162-B473-4F77-83BC-B8E639A81081}" dt="2021-05-15T22:10:09.532" v="65" actId="20577"/>
          <ac:spMkLst>
            <pc:docMk/>
            <pc:sldMk cId="407024204" sldId="10650"/>
            <ac:spMk id="3" creationId="{4E64DC2D-EC42-41DA-840C-1F202C8DB53B}"/>
          </ac:spMkLst>
        </pc:spChg>
      </pc:sldChg>
    </pc:docChg>
  </pc:docChgLst>
  <pc:docChgLst>
    <pc:chgData name="Burke, Bridget Ann" userId="S::baburke_partners.org#ext#@devupconforg2.onmicrosoft.com::4d5467ec-f206-4f57-b96e-58de5c412bcb" providerId="AD" clId="Web-{403EB319-85B7-4328-82DE-5B17B7B623B3}"/>
    <pc:docChg chg="modSld">
      <pc:chgData name="Burke, Bridget Ann" userId="S::baburke_partners.org#ext#@devupconforg2.onmicrosoft.com::4d5467ec-f206-4f57-b96e-58de5c412bcb" providerId="AD" clId="Web-{403EB319-85B7-4328-82DE-5B17B7B623B3}" dt="2021-05-16T14:34:17.549" v="49" actId="20577"/>
      <pc:docMkLst>
        <pc:docMk/>
      </pc:docMkLst>
      <pc:sldChg chg="modSp">
        <pc:chgData name="Burke, Bridget Ann" userId="S::baburke_partners.org#ext#@devupconforg2.onmicrosoft.com::4d5467ec-f206-4f57-b96e-58de5c412bcb" providerId="AD" clId="Web-{403EB319-85B7-4328-82DE-5B17B7B623B3}" dt="2021-05-16T14:32:28.484" v="25" actId="20577"/>
        <pc:sldMkLst>
          <pc:docMk/>
          <pc:sldMk cId="1279695994" sldId="10663"/>
        </pc:sldMkLst>
        <pc:spChg chg="mod">
          <ac:chgData name="Burke, Bridget Ann" userId="S::baburke_partners.org#ext#@devupconforg2.onmicrosoft.com::4d5467ec-f206-4f57-b96e-58de5c412bcb" providerId="AD" clId="Web-{403EB319-85B7-4328-82DE-5B17B7B623B3}" dt="2021-05-16T14:32:28.484" v="25" actId="20577"/>
          <ac:spMkLst>
            <pc:docMk/>
            <pc:sldMk cId="1279695994" sldId="10663"/>
            <ac:spMk id="5" creationId="{BEF3F0E5-B6D1-4353-88CE-A0EC57DCC042}"/>
          </ac:spMkLst>
        </pc:spChg>
      </pc:sldChg>
      <pc:sldChg chg="modSp">
        <pc:chgData name="Burke, Bridget Ann" userId="S::baburke_partners.org#ext#@devupconforg2.onmicrosoft.com::4d5467ec-f206-4f57-b96e-58de5c412bcb" providerId="AD" clId="Web-{403EB319-85B7-4328-82DE-5B17B7B623B3}" dt="2021-05-16T14:34:17.549" v="49" actId="20577"/>
        <pc:sldMkLst>
          <pc:docMk/>
          <pc:sldMk cId="2619960579" sldId="10665"/>
        </pc:sldMkLst>
        <pc:spChg chg="mod">
          <ac:chgData name="Burke, Bridget Ann" userId="S::baburke_partners.org#ext#@devupconforg2.onmicrosoft.com::4d5467ec-f206-4f57-b96e-58de5c412bcb" providerId="AD" clId="Web-{403EB319-85B7-4328-82DE-5B17B7B623B3}" dt="2021-05-16T14:34:17.549" v="49" actId="20577"/>
          <ac:spMkLst>
            <pc:docMk/>
            <pc:sldMk cId="2619960579" sldId="10665"/>
            <ac:spMk id="8" creationId="{0F76667B-7603-46C7-9CE2-A30863F74AC7}"/>
          </ac:spMkLst>
        </pc:spChg>
      </pc:sldChg>
      <pc:sldChg chg="addSp modSp">
        <pc:chgData name="Burke, Bridget Ann" userId="S::baburke_partners.org#ext#@devupconforg2.onmicrosoft.com::4d5467ec-f206-4f57-b96e-58de5c412bcb" providerId="AD" clId="Web-{403EB319-85B7-4328-82DE-5B17B7B623B3}" dt="2021-05-16T14:33:06.110" v="33" actId="1076"/>
        <pc:sldMkLst>
          <pc:docMk/>
          <pc:sldMk cId="527583589" sldId="10673"/>
        </pc:sldMkLst>
        <pc:spChg chg="add mod">
          <ac:chgData name="Burke, Bridget Ann" userId="S::baburke_partners.org#ext#@devupconforg2.onmicrosoft.com::4d5467ec-f206-4f57-b96e-58de5c412bcb" providerId="AD" clId="Web-{403EB319-85B7-4328-82DE-5B17B7B623B3}" dt="2021-05-16T14:32:07.577" v="24" actId="1076"/>
          <ac:spMkLst>
            <pc:docMk/>
            <pc:sldMk cId="527583589" sldId="10673"/>
            <ac:spMk id="4" creationId="{27C8404D-0EC5-453B-8BE4-13378EB3BDB9}"/>
          </ac:spMkLst>
        </pc:spChg>
        <pc:spChg chg="add mod">
          <ac:chgData name="Burke, Bridget Ann" userId="S::baburke_partners.org#ext#@devupconforg2.onmicrosoft.com::4d5467ec-f206-4f57-b96e-58de5c412bcb" providerId="AD" clId="Web-{403EB319-85B7-4328-82DE-5B17B7B623B3}" dt="2021-05-16T14:32:55.172" v="32" actId="1076"/>
          <ac:spMkLst>
            <pc:docMk/>
            <pc:sldMk cId="527583589" sldId="10673"/>
            <ac:spMk id="5" creationId="{16EC0FD8-4A29-4056-BCF6-F2497088EDA5}"/>
          </ac:spMkLst>
        </pc:spChg>
        <pc:picChg chg="mod">
          <ac:chgData name="Burke, Bridget Ann" userId="S::baburke_partners.org#ext#@devupconforg2.onmicrosoft.com::4d5467ec-f206-4f57-b96e-58de5c412bcb" providerId="AD" clId="Web-{403EB319-85B7-4328-82DE-5B17B7B623B3}" dt="2021-05-16T14:33:06.110" v="33" actId="1076"/>
          <ac:picMkLst>
            <pc:docMk/>
            <pc:sldMk cId="527583589" sldId="10673"/>
            <ac:picMk id="13" creationId="{C8669FA5-721E-474F-B735-80CA6656CE7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5672079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41854" y="8817904"/>
            <a:ext cx="1141530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6A48D351-BF5F-7D49-8150-A7E8E8CC44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3643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958" tIns="46479" rIns="92958" bIns="4647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121" y="4409758"/>
            <a:ext cx="6234759" cy="4177665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5672079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56405" y="8817904"/>
            <a:ext cx="1126979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B976D8D5-0ECD-3A4D-8E63-E16D685F06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3953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80010" indent="-80010" algn="l" defTabSz="320040" rtl="0" eaLnBrk="0" fontAlgn="base" hangingPunct="0">
      <a:lnSpc>
        <a:spcPct val="90000"/>
      </a:lnSpc>
      <a:spcBef>
        <a:spcPts val="7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1pPr>
    <a:lvl2pPr marL="400050" indent="-80010" algn="l" defTabSz="320040" rtl="0" eaLnBrk="0" fontAlgn="base" hangingPunct="0">
      <a:lnSpc>
        <a:spcPct val="90000"/>
      </a:lnSpc>
      <a:spcBef>
        <a:spcPts val="14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2pPr>
    <a:lvl3pPr marL="720090" indent="-80010" algn="l" defTabSz="320040" rtl="0" eaLnBrk="0" fontAlgn="base" hangingPunct="0">
      <a:lnSpc>
        <a:spcPct val="90000"/>
      </a:lnSpc>
      <a:spcBef>
        <a:spcPts val="14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3pPr>
    <a:lvl4pPr marL="1040130" indent="-80010" algn="l" defTabSz="320040" rtl="0" eaLnBrk="0" fontAlgn="base" hangingPunct="0">
      <a:lnSpc>
        <a:spcPct val="90000"/>
      </a:lnSpc>
      <a:spcBef>
        <a:spcPts val="14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4pPr>
    <a:lvl5pPr marL="1360170" indent="-80010" algn="l" defTabSz="320040" rtl="0" eaLnBrk="0" fontAlgn="base" hangingPunct="0">
      <a:lnSpc>
        <a:spcPct val="90000"/>
      </a:lnSpc>
      <a:spcBef>
        <a:spcPts val="14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Arial" pitchFamily="-65" charset="0"/>
        <a:ea typeface="Arial Unicode MS" pitchFamily="-65" charset="0"/>
        <a:cs typeface="Arial Unicode MS" pitchFamily="-65" charset="0"/>
      </a:defRPr>
    </a:lvl5pPr>
    <a:lvl6pPr marL="1600200" algn="l" defTabSz="32004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0240" algn="l" defTabSz="32004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40280" algn="l" defTabSz="32004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60320" algn="l" defTabSz="32004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Arial Unicode MS"/>
                <a:cs typeface="Calibri"/>
              </a:rPr>
              <a:t>Closing the gap in mental healthcare accessibility – one language at a time (just thought of this, don't love it but maybe something with these themes?)</a:t>
            </a:r>
          </a:p>
          <a:p>
            <a:pPr>
              <a:buNone/>
            </a:pPr>
            <a:r>
              <a:rPr lang="en-US">
                <a:latin typeface="Calibri"/>
                <a:ea typeface="Arial Unicode MS"/>
                <a:cs typeface="Calibri"/>
              </a:rPr>
              <a:t>Also our logo? Anyone have any cool ideas?</a:t>
            </a:r>
          </a:p>
          <a:p>
            <a:pPr>
              <a:buNone/>
            </a:pPr>
            <a:endParaRPr lang="en-US">
              <a:latin typeface="Calibri"/>
              <a:ea typeface="Arial Unicode MS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6D8D5-0ECD-3A4D-8E63-E16D685F0695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Arial Unicode MS"/>
                <a:cs typeface="Calibri"/>
              </a:rPr>
              <a:t>Notes: "thinking out loud" here – </a:t>
            </a:r>
            <a:endParaRPr lang="en-US"/>
          </a:p>
          <a:p>
            <a:pPr>
              <a:buNone/>
            </a:pPr>
            <a:r>
              <a:rPr lang="en-US">
                <a:latin typeface="Calibri"/>
                <a:ea typeface="Arial Unicode MS"/>
                <a:cs typeface="Calibri"/>
              </a:rPr>
              <a:t>- what if we said something like "Imagine struggling with overwhelming sadness and never ending worries, then seeking help from a licensed professional – only to be turned away because you do not speak English?"</a:t>
            </a:r>
            <a:endParaRPr lang="en-US"/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6D8D5-0ECD-3A4D-8E63-E16D685F0695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1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50000"/>
              </a:spcBef>
              <a:buFont typeface="Arial,Sans-Serif"/>
              <a:buChar char="•"/>
            </a:pPr>
            <a:r>
              <a:rPr lang="en-US">
                <a:latin typeface="Arial"/>
                <a:ea typeface="Arial Unicode MS"/>
                <a:cs typeface="Arial"/>
              </a:rPr>
              <a:t>Only 5% of therapists can provide services in Spanish and there are even fewer prescribers. </a:t>
            </a:r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Font typeface="Arial,Sans-Serif"/>
              <a:buChar char="•"/>
            </a:pPr>
            <a:r>
              <a:rPr lang="en-US">
                <a:latin typeface="Arial"/>
                <a:ea typeface="Arial Unicode MS"/>
                <a:cs typeface="Arial"/>
              </a:rPr>
              <a:t>Only 5% of therapists can provide services in Spanish and there are even fewer prescribers. </a:t>
            </a:r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Font typeface="Arial,Sans-Serif"/>
              <a:buChar char="•"/>
            </a:pPr>
            <a:r>
              <a:rPr lang="en-US">
                <a:latin typeface="Arial"/>
                <a:ea typeface="Arial Unicode MS"/>
                <a:cs typeface="Arial"/>
              </a:rPr>
              <a:t>Approximately 1 in 10 Hispanics with a mental disorder use mental health services from a general health care provider, while only 1 in 20 receive such services from a mental health specialist.</a:t>
            </a:r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6D8D5-0ECD-3A4D-8E63-E16D685F0695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8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Language proficiency may be especially challenging in mental health treatment because psychiatric evaluation hinges on obtaining a thorough history, and because key symptoms are not reflected in directly observable behaviors or signs of morbidity and can be elicited only via self-report. Language barriers can prevent recognizing and labeling mental health problems and can interfere with successful communication about treatment needs and care options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>
                <a:latin typeface="Arial"/>
                <a:ea typeface="Arial Unicode MS"/>
                <a:cs typeface="Arial"/>
              </a:rPr>
              <a:t>Mental health assessment hinges on the psychiatric interview and obtaining a thorough patient history.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>
                <a:latin typeface="Arial"/>
                <a:ea typeface="Arial Unicode MS"/>
                <a:cs typeface="Arial"/>
              </a:rPr>
              <a:t>Key symptoms may not be observed directly or  made apparent through physical assessment. 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i="1" u="sng">
                <a:latin typeface="Arial"/>
                <a:ea typeface="Arial Unicode MS"/>
                <a:cs typeface="Arial"/>
              </a:rPr>
              <a:t>The patient's presenting problem can only be elicited through self-report. </a:t>
            </a:r>
          </a:p>
          <a:p>
            <a:pPr marL="685800" lvl="1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latin typeface="Arial"/>
                <a:ea typeface="Arial Unicode MS"/>
                <a:cs typeface="Arial"/>
              </a:rPr>
              <a:t>What if there was a way English speaking mental health providers could communicate with Spanish speaking patients in real time?</a:t>
            </a:r>
          </a:p>
          <a:p>
            <a:pPr marL="1085850" lvl="1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>
                <a:latin typeface="Arial"/>
                <a:ea typeface="Arial Unicode MS"/>
                <a:cs typeface="Arial"/>
              </a:rPr>
              <a:t>We want to address improving access to mental health care for the Limited English Proficiency (LEP) Hispanic population in underserved communities.</a:t>
            </a:r>
          </a:p>
          <a:p>
            <a:pPr marL="685800" lvl="1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lang="en-US">
              <a:latin typeface="Arial"/>
              <a:ea typeface="Arial Unicode MS"/>
              <a:cs typeface="Arial"/>
            </a:endParaRP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i="1" u="sng">
              <a:latin typeface="Arial"/>
              <a:ea typeface="Arial Unicode MS"/>
              <a:cs typeface="Arial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6D8D5-0ECD-3A4D-8E63-E16D685F0695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4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want to address improving access to mental health care for the Limited English Proficiency (LEP) Hispanic population in underserved communities.</a:t>
            </a: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6D8D5-0ECD-3A4D-8E63-E16D685F0695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7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Significant inefficiencies for Spanish speakers trying to access psychiatric resources in the booming time of </a:t>
            </a:r>
            <a:r>
              <a:rPr lang="en-US" err="1">
                <a:latin typeface="Arial"/>
                <a:ea typeface="Arial Unicode MS"/>
                <a:cs typeface="Arial"/>
              </a:rPr>
              <a:t>telepsych</a:t>
            </a:r>
            <a:r>
              <a:rPr lang="en-US">
                <a:latin typeface="Arial"/>
                <a:ea typeface="Arial Unicode MS"/>
                <a:cs typeface="Arial"/>
              </a:rPr>
              <a:t> </a:t>
            </a:r>
          </a:p>
          <a:p>
            <a:pPr>
              <a:buNone/>
            </a:pPr>
            <a:r>
              <a:rPr lang="en-US">
                <a:latin typeface="Calibri"/>
                <a:ea typeface="Arial Unicode MS"/>
                <a:cs typeface="Calibri"/>
              </a:rPr>
              <a:t>** wondering what we should verbally say here?**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6D8D5-0ECD-3A4D-8E63-E16D685F0695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8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WIN </a:t>
            </a:r>
            <a:r>
              <a:rPr lang="en-US" err="1">
                <a:latin typeface="Arial"/>
                <a:ea typeface="Arial Unicode MS"/>
                <a:cs typeface="Arial"/>
              </a:rPr>
              <a:t>WIN</a:t>
            </a:r>
            <a:r>
              <a:rPr lang="en-US">
                <a:latin typeface="Arial"/>
                <a:ea typeface="Arial Unicode MS"/>
                <a:cs typeface="Arial"/>
              </a:rPr>
              <a:t> </a:t>
            </a:r>
            <a:r>
              <a:rPr lang="en-US" err="1">
                <a:latin typeface="Arial"/>
                <a:ea typeface="Arial Unicode MS"/>
                <a:cs typeface="Arial"/>
              </a:rPr>
              <a:t>WIN</a:t>
            </a:r>
            <a:r>
              <a:rPr lang="en-US">
                <a:latin typeface="Arial"/>
                <a:ea typeface="Arial Unicode MS"/>
                <a:cs typeface="Arial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LESS WORK FOR USER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MICROSOFT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Building on </a:t>
            </a:r>
            <a:r>
              <a:rPr lang="en-US" err="1">
                <a:latin typeface="Arial"/>
                <a:ea typeface="Arial Unicode MS"/>
                <a:cs typeface="Arial"/>
              </a:rPr>
              <a:t>exisiting</a:t>
            </a:r>
            <a:r>
              <a:rPr lang="en-US">
                <a:latin typeface="Arial"/>
                <a:ea typeface="Arial Unicode MS"/>
                <a:cs typeface="Arial"/>
              </a:rPr>
              <a:t> API services 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Head start, agility, narrow scope 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Specialty and depth 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Glossary / added dictionary</a:t>
            </a:r>
          </a:p>
          <a:p>
            <a:pPr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NO WAIT OR MINIMAL </a:t>
            </a:r>
          </a:p>
          <a:p>
            <a:pPr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These aren't set in stone, but I was wondering if we could "categorize" what makes us better from the BUSINESS perspective ?</a:t>
            </a:r>
          </a:p>
          <a:p>
            <a:pPr>
              <a:buNone/>
            </a:pPr>
            <a:r>
              <a:rPr lang="en-US"/>
              <a:t>What do you guys think? Take a pass at anything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>
              <a:cs typeface="Arial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6D8D5-0ECD-3A4D-8E63-E16D685F0695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0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Arial Unicode MS"/>
                <a:cs typeface="Calibri"/>
              </a:rPr>
              <a:t>Do you think we need a whole slide? Wondering if we could squeeze into the next one.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6D8D5-0ECD-3A4D-8E63-E16D685F0695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76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$150 per hour for an in person interpreter --&gt;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KEY RESOURCES and PARTNERSHIPS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o options for in app translations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Telephonic language line services can be time consuming and cumbersome for providers 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Long wait times for Spanish speaking providers 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Improve access to mental health care by reducing wait times and cost of care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>
                <a:latin typeface="Arial"/>
                <a:ea typeface="Arial Unicode MS"/>
                <a:cs typeface="Arial"/>
              </a:rPr>
              <a:t>Similar to other </a:t>
            </a:r>
            <a:r>
              <a:rPr lang="en-US" err="1">
                <a:latin typeface="Arial"/>
                <a:ea typeface="Arial Unicode MS"/>
                <a:cs typeface="Arial"/>
              </a:rPr>
              <a:t>competitetors</a:t>
            </a:r>
            <a:r>
              <a:rPr lang="en-US">
                <a:latin typeface="Arial"/>
                <a:ea typeface="Arial Unicode MS"/>
                <a:cs typeface="Arial"/>
              </a:rPr>
              <a:t> utilize </a:t>
            </a: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6D8D5-0ECD-3A4D-8E63-E16D685F0695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2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420977"/>
            <a:ext cx="10981267" cy="161544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kumimoji="0" lang="en-US" sz="5000" b="1" i="0" u="none" strike="noStrike" kern="1500" cap="none" spc="-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2367251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2C7CF9-D9AF-D448-B4A7-008ACC888A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7553" y="6175017"/>
            <a:ext cx="2013624" cy="504482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DEF279-B6BA-4243-AEAD-F08957B5E78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22297" y="6164857"/>
            <a:ext cx="3901440" cy="6960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magen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magent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, sub magenta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810453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ACCF9F-8C09-4CF5-898D-11222621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6C2ECB-A4FE-4288-8FCC-BBE730F1B39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7F6632-A536-4E61-832D-097A4041BD3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1097280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50AF9-85EE-431B-BD54-F1FC8C6D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60B6D8-A902-42D8-AB46-12D035F9250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023ADA1-AE77-4E30-9860-A25034135C4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1097280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multi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01EC1A14-743D-4EE0-A878-60807D3B44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" y="1948212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8524962-5303-462F-AFF4-6DD4D159CB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1237" y="1945660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A29742B1-CD48-4F91-AFDF-D371A06C7A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72874" y="1952040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47CD88C-B619-41B1-A824-C7444ACE32F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954510" y="1961445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62F96FA4-7CD5-434D-A000-4FC32EC339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" y="3891865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BBEE7ABE-77AD-4A40-ADED-D83B23F64A8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1237" y="3889313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370C06F7-5603-41E6-8BD9-06EDA6C6022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172874" y="3895693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A2C71AB9-038D-4843-9665-137E2D47BE4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954510" y="3905098"/>
            <a:ext cx="2614268" cy="175896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CFA94-6B37-49F1-850E-3358476D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20CB62-9910-41B7-AE83-DF549EE6D6E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709774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9732-053F-4710-A1A5-3FB81948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5143D-07D7-4953-9034-85742E3783E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7341B4C-7F27-49E4-ABF9-B6FED1C3E544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1097280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3C15858-F7D2-448E-AC37-B9D644F6BD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689D7-D8FA-4F51-9AA0-F53B8612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8C8B9-19E9-48BB-B9CB-00227891D9C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DC31D03-1592-4FFD-A8B8-E8D0941E316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1097280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header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78"/>
            <a:ext cx="10972800" cy="390428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2500" b="1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0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681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7AF03CF5-4739-4CC7-AEE2-0B9F7454F4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F2A2F-0AA0-4515-934D-5D4BC938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1354D-3E5E-4E4A-9CA0-60C3AEE5C7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520DDBA-6507-43D9-B5D6-89F38C956D5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" y="2266122"/>
            <a:ext cx="10972800" cy="3653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2096843"/>
            <a:ext cx="10981267" cy="161544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kumimoji="0" lang="en-US" sz="5000" b="1" i="0" u="none" strike="noStrike" kern="1500" cap="none" spc="-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09431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B5F0E6-1418-304D-A3B5-7877DF7DD1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7553" y="6175017"/>
            <a:ext cx="2013624" cy="5044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637403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har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78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2000" dirty="0" smtClean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0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450D3E58-915E-457E-AED4-0288379A0A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55E13-02BE-4E33-B183-388B5848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9B263-0D8F-40A0-A832-EF1BE0984DB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C504591F-D3FF-43BE-BDD3-44D31344A5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D6D03-C1C3-4357-B38C-ACA608B3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E908F-6C9E-4AA3-9F59-8ED5F603DA5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8527A99-8CC5-4235-BC4F-5ABE0627F224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1097280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LEFT HALF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B79D711-EF61-4011-9FA6-6FDB01FB16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52491-CA22-4328-97AB-8EE9D2FA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778AE-4C3E-40AD-9573-E0858D4312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D50DC96-D21B-4D16-93D7-9A8D148BBEC4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694F8BE6-6407-4DDB-837A-578478BA1FE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87440" y="17131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A105EBD-351D-4505-98DB-920A7CDF30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E3E10-278E-41E3-B8A0-C73ADA2C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A62B7-E758-4594-B5E7-6F001A3CB10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323909A-81C3-4277-9039-921D923903B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599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AAF54C2-8FC0-4DD0-9AA2-8C9B0214D6D5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338918" y="1713180"/>
            <a:ext cx="724348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79EA6ED1-A2B2-43FF-B4A8-651685E8F2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4ABC5773-4523-4921-89C9-CC89919286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C8F46-B352-4510-97D0-BE486D8D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F6AB7-D22C-40D5-BF0E-EE8000C5BF4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CFC7D71-9B07-42C1-9728-35E0E94E8FC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599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6203159-F37F-48BC-BD51-5BFE655249E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338918" y="1713180"/>
            <a:ext cx="724348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400834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RIGHT HALF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A5E5E89-9046-4B92-81F8-9FE18634F9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FA1F13-D00D-4129-B06E-EC06EA440B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035C5-22EB-4249-A65B-DF616251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0868CF-4AEC-4320-B897-E2C930BE17E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7DBC7AF-8BED-44DE-9C7F-512660417EE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" y="17131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AEBAA0A-9D44-4D9C-B711-B7FECFEEAAA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87440" y="17131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LEF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51308F76-0F94-4162-90ED-49AB65EECF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EF6C625-7DFB-4BC9-8909-7AFEFE6B8D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E2662-2467-4E27-B0DA-15E2AAC8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03843-1005-4A82-8512-DCCA81735EF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9F098F2-E403-43AF-85C3-42BF610FEBB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080248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EE6BD3F-0350-4B57-82B2-CDCBC465804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" y="1713180"/>
            <a:ext cx="724348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ne 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9D5B29B-D593-414D-9905-2654EE1F88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08706A0-D22F-4B03-AD09-292FF112655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F3EB15A-5BC3-4367-BB21-CCA11C75362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3250" y="1406632"/>
            <a:ext cx="5143500" cy="37115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D7D64E5-E39C-492B-9373-C950F64EBD4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43186" y="1406633"/>
            <a:ext cx="5143500" cy="36174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26E0646-0EC1-4A19-8A27-410C2E58923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3251" y="1826717"/>
            <a:ext cx="5143500" cy="556457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995C9AD-54B7-4111-ABEA-B510643D6D0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43186" y="1826717"/>
            <a:ext cx="5143500" cy="556457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B356183-1EB8-4EF2-B0BB-F990BD15DF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43186" y="3110085"/>
            <a:ext cx="5143500" cy="556457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D20B8A66-6880-43D3-8122-B6ACEB66A0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251" y="3110085"/>
            <a:ext cx="5143500" cy="556457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EBA18470-B9C2-464B-B53B-54F7DDBB8A0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3250" y="2589737"/>
            <a:ext cx="5143500" cy="519636"/>
          </a:xfrm>
        </p:spPr>
        <p:txBody>
          <a:bodyPr/>
          <a:lstStyle>
            <a:lvl1pPr marL="0" indent="0">
              <a:buNone/>
              <a:defRPr sz="3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8B1B4F8-FD1B-44C6-AD8B-3D13385247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45250" y="2589737"/>
            <a:ext cx="5143500" cy="519636"/>
          </a:xfrm>
        </p:spPr>
        <p:txBody>
          <a:bodyPr/>
          <a:lstStyle>
            <a:lvl1pPr marL="0" indent="0">
              <a:buNone/>
              <a:defRPr sz="3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67E46BF-FF09-469A-BC1B-948A6FDBEA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17503" y="3956568"/>
            <a:ext cx="2137868" cy="398488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0EF7A047-DC61-43FF-8686-C213B567E47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465434" y="3956568"/>
            <a:ext cx="2116967" cy="398488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269DF5D-3FA3-4059-973F-3FE193DE0E4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65435" y="4482056"/>
            <a:ext cx="2116966" cy="1168195"/>
          </a:xfrm>
        </p:spPr>
        <p:txBody>
          <a:bodyPr/>
          <a:lstStyle>
            <a:lvl1pPr marL="198112" indent="-198112">
              <a:spcBef>
                <a:spcPts val="800"/>
              </a:spcBef>
              <a:buFont typeface="Arial" panose="020B0604020202020204" pitchFamily="34" charset="0"/>
              <a:buChar char="•"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F35EC680-5173-4D51-9F43-B5ABF0130B9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717503" y="4482056"/>
            <a:ext cx="2137867" cy="1168195"/>
          </a:xfrm>
        </p:spPr>
        <p:txBody>
          <a:bodyPr/>
          <a:lstStyle>
            <a:lvl1pPr marL="198112" indent="-198112">
              <a:spcBef>
                <a:spcPts val="800"/>
              </a:spcBef>
              <a:buFont typeface="Arial" panose="020B0604020202020204" pitchFamily="34" charset="0"/>
              <a:buChar char="•"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DAFBC1F-1BD0-47A1-A67C-290314D3F6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29943" y="4482056"/>
            <a:ext cx="1438975" cy="116819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FE857EBA-E4D8-4A75-B09D-1678C7F7EB3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29945" y="3898709"/>
            <a:ext cx="1438974" cy="519636"/>
          </a:xfrm>
        </p:spPr>
        <p:txBody>
          <a:bodyPr/>
          <a:lstStyle>
            <a:lvl1pPr marL="0" indent="0">
              <a:buNone/>
              <a:defRPr sz="3667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3A708712-0D12-46A2-AA01-0ACC7D63330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133681" y="4482056"/>
            <a:ext cx="1412289" cy="116819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3C77796-ADDC-42C7-9A84-710C309664B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133683" y="3898709"/>
            <a:ext cx="1412288" cy="519636"/>
          </a:xfrm>
        </p:spPr>
        <p:txBody>
          <a:bodyPr/>
          <a:lstStyle>
            <a:lvl1pPr marL="0" indent="0">
              <a:buNone/>
              <a:defRPr sz="36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18D3A5-77FA-4FE7-AF20-8ED6E498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CF1C3-A10F-4592-BC63-5F5FCD2A7480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40652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lumns 1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4BE6475-7D45-4EB4-9A82-F07E160458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D5836718-9BE9-4DF7-BFF0-67B38F0C2F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B29F8-F766-4EEA-AF0A-8D7125B1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DBF51-BDD9-47D4-9794-DE9814A353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5E8EF69-874A-4E0D-AD1E-091E247D885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599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47EF838-90C8-498B-BDB5-00F7E3918AC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344924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1BDA823C-A7CA-4268-A35C-1C4D5D386E2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080248" y="1713180"/>
            <a:ext cx="3502152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columns 1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C2BFE4F-52EC-EA4C-8174-6D0AB121C043}"/>
              </a:ext>
            </a:extLst>
          </p:cNvPr>
          <p:cNvSpPr/>
          <p:nvPr userDrawn="1"/>
        </p:nvSpPr>
        <p:spPr bwMode="auto">
          <a:xfrm>
            <a:off x="577659" y="1083013"/>
            <a:ext cx="3498295" cy="483201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29C99D-1F64-7E4F-B8C3-B8B45961F027}"/>
              </a:ext>
            </a:extLst>
          </p:cNvPr>
          <p:cNvSpPr/>
          <p:nvPr userDrawn="1"/>
        </p:nvSpPr>
        <p:spPr bwMode="auto">
          <a:xfrm>
            <a:off x="4349566" y="1083013"/>
            <a:ext cx="3498295" cy="483201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B694DC-BD9A-A442-9ACD-4F245C97A9FC}"/>
              </a:ext>
            </a:extLst>
          </p:cNvPr>
          <p:cNvSpPr/>
          <p:nvPr userDrawn="1"/>
        </p:nvSpPr>
        <p:spPr bwMode="auto">
          <a:xfrm>
            <a:off x="8102409" y="1083013"/>
            <a:ext cx="3498295" cy="483201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DC70B-08BA-B44B-8C3E-30BE82F98C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08756" y="1276350"/>
            <a:ext cx="3075517" cy="5080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DE90F85-A45B-EB4F-885E-BDA161417B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8452" y="1276350"/>
            <a:ext cx="3075517" cy="5080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81FD44C-15D5-4E4E-9A40-D4A5205C1D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9047" y="1276350"/>
            <a:ext cx="3075517" cy="5080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D6CA6-DC3E-9040-8CD5-3433B67B4B1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47" y="1992760"/>
            <a:ext cx="3075517" cy="29273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60DC261-35D6-E54B-AA97-58927CE6AFF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8452" y="1992760"/>
            <a:ext cx="3075517" cy="29273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74439E9-4AE9-914D-B1E8-BB781BAEC99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8756" y="1992760"/>
            <a:ext cx="3075517" cy="29273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DAFC3A3-49BC-48B6-994B-13C419EE35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4630112-4D3B-4327-AFEF-69A672DE5E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AAEAE-89AB-410F-B047-51B7B897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A7E4-4B92-4774-AD3F-A153E94D600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50457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3E8CB-0D3D-4731-9E50-5EB436EA83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330B4-3113-4E4F-A7F6-866902B8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200874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lumns 1x3 w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2341D-678F-0543-BC1F-DAF878E5E6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" y="3883026"/>
            <a:ext cx="3505200" cy="1971675"/>
          </a:xfrm>
        </p:spPr>
        <p:txBody>
          <a:bodyPr/>
          <a:lstStyle>
            <a:lvl1pPr marL="237744"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 marL="530352" indent="0"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D9755F0-C41E-2B45-9AED-E932B414A0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3736" y="3883026"/>
            <a:ext cx="3513667" cy="1971675"/>
          </a:xfrm>
        </p:spPr>
        <p:txBody>
          <a:bodyPr/>
          <a:lstStyle>
            <a:lvl1pPr marL="237744"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 marL="530352" indent="0"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9C5B03-CACE-A542-91AC-BA0C8C02000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77201" y="3883026"/>
            <a:ext cx="3505199" cy="1971675"/>
          </a:xfrm>
        </p:spPr>
        <p:txBody>
          <a:bodyPr/>
          <a:lstStyle>
            <a:lvl1pPr marL="237744"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 marL="530352" indent="0"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US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E7F73C9-3F48-455D-BFC8-C12C2A65E4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3BD1F65-AD45-4791-98F4-368824440B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F42EE2-082F-4851-A3A4-5F91F764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5BD6E0-A478-4558-BA34-89E7ADD65AC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05E081D3-F617-4754-91D1-0F2E123DA75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599" y="1713180"/>
            <a:ext cx="3502152" cy="2029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C6E1660A-D1C9-4932-8728-14A2890934C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344924" y="1713180"/>
            <a:ext cx="3502152" cy="2029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B347574D-1A5A-4A37-8968-553E8EFD3C8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8080248" y="1713180"/>
            <a:ext cx="3502152" cy="2029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14517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columns 1x3 w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868059"/>
            <a:ext cx="10972800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349193" y="1570154"/>
            <a:ext cx="3493057" cy="414422"/>
          </a:xfr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</a:defRPr>
            </a:lvl1pPr>
            <a:lvl2pPr marL="217170" indent="0">
              <a:buNone/>
              <a:defRPr sz="1400"/>
            </a:lvl2pPr>
            <a:lvl3pPr marL="530352" indent="0">
              <a:buNone/>
              <a:defRPr sz="1400"/>
            </a:lvl3pPr>
            <a:lvl4pPr marL="896112" indent="0">
              <a:buNone/>
              <a:defRPr sz="1400"/>
            </a:lvl4pPr>
            <a:lvl5pPr marL="1296829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6035" y="1570154"/>
            <a:ext cx="3510883" cy="414422"/>
          </a:xfr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accent3"/>
                </a:solidFill>
              </a:defRPr>
            </a:lvl1pPr>
            <a:lvl2pPr marL="217170" indent="0">
              <a:buNone/>
              <a:defRPr sz="1400"/>
            </a:lvl2pPr>
            <a:lvl3pPr marL="530352" indent="0">
              <a:buNone/>
              <a:defRPr sz="1400"/>
            </a:lvl3pPr>
            <a:lvl4pPr marL="896112" indent="0">
              <a:buNone/>
              <a:defRPr sz="1400"/>
            </a:lvl4pPr>
            <a:lvl5pPr marL="1296829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074527" y="1569984"/>
            <a:ext cx="3510883" cy="415175"/>
          </a:xfr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accent1"/>
                </a:solidFill>
              </a:defRPr>
            </a:lvl1pPr>
            <a:lvl2pPr marL="217170" indent="0">
              <a:buNone/>
              <a:defRPr sz="1400"/>
            </a:lvl2pPr>
            <a:lvl3pPr marL="530352" indent="0">
              <a:buNone/>
              <a:defRPr sz="1400"/>
            </a:lvl3pPr>
            <a:lvl4pPr marL="896112" indent="0">
              <a:buNone/>
              <a:defRPr sz="1400"/>
            </a:lvl4pPr>
            <a:lvl5pPr marL="1296829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303B4520-2D4F-4A32-9620-E39F9D8317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5913259"/>
            <a:ext cx="557497" cy="251942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*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DDC5C370-387B-4E4A-8091-666F1171BA4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" y="5913259"/>
            <a:ext cx="10980757" cy="251942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tx2"/>
                </a:solidFill>
              </a:defRPr>
            </a:lvl1pPr>
            <a:lvl2pPr marL="217170" indent="0">
              <a:buNone/>
              <a:defRPr sz="1000"/>
            </a:lvl2pPr>
            <a:lvl3pPr marL="530352" indent="0">
              <a:buNone/>
              <a:defRPr sz="1000"/>
            </a:lvl3pPr>
            <a:lvl4pPr marL="896112" indent="0">
              <a:buNone/>
              <a:defRPr sz="1000"/>
            </a:lvl4pPr>
            <a:lvl5pPr marL="1296829" indent="0">
              <a:buNone/>
              <a:defRPr sz="1000"/>
            </a:lvl5pPr>
          </a:lstStyle>
          <a:p>
            <a:pPr lvl="0"/>
            <a:r>
              <a:rPr lang="en-US"/>
              <a:t>Click to add 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56A56-88DF-4BD5-9EC5-D8DDC38F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B3D86-567F-4B85-BBBC-38136C9BDAE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49C11D-D2B9-4750-B362-440439336BA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9599" y="2136912"/>
            <a:ext cx="3502152" cy="37825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DC67EEFC-7974-489E-B530-DF12A47D36EA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344924" y="2136912"/>
            <a:ext cx="3502152" cy="37825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9A402F6B-DC35-43F1-A608-7D25A4EECA1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080248" y="2136912"/>
            <a:ext cx="3502152" cy="37825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972204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,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Full Bleed Image</a:t>
            </a:r>
          </a:p>
          <a:p>
            <a:endParaRPr lang="en-US"/>
          </a:p>
          <a:p>
            <a:r>
              <a:rPr lang="en-US"/>
              <a:t>No Copy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2C2B95-F1C7-464B-AB21-EB73C1EE9B8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8961680-1199-41F6-9E55-884BD6764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367" y="5694564"/>
            <a:ext cx="10972800" cy="398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89611" numCol="1" anchor="b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US" sz="2000" dirty="0" smtClean="0">
                <a:solidFill>
                  <a:schemeClr val="bg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0" indent="0" algn="r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lang="en-US" sz="1400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95566D2-55E9-4018-95A0-B86821206B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5340" y="6055668"/>
            <a:ext cx="10972800" cy="230832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,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3" y="0"/>
            <a:ext cx="12192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Full Bleed Image</a:t>
            </a:r>
          </a:p>
          <a:p>
            <a:endParaRPr lang="en-US"/>
          </a:p>
          <a:p>
            <a:r>
              <a:rPr lang="en-US"/>
              <a:t>No Copy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260E95-878A-4B35-BD39-8D05DCD28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367" y="5694564"/>
            <a:ext cx="10972800" cy="398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89611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US" sz="2000" dirty="0" smtClean="0">
                <a:solidFill>
                  <a:schemeClr val="bg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0" indent="0" algn="r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lang="en-US" sz="1400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819CDBF-C301-485C-AA5A-C96D10B026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5340" y="6055668"/>
            <a:ext cx="10972800" cy="230832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E0943-49E5-4B67-995B-D2294CDFFC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 statement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605367" y="1983439"/>
            <a:ext cx="10981267" cy="1538883"/>
          </a:xfrm>
        </p:spPr>
        <p:txBody>
          <a:bodyPr anchor="ctr"/>
          <a:lstStyle>
            <a:lvl1pPr algn="l">
              <a:lnSpc>
                <a:spcPct val="100000"/>
              </a:lnSpc>
              <a:defRPr sz="5000" kern="15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quote </a:t>
            </a:r>
            <a:br>
              <a:rPr lang="en-US"/>
            </a:br>
            <a:r>
              <a:rPr lang="en-US"/>
              <a:t>or statement.”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7" y="5083557"/>
            <a:ext cx="10981267" cy="148113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1" kern="1500" spc="-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– Attribution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 statem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605367" y="1983439"/>
            <a:ext cx="10981267" cy="1538883"/>
          </a:xfrm>
        </p:spPr>
        <p:txBody>
          <a:bodyPr anchor="ctr"/>
          <a:lstStyle>
            <a:lvl1pPr algn="l">
              <a:lnSpc>
                <a:spcPct val="100000"/>
              </a:lnSpc>
              <a:defRPr sz="5000" kern="15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quote </a:t>
            </a:r>
            <a:br>
              <a:rPr lang="en-US"/>
            </a:br>
            <a:r>
              <a:rPr lang="en-US"/>
              <a:t>or statement.”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7" y="5083557"/>
            <a:ext cx="10981267" cy="148113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1" kern="1500" spc="-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– Attribution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 statement magen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05367" y="1970615"/>
            <a:ext cx="10981267" cy="1564531"/>
          </a:xfrm>
        </p:spPr>
        <p:txBody>
          <a:bodyPr anchor="ctr"/>
          <a:lstStyle>
            <a:lvl1pPr algn="l">
              <a:lnSpc>
                <a:spcPct val="100000"/>
              </a:lnSpc>
              <a:defRPr sz="5000" kern="15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quote </a:t>
            </a:r>
            <a:br>
              <a:rPr lang="en-US"/>
            </a:br>
            <a:r>
              <a:rPr lang="en-US"/>
              <a:t>or statement.”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7" y="5083557"/>
            <a:ext cx="10981267" cy="148113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1" kern="1500" spc="-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– Attribution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&amp;J Signature">
    <p:bg>
      <p:bgPr>
        <a:solidFill>
          <a:srgbClr val="F4F4F4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39038898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577081"/>
          </a:xfrm>
        </p:spPr>
        <p:txBody>
          <a:bodyPr/>
          <a:lstStyle>
            <a:lvl1pPr>
              <a:defRPr sz="3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/>
          </p:nvPr>
        </p:nvSpPr>
        <p:spPr>
          <a:xfrm>
            <a:off x="601601" y="1713178"/>
            <a:ext cx="10985780" cy="4193910"/>
          </a:xfrm>
        </p:spPr>
        <p:txBody>
          <a:bodyPr/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marL="0" marR="0" lvl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marL="0" marR="0" lvl="1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marL="0" marR="0" lvl="2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Third level</a:t>
            </a:r>
          </a:p>
          <a:p>
            <a:pPr marL="0" marR="0" lvl="3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marL="0" marR="0" lvl="4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cs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34" y="609361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61" indent="0">
              <a:buNone/>
              <a:defRPr sz="1000"/>
            </a:lvl2pPr>
            <a:lvl3pPr marL="530330" indent="0">
              <a:buNone/>
              <a:defRPr sz="1000"/>
            </a:lvl3pPr>
            <a:lvl4pPr marL="896076" indent="0">
              <a:buNone/>
              <a:defRPr sz="1000"/>
            </a:lvl4pPr>
            <a:lvl5pPr marL="1296777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6635" y="63329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0000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7471833" y="6331368"/>
            <a:ext cx="4114803" cy="334960"/>
          </a:xfrm>
        </p:spPr>
        <p:txBody>
          <a:bodyPr anchor="ctr"/>
          <a:lstStyle>
            <a:lvl1pPr marL="0" indent="0" algn="r">
              <a:buNone/>
              <a:defRPr sz="1000" b="1" baseline="0"/>
            </a:lvl1pPr>
            <a:lvl2pPr marL="217161" indent="0">
              <a:buNone/>
              <a:defRPr sz="1000"/>
            </a:lvl2pPr>
            <a:lvl3pPr marL="530330" indent="0">
              <a:buNone/>
              <a:defRPr sz="1000"/>
            </a:lvl3pPr>
            <a:lvl4pPr marL="896076" indent="0">
              <a:buNone/>
              <a:defRPr sz="1000"/>
            </a:lvl4pPr>
            <a:lvl5pPr marL="1296777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OPTIONAL FUNCTION NAME</a:t>
            </a:r>
          </a:p>
        </p:txBody>
      </p:sp>
    </p:spTree>
    <p:extLst>
      <p:ext uri="{BB962C8B-B14F-4D97-AF65-F5344CB8AC3E}">
        <p14:creationId xmlns:p14="http://schemas.microsoft.com/office/powerpoint/2010/main" val="819138703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, RIGHT HALF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726643-E58E-CC48-AF17-2A78BB6C30D4}"/>
              </a:ext>
            </a:extLst>
          </p:cNvPr>
          <p:cNvSpPr/>
          <p:nvPr userDrawn="1"/>
        </p:nvSpPr>
        <p:spPr bwMode="auto">
          <a:xfrm>
            <a:off x="601134" y="1361789"/>
            <a:ext cx="2576963" cy="455323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67" b="0" i="0" u="none" strike="noStrike" cap="none" normalizeH="0" baseline="0" err="1">
              <a:ln>
                <a:noFill/>
              </a:ln>
              <a:solidFill>
                <a:srgbClr val="D8D8D8"/>
              </a:solidFill>
              <a:effectLst/>
              <a:latin typeface="Arial" panose="020B0604020202020204" pitchFamily="34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E188AA-0D2B-E449-A0C8-1EFBC82B9C91}"/>
              </a:ext>
            </a:extLst>
          </p:cNvPr>
          <p:cNvSpPr/>
          <p:nvPr userDrawn="1"/>
        </p:nvSpPr>
        <p:spPr bwMode="auto">
          <a:xfrm>
            <a:off x="9009671" y="1361789"/>
            <a:ext cx="2576963" cy="455323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67" b="0" i="0" u="none" strike="noStrike" cap="none" normalizeH="0" baseline="0" err="1">
              <a:ln>
                <a:noFill/>
              </a:ln>
              <a:solidFill>
                <a:srgbClr val="D8D8D8"/>
              </a:solidFill>
              <a:effectLst/>
              <a:latin typeface="Arial" panose="020B0604020202020204" pitchFamily="34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5CF704-52FC-5740-8859-CC46FFF32894}"/>
              </a:ext>
            </a:extLst>
          </p:cNvPr>
          <p:cNvSpPr/>
          <p:nvPr userDrawn="1"/>
        </p:nvSpPr>
        <p:spPr bwMode="auto">
          <a:xfrm>
            <a:off x="3409073" y="1361789"/>
            <a:ext cx="2576963" cy="455323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67" b="0" i="0" u="none" strike="noStrike" cap="none" normalizeH="0" baseline="0" err="1">
              <a:ln>
                <a:noFill/>
              </a:ln>
              <a:solidFill>
                <a:srgbClr val="D8D8D8"/>
              </a:solidFill>
              <a:effectLst/>
              <a:latin typeface="Arial" panose="020B0604020202020204" pitchFamily="34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914D36-44F9-2F48-BE16-3B089B393692}"/>
              </a:ext>
            </a:extLst>
          </p:cNvPr>
          <p:cNvSpPr/>
          <p:nvPr userDrawn="1"/>
        </p:nvSpPr>
        <p:spPr bwMode="auto">
          <a:xfrm>
            <a:off x="6209372" y="1361789"/>
            <a:ext cx="2576963" cy="455323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67" b="0" i="0" u="none" strike="noStrike" cap="none" normalizeH="0" baseline="0" err="1">
              <a:ln>
                <a:noFill/>
              </a:ln>
              <a:solidFill>
                <a:srgbClr val="D8D8D8"/>
              </a:solidFill>
              <a:effectLst/>
              <a:latin typeface="Arial" panose="020B0604020202020204" pitchFamily="34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3DE7820-60D0-2A47-98FB-E1D6F0ECB6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4803" y="1558396"/>
            <a:ext cx="2169583" cy="404813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46258EAD-CB9B-C745-A692-276ADD6A52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2382" y="1558396"/>
            <a:ext cx="2169583" cy="404813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F6C0358-B85F-6E44-A9CD-2F332E6CD4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5" y="1558396"/>
            <a:ext cx="2169583" cy="404813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E4F1039-CF58-6A43-BB44-5674AA4F9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4162" y="2141550"/>
            <a:ext cx="2170907" cy="2678906"/>
          </a:xfrm>
        </p:spPr>
        <p:txBody>
          <a:bodyPr/>
          <a:lstStyle>
            <a:lvl1pPr marL="0" indent="0">
              <a:buNone/>
              <a:defRPr sz="1500">
                <a:solidFill>
                  <a:schemeClr val="tx2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69411A7-265F-C24E-8A73-1D09829D49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39662" y="2152334"/>
            <a:ext cx="2170907" cy="2678906"/>
          </a:xfrm>
        </p:spPr>
        <p:txBody>
          <a:bodyPr/>
          <a:lstStyle>
            <a:lvl1pPr marL="0" indent="0" defTabSz="761970">
              <a:buNone/>
              <a:defRPr sz="1500">
                <a:solidFill>
                  <a:schemeClr val="tx2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D589452-3E57-D440-9FB0-6E4868DB139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3557" y="2152334"/>
            <a:ext cx="2170907" cy="2678906"/>
          </a:xfrm>
        </p:spPr>
        <p:txBody>
          <a:bodyPr/>
          <a:lstStyle>
            <a:lvl1pPr marL="0" indent="0" defTabSz="761970">
              <a:buNone/>
              <a:defRPr sz="1500">
                <a:solidFill>
                  <a:schemeClr val="tx2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B4D1912F-14CA-384D-A430-5E9D99E320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87557" y="2152334"/>
            <a:ext cx="2170907" cy="2678906"/>
          </a:xfrm>
        </p:spPr>
        <p:txBody>
          <a:bodyPr/>
          <a:lstStyle>
            <a:lvl1pPr marL="0" indent="0" defTabSz="761970">
              <a:buNone/>
              <a:defRPr sz="1500">
                <a:solidFill>
                  <a:schemeClr val="tx2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7F6A302-A023-0448-9894-EF9B860FE5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87557" y="1558396"/>
            <a:ext cx="2169583" cy="404813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EEDA15-9DED-45D1-8C97-C9BC6403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046D6-1565-4456-B2F4-E8212E5DDAB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97559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BAA8-D25F-4AD2-A24F-29EDED90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5BB1-66DB-4503-900B-6F7AA032B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9203-EC4F-47CD-ABAE-F9C28861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CD92-D025-4535-ADE0-682D8C87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5707-1A0B-419A-9CE6-DE9185E0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71936-CA2E-4F6E-8B87-649962A064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24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37C8E1B-F248-4942-BD37-363EAF70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5367" y="1532966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1" i="0" u="none" strike="noStrike" kern="1500" cap="none" spc="-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3179"/>
            <a:ext cx="10972800" cy="42018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>
                <a:sym typeface="Arial" pitchFamily="-65" charset="0"/>
              </a:rPr>
              <a:t>Edit Master text styles</a:t>
            </a:r>
          </a:p>
          <a:p>
            <a:pPr lvl="1"/>
            <a:r>
              <a:rPr lang="en-US">
                <a:sym typeface="Arial" pitchFamily="-65" charset="0"/>
              </a:rPr>
              <a:t>Second level</a:t>
            </a:r>
          </a:p>
          <a:p>
            <a:pPr lvl="2"/>
            <a:r>
              <a:rPr lang="en-US">
                <a:sym typeface="Arial" pitchFamily="-65" charset="0"/>
              </a:rPr>
              <a:t>Third level</a:t>
            </a:r>
          </a:p>
          <a:p>
            <a:pPr lvl="3"/>
            <a:r>
              <a:rPr lang="en-US">
                <a:sym typeface="Arial" pitchFamily="-65" charset="0"/>
              </a:rPr>
              <a:t>Fourth level</a:t>
            </a:r>
          </a:p>
          <a:p>
            <a:pPr lvl="4"/>
            <a:r>
              <a:rPr lang="en-US">
                <a:sym typeface="Arial" pitchFamily="-65" charset="0"/>
              </a:rPr>
              <a:t>Fifth level</a:t>
            </a: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378458"/>
            <a:ext cx="101415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>
                <a:sym typeface="Arial" pitchFamily="-65" charset="0"/>
              </a:rPr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9E739D-BE3C-AA46-B87C-E06818EA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047" y="6260570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8DF62A-62E0-A248-AF73-305B0EB8DEFA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537553" y="6175017"/>
            <a:ext cx="2013624" cy="504482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8E4ECC-4B02-984B-A55E-5F5CBE5685E5}"/>
              </a:ext>
            </a:extLst>
          </p:cNvPr>
          <p:cNvPicPr>
            <a:picLocks noChangeAspect="1"/>
          </p:cNvPicPr>
          <p:nvPr userDrawn="1"/>
        </p:nvPicPr>
        <p:blipFill>
          <a:blip r:embed="rId44"/>
          <a:stretch>
            <a:fillRect/>
          </a:stretch>
        </p:blipFill>
        <p:spPr>
          <a:xfrm>
            <a:off x="2622297" y="6164857"/>
            <a:ext cx="3901440" cy="696005"/>
          </a:xfrm>
          <a:prstGeom prst="rect">
            <a:avLst/>
          </a:prstGeom>
        </p:spPr>
      </p:pic>
    </p:spTree>
    <p:custDataLst>
      <p:tags r:id="rId4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00" r:id="rId2"/>
    <p:sldLayoutId id="2147483704" r:id="rId3"/>
    <p:sldLayoutId id="2147483709" r:id="rId4"/>
    <p:sldLayoutId id="2147483686" r:id="rId5"/>
    <p:sldLayoutId id="2147483684" r:id="rId6"/>
    <p:sldLayoutId id="2147483693" r:id="rId7"/>
    <p:sldLayoutId id="2147483694" r:id="rId8"/>
    <p:sldLayoutId id="2147483695" r:id="rId9"/>
    <p:sldLayoutId id="2147483690" r:id="rId10"/>
    <p:sldLayoutId id="2147483696" r:id="rId11"/>
    <p:sldLayoutId id="2147483692" r:id="rId12"/>
    <p:sldLayoutId id="2147483711" r:id="rId13"/>
    <p:sldLayoutId id="2147483663" r:id="rId14"/>
    <p:sldLayoutId id="2147483666" r:id="rId15"/>
    <p:sldLayoutId id="2147483706" r:id="rId16"/>
    <p:sldLayoutId id="2147483688" r:id="rId17"/>
    <p:sldLayoutId id="2147483665" r:id="rId18"/>
    <p:sldLayoutId id="2147483670" r:id="rId19"/>
    <p:sldLayoutId id="2147483680" r:id="rId20"/>
    <p:sldLayoutId id="2147483671" r:id="rId21"/>
    <p:sldLayoutId id="2147483672" r:id="rId22"/>
    <p:sldLayoutId id="2147483675" r:id="rId23"/>
    <p:sldLayoutId id="2147483705" r:id="rId24"/>
    <p:sldLayoutId id="2147483673" r:id="rId25"/>
    <p:sldLayoutId id="2147483674" r:id="rId26"/>
    <p:sldLayoutId id="2147483708" r:id="rId27"/>
    <p:sldLayoutId id="2147483685" r:id="rId28"/>
    <p:sldLayoutId id="2147483707" r:id="rId29"/>
    <p:sldLayoutId id="2147483702" r:id="rId30"/>
    <p:sldLayoutId id="2147483703" r:id="rId31"/>
    <p:sldLayoutId id="2147483667" r:id="rId32"/>
    <p:sldLayoutId id="2147483677" r:id="rId33"/>
    <p:sldLayoutId id="2147483676" r:id="rId34"/>
    <p:sldLayoutId id="2147483699" r:id="rId35"/>
    <p:sldLayoutId id="2147483697" r:id="rId36"/>
    <p:sldLayoutId id="2147483698" r:id="rId37"/>
    <p:sldLayoutId id="2147483678" r:id="rId38"/>
    <p:sldLayoutId id="2147483712" r:id="rId39"/>
    <p:sldLayoutId id="2147483713" r:id="rId40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 baseline="0">
          <a:solidFill>
            <a:schemeClr val="tx1"/>
          </a:solidFill>
          <a:latin typeface="+mj-lt"/>
          <a:ea typeface="Arial Unicode MS" pitchFamily="-65" charset="0"/>
          <a:cs typeface="Arial Unicode MS" pitchFamily="-65" charset="0"/>
          <a:sym typeface="Arial" pitchFamily="-65" charset="0"/>
        </a:defRPr>
      </a:lvl1pPr>
      <a:lvl2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2pPr>
      <a:lvl3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3pPr>
      <a:lvl4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4pPr>
      <a:lvl5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5pPr>
      <a:lvl6pPr marL="288036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6pPr>
      <a:lvl7pPr marL="576072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7pPr>
      <a:lvl8pPr marL="864108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8pPr>
      <a:lvl9pPr marL="1152144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80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•"/>
        <a:defRPr sz="2500">
          <a:solidFill>
            <a:schemeClr val="tx2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1pPr>
      <a:lvl2pPr marL="457200" indent="-2286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–"/>
        <a:defRPr sz="2000">
          <a:solidFill>
            <a:schemeClr val="tx2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2pPr>
      <a:lvl3pPr marL="731520" indent="-20116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•"/>
        <a:defRPr sz="1800">
          <a:solidFill>
            <a:schemeClr val="tx2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3pPr>
      <a:lvl4pPr marL="1097280" indent="-20116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–"/>
        <a:defRPr sz="1500">
          <a:solidFill>
            <a:schemeClr val="tx2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4pPr>
      <a:lvl5pPr marL="1487964" indent="-191135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»"/>
        <a:defRPr sz="1300">
          <a:solidFill>
            <a:schemeClr val="tx2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5pPr>
      <a:lvl6pPr marL="1776223" indent="-192024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6pPr>
      <a:lvl7pPr marL="2064259" indent="-192024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7pPr>
      <a:lvl8pPr marL="2352295" indent="-192024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8pPr>
      <a:lvl9pPr marL="2640331" indent="-192024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9pPr>
    </p:bodyStyle>
    <p:otherStyle>
      <a:defPPr>
        <a:defRPr lang="en-US"/>
      </a:defPPr>
      <a:lvl1pPr marL="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28803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2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879" userDrawn="1">
          <p15:clr>
            <a:srgbClr val="F26B43"/>
          </p15:clr>
        </p15:guide>
        <p15:guide id="4" orient="horz" pos="3954" userDrawn="1">
          <p15:clr>
            <a:srgbClr val="F26B43"/>
          </p15:clr>
        </p15:guide>
        <p15:guide id="5" orient="horz" pos="4044" userDrawn="1">
          <p15:clr>
            <a:srgbClr val="F26B43"/>
          </p15:clr>
        </p15:guide>
        <p15:guide id="6" pos="384" userDrawn="1">
          <p15:clr>
            <a:srgbClr val="F26B43"/>
          </p15:clr>
        </p15:guide>
        <p15:guide id="7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FC12-9CF8-4A09-B6C1-A9840C4E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2121827"/>
            <a:ext cx="10981267" cy="1615440"/>
          </a:xfrm>
        </p:spPr>
        <p:txBody>
          <a:bodyPr/>
          <a:lstStyle/>
          <a:p>
            <a:r>
              <a:rPr lang="en-US" sz="6000">
                <a:cs typeface="Arial"/>
              </a:rPr>
              <a:t>Mental Health 4 All</a:t>
            </a:r>
            <a:r>
              <a:rPr lang="en-US">
                <a:cs typeface="Arial"/>
              </a:rPr>
              <a:t> 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66FD-B6D7-41F1-A304-46C0F6561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367" y="3734546"/>
            <a:ext cx="10981267" cy="1481138"/>
          </a:xfrm>
        </p:spPr>
        <p:txBody>
          <a:bodyPr/>
          <a:lstStyle/>
          <a:p>
            <a:r>
              <a:rPr lang="en-US" i="1">
                <a:ea typeface="Arial Unicode MS"/>
                <a:cs typeface="Arial Unicode MS"/>
              </a:rPr>
              <a:t>                                  </a:t>
            </a:r>
            <a:r>
              <a:rPr lang="en-US" sz="1800" i="1">
                <a:ea typeface="Arial Unicode MS"/>
                <a:cs typeface="Arial Unicode MS"/>
              </a:rPr>
              <a:t>Improving access, Saving lives</a:t>
            </a:r>
            <a:endParaRPr lang="en-US" i="1"/>
          </a:p>
          <a:p>
            <a:pPr algn="r"/>
            <a:r>
              <a:rPr lang="en-US" sz="2000" u="sng">
                <a:solidFill>
                  <a:schemeClr val="tx1"/>
                </a:solidFill>
                <a:ea typeface="Arial Unicode MS"/>
                <a:cs typeface="Arial Unicode MS"/>
              </a:rPr>
              <a:t>Team 3.12</a:t>
            </a:r>
          </a:p>
          <a:p>
            <a:pPr algn="r"/>
            <a:r>
              <a:rPr lang="en-US" sz="2000">
                <a:ea typeface="Arial Unicode MS"/>
                <a:cs typeface="Arial"/>
              </a:rPr>
              <a:t>Bridget Burke, RN</a:t>
            </a:r>
            <a:endParaRPr lang="en-US" sz="2000">
              <a:ea typeface="+mn-lt"/>
              <a:cs typeface="+mn-lt"/>
            </a:endParaRPr>
          </a:p>
          <a:p>
            <a:pPr algn="r"/>
            <a:r>
              <a:rPr lang="en-US" sz="2000">
                <a:ea typeface="Arial Unicode MS"/>
                <a:cs typeface="Arial"/>
              </a:rPr>
              <a:t>Marlissa Esquivel, BSN, RN, AMB-BC</a:t>
            </a:r>
          </a:p>
          <a:p>
            <a:pPr algn="r"/>
            <a:r>
              <a:rPr lang="en-US" sz="2000">
                <a:ea typeface="Arial Unicode MS"/>
                <a:cs typeface="Arial"/>
              </a:rPr>
              <a:t>Laura Velli, NP, PMHNP</a:t>
            </a:r>
            <a:endParaRPr lang="en-US" sz="2000">
              <a:solidFill>
                <a:srgbClr val="FF0000"/>
              </a:solidFill>
              <a:ea typeface="Arial Unicode MS"/>
              <a:cs typeface="Arial"/>
            </a:endParaRPr>
          </a:p>
          <a:p>
            <a:pPr algn="r"/>
            <a:endParaRPr lang="en-US">
              <a:ea typeface="Arial Unicode MS"/>
              <a:cs typeface="Arial Unicode MS"/>
            </a:endParaRPr>
          </a:p>
          <a:p>
            <a:r>
              <a:rPr lang="en-US" sz="1600">
                <a:ea typeface="Arial Unicode MS"/>
                <a:cs typeface="Arial Unicode MS"/>
              </a:rPr>
              <a:t>May 16th, 2021</a:t>
            </a:r>
            <a:endParaRPr lang="en-US" sz="1600"/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65F7B16-843B-4EDC-A695-A82EF624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709" y="275431"/>
            <a:ext cx="3155429" cy="27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463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Microsoft logo">
            <a:extLst>
              <a:ext uri="{FF2B5EF4-FFF2-40B4-BE49-F238E27FC236}">
                <a16:creationId xmlns:a16="http://schemas.microsoft.com/office/drawing/2014/main" id="{481F19EA-47BF-490D-81B7-3F9E13C55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7966" y="849783"/>
            <a:ext cx="2573599" cy="1724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25A1C3-C501-4A92-A5DA-2C65BC93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78458"/>
            <a:ext cx="10141527" cy="553998"/>
          </a:xfrm>
        </p:spPr>
        <p:txBody>
          <a:bodyPr/>
          <a:lstStyle/>
          <a:p>
            <a:pPr algn="ctr"/>
            <a:r>
              <a:rPr lang="en-US" sz="3600">
                <a:ea typeface="Arial Unicode MS"/>
                <a:cs typeface="Arial Unicode MS"/>
              </a:rPr>
              <a:t>IMPLEMENTATION COST</a:t>
            </a:r>
            <a:endParaRPr lang="en-US"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230CC-5202-4274-80FC-1EA68C40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1936-CA2E-4F6E-8B87-649962A0647D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10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3A11E3A-551A-4070-BA46-C4AA1AF34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443" y="1351009"/>
            <a:ext cx="2354037" cy="955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3E7175-2DF4-465F-8DEE-AF463B33F8A3}"/>
              </a:ext>
            </a:extLst>
          </p:cNvPr>
          <p:cNvSpPr txBox="1"/>
          <p:nvPr/>
        </p:nvSpPr>
        <p:spPr>
          <a:xfrm>
            <a:off x="10258269" y="6285875"/>
            <a:ext cx="1196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/>
                <a:ea typeface="Arial Unicode MS"/>
                <a:cs typeface="Arial Unicode MS"/>
              </a:rPr>
              <a:t>Team 3.12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C65B5-17CC-4D0D-A84A-3882F4DCF6D2}"/>
              </a:ext>
            </a:extLst>
          </p:cNvPr>
          <p:cNvSpPr txBox="1"/>
          <p:nvPr/>
        </p:nvSpPr>
        <p:spPr>
          <a:xfrm>
            <a:off x="193221" y="2574472"/>
            <a:ext cx="6962996" cy="17774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Arial"/>
                <a:ea typeface="Arial Unicode MS"/>
                <a:cs typeface="Segoe UI"/>
              </a:rPr>
              <a:t>First 5 audio hours: $1 per audio hour, then $2.50 per hour​</a:t>
            </a:r>
          </a:p>
          <a:p>
            <a:r>
              <a:rPr lang="en-US">
                <a:solidFill>
                  <a:srgbClr val="212121"/>
                </a:solidFill>
                <a:latin typeface="Arial"/>
                <a:ea typeface="Arial Unicode MS"/>
                <a:cs typeface="Segoe UI"/>
              </a:rPr>
              <a:t>Cloud Storage: $0.0008 per GB ​</a:t>
            </a:r>
          </a:p>
          <a:p>
            <a:r>
              <a:rPr lang="en-US">
                <a:solidFill>
                  <a:srgbClr val="212121"/>
                </a:solidFill>
                <a:latin typeface="Arial"/>
                <a:ea typeface="Arial Unicode MS"/>
                <a:cs typeface="Segoe UI"/>
              </a:rPr>
              <a:t>Programmer: $150,000 salary </a:t>
            </a:r>
          </a:p>
          <a:p>
            <a:endParaRPr lang="en-US">
              <a:solidFill>
                <a:srgbClr val="212121"/>
              </a:solidFill>
              <a:cs typeface="Segoe 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6CADE-7983-49D4-8C75-9089644EC9D2}"/>
              </a:ext>
            </a:extLst>
          </p:cNvPr>
          <p:cNvSpPr/>
          <p:nvPr/>
        </p:nvSpPr>
        <p:spPr bwMode="auto">
          <a:xfrm>
            <a:off x="4307482" y="3382453"/>
            <a:ext cx="7578819" cy="258756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27011-59B8-4230-BA22-9BCD860393B4}"/>
              </a:ext>
            </a:extLst>
          </p:cNvPr>
          <p:cNvSpPr txBox="1"/>
          <p:nvPr/>
        </p:nvSpPr>
        <p:spPr>
          <a:xfrm>
            <a:off x="4465608" y="3833003"/>
            <a:ext cx="7145802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/>
                <a:ea typeface="Arial Unicode MS"/>
                <a:cs typeface="Segoe UI"/>
              </a:rPr>
              <a:t>Insurance reimbursement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latin typeface="Arial"/>
                <a:ea typeface="Arial Unicode MS"/>
                <a:cs typeface="Segoe UI"/>
              </a:rPr>
              <a:t>HSA &amp; FSA ​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latin typeface="Arial"/>
                <a:ea typeface="Arial Unicode MS"/>
                <a:cs typeface="Segoe UI"/>
              </a:rPr>
              <a:t>Tiered payment options/income based monthly subscription</a:t>
            </a:r>
            <a:r>
              <a:rPr lang="en-US">
                <a:solidFill>
                  <a:schemeClr val="tx2"/>
                </a:solidFill>
                <a:latin typeface="Arial"/>
                <a:ea typeface="Arial Unicode MS"/>
                <a:cs typeface="Segoe U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6534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54C64E-1DEC-4BDB-91FA-A6C03E64A1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95492" y="2968565"/>
            <a:ext cx="3486150" cy="508000"/>
          </a:xfrm>
        </p:spPr>
        <p:txBody>
          <a:bodyPr/>
          <a:lstStyle/>
          <a:p>
            <a:pPr algn="ctr"/>
            <a:r>
              <a:rPr lang="en-US">
                <a:ea typeface="Arial Unicode MS"/>
                <a:cs typeface="Arial"/>
              </a:rPr>
              <a:t>Laura Velli, NP, PMHNP</a:t>
            </a:r>
            <a:endParaRPr lang="en-US" b="0">
              <a:ea typeface="Arial Unicode MS"/>
              <a:cs typeface="+mn-lt"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99051-2B50-4316-B59B-FA33DFD41B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4074" y="3044765"/>
            <a:ext cx="3075517" cy="508000"/>
          </a:xfrm>
        </p:spPr>
        <p:txBody>
          <a:bodyPr/>
          <a:lstStyle/>
          <a:p>
            <a:pPr algn="ctr"/>
            <a:r>
              <a:rPr lang="en-US" sz="1800">
                <a:ea typeface="Arial Unicode MS"/>
                <a:cs typeface="Arial"/>
              </a:rPr>
              <a:t>Marlissa Esquivel, BSN, RN, AMB-BC </a:t>
            </a:r>
            <a:endParaRPr lang="en-US" sz="1800" b="0">
              <a:ea typeface="Arial Unicode MS"/>
              <a:cs typeface="+mn-lt"/>
            </a:endParaRP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9BC1EC-DA43-428F-8C31-595A7590324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77170" y="3603024"/>
            <a:ext cx="3837516" cy="2150973"/>
          </a:xfrm>
        </p:spPr>
        <p:txBody>
          <a:bodyPr/>
          <a:lstStyle/>
          <a:p>
            <a:r>
              <a:rPr lang="en-US">
                <a:ea typeface="Arial Unicode MS"/>
                <a:cs typeface="Arial"/>
              </a:rPr>
              <a:t>Co-Founder of nurse centric startup </a:t>
            </a:r>
            <a:r>
              <a:rPr lang="en-US" err="1">
                <a:ea typeface="Arial Unicode MS"/>
                <a:cs typeface="Arial"/>
              </a:rPr>
              <a:t>FiVana</a:t>
            </a:r>
            <a:endParaRPr lang="en-US" err="1">
              <a:ea typeface="Arial Unicode MS"/>
              <a:cs typeface="+mn-lt"/>
            </a:endParaRPr>
          </a:p>
          <a:p>
            <a:r>
              <a:rPr lang="en-US">
                <a:cs typeface="Arial"/>
              </a:rPr>
              <a:t>Pediatric RN 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F7C5D0-D0EC-426B-B8D2-0F305990751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51170" y="3349024"/>
            <a:ext cx="3073839" cy="2516398"/>
          </a:xfrm>
        </p:spPr>
        <p:txBody>
          <a:bodyPr/>
          <a:lstStyle/>
          <a:p>
            <a:r>
              <a:rPr lang="en-US">
                <a:ea typeface="Arial Unicode MS"/>
                <a:cs typeface="Arial"/>
              </a:rPr>
              <a:t>Psychiatric Mental Health Nurse Practitioner</a:t>
            </a:r>
            <a:endParaRPr lang="en-US">
              <a:ea typeface="Arial Unicode MS"/>
              <a:cs typeface="+mn-lt"/>
            </a:endParaRPr>
          </a:p>
          <a:p>
            <a:r>
              <a:rPr lang="en-US">
                <a:ea typeface="Arial Unicode MS"/>
                <a:cs typeface="Arial"/>
              </a:rPr>
              <a:t>Master of Science In Psychiatric Nursing Vanderbilt University, 2016</a:t>
            </a:r>
          </a:p>
          <a:p>
            <a:r>
              <a:rPr lang="en-US">
                <a:ea typeface="Arial Unicode MS"/>
                <a:cs typeface="Arial"/>
              </a:rPr>
              <a:t>Doctorate in Nursing Practice student, New York University</a:t>
            </a:r>
            <a:endParaRPr lang="en-US">
              <a:ea typeface="Arial Unicode M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6C510C-1799-44D0-B060-09B86279EA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240AFC-D58A-43BA-8971-D87560BAC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D012A47-FC1D-41E8-B374-B16BF6D0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67" y="134043"/>
            <a:ext cx="10141527" cy="1198090"/>
          </a:xfrm>
        </p:spPr>
        <p:txBody>
          <a:bodyPr/>
          <a:lstStyle/>
          <a:p>
            <a:r>
              <a:rPr lang="en-US">
                <a:ea typeface="Arial Unicode MS"/>
                <a:cs typeface="Arial"/>
              </a:rPr>
              <a:t>Our team has complementary skillsets and a passion for the space</a:t>
            </a:r>
            <a:endParaRPr lang="en-US" b="0">
              <a:ea typeface="Arial Unicode MS"/>
              <a:cs typeface="+mj-lt"/>
            </a:endParaRPr>
          </a:p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313B46E-8C9E-47BD-A90D-5FCCF8AB4BF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3" name="Picture 13" descr="A picture containing person, indoor, smiling, posing&#10;&#10;Description automatically generated">
            <a:extLst>
              <a:ext uri="{FF2B5EF4-FFF2-40B4-BE49-F238E27FC236}">
                <a16:creationId xmlns:a16="http://schemas.microsoft.com/office/drawing/2014/main" id="{C8669FA5-721E-474F-B735-80CA6656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87" y="1149975"/>
            <a:ext cx="1943724" cy="19062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6CCC739-0C8D-42D8-B610-F42C4A2A8936}"/>
              </a:ext>
            </a:extLst>
          </p:cNvPr>
          <p:cNvSpPr txBox="1">
            <a:spLocks/>
          </p:cNvSpPr>
          <p:nvPr/>
        </p:nvSpPr>
        <p:spPr bwMode="auto">
          <a:xfrm>
            <a:off x="755960" y="3600574"/>
            <a:ext cx="3075517" cy="292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None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defTabSz="914400"/>
            <a:r>
              <a:rPr lang="en-US" sz="1600" kern="0">
                <a:ea typeface="Arial Unicode MS"/>
                <a:cs typeface="Arial Unicode MS"/>
              </a:rPr>
              <a:t>Ambulatory Care Nurse Manager for 15 specialty clinics in a large safety net hospital system in Texas.</a:t>
            </a:r>
          </a:p>
          <a:p>
            <a:pPr defTabSz="914400"/>
            <a:r>
              <a:rPr lang="en-US" sz="1600" kern="0">
                <a:ea typeface="Arial Unicode MS"/>
                <a:cs typeface="Arial Unicode MS"/>
              </a:rPr>
              <a:t>Experienced &amp; dedicated to improving access to care for those communities that are most vulnerable and underserved.</a:t>
            </a:r>
          </a:p>
          <a:p>
            <a:pPr defTabSz="914400"/>
            <a:endParaRPr lang="en-US" sz="1500" kern="0"/>
          </a:p>
        </p:txBody>
      </p:sp>
      <p:pic>
        <p:nvPicPr>
          <p:cNvPr id="18" name="Picture 12" descr="A picture containing person, wall, person, clothing&#10;&#10;Description automatically generated">
            <a:extLst>
              <a:ext uri="{FF2B5EF4-FFF2-40B4-BE49-F238E27FC236}">
                <a16:creationId xmlns:a16="http://schemas.microsoft.com/office/drawing/2014/main" id="{99D697F2-B67A-4362-963C-4C621DA93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364" y="1126979"/>
            <a:ext cx="1899558" cy="18995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7C8404D-0EC5-453B-8BE4-13378EB3BDB9}"/>
              </a:ext>
            </a:extLst>
          </p:cNvPr>
          <p:cNvSpPr txBox="1">
            <a:spLocks/>
          </p:cNvSpPr>
          <p:nvPr/>
        </p:nvSpPr>
        <p:spPr bwMode="auto">
          <a:xfrm>
            <a:off x="4507383" y="3182788"/>
            <a:ext cx="3190535" cy="6373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None/>
              <a:defRPr sz="2400" b="1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algn="ctr" defTabSz="914400"/>
            <a:r>
              <a:rPr lang="en-US" sz="2200" kern="0">
                <a:ea typeface="Arial Unicode MS"/>
                <a:cs typeface="Arial"/>
              </a:rPr>
              <a:t>Bridget Burke, BSN, RN</a:t>
            </a:r>
            <a:endParaRPr lang="en-US" sz="2200"/>
          </a:p>
          <a:p>
            <a:pPr defTabSz="914400"/>
            <a:endParaRPr lang="en-US" kern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6EC0FD8-4A29-4056-BCF6-F2497088EDA5}"/>
              </a:ext>
            </a:extLst>
          </p:cNvPr>
          <p:cNvSpPr txBox="1">
            <a:spLocks/>
          </p:cNvSpPr>
          <p:nvPr/>
        </p:nvSpPr>
        <p:spPr bwMode="auto">
          <a:xfrm>
            <a:off x="9295043" y="6273920"/>
            <a:ext cx="3075517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None/>
              <a:defRPr sz="2400" b="1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algn="ctr" defTabSz="914400"/>
            <a:r>
              <a:rPr lang="en-US" sz="1400" kern="0">
                <a:ea typeface="Arial Unicode MS"/>
                <a:cs typeface="Arial"/>
              </a:rPr>
              <a:t>Team 3.12</a:t>
            </a:r>
            <a:endParaRPr lang="en-US" sz="1400"/>
          </a:p>
          <a:p>
            <a:pPr defTabSz="914400"/>
            <a:endParaRPr lang="en-US" kern="0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FEF04C3D-7E59-44E7-92EF-6F373F975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366" y="1146817"/>
            <a:ext cx="1799168" cy="182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835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64DC2D-EC42-41DA-840C-1F202C8D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2740664"/>
            <a:ext cx="10981267" cy="2063311"/>
          </a:xfrm>
        </p:spPr>
        <p:txBody>
          <a:bodyPr/>
          <a:lstStyle/>
          <a:p>
            <a:r>
              <a:rPr lang="en-US" sz="4400">
                <a:cs typeface="Arial"/>
              </a:rPr>
              <a:t>Imagine struggling with ongoing sadness, constant worries, and frequent crying spells, but because you do not speak English you cannot get help? </a:t>
            </a:r>
            <a:br>
              <a:rPr lang="en-US" sz="4400">
                <a:cs typeface="Arial"/>
              </a:rPr>
            </a:br>
            <a:br>
              <a:rPr lang="en-US" sz="2800"/>
            </a:br>
            <a:endParaRPr lang="en-US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395D6-7E3A-4B38-AF71-E5F0F69227A3}"/>
              </a:ext>
            </a:extLst>
          </p:cNvPr>
          <p:cNvSpPr txBox="1"/>
          <p:nvPr/>
        </p:nvSpPr>
        <p:spPr>
          <a:xfrm>
            <a:off x="10820400" y="177384"/>
            <a:ext cx="1196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/>
                <a:ea typeface="Arial Unicode MS"/>
                <a:cs typeface="Arial Unicode MS"/>
              </a:rPr>
              <a:t>Team 3.12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42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6">
            <a:extLst>
              <a:ext uri="{FF2B5EF4-FFF2-40B4-BE49-F238E27FC236}">
                <a16:creationId xmlns:a16="http://schemas.microsoft.com/office/drawing/2014/main" id="{AEC2BD45-6558-4CB0-B912-BC1B7975E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278" y="770865"/>
            <a:ext cx="3930544" cy="35826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C423D-5F7B-498F-9027-296B37AD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1936-CA2E-4F6E-8B87-649962A0647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2E78E-26BF-4F83-A26D-D3E9D188ABB8}"/>
              </a:ext>
            </a:extLst>
          </p:cNvPr>
          <p:cNvSpPr txBox="1"/>
          <p:nvPr/>
        </p:nvSpPr>
        <p:spPr>
          <a:xfrm>
            <a:off x="518669" y="5476266"/>
            <a:ext cx="90975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/>
                <a:ea typeface="Arial Unicode MS"/>
                <a:cs typeface="Arial Unicode MS"/>
              </a:rPr>
              <a:t>(Statista, 2021)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3F0E5-B6D1-4353-88CE-A0EC57DCC042}"/>
              </a:ext>
            </a:extLst>
          </p:cNvPr>
          <p:cNvSpPr txBox="1"/>
          <p:nvPr/>
        </p:nvSpPr>
        <p:spPr>
          <a:xfrm>
            <a:off x="4743828" y="1348204"/>
            <a:ext cx="756482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Arial"/>
                <a:ea typeface="Arial Unicode MS"/>
                <a:cs typeface="Arial Unicode MS"/>
              </a:rPr>
              <a:t>In 2019, 16 % of those of Hispanic origin reported mental illness </a:t>
            </a:r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70BB8-F1FE-48A7-A599-7920CF37C808}"/>
              </a:ext>
            </a:extLst>
          </p:cNvPr>
          <p:cNvSpPr txBox="1"/>
          <p:nvPr/>
        </p:nvSpPr>
        <p:spPr>
          <a:xfrm>
            <a:off x="805543" y="383722"/>
            <a:ext cx="10291757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solidFill>
                  <a:srgbClr val="0097B3"/>
                </a:solidFill>
                <a:latin typeface="Arial"/>
                <a:ea typeface="Arial Unicode MS"/>
                <a:cs typeface="Arial Unicode MS"/>
              </a:rPr>
              <a:t>Mental Illness Does Not Discriminate</a:t>
            </a:r>
            <a:r>
              <a:rPr lang="en-US" sz="4000">
                <a:solidFill>
                  <a:srgbClr val="0097B3"/>
                </a:solidFill>
                <a:latin typeface="Arial"/>
                <a:ea typeface="Arial Unicode MS"/>
                <a:cs typeface="Arial"/>
              </a:rPr>
              <a:t>​</a:t>
            </a:r>
            <a:endParaRPr lang="en-US" sz="4000">
              <a:solidFill>
                <a:srgbClr val="0097B3"/>
              </a:solidFill>
              <a:latin typeface="Arial"/>
              <a:ea typeface="Arial Unicode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2BA57-CEE3-44FF-8059-BCBD79DB1BDC}"/>
              </a:ext>
            </a:extLst>
          </p:cNvPr>
          <p:cNvSpPr txBox="1"/>
          <p:nvPr/>
        </p:nvSpPr>
        <p:spPr>
          <a:xfrm>
            <a:off x="5336052" y="3153333"/>
            <a:ext cx="630337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212121"/>
                </a:solidFill>
                <a:latin typeface="Arial"/>
                <a:ea typeface="Arial Unicode MS"/>
                <a:cs typeface="Arial Unicode MS"/>
              </a:rPr>
              <a:t>Hispanics receive services from a mental health specialist.</a:t>
            </a:r>
            <a:endParaRPr lang="en-US" sz="2400">
              <a:latin typeface="Arial"/>
              <a:ea typeface="Arial Unicode MS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2DE2A7-D070-4F95-B9B1-038E4119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262" y="2363315"/>
            <a:ext cx="2562349" cy="1292662"/>
          </a:xfrm>
        </p:spPr>
        <p:txBody>
          <a:bodyPr/>
          <a:lstStyle/>
          <a:p>
            <a:r>
              <a:rPr lang="en-US" sz="5400">
                <a:solidFill>
                  <a:srgbClr val="C800A1"/>
                </a:solidFill>
                <a:ea typeface="Arial Unicode MS"/>
                <a:cs typeface="Arial"/>
              </a:rPr>
              <a:t>1 in 20</a:t>
            </a:r>
            <a:endParaRPr lang="en-US" sz="5400"/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1515D-E59A-4D31-805C-4CB301E43B3A}"/>
              </a:ext>
            </a:extLst>
          </p:cNvPr>
          <p:cNvSpPr txBox="1"/>
          <p:nvPr/>
        </p:nvSpPr>
        <p:spPr>
          <a:xfrm>
            <a:off x="4811842" y="4362138"/>
            <a:ext cx="5656037" cy="15927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Arial"/>
                <a:ea typeface="Arial Unicode MS"/>
                <a:cs typeface="Arial"/>
              </a:rPr>
              <a:t>10 million Hispanics in the US identify their English proficiency as “not well” or “not well at all”</a:t>
            </a:r>
            <a:endParaRPr lang="en-US" sz="2400">
              <a:cs typeface="Arial"/>
            </a:endParaRPr>
          </a:p>
          <a:p>
            <a:pPr>
              <a:buChar char="•"/>
            </a:pPr>
            <a:endParaRPr lang="en-US">
              <a:solidFill>
                <a:srgbClr val="212121"/>
              </a:solidFill>
              <a:latin typeface="Arial"/>
              <a:ea typeface="Arial Unicode MS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71813-0A44-4C43-A9D8-6D01F688F12F}"/>
              </a:ext>
            </a:extLst>
          </p:cNvPr>
          <p:cNvSpPr txBox="1"/>
          <p:nvPr/>
        </p:nvSpPr>
        <p:spPr>
          <a:xfrm>
            <a:off x="10595547" y="177384"/>
            <a:ext cx="1196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/>
                <a:ea typeface="Arial Unicode MS"/>
                <a:cs typeface="Arial Unicode MS"/>
              </a:rPr>
              <a:t>Team 3.12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9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7CCE8B-256B-47FF-83C2-21419159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58" y="2390016"/>
            <a:ext cx="10981267" cy="2063311"/>
          </a:xfrm>
        </p:spPr>
        <p:txBody>
          <a:bodyPr/>
          <a:lstStyle/>
          <a:p>
            <a:pPr algn="ctr"/>
            <a:r>
              <a:rPr lang="en-US">
                <a:cs typeface="Arial"/>
              </a:rPr>
              <a:t>Why is addressing language barriers in mental health so important?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E9EC4-EF18-49A3-8791-BF368894B713}"/>
              </a:ext>
            </a:extLst>
          </p:cNvPr>
          <p:cNvSpPr txBox="1"/>
          <p:nvPr/>
        </p:nvSpPr>
        <p:spPr>
          <a:xfrm>
            <a:off x="10770433" y="339777"/>
            <a:ext cx="1196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/>
                <a:ea typeface="Arial Unicode MS"/>
                <a:cs typeface="Arial Unicode MS"/>
              </a:rPr>
              <a:t>Team 3.12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429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FBC4C3-5621-4612-AF4C-F9B31C6E92D3}"/>
              </a:ext>
            </a:extLst>
          </p:cNvPr>
          <p:cNvSpPr/>
          <p:nvPr/>
        </p:nvSpPr>
        <p:spPr bwMode="auto">
          <a:xfrm>
            <a:off x="1977" y="124185"/>
            <a:ext cx="12186247" cy="1705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>
              <a:spcBef>
                <a:spcPct val="0"/>
              </a:spcBef>
            </a:pPr>
            <a:r>
              <a:rPr lang="en-US" sz="4400" b="1">
                <a:latin typeface="Arial"/>
                <a:ea typeface="ヒラギノ角ゴ ProN W3"/>
                <a:cs typeface="ヒラギノ角ゴ ProN W3" pitchFamily="-110" charset="-128"/>
              </a:rPr>
              <a:t>MENTAL HEALTH 4 ALL </a:t>
            </a:r>
            <a:endParaRPr lang="en-US" sz="4400" b="1" i="0" u="none" strike="noStrike" cap="none" normalizeH="0" baseline="0">
              <a:ln>
                <a:noFill/>
              </a:ln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986D2-20EC-462E-B859-EE47E151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46" y="119665"/>
            <a:ext cx="10141527" cy="369332"/>
          </a:xfrm>
        </p:spPr>
        <p:txBody>
          <a:bodyPr/>
          <a:lstStyle/>
          <a:p>
            <a:r>
              <a:rPr lang="en-US" sz="2400">
                <a:solidFill>
                  <a:schemeClr val="bg1">
                    <a:lumMod val="75000"/>
                  </a:schemeClr>
                </a:solidFill>
                <a:ea typeface="Arial Unicode MS"/>
                <a:cs typeface="Arial Unicode MS"/>
              </a:rPr>
              <a:t>SOLUTION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1C7F6-6B94-483E-97DA-B4CF0AADBFD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F76667B-7603-46C7-9CE2-A30863F74AC7}"/>
              </a:ext>
            </a:extLst>
          </p:cNvPr>
          <p:cNvSpPr txBox="1">
            <a:spLocks/>
          </p:cNvSpPr>
          <p:nvPr/>
        </p:nvSpPr>
        <p:spPr>
          <a:xfrm>
            <a:off x="494582" y="3060798"/>
            <a:ext cx="11087818" cy="14663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marL="0" indent="0" algn="ctr" defTabSz="914400">
              <a:buNone/>
            </a:pPr>
            <a:r>
              <a:rPr lang="en-US" kern="0">
                <a:ea typeface="Arial Unicode MS"/>
                <a:cs typeface="Arial Unicode MS"/>
              </a:rPr>
              <a:t>Web based telepsychiatry telemedicine platform which allows real time translation for telepsychiatry providers to communicate with Spanish speaking patients with </a:t>
            </a:r>
            <a:r>
              <a:rPr lang="en-US" kern="0">
                <a:ea typeface="Arial Unicode MS"/>
                <a:cs typeface="Arial"/>
              </a:rPr>
              <a:t>anxiety </a:t>
            </a:r>
            <a:endParaRPr lang="en-US" kern="0"/>
          </a:p>
          <a:p>
            <a:pPr marL="0" indent="0" algn="ctr" defTabSz="914400">
              <a:buNone/>
            </a:pPr>
            <a:endParaRPr lang="en-US" kern="0">
              <a:ea typeface="Arial Unicode MS"/>
              <a:cs typeface="Arial Unicode MS"/>
            </a:endParaRPr>
          </a:p>
          <a:p>
            <a:pPr marL="0" indent="0" algn="ctr" defTabSz="914400">
              <a:buNone/>
            </a:pPr>
            <a:endParaRPr lang="en-US" kern="0">
              <a:ea typeface="Arial Unicode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4A092-D763-4D74-BA91-EED3EB7F49A1}"/>
              </a:ext>
            </a:extLst>
          </p:cNvPr>
          <p:cNvSpPr txBox="1"/>
          <p:nvPr/>
        </p:nvSpPr>
        <p:spPr>
          <a:xfrm>
            <a:off x="10895351" y="139909"/>
            <a:ext cx="1196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/>
                <a:ea typeface="Arial Unicode MS"/>
                <a:cs typeface="Arial Unicode MS"/>
              </a:rPr>
              <a:t>Team 3.12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605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9F4E-C353-49B8-86F3-ED4A3A01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920" y="2569208"/>
            <a:ext cx="10141527" cy="461665"/>
          </a:xfrm>
        </p:spPr>
        <p:txBody>
          <a:bodyPr/>
          <a:lstStyle/>
          <a:p>
            <a:pPr algn="ctr"/>
            <a:r>
              <a:rPr lang="en-US">
                <a:ea typeface="Arial Unicode MS"/>
                <a:cs typeface="Arial Unicode MS"/>
              </a:rPr>
              <a:t>THE PRODUCT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29020-0500-4889-B35F-9D1C9B2E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1EC72-293A-4E48-875B-0C999F93C367}"/>
              </a:ext>
            </a:extLst>
          </p:cNvPr>
          <p:cNvSpPr txBox="1"/>
          <p:nvPr/>
        </p:nvSpPr>
        <p:spPr>
          <a:xfrm>
            <a:off x="10713439" y="182848"/>
            <a:ext cx="1196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/>
                <a:ea typeface="Arial Unicode MS"/>
                <a:cs typeface="Arial Unicode MS"/>
              </a:rPr>
              <a:t>Team 3.12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557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AD0F6B-D435-4C34-A7F5-18D0B030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77" y="719664"/>
            <a:ext cx="10141527" cy="923330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Currently Available Teleheath Solutions</a:t>
            </a:r>
            <a:endParaRPr lang="en-US" b="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D33A0-1FB8-4A94-8129-95E3E2B7465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2337FC-D1EA-4627-A6C9-CD8333C98F2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endParaRPr lang="en-US"/>
          </a:p>
        </p:txBody>
      </p:sp>
      <p:pic>
        <p:nvPicPr>
          <p:cNvPr id="18" name="Picture 18" descr="Icon&#10;&#10;Description automatically generated">
            <a:extLst>
              <a:ext uri="{FF2B5EF4-FFF2-40B4-BE49-F238E27FC236}">
                <a16:creationId xmlns:a16="http://schemas.microsoft.com/office/drawing/2014/main" id="{24BACE1F-64C3-4682-85EB-DFEAA50D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71" y="2451956"/>
            <a:ext cx="1447800" cy="51435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62F61A30-39EA-4343-85D7-9BBF4A23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417" y="3537993"/>
            <a:ext cx="1906360" cy="488496"/>
          </a:xfrm>
          <a:prstGeom prst="rect">
            <a:avLst/>
          </a:prstGeom>
        </p:spPr>
      </p:pic>
      <p:pic>
        <p:nvPicPr>
          <p:cNvPr id="20" name="Picture 20" descr="Logo&#10;&#10;Description automatically generated">
            <a:extLst>
              <a:ext uri="{FF2B5EF4-FFF2-40B4-BE49-F238E27FC236}">
                <a16:creationId xmlns:a16="http://schemas.microsoft.com/office/drawing/2014/main" id="{4BB35369-AC86-4601-9995-7E9A0AFAE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300" y="2023798"/>
            <a:ext cx="1323975" cy="504825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71DEC723-AF68-4F60-A37A-F83BE8980A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297" y="3292160"/>
            <a:ext cx="1695450" cy="447675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499369DE-AF5E-4A26-8BDD-72CA395205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464" y="4881637"/>
            <a:ext cx="1714500" cy="542925"/>
          </a:xfrm>
          <a:prstGeom prst="rect">
            <a:avLst/>
          </a:prstGeom>
        </p:spPr>
      </p:pic>
      <p:pic>
        <p:nvPicPr>
          <p:cNvPr id="23" name="Picture 23" descr="Logo&#10;&#10;Description automatically generated">
            <a:extLst>
              <a:ext uri="{FF2B5EF4-FFF2-40B4-BE49-F238E27FC236}">
                <a16:creationId xmlns:a16="http://schemas.microsoft.com/office/drawing/2014/main" id="{4F368483-0CCC-47D0-9216-8DA3AA38AC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0736" y="4323157"/>
            <a:ext cx="1635578" cy="640896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A1F4C418-F04C-4400-9050-D28DB8503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7537" y="5221853"/>
            <a:ext cx="2095500" cy="619125"/>
          </a:xfrm>
          <a:prstGeom prst="rect">
            <a:avLst/>
          </a:prstGeom>
        </p:spPr>
      </p:pic>
      <p:pic>
        <p:nvPicPr>
          <p:cNvPr id="25" name="Picture 25" descr="Icon&#10;&#10;Description automatically generated">
            <a:extLst>
              <a:ext uri="{FF2B5EF4-FFF2-40B4-BE49-F238E27FC236}">
                <a16:creationId xmlns:a16="http://schemas.microsoft.com/office/drawing/2014/main" id="{EC2B3FF9-0E56-4AF0-B939-F5744B4FA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7980" y="3128750"/>
            <a:ext cx="1187905" cy="1197430"/>
          </a:xfrm>
          <a:prstGeom prst="rect">
            <a:avLst/>
          </a:prstGeom>
        </p:spPr>
      </p:pic>
      <p:pic>
        <p:nvPicPr>
          <p:cNvPr id="26" name="Picture 26" descr="Icon&#10;&#10;Description automatically generated">
            <a:extLst>
              <a:ext uri="{FF2B5EF4-FFF2-40B4-BE49-F238E27FC236}">
                <a16:creationId xmlns:a16="http://schemas.microsoft.com/office/drawing/2014/main" id="{4A3C7DF5-C9D8-4511-BECE-951FA4C75E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97097" y="3178174"/>
            <a:ext cx="1430111" cy="1348468"/>
          </a:xfrm>
          <a:prstGeom prst="rect">
            <a:avLst/>
          </a:prstGeom>
        </p:spPr>
      </p:pic>
      <p:pic>
        <p:nvPicPr>
          <p:cNvPr id="27" name="Picture 27" descr="Text, logo, company name&#10;&#10;Description automatically generated">
            <a:extLst>
              <a:ext uri="{FF2B5EF4-FFF2-40B4-BE49-F238E27FC236}">
                <a16:creationId xmlns:a16="http://schemas.microsoft.com/office/drawing/2014/main" id="{0529E3FE-2208-43D2-9891-50DD9EB5FC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53648" y="1983331"/>
            <a:ext cx="2239736" cy="728676"/>
          </a:xfrm>
          <a:prstGeom prst="rect">
            <a:avLst/>
          </a:prstGeom>
        </p:spPr>
      </p:pic>
      <p:pic>
        <p:nvPicPr>
          <p:cNvPr id="28" name="Picture 28" descr="A picture containing logo&#10;&#10;Description automatically generated">
            <a:extLst>
              <a:ext uri="{FF2B5EF4-FFF2-40B4-BE49-F238E27FC236}">
                <a16:creationId xmlns:a16="http://schemas.microsoft.com/office/drawing/2014/main" id="{E09F7419-1783-42AD-9D6A-E3A7DB51ED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64228" y="4828669"/>
            <a:ext cx="2226129" cy="784860"/>
          </a:xfrm>
          <a:prstGeom prst="rect">
            <a:avLst/>
          </a:prstGeom>
        </p:spPr>
      </p:pic>
      <p:pic>
        <p:nvPicPr>
          <p:cNvPr id="29" name="Picture 29" descr="Logo&#10;&#10;Description automatically generated">
            <a:extLst>
              <a:ext uri="{FF2B5EF4-FFF2-40B4-BE49-F238E27FC236}">
                <a16:creationId xmlns:a16="http://schemas.microsoft.com/office/drawing/2014/main" id="{49364E7E-B771-4142-93EE-CA15FE0719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17487" y="2003116"/>
            <a:ext cx="2743200" cy="880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5080DF-A1A4-400C-889D-0EE5596C6D41}"/>
              </a:ext>
            </a:extLst>
          </p:cNvPr>
          <p:cNvSpPr txBox="1"/>
          <p:nvPr/>
        </p:nvSpPr>
        <p:spPr>
          <a:xfrm>
            <a:off x="10820401" y="152401"/>
            <a:ext cx="1196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/>
                <a:ea typeface="Arial Unicode MS"/>
                <a:cs typeface="Arial Unicode MS"/>
              </a:rPr>
              <a:t>Team 3.12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322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E2D6-F6CD-44B7-9DA3-2F08A66A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78458"/>
            <a:ext cx="10141527" cy="923330"/>
          </a:xfrm>
        </p:spPr>
        <p:txBody>
          <a:bodyPr/>
          <a:lstStyle/>
          <a:p>
            <a:pPr algn="ctr"/>
            <a:r>
              <a:rPr lang="en-US">
                <a:ea typeface="Arial Unicode MS"/>
                <a:cs typeface="Arial"/>
              </a:rPr>
              <a:t>We are well positioned against "competition"</a:t>
            </a:r>
            <a:endParaRPr lang="en-US" b="0">
              <a:ea typeface="Arial Unicode MS"/>
              <a:cs typeface="+mj-lt"/>
            </a:endParaRPr>
          </a:p>
          <a:p>
            <a:endParaRPr lang="en-US"/>
          </a:p>
        </p:txBody>
      </p:sp>
      <p:pic>
        <p:nvPicPr>
          <p:cNvPr id="5" name="Graphic 5" descr="Checkmark with solid fill">
            <a:extLst>
              <a:ext uri="{FF2B5EF4-FFF2-40B4-BE49-F238E27FC236}">
                <a16:creationId xmlns:a16="http://schemas.microsoft.com/office/drawing/2014/main" id="{D158303B-3E56-4E67-A25B-3DD0D53B3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3381" y="1399752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F4EA7-52B4-41E8-8A05-739F4C8A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1936-CA2E-4F6E-8B87-649962A0647D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7" name="Graphic 5" descr="Checkmark with solid fill">
            <a:extLst>
              <a:ext uri="{FF2B5EF4-FFF2-40B4-BE49-F238E27FC236}">
                <a16:creationId xmlns:a16="http://schemas.microsoft.com/office/drawing/2014/main" id="{5BF503EC-1EB0-4B56-8443-18DFB4545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2375139" y="3550604"/>
            <a:ext cx="914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" name="Graphic 5" descr="Checkmark with solid fill">
            <a:extLst>
              <a:ext uri="{FF2B5EF4-FFF2-40B4-BE49-F238E27FC236}">
                <a16:creationId xmlns:a16="http://schemas.microsoft.com/office/drawing/2014/main" id="{5B3B9F19-E353-43FA-B9BD-89A48658F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2375139" y="4571397"/>
            <a:ext cx="914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76E89E4-1D5C-4C9A-9CB0-97F3FC9E3077}"/>
              </a:ext>
            </a:extLst>
          </p:cNvPr>
          <p:cNvSpPr txBox="1">
            <a:spLocks/>
          </p:cNvSpPr>
          <p:nvPr/>
        </p:nvSpPr>
        <p:spPr>
          <a:xfrm>
            <a:off x="3628845" y="1727557"/>
            <a:ext cx="5725065" cy="58314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defTabSz="914400">
              <a:buNone/>
            </a:pPr>
            <a:r>
              <a:rPr lang="en-US" kern="0">
                <a:solidFill>
                  <a:schemeClr val="tx1"/>
                </a:solidFill>
                <a:ea typeface="Arial Unicode MS"/>
                <a:cs typeface="Arial"/>
              </a:rPr>
              <a:t>BUILDING ON EXISTING API</a:t>
            </a:r>
            <a:endParaRPr lang="en-US">
              <a:solidFill>
                <a:schemeClr val="tx1"/>
              </a:solidFill>
            </a:endParaRPr>
          </a:p>
          <a:p>
            <a:pPr marL="0" indent="0" defTabSz="914400">
              <a:buFont typeface="Arial" pitchFamily="-65" charset="0"/>
              <a:buNone/>
            </a:pPr>
            <a:endParaRPr lang="en-US" kern="0">
              <a:ea typeface="Arial Unicode MS"/>
              <a:cs typeface="Arial Unicode MS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3E23362-17B2-45FF-B847-67B314648E29}"/>
              </a:ext>
            </a:extLst>
          </p:cNvPr>
          <p:cNvSpPr txBox="1">
            <a:spLocks/>
          </p:cNvSpPr>
          <p:nvPr/>
        </p:nvSpPr>
        <p:spPr>
          <a:xfrm>
            <a:off x="3628844" y="3769141"/>
            <a:ext cx="5725065" cy="58314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marL="0" indent="0" defTabSz="914400">
              <a:buNone/>
            </a:pPr>
            <a:r>
              <a:rPr lang="en-US" kern="0">
                <a:solidFill>
                  <a:schemeClr val="tx1"/>
                </a:solidFill>
                <a:ea typeface="Arial Unicode MS"/>
                <a:cs typeface="Arial Unicode MS"/>
              </a:rPr>
              <a:t>TIME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A00482B-6FEF-4C23-8193-F1ED98250959}"/>
              </a:ext>
            </a:extLst>
          </p:cNvPr>
          <p:cNvSpPr txBox="1">
            <a:spLocks/>
          </p:cNvSpPr>
          <p:nvPr/>
        </p:nvSpPr>
        <p:spPr>
          <a:xfrm>
            <a:off x="3628845" y="4818689"/>
            <a:ext cx="5725065" cy="58314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defTabSz="914400">
              <a:buNone/>
            </a:pPr>
            <a:r>
              <a:rPr lang="en-US" kern="0">
                <a:solidFill>
                  <a:schemeClr val="tx1"/>
                </a:solidFill>
                <a:ea typeface="Arial Unicode MS"/>
                <a:cs typeface="Arial"/>
              </a:rPr>
              <a:t>EASE OF USE </a:t>
            </a:r>
            <a:endParaRPr lang="en-US">
              <a:solidFill>
                <a:schemeClr val="tx1"/>
              </a:solidFill>
            </a:endParaRPr>
          </a:p>
          <a:p>
            <a:pPr marL="0" indent="0" defTabSz="914400">
              <a:buFont typeface="Arial" pitchFamily="-65" charset="0"/>
              <a:buNone/>
            </a:pPr>
            <a:endParaRPr lang="en-US" kern="0">
              <a:ea typeface="Arial Unicode MS"/>
              <a:cs typeface="Arial Unicode MS"/>
            </a:endParaRPr>
          </a:p>
        </p:txBody>
      </p:sp>
      <p:pic>
        <p:nvPicPr>
          <p:cNvPr id="16" name="Graphic 5" descr="Checkmark with solid fill">
            <a:extLst>
              <a:ext uri="{FF2B5EF4-FFF2-40B4-BE49-F238E27FC236}">
                <a16:creationId xmlns:a16="http://schemas.microsoft.com/office/drawing/2014/main" id="{3F1D0FD3-E040-4A95-AC18-CE7DB20FD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2375139" y="2486680"/>
            <a:ext cx="914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C79776C-F1DA-4CF8-BD58-1F4ED53831AB}"/>
              </a:ext>
            </a:extLst>
          </p:cNvPr>
          <p:cNvSpPr txBox="1">
            <a:spLocks/>
          </p:cNvSpPr>
          <p:nvPr/>
        </p:nvSpPr>
        <p:spPr>
          <a:xfrm>
            <a:off x="3628844" y="2647708"/>
            <a:ext cx="5725065" cy="58314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0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73152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18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097280" indent="-20116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5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487964" indent="-19113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30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1776223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064259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352295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2640331" indent="-192024" algn="l" rtl="0" eaLnBrk="1" fontAlgn="base" hangingPunct="1">
              <a:spcBef>
                <a:spcPts val="379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defTabSz="914400">
              <a:buNone/>
            </a:pPr>
            <a:r>
              <a:rPr lang="en-US" kern="0">
                <a:solidFill>
                  <a:schemeClr val="tx1"/>
                </a:solidFill>
                <a:ea typeface="Arial Unicode MS"/>
                <a:cs typeface="Arial"/>
              </a:rPr>
              <a:t>COST CONTAINMENT</a:t>
            </a:r>
            <a:endParaRPr lang="en-US"/>
          </a:p>
          <a:p>
            <a:pPr marL="0" indent="0" defTabSz="914400">
              <a:buFont typeface="Arial" pitchFamily="-65" charset="0"/>
              <a:buNone/>
            </a:pPr>
            <a:endParaRPr lang="en-US" kern="0">
              <a:ea typeface="Arial Unicode MS"/>
              <a:cs typeface="Arial Unicode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2B2B9-DFA3-4FEA-BF1B-F7ABD5D0D5B2}"/>
              </a:ext>
            </a:extLst>
          </p:cNvPr>
          <p:cNvSpPr txBox="1"/>
          <p:nvPr/>
        </p:nvSpPr>
        <p:spPr>
          <a:xfrm>
            <a:off x="10820400" y="114925"/>
            <a:ext cx="1196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/>
                <a:ea typeface="Arial Unicode MS"/>
                <a:cs typeface="Arial Unicode MS"/>
              </a:rPr>
              <a:t>Team 3.12</a:t>
            </a:r>
          </a:p>
        </p:txBody>
      </p:sp>
    </p:spTree>
    <p:extLst>
      <p:ext uri="{BB962C8B-B14F-4D97-AF65-F5344CB8AC3E}">
        <p14:creationId xmlns:p14="http://schemas.microsoft.com/office/powerpoint/2010/main" val="4547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EE07-1D39-6E44-96FD-8C46C92C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35" y="241284"/>
            <a:ext cx="10145760" cy="577081"/>
          </a:xfrm>
        </p:spPr>
        <p:txBody>
          <a:bodyPr/>
          <a:lstStyle/>
          <a:p>
            <a:pPr algn="ctr"/>
            <a:r>
              <a:rPr lang="en-US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1BBF-3A96-9F44-AF62-40D0944ADF7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algn="l"/>
            <a:endParaRPr lang="en-US">
              <a:ea typeface="Arial Unicode MS"/>
              <a:cs typeface="Arial Unicode M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ea typeface="Arial Unicode MS"/>
                <a:cs typeface="Arial"/>
              </a:rPr>
              <a:t>Incorporating Mental Health 4 All into established communication platforms.</a:t>
            </a:r>
            <a:endParaRPr lang="en-US">
              <a:ea typeface="+mn-lt"/>
              <a:cs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ea typeface="Arial Unicode MS"/>
                <a:cs typeface="Arial"/>
              </a:rPr>
              <a:t>App will initially be piloted to those with anxiety/depression to ensure that the medical terminology is accurate, and we will continue to make improvements to the translation API to expand to address other mental health concerns.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>
              <a:cs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>
              <a:cs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algn="l"/>
            <a:endParaRPr lang="en-US">
              <a:ea typeface="Arial Unicode MS"/>
              <a:cs typeface="Arial Unicode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6FB1F-B37A-5249-8B56-E6468F959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816501-AAE5-214E-B100-00C3DC5F5E3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5" descr="Microsoft logo">
            <a:extLst>
              <a:ext uri="{FF2B5EF4-FFF2-40B4-BE49-F238E27FC236}">
                <a16:creationId xmlns:a16="http://schemas.microsoft.com/office/drawing/2014/main" id="{57BE41AE-770F-4891-BDE3-EFBFB839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692" y="3181739"/>
            <a:ext cx="4319678" cy="2888086"/>
          </a:xfrm>
          <a:prstGeom prst="rect">
            <a:avLst/>
          </a:prstGeom>
        </p:spPr>
      </p:pic>
      <p:pic>
        <p:nvPicPr>
          <p:cNvPr id="10" name="Picture 4" descr="Text&#10;&#10;Description automatically generated">
            <a:extLst>
              <a:ext uri="{FF2B5EF4-FFF2-40B4-BE49-F238E27FC236}">
                <a16:creationId xmlns:a16="http://schemas.microsoft.com/office/drawing/2014/main" id="{1B3B6722-5948-40C1-962D-4F5934168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890" y="3484881"/>
            <a:ext cx="2743200" cy="2418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BC12CD-C99B-49BF-B5A4-8C4046C9E59D}"/>
              </a:ext>
            </a:extLst>
          </p:cNvPr>
          <p:cNvSpPr txBox="1"/>
          <p:nvPr/>
        </p:nvSpPr>
        <p:spPr>
          <a:xfrm>
            <a:off x="10720465" y="227351"/>
            <a:ext cx="1196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/>
                <a:ea typeface="Arial Unicode MS"/>
                <a:cs typeface="Arial Unicode MS"/>
              </a:rPr>
              <a:t>Team 3.12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536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6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itle, bullets">
  <a:themeElements>
    <a:clrScheme name="NurseHack">
      <a:dk1>
        <a:srgbClr val="212121"/>
      </a:dk1>
      <a:lt1>
        <a:srgbClr val="FFFFFF"/>
      </a:lt1>
      <a:dk2>
        <a:srgbClr val="63666A"/>
      </a:dk2>
      <a:lt2>
        <a:srgbClr val="F4F4F4"/>
      </a:lt2>
      <a:accent1>
        <a:srgbClr val="0420AC"/>
      </a:accent1>
      <a:accent2>
        <a:srgbClr val="0BDCC7"/>
      </a:accent2>
      <a:accent3>
        <a:srgbClr val="FE375D"/>
      </a:accent3>
      <a:accent4>
        <a:srgbClr val="FECB54"/>
      </a:accent4>
      <a:accent5>
        <a:srgbClr val="0097B3"/>
      </a:accent5>
      <a:accent6>
        <a:srgbClr val="E33E91"/>
      </a:accent6>
      <a:hlink>
        <a:srgbClr val="FF8A70"/>
      </a:hlink>
      <a:folHlink>
        <a:srgbClr val="888B8D"/>
      </a:folHlink>
    </a:clrScheme>
    <a:fontScheme name="Title &amp; Bullets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spDef>
    <a:lnDef>
      <a:spPr bwMode="auto">
        <a:solidFill>
          <a:srgbClr val="C0C0C0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 algn="l">
          <a:defRPr sz="200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J Powerpoint Full Screen Version Editable Template_jnjcorporateppttemplatefullscreen190404_updated colors1.potx" id="{49A1F123-1D79-4996-AC46-4A97ED96C357}" vid="{85603846-5EE6-4AB5-9660-DD8D8C006C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0169298A3BE84CB4D0CA0E22B29DCD" ma:contentTypeVersion="12" ma:contentTypeDescription="Create a new document." ma:contentTypeScope="" ma:versionID="b5b8f6143b92c8625255cb4a7449e5e2">
  <xsd:schema xmlns:xsd="http://www.w3.org/2001/XMLSchema" xmlns:xs="http://www.w3.org/2001/XMLSchema" xmlns:p="http://schemas.microsoft.com/office/2006/metadata/properties" xmlns:ns2="c9eb48b0-55c0-4136-9a14-95a4b93c410d" xmlns:ns3="cd127e96-09a0-4747-8627-828af7202ae3" targetNamespace="http://schemas.microsoft.com/office/2006/metadata/properties" ma:root="true" ma:fieldsID="282cedc90c93cbff5349c8245aae7d12" ns2:_="" ns3:_="">
    <xsd:import namespace="c9eb48b0-55c0-4136-9a14-95a4b93c410d"/>
    <xsd:import namespace="cd127e96-09a0-4747-8627-828af7202a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b48b0-55c0-4136-9a14-95a4b93c41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27e96-09a0-4747-8627-828af7202ae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6C3389-0F9A-4A64-8B9A-6167EEA3422E}">
  <ds:schemaRefs>
    <ds:schemaRef ds:uri="c9eb48b0-55c0-4136-9a14-95a4b93c410d"/>
    <ds:schemaRef ds:uri="cd127e96-09a0-4747-8627-828af7202a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8450B4A-2B4F-4F35-A800-4859234D6DF4}">
  <ds:schemaRefs>
    <ds:schemaRef ds:uri="c559991b-f02c-4c14-9d90-11006b84b263"/>
    <ds:schemaRef ds:uri="e24a63f3-eb78-4c02-b427-e40ea3e015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E76D1B-7EF8-4927-A7CE-A75F58E677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title, bullets</vt:lpstr>
      <vt:lpstr>Mental Health 4 All </vt:lpstr>
      <vt:lpstr>Imagine struggling with ongoing sadness, constant worries, and frequent crying spells, but because you do not speak English you cannot get help?   </vt:lpstr>
      <vt:lpstr>1 in 20 </vt:lpstr>
      <vt:lpstr>Why is addressing language barriers in mental health so important?</vt:lpstr>
      <vt:lpstr>SOLUTION</vt:lpstr>
      <vt:lpstr>THE PRODUCT</vt:lpstr>
      <vt:lpstr>Currently Available Teleheath Solutions </vt:lpstr>
      <vt:lpstr>We are well positioned against "competition" </vt:lpstr>
      <vt:lpstr>Scalability</vt:lpstr>
      <vt:lpstr>IMPLEMENTATION COST</vt:lpstr>
      <vt:lpstr>Our team has complementary skillsets and a passion for the space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K</dc:creator>
  <cp:revision>1</cp:revision>
  <cp:lastPrinted>2021-05-12T13:01:15Z</cp:lastPrinted>
  <dcterms:created xsi:type="dcterms:W3CDTF">2018-06-06T22:07:20Z</dcterms:created>
  <dcterms:modified xsi:type="dcterms:W3CDTF">2021-05-16T15:00:25Z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E40D5C6E-48BC-455D-AD7F-5E9A3C8688FC</vt:lpwstr>
  </property>
  <property fmtid="{D5CDD505-2E9C-101B-9397-08002B2CF9AE}" pid="3" name="ArticulatePath">
    <vt:lpwstr>JJ Powerpoint Full Screen Version Editable Template_jnjcorporateppttemplatefullscreen190404</vt:lpwstr>
  </property>
  <property fmtid="{D5CDD505-2E9C-101B-9397-08002B2CF9AE}" pid="4" name="ContentTypeId">
    <vt:lpwstr>0x010100300169298A3BE84CB4D0CA0E22B29DCD</vt:lpwstr>
  </property>
</Properties>
</file>