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4" r:id="rId6"/>
    <p:sldId id="322" r:id="rId7"/>
    <p:sldId id="311" r:id="rId8"/>
    <p:sldId id="326" r:id="rId9"/>
    <p:sldId id="329" r:id="rId10"/>
    <p:sldId id="324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1pPr>
    <a:lvl2pPr marL="511175" indent="-191135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2pPr>
    <a:lvl3pPr marL="1023462" indent="-383382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3pPr>
    <a:lvl4pPr marL="1535748" indent="-575628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4pPr>
    <a:lvl5pPr marL="2048034" indent="-767874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5pPr>
    <a:lvl6pPr marL="160020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6pPr>
    <a:lvl7pPr marL="192024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7pPr>
    <a:lvl8pPr marL="224028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8pPr>
    <a:lvl9pPr marL="256032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1080">
          <p15:clr>
            <a:srgbClr val="A4A3A4"/>
          </p15:clr>
        </p15:guide>
        <p15:guide id="4" orient="horz" pos="1680">
          <p15:clr>
            <a:srgbClr val="A4A3A4"/>
          </p15:clr>
        </p15:guide>
        <p15:guide id="5" orient="horz" pos="524">
          <p15:clr>
            <a:srgbClr val="A4A3A4"/>
          </p15:clr>
        </p15:guide>
        <p15:guide id="6" pos="7296">
          <p15:clr>
            <a:srgbClr val="A4A3A4"/>
          </p15:clr>
        </p15:guide>
        <p15:guide id="7" pos="381">
          <p15:clr>
            <a:srgbClr val="A4A3A4"/>
          </p15:clr>
        </p15:guide>
        <p15:guide id="8" pos="3840">
          <p15:clr>
            <a:srgbClr val="A4A3A4"/>
          </p15:clr>
        </p15:guide>
        <p15:guide id="9" pos="3771">
          <p15:clr>
            <a:srgbClr val="A4A3A4"/>
          </p15:clr>
        </p15:guide>
        <p15:guide id="10" pos="3909">
          <p15:clr>
            <a:srgbClr val="A4A3A4"/>
          </p15:clr>
        </p15:guide>
        <p15:guide id="11" pos="4944">
          <p15:clr>
            <a:srgbClr val="A4A3A4"/>
          </p15:clr>
        </p15:guide>
        <p15:guide id="12" pos="2592">
          <p15:clr>
            <a:srgbClr val="A4A3A4"/>
          </p15:clr>
        </p15:guide>
        <p15:guide id="13" pos="50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nn Butler Bradford" initials="L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FE5000"/>
    <a:srgbClr val="D9D9D6"/>
    <a:srgbClr val="008578"/>
    <a:srgbClr val="00B5E2"/>
    <a:srgbClr val="EB6FBD"/>
    <a:srgbClr val="C8102E"/>
    <a:srgbClr val="1E22AA"/>
    <a:srgbClr val="C800A1"/>
    <a:srgbClr val="00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4" y="-104"/>
      </p:cViewPr>
      <p:guideLst>
        <p:guide orient="horz" pos="2160"/>
        <p:guide orient="horz" pos="240"/>
        <p:guide orient="horz" pos="1080"/>
        <p:guide orient="horz" pos="1680"/>
        <p:guide orient="horz" pos="524"/>
        <p:guide pos="7296"/>
        <p:guide pos="381"/>
        <p:guide pos="3840"/>
        <p:guide pos="3771"/>
        <p:guide pos="3909"/>
        <p:guide pos="4944"/>
        <p:guide pos="2592"/>
        <p:guide pos="50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5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049196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049197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56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049198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5638" y="8685213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6A48D351-BF5F-7D49-8150-A7E8E8CC44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20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919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8300" y="4343400"/>
            <a:ext cx="6121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91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049192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049193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556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049194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49925" y="8685213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B976D8D5-0ECD-3A4D-8E63-E16D685F06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13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80010" indent="-80010" algn="l" defTabSz="320040" rtl="0" eaLnBrk="0" fontAlgn="base" hangingPunct="0">
      <a:lnSpc>
        <a:spcPct val="90000"/>
      </a:lnSpc>
      <a:spcBef>
        <a:spcPts val="7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1pPr>
    <a:lvl2pPr marL="40005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2pPr>
    <a:lvl3pPr marL="72009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3pPr>
    <a:lvl4pPr marL="104013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4pPr>
    <a:lvl5pPr marL="136017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5pPr>
    <a:lvl6pPr marL="160020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024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028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032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5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48708" name="Date 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2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48715" name="Date 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4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48725" name="Date 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4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48725" name="Date 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1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48734" name="Date 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420977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000" b="1" i="0" u="none" strike="noStrike" kern="1500" cap="none" spc="-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4915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2367251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97172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553" y="6175017"/>
            <a:ext cx="2013624" cy="504482"/>
          </a:xfrm>
          <a:prstGeom prst="rect">
            <a:avLst/>
          </a:prstGeom>
        </p:spPr>
      </p:pic>
      <p:pic>
        <p:nvPicPr>
          <p:cNvPr id="2097173" name="Picture 6" descr="A picture containing drawing  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2297" y="6164857"/>
            <a:ext cx="3901440" cy="6960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magent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08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, sub magenta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163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86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987" name="Content Placeholder 4"/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7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9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760" name="Content Placeholder 4"/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multi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914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600" y="1948212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914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391237" y="1945660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914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72874" y="1952040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91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54510" y="1961445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914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09600" y="3891865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914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391237" y="3889313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914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6172874" y="3895693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915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954510" y="3905098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91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52" name="Slide Number Placehold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8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9184" name="Content Placeholder 4"/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915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56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9157" name="Content Placeholder 4"/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header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Content Placeholder 2"/>
          <p:cNvSpPr>
            <a:spLocks noGrp="1"/>
          </p:cNvSpPr>
          <p:nvPr>
            <p:ph idx="1"/>
          </p:nvPr>
        </p:nvSpPr>
        <p:spPr>
          <a:xfrm>
            <a:off x="609600" y="1713178"/>
            <a:ext cx="10972800" cy="390428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500" b="1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17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681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9178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9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80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9181" name="Content Placeholder 4"/>
          <p:cNvSpPr>
            <a:spLocks noGrp="1"/>
          </p:cNvSpPr>
          <p:nvPr>
            <p:ph sz="quarter" idx="22"/>
          </p:nvPr>
        </p:nvSpPr>
        <p:spPr>
          <a:xfrm>
            <a:off x="609600" y="2266122"/>
            <a:ext cx="10972800" cy="365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har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Content Placeholder 2"/>
          <p:cNvSpPr>
            <a:spLocks noGrp="1"/>
          </p:cNvSpPr>
          <p:nvPr>
            <p:ph idx="1"/>
          </p:nvPr>
        </p:nvSpPr>
        <p:spPr>
          <a:xfrm>
            <a:off x="609600" y="1713178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000" dirty="0" smtClean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1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9122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9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2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2096843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000" b="1" i="0" u="none" strike="noStrike" kern="1500" cap="none" spc="-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487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09431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97157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553" y="6175017"/>
            <a:ext cx="2013624" cy="5044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91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66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9167" name="Content Placeholder 4"/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818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8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20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821" name="Content Placeholder 4"/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2" name="Content Placeholder 4"/>
          <p:cNvSpPr>
            <a:spLocks noGrp="1"/>
          </p:cNvSpPr>
          <p:nvPr>
            <p:ph sz="quarter" idx="23"/>
          </p:nvPr>
        </p:nvSpPr>
        <p:spPr>
          <a:xfrm>
            <a:off x="618744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83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7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838" name="Content Placeholder 4"/>
          <p:cNvSpPr>
            <a:spLocks noGrp="1"/>
          </p:cNvSpPr>
          <p:nvPr>
            <p:ph sz="quarter" idx="22"/>
          </p:nvPr>
        </p:nvSpPr>
        <p:spPr>
          <a:xfrm>
            <a:off x="609599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9" name="Content Placeholder 4"/>
          <p:cNvSpPr>
            <a:spLocks noGrp="1"/>
          </p:cNvSpPr>
          <p:nvPr>
            <p:ph sz="quarter" idx="26"/>
          </p:nvPr>
        </p:nvSpPr>
        <p:spPr>
          <a:xfrm>
            <a:off x="4338918" y="1713180"/>
            <a:ext cx="724348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658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04865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Slide Number Placeholder 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2"/>
          </p:nvPr>
        </p:nvSpPr>
        <p:spPr>
          <a:xfrm>
            <a:off x="609599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6"/>
          </p:nvPr>
        </p:nvSpPr>
        <p:spPr>
          <a:xfrm>
            <a:off x="4338918" y="1713180"/>
            <a:ext cx="724348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68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04868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9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90" name="Content Placeholder 4"/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Content Placeholder 4"/>
          <p:cNvSpPr>
            <a:spLocks noGrp="1"/>
          </p:cNvSpPr>
          <p:nvPr>
            <p:ph sz="quarter" idx="23"/>
          </p:nvPr>
        </p:nvSpPr>
        <p:spPr>
          <a:xfrm>
            <a:off x="618744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916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049170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9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72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9173" name="Content Placeholder 4"/>
          <p:cNvSpPr>
            <a:spLocks noGrp="1"/>
          </p:cNvSpPr>
          <p:nvPr>
            <p:ph sz="quarter" idx="22"/>
          </p:nvPr>
        </p:nvSpPr>
        <p:spPr>
          <a:xfrm>
            <a:off x="8080248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74" name="Content Placeholder 4"/>
          <p:cNvSpPr>
            <a:spLocks noGrp="1"/>
          </p:cNvSpPr>
          <p:nvPr>
            <p:ph sz="quarter" idx="26"/>
          </p:nvPr>
        </p:nvSpPr>
        <p:spPr>
          <a:xfrm>
            <a:off x="609600" y="1713180"/>
            <a:ext cx="724348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 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048875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887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3250" y="1406632"/>
            <a:ext cx="5143500" cy="37115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7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443186" y="1406633"/>
            <a:ext cx="5143500" cy="36174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78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603251" y="1826717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7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6443186" y="1826717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0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6443186" y="3110085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1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603251" y="3110085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03250" y="2589737"/>
            <a:ext cx="5143500" cy="519636"/>
          </a:xfrm>
        </p:spPr>
        <p:txBody>
          <a:bodyPr/>
          <a:lstStyle>
            <a:lvl1pPr marL="0" indent="0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3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45250" y="2589737"/>
            <a:ext cx="5143500" cy="519636"/>
          </a:xfrm>
        </p:spPr>
        <p:txBody>
          <a:bodyPr/>
          <a:lstStyle>
            <a:lvl1pPr marL="0" indent="0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4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717503" y="3956568"/>
            <a:ext cx="2137868" cy="398488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5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465434" y="3956568"/>
            <a:ext cx="2116967" cy="398488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6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9465435" y="4482056"/>
            <a:ext cx="2116966" cy="1168195"/>
          </a:xfrm>
        </p:spPr>
        <p:txBody>
          <a:bodyPr/>
          <a:lstStyle>
            <a:lvl1pPr marL="198112" indent="-198112">
              <a:spcBef>
                <a:spcPts val="800"/>
              </a:spcBef>
              <a:buFont typeface="Arial" panose="020B0604020202020204" pitchFamily="34" charset="0"/>
              <a:buChar char="•"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7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3717503" y="4482056"/>
            <a:ext cx="2137867" cy="1168195"/>
          </a:xfrm>
        </p:spPr>
        <p:txBody>
          <a:bodyPr/>
          <a:lstStyle>
            <a:lvl1pPr marL="198112" indent="-198112">
              <a:spcBef>
                <a:spcPts val="800"/>
              </a:spcBef>
              <a:buFont typeface="Arial" panose="020B0604020202020204" pitchFamily="34" charset="0"/>
              <a:buChar char="•"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8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7829943" y="4482056"/>
            <a:ext cx="1438975" cy="116819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829945" y="3898709"/>
            <a:ext cx="1438974" cy="519636"/>
          </a:xfrm>
        </p:spPr>
        <p:txBody>
          <a:bodyPr/>
          <a:lstStyle>
            <a:lvl1pPr marL="0" indent="0">
              <a:buNone/>
              <a:defRPr sz="3667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1048890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2133681" y="4482056"/>
            <a:ext cx="1412289" cy="116819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4889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2133683" y="3898709"/>
            <a:ext cx="1412288" cy="519636"/>
          </a:xfrm>
        </p:spPr>
        <p:txBody>
          <a:bodyPr/>
          <a:lstStyle>
            <a:lvl1pPr marL="0" indent="0">
              <a:buNone/>
              <a:defRPr sz="36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104889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93" name="Slide Number Placeholder 1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9113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0491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91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16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9117" name="Content Placeholder 4"/>
          <p:cNvSpPr>
            <a:spLocks noGrp="1"/>
          </p:cNvSpPr>
          <p:nvPr>
            <p:ph sz="quarter" idx="22"/>
          </p:nvPr>
        </p:nvSpPr>
        <p:spPr>
          <a:xfrm>
            <a:off x="609599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18" name="Content Placeholder 4"/>
          <p:cNvSpPr>
            <a:spLocks noGrp="1"/>
          </p:cNvSpPr>
          <p:nvPr>
            <p:ph sz="quarter" idx="26"/>
          </p:nvPr>
        </p:nvSpPr>
        <p:spPr>
          <a:xfrm>
            <a:off x="4344924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19" name="Content Placeholder 4"/>
          <p:cNvSpPr>
            <a:spLocks noGrp="1"/>
          </p:cNvSpPr>
          <p:nvPr>
            <p:ph sz="quarter" idx="27"/>
          </p:nvPr>
        </p:nvSpPr>
        <p:spPr>
          <a:xfrm>
            <a:off x="8080248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lumns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9" name="Rectangle 11"/>
          <p:cNvSpPr/>
          <p:nvPr userDrawn="1"/>
        </p:nvSpPr>
        <p:spPr bwMode="auto">
          <a:xfrm>
            <a:off x="577659" y="1083013"/>
            <a:ext cx="3498295" cy="48320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049130" name="Rectangle 12"/>
          <p:cNvSpPr/>
          <p:nvPr userDrawn="1"/>
        </p:nvSpPr>
        <p:spPr bwMode="auto">
          <a:xfrm>
            <a:off x="4349566" y="1083013"/>
            <a:ext cx="3498295" cy="48320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049131" name="Rectangle 13"/>
          <p:cNvSpPr/>
          <p:nvPr userDrawn="1"/>
        </p:nvSpPr>
        <p:spPr bwMode="auto">
          <a:xfrm>
            <a:off x="8102409" y="1083013"/>
            <a:ext cx="3498295" cy="48320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04913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308756" y="1276350"/>
            <a:ext cx="3075517" cy="5080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04913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4578452" y="1276350"/>
            <a:ext cx="3075517" cy="5080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04913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89047" y="1276350"/>
            <a:ext cx="3075517" cy="5080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04913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89047" y="1992760"/>
            <a:ext cx="3075517" cy="29273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3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578452" y="1992760"/>
            <a:ext cx="3075517" cy="29273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37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308756" y="1992760"/>
            <a:ext cx="3075517" cy="29273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38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04913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91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41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619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09600" y="3883026"/>
            <a:ext cx="3505200" cy="1971675"/>
          </a:xfrm>
        </p:spPr>
        <p:txBody>
          <a:bodyPr/>
          <a:lstStyle>
            <a:lvl1pPr marL="237744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 marL="530352" indent="0"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4353736" y="3883026"/>
            <a:ext cx="3513667" cy="1971675"/>
          </a:xfrm>
        </p:spPr>
        <p:txBody>
          <a:bodyPr/>
          <a:lstStyle>
            <a:lvl1pPr marL="237744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 marL="530352" indent="0"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04862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077201" y="3883026"/>
            <a:ext cx="3505199" cy="1971675"/>
          </a:xfrm>
        </p:spPr>
        <p:txBody>
          <a:bodyPr/>
          <a:lstStyle>
            <a:lvl1pPr marL="237744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 marL="530352" indent="0"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048622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048623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86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5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26" name="Content Placeholder 4"/>
          <p:cNvSpPr>
            <a:spLocks noGrp="1"/>
          </p:cNvSpPr>
          <p:nvPr>
            <p:ph sz="quarter" idx="26"/>
          </p:nvPr>
        </p:nvSpPr>
        <p:spPr>
          <a:xfrm>
            <a:off x="609599" y="1713180"/>
            <a:ext cx="3502152" cy="202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Content Placeholder 4"/>
          <p:cNvSpPr>
            <a:spLocks noGrp="1"/>
          </p:cNvSpPr>
          <p:nvPr>
            <p:ph sz="quarter" idx="27"/>
          </p:nvPr>
        </p:nvSpPr>
        <p:spPr>
          <a:xfrm>
            <a:off x="4344924" y="1713180"/>
            <a:ext cx="3502152" cy="202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8" name="Content Placeholder 4"/>
          <p:cNvSpPr>
            <a:spLocks noGrp="1"/>
          </p:cNvSpPr>
          <p:nvPr>
            <p:ph sz="quarter" idx="28"/>
          </p:nvPr>
        </p:nvSpPr>
        <p:spPr>
          <a:xfrm>
            <a:off x="8080248" y="1713180"/>
            <a:ext cx="3502152" cy="202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91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lumns 1x3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58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349193" y="1570154"/>
            <a:ext cx="3493057" cy="414422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1pPr>
            <a:lvl2pPr marL="217170" indent="0">
              <a:buNone/>
              <a:defRPr sz="1400"/>
            </a:lvl2pPr>
            <a:lvl3pPr marL="530352" indent="0">
              <a:buNone/>
              <a:defRPr sz="1400"/>
            </a:lvl3pPr>
            <a:lvl4pPr marL="896112" indent="0">
              <a:buNone/>
              <a:defRPr sz="1400"/>
            </a:lvl4pPr>
            <a:lvl5pPr marL="1296829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8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6035" y="1570154"/>
            <a:ext cx="3510883" cy="414422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3"/>
                </a:solidFill>
              </a:defRPr>
            </a:lvl1pPr>
            <a:lvl2pPr marL="217170" indent="0">
              <a:buNone/>
              <a:defRPr sz="1400"/>
            </a:lvl2pPr>
            <a:lvl3pPr marL="530352" indent="0">
              <a:buNone/>
              <a:defRPr sz="1400"/>
            </a:lvl3pPr>
            <a:lvl4pPr marL="896112" indent="0">
              <a:buNone/>
              <a:defRPr sz="1400"/>
            </a:lvl4pPr>
            <a:lvl5pPr marL="1296829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8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74527" y="1569984"/>
            <a:ext cx="3510883" cy="415175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1"/>
                </a:solidFill>
              </a:defRPr>
            </a:lvl1pPr>
            <a:lvl2pPr marL="217170" indent="0">
              <a:buNone/>
              <a:defRPr sz="1400"/>
            </a:lvl2pPr>
            <a:lvl3pPr marL="530352" indent="0">
              <a:buNone/>
              <a:defRPr sz="1400"/>
            </a:lvl3pPr>
            <a:lvl4pPr marL="896112" indent="0">
              <a:buNone/>
              <a:defRPr sz="1400"/>
            </a:lvl4pPr>
            <a:lvl5pPr marL="1296829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83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04858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6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587" name="Content Placeholder 4"/>
          <p:cNvSpPr>
            <a:spLocks noGrp="1"/>
          </p:cNvSpPr>
          <p:nvPr>
            <p:ph sz="quarter" idx="25"/>
          </p:nvPr>
        </p:nvSpPr>
        <p:spPr>
          <a:xfrm>
            <a:off x="609599" y="2136912"/>
            <a:ext cx="3502152" cy="37825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Content Placeholder 4"/>
          <p:cNvSpPr>
            <a:spLocks noGrp="1"/>
          </p:cNvSpPr>
          <p:nvPr>
            <p:ph sz="quarter" idx="26"/>
          </p:nvPr>
        </p:nvSpPr>
        <p:spPr>
          <a:xfrm>
            <a:off x="4344924" y="2136912"/>
            <a:ext cx="3502152" cy="37825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4"/>
          <p:cNvSpPr>
            <a:spLocks noGrp="1"/>
          </p:cNvSpPr>
          <p:nvPr>
            <p:ph sz="quarter" idx="27"/>
          </p:nvPr>
        </p:nvSpPr>
        <p:spPr>
          <a:xfrm>
            <a:off x="8080248" y="2136912"/>
            <a:ext cx="3502152" cy="37825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1049107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910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5694564"/>
            <a:ext cx="10972800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10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5340" y="6055668"/>
            <a:ext cx="10972800" cy="230832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3" y="0"/>
            <a:ext cx="12192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104912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5694564"/>
            <a:ext cx="10972800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127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5340" y="6055668"/>
            <a:ext cx="10972800" cy="230832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128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983439"/>
            <a:ext cx="10981267" cy="1538883"/>
          </a:xfrm>
        </p:spPr>
        <p:txBody>
          <a:bodyPr anchor="ctr"/>
          <a:lstStyle>
            <a:lvl1pPr algn="l">
              <a:lnSpc>
                <a:spcPct val="100000"/>
              </a:lnSpc>
              <a:defRPr sz="5000" kern="15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104860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kern="1500" spc="-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983439"/>
            <a:ext cx="10981267" cy="1538883"/>
          </a:xfrm>
        </p:spPr>
        <p:txBody>
          <a:bodyPr anchor="ctr"/>
          <a:lstStyle>
            <a:lvl1pPr algn="l">
              <a:lnSpc>
                <a:spcPct val="100000"/>
              </a:lnSpc>
              <a:defRPr sz="5000" kern="15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104864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kern="1500" spc="-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970615"/>
            <a:ext cx="10981267" cy="1564531"/>
          </a:xfrm>
        </p:spPr>
        <p:txBody>
          <a:bodyPr anchor="ctr"/>
          <a:lstStyle>
            <a:lvl1pPr algn="l">
              <a:lnSpc>
                <a:spcPct val="100000"/>
              </a:lnSpc>
              <a:defRPr sz="5000" kern="15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104867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kern="1500" spc="-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&amp;J Signature">
    <p:bg>
      <p:bgPr>
        <a:solidFill>
          <a:srgbClr val="F4F4F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577081"/>
          </a:xfrm>
        </p:spPr>
        <p:txBody>
          <a:bodyPr/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6" name="Content Placeholder 11"/>
          <p:cNvSpPr>
            <a:spLocks noGrp="1"/>
          </p:cNvSpPr>
          <p:nvPr>
            <p:ph sz="quarter" idx="15"/>
          </p:nvPr>
        </p:nvSpPr>
        <p:spPr>
          <a:xfrm>
            <a:off x="601601" y="1713178"/>
            <a:ext cx="10985780" cy="4193910"/>
          </a:xfrm>
        </p:spPr>
        <p:txBody>
          <a:bodyPr/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000"/>
            </a:lvl1pPr>
          </a:lstStyle>
          <a:p>
            <a:pPr marL="0" marR="0" lvl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marL="0" marR="0" lvl="1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marL="0" marR="0" lvl="2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Third level</a:t>
            </a:r>
          </a:p>
          <a:p>
            <a:pPr marL="0" marR="0" lvl="3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marL="0" marR="0" lvl="4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048737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9361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61" indent="0">
              <a:buNone/>
              <a:defRPr sz="1000"/>
            </a:lvl2pPr>
            <a:lvl3pPr marL="530330" indent="0">
              <a:buNone/>
              <a:defRPr sz="1000"/>
            </a:lvl3pPr>
            <a:lvl4pPr marL="896076" indent="0">
              <a:buNone/>
              <a:defRPr sz="1000"/>
            </a:lvl4pPr>
            <a:lvl5pPr marL="1296777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73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7471833" y="6331368"/>
            <a:ext cx="4114803" cy="334960"/>
          </a:xfrm>
        </p:spPr>
        <p:txBody>
          <a:bodyPr anchor="ctr"/>
          <a:lstStyle>
            <a:lvl1pPr marL="0" indent="0" algn="r">
              <a:buNone/>
              <a:defRPr sz="1000" b="1" baseline="0"/>
            </a:lvl1pPr>
            <a:lvl2pPr marL="217161" indent="0">
              <a:buNone/>
              <a:defRPr sz="1000"/>
            </a:lvl2pPr>
            <a:lvl3pPr marL="530330" indent="0">
              <a:buNone/>
              <a:defRPr sz="1000"/>
            </a:lvl3pPr>
            <a:lvl4pPr marL="896076" indent="0">
              <a:buNone/>
              <a:defRPr sz="1000"/>
            </a:lvl4pPr>
            <a:lvl5pPr marL="1296777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OPTIONAL FUNCTION NAME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161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188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186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3179"/>
            <a:ext cx="10972800" cy="42018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>
                <a:sym typeface="Arial" pitchFamily="-65" charset="0"/>
              </a:rPr>
              <a:t>Edit Master text styles</a:t>
            </a:r>
          </a:p>
          <a:p>
            <a:pPr lvl="1"/>
            <a:r>
              <a:rPr lang="en-US">
                <a:sym typeface="Arial" pitchFamily="-65" charset="0"/>
              </a:rPr>
              <a:t>Second level</a:t>
            </a:r>
          </a:p>
          <a:p>
            <a:pPr lvl="2"/>
            <a:r>
              <a:rPr lang="en-US">
                <a:sym typeface="Arial" pitchFamily="-65" charset="0"/>
              </a:rPr>
              <a:t>Third level</a:t>
            </a:r>
          </a:p>
          <a:p>
            <a:pPr lvl="3"/>
            <a:r>
              <a:rPr lang="en-US">
                <a:sym typeface="Arial" pitchFamily="-65" charset="0"/>
              </a:rPr>
              <a:t>Fourth level</a:t>
            </a:r>
          </a:p>
          <a:p>
            <a:pPr lvl="4"/>
            <a:r>
              <a:rPr lang="en-US">
                <a:sym typeface="Arial" pitchFamily="-65" charset="0"/>
              </a:rPr>
              <a:t>Fifth level</a:t>
            </a:r>
          </a:p>
        </p:txBody>
      </p:sp>
      <p:sp>
        <p:nvSpPr>
          <p:cNvPr id="104857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378458"/>
            <a:ext cx="101415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>
                <a:sym typeface="Arial" pitchFamily="-65" charset="0"/>
              </a:rPr>
              <a:t>Click to edit Master title style</a:t>
            </a:r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0047" y="6260570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97152" name="Picture 10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537553" y="6175017"/>
            <a:ext cx="2013624" cy="504482"/>
          </a:xfrm>
          <a:prstGeom prst="rect">
            <a:avLst/>
          </a:prstGeom>
        </p:spPr>
      </p:pic>
      <p:pic>
        <p:nvPicPr>
          <p:cNvPr id="2097153" name="Picture 7" descr="A picture containing drawing  Description automatically generated"/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2622297" y="6164857"/>
            <a:ext cx="3901440" cy="6960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 baseline="0">
          <a:solidFill>
            <a:schemeClr val="tx1"/>
          </a:solidFill>
          <a:latin typeface="+mj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2pPr>
      <a:lvl3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3pPr>
      <a:lvl4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4pPr>
      <a:lvl5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288036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576072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864108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1152144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80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defRPr sz="25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marL="457200" indent="-2286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defRPr sz="20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2pPr>
      <a:lvl3pPr marL="731520" indent="-20116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defRPr sz="18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3pPr>
      <a:lvl4pPr marL="1097280" indent="-20116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defRPr sz="15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4pPr>
      <a:lvl5pPr marL="1487964" indent="-19113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»"/>
        <a:defRPr sz="13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1776223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2064259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2352295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2640331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9" y="827249"/>
            <a:ext cx="11721476" cy="2936631"/>
          </a:xfrm>
          <a:prstGeom prst="rect">
            <a:avLst/>
          </a:prstGeom>
        </p:spPr>
      </p:pic>
      <p:pic>
        <p:nvPicPr>
          <p:cNvPr id="2097155" name="Picture 2" descr="A picture containing drawing  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9" y="3225065"/>
            <a:ext cx="12958942" cy="23118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39665" y="811924"/>
            <a:ext cx="10114894" cy="488587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Team Members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557" y="1600201"/>
            <a:ext cx="10515601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12121"/>
                </a:solidFill>
              </a:rPr>
              <a:t>JOSIAH JACKSON-OKESOLA</a:t>
            </a:r>
          </a:p>
          <a:p>
            <a:pPr algn="ctr"/>
            <a:r>
              <a:rPr lang="en-US" sz="2400" dirty="0" smtClean="0">
                <a:solidFill>
                  <a:srgbClr val="212121"/>
                </a:solidFill>
              </a:rPr>
              <a:t>LILLY-WEST BULOALA</a:t>
            </a:r>
          </a:p>
          <a:p>
            <a:pPr algn="ctr"/>
            <a:r>
              <a:rPr lang="en-US" sz="2400" dirty="0" smtClean="0">
                <a:solidFill>
                  <a:srgbClr val="212121"/>
                </a:solidFill>
              </a:rPr>
              <a:t>ODEY ALICE</a:t>
            </a:r>
          </a:p>
          <a:p>
            <a:pPr algn="ctr"/>
            <a:r>
              <a:rPr lang="en-US" sz="2400" dirty="0" smtClean="0">
                <a:solidFill>
                  <a:srgbClr val="212121"/>
                </a:solidFill>
              </a:rPr>
              <a:t>SUNDAY DANIEL OBEMBE</a:t>
            </a:r>
          </a:p>
          <a:p>
            <a:pPr algn="ctr"/>
            <a:r>
              <a:rPr lang="en-US" sz="2400" dirty="0" smtClean="0">
                <a:solidFill>
                  <a:srgbClr val="212121"/>
                </a:solidFill>
              </a:rPr>
              <a:t>OJEDOKUN OLUWAGBEMISOLA</a:t>
            </a:r>
          </a:p>
          <a:p>
            <a:pPr algn="ctr"/>
            <a:r>
              <a:rPr lang="en-US" sz="2400" dirty="0" smtClean="0">
                <a:solidFill>
                  <a:srgbClr val="212121"/>
                </a:solidFill>
              </a:rPr>
              <a:t>JOSEPHINE AMOAH</a:t>
            </a:r>
            <a:endParaRPr lang="en-US" sz="2400" dirty="0" smtClean="0">
              <a:solidFill>
                <a:srgbClr val="212121"/>
              </a:solidFill>
            </a:endParaRPr>
          </a:p>
          <a:p>
            <a:pPr algn="ctr"/>
            <a:endParaRPr lang="en-US" sz="2400" dirty="0" smtClea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556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41435" y="2317532"/>
            <a:ext cx="10302765" cy="2191406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“I am </a:t>
            </a:r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 Nurse ,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I am </a:t>
            </a:r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lso </a:t>
            </a:r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n Innovator and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an Entrepreneur.”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- Rebecca Love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821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45895" b="4898"/>
          <a:stretch>
            <a:fillRect/>
          </a:stretch>
        </p:blipFill>
        <p:spPr>
          <a:xfrm>
            <a:off x="662915" y="1525054"/>
            <a:ext cx="10665125" cy="4696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7917" y="940279"/>
            <a:ext cx="9592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Shaping the Future of Nursing Innovation: Our Story  </a:t>
            </a:r>
            <a:endParaRPr lang="en-GB" sz="24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92174" y="2783824"/>
            <a:ext cx="3705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rgbClr val="C00000"/>
                </a:solidFill>
              </a:rPr>
              <a:t>Nursing Innovation is gradually blowing up a part of the world.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58" y="1622642"/>
            <a:ext cx="4890921" cy="2152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74" y="3460532"/>
            <a:ext cx="3897657" cy="26928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3945" y="804041"/>
            <a:ext cx="5937998" cy="1104269"/>
          </a:xfrm>
        </p:spPr>
        <p:txBody>
          <a:bodyPr/>
          <a:lstStyle/>
          <a:p>
            <a:pPr algn="ctr"/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2400" dirty="0" smtClean="0"/>
              <a:t>Nursing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Innovation: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>
                <a:solidFill>
                  <a:srgbClr val="FF0000"/>
                </a:solidFill>
              </a:rPr>
              <a:t>What Is the </a:t>
            </a:r>
            <a:r>
              <a:rPr lang="en-GB" sz="2400" dirty="0" smtClean="0">
                <a:solidFill>
                  <a:schemeClr val="accent1"/>
                </a:solidFill>
              </a:rPr>
              <a:t/>
            </a:r>
            <a:br>
              <a:rPr lang="en-GB" sz="2400" dirty="0" smtClean="0">
                <a:solidFill>
                  <a:schemeClr val="accent1"/>
                </a:solidFill>
              </a:rPr>
            </a:b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for Africa?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2174" y="695467"/>
            <a:ext cx="370517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accent1"/>
                </a:solidFill>
              </a:rPr>
              <a:t>Nursing Innovation gradually taking a part of the world by storm</a:t>
            </a:r>
            <a:r>
              <a:rPr lang="en-GB" b="1" dirty="0" smtClean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2174" y="1901228"/>
            <a:ext cx="3705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/>
              <a:t>It appears an integral piece of the picture is missing.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551" y="4711140"/>
            <a:ext cx="3705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H</a:t>
            </a:r>
            <a:r>
              <a:rPr lang="en-GB" sz="1800" b="1" dirty="0" smtClean="0">
                <a:solidFill>
                  <a:srgbClr val="FF0000"/>
                </a:solidFill>
              </a:rPr>
              <a:t>ow </a:t>
            </a:r>
            <a:r>
              <a:rPr lang="en-GB" sz="1800" b="1" dirty="0">
                <a:solidFill>
                  <a:srgbClr val="FF0000"/>
                </a:solidFill>
              </a:rPr>
              <a:t>can today's seasoned innovators prepare for a world </a:t>
            </a:r>
            <a:r>
              <a:rPr lang="en-GB" sz="1800" b="1" dirty="0" smtClean="0">
                <a:solidFill>
                  <a:srgbClr val="FF0000"/>
                </a:solidFill>
              </a:rPr>
              <a:t>and future that </a:t>
            </a:r>
            <a:r>
              <a:rPr lang="en-GB" sz="1800" b="1" dirty="0">
                <a:solidFill>
                  <a:srgbClr val="FF0000"/>
                </a:solidFill>
              </a:rPr>
              <a:t>doesn't yet exist?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70551" y="3683117"/>
            <a:ext cx="3705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rgbClr val="6CC24A"/>
                </a:solidFill>
              </a:rPr>
              <a:t>How can we light up the future of Africa with the gospel of Nursing Innovation? </a:t>
            </a:r>
            <a:endParaRPr lang="en-GB" sz="1800" b="1" dirty="0">
              <a:solidFill>
                <a:srgbClr val="6CC24A"/>
              </a:solidFill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 bwMode="auto">
          <a:xfrm>
            <a:off x="1389992" y="109073"/>
            <a:ext cx="8226973" cy="521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000" b="1" i="0" u="none" strike="noStrike" kern="1500" cap="none" spc="-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88036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576072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864108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152144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algn="ctr" defTabSz="914400"/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2400" dirty="0" smtClean="0">
                <a:solidFill>
                  <a:schemeClr val="accent1"/>
                </a:solidFill>
              </a:rPr>
              <a:t>THE PROBLEM: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605366" y="378458"/>
            <a:ext cx="10483547" cy="577081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Articulation-</a:t>
            </a:r>
            <a:endParaRPr lang="en-US" dirty="0"/>
          </a:p>
        </p:txBody>
      </p:sp>
      <p:sp>
        <p:nvSpPr>
          <p:cNvPr id="1048749" name="Content Placeholder 2"/>
          <p:cNvSpPr>
            <a:spLocks noGrp="1"/>
          </p:cNvSpPr>
          <p:nvPr>
            <p:ph sz="quarter" idx="15"/>
          </p:nvPr>
        </p:nvSpPr>
        <p:spPr>
          <a:xfrm>
            <a:off x="702734" y="1340546"/>
            <a:ext cx="10985780" cy="47039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We are addressing the problem of a  bleak future for nursing innovation in Africa as a result of  inadequate </a:t>
            </a:r>
            <a:r>
              <a:rPr lang="en-US" sz="2800" dirty="0" smtClean="0">
                <a:solidFill>
                  <a:srgbClr val="212121"/>
                </a:solidFill>
              </a:rPr>
              <a:t> investment in emerging Nurse innovators as well as lack of access</a:t>
            </a:r>
            <a:r>
              <a:rPr lang="en-US" sz="2800" dirty="0" smtClean="0"/>
              <a:t> to  established mentors in  the field of nursing Innovation.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endParaRPr lang="en-US" dirty="0" smtClean="0"/>
          </a:p>
        </p:txBody>
      </p:sp>
      <p:sp>
        <p:nvSpPr>
          <p:cNvPr id="1048750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4" y="559422"/>
            <a:ext cx="4890921" cy="2152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28" y="2711428"/>
            <a:ext cx="3897657" cy="25959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1440" y="-22876"/>
            <a:ext cx="5974080" cy="1558432"/>
          </a:xfrm>
        </p:spPr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Dire</a:t>
            </a:r>
            <a:r>
              <a:rPr lang="en-GB" sz="2800" dirty="0" smtClean="0">
                <a:solidFill>
                  <a:srgbClr val="6CC24A"/>
                </a:solidFill>
              </a:rPr>
              <a:t> </a:t>
            </a:r>
            <a:r>
              <a:rPr lang="en-GB" sz="2800" dirty="0" smtClean="0"/>
              <a:t>Need..</a:t>
            </a: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7117" y="1535556"/>
            <a:ext cx="59316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Teach  </a:t>
            </a:r>
            <a:r>
              <a:rPr lang="en-US" sz="2400" dirty="0"/>
              <a:t>nursing Innovation, </a:t>
            </a:r>
            <a:r>
              <a:rPr lang="en-US" sz="2400" dirty="0" err="1"/>
              <a:t>Nursepreneurship</a:t>
            </a:r>
            <a:r>
              <a:rPr lang="en-US" sz="2400" dirty="0"/>
              <a:t> and global healthcare </a:t>
            </a:r>
            <a:r>
              <a:rPr lang="en-US" sz="2400" dirty="0" smtClean="0"/>
              <a:t>leadership in </a:t>
            </a:r>
            <a:r>
              <a:rPr lang="en-US" sz="2400" dirty="0" err="1" smtClean="0"/>
              <a:t>africa</a:t>
            </a:r>
            <a:r>
              <a:rPr lang="en-US" sz="2400" dirty="0" smtClean="0"/>
              <a:t>, </a:t>
            </a:r>
            <a:endParaRPr lang="en-US" sz="2400" dirty="0"/>
          </a:p>
          <a:p>
            <a:r>
              <a:rPr lang="en-US" sz="2400" dirty="0" smtClean="0"/>
              <a:t>Raise hundreds of nurse </a:t>
            </a:r>
            <a:r>
              <a:rPr lang="en-US" sz="2400" dirty="0"/>
              <a:t>innovators </a:t>
            </a:r>
            <a:r>
              <a:rPr lang="en-US" sz="2400" dirty="0" smtClean="0"/>
              <a:t>to secure the future of nursing innovation in  </a:t>
            </a:r>
            <a:r>
              <a:rPr lang="en-US" sz="2400" dirty="0"/>
              <a:t>Africa 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Invest in Africa's brightest minds who can provide nursing innovation and healthcare solutions that can address healthcare delivery challenges.</a:t>
            </a:r>
            <a:r>
              <a:rPr lang="en-US" sz="2400" dirty="0"/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6964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16501-AAE5-214E-B100-00C3DC5F5E3F}" type="slidenum">
              <a:rPr lang="en-US" smtClean="0">
                <a:solidFill>
                  <a:srgbClr val="0420AC"/>
                </a:solidFill>
              </a:rPr>
              <a:pPr/>
              <a:t>6</a:t>
            </a:fld>
            <a:endParaRPr lang="en-US">
              <a:solidFill>
                <a:srgbClr val="0420A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378458"/>
            <a:ext cx="10141527" cy="461665"/>
          </a:xfrm>
        </p:spPr>
        <p:txBody>
          <a:bodyPr/>
          <a:lstStyle/>
          <a:p>
            <a:pPr algn="ctr"/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3069416"/>
            <a:ext cx="11151477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2121"/>
                </a:solidFill>
              </a:rPr>
              <a:t>We need to develop a </a:t>
            </a:r>
            <a:r>
              <a:rPr lang="en-US" sz="2000" dirty="0" smtClean="0">
                <a:solidFill>
                  <a:srgbClr val="212121"/>
                </a:solidFill>
              </a:rPr>
              <a:t>Nursing innovation in form of a DIGITAL  APP  </a:t>
            </a:r>
            <a:r>
              <a:rPr lang="en-US" sz="2000" dirty="0" smtClean="0">
                <a:solidFill>
                  <a:srgbClr val="212121"/>
                </a:solidFill>
              </a:rPr>
              <a:t>+ other </a:t>
            </a:r>
            <a:r>
              <a:rPr lang="en-US" sz="2000" dirty="0" smtClean="0">
                <a:solidFill>
                  <a:srgbClr val="212121"/>
                </a:solidFill>
              </a:rPr>
              <a:t>web- based  tools </a:t>
            </a:r>
            <a:r>
              <a:rPr lang="en-US" sz="2000" dirty="0" smtClean="0">
                <a:solidFill>
                  <a:srgbClr val="212121"/>
                </a:solidFill>
              </a:rPr>
              <a:t>that </a:t>
            </a:r>
            <a:r>
              <a:rPr lang="en-US" sz="2000" dirty="0" smtClean="0">
                <a:solidFill>
                  <a:srgbClr val="212121"/>
                </a:solidFill>
              </a:rPr>
              <a:t>can;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2121"/>
                </a:solidFill>
              </a:rPr>
              <a:t> Eliminate </a:t>
            </a:r>
            <a:r>
              <a:rPr lang="en-US" sz="2000" dirty="0" smtClean="0">
                <a:solidFill>
                  <a:srgbClr val="212121"/>
                </a:solidFill>
              </a:rPr>
              <a:t>geographical boundaries and limitations </a:t>
            </a:r>
            <a:endParaRPr lang="en-US" sz="2000" dirty="0" smtClean="0">
              <a:solidFill>
                <a:srgbClr val="21212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2121"/>
                </a:solidFill>
              </a:rPr>
              <a:t> </a:t>
            </a:r>
            <a:r>
              <a:rPr lang="en-US" sz="2000" dirty="0" smtClean="0">
                <a:solidFill>
                  <a:srgbClr val="212121"/>
                </a:solidFill>
              </a:rPr>
              <a:t>connect Africa's brightest nurse innovators, with globally established healthcare leaders and innovators </a:t>
            </a:r>
            <a:endParaRPr lang="en-US" sz="2000" dirty="0" smtClean="0">
              <a:solidFill>
                <a:srgbClr val="21212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2121"/>
                </a:solidFill>
              </a:rPr>
              <a:t>Evolve the first ever African Digital Academy  that will  empower </a:t>
            </a:r>
            <a:r>
              <a:rPr lang="en-US" sz="2000" dirty="0">
                <a:solidFill>
                  <a:srgbClr val="212121"/>
                </a:solidFill>
              </a:rPr>
              <a:t>the next generation of nursepreneurs, innovators and </a:t>
            </a:r>
            <a:r>
              <a:rPr lang="en-US" sz="2000" dirty="0" smtClean="0">
                <a:solidFill>
                  <a:srgbClr val="212121"/>
                </a:solidFill>
              </a:rPr>
              <a:t> </a:t>
            </a:r>
            <a:r>
              <a:rPr lang="en-US" sz="2000" dirty="0">
                <a:solidFill>
                  <a:srgbClr val="212121"/>
                </a:solidFill>
              </a:rPr>
              <a:t>healthcare leaders through </a:t>
            </a:r>
            <a:r>
              <a:rPr lang="en-US" sz="2000" dirty="0" smtClean="0">
                <a:solidFill>
                  <a:srgbClr val="212121"/>
                </a:solidFill>
              </a:rPr>
              <a:t>structured E-Mentoring </a:t>
            </a:r>
            <a:r>
              <a:rPr lang="en-US" sz="2000" dirty="0">
                <a:solidFill>
                  <a:srgbClr val="212121"/>
                </a:solidFill>
              </a:rPr>
              <a:t>and coaching </a:t>
            </a:r>
            <a:r>
              <a:rPr lang="en-US" sz="2000" dirty="0" smtClean="0">
                <a:solidFill>
                  <a:srgbClr val="212121"/>
                </a:solidFill>
              </a:rPr>
              <a:t>opportunities.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44" y="840123"/>
            <a:ext cx="5314950" cy="21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7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16501-AAE5-214E-B100-00C3DC5F5E3F}" type="slidenum">
              <a:rPr lang="en-US" smtClean="0">
                <a:solidFill>
                  <a:srgbClr val="0420AC"/>
                </a:solidFill>
              </a:rPr>
              <a:pPr/>
              <a:t>7</a:t>
            </a:fld>
            <a:endParaRPr lang="en-US">
              <a:solidFill>
                <a:srgbClr val="0420A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4919" y="4083269"/>
            <a:ext cx="5919528" cy="170816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rgbClr val="212121"/>
                </a:solidFill>
              </a:rPr>
              <a:t>Early </a:t>
            </a:r>
            <a:r>
              <a:rPr lang="en-GB" dirty="0">
                <a:solidFill>
                  <a:srgbClr val="212121"/>
                </a:solidFill>
              </a:rPr>
              <a:t>and mid careers nurses in Africa</a:t>
            </a:r>
            <a:r>
              <a:rPr lang="en-GB" dirty="0" smtClean="0">
                <a:solidFill>
                  <a:srgbClr val="21212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rgbClr val="212121"/>
                </a:solidFill>
              </a:rPr>
              <a:t>Older </a:t>
            </a:r>
            <a:r>
              <a:rPr lang="en-GB" dirty="0">
                <a:solidFill>
                  <a:srgbClr val="212121"/>
                </a:solidFill>
              </a:rPr>
              <a:t>generation of nurses. </a:t>
            </a:r>
            <a:endParaRPr lang="en-GB" dirty="0" smtClean="0">
              <a:solidFill>
                <a:srgbClr val="21212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rgbClr val="212121"/>
                </a:solidFill>
              </a:rPr>
              <a:t>Students </a:t>
            </a:r>
            <a:r>
              <a:rPr lang="en-GB" dirty="0">
                <a:solidFill>
                  <a:srgbClr val="212121"/>
                </a:solidFill>
              </a:rPr>
              <a:t>interested in advancing a career </a:t>
            </a:r>
            <a:r>
              <a:rPr lang="en-GB" dirty="0" smtClean="0">
                <a:solidFill>
                  <a:srgbClr val="212121"/>
                </a:solidFill>
              </a:rPr>
              <a:t>in nursing innovation.</a:t>
            </a:r>
            <a:endParaRPr lang="en-GB" dirty="0">
              <a:solidFill>
                <a:srgbClr val="21212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20" y="3159385"/>
            <a:ext cx="5460130" cy="20082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34919" y="1345387"/>
            <a:ext cx="5821205" cy="255454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457200" lvl="1" indent="0"/>
            <a:r>
              <a:rPr lang="en-US" sz="2000" dirty="0"/>
              <a:t>An existing  network of 15,000 aspiring and emerging African nurses innovators.</a:t>
            </a:r>
          </a:p>
          <a:p>
            <a:pPr marL="457200" lvl="1" indent="0"/>
            <a:r>
              <a:rPr lang="en-US" sz="2000" dirty="0"/>
              <a:t>A huge resource for addressing healthcare delivery challenges in Africa through nursing innovations.</a:t>
            </a:r>
          </a:p>
          <a:p>
            <a:pPr marL="457200" lvl="1" indent="0"/>
            <a:r>
              <a:rPr lang="en-US" sz="2000" dirty="0"/>
              <a:t>Opportunity for shaping the future of nursing innovation for </a:t>
            </a:r>
            <a:r>
              <a:rPr lang="en-US" sz="2000" dirty="0" smtClean="0"/>
              <a:t>Africa</a:t>
            </a:r>
            <a:endParaRPr lang="en-GB" dirty="0" smtClean="0">
              <a:solidFill>
                <a:srgbClr val="21212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02" y="883198"/>
            <a:ext cx="2861004" cy="2142991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 bwMode="auto">
          <a:xfrm>
            <a:off x="634943" y="394610"/>
            <a:ext cx="10141527" cy="488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000" b="1" baseline="0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88036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576072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864108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152144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algn="ctr" defTabSz="914400"/>
            <a:r>
              <a:rPr lang="en-US" sz="3200" kern="0" dirty="0" smtClean="0"/>
              <a:t>Scope and Market Opportunity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909072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23900" y="1868214"/>
            <a:ext cx="10114894" cy="488587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Competition?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899" y="3522279"/>
            <a:ext cx="9810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12121"/>
                </a:solidFill>
              </a:rPr>
              <a:t>No </a:t>
            </a:r>
            <a:r>
              <a:rPr lang="en-US" sz="2400" dirty="0" smtClean="0">
                <a:solidFill>
                  <a:srgbClr val="212121"/>
                </a:solidFill>
              </a:rPr>
              <a:t>competitor</a:t>
            </a:r>
            <a:endParaRPr lang="en-US" sz="24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010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2"/>
          <p:cNvSpPr>
            <a:spLocks noGrp="1"/>
          </p:cNvSpPr>
          <p:nvPr>
            <p:ph type="title"/>
          </p:nvPr>
        </p:nvSpPr>
        <p:spPr>
          <a:xfrm>
            <a:off x="953814" y="1868214"/>
            <a:ext cx="10824634" cy="1752270"/>
          </a:xfrm>
          <a:ln>
            <a:solidFill>
              <a:schemeClr val="accent3"/>
            </a:solidFill>
          </a:ln>
        </p:spPr>
        <p:txBody>
          <a:bodyPr/>
          <a:lstStyle/>
          <a:p>
            <a:pPr algn="ctr"/>
            <a:r>
              <a:rPr lang="en-US" sz="2800" b="0" dirty="0" smtClean="0">
                <a:solidFill>
                  <a:srgbClr val="212121"/>
                </a:solidFill>
              </a:rPr>
              <a:t>Universities </a:t>
            </a:r>
            <a:r>
              <a:rPr lang="en-US" sz="2800" b="0" dirty="0">
                <a:solidFill>
                  <a:srgbClr val="212121"/>
                </a:solidFill>
              </a:rPr>
              <a:t>and Digital organization teaching Innovation as potential collaborators.</a:t>
            </a:r>
            <a:br>
              <a:rPr lang="en-US" sz="2800" b="0" dirty="0">
                <a:solidFill>
                  <a:srgbClr val="212121"/>
                </a:solidFill>
              </a:rPr>
            </a:br>
            <a:endParaRPr lang="en-US" sz="2800" b="0" dirty="0"/>
          </a:p>
        </p:txBody>
      </p:sp>
      <p:sp>
        <p:nvSpPr>
          <p:cNvPr id="1048728" name="Text Placeholder 1"/>
          <p:cNvSpPr txBox="1"/>
          <p:nvPr/>
        </p:nvSpPr>
        <p:spPr>
          <a:xfrm>
            <a:off x="605367" y="3848100"/>
            <a:ext cx="10981267" cy="156014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marL="0" indent="0" defTabSz="914400"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038553" y="867103"/>
            <a:ext cx="10114894" cy="488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336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88036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576072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864108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152144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Collaboration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367" y="3900143"/>
            <a:ext cx="11173081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Collaborate with globally renowned and </a:t>
            </a:r>
            <a:r>
              <a:rPr lang="en-US" sz="2800" dirty="0" smtClean="0">
                <a:solidFill>
                  <a:srgbClr val="212121"/>
                </a:solidFill>
              </a:rPr>
              <a:t>established </a:t>
            </a:r>
            <a:r>
              <a:rPr lang="en-US" sz="2800" dirty="0">
                <a:solidFill>
                  <a:srgbClr val="212121"/>
                </a:solidFill>
              </a:rPr>
              <a:t>N</a:t>
            </a:r>
            <a:r>
              <a:rPr lang="en-US" sz="2800" dirty="0" smtClean="0">
                <a:solidFill>
                  <a:srgbClr val="212121"/>
                </a:solidFill>
              </a:rPr>
              <a:t>urse </a:t>
            </a:r>
            <a:r>
              <a:rPr lang="en-US" sz="2800" dirty="0" smtClean="0">
                <a:solidFill>
                  <a:srgbClr val="212121"/>
                </a:solidFill>
              </a:rPr>
              <a:t>innovators </a:t>
            </a:r>
            <a:r>
              <a:rPr lang="en-US" sz="2800" dirty="0" smtClean="0">
                <a:solidFill>
                  <a:srgbClr val="212121"/>
                </a:solidFill>
              </a:rPr>
              <a:t>and</a:t>
            </a:r>
          </a:p>
          <a:p>
            <a:pPr algn="ctr"/>
            <a:r>
              <a:rPr lang="en-US" sz="2800" dirty="0">
                <a:solidFill>
                  <a:srgbClr val="212121"/>
                </a:solidFill>
              </a:rPr>
              <a:t> </a:t>
            </a:r>
            <a:r>
              <a:rPr lang="en-US" sz="2800" dirty="0" smtClean="0">
                <a:solidFill>
                  <a:srgbClr val="212121"/>
                </a:solidFill>
              </a:rPr>
              <a:t>           </a:t>
            </a:r>
            <a:r>
              <a:rPr lang="en-US" sz="2800" dirty="0" smtClean="0">
                <a:solidFill>
                  <a:srgbClr val="212121"/>
                </a:solidFill>
              </a:rPr>
              <a:t> Healthcare innovation organizations. </a:t>
            </a:r>
            <a:endParaRPr lang="en-US" sz="2800" dirty="0" smtClea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37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, bullets">
  <a:themeElements>
    <a:clrScheme name="NurseHack">
      <a:dk1>
        <a:srgbClr val="212121"/>
      </a:dk1>
      <a:lt1>
        <a:srgbClr val="FFFFFF"/>
      </a:lt1>
      <a:dk2>
        <a:srgbClr val="63666A"/>
      </a:dk2>
      <a:lt2>
        <a:srgbClr val="F4F4F4"/>
      </a:lt2>
      <a:accent1>
        <a:srgbClr val="0420AC"/>
      </a:accent1>
      <a:accent2>
        <a:srgbClr val="0BDCC7"/>
      </a:accent2>
      <a:accent3>
        <a:srgbClr val="FE375D"/>
      </a:accent3>
      <a:accent4>
        <a:srgbClr val="FECB54"/>
      </a:accent4>
      <a:accent5>
        <a:srgbClr val="0097B3"/>
      </a:accent5>
      <a:accent6>
        <a:srgbClr val="E33E91"/>
      </a:accent6>
      <a:hlink>
        <a:srgbClr val="FF8A70"/>
      </a:hlink>
      <a:folHlink>
        <a:srgbClr val="888B8D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solidFill>
          <a:srgbClr val="C0C0C0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algn="l">
          <a:defRPr sz="200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169298A3BE84CB4D0CA0E22B29DCD" ma:contentTypeVersion="12" ma:contentTypeDescription="Create a new document." ma:contentTypeScope="" ma:versionID="b5b8f6143b92c8625255cb4a7449e5e2">
  <xsd:schema xmlns:xsd="http://www.w3.org/2001/XMLSchema" xmlns:xs="http://www.w3.org/2001/XMLSchema" xmlns:p="http://schemas.microsoft.com/office/2006/metadata/properties" xmlns:ns2="c9eb48b0-55c0-4136-9a14-95a4b93c410d" xmlns:ns3="cd127e96-09a0-4747-8627-828af7202ae3" targetNamespace="http://schemas.microsoft.com/office/2006/metadata/properties" ma:root="true" ma:fieldsID="282cedc90c93cbff5349c8245aae7d12" ns2:_="" ns3:_="">
    <xsd:import namespace="c9eb48b0-55c0-4136-9a14-95a4b93c410d"/>
    <xsd:import namespace="cd127e96-09a0-4747-8627-828af7202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b48b0-55c0-4136-9a14-95a4b93c41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27e96-09a0-4747-8627-828af7202ae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20343C-897C-4918-88F7-09F1E30DD1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8000A1-EC42-4619-B5C2-6A660B2E3F51}"/>
</file>

<file path=customXml/itemProps3.xml><?xml version="1.0" encoding="utf-8"?>
<ds:datastoreItem xmlns:ds="http://schemas.openxmlformats.org/officeDocument/2006/customXml" ds:itemID="{8A1F91FD-E7D5-4214-BF7F-47D60CA7CC2A}"/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357</Words>
  <Application>Microsoft Office PowerPoint</Application>
  <PresentationFormat>Widescreen</PresentationFormat>
  <Paragraphs>52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Georgia</vt:lpstr>
      <vt:lpstr>Wingdings</vt:lpstr>
      <vt:lpstr>ヒラギノ角ゴ ProN W3</vt:lpstr>
      <vt:lpstr>ヒラギノ角ゴ ProN W6</vt:lpstr>
      <vt:lpstr>title, bullets</vt:lpstr>
      <vt:lpstr>PowerPoint Presentation</vt:lpstr>
      <vt:lpstr>PowerPoint Presentation</vt:lpstr>
      <vt:lpstr> Nursing Innovation:  What Is the  Future for Africa?</vt:lpstr>
      <vt:lpstr>Problem Articulation-</vt:lpstr>
      <vt:lpstr> Dire Need.. </vt:lpstr>
      <vt:lpstr>Our Solution</vt:lpstr>
      <vt:lpstr>PowerPoint Presentation</vt:lpstr>
      <vt:lpstr>Competition?</vt:lpstr>
      <vt:lpstr>Universities and Digital organization teaching Innovation as potential collaborators. </vt:lpstr>
      <vt:lpstr>Team Members</vt:lpstr>
      <vt:lpstr>“I am a Nurse ,  I am also an Innovator and  an Entrepreneur.”   - Rebecca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K</dc:creator>
  <cp:lastModifiedBy>LILLY-WEST B</cp:lastModifiedBy>
  <cp:revision>37</cp:revision>
  <dcterms:created xsi:type="dcterms:W3CDTF">2018-06-06T20:07:20Z</dcterms:created>
  <dcterms:modified xsi:type="dcterms:W3CDTF">2021-05-16T17:06:53Z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E40D5C6E-48BC-455D-AD7F-5E9A3C8688FC</vt:lpwstr>
  </property>
  <property fmtid="{D5CDD505-2E9C-101B-9397-08002B2CF9AE}" pid="3" name="ArticulatePath">
    <vt:lpwstr>JJ Powerpoint Full Screen Version Editable Template_jnjcorporateppttemplatefullscreen190404</vt:lpwstr>
  </property>
  <property fmtid="{D5CDD505-2E9C-101B-9397-08002B2CF9AE}" pid="4" name="ContentTypeId">
    <vt:lpwstr>0x010100300169298A3BE84CB4D0CA0E22B29DCD</vt:lpwstr>
  </property>
</Properties>
</file>