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4"/>
  </p:sldMasterIdLst>
  <p:notesMasterIdLst>
    <p:notesMasterId r:id="rId10"/>
  </p:notesMasterIdLst>
  <p:sldIdLst>
    <p:sldId id="256" r:id="rId5"/>
    <p:sldId id="261" r:id="rId6"/>
    <p:sldId id="259" r:id="rId7"/>
    <p:sldId id="260" r:id="rId8"/>
    <p:sldId id="262" r:id="rId9"/>
  </p:sldIdLst>
  <p:sldSz cx="12192000" cy="6858000"/>
  <p:notesSz cx="6858000" cy="3800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34EC94-DD9D-42D5-98DB-AFD50BCDC2A8}" v="15" dt="2020-05-17T16:05:33.186"/>
    <p1510:client id="{21C18AD7-F2C0-48D3-8E5A-4407C7AA9906}" v="31" dt="2020-05-17T15:20:01.245"/>
    <p1510:client id="{30472776-3C88-47BB-8AC5-8F707D3EA4C5}" v="71" dt="2020-05-17T16:07:28.780"/>
    <p1510:client id="{411C0FDD-61E0-4B7B-A605-597C07B9EEC5}" v="1" dt="2020-05-17T15:59:07.722"/>
    <p1510:client id="{496BB431-CFCF-40B3-AD9E-B89F067A9E06}" v="17" dt="2020-05-17T15:24:41.162"/>
    <p1510:client id="{56A3BA56-AB0B-4D22-A7C1-52026B4A475A}" v="263" dt="2020-05-17T15:49:25.695"/>
    <p1510:client id="{8CFCDD9F-AF70-479D-898A-A94164AE3143}" v="1" dt="2020-05-17T16:07:26.352"/>
    <p1510:client id="{A80DFB37-ABA6-4378-802B-32AC5A7D878E}" v="3" dt="2020-05-17T16:19:16.676"/>
    <p1510:client id="{E290F2FE-2068-4A49-9685-EF23991F3192}" v="315" dt="2020-05-17T16:20:10.293"/>
    <p1510:client id="{EDB68EA6-B3F1-49CE-A245-8E8783F61055}" v="20" dt="2020-05-17T15:18:17.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lliannj1" userId="S::shelliannj1_gmail.com#ext#@devupconforg2.onmicrosoft.com::ca846aa3-7ee0-4ddd-ad42-a4471710b592" providerId="AD" clId="Web-{30472776-3C88-47BB-8AC5-8F707D3EA4C5}"/>
    <pc:docChg chg="addSld modSld sldOrd">
      <pc:chgData name="shelliannj1" userId="S::shelliannj1_gmail.com#ext#@devupconforg2.onmicrosoft.com::ca846aa3-7ee0-4ddd-ad42-a4471710b592" providerId="AD" clId="Web-{30472776-3C88-47BB-8AC5-8F707D3EA4C5}" dt="2020-05-17T16:07:50.859" v="69"/>
      <pc:docMkLst>
        <pc:docMk/>
      </pc:docMkLst>
      <pc:sldChg chg="modNotes">
        <pc:chgData name="shelliannj1" userId="S::shelliannj1_gmail.com#ext#@devupconforg2.onmicrosoft.com::ca846aa3-7ee0-4ddd-ad42-a4471710b592" providerId="AD" clId="Web-{30472776-3C88-47BB-8AC5-8F707D3EA4C5}" dt="2020-05-17T16:07:50.859" v="69"/>
        <pc:sldMkLst>
          <pc:docMk/>
          <pc:sldMk cId="1114598262" sldId="260"/>
        </pc:sldMkLst>
      </pc:sldChg>
      <pc:sldChg chg="addSp delSp modSp add ord replId modNotes">
        <pc:chgData name="shelliannj1" userId="S::shelliannj1_gmail.com#ext#@devupconforg2.onmicrosoft.com::ca846aa3-7ee0-4ddd-ad42-a4471710b592" providerId="AD" clId="Web-{30472776-3C88-47BB-8AC5-8F707D3EA4C5}" dt="2020-05-17T16:07:33.921" v="67"/>
        <pc:sldMkLst>
          <pc:docMk/>
          <pc:sldMk cId="3570095849" sldId="262"/>
        </pc:sldMkLst>
        <pc:spChg chg="mod">
          <ac:chgData name="shelliannj1" userId="S::shelliannj1_gmail.com#ext#@devupconforg2.onmicrosoft.com::ca846aa3-7ee0-4ddd-ad42-a4471710b592" providerId="AD" clId="Web-{30472776-3C88-47BB-8AC5-8F707D3EA4C5}" dt="2020-05-17T16:05:59.701" v="26" actId="20577"/>
          <ac:spMkLst>
            <pc:docMk/>
            <pc:sldMk cId="3570095849" sldId="262"/>
            <ac:spMk id="2" creationId="{78D78BC5-1061-4B4A-9BF1-E55ACE294B33}"/>
          </ac:spMkLst>
        </pc:spChg>
        <pc:spChg chg="del">
          <ac:chgData name="shelliannj1" userId="S::shelliannj1_gmail.com#ext#@devupconforg2.onmicrosoft.com::ca846aa3-7ee0-4ddd-ad42-a4471710b592" providerId="AD" clId="Web-{30472776-3C88-47BB-8AC5-8F707D3EA4C5}" dt="2020-05-17T16:05:43.107" v="24"/>
          <ac:spMkLst>
            <pc:docMk/>
            <pc:sldMk cId="3570095849" sldId="262"/>
            <ac:spMk id="3" creationId="{8617662F-4245-2547-8376-A9E57AD50706}"/>
          </ac:spMkLst>
        </pc:spChg>
        <pc:spChg chg="add del mod">
          <ac:chgData name="shelliannj1" userId="S::shelliannj1_gmail.com#ext#@devupconforg2.onmicrosoft.com::ca846aa3-7ee0-4ddd-ad42-a4471710b592" providerId="AD" clId="Web-{30472776-3C88-47BB-8AC5-8F707D3EA4C5}" dt="2020-05-17T16:05:56.357" v="25"/>
          <ac:spMkLst>
            <pc:docMk/>
            <pc:sldMk cId="3570095849" sldId="262"/>
            <ac:spMk id="5" creationId="{9C257866-02C5-40D8-A1A7-0AA154D70470}"/>
          </ac:spMkLst>
        </pc:spChg>
        <pc:spChg chg="add mod">
          <ac:chgData name="shelliannj1" userId="S::shelliannj1_gmail.com#ext#@devupconforg2.onmicrosoft.com::ca846aa3-7ee0-4ddd-ad42-a4471710b592" providerId="AD" clId="Web-{30472776-3C88-47BB-8AC5-8F707D3EA4C5}" dt="2020-05-17T16:07:28.577" v="66" actId="1076"/>
          <ac:spMkLst>
            <pc:docMk/>
            <pc:sldMk cId="3570095849" sldId="262"/>
            <ac:spMk id="6" creationId="{EAADF889-BD4B-453A-8D50-A7A9A8BAECFC}"/>
          </ac:spMkLst>
        </pc:spChg>
      </pc:sldChg>
    </pc:docChg>
  </pc:docChgLst>
  <pc:docChgLst>
    <pc:chgData name="shelliannj1" userId="S::shelliannj1_gmail.com#ext#@devupconforg2.onmicrosoft.com::ca846aa3-7ee0-4ddd-ad42-a4471710b592" providerId="AD" clId="Web-{82FBE484-4B6B-4B74-8517-841F6522EECF}"/>
    <pc:docChg chg="modSld">
      <pc:chgData name="shelliannj1" userId="S::shelliannj1_gmail.com#ext#@devupconforg2.onmicrosoft.com::ca846aa3-7ee0-4ddd-ad42-a4471710b592" providerId="AD" clId="Web-{82FBE484-4B6B-4B74-8517-841F6522EECF}" dt="2020-05-17T15:53:32.770" v="60"/>
      <pc:docMkLst>
        <pc:docMk/>
      </pc:docMkLst>
      <pc:sldChg chg="modNotes">
        <pc:chgData name="shelliannj1" userId="S::shelliannj1_gmail.com#ext#@devupconforg2.onmicrosoft.com::ca846aa3-7ee0-4ddd-ad42-a4471710b592" providerId="AD" clId="Web-{82FBE484-4B6B-4B74-8517-841F6522EECF}" dt="2020-05-17T15:53:32.770" v="60"/>
        <pc:sldMkLst>
          <pc:docMk/>
          <pc:sldMk cId="3129480688" sldId="256"/>
        </pc:sldMkLst>
      </pc:sldChg>
    </pc:docChg>
  </pc:docChgLst>
  <pc:docChgLst>
    <pc:chgData name="shelliannj1" userId="S::shelliannj1_gmail.com#ext#@devupconforg2.onmicrosoft.com::ca846aa3-7ee0-4ddd-ad42-a4471710b592" providerId="AD" clId="Web-{EDB68EA6-B3F1-49CE-A245-8E8783F61055}"/>
    <pc:docChg chg="addSld delSld modSld">
      <pc:chgData name="shelliannj1" userId="S::shelliannj1_gmail.com#ext#@devupconforg2.onmicrosoft.com::ca846aa3-7ee0-4ddd-ad42-a4471710b592" providerId="AD" clId="Web-{EDB68EA6-B3F1-49CE-A245-8E8783F61055}" dt="2020-05-17T15:18:17.620" v="21"/>
      <pc:docMkLst>
        <pc:docMk/>
      </pc:docMkLst>
      <pc:sldChg chg="addSp delSp modSp del modNotes">
        <pc:chgData name="shelliannj1" userId="S::shelliannj1_gmail.com#ext#@devupconforg2.onmicrosoft.com::ca846aa3-7ee0-4ddd-ad42-a4471710b592" providerId="AD" clId="Web-{EDB68EA6-B3F1-49CE-A245-8E8783F61055}" dt="2020-05-17T15:18:17.620" v="21"/>
        <pc:sldMkLst>
          <pc:docMk/>
          <pc:sldMk cId="913493026" sldId="257"/>
        </pc:sldMkLst>
        <pc:spChg chg="del">
          <ac:chgData name="shelliannj1" userId="S::shelliannj1_gmail.com#ext#@devupconforg2.onmicrosoft.com::ca846aa3-7ee0-4ddd-ad42-a4471710b592" providerId="AD" clId="Web-{EDB68EA6-B3F1-49CE-A245-8E8783F61055}" dt="2020-05-17T15:16:02.612" v="0"/>
          <ac:spMkLst>
            <pc:docMk/>
            <pc:sldMk cId="913493026" sldId="257"/>
            <ac:spMk id="3" creationId="{8617662F-4245-2547-8376-A9E57AD50706}"/>
          </ac:spMkLst>
        </pc:spChg>
        <pc:spChg chg="add mod">
          <ac:chgData name="shelliannj1" userId="S::shelliannj1_gmail.com#ext#@devupconforg2.onmicrosoft.com::ca846aa3-7ee0-4ddd-ad42-a4471710b592" providerId="AD" clId="Web-{EDB68EA6-B3F1-49CE-A245-8E8783F61055}" dt="2020-05-17T15:16:48.036" v="13" actId="20577"/>
          <ac:spMkLst>
            <pc:docMk/>
            <pc:sldMk cId="913493026" sldId="257"/>
            <ac:spMk id="5" creationId="{9D306483-F569-4D40-9B78-39EDFE35E828}"/>
          </ac:spMkLst>
        </pc:spChg>
        <pc:picChg chg="add mod ord">
          <ac:chgData name="shelliannj1" userId="S::shelliannj1_gmail.com#ext#@devupconforg2.onmicrosoft.com::ca846aa3-7ee0-4ddd-ad42-a4471710b592" providerId="AD" clId="Web-{EDB68EA6-B3F1-49CE-A245-8E8783F61055}" dt="2020-05-17T15:16:09.471" v="1" actId="1076"/>
          <ac:picMkLst>
            <pc:docMk/>
            <pc:sldMk cId="913493026" sldId="257"/>
            <ac:picMk id="4" creationId="{1550C836-C939-41BD-8154-E81DC7C491F0}"/>
          </ac:picMkLst>
        </pc:picChg>
      </pc:sldChg>
      <pc:sldChg chg="add replId modNotes">
        <pc:chgData name="shelliannj1" userId="S::shelliannj1_gmail.com#ext#@devupconforg2.onmicrosoft.com::ca846aa3-7ee0-4ddd-ad42-a4471710b592" providerId="AD" clId="Web-{EDB68EA6-B3F1-49CE-A245-8E8783F61055}" dt="2020-05-17T15:18:12.948" v="20"/>
        <pc:sldMkLst>
          <pc:docMk/>
          <pc:sldMk cId="3051476910" sldId="261"/>
        </pc:sldMkLst>
      </pc:sldChg>
    </pc:docChg>
  </pc:docChgLst>
  <pc:docChgLst>
    <pc:chgData name="shelliannj1" userId="S::shelliannj1_gmail.com#ext#@devupconforg2.onmicrosoft.com::ca846aa3-7ee0-4ddd-ad42-a4471710b592" providerId="AD" clId="Web-{21C18AD7-F2C0-48D3-8E5A-4407C7AA9906}"/>
    <pc:docChg chg="addSld modSld">
      <pc:chgData name="shelliannj1" userId="S::shelliannj1_gmail.com#ext#@devupconforg2.onmicrosoft.com::ca846aa3-7ee0-4ddd-ad42-a4471710b592" providerId="AD" clId="Web-{21C18AD7-F2C0-48D3-8E5A-4407C7AA9906}" dt="2020-05-17T15:20:00.761" v="30"/>
      <pc:docMkLst>
        <pc:docMk/>
      </pc:docMkLst>
      <pc:sldChg chg="modSp add replId modNotes">
        <pc:chgData name="shelliannj1" userId="S::shelliannj1_gmail.com#ext#@devupconforg2.onmicrosoft.com::ca846aa3-7ee0-4ddd-ad42-a4471710b592" providerId="AD" clId="Web-{21C18AD7-F2C0-48D3-8E5A-4407C7AA9906}" dt="2020-05-17T15:20:00.761" v="30"/>
        <pc:sldMkLst>
          <pc:docMk/>
          <pc:sldMk cId="620016177" sldId="262"/>
        </pc:sldMkLst>
        <pc:spChg chg="mod">
          <ac:chgData name="shelliannj1" userId="S::shelliannj1_gmail.com#ext#@devupconforg2.onmicrosoft.com::ca846aa3-7ee0-4ddd-ad42-a4471710b592" providerId="AD" clId="Web-{21C18AD7-F2C0-48D3-8E5A-4407C7AA9906}" dt="2020-05-17T15:19:57.807" v="27" actId="20577"/>
          <ac:spMkLst>
            <pc:docMk/>
            <pc:sldMk cId="620016177" sldId="262"/>
            <ac:spMk id="2" creationId="{78D78BC5-1061-4B4A-9BF1-E55ACE294B33}"/>
          </ac:spMkLst>
        </pc:spChg>
      </pc:sldChg>
    </pc:docChg>
  </pc:docChgLst>
  <pc:docChgLst>
    <pc:chgData name="shelliannj1" userId="S::shelliannj1_gmail.com#ext#@devupconforg2.onmicrosoft.com::ca846aa3-7ee0-4ddd-ad42-a4471710b592" providerId="AD" clId="Web-{6E525158-0B42-465E-9840-F96E2D300A67}"/>
    <pc:docChg chg="modSld">
      <pc:chgData name="shelliannj1" userId="S::shelliannj1_gmail.com#ext#@devupconforg2.onmicrosoft.com::ca846aa3-7ee0-4ddd-ad42-a4471710b592" providerId="AD" clId="Web-{6E525158-0B42-465E-9840-F96E2D300A67}" dt="2020-05-17T16:10:57.906" v="14"/>
      <pc:docMkLst>
        <pc:docMk/>
      </pc:docMkLst>
      <pc:sldChg chg="modNotes">
        <pc:chgData name="shelliannj1" userId="S::shelliannj1_gmail.com#ext#@devupconforg2.onmicrosoft.com::ca846aa3-7ee0-4ddd-ad42-a4471710b592" providerId="AD" clId="Web-{6E525158-0B42-465E-9840-F96E2D300A67}" dt="2020-05-17T16:10:57.906" v="14"/>
        <pc:sldMkLst>
          <pc:docMk/>
          <pc:sldMk cId="1114598262" sldId="260"/>
        </pc:sldMkLst>
      </pc:sldChg>
    </pc:docChg>
  </pc:docChgLst>
  <pc:docChgLst>
    <pc:chgData name="shelliannj1" userId="S::shelliannj1_gmail.com#ext#@devupconforg2.onmicrosoft.com::ca846aa3-7ee0-4ddd-ad42-a4471710b592" providerId="AD" clId="Web-{411C0FDD-61E0-4B7B-A605-597C07B9EEC5}"/>
    <pc:docChg chg="modSld">
      <pc:chgData name="shelliannj1" userId="S::shelliannj1_gmail.com#ext#@devupconforg2.onmicrosoft.com::ca846aa3-7ee0-4ddd-ad42-a4471710b592" providerId="AD" clId="Web-{411C0FDD-61E0-4B7B-A605-597C07B9EEC5}" dt="2020-05-17T16:00:48.316" v="135"/>
      <pc:docMkLst>
        <pc:docMk/>
      </pc:docMkLst>
      <pc:sldChg chg="modNotes">
        <pc:chgData name="shelliannj1" userId="S::shelliannj1_gmail.com#ext#@devupconforg2.onmicrosoft.com::ca846aa3-7ee0-4ddd-ad42-a4471710b592" providerId="AD" clId="Web-{411C0FDD-61E0-4B7B-A605-597C07B9EEC5}" dt="2020-05-17T16:00:48.316" v="135"/>
        <pc:sldMkLst>
          <pc:docMk/>
          <pc:sldMk cId="3129480688" sldId="256"/>
        </pc:sldMkLst>
      </pc:sldChg>
      <pc:sldChg chg="modNotes">
        <pc:chgData name="shelliannj1" userId="S::shelliannj1_gmail.com#ext#@devupconforg2.onmicrosoft.com::ca846aa3-7ee0-4ddd-ad42-a4471710b592" providerId="AD" clId="Web-{411C0FDD-61E0-4B7B-A605-597C07B9EEC5}" dt="2020-05-17T15:59:06.628" v="58"/>
        <pc:sldMkLst>
          <pc:docMk/>
          <pc:sldMk cId="4201590034" sldId="259"/>
        </pc:sldMkLst>
      </pc:sldChg>
    </pc:docChg>
  </pc:docChgLst>
  <pc:docChgLst>
    <pc:chgData name="shelliannj1" userId="S::shelliannj1_gmail.com#ext#@devupconforg2.onmicrosoft.com::ca846aa3-7ee0-4ddd-ad42-a4471710b592" providerId="AD" clId="Web-{496BB431-CFCF-40B3-AD9E-B89F067A9E06}"/>
    <pc:docChg chg="modSld">
      <pc:chgData name="shelliannj1" userId="S::shelliannj1_gmail.com#ext#@devupconforg2.onmicrosoft.com::ca846aa3-7ee0-4ddd-ad42-a4471710b592" providerId="AD" clId="Web-{496BB431-CFCF-40B3-AD9E-B89F067A9E06}" dt="2020-05-17T15:24:40.802" v="14" actId="20577"/>
      <pc:docMkLst>
        <pc:docMk/>
      </pc:docMkLst>
      <pc:sldChg chg="modSp">
        <pc:chgData name="shelliannj1" userId="S::shelliannj1_gmail.com#ext#@devupconforg2.onmicrosoft.com::ca846aa3-7ee0-4ddd-ad42-a4471710b592" providerId="AD" clId="Web-{496BB431-CFCF-40B3-AD9E-B89F067A9E06}" dt="2020-05-17T15:24:38.708" v="12" actId="20577"/>
        <pc:sldMkLst>
          <pc:docMk/>
          <pc:sldMk cId="3129480688" sldId="256"/>
        </pc:sldMkLst>
        <pc:spChg chg="mod">
          <ac:chgData name="shelliannj1" userId="S::shelliannj1_gmail.com#ext#@devupconforg2.onmicrosoft.com::ca846aa3-7ee0-4ddd-ad42-a4471710b592" providerId="AD" clId="Web-{496BB431-CFCF-40B3-AD9E-B89F067A9E06}" dt="2020-05-17T15:24:38.708" v="12" actId="20577"/>
          <ac:spMkLst>
            <pc:docMk/>
            <pc:sldMk cId="3129480688" sldId="256"/>
            <ac:spMk id="2" creationId="{879397C8-6E69-B247-B52C-6C05186105AA}"/>
          </ac:spMkLst>
        </pc:spChg>
      </pc:sldChg>
      <pc:sldChg chg="modNotes">
        <pc:chgData name="shelliannj1" userId="S::shelliannj1_gmail.com#ext#@devupconforg2.onmicrosoft.com::ca846aa3-7ee0-4ddd-ad42-a4471710b592" providerId="AD" clId="Web-{496BB431-CFCF-40B3-AD9E-B89F067A9E06}" dt="2020-05-17T15:24:03.941" v="1"/>
        <pc:sldMkLst>
          <pc:docMk/>
          <pc:sldMk cId="4201590034" sldId="259"/>
        </pc:sldMkLst>
      </pc:sldChg>
    </pc:docChg>
  </pc:docChgLst>
  <pc:docChgLst>
    <pc:chgData name="shelliannj1" userId="S::shelliannj1_gmail.com#ext#@devupconforg2.onmicrosoft.com::ca846aa3-7ee0-4ddd-ad42-a4471710b592" providerId="AD" clId="Web-{F6F94FAA-1437-44F3-AC86-44B392C46608}"/>
    <pc:docChg chg="modSld">
      <pc:chgData name="shelliannj1" userId="S::shelliannj1_gmail.com#ext#@devupconforg2.onmicrosoft.com::ca846aa3-7ee0-4ddd-ad42-a4471710b592" providerId="AD" clId="Web-{F6F94FAA-1437-44F3-AC86-44B392C46608}" dt="2020-05-17T16:09:58.331" v="156"/>
      <pc:docMkLst>
        <pc:docMk/>
      </pc:docMkLst>
      <pc:sldChg chg="modNotes">
        <pc:chgData name="shelliannj1" userId="S::shelliannj1_gmail.com#ext#@devupconforg2.onmicrosoft.com::ca846aa3-7ee0-4ddd-ad42-a4471710b592" providerId="AD" clId="Web-{F6F94FAA-1437-44F3-AC86-44B392C46608}" dt="2020-05-17T16:09:58.331" v="156"/>
        <pc:sldMkLst>
          <pc:docMk/>
          <pc:sldMk cId="1114598262" sldId="260"/>
        </pc:sldMkLst>
      </pc:sldChg>
    </pc:docChg>
  </pc:docChgLst>
  <pc:docChgLst>
    <pc:chgData name="shelliannj1" userId="S::shelliannj1_gmail.com#ext#@devupconforg2.onmicrosoft.com::ca846aa3-7ee0-4ddd-ad42-a4471710b592" providerId="AD" clId="Web-{E290F2FE-2068-4A49-9685-EF23991F3192}"/>
    <pc:docChg chg="modSld">
      <pc:chgData name="shelliannj1" userId="S::shelliannj1_gmail.com#ext#@devupconforg2.onmicrosoft.com::ca846aa3-7ee0-4ddd-ad42-a4471710b592" providerId="AD" clId="Web-{E290F2FE-2068-4A49-9685-EF23991F3192}" dt="2020-05-17T16:28:52.716" v="1189"/>
      <pc:docMkLst>
        <pc:docMk/>
      </pc:docMkLst>
      <pc:sldChg chg="modSp modNotes">
        <pc:chgData name="shelliannj1" userId="S::shelliannj1_gmail.com#ext#@devupconforg2.onmicrosoft.com::ca846aa3-7ee0-4ddd-ad42-a4471710b592" providerId="AD" clId="Web-{E290F2FE-2068-4A49-9685-EF23991F3192}" dt="2020-05-17T16:28:52.716" v="1189"/>
        <pc:sldMkLst>
          <pc:docMk/>
          <pc:sldMk cId="1114598262" sldId="260"/>
        </pc:sldMkLst>
        <pc:picChg chg="mod">
          <ac:chgData name="shelliannj1" userId="S::shelliannj1_gmail.com#ext#@devupconforg2.onmicrosoft.com::ca846aa3-7ee0-4ddd-ad42-a4471710b592" providerId="AD" clId="Web-{E290F2FE-2068-4A49-9685-EF23991F3192}" dt="2020-05-17T16:20:10.152" v="608" actId="1076"/>
          <ac:picMkLst>
            <pc:docMk/>
            <pc:sldMk cId="1114598262" sldId="260"/>
            <ac:picMk id="4" creationId="{612BF0E6-0F27-425B-8DF8-FA30F42428F1}"/>
          </ac:picMkLst>
        </pc:picChg>
      </pc:sldChg>
    </pc:docChg>
  </pc:docChgLst>
  <pc:docChgLst>
    <pc:chgData name="Lyn McCright" userId="S::lyn_nursecoaching.com#ext#@devupconforg2.onmicrosoft.com::689c1f83-3415-4311-bb7f-6a77700471b5" providerId="AD" clId="Web-{A80DFB37-ABA6-4378-802B-32AC5A7D878E}"/>
    <pc:docChg chg="modSld">
      <pc:chgData name="Lyn McCright" userId="S::lyn_nursecoaching.com#ext#@devupconforg2.onmicrosoft.com::689c1f83-3415-4311-bb7f-6a77700471b5" providerId="AD" clId="Web-{A80DFB37-ABA6-4378-802B-32AC5A7D878E}" dt="2020-05-17T16:19:16.676" v="2" actId="1076"/>
      <pc:docMkLst>
        <pc:docMk/>
      </pc:docMkLst>
      <pc:sldChg chg="modSp">
        <pc:chgData name="Lyn McCright" userId="S::lyn_nursecoaching.com#ext#@devupconforg2.onmicrosoft.com::689c1f83-3415-4311-bb7f-6a77700471b5" providerId="AD" clId="Web-{A80DFB37-ABA6-4378-802B-32AC5A7D878E}" dt="2020-05-17T16:19:16.676" v="2" actId="1076"/>
        <pc:sldMkLst>
          <pc:docMk/>
          <pc:sldMk cId="1114598262" sldId="260"/>
        </pc:sldMkLst>
        <pc:picChg chg="mod">
          <ac:chgData name="Lyn McCright" userId="S::lyn_nursecoaching.com#ext#@devupconforg2.onmicrosoft.com::689c1f83-3415-4311-bb7f-6a77700471b5" providerId="AD" clId="Web-{A80DFB37-ABA6-4378-802B-32AC5A7D878E}" dt="2020-05-17T16:19:16.676" v="2" actId="1076"/>
          <ac:picMkLst>
            <pc:docMk/>
            <pc:sldMk cId="1114598262" sldId="260"/>
            <ac:picMk id="4" creationId="{612BF0E6-0F27-425B-8DF8-FA30F42428F1}"/>
          </ac:picMkLst>
        </pc:picChg>
      </pc:sldChg>
    </pc:docChg>
  </pc:docChgLst>
  <pc:docChgLst>
    <pc:chgData name="shelliannj1" userId="S::shelliannj1_gmail.com#ext#@devupconforg2.onmicrosoft.com::ca846aa3-7ee0-4ddd-ad42-a4471710b592" providerId="AD" clId="Web-{56A3BA56-AB0B-4D22-A7C1-52026B4A475A}"/>
    <pc:docChg chg="delSld modSld">
      <pc:chgData name="shelliannj1" userId="S::shelliannj1_gmail.com#ext#@devupconforg2.onmicrosoft.com::ca846aa3-7ee0-4ddd-ad42-a4471710b592" providerId="AD" clId="Web-{56A3BA56-AB0B-4D22-A7C1-52026B4A475A}" dt="2020-05-17T15:49:25.336" v="728"/>
      <pc:docMkLst>
        <pc:docMk/>
      </pc:docMkLst>
      <pc:sldChg chg="modSp modNotes">
        <pc:chgData name="shelliannj1" userId="S::shelliannj1_gmail.com#ext#@devupconforg2.onmicrosoft.com::ca846aa3-7ee0-4ddd-ad42-a4471710b592" providerId="AD" clId="Web-{56A3BA56-AB0B-4D22-A7C1-52026B4A475A}" dt="2020-05-17T15:41:55.970" v="439" actId="1076"/>
        <pc:sldMkLst>
          <pc:docMk/>
          <pc:sldMk cId="3129480688" sldId="256"/>
        </pc:sldMkLst>
        <pc:spChg chg="mod">
          <ac:chgData name="shelliannj1" userId="S::shelliannj1_gmail.com#ext#@devupconforg2.onmicrosoft.com::ca846aa3-7ee0-4ddd-ad42-a4471710b592" providerId="AD" clId="Web-{56A3BA56-AB0B-4D22-A7C1-52026B4A475A}" dt="2020-05-17T15:41:55.970" v="439" actId="1076"/>
          <ac:spMkLst>
            <pc:docMk/>
            <pc:sldMk cId="3129480688" sldId="256"/>
            <ac:spMk id="2" creationId="{879397C8-6E69-B247-B52C-6C05186105AA}"/>
          </ac:spMkLst>
        </pc:spChg>
        <pc:spChg chg="mod">
          <ac:chgData name="shelliannj1" userId="S::shelliannj1_gmail.com#ext#@devupconforg2.onmicrosoft.com::ca846aa3-7ee0-4ddd-ad42-a4471710b592" providerId="AD" clId="Web-{56A3BA56-AB0B-4D22-A7C1-52026B4A475A}" dt="2020-05-17T15:30:27.240" v="113" actId="20577"/>
          <ac:spMkLst>
            <pc:docMk/>
            <pc:sldMk cId="3129480688" sldId="256"/>
            <ac:spMk id="3" creationId="{96826F4A-1F81-164A-925B-ABB4AD4B903B}"/>
          </ac:spMkLst>
        </pc:spChg>
      </pc:sldChg>
      <pc:sldChg chg="modSp modNotes">
        <pc:chgData name="shelliannj1" userId="S::shelliannj1_gmail.com#ext#@devupconforg2.onmicrosoft.com::ca846aa3-7ee0-4ddd-ad42-a4471710b592" providerId="AD" clId="Web-{56A3BA56-AB0B-4D22-A7C1-52026B4A475A}" dt="2020-05-17T15:49:25.336" v="728"/>
        <pc:sldMkLst>
          <pc:docMk/>
          <pc:sldMk cId="4201590034" sldId="259"/>
        </pc:sldMkLst>
        <pc:spChg chg="mod">
          <ac:chgData name="shelliannj1" userId="S::shelliannj1_gmail.com#ext#@devupconforg2.onmicrosoft.com::ca846aa3-7ee0-4ddd-ad42-a4471710b592" providerId="AD" clId="Web-{56A3BA56-AB0B-4D22-A7C1-52026B4A475A}" dt="2020-05-17T15:44:32.550" v="486" actId="20577"/>
          <ac:spMkLst>
            <pc:docMk/>
            <pc:sldMk cId="4201590034" sldId="259"/>
            <ac:spMk id="3" creationId="{8617662F-4245-2547-8376-A9E57AD50706}"/>
          </ac:spMkLst>
        </pc:spChg>
      </pc:sldChg>
      <pc:sldChg chg="addSp delSp modSp modNotes">
        <pc:chgData name="shelliannj1" userId="S::shelliannj1_gmail.com#ext#@devupconforg2.onmicrosoft.com::ca846aa3-7ee0-4ddd-ad42-a4471710b592" providerId="AD" clId="Web-{56A3BA56-AB0B-4D22-A7C1-52026B4A475A}" dt="2020-05-17T15:43:24.049" v="447"/>
        <pc:sldMkLst>
          <pc:docMk/>
          <pc:sldMk cId="3051476910" sldId="261"/>
        </pc:sldMkLst>
        <pc:spChg chg="mod">
          <ac:chgData name="shelliannj1" userId="S::shelliannj1_gmail.com#ext#@devupconforg2.onmicrosoft.com::ca846aa3-7ee0-4ddd-ad42-a4471710b592" providerId="AD" clId="Web-{56A3BA56-AB0B-4D22-A7C1-52026B4A475A}" dt="2020-05-17T15:42:38.642" v="445" actId="1076"/>
          <ac:spMkLst>
            <pc:docMk/>
            <pc:sldMk cId="3051476910" sldId="261"/>
            <ac:spMk id="5" creationId="{9D306483-F569-4D40-9B78-39EDFE35E828}"/>
          </ac:spMkLst>
        </pc:spChg>
        <pc:spChg chg="add del mod">
          <ac:chgData name="shelliannj1" userId="S::shelliannj1_gmail.com#ext#@devupconforg2.onmicrosoft.com::ca846aa3-7ee0-4ddd-ad42-a4471710b592" providerId="AD" clId="Web-{56A3BA56-AB0B-4D22-A7C1-52026B4A475A}" dt="2020-05-17T15:34:15.572" v="205"/>
          <ac:spMkLst>
            <pc:docMk/>
            <pc:sldMk cId="3051476910" sldId="261"/>
            <ac:spMk id="6" creationId="{C5D820D9-B980-47AC-97C3-2BBA9C7C0D09}"/>
          </ac:spMkLst>
        </pc:spChg>
        <pc:picChg chg="del mod">
          <ac:chgData name="shelliannj1" userId="S::shelliannj1_gmail.com#ext#@devupconforg2.onmicrosoft.com::ca846aa3-7ee0-4ddd-ad42-a4471710b592" providerId="AD" clId="Web-{56A3BA56-AB0B-4D22-A7C1-52026B4A475A}" dt="2020-05-17T15:34:09.462" v="203"/>
          <ac:picMkLst>
            <pc:docMk/>
            <pc:sldMk cId="3051476910" sldId="261"/>
            <ac:picMk id="4" creationId="{1550C836-C939-41BD-8154-E81DC7C491F0}"/>
          </ac:picMkLst>
        </pc:picChg>
      </pc:sldChg>
      <pc:sldChg chg="del">
        <pc:chgData name="shelliannj1" userId="S::shelliannj1_gmail.com#ext#@devupconforg2.onmicrosoft.com::ca846aa3-7ee0-4ddd-ad42-a4471710b592" providerId="AD" clId="Web-{56A3BA56-AB0B-4D22-A7C1-52026B4A475A}" dt="2020-05-17T15:43:04.252" v="446"/>
        <pc:sldMkLst>
          <pc:docMk/>
          <pc:sldMk cId="620016177" sldId="262"/>
        </pc:sldMkLst>
      </pc:sldChg>
    </pc:docChg>
  </pc:docChgLst>
  <pc:docChgLst>
    <pc:chgData name="Vadim Kacherov" userId="S::vakacher_microsoft.com#ext#@devupconforg2.onmicrosoft.com::fdeb05ba-6861-4ec3-b97b-2586d584a3aa" providerId="AD" clId="Web-{8CFCDD9F-AF70-479D-898A-A94164AE3143}"/>
    <pc:docChg chg="modSld">
      <pc:chgData name="Vadim Kacherov" userId="S::vakacher_microsoft.com#ext#@devupconforg2.onmicrosoft.com::fdeb05ba-6861-4ec3-b97b-2586d584a3aa" providerId="AD" clId="Web-{8CFCDD9F-AF70-479D-898A-A94164AE3143}" dt="2020-05-17T16:07:26.352" v="0" actId="14100"/>
      <pc:docMkLst>
        <pc:docMk/>
      </pc:docMkLst>
      <pc:sldChg chg="modSp">
        <pc:chgData name="Vadim Kacherov" userId="S::vakacher_microsoft.com#ext#@devupconforg2.onmicrosoft.com::fdeb05ba-6861-4ec3-b97b-2586d584a3aa" providerId="AD" clId="Web-{8CFCDD9F-AF70-479D-898A-A94164AE3143}" dt="2020-05-17T16:07:26.352" v="0" actId="14100"/>
        <pc:sldMkLst>
          <pc:docMk/>
          <pc:sldMk cId="1114598262" sldId="260"/>
        </pc:sldMkLst>
        <pc:picChg chg="mod">
          <ac:chgData name="Vadim Kacherov" userId="S::vakacher_microsoft.com#ext#@devupconforg2.onmicrosoft.com::fdeb05ba-6861-4ec3-b97b-2586d584a3aa" providerId="AD" clId="Web-{8CFCDD9F-AF70-479D-898A-A94164AE3143}" dt="2020-05-17T16:07:26.352" v="0" actId="14100"/>
          <ac:picMkLst>
            <pc:docMk/>
            <pc:sldMk cId="1114598262" sldId="260"/>
            <ac:picMk id="4" creationId="{612BF0E6-0F27-425B-8DF8-FA30F42428F1}"/>
          </ac:picMkLst>
        </pc:picChg>
      </pc:sldChg>
    </pc:docChg>
  </pc:docChgLst>
  <pc:docChgLst>
    <pc:chgData name="Vadim Kacherov" userId="S::vakacher_microsoft.com#ext#@devupconforg2.onmicrosoft.com::fdeb05ba-6861-4ec3-b97b-2586d584a3aa" providerId="AD" clId="Web-{1A34EC94-DD9D-42D5-98DB-AFD50BCDC2A8}"/>
    <pc:docChg chg="modSld">
      <pc:chgData name="Vadim Kacherov" userId="S::vakacher_microsoft.com#ext#@devupconforg2.onmicrosoft.com::fdeb05ba-6861-4ec3-b97b-2586d584a3aa" providerId="AD" clId="Web-{1A34EC94-DD9D-42D5-98DB-AFD50BCDC2A8}" dt="2020-05-17T16:05:33.186" v="15" actId="14100"/>
      <pc:docMkLst>
        <pc:docMk/>
      </pc:docMkLst>
      <pc:sldChg chg="addSp delSp modSp">
        <pc:chgData name="Vadim Kacherov" userId="S::vakacher_microsoft.com#ext#@devupconforg2.onmicrosoft.com::fdeb05ba-6861-4ec3-b97b-2586d584a3aa" providerId="AD" clId="Web-{1A34EC94-DD9D-42D5-98DB-AFD50BCDC2A8}" dt="2020-05-17T16:05:33.186" v="15" actId="14100"/>
        <pc:sldMkLst>
          <pc:docMk/>
          <pc:sldMk cId="1114598262" sldId="260"/>
        </pc:sldMkLst>
        <pc:spChg chg="mod">
          <ac:chgData name="Vadim Kacherov" userId="S::vakacher_microsoft.com#ext#@devupconforg2.onmicrosoft.com::fdeb05ba-6861-4ec3-b97b-2586d584a3aa" providerId="AD" clId="Web-{1A34EC94-DD9D-42D5-98DB-AFD50BCDC2A8}" dt="2020-05-17T16:04:54.138" v="6"/>
          <ac:spMkLst>
            <pc:docMk/>
            <pc:sldMk cId="1114598262" sldId="260"/>
            <ac:spMk id="2" creationId="{78D78BC5-1061-4B4A-9BF1-E55ACE294B33}"/>
          </ac:spMkLst>
        </pc:spChg>
        <pc:spChg chg="del">
          <ac:chgData name="Vadim Kacherov" userId="S::vakacher_microsoft.com#ext#@devupconforg2.onmicrosoft.com::fdeb05ba-6861-4ec3-b97b-2586d584a3aa" providerId="AD" clId="Web-{1A34EC94-DD9D-42D5-98DB-AFD50BCDC2A8}" dt="2020-05-17T16:04:18.372" v="0"/>
          <ac:spMkLst>
            <pc:docMk/>
            <pc:sldMk cId="1114598262" sldId="260"/>
            <ac:spMk id="3" creationId="{8617662F-4245-2547-8376-A9E57AD50706}"/>
          </ac:spMkLst>
        </pc:spChg>
        <pc:spChg chg="del">
          <ac:chgData name="Vadim Kacherov" userId="S::vakacher_microsoft.com#ext#@devupconforg2.onmicrosoft.com::fdeb05ba-6861-4ec3-b97b-2586d584a3aa" providerId="AD" clId="Web-{1A34EC94-DD9D-42D5-98DB-AFD50BCDC2A8}" dt="2020-05-17T16:04:54.138" v="6"/>
          <ac:spMkLst>
            <pc:docMk/>
            <pc:sldMk cId="1114598262" sldId="260"/>
            <ac:spMk id="8" creationId="{907EF6B7-1338-4443-8C46-6A318D952DFD}"/>
          </ac:spMkLst>
        </pc:spChg>
        <pc:spChg chg="del">
          <ac:chgData name="Vadim Kacherov" userId="S::vakacher_microsoft.com#ext#@devupconforg2.onmicrosoft.com::fdeb05ba-6861-4ec3-b97b-2586d584a3aa" providerId="AD" clId="Web-{1A34EC94-DD9D-42D5-98DB-AFD50BCDC2A8}" dt="2020-05-17T16:04:54.138" v="6"/>
          <ac:spMkLst>
            <pc:docMk/>
            <pc:sldMk cId="1114598262" sldId="260"/>
            <ac:spMk id="10" creationId="{DAAE4CDD-124C-4DCF-9584-B6033B545DD5}"/>
          </ac:spMkLst>
        </pc:spChg>
        <pc:spChg chg="del">
          <ac:chgData name="Vadim Kacherov" userId="S::vakacher_microsoft.com#ext#@devupconforg2.onmicrosoft.com::fdeb05ba-6861-4ec3-b97b-2586d584a3aa" providerId="AD" clId="Web-{1A34EC94-DD9D-42D5-98DB-AFD50BCDC2A8}" dt="2020-05-17T16:04:54.138" v="6"/>
          <ac:spMkLst>
            <pc:docMk/>
            <pc:sldMk cId="1114598262" sldId="260"/>
            <ac:spMk id="12" creationId="{081E4A58-353D-44AE-B2FC-2A74E2E400F7}"/>
          </ac:spMkLst>
        </pc:spChg>
        <pc:spChg chg="add del mod">
          <ac:chgData name="Vadim Kacherov" userId="S::vakacher_microsoft.com#ext#@devupconforg2.onmicrosoft.com::fdeb05ba-6861-4ec3-b97b-2586d584a3aa" providerId="AD" clId="Web-{1A34EC94-DD9D-42D5-98DB-AFD50BCDC2A8}" dt="2020-05-17T16:05:02.857" v="10"/>
          <ac:spMkLst>
            <pc:docMk/>
            <pc:sldMk cId="1114598262" sldId="260"/>
            <ac:spMk id="16" creationId="{1191897C-142E-4D85-AA05-C8C686E6A073}"/>
          </ac:spMkLst>
        </pc:spChg>
        <pc:spChg chg="add">
          <ac:chgData name="Vadim Kacherov" userId="S::vakacher_microsoft.com#ext#@devupconforg2.onmicrosoft.com::fdeb05ba-6861-4ec3-b97b-2586d584a3aa" providerId="AD" clId="Web-{1A34EC94-DD9D-42D5-98DB-AFD50BCDC2A8}" dt="2020-05-17T16:04:54.138" v="6"/>
          <ac:spMkLst>
            <pc:docMk/>
            <pc:sldMk cId="1114598262" sldId="260"/>
            <ac:spMk id="19" creationId="{2EB492CD-616E-47F8-933B-5E2D952A0593}"/>
          </ac:spMkLst>
        </pc:spChg>
        <pc:spChg chg="add">
          <ac:chgData name="Vadim Kacherov" userId="S::vakacher_microsoft.com#ext#@devupconforg2.onmicrosoft.com::fdeb05ba-6861-4ec3-b97b-2586d584a3aa" providerId="AD" clId="Web-{1A34EC94-DD9D-42D5-98DB-AFD50BCDC2A8}" dt="2020-05-17T16:04:54.138" v="6"/>
          <ac:spMkLst>
            <pc:docMk/>
            <pc:sldMk cId="1114598262" sldId="260"/>
            <ac:spMk id="21" creationId="{59383CF9-23B5-4335-9B21-1791C4CF1C75}"/>
          </ac:spMkLst>
        </pc:spChg>
        <pc:spChg chg="add">
          <ac:chgData name="Vadim Kacherov" userId="S::vakacher_microsoft.com#ext#@devupconforg2.onmicrosoft.com::fdeb05ba-6861-4ec3-b97b-2586d584a3aa" providerId="AD" clId="Web-{1A34EC94-DD9D-42D5-98DB-AFD50BCDC2A8}" dt="2020-05-17T16:04:54.138" v="6"/>
          <ac:spMkLst>
            <pc:docMk/>
            <pc:sldMk cId="1114598262" sldId="260"/>
            <ac:spMk id="23" creationId="{0007FE00-9498-4706-B255-6437B0252C02}"/>
          </ac:spMkLst>
        </pc:spChg>
        <pc:picChg chg="add mod ord">
          <ac:chgData name="Vadim Kacherov" userId="S::vakacher_microsoft.com#ext#@devupconforg2.onmicrosoft.com::fdeb05ba-6861-4ec3-b97b-2586d584a3aa" providerId="AD" clId="Web-{1A34EC94-DD9D-42D5-98DB-AFD50BCDC2A8}" dt="2020-05-17T16:05:33.186" v="15" actId="14100"/>
          <ac:picMkLst>
            <pc:docMk/>
            <pc:sldMk cId="1114598262" sldId="260"/>
            <ac:picMk id="4" creationId="{612BF0E6-0F27-425B-8DF8-FA30F42428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E59A9-26A6-D24D-A583-81190A7C7624}" type="datetimeFigureOut">
              <a:rPr lang="en-US" smtClean="0"/>
              <a:t>5/20/2020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C90A52-D63F-9B48-AFE7-DF8259AFBB31}" type="slidenum">
              <a:rPr lang="en-US" smtClean="0"/>
              <a:t>‹#›</a:t>
            </a:fld>
            <a:endParaRPr lang="en-US"/>
          </a:p>
        </p:txBody>
      </p:sp>
    </p:spTree>
    <p:extLst>
      <p:ext uri="{BB962C8B-B14F-4D97-AF65-F5344CB8AC3E}">
        <p14:creationId xmlns:p14="http://schemas.microsoft.com/office/powerpoint/2010/main" val="1398175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mailto:cqperez200@gmail.com" TargetMode="External"/><Relationship Id="rId3" Type="http://schemas.openxmlformats.org/officeDocument/2006/relationships/hyperlink" Target="https://ncrhealth.com" TargetMode="External"/><Relationship Id="rId7" Type="http://schemas.openxmlformats.org/officeDocument/2006/relationships/hyperlink" Target="https://www.linkedin.com/in/shelliannj/"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mailto:shelliann.mckenzie@hhcpinc.org" TargetMode="External"/><Relationship Id="rId5" Type="http://schemas.openxmlformats.org/officeDocument/2006/relationships/hyperlink" Target="mailto:teresa@nursecoaching.com" TargetMode="External"/><Relationship Id="rId4" Type="http://schemas.openxmlformats.org/officeDocument/2006/relationships/hyperlink" Target="mailto:Lyn@nursecoaching.com" TargetMode="External"/><Relationship Id="rId9" Type="http://schemas.openxmlformats.org/officeDocument/2006/relationships/hyperlink" Target="mailto:%3cLauraDeschere@gmail.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NCR Health</a:t>
            </a:r>
            <a:r>
              <a:rPr lang="en-US">
                <a:cs typeface="Calibri"/>
              </a:rPr>
              <a:t> [</a:t>
            </a:r>
            <a:r>
              <a:rPr lang="en-US">
                <a:cs typeface="Calibri"/>
                <a:hlinkClick r:id="rId3"/>
              </a:rPr>
              <a:t>https://ncrhealth.com</a:t>
            </a:r>
            <a:r>
              <a:rPr lang="en-US">
                <a:cs typeface="Calibri"/>
              </a:rPr>
              <a:t>]</a:t>
            </a:r>
          </a:p>
          <a:p>
            <a:endParaRPr lang="en-US">
              <a:cs typeface="Calibri"/>
            </a:endParaRPr>
          </a:p>
          <a:p>
            <a:r>
              <a:rPr lang="en-US" b="1">
                <a:cs typeface="Calibri"/>
              </a:rPr>
              <a:t>Ideal Sponsors:</a:t>
            </a:r>
          </a:p>
          <a:p>
            <a:r>
              <a:rPr lang="en-US">
                <a:cs typeface="Calibri"/>
              </a:rPr>
              <a:t>Robert Wood Johnson Foundation</a:t>
            </a:r>
          </a:p>
          <a:p>
            <a:r>
              <a:rPr lang="en-US">
                <a:cs typeface="Calibri"/>
              </a:rPr>
              <a:t>Johnson &amp; Johnson</a:t>
            </a:r>
          </a:p>
          <a:p>
            <a:r>
              <a:rPr lang="en-US">
                <a:cs typeface="Calibri"/>
              </a:rPr>
              <a:t>Microsoft, Inc.</a:t>
            </a:r>
          </a:p>
          <a:p>
            <a:endParaRPr lang="en-US"/>
          </a:p>
          <a:p>
            <a:r>
              <a:rPr lang="en-US" b="1"/>
              <a:t>Team Leads</a:t>
            </a:r>
            <a:endParaRPr lang="en-US" b="1">
              <a:cs typeface="Calibri"/>
            </a:endParaRPr>
          </a:p>
          <a:p>
            <a:r>
              <a:rPr lang="en-US"/>
              <a:t>Lyn </a:t>
            </a:r>
            <a:r>
              <a:rPr lang="en-US" err="1"/>
              <a:t>McCright</a:t>
            </a:r>
            <a:r>
              <a:rPr lang="en-US"/>
              <a:t>, MPH, APRN, AGNP, AHN-BC, HWNC-BC owner, Advancing Nurse Coaching online coaching program, </a:t>
            </a:r>
            <a:r>
              <a:rPr lang="en-US">
                <a:hlinkClick r:id="rId4"/>
              </a:rPr>
              <a:t>Lyn@nursecoaching.com</a:t>
            </a:r>
            <a:endParaRPr lang="en-US"/>
          </a:p>
          <a:p>
            <a:r>
              <a:rPr lang="en-US"/>
              <a:t>Teresa Walding, BSN, RN, NC-BC, Faculty, Advancing Nurse Coaching </a:t>
            </a:r>
            <a:r>
              <a:rPr lang="en-US">
                <a:hlinkClick r:id="rId5"/>
              </a:rPr>
              <a:t>teresa@nursecoaching.com</a:t>
            </a:r>
            <a:endParaRPr lang="en-US"/>
          </a:p>
          <a:p>
            <a:endParaRPr lang="en-US">
              <a:cs typeface="+mn-lt"/>
            </a:endParaRPr>
          </a:p>
          <a:p>
            <a:r>
              <a:rPr lang="en-US"/>
              <a:t>Shelli-Ann McKenzie, MS, RN, PMP, Clinical Informatics Strategist, Nurse Leader, Founder Help for Healthcare Professionals, Inc., Co-Founder of Black Women Leaders in Nursing, North Georgia Community Health Leader</a:t>
            </a:r>
            <a:endParaRPr lang="en-US">
              <a:cs typeface="Calibri" panose="020F0502020204030204"/>
            </a:endParaRPr>
          </a:p>
          <a:p>
            <a:r>
              <a:rPr lang="en-US">
                <a:hlinkClick r:id="rId6"/>
              </a:rPr>
              <a:t>shelliann.mckenzie@hhcpinc.org</a:t>
            </a:r>
            <a:r>
              <a:rPr lang="en-US"/>
              <a:t>   LinkedIn </a:t>
            </a:r>
            <a:r>
              <a:rPr lang="en-US">
                <a:hlinkClick r:id="rId7"/>
              </a:rPr>
              <a:t>https://www.linkedin.com/in/shelliannj/</a:t>
            </a:r>
            <a:endParaRPr lang="en-US"/>
          </a:p>
          <a:p>
            <a:endParaRPr lang="en-US">
              <a:cs typeface="Calibri"/>
            </a:endParaRPr>
          </a:p>
          <a:p>
            <a:r>
              <a:rPr lang="en-US">
                <a:cs typeface="Calibri"/>
              </a:rPr>
              <a:t>Vadim </a:t>
            </a:r>
            <a:r>
              <a:rPr lang="en-US" err="1">
                <a:cs typeface="Calibri"/>
              </a:rPr>
              <a:t>Kacherov</a:t>
            </a:r>
            <a:r>
              <a:rPr lang="en-US">
                <a:cs typeface="Calibri"/>
              </a:rPr>
              <a:t>, Microsoft</a:t>
            </a:r>
          </a:p>
          <a:p>
            <a:endParaRPr lang="en-US"/>
          </a:p>
          <a:p>
            <a:r>
              <a:rPr lang="en-US">
                <a:cs typeface="Calibri"/>
              </a:rPr>
              <a:t>Brainstorm Team Members:</a:t>
            </a:r>
            <a:endParaRPr lang="en-US"/>
          </a:p>
          <a:p>
            <a:r>
              <a:rPr lang="en-US" err="1"/>
              <a:t>kklarivee</a:t>
            </a:r>
            <a:endParaRPr lang="en-US" err="1">
              <a:cs typeface="Calibri"/>
            </a:endParaRPr>
          </a:p>
          <a:p>
            <a:r>
              <a:rPr lang="en-US">
                <a:hlinkClick r:id="rId8"/>
              </a:rPr>
              <a:t>cqperez200@gmail.com</a:t>
            </a:r>
            <a:endParaRPr lang="en-US"/>
          </a:p>
          <a:p>
            <a:r>
              <a:rPr lang="en-US"/>
              <a:t>Laura </a:t>
            </a:r>
            <a:r>
              <a:rPr lang="en-US" err="1"/>
              <a:t>Deschere</a:t>
            </a:r>
            <a:r>
              <a:rPr lang="en-US"/>
              <a:t> </a:t>
            </a:r>
            <a:r>
              <a:rPr lang="en-US">
                <a:hlinkClick r:id="rId9"/>
              </a:rPr>
              <a:t>&lt;LauraDeschere@gmail.com</a:t>
            </a:r>
            <a:r>
              <a:rPr lang="en-US"/>
              <a:t>&gt;</a:t>
            </a:r>
            <a:endParaRPr lang="en-US">
              <a:cs typeface="Calibri"/>
            </a:endParaRPr>
          </a:p>
          <a:p>
            <a:br>
              <a:rPr lang="en-US">
                <a:cs typeface="+mn-lt"/>
              </a:rPr>
            </a:br>
            <a:endParaRPr lang="en-US"/>
          </a:p>
          <a:p>
            <a:endParaRPr lang="en-US">
              <a:cs typeface="Calibri" panose="020F0502020204030204"/>
            </a:endParaRPr>
          </a:p>
          <a:p>
            <a:br>
              <a:rPr lang="en-US">
                <a:cs typeface="+mn-lt"/>
              </a:rPr>
            </a:br>
            <a:endParaRPr lang="en-US"/>
          </a:p>
        </p:txBody>
      </p:sp>
      <p:sp>
        <p:nvSpPr>
          <p:cNvPr id="4" name="Slide Number Placeholder 3"/>
          <p:cNvSpPr>
            <a:spLocks noGrp="1"/>
          </p:cNvSpPr>
          <p:nvPr>
            <p:ph type="sldNum" sz="quarter" idx="5"/>
          </p:nvPr>
        </p:nvSpPr>
        <p:spPr/>
        <p:txBody>
          <a:bodyPr/>
          <a:lstStyle/>
          <a:p>
            <a:fld id="{CFC90A52-D63F-9B48-AFE7-DF8259AFBB31}" type="slidenum">
              <a:rPr lang="en-US" smtClean="0"/>
              <a:t>1</a:t>
            </a:fld>
            <a:endParaRPr lang="en-US"/>
          </a:p>
        </p:txBody>
      </p:sp>
    </p:spTree>
    <p:extLst>
      <p:ext uri="{BB962C8B-B14F-4D97-AF65-F5344CB8AC3E}">
        <p14:creationId xmlns:p14="http://schemas.microsoft.com/office/powerpoint/2010/main" val="2556504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Problem	</a:t>
            </a:r>
          </a:p>
          <a:p>
            <a:endParaRPr lang="en-US"/>
          </a:p>
          <a:p>
            <a:r>
              <a:rPr lang="en-US" b="1">
                <a:cs typeface="Calibri"/>
              </a:rPr>
              <a:t>Slide content</a:t>
            </a:r>
            <a:endParaRPr lang="en-US" sz="1200" b="1" i="0" kern="1200">
              <a:solidFill>
                <a:schemeClr val="tx1"/>
              </a:solidFill>
              <a:effectLst/>
              <a:latin typeface="+mn-lt"/>
              <a:cs typeface="Calibri"/>
            </a:endParaRPr>
          </a:p>
          <a:p>
            <a:endParaRPr lang="en-US"/>
          </a:p>
          <a:p>
            <a:r>
              <a:rPr lang="en-US"/>
              <a:t>We teach the art and science resilience of for Nurses, Nurse coaches and health professionals.  Nurse coaches are the way of the future of health care.  It is through nursing and health professionals that we will create a healthy world using the concepts of our program to take care of the nurse first and generalizing throughout the healthcare system.   </a:t>
            </a:r>
            <a:endParaRPr lang="en-US">
              <a:cs typeface="Calibri" panose="020F0502020204030204"/>
            </a:endParaRPr>
          </a:p>
          <a:p>
            <a:endParaRPr lang="en-US"/>
          </a:p>
          <a:p>
            <a:endParaRPr lang="en-US">
              <a:cs typeface="Calibri" panose="020F0502020204030204"/>
            </a:endParaRPr>
          </a:p>
          <a:p>
            <a:r>
              <a:rPr lang="en-US"/>
              <a:t>Self-care is as simple as noticing our next personal need…and satisfying that need</a:t>
            </a:r>
            <a:endParaRPr lang="en-US">
              <a:cs typeface="Calibri"/>
            </a:endParaRPr>
          </a:p>
          <a:p>
            <a:r>
              <a:rPr lang="en-US"/>
              <a:t>If you are thirsty…take a drink</a:t>
            </a:r>
            <a:endParaRPr lang="en-US">
              <a:cs typeface="Calibri" panose="020F0502020204030204"/>
            </a:endParaRPr>
          </a:p>
          <a:p>
            <a:endParaRPr lang="en-US">
              <a:cs typeface="Calibri" panose="020F0502020204030204"/>
            </a:endParaRPr>
          </a:p>
          <a:p>
            <a:endParaRPr lang="en-US">
              <a:cs typeface="Calibri" panose="020F0502020204030204"/>
            </a:endParaRPr>
          </a:p>
          <a:p>
            <a:r>
              <a:rPr lang="en-US">
                <a:cs typeface="Calibri" panose="020F0502020204030204"/>
              </a:rPr>
              <a:t>"THE TIME FOR RESILIENCE IS NOW... [QUOTE FROM LYN]"</a:t>
            </a:r>
          </a:p>
          <a:p>
            <a:endParaRPr lang="en-US">
              <a:cs typeface="Calibri" panose="020F0502020204030204"/>
            </a:endParaRPr>
          </a:p>
          <a:p>
            <a:r>
              <a:rPr lang="en-US">
                <a:cs typeface="Calibri" panose="020F0502020204030204"/>
              </a:rPr>
              <a:t>Our team has the collective experience in coaching, implementation, and technology to develop a scalable solution essential for today's healthcare environment.</a:t>
            </a:r>
            <a:endParaRPr lang="en-US"/>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CFC90A52-D63F-9B48-AFE7-DF8259AFBB31}" type="slidenum">
              <a:rPr lang="en-US" smtClean="0"/>
              <a:t>2</a:t>
            </a:fld>
            <a:endParaRPr lang="en-US"/>
          </a:p>
        </p:txBody>
      </p:sp>
    </p:spTree>
    <p:extLst>
      <p:ext uri="{BB962C8B-B14F-4D97-AF65-F5344CB8AC3E}">
        <p14:creationId xmlns:p14="http://schemas.microsoft.com/office/powerpoint/2010/main" val="2691370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 all begins with a thought first… the rest will be a natural evolution of change from within. </a:t>
            </a:r>
          </a:p>
          <a:p>
            <a:endParaRPr lang="en-US"/>
          </a:p>
          <a:p>
            <a:r>
              <a:rPr lang="en-US" b="1"/>
              <a:t>This change will transform the healthcare system.</a:t>
            </a:r>
            <a:endParaRPr lang="en-US" b="1">
              <a:cs typeface="Calibri"/>
            </a:endParaRPr>
          </a:p>
          <a:p>
            <a:endParaRPr lang="en-US">
              <a:cs typeface="Calibri"/>
            </a:endParaRPr>
          </a:p>
          <a:p>
            <a:r>
              <a:rPr lang="en-US">
                <a:cs typeface="Calibri"/>
              </a:rPr>
              <a:t>Our company, will transform the care of the resilient nurse and help other healthcare professionals.</a:t>
            </a:r>
          </a:p>
          <a:p>
            <a:r>
              <a:rPr lang="en-US"/>
              <a:t>We will work collaboratively to identify components of platform to adopt within </a:t>
            </a:r>
            <a:r>
              <a:rPr lang="en-US" err="1"/>
              <a:t>specifiied</a:t>
            </a:r>
            <a:r>
              <a:rPr lang="en-US"/>
              <a:t> setting (ICU, Pediatrics, etc.)</a:t>
            </a:r>
            <a:endParaRPr lang="en-US">
              <a:cs typeface="Calibri"/>
            </a:endParaRPr>
          </a:p>
          <a:p>
            <a:endParaRPr lang="en-US">
              <a:cs typeface="Calibri"/>
            </a:endParaRPr>
          </a:p>
          <a:p>
            <a:r>
              <a:rPr lang="en-US" b="1">
                <a:cs typeface="Calibri"/>
              </a:rPr>
              <a:t>How does it work?</a:t>
            </a:r>
          </a:p>
          <a:p>
            <a:r>
              <a:rPr lang="en-US">
                <a:cs typeface="Calibri"/>
              </a:rPr>
              <a:t>Transmitting reminders via visual lighting, images, and messaging in real-time in the clinical environment; sent from loved ones.</a:t>
            </a:r>
          </a:p>
          <a:p>
            <a:endParaRPr lang="en-US">
              <a:cs typeface="Calibri"/>
            </a:endParaRPr>
          </a:p>
          <a:p>
            <a:r>
              <a:rPr lang="en-US" b="1"/>
              <a:t>NCR Health will market to</a:t>
            </a:r>
            <a:endParaRPr lang="en-US" b="1">
              <a:cs typeface="Calibri"/>
            </a:endParaRPr>
          </a:p>
          <a:p>
            <a:r>
              <a:rPr lang="en-US"/>
              <a:t>Hospitals and Provider organizations [Public, Private, Non- Profits and Federal]</a:t>
            </a:r>
          </a:p>
          <a:p>
            <a:endParaRPr lang="en-US">
              <a:cs typeface="Calibri"/>
            </a:endParaRPr>
          </a:p>
        </p:txBody>
      </p:sp>
      <p:sp>
        <p:nvSpPr>
          <p:cNvPr id="4" name="Slide Number Placeholder 3"/>
          <p:cNvSpPr>
            <a:spLocks noGrp="1"/>
          </p:cNvSpPr>
          <p:nvPr>
            <p:ph type="sldNum" sz="quarter" idx="5"/>
          </p:nvPr>
        </p:nvSpPr>
        <p:spPr/>
        <p:txBody>
          <a:bodyPr/>
          <a:lstStyle/>
          <a:p>
            <a:fld id="{CFC90A52-D63F-9B48-AFE7-DF8259AFBB31}" type="slidenum">
              <a:rPr lang="en-US" smtClean="0"/>
              <a:t>3</a:t>
            </a:fld>
            <a:endParaRPr lang="en-US"/>
          </a:p>
        </p:txBody>
      </p:sp>
    </p:spTree>
    <p:extLst>
      <p:ext uri="{BB962C8B-B14F-4D97-AF65-F5344CB8AC3E}">
        <p14:creationId xmlns:p14="http://schemas.microsoft.com/office/powerpoint/2010/main" val="1870858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User</a:t>
            </a:r>
          </a:p>
          <a:p>
            <a:r>
              <a:rPr lang="en-US">
                <a:cs typeface="Calibri"/>
              </a:rPr>
              <a:t>User portal accessed via web to send personal message to a specific nurse</a:t>
            </a:r>
          </a:p>
          <a:p>
            <a:r>
              <a:rPr lang="en-US">
                <a:cs typeface="Calibri"/>
              </a:rPr>
              <a:t>-color, sound, messages, graphics, handwritten notes</a:t>
            </a:r>
          </a:p>
          <a:p>
            <a:endParaRPr lang="en-US" b="1">
              <a:cs typeface="Calibri"/>
            </a:endParaRPr>
          </a:p>
          <a:p>
            <a:r>
              <a:rPr lang="en-US" b="1">
                <a:cs typeface="Calibri"/>
              </a:rPr>
              <a:t>Azure Tech (Cloud)</a:t>
            </a:r>
          </a:p>
          <a:p>
            <a:r>
              <a:rPr lang="en-US">
                <a:cs typeface="Calibri"/>
              </a:rPr>
              <a:t>Rest Based API Backend service collects data from website in  JSON format </a:t>
            </a:r>
          </a:p>
          <a:p>
            <a:endParaRPr lang="en-US">
              <a:cs typeface="Calibri"/>
            </a:endParaRPr>
          </a:p>
          <a:p>
            <a:r>
              <a:rPr lang="en-US" b="1">
                <a:cs typeface="Calibri"/>
              </a:rPr>
              <a:t>Hospital</a:t>
            </a:r>
          </a:p>
          <a:p>
            <a:r>
              <a:rPr lang="en-US">
                <a:cs typeface="Calibri"/>
              </a:rPr>
              <a:t>Fetches new messages from backend service in the cloud</a:t>
            </a:r>
          </a:p>
          <a:p>
            <a:r>
              <a:rPr lang="en-US">
                <a:cs typeface="Calibri"/>
              </a:rPr>
              <a:t>Sends configuration updates to LEF tiles and projector over </a:t>
            </a:r>
            <a:r>
              <a:rPr lang="en-US" err="1">
                <a:cs typeface="Calibri"/>
              </a:rPr>
              <a:t>wifi</a:t>
            </a:r>
          </a:p>
          <a:p>
            <a:endParaRPr lang="en-US">
              <a:cs typeface="Calibri"/>
            </a:endParaRPr>
          </a:p>
          <a:p>
            <a:r>
              <a:rPr lang="en-US" b="1">
                <a:cs typeface="Calibri"/>
              </a:rPr>
              <a:t>Nurse</a:t>
            </a:r>
          </a:p>
          <a:p>
            <a:r>
              <a:rPr lang="en-US">
                <a:cs typeface="Calibri"/>
              </a:rPr>
              <a:t>Installs NCR mobile app (like </a:t>
            </a:r>
            <a:r>
              <a:rPr lang="en-US" err="1">
                <a:cs typeface="Calibri"/>
              </a:rPr>
              <a:t>beCo</a:t>
            </a:r>
            <a:r>
              <a:rPr lang="en-US">
                <a:cs typeface="Calibri"/>
              </a:rPr>
              <a:t>), using </a:t>
            </a:r>
            <a:r>
              <a:rPr lang="en-US" err="1">
                <a:cs typeface="Calibri"/>
              </a:rPr>
              <a:t>bluetooth</a:t>
            </a:r>
            <a:r>
              <a:rPr lang="en-US">
                <a:cs typeface="Calibri"/>
              </a:rPr>
              <a:t> beacon and nurses mobile phone proximity</a:t>
            </a:r>
          </a:p>
          <a:p>
            <a:r>
              <a:rPr lang="en-US">
                <a:cs typeface="Calibri"/>
              </a:rPr>
              <a:t>NCR delivery service will play personalized message and change lights play images, sound, etc.</a:t>
            </a:r>
            <a:endParaRPr lang="en-US"/>
          </a:p>
          <a:p>
            <a:endParaRPr lang="en-US">
              <a:cs typeface="Calibri"/>
            </a:endParaRPr>
          </a:p>
          <a:p>
            <a:r>
              <a:rPr lang="en-US" b="1">
                <a:cs typeface="Calibri"/>
              </a:rPr>
              <a:t>Implementation &amp; Scalability</a:t>
            </a:r>
          </a:p>
          <a:p>
            <a:r>
              <a:rPr lang="en-US">
                <a:cs typeface="Calibri"/>
              </a:rPr>
              <a:t>This is easy to implement because of existing technology and readily available</a:t>
            </a:r>
          </a:p>
          <a:p>
            <a:r>
              <a:rPr lang="en-US">
                <a:cs typeface="Calibri"/>
              </a:rPr>
              <a:t>Scales easily, its more inclusive,  one LED per unit...it helps families stay connected.  </a:t>
            </a:r>
          </a:p>
          <a:p>
            <a:endParaRPr lang="en-US" b="1">
              <a:cs typeface="Calibri"/>
            </a:endParaRPr>
          </a:p>
          <a:p>
            <a:r>
              <a:rPr lang="en-US" b="1">
                <a:cs typeface="Calibri"/>
              </a:rPr>
              <a:t>PROMPTS NURSES TO REMEMBER THEIR PURPOSE AND DECREASES ANXIETY...INCREASING RESILIENCE.</a:t>
            </a:r>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FC90A52-D63F-9B48-AFE7-DF8259AFBB31}" type="slidenum">
              <a:rPr lang="en-US" smtClean="0"/>
              <a:t>4</a:t>
            </a:fld>
            <a:endParaRPr lang="en-US"/>
          </a:p>
        </p:txBody>
      </p:sp>
    </p:spTree>
    <p:extLst>
      <p:ext uri="{BB962C8B-B14F-4D97-AF65-F5344CB8AC3E}">
        <p14:creationId xmlns:p14="http://schemas.microsoft.com/office/powerpoint/2010/main" val="1144477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CFC90A52-D63F-9B48-AFE7-DF8259AFBB31}" type="slidenum">
              <a:rPr lang="en-US" smtClean="0"/>
              <a:t>5</a:t>
            </a:fld>
            <a:endParaRPr lang="en-US"/>
          </a:p>
        </p:txBody>
      </p:sp>
    </p:spTree>
    <p:extLst>
      <p:ext uri="{BB962C8B-B14F-4D97-AF65-F5344CB8AC3E}">
        <p14:creationId xmlns:p14="http://schemas.microsoft.com/office/powerpoint/2010/main" val="3468811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5/20/2020</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9201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5/20/2020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8637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5/20/2020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893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5/20/2020</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2191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5/20/2020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6171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5/20/2020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130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5/20/2020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9006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5/20/2020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261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5/20/2020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789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5/20/2020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593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5/20/2020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367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5/20/2020</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1994481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6" r:id="rId6"/>
    <p:sldLayoutId id="2147483771" r:id="rId7"/>
    <p:sldLayoutId id="2147483772" r:id="rId8"/>
    <p:sldLayoutId id="2147483773" r:id="rId9"/>
    <p:sldLayoutId id="2147483775" r:id="rId10"/>
    <p:sldLayoutId id="21474837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3F784DF-71A9-4E9B-90D7-076EE2FA6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C18FD859-3EAA-4F81-87A4-D88E079F27AA}"/>
              </a:ext>
            </a:extLst>
          </p:cNvPr>
          <p:cNvPicPr>
            <a:picLocks noChangeAspect="1"/>
          </p:cNvPicPr>
          <p:nvPr/>
        </p:nvPicPr>
        <p:blipFill rotWithShape="1">
          <a:blip r:embed="rId3"/>
          <a:srcRect t="14551" r="-1" b="841"/>
          <a:stretch/>
        </p:blipFill>
        <p:spPr>
          <a:xfrm>
            <a:off x="20" y="10"/>
            <a:ext cx="12188932" cy="6857989"/>
          </a:xfrm>
          <a:prstGeom prst="rect">
            <a:avLst/>
          </a:prstGeom>
        </p:spPr>
      </p:pic>
      <p:sp>
        <p:nvSpPr>
          <p:cNvPr id="36" name="Rectangle 35">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
            <a:ext cx="4712144"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Arc 37">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155661"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9397C8-6E69-B247-B52C-6C05186105AA}"/>
              </a:ext>
            </a:extLst>
          </p:cNvPr>
          <p:cNvSpPr>
            <a:spLocks noGrp="1"/>
          </p:cNvSpPr>
          <p:nvPr>
            <p:ph type="ctrTitle"/>
          </p:nvPr>
        </p:nvSpPr>
        <p:spPr>
          <a:xfrm>
            <a:off x="393046" y="1012968"/>
            <a:ext cx="4248800" cy="2798604"/>
          </a:xfrm>
        </p:spPr>
        <p:txBody>
          <a:bodyPr>
            <a:normAutofit fontScale="90000"/>
          </a:bodyPr>
          <a:lstStyle/>
          <a:p>
            <a:r>
              <a:rPr lang="en-US" sz="5000">
                <a:solidFill>
                  <a:srgbClr val="FFFFFF"/>
                </a:solidFill>
              </a:rPr>
              <a:t>Nurse Coaching &amp; </a:t>
            </a:r>
            <a:br>
              <a:rPr lang="en-US" sz="5000"/>
            </a:br>
            <a:r>
              <a:rPr lang="en-US" sz="5000">
                <a:solidFill>
                  <a:srgbClr val="FFFFFF"/>
                </a:solidFill>
              </a:rPr>
              <a:t>Resilience </a:t>
            </a:r>
            <a:br>
              <a:rPr lang="en-US" sz="5000"/>
            </a:br>
            <a:r>
              <a:rPr lang="en-US" sz="5000">
                <a:solidFill>
                  <a:srgbClr val="FFFFFF"/>
                </a:solidFill>
              </a:rPr>
              <a:t>(NCR Health)</a:t>
            </a:r>
          </a:p>
        </p:txBody>
      </p:sp>
      <p:sp>
        <p:nvSpPr>
          <p:cNvPr id="3" name="Subtitle 2">
            <a:extLst>
              <a:ext uri="{FF2B5EF4-FFF2-40B4-BE49-F238E27FC236}">
                <a16:creationId xmlns:a16="http://schemas.microsoft.com/office/drawing/2014/main" id="{96826F4A-1F81-164A-925B-ABB4AD4B903B}"/>
              </a:ext>
            </a:extLst>
          </p:cNvPr>
          <p:cNvSpPr>
            <a:spLocks noGrp="1"/>
          </p:cNvSpPr>
          <p:nvPr>
            <p:ph type="subTitle" idx="1"/>
          </p:nvPr>
        </p:nvSpPr>
        <p:spPr>
          <a:xfrm>
            <a:off x="-4800" y="4564576"/>
            <a:ext cx="4669392" cy="2292581"/>
          </a:xfrm>
        </p:spPr>
        <p:txBody>
          <a:bodyPr anchor="ctr">
            <a:normAutofit/>
          </a:bodyPr>
          <a:lstStyle/>
          <a:p>
            <a:r>
              <a:rPr lang="en-US" sz="2000" dirty="0">
                <a:solidFill>
                  <a:srgbClr val="FFFFFF"/>
                </a:solidFill>
              </a:rPr>
              <a:t>Team 30</a:t>
            </a:r>
          </a:p>
          <a:p>
            <a:r>
              <a:rPr lang="en-US" sz="2000" dirty="0">
                <a:ea typeface="+mn-lt"/>
                <a:cs typeface="+mn-lt"/>
              </a:rPr>
              <a:t>Lyn </a:t>
            </a:r>
            <a:r>
              <a:rPr lang="en-US" sz="2000" dirty="0" err="1">
                <a:ea typeface="+mn-lt"/>
                <a:cs typeface="+mn-lt"/>
              </a:rPr>
              <a:t>McCright</a:t>
            </a:r>
            <a:r>
              <a:rPr lang="en-US" sz="2000" dirty="0">
                <a:ea typeface="+mn-lt"/>
                <a:cs typeface="+mn-lt"/>
              </a:rPr>
              <a:t>, MPH, APRN, AGNP, AHN-BC, HWNC-BC</a:t>
            </a:r>
          </a:p>
        </p:txBody>
      </p:sp>
      <p:sp>
        <p:nvSpPr>
          <p:cNvPr id="40" name="Oval 39">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94"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4940"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948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D78BC5-1061-4B4A-9BF1-E55ACE294B33}"/>
              </a:ext>
            </a:extLst>
          </p:cNvPr>
          <p:cNvSpPr>
            <a:spLocks noGrp="1"/>
          </p:cNvSpPr>
          <p:nvPr>
            <p:ph type="title"/>
          </p:nvPr>
        </p:nvSpPr>
        <p:spPr>
          <a:xfrm>
            <a:off x="686834" y="1153572"/>
            <a:ext cx="3200400" cy="4461163"/>
          </a:xfrm>
        </p:spPr>
        <p:txBody>
          <a:bodyPr>
            <a:normAutofit/>
          </a:bodyPr>
          <a:lstStyle/>
          <a:p>
            <a:r>
              <a:rPr lang="en-US">
                <a:solidFill>
                  <a:srgbClr val="FFFFFF"/>
                </a:solidFill>
              </a:rPr>
              <a:t>The Problem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D306483-F569-4D40-9B78-39EDFE35E828}"/>
              </a:ext>
            </a:extLst>
          </p:cNvPr>
          <p:cNvSpPr txBox="1"/>
          <p:nvPr/>
        </p:nvSpPr>
        <p:spPr>
          <a:xfrm>
            <a:off x="4485564" y="2574878"/>
            <a:ext cx="77124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Univers"/>
              </a:rPr>
              <a:t>In the rush of our daily workflow, we </a:t>
            </a:r>
            <a:r>
              <a:rPr lang="en-US" sz="2000" b="1">
                <a:latin typeface="Univers"/>
              </a:rPr>
              <a:t>forget </a:t>
            </a:r>
            <a:r>
              <a:rPr lang="en-US" sz="2000">
                <a:latin typeface="Univers"/>
              </a:rPr>
              <a:t>the fact that we, ourselves, are the most important part of the </a:t>
            </a:r>
            <a:r>
              <a:rPr lang="en-US" sz="2000" b="1">
                <a:latin typeface="Univers"/>
              </a:rPr>
              <a:t>healing</a:t>
            </a:r>
            <a:r>
              <a:rPr lang="en-US" sz="1600">
                <a:latin typeface="Univers"/>
              </a:rPr>
              <a:t> </a:t>
            </a:r>
            <a:r>
              <a:rPr lang="en-US" sz="2000">
                <a:latin typeface="Univers"/>
              </a:rPr>
              <a:t>equation.</a:t>
            </a:r>
          </a:p>
          <a:p>
            <a:endParaRPr lang="en-US" sz="2000"/>
          </a:p>
          <a:p>
            <a:r>
              <a:rPr lang="en-US" sz="2000">
                <a:latin typeface="Univers"/>
              </a:rPr>
              <a:t>When we meet our own needs, in the moment, we can then meet our patient's needs.</a:t>
            </a:r>
          </a:p>
        </p:txBody>
      </p:sp>
    </p:spTree>
    <p:extLst>
      <p:ext uri="{BB962C8B-B14F-4D97-AF65-F5344CB8AC3E}">
        <p14:creationId xmlns:p14="http://schemas.microsoft.com/office/powerpoint/2010/main" val="305147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D78BC5-1061-4B4A-9BF1-E55ACE294B33}"/>
              </a:ext>
            </a:extLst>
          </p:cNvPr>
          <p:cNvSpPr>
            <a:spLocks noGrp="1"/>
          </p:cNvSpPr>
          <p:nvPr>
            <p:ph type="title"/>
          </p:nvPr>
        </p:nvSpPr>
        <p:spPr>
          <a:xfrm>
            <a:off x="686834" y="1153572"/>
            <a:ext cx="3200400" cy="4461163"/>
          </a:xfrm>
        </p:spPr>
        <p:txBody>
          <a:bodyPr>
            <a:normAutofit/>
          </a:bodyPr>
          <a:lstStyle/>
          <a:p>
            <a:r>
              <a:rPr lang="en-US">
                <a:solidFill>
                  <a:srgbClr val="FFFFFF"/>
                </a:solidFill>
              </a:rPr>
              <a:t>The Solution</a:t>
            </a:r>
          </a:p>
        </p:txBody>
      </p:sp>
      <p:sp>
        <p:nvSpPr>
          <p:cNvPr id="3" name="Content Placeholder 2">
            <a:extLst>
              <a:ext uri="{FF2B5EF4-FFF2-40B4-BE49-F238E27FC236}">
                <a16:creationId xmlns:a16="http://schemas.microsoft.com/office/drawing/2014/main" id="{8617662F-4245-2547-8376-A9E57AD50706}"/>
              </a:ext>
            </a:extLst>
          </p:cNvPr>
          <p:cNvSpPr>
            <a:spLocks noGrp="1"/>
          </p:cNvSpPr>
          <p:nvPr>
            <p:ph idx="1"/>
          </p:nvPr>
        </p:nvSpPr>
        <p:spPr>
          <a:xfrm>
            <a:off x="4447308" y="591344"/>
            <a:ext cx="7438453" cy="5585619"/>
          </a:xfrm>
        </p:spPr>
        <p:txBody>
          <a:bodyPr anchor="ctr">
            <a:normAutofit/>
          </a:bodyPr>
          <a:lstStyle/>
          <a:p>
            <a:r>
              <a:rPr lang="en-US" sz="2000">
                <a:latin typeface="Univers"/>
                <a:ea typeface="+mn-lt"/>
                <a:cs typeface="+mn-lt"/>
              </a:rPr>
              <a:t>We are changing the way Health is viewed from within... and how change is created. </a:t>
            </a:r>
            <a:endParaRPr lang="en-US" sz="2000">
              <a:latin typeface="Univer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159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D78BC5-1061-4B4A-9BF1-E55ACE294B33}"/>
              </a:ext>
            </a:extLst>
          </p:cNvPr>
          <p:cNvSpPr>
            <a:spLocks noGrp="1"/>
          </p:cNvSpPr>
          <p:nvPr>
            <p:ph type="title"/>
          </p:nvPr>
        </p:nvSpPr>
        <p:spPr>
          <a:xfrm>
            <a:off x="5894962" y="479493"/>
            <a:ext cx="5458838" cy="1325563"/>
          </a:xfrm>
        </p:spPr>
        <p:txBody>
          <a:bodyPr>
            <a:normAutofit/>
          </a:bodyPr>
          <a:lstStyle/>
          <a:p>
            <a:r>
              <a:rPr lang="en-US"/>
              <a:t>Technical Architecture</a:t>
            </a:r>
          </a:p>
        </p:txBody>
      </p:sp>
      <p:sp>
        <p:nvSpPr>
          <p:cNvPr id="23"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4">
            <a:extLst>
              <a:ext uri="{FF2B5EF4-FFF2-40B4-BE49-F238E27FC236}">
                <a16:creationId xmlns:a16="http://schemas.microsoft.com/office/drawing/2014/main" id="{612BF0E6-0F27-425B-8DF8-FA30F42428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47" y="1441601"/>
            <a:ext cx="12195605" cy="784750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1114598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D78BC5-1061-4B4A-9BF1-E55ACE294B33}"/>
              </a:ext>
            </a:extLst>
          </p:cNvPr>
          <p:cNvSpPr>
            <a:spLocks noGrp="1"/>
          </p:cNvSpPr>
          <p:nvPr>
            <p:ph type="title"/>
          </p:nvPr>
        </p:nvSpPr>
        <p:spPr>
          <a:xfrm>
            <a:off x="686834" y="1153572"/>
            <a:ext cx="3200400" cy="4461163"/>
          </a:xfrm>
        </p:spPr>
        <p:txBody>
          <a:bodyPr>
            <a:normAutofit/>
          </a:bodyPr>
          <a:lstStyle/>
          <a:p>
            <a:r>
              <a:rPr lang="en-US">
                <a:solidFill>
                  <a:srgbClr val="FFFFFF"/>
                </a:solidFill>
              </a:rPr>
              <a:t>Questions </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AADF889-BD4B-453A-8D50-A7A9A8BAECFC}"/>
              </a:ext>
            </a:extLst>
          </p:cNvPr>
          <p:cNvSpPr txBox="1"/>
          <p:nvPr/>
        </p:nvSpPr>
        <p:spPr>
          <a:xfrm>
            <a:off x="7082287" y="2610928"/>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9600" b="1">
                <a:latin typeface="Arial Black"/>
                <a:cs typeface="Aharoni"/>
              </a:rPr>
              <a:t>???</a:t>
            </a:r>
          </a:p>
        </p:txBody>
      </p:sp>
    </p:spTree>
    <p:extLst>
      <p:ext uri="{BB962C8B-B14F-4D97-AF65-F5344CB8AC3E}">
        <p14:creationId xmlns:p14="http://schemas.microsoft.com/office/powerpoint/2010/main" val="3570095849"/>
      </p:ext>
    </p:extLst>
  </p:cSld>
  <p:clrMapOvr>
    <a:masterClrMapping/>
  </p:clrMapOvr>
</p:sld>
</file>

<file path=ppt/theme/theme1.xml><?xml version="1.0" encoding="utf-8"?>
<a:theme xmlns:a="http://schemas.openxmlformats.org/drawingml/2006/main" name="ShapesVTI">
  <a:themeElements>
    <a:clrScheme name="AnalogousFromDarkSeedLeftStep">
      <a:dk1>
        <a:srgbClr val="000000"/>
      </a:dk1>
      <a:lt1>
        <a:srgbClr val="FFFFFF"/>
      </a:lt1>
      <a:dk2>
        <a:srgbClr val="333B21"/>
      </a:dk2>
      <a:lt2>
        <a:srgbClr val="E8E2E5"/>
      </a:lt2>
      <a:accent1>
        <a:srgbClr val="20B573"/>
      </a:accent1>
      <a:accent2>
        <a:srgbClr val="14B92B"/>
      </a:accent2>
      <a:accent3>
        <a:srgbClr val="4BB821"/>
      </a:accent3>
      <a:accent4>
        <a:srgbClr val="81B113"/>
      </a:accent4>
      <a:accent5>
        <a:srgbClr val="B1A11F"/>
      </a:accent5>
      <a:accent6>
        <a:srgbClr val="D57017"/>
      </a:accent6>
      <a:hlink>
        <a:srgbClr val="82872D"/>
      </a:hlink>
      <a:folHlink>
        <a:srgbClr val="828282"/>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069735E0F1C74AB6DE44E4AEF283E0" ma:contentTypeVersion="12" ma:contentTypeDescription="Create a new document." ma:contentTypeScope="" ma:versionID="ac6123f928cf1c47568d38e9349e77a6">
  <xsd:schema xmlns:xsd="http://www.w3.org/2001/XMLSchema" xmlns:xs="http://www.w3.org/2001/XMLSchema" xmlns:p="http://schemas.microsoft.com/office/2006/metadata/properties" xmlns:ns2="e24a63f3-eb78-4c02-b427-e40ea3e01532" xmlns:ns3="c559991b-f02c-4c14-9d90-11006b84b263" targetNamespace="http://schemas.microsoft.com/office/2006/metadata/properties" ma:root="true" ma:fieldsID="36cec160b7d6c9e1afd0a50828794281" ns2:_="" ns3:_="">
    <xsd:import namespace="e24a63f3-eb78-4c02-b427-e40ea3e01532"/>
    <xsd:import namespace="c559991b-f02c-4c14-9d90-11006b84b26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a63f3-eb78-4c02-b427-e40ea3e015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59991b-f02c-4c14-9d90-11006b84b26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6C30B-65E0-4E51-AD87-E728711DB81B}">
  <ds:schemaRefs>
    <ds:schemaRef ds:uri="c559991b-f02c-4c14-9d90-11006b84b263"/>
    <ds:schemaRef ds:uri="e24a63f3-eb78-4c02-b427-e40ea3e015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36044E3-F961-4BA4-B98E-AC67B3F5858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560F2AF-BEBE-444B-8616-DF791E01B9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209</Words>
  <Application>Microsoft Office PowerPoint</Application>
  <PresentationFormat>Widescreen</PresentationFormat>
  <Paragraphs>87</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Arial Black</vt:lpstr>
      <vt:lpstr>Avenir Next LT Pro</vt:lpstr>
      <vt:lpstr>Calibri</vt:lpstr>
      <vt:lpstr>Tw Cen MT</vt:lpstr>
      <vt:lpstr>Univers</vt:lpstr>
      <vt:lpstr>ShapesVTI</vt:lpstr>
      <vt:lpstr>Nurse Coaching &amp;  Resilience  (NCR Health)</vt:lpstr>
      <vt:lpstr>The Problem</vt:lpstr>
      <vt:lpstr>The Solution</vt:lpstr>
      <vt:lpstr>Technical Architecture</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Nurse Coaching &amp; Resiliency (NCR)</dc:title>
  <dc:creator>Vadim Kacherov</dc:creator>
  <cp:lastModifiedBy>Jeffrey Fattic</cp:lastModifiedBy>
  <cp:revision>2</cp:revision>
  <dcterms:created xsi:type="dcterms:W3CDTF">2020-05-17T15:05:45Z</dcterms:created>
  <dcterms:modified xsi:type="dcterms:W3CDTF">2020-05-20T13:11:02Z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0x01010041069735E0F1C74AB6DE44E4AEF283E0</vt:lpwstr>
  </property>
</Properties>
</file>