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4"/>
  </p:sldMasterIdLst>
  <p:sldIdLst>
    <p:sldId id="256" r:id="rId5"/>
    <p:sldId id="258" r:id="rId6"/>
    <p:sldId id="257" r:id="rId7"/>
    <p:sldId id="260" r:id="rId8"/>
    <p:sldId id="261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A7B70-4CA2-463F-88CD-8822E6D6D381}" v="464" dt="2020-05-16T19:38:31.612"/>
    <p1510:client id="{31DA471A-6A89-4A57-A4D9-1697A8FD8B77}" v="621" dt="2020-05-17T15:51:46.284"/>
    <p1510:client id="{36FBCDDD-34B8-4006-8DCE-5742AAC0B176}" v="415" dt="2020-05-16T19:56:31.020"/>
    <p1510:client id="{95E49B1B-C09E-4F1A-B855-5B68584464C0}" v="1130" dt="2020-05-16T19:31:01.613"/>
    <p1510:client id="{9EBE9376-2340-44B5-89AE-0CB1C4CBA54E}" v="583" dt="2020-05-17T14:37:55.861"/>
    <p1510:client id="{AA14D9D3-1007-4C4B-AE93-BBB0C0840A60}" v="773" dt="2020-05-16T19:10:35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owellRN" userId="S::spowellrn_gmail.com#ext#@devupconforg2.onmicrosoft.com::e918a5fc-122e-4c8e-94d6-b21d4e59ae8d" providerId="AD" clId="Web-{31DA471A-6A89-4A57-A4D9-1697A8FD8B77}"/>
    <pc:docChg chg="addSld delSld modSld">
      <pc:chgData name="spowellRN" userId="S::spowellrn_gmail.com#ext#@devupconforg2.onmicrosoft.com::e918a5fc-122e-4c8e-94d6-b21d4e59ae8d" providerId="AD" clId="Web-{31DA471A-6A89-4A57-A4D9-1697A8FD8B77}" dt="2020-05-17T15:51:45.909" v="614" actId="20577"/>
      <pc:docMkLst>
        <pc:docMk/>
      </pc:docMkLst>
      <pc:sldChg chg="modSp">
        <pc:chgData name="spowellRN" userId="S::spowellrn_gmail.com#ext#@devupconforg2.onmicrosoft.com::e918a5fc-122e-4c8e-94d6-b21d4e59ae8d" providerId="AD" clId="Web-{31DA471A-6A89-4A57-A4D9-1697A8FD8B77}" dt="2020-05-17T15:46:32.767" v="5" actId="1076"/>
        <pc:sldMkLst>
          <pc:docMk/>
          <pc:sldMk cId="109857222" sldId="256"/>
        </pc:sldMkLst>
        <pc:spChg chg="mod">
          <ac:chgData name="spowellRN" userId="S::spowellrn_gmail.com#ext#@devupconforg2.onmicrosoft.com::e918a5fc-122e-4c8e-94d6-b21d4e59ae8d" providerId="AD" clId="Web-{31DA471A-6A89-4A57-A4D9-1697A8FD8B77}" dt="2020-05-17T15:46:32.767" v="5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powellRN" userId="S::spowellrn_gmail.com#ext#@devupconforg2.onmicrosoft.com::e918a5fc-122e-4c8e-94d6-b21d4e59ae8d" providerId="AD" clId="Web-{31DA471A-6A89-4A57-A4D9-1697A8FD8B77}" dt="2020-05-17T15:47:43.736" v="17" actId="20577"/>
        <pc:sldMkLst>
          <pc:docMk/>
          <pc:sldMk cId="3040214095" sldId="257"/>
        </pc:sldMkLst>
        <pc:spChg chg="mod">
          <ac:chgData name="spowellRN" userId="S::spowellrn_gmail.com#ext#@devupconforg2.onmicrosoft.com::e918a5fc-122e-4c8e-94d6-b21d4e59ae8d" providerId="AD" clId="Web-{31DA471A-6A89-4A57-A4D9-1697A8FD8B77}" dt="2020-05-17T15:47:43.736" v="17" actId="20577"/>
          <ac:spMkLst>
            <pc:docMk/>
            <pc:sldMk cId="3040214095" sldId="257"/>
            <ac:spMk id="3" creationId="{7A7C95A2-4D1E-4D1A-A44C-649069FF5CEB}"/>
          </ac:spMkLst>
        </pc:spChg>
      </pc:sldChg>
      <pc:sldChg chg="modSp">
        <pc:chgData name="spowellRN" userId="S::spowellrn_gmail.com#ext#@devupconforg2.onmicrosoft.com::e918a5fc-122e-4c8e-94d6-b21d4e59ae8d" providerId="AD" clId="Web-{31DA471A-6A89-4A57-A4D9-1697A8FD8B77}" dt="2020-05-17T15:47:58.392" v="30" actId="20577"/>
        <pc:sldMkLst>
          <pc:docMk/>
          <pc:sldMk cId="2724532564" sldId="260"/>
        </pc:sldMkLst>
        <pc:spChg chg="mod">
          <ac:chgData name="spowellRN" userId="S::spowellrn_gmail.com#ext#@devupconforg2.onmicrosoft.com::e918a5fc-122e-4c8e-94d6-b21d4e59ae8d" providerId="AD" clId="Web-{31DA471A-6A89-4A57-A4D9-1697A8FD8B77}" dt="2020-05-17T15:47:52.236" v="22" actId="20577"/>
          <ac:spMkLst>
            <pc:docMk/>
            <pc:sldMk cId="2724532564" sldId="260"/>
            <ac:spMk id="2" creationId="{460565C2-9FBB-404D-B167-B93670D19406}"/>
          </ac:spMkLst>
        </pc:spChg>
        <pc:spChg chg="mod">
          <ac:chgData name="spowellRN" userId="S::spowellrn_gmail.com#ext#@devupconforg2.onmicrosoft.com::e918a5fc-122e-4c8e-94d6-b21d4e59ae8d" providerId="AD" clId="Web-{31DA471A-6A89-4A57-A4D9-1697A8FD8B77}" dt="2020-05-17T15:47:58.392" v="30" actId="20577"/>
          <ac:spMkLst>
            <pc:docMk/>
            <pc:sldMk cId="2724532564" sldId="260"/>
            <ac:spMk id="6" creationId="{E6494A7C-5E6C-4596-BEF5-25F81DED0F2E}"/>
          </ac:spMkLst>
        </pc:spChg>
      </pc:sldChg>
      <pc:sldChg chg="modSp">
        <pc:chgData name="spowellRN" userId="S::spowellrn_gmail.com#ext#@devupconforg2.onmicrosoft.com::e918a5fc-122e-4c8e-94d6-b21d4e59ae8d" providerId="AD" clId="Web-{31DA471A-6A89-4A57-A4D9-1697A8FD8B77}" dt="2020-05-17T15:48:42.189" v="53" actId="20577"/>
        <pc:sldMkLst>
          <pc:docMk/>
          <pc:sldMk cId="1079005627" sldId="261"/>
        </pc:sldMkLst>
        <pc:spChg chg="mod">
          <ac:chgData name="spowellRN" userId="S::spowellrn_gmail.com#ext#@devupconforg2.onmicrosoft.com::e918a5fc-122e-4c8e-94d6-b21d4e59ae8d" providerId="AD" clId="Web-{31DA471A-6A89-4A57-A4D9-1697A8FD8B77}" dt="2020-05-17T15:48:42.189" v="53" actId="20577"/>
          <ac:spMkLst>
            <pc:docMk/>
            <pc:sldMk cId="1079005627" sldId="261"/>
            <ac:spMk id="3" creationId="{E7630517-40E7-49A1-8DF4-600EF28A62D0}"/>
          </ac:spMkLst>
        </pc:spChg>
      </pc:sldChg>
      <pc:sldChg chg="del">
        <pc:chgData name="spowellRN" userId="S::spowellrn_gmail.com#ext#@devupconforg2.onmicrosoft.com::e918a5fc-122e-4c8e-94d6-b21d4e59ae8d" providerId="AD" clId="Web-{31DA471A-6A89-4A57-A4D9-1697A8FD8B77}" dt="2020-05-17T15:46:34.564" v="6"/>
        <pc:sldMkLst>
          <pc:docMk/>
          <pc:sldMk cId="22638488" sldId="262"/>
        </pc:sldMkLst>
      </pc:sldChg>
      <pc:sldChg chg="modSp">
        <pc:chgData name="spowellRN" userId="S::spowellrn_gmail.com#ext#@devupconforg2.onmicrosoft.com::e918a5fc-122e-4c8e-94d6-b21d4e59ae8d" providerId="AD" clId="Web-{31DA471A-6A89-4A57-A4D9-1697A8FD8B77}" dt="2020-05-17T15:50:14.237" v="354" actId="20577"/>
        <pc:sldMkLst>
          <pc:docMk/>
          <pc:sldMk cId="150211059" sldId="264"/>
        </pc:sldMkLst>
        <pc:spChg chg="mod">
          <ac:chgData name="spowellRN" userId="S::spowellrn_gmail.com#ext#@devupconforg2.onmicrosoft.com::e918a5fc-122e-4c8e-94d6-b21d4e59ae8d" providerId="AD" clId="Web-{31DA471A-6A89-4A57-A4D9-1697A8FD8B77}" dt="2020-05-17T15:48:52.111" v="59" actId="20577"/>
          <ac:spMkLst>
            <pc:docMk/>
            <pc:sldMk cId="150211059" sldId="264"/>
            <ac:spMk id="2" creationId="{263BA47A-1239-48F0-A09C-C245ACEFE9E4}"/>
          </ac:spMkLst>
        </pc:spChg>
        <pc:spChg chg="mod">
          <ac:chgData name="spowellRN" userId="S::spowellrn_gmail.com#ext#@devupconforg2.onmicrosoft.com::e918a5fc-122e-4c8e-94d6-b21d4e59ae8d" providerId="AD" clId="Web-{31DA471A-6A89-4A57-A4D9-1697A8FD8B77}" dt="2020-05-17T15:50:14.237" v="354" actId="20577"/>
          <ac:spMkLst>
            <pc:docMk/>
            <pc:sldMk cId="150211059" sldId="264"/>
            <ac:spMk id="3" creationId="{E7630517-40E7-49A1-8DF4-600EF28A62D0}"/>
          </ac:spMkLst>
        </pc:spChg>
      </pc:sldChg>
      <pc:sldChg chg="modSp add replId">
        <pc:chgData name="spowellRN" userId="S::spowellrn_gmail.com#ext#@devupconforg2.onmicrosoft.com::e918a5fc-122e-4c8e-94d6-b21d4e59ae8d" providerId="AD" clId="Web-{31DA471A-6A89-4A57-A4D9-1697A8FD8B77}" dt="2020-05-17T15:51:45.909" v="613" actId="20577"/>
        <pc:sldMkLst>
          <pc:docMk/>
          <pc:sldMk cId="4017801387" sldId="265"/>
        </pc:sldMkLst>
        <pc:spChg chg="mod">
          <ac:chgData name="spowellRN" userId="S::spowellrn_gmail.com#ext#@devupconforg2.onmicrosoft.com::e918a5fc-122e-4c8e-94d6-b21d4e59ae8d" providerId="AD" clId="Web-{31DA471A-6A89-4A57-A4D9-1697A8FD8B77}" dt="2020-05-17T15:50:23.471" v="361" actId="20577"/>
          <ac:spMkLst>
            <pc:docMk/>
            <pc:sldMk cId="4017801387" sldId="265"/>
            <ac:spMk id="2" creationId="{263BA47A-1239-48F0-A09C-C245ACEFE9E4}"/>
          </ac:spMkLst>
        </pc:spChg>
        <pc:spChg chg="mod">
          <ac:chgData name="spowellRN" userId="S::spowellrn_gmail.com#ext#@devupconforg2.onmicrosoft.com::e918a5fc-122e-4c8e-94d6-b21d4e59ae8d" providerId="AD" clId="Web-{31DA471A-6A89-4A57-A4D9-1697A8FD8B77}" dt="2020-05-17T15:51:45.909" v="613" actId="20577"/>
          <ac:spMkLst>
            <pc:docMk/>
            <pc:sldMk cId="4017801387" sldId="265"/>
            <ac:spMk id="3" creationId="{E7630517-40E7-49A1-8DF4-600EF28A62D0}"/>
          </ac:spMkLst>
        </pc:spChg>
      </pc:sldChg>
    </pc:docChg>
  </pc:docChgLst>
  <pc:docChgLst>
    <pc:chgData name="spowellRN" userId="S::spowellrn_gmail.com#ext#@devupconforg2.onmicrosoft.com::e918a5fc-122e-4c8e-94d6-b21d4e59ae8d" providerId="AD" clId="Web-{9EBE9376-2340-44B5-89AE-0CB1C4CBA54E}"/>
    <pc:docChg chg="addSld delSld modSld sldOrd">
      <pc:chgData name="spowellRN" userId="S::spowellrn_gmail.com#ext#@devupconforg2.onmicrosoft.com::e918a5fc-122e-4c8e-94d6-b21d4e59ae8d" providerId="AD" clId="Web-{9EBE9376-2340-44B5-89AE-0CB1C4CBA54E}" dt="2020-05-17T14:37:55.861" v="572" actId="20577"/>
      <pc:docMkLst>
        <pc:docMk/>
      </pc:docMkLst>
      <pc:sldChg chg="modSp">
        <pc:chgData name="spowellRN" userId="S::spowellrn_gmail.com#ext#@devupconforg2.onmicrosoft.com::e918a5fc-122e-4c8e-94d6-b21d4e59ae8d" providerId="AD" clId="Web-{9EBE9376-2340-44B5-89AE-0CB1C4CBA54E}" dt="2020-05-17T14:16:42.363" v="62" actId="1076"/>
        <pc:sldMkLst>
          <pc:docMk/>
          <pc:sldMk cId="109857222" sldId="256"/>
        </pc:sldMkLst>
        <pc:spChg chg="mod">
          <ac:chgData name="spowellRN" userId="S::spowellrn_gmail.com#ext#@devupconforg2.onmicrosoft.com::e918a5fc-122e-4c8e-94d6-b21d4e59ae8d" providerId="AD" clId="Web-{9EBE9376-2340-44B5-89AE-0CB1C4CBA54E}" dt="2020-05-17T14:16:36.082" v="61" actId="1076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spowellRN" userId="S::spowellrn_gmail.com#ext#@devupconforg2.onmicrosoft.com::e918a5fc-122e-4c8e-94d6-b21d4e59ae8d" providerId="AD" clId="Web-{9EBE9376-2340-44B5-89AE-0CB1C4CBA54E}" dt="2020-05-17T14:16:42.363" v="62" actId="1076"/>
          <ac:picMkLst>
            <pc:docMk/>
            <pc:sldMk cId="109857222" sldId="256"/>
            <ac:picMk id="5" creationId="{D044ECE9-CA94-468E-B45A-1B45CF7EA526}"/>
          </ac:picMkLst>
        </pc:picChg>
      </pc:sldChg>
      <pc:sldChg chg="modSp">
        <pc:chgData name="spowellRN" userId="S::spowellrn_gmail.com#ext#@devupconforg2.onmicrosoft.com::e918a5fc-122e-4c8e-94d6-b21d4e59ae8d" providerId="AD" clId="Web-{9EBE9376-2340-44B5-89AE-0CB1C4CBA54E}" dt="2020-05-17T14:36:08.939" v="519" actId="20577"/>
        <pc:sldMkLst>
          <pc:docMk/>
          <pc:sldMk cId="3040214095" sldId="257"/>
        </pc:sldMkLst>
        <pc:spChg chg="mod">
          <ac:chgData name="spowellRN" userId="S::spowellrn_gmail.com#ext#@devupconforg2.onmicrosoft.com::e918a5fc-122e-4c8e-94d6-b21d4e59ae8d" providerId="AD" clId="Web-{9EBE9376-2340-44B5-89AE-0CB1C4CBA54E}" dt="2020-05-17T14:22:36.097" v="176" actId="20577"/>
          <ac:spMkLst>
            <pc:docMk/>
            <pc:sldMk cId="3040214095" sldId="257"/>
            <ac:spMk id="2" creationId="{8A413C21-6603-458C-84BE-FF8A0A311561}"/>
          </ac:spMkLst>
        </pc:spChg>
        <pc:spChg chg="mod">
          <ac:chgData name="spowellRN" userId="S::spowellrn_gmail.com#ext#@devupconforg2.onmicrosoft.com::e918a5fc-122e-4c8e-94d6-b21d4e59ae8d" providerId="AD" clId="Web-{9EBE9376-2340-44B5-89AE-0CB1C4CBA54E}" dt="2020-05-17T14:36:08.939" v="519" actId="20577"/>
          <ac:spMkLst>
            <pc:docMk/>
            <pc:sldMk cId="3040214095" sldId="257"/>
            <ac:spMk id="3" creationId="{7A7C95A2-4D1E-4D1A-A44C-649069FF5CEB}"/>
          </ac:spMkLst>
        </pc:spChg>
      </pc:sldChg>
      <pc:sldChg chg="modSp">
        <pc:chgData name="spowellRN" userId="S::spowellrn_gmail.com#ext#@devupconforg2.onmicrosoft.com::e918a5fc-122e-4c8e-94d6-b21d4e59ae8d" providerId="AD" clId="Web-{9EBE9376-2340-44B5-89AE-0CB1C4CBA54E}" dt="2020-05-17T14:30:51.268" v="415" actId="20577"/>
        <pc:sldMkLst>
          <pc:docMk/>
          <pc:sldMk cId="1283742385" sldId="258"/>
        </pc:sldMkLst>
        <pc:spChg chg="mod">
          <ac:chgData name="spowellRN" userId="S::spowellrn_gmail.com#ext#@devupconforg2.onmicrosoft.com::e918a5fc-122e-4c8e-94d6-b21d4e59ae8d" providerId="AD" clId="Web-{9EBE9376-2340-44B5-89AE-0CB1C4CBA54E}" dt="2020-05-17T14:29:01.861" v="326" actId="20577"/>
          <ac:spMkLst>
            <pc:docMk/>
            <pc:sldMk cId="1283742385" sldId="258"/>
            <ac:spMk id="2" creationId="{E92B5408-2E71-4587-904A-D786A4162B46}"/>
          </ac:spMkLst>
        </pc:spChg>
        <pc:spChg chg="mod">
          <ac:chgData name="spowellRN" userId="S::spowellrn_gmail.com#ext#@devupconforg2.onmicrosoft.com::e918a5fc-122e-4c8e-94d6-b21d4e59ae8d" providerId="AD" clId="Web-{9EBE9376-2340-44B5-89AE-0CB1C4CBA54E}" dt="2020-05-17T14:30:51.268" v="415" actId="20577"/>
          <ac:spMkLst>
            <pc:docMk/>
            <pc:sldMk cId="1283742385" sldId="258"/>
            <ac:spMk id="3" creationId="{6DF218B8-52FE-4127-B665-0BE446F92CC7}"/>
          </ac:spMkLst>
        </pc:spChg>
      </pc:sldChg>
      <pc:sldChg chg="modSp">
        <pc:chgData name="spowellRN" userId="S::spowellrn_gmail.com#ext#@devupconforg2.onmicrosoft.com::e918a5fc-122e-4c8e-94d6-b21d4e59ae8d" providerId="AD" clId="Web-{9EBE9376-2340-44B5-89AE-0CB1C4CBA54E}" dt="2020-05-17T14:28:22.877" v="315" actId="20577"/>
        <pc:sldMkLst>
          <pc:docMk/>
          <pc:sldMk cId="2525401055" sldId="259"/>
        </pc:sldMkLst>
        <pc:spChg chg="mod">
          <ac:chgData name="spowellRN" userId="S::spowellrn_gmail.com#ext#@devupconforg2.onmicrosoft.com::e918a5fc-122e-4c8e-94d6-b21d4e59ae8d" providerId="AD" clId="Web-{9EBE9376-2340-44B5-89AE-0CB1C4CBA54E}" dt="2020-05-17T14:28:22.877" v="315" actId="20577"/>
          <ac:spMkLst>
            <pc:docMk/>
            <pc:sldMk cId="2525401055" sldId="259"/>
            <ac:spMk id="3" creationId="{CE2A3607-1C0C-4341-B904-42D0267DFF45}"/>
          </ac:spMkLst>
        </pc:spChg>
      </pc:sldChg>
      <pc:sldChg chg="modSp">
        <pc:chgData name="spowellRN" userId="S::spowellrn_gmail.com#ext#@devupconforg2.onmicrosoft.com::e918a5fc-122e-4c8e-94d6-b21d4e59ae8d" providerId="AD" clId="Web-{9EBE9376-2340-44B5-89AE-0CB1C4CBA54E}" dt="2020-05-17T14:35:30.502" v="510" actId="20577"/>
        <pc:sldMkLst>
          <pc:docMk/>
          <pc:sldMk cId="2724532564" sldId="260"/>
        </pc:sldMkLst>
        <pc:spChg chg="mod">
          <ac:chgData name="spowellRN" userId="S::spowellrn_gmail.com#ext#@devupconforg2.onmicrosoft.com::e918a5fc-122e-4c8e-94d6-b21d4e59ae8d" providerId="AD" clId="Web-{9EBE9376-2340-44B5-89AE-0CB1C4CBA54E}" dt="2020-05-17T14:34:07.111" v="464" actId="20577"/>
          <ac:spMkLst>
            <pc:docMk/>
            <pc:sldMk cId="2724532564" sldId="260"/>
            <ac:spMk id="2" creationId="{460565C2-9FBB-404D-B167-B93670D19406}"/>
          </ac:spMkLst>
        </pc:spChg>
        <pc:spChg chg="mod">
          <ac:chgData name="spowellRN" userId="S::spowellrn_gmail.com#ext#@devupconforg2.onmicrosoft.com::e918a5fc-122e-4c8e-94d6-b21d4e59ae8d" providerId="AD" clId="Web-{9EBE9376-2340-44B5-89AE-0CB1C4CBA54E}" dt="2020-05-17T14:35:30.502" v="510" actId="20577"/>
          <ac:spMkLst>
            <pc:docMk/>
            <pc:sldMk cId="2724532564" sldId="260"/>
            <ac:spMk id="6" creationId="{E6494A7C-5E6C-4596-BEF5-25F81DED0F2E}"/>
          </ac:spMkLst>
        </pc:spChg>
      </pc:sldChg>
      <pc:sldChg chg="modSp">
        <pc:chgData name="spowellRN" userId="S::spowellrn_gmail.com#ext#@devupconforg2.onmicrosoft.com::e918a5fc-122e-4c8e-94d6-b21d4e59ae8d" providerId="AD" clId="Web-{9EBE9376-2340-44B5-89AE-0CB1C4CBA54E}" dt="2020-05-17T14:37:55.845" v="571" actId="20577"/>
        <pc:sldMkLst>
          <pc:docMk/>
          <pc:sldMk cId="1079005627" sldId="261"/>
        </pc:sldMkLst>
        <pc:spChg chg="mod">
          <ac:chgData name="spowellRN" userId="S::spowellrn_gmail.com#ext#@devupconforg2.onmicrosoft.com::e918a5fc-122e-4c8e-94d6-b21d4e59ae8d" providerId="AD" clId="Web-{9EBE9376-2340-44B5-89AE-0CB1C4CBA54E}" dt="2020-05-17T14:37:55.845" v="571" actId="20577"/>
          <ac:spMkLst>
            <pc:docMk/>
            <pc:sldMk cId="1079005627" sldId="261"/>
            <ac:spMk id="3" creationId="{E7630517-40E7-49A1-8DF4-600EF28A62D0}"/>
          </ac:spMkLst>
        </pc:spChg>
      </pc:sldChg>
      <pc:sldChg chg="modSp new ord">
        <pc:chgData name="spowellRN" userId="S::spowellrn_gmail.com#ext#@devupconforg2.onmicrosoft.com::e918a5fc-122e-4c8e-94d6-b21d4e59ae8d" providerId="AD" clId="Web-{9EBE9376-2340-44B5-89AE-0CB1C4CBA54E}" dt="2020-05-17T14:31:21.377" v="417"/>
        <pc:sldMkLst>
          <pc:docMk/>
          <pc:sldMk cId="22638488" sldId="262"/>
        </pc:sldMkLst>
        <pc:spChg chg="mod">
          <ac:chgData name="spowellRN" userId="S::spowellrn_gmail.com#ext#@devupconforg2.onmicrosoft.com::e918a5fc-122e-4c8e-94d6-b21d4e59ae8d" providerId="AD" clId="Web-{9EBE9376-2340-44B5-89AE-0CB1C4CBA54E}" dt="2020-05-17T14:19:14.675" v="103" actId="20577"/>
          <ac:spMkLst>
            <pc:docMk/>
            <pc:sldMk cId="22638488" sldId="262"/>
            <ac:spMk id="2" creationId="{BE6B7C0C-62D9-4417-ACC1-1A0D1569E5FD}"/>
          </ac:spMkLst>
        </pc:spChg>
        <pc:spChg chg="mod">
          <ac:chgData name="spowellRN" userId="S::spowellrn_gmail.com#ext#@devupconforg2.onmicrosoft.com::e918a5fc-122e-4c8e-94d6-b21d4e59ae8d" providerId="AD" clId="Web-{9EBE9376-2340-44B5-89AE-0CB1C4CBA54E}" dt="2020-05-17T14:28:36.455" v="319" actId="20577"/>
          <ac:spMkLst>
            <pc:docMk/>
            <pc:sldMk cId="22638488" sldId="262"/>
            <ac:spMk id="3" creationId="{82A2C213-AEF5-47D0-90F0-D14BEFF2A625}"/>
          </ac:spMkLst>
        </pc:spChg>
      </pc:sldChg>
      <pc:sldChg chg="modSp add del replId">
        <pc:chgData name="spowellRN" userId="S::spowellrn_gmail.com#ext#@devupconforg2.onmicrosoft.com::e918a5fc-122e-4c8e-94d6-b21d4e59ae8d" providerId="AD" clId="Web-{9EBE9376-2340-44B5-89AE-0CB1C4CBA54E}" dt="2020-05-17T14:33:16.565" v="442"/>
        <pc:sldMkLst>
          <pc:docMk/>
          <pc:sldMk cId="3872068160" sldId="263"/>
        </pc:sldMkLst>
        <pc:spChg chg="mod">
          <ac:chgData name="spowellRN" userId="S::spowellrn_gmail.com#ext#@devupconforg2.onmicrosoft.com::e918a5fc-122e-4c8e-94d6-b21d4e59ae8d" providerId="AD" clId="Web-{9EBE9376-2340-44B5-89AE-0CB1C4CBA54E}" dt="2020-05-17T14:32:55.205" v="432" actId="20577"/>
          <ac:spMkLst>
            <pc:docMk/>
            <pc:sldMk cId="3872068160" sldId="263"/>
            <ac:spMk id="3" creationId="{E7630517-40E7-49A1-8DF4-600EF28A62D0}"/>
          </ac:spMkLst>
        </pc:spChg>
      </pc:sldChg>
      <pc:sldChg chg="add replId">
        <pc:chgData name="spowellRN" userId="S::spowellrn_gmail.com#ext#@devupconforg2.onmicrosoft.com::e918a5fc-122e-4c8e-94d6-b21d4e59ae8d" providerId="AD" clId="Web-{9EBE9376-2340-44B5-89AE-0CB1C4CBA54E}" dt="2020-05-17T14:32:55.862" v="435"/>
        <pc:sldMkLst>
          <pc:docMk/>
          <pc:sldMk cId="150211059" sldId="264"/>
        </pc:sldMkLst>
      </pc:sldChg>
      <pc:sldChg chg="add del replId">
        <pc:chgData name="spowellRN" userId="S::spowellrn_gmail.com#ext#@devupconforg2.onmicrosoft.com::e918a5fc-122e-4c8e-94d6-b21d4e59ae8d" providerId="AD" clId="Web-{9EBE9376-2340-44B5-89AE-0CB1C4CBA54E}" dt="2020-05-17T14:33:19.455" v="443"/>
        <pc:sldMkLst>
          <pc:docMk/>
          <pc:sldMk cId="3394655757" sldId="265"/>
        </pc:sldMkLst>
      </pc:sldChg>
      <pc:sldChg chg="add del replId">
        <pc:chgData name="spowellRN" userId="S::spowellrn_gmail.com#ext#@devupconforg2.onmicrosoft.com::e918a5fc-122e-4c8e-94d6-b21d4e59ae8d" providerId="AD" clId="Web-{9EBE9376-2340-44B5-89AE-0CB1C4CBA54E}" dt="2020-05-17T14:33:11.768" v="441"/>
        <pc:sldMkLst>
          <pc:docMk/>
          <pc:sldMk cId="3705346158" sldId="266"/>
        </pc:sldMkLst>
      </pc:sldChg>
    </pc:docChg>
  </pc:docChgLst>
  <pc:docChgLst>
    <pc:chgData name="spowellRN" userId="S::spowellrn_gmail.com#ext#@devupconforg2.onmicrosoft.com::e918a5fc-122e-4c8e-94d6-b21d4e59ae8d" providerId="AD" clId="Web-{95E49B1B-C09E-4F1A-B855-5B68584464C0}"/>
    <pc:docChg chg="addSld modSld sldOrd">
      <pc:chgData name="spowellRN" userId="S::spowellrn_gmail.com#ext#@devupconforg2.onmicrosoft.com::e918a5fc-122e-4c8e-94d6-b21d4e59ae8d" providerId="AD" clId="Web-{95E49B1B-C09E-4F1A-B855-5B68584464C0}" dt="2020-05-16T19:31:01.613" v="1122" actId="20577"/>
      <pc:docMkLst>
        <pc:docMk/>
      </pc:docMkLst>
      <pc:sldChg chg="addSp modSp">
        <pc:chgData name="spowellRN" userId="S::spowellrn_gmail.com#ext#@devupconforg2.onmicrosoft.com::e918a5fc-122e-4c8e-94d6-b21d4e59ae8d" providerId="AD" clId="Web-{95E49B1B-C09E-4F1A-B855-5B68584464C0}" dt="2020-05-16T19:14:58.636" v="9" actId="20577"/>
        <pc:sldMkLst>
          <pc:docMk/>
          <pc:sldMk cId="109857222" sldId="256"/>
        </pc:sldMkLst>
        <pc:spChg chg="mod">
          <ac:chgData name="spowellRN" userId="S::spowellrn_gmail.com#ext#@devupconforg2.onmicrosoft.com::e918a5fc-122e-4c8e-94d6-b21d4e59ae8d" providerId="AD" clId="Web-{95E49B1B-C09E-4F1A-B855-5B68584464C0}" dt="2020-05-16T19:14:58.636" v="9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spowellRN" userId="S::spowellrn_gmail.com#ext#@devupconforg2.onmicrosoft.com::e918a5fc-122e-4c8e-94d6-b21d4e59ae8d" providerId="AD" clId="Web-{95E49B1B-C09E-4F1A-B855-5B68584464C0}" dt="2020-05-16T19:14:41.824" v="2" actId="1076"/>
          <ac:picMkLst>
            <pc:docMk/>
            <pc:sldMk cId="109857222" sldId="256"/>
            <ac:picMk id="5" creationId="{D044ECE9-CA94-468E-B45A-1B45CF7EA526}"/>
          </ac:picMkLst>
        </pc:picChg>
      </pc:sldChg>
      <pc:sldChg chg="modSp">
        <pc:chgData name="spowellRN" userId="S::spowellrn_gmail.com#ext#@devupconforg2.onmicrosoft.com::e918a5fc-122e-4c8e-94d6-b21d4e59ae8d" providerId="AD" clId="Web-{95E49B1B-C09E-4F1A-B855-5B68584464C0}" dt="2020-05-16T19:22:23.999" v="761" actId="20577"/>
        <pc:sldMkLst>
          <pc:docMk/>
          <pc:sldMk cId="3040214095" sldId="257"/>
        </pc:sldMkLst>
        <pc:spChg chg="mod">
          <ac:chgData name="spowellRN" userId="S::spowellrn_gmail.com#ext#@devupconforg2.onmicrosoft.com::e918a5fc-122e-4c8e-94d6-b21d4e59ae8d" providerId="AD" clId="Web-{95E49B1B-C09E-4F1A-B855-5B68584464C0}" dt="2020-05-16T19:22:23.999" v="761" actId="20577"/>
          <ac:spMkLst>
            <pc:docMk/>
            <pc:sldMk cId="3040214095" sldId="257"/>
            <ac:spMk id="3" creationId="{7A7C95A2-4D1E-4D1A-A44C-649069FF5CEB}"/>
          </ac:spMkLst>
        </pc:spChg>
      </pc:sldChg>
      <pc:sldChg chg="modSp ord">
        <pc:chgData name="spowellRN" userId="S::spowellrn_gmail.com#ext#@devupconforg2.onmicrosoft.com::e918a5fc-122e-4c8e-94d6-b21d4e59ae8d" providerId="AD" clId="Web-{95E49B1B-C09E-4F1A-B855-5B68584464C0}" dt="2020-05-16T19:18:56.794" v="647"/>
        <pc:sldMkLst>
          <pc:docMk/>
          <pc:sldMk cId="1283742385" sldId="258"/>
        </pc:sldMkLst>
        <pc:spChg chg="mod">
          <ac:chgData name="spowellRN" userId="S::spowellrn_gmail.com#ext#@devupconforg2.onmicrosoft.com::e918a5fc-122e-4c8e-94d6-b21d4e59ae8d" providerId="AD" clId="Web-{95E49B1B-C09E-4F1A-B855-5B68584464C0}" dt="2020-05-16T19:18:56.310" v="645" actId="20577"/>
          <ac:spMkLst>
            <pc:docMk/>
            <pc:sldMk cId="1283742385" sldId="258"/>
            <ac:spMk id="3" creationId="{6DF218B8-52FE-4127-B665-0BE446F92CC7}"/>
          </ac:spMkLst>
        </pc:spChg>
      </pc:sldChg>
      <pc:sldChg chg="modSp new">
        <pc:chgData name="spowellRN" userId="S::spowellrn_gmail.com#ext#@devupconforg2.onmicrosoft.com::e918a5fc-122e-4c8e-94d6-b21d4e59ae8d" providerId="AD" clId="Web-{95E49B1B-C09E-4F1A-B855-5B68584464C0}" dt="2020-05-16T19:21:32.608" v="736" actId="20577"/>
        <pc:sldMkLst>
          <pc:docMk/>
          <pc:sldMk cId="2525401055" sldId="259"/>
        </pc:sldMkLst>
        <pc:spChg chg="mod">
          <ac:chgData name="spowellRN" userId="S::spowellrn_gmail.com#ext#@devupconforg2.onmicrosoft.com::e918a5fc-122e-4c8e-94d6-b21d4e59ae8d" providerId="AD" clId="Web-{95E49B1B-C09E-4F1A-B855-5B68584464C0}" dt="2020-05-16T19:20:53.701" v="723" actId="20577"/>
          <ac:spMkLst>
            <pc:docMk/>
            <pc:sldMk cId="2525401055" sldId="259"/>
            <ac:spMk id="2" creationId="{2B80B17B-AABD-4100-B952-255CAD7ABAF5}"/>
          </ac:spMkLst>
        </pc:spChg>
        <pc:spChg chg="mod">
          <ac:chgData name="spowellRN" userId="S::spowellrn_gmail.com#ext#@devupconforg2.onmicrosoft.com::e918a5fc-122e-4c8e-94d6-b21d4e59ae8d" providerId="AD" clId="Web-{95E49B1B-C09E-4F1A-B855-5B68584464C0}" dt="2020-05-16T19:21:32.608" v="736" actId="20577"/>
          <ac:spMkLst>
            <pc:docMk/>
            <pc:sldMk cId="2525401055" sldId="259"/>
            <ac:spMk id="3" creationId="{CE2A3607-1C0C-4341-B904-42D0267DFF45}"/>
          </ac:spMkLst>
        </pc:spChg>
      </pc:sldChg>
      <pc:sldChg chg="addSp delSp modSp new mod setBg modClrScheme chgLayout">
        <pc:chgData name="spowellRN" userId="S::spowellrn_gmail.com#ext#@devupconforg2.onmicrosoft.com::e918a5fc-122e-4c8e-94d6-b21d4e59ae8d" providerId="AD" clId="Web-{95E49B1B-C09E-4F1A-B855-5B68584464C0}" dt="2020-05-16T19:30:59.941" v="1121" actId="20577"/>
        <pc:sldMkLst>
          <pc:docMk/>
          <pc:sldMk cId="2724532564" sldId="260"/>
        </pc:sldMkLst>
        <pc:spChg chg="mod ord">
          <ac:chgData name="spowellRN" userId="S::spowellrn_gmail.com#ext#@devupconforg2.onmicrosoft.com::e918a5fc-122e-4c8e-94d6-b21d4e59ae8d" providerId="AD" clId="Web-{95E49B1B-C09E-4F1A-B855-5B68584464C0}" dt="2020-05-16T19:26:20.736" v="847" actId="1076"/>
          <ac:spMkLst>
            <pc:docMk/>
            <pc:sldMk cId="2724532564" sldId="260"/>
            <ac:spMk id="2" creationId="{460565C2-9FBB-404D-B167-B93670D19406}"/>
          </ac:spMkLst>
        </pc:spChg>
        <pc:spChg chg="del">
          <ac:chgData name="spowellRN" userId="S::spowellrn_gmail.com#ext#@devupconforg2.onmicrosoft.com::e918a5fc-122e-4c8e-94d6-b21d4e59ae8d" providerId="AD" clId="Web-{95E49B1B-C09E-4F1A-B855-5B68584464C0}" dt="2020-05-16T19:23:54.187" v="795"/>
          <ac:spMkLst>
            <pc:docMk/>
            <pc:sldMk cId="2724532564" sldId="260"/>
            <ac:spMk id="3" creationId="{26256488-DF0A-4FA4-B52A-C60DF4252A67}"/>
          </ac:spMkLst>
        </pc:spChg>
        <pc:spChg chg="add del mod ord">
          <ac:chgData name="spowellRN" userId="S::spowellrn_gmail.com#ext#@devupconforg2.onmicrosoft.com::e918a5fc-122e-4c8e-94d6-b21d4e59ae8d" providerId="AD" clId="Web-{95E49B1B-C09E-4F1A-B855-5B68584464C0}" dt="2020-05-16T19:25:40.642" v="840"/>
          <ac:spMkLst>
            <pc:docMk/>
            <pc:sldMk cId="2724532564" sldId="260"/>
            <ac:spMk id="5" creationId="{D0A21C90-DD2C-4F5A-B80E-0EE65791B6AE}"/>
          </ac:spMkLst>
        </pc:spChg>
        <pc:spChg chg="add mod">
          <ac:chgData name="spowellRN" userId="S::spowellrn_gmail.com#ext#@devupconforg2.onmicrosoft.com::e918a5fc-122e-4c8e-94d6-b21d4e59ae8d" providerId="AD" clId="Web-{95E49B1B-C09E-4F1A-B855-5B68584464C0}" dt="2020-05-16T19:30:59.941" v="1121" actId="20577"/>
          <ac:spMkLst>
            <pc:docMk/>
            <pc:sldMk cId="2724532564" sldId="260"/>
            <ac:spMk id="6" creationId="{E6494A7C-5E6C-4596-BEF5-25F81DED0F2E}"/>
          </ac:spMkLst>
        </pc:spChg>
        <pc:spChg chg="add">
          <ac:chgData name="spowellRN" userId="S::spowellrn_gmail.com#ext#@devupconforg2.onmicrosoft.com::e918a5fc-122e-4c8e-94d6-b21d4e59ae8d" providerId="AD" clId="Web-{95E49B1B-C09E-4F1A-B855-5B68584464C0}" dt="2020-05-16T19:25:50.642" v="841"/>
          <ac:spMkLst>
            <pc:docMk/>
            <pc:sldMk cId="2724532564" sldId="260"/>
            <ac:spMk id="9" creationId="{0D57E7FA-E8FC-45AC-868F-CDC8144939D6}"/>
          </ac:spMkLst>
        </pc:spChg>
        <pc:spChg chg="add">
          <ac:chgData name="spowellRN" userId="S::spowellrn_gmail.com#ext#@devupconforg2.onmicrosoft.com::e918a5fc-122e-4c8e-94d6-b21d4e59ae8d" providerId="AD" clId="Web-{95E49B1B-C09E-4F1A-B855-5B68584464C0}" dt="2020-05-16T19:25:50.642" v="841"/>
          <ac:spMkLst>
            <pc:docMk/>
            <pc:sldMk cId="2724532564" sldId="260"/>
            <ac:spMk id="11" creationId="{BB3F6F06-A72D-4442-A031-E1D2004CB3F9}"/>
          </ac:spMkLst>
        </pc:spChg>
        <pc:spChg chg="add">
          <ac:chgData name="spowellRN" userId="S::spowellrn_gmail.com#ext#@devupconforg2.onmicrosoft.com::e918a5fc-122e-4c8e-94d6-b21d4e59ae8d" providerId="AD" clId="Web-{95E49B1B-C09E-4F1A-B855-5B68584464C0}" dt="2020-05-16T19:25:50.642" v="841"/>
          <ac:spMkLst>
            <pc:docMk/>
            <pc:sldMk cId="2724532564" sldId="260"/>
            <ac:spMk id="13" creationId="{9CF7FE1C-8BC5-4B0C-A2BC-93AB72C90FDD}"/>
          </ac:spMkLst>
        </pc:spChg>
        <pc:picChg chg="add mod ord modCrop">
          <ac:chgData name="spowellRN" userId="S::spowellrn_gmail.com#ext#@devupconforg2.onmicrosoft.com::e918a5fc-122e-4c8e-94d6-b21d4e59ae8d" providerId="AD" clId="Web-{95E49B1B-C09E-4F1A-B855-5B68584464C0}" dt="2020-05-16T19:26:28.689" v="848" actId="1076"/>
          <ac:picMkLst>
            <pc:docMk/>
            <pc:sldMk cId="2724532564" sldId="260"/>
            <ac:picMk id="4" creationId="{C2503A95-E9EB-4D52-A300-EEAAC3346C3E}"/>
          </ac:picMkLst>
        </pc:picChg>
      </pc:sldChg>
      <pc:sldChg chg="modSp new">
        <pc:chgData name="spowellRN" userId="S::spowellrn_gmail.com#ext#@devupconforg2.onmicrosoft.com::e918a5fc-122e-4c8e-94d6-b21d4e59ae8d" providerId="AD" clId="Web-{95E49B1B-C09E-4F1A-B855-5B68584464C0}" dt="2020-05-16T19:24:52.078" v="835" actId="20577"/>
        <pc:sldMkLst>
          <pc:docMk/>
          <pc:sldMk cId="1079005627" sldId="261"/>
        </pc:sldMkLst>
        <pc:spChg chg="mod">
          <ac:chgData name="spowellRN" userId="S::spowellrn_gmail.com#ext#@devupconforg2.onmicrosoft.com::e918a5fc-122e-4c8e-94d6-b21d4e59ae8d" providerId="AD" clId="Web-{95E49B1B-C09E-4F1A-B855-5B68584464C0}" dt="2020-05-16T19:24:52.078" v="835" actId="20577"/>
          <ac:spMkLst>
            <pc:docMk/>
            <pc:sldMk cId="1079005627" sldId="261"/>
            <ac:spMk id="2" creationId="{263BA47A-1239-48F0-A09C-C245ACEFE9E4}"/>
          </ac:spMkLst>
        </pc:spChg>
      </pc:sldChg>
    </pc:docChg>
  </pc:docChgLst>
  <pc:docChgLst>
    <pc:chgData name="spowellRN" userId="S::spowellrn_gmail.com#ext#@devupconforg2.onmicrosoft.com::e918a5fc-122e-4c8e-94d6-b21d4e59ae8d" providerId="AD" clId="Web-{1D1A7B70-4CA2-463F-88CD-8822E6D6D381}"/>
    <pc:docChg chg="modSld">
      <pc:chgData name="spowellRN" userId="S::spowellrn_gmail.com#ext#@devupconforg2.onmicrosoft.com::e918a5fc-122e-4c8e-94d6-b21d4e59ae8d" providerId="AD" clId="Web-{1D1A7B70-4CA2-463F-88CD-8822E6D6D381}" dt="2020-05-16T19:38:31.612" v="461" actId="20577"/>
      <pc:docMkLst>
        <pc:docMk/>
      </pc:docMkLst>
      <pc:sldChg chg="modSp">
        <pc:chgData name="spowellRN" userId="S::spowellrn_gmail.com#ext#@devupconforg2.onmicrosoft.com::e918a5fc-122e-4c8e-94d6-b21d4e59ae8d" providerId="AD" clId="Web-{1D1A7B70-4CA2-463F-88CD-8822E6D6D381}" dt="2020-05-16T19:34:10.625" v="4" actId="20577"/>
        <pc:sldMkLst>
          <pc:docMk/>
          <pc:sldMk cId="1283742385" sldId="258"/>
        </pc:sldMkLst>
        <pc:spChg chg="mod">
          <ac:chgData name="spowellRN" userId="S::spowellrn_gmail.com#ext#@devupconforg2.onmicrosoft.com::e918a5fc-122e-4c8e-94d6-b21d4e59ae8d" providerId="AD" clId="Web-{1D1A7B70-4CA2-463F-88CD-8822E6D6D381}" dt="2020-05-16T19:34:10.625" v="4" actId="20577"/>
          <ac:spMkLst>
            <pc:docMk/>
            <pc:sldMk cId="1283742385" sldId="258"/>
            <ac:spMk id="3" creationId="{6DF218B8-52FE-4127-B665-0BE446F92CC7}"/>
          </ac:spMkLst>
        </pc:spChg>
      </pc:sldChg>
      <pc:sldChg chg="modSp">
        <pc:chgData name="spowellRN" userId="S::spowellrn_gmail.com#ext#@devupconforg2.onmicrosoft.com::e918a5fc-122e-4c8e-94d6-b21d4e59ae8d" providerId="AD" clId="Web-{1D1A7B70-4CA2-463F-88CD-8822E6D6D381}" dt="2020-05-16T19:38:31.612" v="460" actId="20577"/>
        <pc:sldMkLst>
          <pc:docMk/>
          <pc:sldMk cId="1079005627" sldId="261"/>
        </pc:sldMkLst>
        <pc:spChg chg="mod">
          <ac:chgData name="spowellRN" userId="S::spowellrn_gmail.com#ext#@devupconforg2.onmicrosoft.com::e918a5fc-122e-4c8e-94d6-b21d4e59ae8d" providerId="AD" clId="Web-{1D1A7B70-4CA2-463F-88CD-8822E6D6D381}" dt="2020-05-16T19:35:05.484" v="38" actId="20577"/>
          <ac:spMkLst>
            <pc:docMk/>
            <pc:sldMk cId="1079005627" sldId="261"/>
            <ac:spMk id="2" creationId="{263BA47A-1239-48F0-A09C-C245ACEFE9E4}"/>
          </ac:spMkLst>
        </pc:spChg>
        <pc:spChg chg="mod">
          <ac:chgData name="spowellRN" userId="S::spowellrn_gmail.com#ext#@devupconforg2.onmicrosoft.com::e918a5fc-122e-4c8e-94d6-b21d4e59ae8d" providerId="AD" clId="Web-{1D1A7B70-4CA2-463F-88CD-8822E6D6D381}" dt="2020-05-16T19:38:31.612" v="460" actId="20577"/>
          <ac:spMkLst>
            <pc:docMk/>
            <pc:sldMk cId="1079005627" sldId="261"/>
            <ac:spMk id="3" creationId="{E7630517-40E7-49A1-8DF4-600EF28A62D0}"/>
          </ac:spMkLst>
        </pc:spChg>
      </pc:sldChg>
    </pc:docChg>
  </pc:docChgLst>
  <pc:docChgLst>
    <pc:chgData name="spowellRN" userId="S::spowellrn_gmail.com#ext#@devupconforg2.onmicrosoft.com::e918a5fc-122e-4c8e-94d6-b21d4e59ae8d" providerId="AD" clId="Web-{AA14D9D3-1007-4C4B-AE93-BBB0C0840A60}"/>
    <pc:docChg chg="addSld modSld addMainMaster delMainMaster">
      <pc:chgData name="spowellRN" userId="S::spowellrn_gmail.com#ext#@devupconforg2.onmicrosoft.com::e918a5fc-122e-4c8e-94d6-b21d4e59ae8d" providerId="AD" clId="Web-{AA14D9D3-1007-4C4B-AE93-BBB0C0840A60}" dt="2020-05-16T19:10:35.157" v="769" actId="20577"/>
      <pc:docMkLst>
        <pc:docMk/>
      </pc:docMkLst>
      <pc:sldChg chg="addSp modSp mod setBg modClrScheme chgLayout">
        <pc:chgData name="spowellRN" userId="S::spowellrn_gmail.com#ext#@devupconforg2.onmicrosoft.com::e918a5fc-122e-4c8e-94d6-b21d4e59ae8d" providerId="AD" clId="Web-{AA14D9D3-1007-4C4B-AE93-BBB0C0840A60}" dt="2020-05-16T19:00:34.794" v="427" actId="20577"/>
        <pc:sldMkLst>
          <pc:docMk/>
          <pc:sldMk cId="109857222" sldId="256"/>
        </pc:sldMkLst>
        <pc:spChg chg="mod ord">
          <ac:chgData name="spowellRN" userId="S::spowellrn_gmail.com#ext#@devupconforg2.onmicrosoft.com::e918a5fc-122e-4c8e-94d6-b21d4e59ae8d" providerId="AD" clId="Web-{AA14D9D3-1007-4C4B-AE93-BBB0C0840A60}" dt="2020-05-16T19:00:34.794" v="427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powellRN" userId="S::spowellrn_gmail.com#ext#@devupconforg2.onmicrosoft.com::e918a5fc-122e-4c8e-94d6-b21d4e59ae8d" providerId="AD" clId="Web-{AA14D9D3-1007-4C4B-AE93-BBB0C0840A60}" dt="2020-05-16T19:00:21.794" v="425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powellRN" userId="S::spowellrn_gmail.com#ext#@devupconforg2.onmicrosoft.com::e918a5fc-122e-4c8e-94d6-b21d4e59ae8d" providerId="AD" clId="Web-{AA14D9D3-1007-4C4B-AE93-BBB0C0840A60}" dt="2020-05-16T18:57:36.918" v="3"/>
          <ac:spMkLst>
            <pc:docMk/>
            <pc:sldMk cId="109857222" sldId="256"/>
            <ac:spMk id="9" creationId="{8F187B58-3857-4454-9C70-EFB475976F73}"/>
          </ac:spMkLst>
        </pc:spChg>
        <pc:spChg chg="add">
          <ac:chgData name="spowellRN" userId="S::spowellrn_gmail.com#ext#@devupconforg2.onmicrosoft.com::e918a5fc-122e-4c8e-94d6-b21d4e59ae8d" providerId="AD" clId="Web-{AA14D9D3-1007-4C4B-AE93-BBB0C0840A60}" dt="2020-05-16T18:57:36.918" v="3"/>
          <ac:spMkLst>
            <pc:docMk/>
            <pc:sldMk cId="109857222" sldId="256"/>
            <ac:spMk id="11" creationId="{4C5418A4-3935-49EA-B51C-5DDCBFAA3952}"/>
          </ac:spMkLst>
        </pc:spChg>
        <pc:picChg chg="add">
          <ac:chgData name="spowellRN" userId="S::spowellrn_gmail.com#ext#@devupconforg2.onmicrosoft.com::e918a5fc-122e-4c8e-94d6-b21d4e59ae8d" providerId="AD" clId="Web-{AA14D9D3-1007-4C4B-AE93-BBB0C0840A60}" dt="2020-05-16T18:57:36.918" v="3"/>
          <ac:picMkLst>
            <pc:docMk/>
            <pc:sldMk cId="109857222" sldId="256"/>
            <ac:picMk id="4" creationId="{91D894AD-2F48-481A-86CA-A4905673D3FC}"/>
          </ac:picMkLst>
        </pc:picChg>
      </pc:sldChg>
      <pc:sldChg chg="modSp new">
        <pc:chgData name="spowellRN" userId="S::spowellrn_gmail.com#ext#@devupconforg2.onmicrosoft.com::e918a5fc-122e-4c8e-94d6-b21d4e59ae8d" providerId="AD" clId="Web-{AA14D9D3-1007-4C4B-AE93-BBB0C0840A60}" dt="2020-05-16T19:09:14.875" v="700" actId="20577"/>
        <pc:sldMkLst>
          <pc:docMk/>
          <pc:sldMk cId="3040214095" sldId="257"/>
        </pc:sldMkLst>
        <pc:spChg chg="mod">
          <ac:chgData name="spowellRN" userId="S::spowellrn_gmail.com#ext#@devupconforg2.onmicrosoft.com::e918a5fc-122e-4c8e-94d6-b21d4e59ae8d" providerId="AD" clId="Web-{AA14D9D3-1007-4C4B-AE93-BBB0C0840A60}" dt="2020-05-16T19:02:27.623" v="449" actId="20577"/>
          <ac:spMkLst>
            <pc:docMk/>
            <pc:sldMk cId="3040214095" sldId="257"/>
            <ac:spMk id="2" creationId="{8A413C21-6603-458C-84BE-FF8A0A311561}"/>
          </ac:spMkLst>
        </pc:spChg>
        <pc:spChg chg="mod">
          <ac:chgData name="spowellRN" userId="S::spowellrn_gmail.com#ext#@devupconforg2.onmicrosoft.com::e918a5fc-122e-4c8e-94d6-b21d4e59ae8d" providerId="AD" clId="Web-{AA14D9D3-1007-4C4B-AE93-BBB0C0840A60}" dt="2020-05-16T19:09:14.875" v="700" actId="20577"/>
          <ac:spMkLst>
            <pc:docMk/>
            <pc:sldMk cId="3040214095" sldId="257"/>
            <ac:spMk id="3" creationId="{7A7C95A2-4D1E-4D1A-A44C-649069FF5CEB}"/>
          </ac:spMkLst>
        </pc:spChg>
      </pc:sldChg>
      <pc:sldChg chg="modSp new">
        <pc:chgData name="spowellRN" userId="S::spowellrn_gmail.com#ext#@devupconforg2.onmicrosoft.com::e918a5fc-122e-4c8e-94d6-b21d4e59ae8d" providerId="AD" clId="Web-{AA14D9D3-1007-4C4B-AE93-BBB0C0840A60}" dt="2020-05-16T19:10:35.157" v="768" actId="20577"/>
        <pc:sldMkLst>
          <pc:docMk/>
          <pc:sldMk cId="1283742385" sldId="258"/>
        </pc:sldMkLst>
        <pc:spChg chg="mod">
          <ac:chgData name="spowellRN" userId="S::spowellrn_gmail.com#ext#@devupconforg2.onmicrosoft.com::e918a5fc-122e-4c8e-94d6-b21d4e59ae8d" providerId="AD" clId="Web-{AA14D9D3-1007-4C4B-AE93-BBB0C0840A60}" dt="2020-05-16T19:09:57.954" v="707" actId="20577"/>
          <ac:spMkLst>
            <pc:docMk/>
            <pc:sldMk cId="1283742385" sldId="258"/>
            <ac:spMk id="2" creationId="{E92B5408-2E71-4587-904A-D786A4162B46}"/>
          </ac:spMkLst>
        </pc:spChg>
        <pc:spChg chg="mod">
          <ac:chgData name="spowellRN" userId="S::spowellrn_gmail.com#ext#@devupconforg2.onmicrosoft.com::e918a5fc-122e-4c8e-94d6-b21d4e59ae8d" providerId="AD" clId="Web-{AA14D9D3-1007-4C4B-AE93-BBB0C0840A60}" dt="2020-05-16T19:10:35.157" v="768" actId="20577"/>
          <ac:spMkLst>
            <pc:docMk/>
            <pc:sldMk cId="1283742385" sldId="258"/>
            <ac:spMk id="3" creationId="{6DF218B8-52FE-4127-B665-0BE446F92CC7}"/>
          </ac:spMkLst>
        </pc:spChg>
      </pc:sldChg>
      <pc:sldMasterChg chg="del delSldLayout">
        <pc:chgData name="spowellRN" userId="S::spowellrn_gmail.com#ext#@devupconforg2.onmicrosoft.com::e918a5fc-122e-4c8e-94d6-b21d4e59ae8d" providerId="AD" clId="Web-{AA14D9D3-1007-4C4B-AE93-BBB0C0840A60}" dt="2020-05-16T18:57:15.246" v="0"/>
        <pc:sldMasterMkLst>
          <pc:docMk/>
          <pc:sldMasterMk cId="2460954070" sldId="2147483660"/>
        </pc:sldMasterMkLst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powellRN" userId="S::spowellrn_gmail.com#ext#@devupconforg2.onmicrosoft.com::e918a5fc-122e-4c8e-94d6-b21d4e59ae8d" providerId="AD" clId="Web-{AA14D9D3-1007-4C4B-AE93-BBB0C0840A60}" dt="2020-05-16T18:57:15.24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powellRN" userId="S::spowellrn_gmail.com#ext#@devupconforg2.onmicrosoft.com::e918a5fc-122e-4c8e-94d6-b21d4e59ae8d" providerId="AD" clId="Web-{AA14D9D3-1007-4C4B-AE93-BBB0C0840A60}" dt="2020-05-16T18:57:19.761" v="1"/>
        <pc:sldMasterMkLst>
          <pc:docMk/>
          <pc:sldMasterMk cId="3386689611" sldId="2147483672"/>
        </pc:sldMasterMkLst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856227563" sldId="2147483673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249711888" sldId="2147483674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1711905394" sldId="2147483675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3490918001" sldId="2147483676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1237356254" sldId="2147483677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3768995892" sldId="2147483678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3597110715" sldId="2147483679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4125529344" sldId="2147483680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263072328" sldId="2147483681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4054723809" sldId="2147483682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19.761" v="1"/>
          <pc:sldLayoutMkLst>
            <pc:docMk/>
            <pc:sldMasterMk cId="3386689611" sldId="2147483672"/>
            <pc:sldLayoutMk cId="2230047496" sldId="2147483683"/>
          </pc:sldLayoutMkLst>
        </pc:sldLayoutChg>
      </pc:sldMasterChg>
      <pc:sldMasterChg chg="add del addSldLayout delSldLayout modSldLayout">
        <pc:chgData name="spowellRN" userId="S::spowellrn_gmail.com#ext#@devupconforg2.onmicrosoft.com::e918a5fc-122e-4c8e-94d6-b21d4e59ae8d" providerId="AD" clId="Web-{AA14D9D3-1007-4C4B-AE93-BBB0C0840A60}" dt="2020-05-16T18:57:25.183" v="2"/>
        <pc:sldMasterMkLst>
          <pc:docMk/>
          <pc:sldMasterMk cId="4114002975" sldId="2147483684"/>
        </pc:sldMasterMkLst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2260918701" sldId="2147483685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1025954195" sldId="2147483686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903783938" sldId="2147483687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1057048290" sldId="2147483688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782975232" sldId="2147483689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2121055621" sldId="2147483690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108539155" sldId="2147483691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3526927104" sldId="2147483692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2716558465" sldId="2147483693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120804330" sldId="2147483694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25.183" v="2"/>
          <pc:sldLayoutMkLst>
            <pc:docMk/>
            <pc:sldMasterMk cId="4114002975" sldId="2147483684"/>
            <pc:sldLayoutMk cId="1989880211" sldId="2147483695"/>
          </pc:sldLayoutMkLst>
        </pc:sldLayoutChg>
      </pc:sldMasterChg>
      <pc:sldMasterChg chg="add del addSldLayout delSldLayout modSldLayout">
        <pc:chgData name="spowellRN" userId="S::spowellrn_gmail.com#ext#@devupconforg2.onmicrosoft.com::e918a5fc-122e-4c8e-94d6-b21d4e59ae8d" providerId="AD" clId="Web-{AA14D9D3-1007-4C4B-AE93-BBB0C0840A60}" dt="2020-05-16T18:57:36.918" v="3"/>
        <pc:sldMasterMkLst>
          <pc:docMk/>
          <pc:sldMasterMk cId="3744370709" sldId="2147483696"/>
        </pc:sldMasterMkLst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3433313534" sldId="2147483697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1224244845" sldId="2147483698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16302702" sldId="2147483699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3684895761" sldId="2147483700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2536421683" sldId="2147483701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4056538839" sldId="2147483702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4230600486" sldId="2147483703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1969849163" sldId="2147483704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2246073026" sldId="2147483705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1397885554" sldId="2147483706"/>
          </pc:sldLayoutMkLst>
        </pc:sldLayoutChg>
        <pc:sldLayoutChg chg="add del mod replI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744370709" sldId="2147483696"/>
            <pc:sldLayoutMk cId="780533097" sldId="2147483707"/>
          </pc:sldLayoutMkLst>
        </pc:sldLayoutChg>
      </pc:sldMasterChg>
      <pc:sldMasterChg chg="add addSldLayout">
        <pc:chgData name="spowellRN" userId="S::spowellrn_gmail.com#ext#@devupconforg2.onmicrosoft.com::e918a5fc-122e-4c8e-94d6-b21d4e59ae8d" providerId="AD" clId="Web-{AA14D9D3-1007-4C4B-AE93-BBB0C0840A60}" dt="2020-05-16T18:57:36.918" v="3"/>
        <pc:sldMasterMkLst>
          <pc:docMk/>
          <pc:sldMasterMk cId="3692098182" sldId="2147483806"/>
        </pc:sldMasterMkLst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3614246523" sldId="2147483794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4042750773" sldId="2147483795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4106436633" sldId="2147483796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2789398965" sldId="2147483797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4102409740" sldId="2147483798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752081737" sldId="2147483799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2586725646" sldId="2147483800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2191026311" sldId="2147483801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4171846300" sldId="2147483802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2547862742" sldId="2147483803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1494529140" sldId="2147483804"/>
          </pc:sldLayoutMkLst>
        </pc:sldLayoutChg>
        <pc:sldLayoutChg chg="add">
          <pc:chgData name="spowellRN" userId="S::spowellrn_gmail.com#ext#@devupconforg2.onmicrosoft.com::e918a5fc-122e-4c8e-94d6-b21d4e59ae8d" providerId="AD" clId="Web-{AA14D9D3-1007-4C4B-AE93-BBB0C0840A60}" dt="2020-05-16T18:57:36.918" v="3"/>
          <pc:sldLayoutMkLst>
            <pc:docMk/>
            <pc:sldMasterMk cId="3692098182" sldId="2147483806"/>
            <pc:sldLayoutMk cId="1414475906" sldId="2147483805"/>
          </pc:sldLayoutMkLst>
        </pc:sldLayoutChg>
      </pc:sldMasterChg>
    </pc:docChg>
  </pc:docChgLst>
  <pc:docChgLst>
    <pc:chgData name="spowellRN" userId="S::spowellrn_gmail.com#ext#@devupconforg2.onmicrosoft.com::e918a5fc-122e-4c8e-94d6-b21d4e59ae8d" providerId="AD" clId="Web-{36FBCDDD-34B8-4006-8DCE-5742AAC0B176}"/>
    <pc:docChg chg="modSld">
      <pc:chgData name="spowellRN" userId="S::spowellrn_gmail.com#ext#@devupconforg2.onmicrosoft.com::e918a5fc-122e-4c8e-94d6-b21d4e59ae8d" providerId="AD" clId="Web-{36FBCDDD-34B8-4006-8DCE-5742AAC0B176}" dt="2020-05-16T19:56:31.020" v="413" actId="20577"/>
      <pc:docMkLst>
        <pc:docMk/>
      </pc:docMkLst>
      <pc:sldChg chg="modSp">
        <pc:chgData name="spowellRN" userId="S::spowellrn_gmail.com#ext#@devupconforg2.onmicrosoft.com::e918a5fc-122e-4c8e-94d6-b21d4e59ae8d" providerId="AD" clId="Web-{36FBCDDD-34B8-4006-8DCE-5742AAC0B176}" dt="2020-05-16T19:56:31.004" v="412" actId="20577"/>
        <pc:sldMkLst>
          <pc:docMk/>
          <pc:sldMk cId="1283742385" sldId="258"/>
        </pc:sldMkLst>
        <pc:spChg chg="mod">
          <ac:chgData name="spowellRN" userId="S::spowellrn_gmail.com#ext#@devupconforg2.onmicrosoft.com::e918a5fc-122e-4c8e-94d6-b21d4e59ae8d" providerId="AD" clId="Web-{36FBCDDD-34B8-4006-8DCE-5742AAC0B176}" dt="2020-05-16T19:56:31.004" v="412" actId="20577"/>
          <ac:spMkLst>
            <pc:docMk/>
            <pc:sldMk cId="1283742385" sldId="258"/>
            <ac:spMk id="3" creationId="{6DF218B8-52FE-4127-B665-0BE446F92CC7}"/>
          </ac:spMkLst>
        </pc:spChg>
      </pc:sldChg>
      <pc:sldChg chg="modSp">
        <pc:chgData name="spowellRN" userId="S::spowellrn_gmail.com#ext#@devupconforg2.onmicrosoft.com::e918a5fc-122e-4c8e-94d6-b21d4e59ae8d" providerId="AD" clId="Web-{36FBCDDD-34B8-4006-8DCE-5742AAC0B176}" dt="2020-05-16T19:52:03.954" v="15" actId="20577"/>
        <pc:sldMkLst>
          <pc:docMk/>
          <pc:sldMk cId="2724532564" sldId="260"/>
        </pc:sldMkLst>
        <pc:spChg chg="mod">
          <ac:chgData name="spowellRN" userId="S::spowellrn_gmail.com#ext#@devupconforg2.onmicrosoft.com::e918a5fc-122e-4c8e-94d6-b21d4e59ae8d" providerId="AD" clId="Web-{36FBCDDD-34B8-4006-8DCE-5742AAC0B176}" dt="2020-05-16T19:52:03.954" v="15" actId="20577"/>
          <ac:spMkLst>
            <pc:docMk/>
            <pc:sldMk cId="2724532564" sldId="260"/>
            <ac:spMk id="6" creationId="{E6494A7C-5E6C-4596-BEF5-25F81DED0F2E}"/>
          </ac:spMkLst>
        </pc:spChg>
      </pc:sldChg>
      <pc:sldChg chg="modSp">
        <pc:chgData name="spowellRN" userId="S::spowellrn_gmail.com#ext#@devupconforg2.onmicrosoft.com::e918a5fc-122e-4c8e-94d6-b21d4e59ae8d" providerId="AD" clId="Web-{36FBCDDD-34B8-4006-8DCE-5742AAC0B176}" dt="2020-05-16T19:55:10.832" v="353" actId="20577"/>
        <pc:sldMkLst>
          <pc:docMk/>
          <pc:sldMk cId="1079005627" sldId="261"/>
        </pc:sldMkLst>
        <pc:spChg chg="mod">
          <ac:chgData name="spowellRN" userId="S::spowellrn_gmail.com#ext#@devupconforg2.onmicrosoft.com::e918a5fc-122e-4c8e-94d6-b21d4e59ae8d" providerId="AD" clId="Web-{36FBCDDD-34B8-4006-8DCE-5742AAC0B176}" dt="2020-05-16T19:55:10.832" v="353" actId="20577"/>
          <ac:spMkLst>
            <pc:docMk/>
            <pc:sldMk cId="1079005627" sldId="261"/>
            <ac:spMk id="3" creationId="{E7630517-40E7-49A1-8DF4-600EF28A62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2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9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09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2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6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7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5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799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8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pkinsmedicine.org/news/media/releases/study_suggests_medical_errors_now_third_leading_cause_of_death_in_the_us" TargetMode="External"/><Relationship Id="rId2" Type="http://schemas.openxmlformats.org/officeDocument/2006/relationships/hyperlink" Target="https://coronavirus.jhu.edu/m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289659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894AD-2F48-481A-86CA-A4905673D3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6244" y="3758635"/>
            <a:ext cx="5363438" cy="1193228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NURSIFICATION: </a:t>
            </a:r>
            <a:br>
              <a:rPr lang="en-US" sz="4000" dirty="0"/>
            </a:br>
            <a:r>
              <a:rPr lang="en-US" sz="4000" dirty="0"/>
              <a:t>Saving COVID19 </a:t>
            </a:r>
            <a:br>
              <a:rPr lang="en-US" sz="4000" dirty="0"/>
            </a:br>
            <a:r>
              <a:rPr lang="en-US" sz="4000" dirty="0"/>
              <a:t>Lives &amp; Beyond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110" y="5165615"/>
            <a:ext cx="3957144" cy="64678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/>
              <a:t>By </a:t>
            </a:r>
            <a:r>
              <a:rPr lang="en-US" sz="2000" err="1"/>
              <a:t>steven</a:t>
            </a:r>
            <a:r>
              <a:rPr lang="en-US" sz="2000"/>
              <a:t> d. Powell,</a:t>
            </a:r>
          </a:p>
          <a:p>
            <a:r>
              <a:rPr lang="en-US" sz="2000"/>
              <a:t>MSN, BA, RN-</a:t>
            </a:r>
            <a:r>
              <a:rPr lang="en-US" sz="2000" err="1"/>
              <a:t>bC</a:t>
            </a:r>
          </a:p>
        </p:txBody>
      </p:sp>
      <p:pic>
        <p:nvPicPr>
          <p:cNvPr id="5" name="Picture 5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D044ECE9-CA94-468E-B45A-1B45CF7EA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213" y="4321204"/>
            <a:ext cx="1324879" cy="18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5408-2E71-4587-904A-D786A416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SOLO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18B8-52FE-4127-B665-0BE446F9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Inpatient Registered Nurse(Texas Medical Center-Houston)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Specialties include Spinal-Cord-Injury &amp; Medical-Surgical (ANCC Board-Certified)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Top 150 Nurses in Houston of 2019 (Houston Chronicle)</a:t>
            </a:r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2019 Master of Science in Nursing- Duke University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374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3C21-6603-458C-84BE-FF8A0A31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PREPARING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95A2-4D1E-4D1A-A44C-649069FF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Current U.S. Death Toll of </a:t>
            </a:r>
            <a:r>
              <a:rPr lang="en-US" b="1" u="sng" dirty="0">
                <a:ea typeface="+mn-lt"/>
                <a:cs typeface="+mn-lt"/>
              </a:rPr>
              <a:t>COVID19= 88,836</a:t>
            </a:r>
            <a:r>
              <a:rPr lang="en-US" dirty="0">
                <a:ea typeface="+mn-lt"/>
                <a:cs typeface="+mn-lt"/>
              </a:rPr>
              <a:t> (Johns Hopkins)</a:t>
            </a:r>
          </a:p>
          <a:p>
            <a:endParaRPr lang="en-US" dirty="0"/>
          </a:p>
          <a:p>
            <a:r>
              <a:rPr lang="en-US" dirty="0"/>
              <a:t>Johns Hopkins Study Suggests </a:t>
            </a:r>
            <a:r>
              <a:rPr lang="en-US" b="1" u="sng" dirty="0"/>
              <a:t>Medical Errors Now</a:t>
            </a:r>
            <a:br>
              <a:rPr lang="en-US" b="1" u="sng" dirty="0"/>
            </a:br>
            <a:r>
              <a:rPr lang="en-US" b="1" u="sng" dirty="0"/>
              <a:t>THIRD LEADING CAUSE OF DEATH IN THE U.S.</a:t>
            </a:r>
            <a:br>
              <a:rPr lang="en-US" b="1" u="sng" dirty="0"/>
            </a:br>
            <a:endParaRPr lang="en-US" b="1" u="sng" dirty="0"/>
          </a:p>
          <a:p>
            <a:r>
              <a:rPr lang="en-US" dirty="0">
                <a:ea typeface="+mn-lt"/>
                <a:cs typeface="+mn-lt"/>
              </a:rPr>
              <a:t>"</a:t>
            </a:r>
            <a:r>
              <a:rPr lang="en-US" b="1" u="sng" dirty="0">
                <a:ea typeface="+mn-lt"/>
                <a:cs typeface="+mn-lt"/>
              </a:rPr>
              <a:t>251,454 deaths stemmed from a medical error,</a:t>
            </a:r>
            <a:r>
              <a:rPr lang="en-US" dirty="0">
                <a:ea typeface="+mn-lt"/>
                <a:cs typeface="+mn-lt"/>
              </a:rPr>
              <a:t> [in 2013] </a:t>
            </a:r>
            <a:r>
              <a:rPr lang="en-US" b="1" u="sng" dirty="0">
                <a:ea typeface="+mn-lt"/>
                <a:cs typeface="+mn-lt"/>
              </a:rPr>
              <a:t>translates to 9.5 percent of all U.S. deaths annually</a:t>
            </a:r>
            <a:br>
              <a:rPr lang="en-US" b="1" u="sng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21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7E4DC3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565C2-9FBB-404D-B167-B93670D1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93" y="530708"/>
            <a:ext cx="5602705" cy="12800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/>
              <a:t>HOW COULD THIS POSSIBLY BE??</a:t>
            </a:r>
            <a:endParaRPr lang="en-US" dirty="0"/>
          </a:p>
        </p:txBody>
      </p:sp>
      <p:pic>
        <p:nvPicPr>
          <p:cNvPr id="4" name="Picture 4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C2503A95-E9EB-4D52-A300-EEAAC3346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63" y="619087"/>
            <a:ext cx="5794531" cy="4694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94A7C-5E6C-4596-BEF5-25F81DED0F2E}"/>
              </a:ext>
            </a:extLst>
          </p:cNvPr>
          <p:cNvSpPr txBox="1"/>
          <p:nvPr/>
        </p:nvSpPr>
        <p:spPr>
          <a:xfrm>
            <a:off x="6456088" y="1815508"/>
            <a:ext cx="509531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The July Effect: 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increase in medical errors occurring when U.S. Med school 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graduates begin 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residencies.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453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47A-1239-48F0-A09C-C245ACEF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SOLUTION? NURSIFICATION!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0517-40E7-49A1-8DF4-600EF28A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Smartphone Application via Microsoft Teams</a:t>
            </a:r>
          </a:p>
          <a:p>
            <a:r>
              <a:rPr lang="en-US" dirty="0"/>
              <a:t>Staff can use personal smartphone </a:t>
            </a:r>
            <a:br>
              <a:rPr lang="en-US" dirty="0"/>
            </a:br>
            <a:r>
              <a:rPr lang="en-US" dirty="0"/>
              <a:t>SAVES hospital cost of additional hardware.</a:t>
            </a:r>
          </a:p>
          <a:p>
            <a:r>
              <a:rPr lang="en-US" dirty="0"/>
              <a:t>Compatible across Electronic Health Record Systems (Epic, CERNER, CPRS, etc.)</a:t>
            </a:r>
          </a:p>
          <a:p>
            <a:r>
              <a:rPr lang="en-US" dirty="0" err="1"/>
              <a:t>Nursifications</a:t>
            </a:r>
            <a:r>
              <a:rPr lang="en-US" dirty="0"/>
              <a:t> only on critical values, neglected routine tasks, and stat orders in order to minimize data overload</a:t>
            </a:r>
          </a:p>
        </p:txBody>
      </p:sp>
    </p:spTree>
    <p:extLst>
      <p:ext uri="{BB962C8B-B14F-4D97-AF65-F5344CB8AC3E}">
        <p14:creationId xmlns:p14="http://schemas.microsoft.com/office/powerpoint/2010/main" val="107900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47A-1239-48F0-A09C-C245ACEF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NURSIFICATION?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0517-40E7-49A1-8DF4-600EF28A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Provider inputs stat order, assumes staff is aware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Staff is not in front of computer due to patient care, stat order is missed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Patient receives delayed treatment, resulting in poor care</a:t>
            </a:r>
          </a:p>
        </p:txBody>
      </p:sp>
    </p:spTree>
    <p:extLst>
      <p:ext uri="{BB962C8B-B14F-4D97-AF65-F5344CB8AC3E}">
        <p14:creationId xmlns:p14="http://schemas.microsoft.com/office/powerpoint/2010/main" val="15021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47A-1239-48F0-A09C-C245ACEF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NURSIFICATION?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0517-40E7-49A1-8DF4-600EF28A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Provider inputs stat order, triggering event processed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Staff immediately is made aware of stat order by phone </a:t>
            </a:r>
            <a:br>
              <a:rPr lang="en-US" dirty="0"/>
            </a:br>
            <a:r>
              <a:rPr lang="en-US" dirty="0"/>
              <a:t>Not dependent on being in front of computer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Patient receives immediate treatment, resulting in excellent care and outcomes</a:t>
            </a:r>
          </a:p>
        </p:txBody>
      </p:sp>
    </p:spTree>
    <p:extLst>
      <p:ext uri="{BB962C8B-B14F-4D97-AF65-F5344CB8AC3E}">
        <p14:creationId xmlns:p14="http://schemas.microsoft.com/office/powerpoint/2010/main" val="401780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B17B-AABD-4100-B952-255CAD7A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3607-1C0C-4341-B904-42D0267D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https://coronavirus.jhu.edu/map.html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https://www.hopkinsmedicine.org/news/media/releases/study_suggests_medical_errors_now_third_leading_cause_of_death_in_the_us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https://www.ncbi.nlm.nih.gov/pmc/articles/PMC2896592/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0105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6E8E2"/>
      </a:lt2>
      <a:accent1>
        <a:srgbClr val="7E4DC3"/>
      </a:accent1>
      <a:accent2>
        <a:srgbClr val="5151BA"/>
      </a:accent2>
      <a:accent3>
        <a:srgbClr val="4D7EC3"/>
      </a:accent3>
      <a:accent4>
        <a:srgbClr val="3B9EB1"/>
      </a:accent4>
      <a:accent5>
        <a:srgbClr val="47B499"/>
      </a:accent5>
      <a:accent6>
        <a:srgbClr val="3BB162"/>
      </a:accent6>
      <a:hlink>
        <a:srgbClr val="30928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69735E0F1C74AB6DE44E4AEF283E0" ma:contentTypeVersion="12" ma:contentTypeDescription="Create a new document." ma:contentTypeScope="" ma:versionID="ac6123f928cf1c47568d38e9349e77a6">
  <xsd:schema xmlns:xsd="http://www.w3.org/2001/XMLSchema" xmlns:xs="http://www.w3.org/2001/XMLSchema" xmlns:p="http://schemas.microsoft.com/office/2006/metadata/properties" xmlns:ns2="e24a63f3-eb78-4c02-b427-e40ea3e01532" xmlns:ns3="c559991b-f02c-4c14-9d90-11006b84b263" targetNamespace="http://schemas.microsoft.com/office/2006/metadata/properties" ma:root="true" ma:fieldsID="36cec160b7d6c9e1afd0a50828794281" ns2:_="" ns3:_="">
    <xsd:import namespace="e24a63f3-eb78-4c02-b427-e40ea3e01532"/>
    <xsd:import namespace="c559991b-f02c-4c14-9d90-11006b84b2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a63f3-eb78-4c02-b427-e40ea3e01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9991b-f02c-4c14-9d90-11006b84b2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712767-0470-4FA6-B881-021E0B8E8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a63f3-eb78-4c02-b427-e40ea3e01532"/>
    <ds:schemaRef ds:uri="c559991b-f02c-4c14-9d90-11006b84b2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05D232-89AE-476E-B8F5-8C4619B7F3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E413D2-6533-41FE-8A0F-E4E7F5CE5E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Elephant</vt:lpstr>
      <vt:lpstr>BrushVTI</vt:lpstr>
      <vt:lpstr>NURSIFICATION:  Saving COVID19  Lives &amp; Beyond</vt:lpstr>
      <vt:lpstr>KNOW THE SOLO EFFORT</vt:lpstr>
      <vt:lpstr>BACKGROUND: PREPARING FOR FUTURE</vt:lpstr>
      <vt:lpstr>HOW COULD THIS POSSIBLY BE??</vt:lpstr>
      <vt:lpstr>THE SOLUTION? NURSIFICATION!</vt:lpstr>
      <vt:lpstr>BEFORE NURSIFICATION?</vt:lpstr>
      <vt:lpstr>AFTER NURSIFICATION?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Jeffrey Fattic</cp:lastModifiedBy>
  <cp:revision>255</cp:revision>
  <dcterms:created xsi:type="dcterms:W3CDTF">2020-05-16T18:55:44Z</dcterms:created>
  <dcterms:modified xsi:type="dcterms:W3CDTF">2020-05-19T21:37:51Z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0x01010041069735E0F1C74AB6DE44E4AEF283E0</vt:lpwstr>
  </property>
</Properties>
</file>