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20"/>
  </p:notesMasterIdLst>
  <p:sldIdLst>
    <p:sldId id="277" r:id="rId5"/>
    <p:sldId id="279" r:id="rId6"/>
    <p:sldId id="274" r:id="rId7"/>
    <p:sldId id="281" r:id="rId8"/>
    <p:sldId id="275" r:id="rId9"/>
    <p:sldId id="276" r:id="rId10"/>
    <p:sldId id="271" r:id="rId11"/>
    <p:sldId id="284" r:id="rId12"/>
    <p:sldId id="285" r:id="rId13"/>
    <p:sldId id="286" r:id="rId14"/>
    <p:sldId id="287" r:id="rId15"/>
    <p:sldId id="288" r:id="rId16"/>
    <p:sldId id="289" r:id="rId17"/>
    <p:sldId id="273" r:id="rId18"/>
    <p:sldId id="28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anna Maw" initials="JM" lastIdx="2" clrIdx="0">
    <p:extLst>
      <p:ext uri="{19B8F6BF-5375-455C-9EA6-DF929625EA0E}">
        <p15:presenceInfo xmlns:p15="http://schemas.microsoft.com/office/powerpoint/2012/main" userId="S::jmaw@wgu.edu::3ab7bceb-2103-4925-9df3-e9a459897b8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F8D6D0-F591-4371-9243-90631C8F16A6}" v="111" dt="2020-05-17T11:31:33.311"/>
    <p1510:client id="{07524655-98FA-48D8-8D77-DCAB480EE955}" v="1364" dt="2020-05-16T19:56:41.597"/>
    <p1510:client id="{0944F4BD-A3E0-4072-AEB4-51F70AC0C718}" v="158" dt="2020-05-17T13:52:18.899"/>
    <p1510:client id="{0A3BA931-07D5-4029-A7D4-8E131E12FB09}" v="110" dt="2020-05-17T10:56:21.850"/>
    <p1510:client id="{0B694571-B2AD-44FB-B7DF-88261F89A491}" v="11" dt="2020-05-16T19:57:44.028"/>
    <p1510:client id="{18A4A462-BDD9-4118-ADF6-D19FE0BC54B5}" v="17" dt="2020-05-16T20:14:10.546"/>
    <p1510:client id="{192549C8-3178-4C49-8013-7D8A422A46ED}" v="1" dt="2020-05-16T20:39:45.708"/>
    <p1510:client id="{1CF80825-5DA7-4DF2-B28E-512D6AE70AF9}" v="5" dt="2020-05-17T09:45:53.218"/>
    <p1510:client id="{20D72264-202E-42B3-8ECF-4CFA8CD07B0C}" v="95" dt="2020-05-17T10:57:44.604"/>
    <p1510:client id="{2479D65D-96C8-469A-8C37-3166FDA1CFB0}" v="52" dt="2020-05-16T18:57:27.050"/>
    <p1510:client id="{2AB08CCE-3844-41D7-93C1-790EC7FB204F}" v="176" dt="2020-05-16T21:20:31.863"/>
    <p1510:client id="{3126B9FB-91C5-4663-AC8D-F4077E76A04D}" v="4" dt="2020-05-16T19:23:24.193"/>
    <p1510:client id="{34C2FF43-9931-4125-84C5-092298CD3F04}" v="44" dt="2020-05-17T10:58:51.311"/>
    <p1510:client id="{356C2074-BBA6-4F68-BC4C-3BB62F550A26}" v="47" dt="2020-05-17T11:10:56.685"/>
    <p1510:client id="{35748834-084F-473D-AE31-1DC10F002BC9}" v="2" dt="2020-05-16T18:40:45.568"/>
    <p1510:client id="{4FA1A3F8-B097-46D9-A18B-59FFB168CDDF}" v="7" dt="2020-05-17T11:11:54.125"/>
    <p1510:client id="{5100849F-7040-4DCC-AADE-F5BE5D3B2B4C}" v="38" dt="2020-05-16T20:43:40.295"/>
    <p1510:client id="{515209E4-0103-44CE-93F6-4E944491B9CD}" v="4" dt="2020-05-17T00:06:59.880"/>
    <p1510:client id="{52D2B4C8-D798-4D65-8038-57872DB1C804}" v="177" dt="2020-05-17T00:02:57.143"/>
    <p1510:client id="{53F1BD58-C1CE-4E6D-9102-F480CAED094B}" v="2" dt="2020-05-17T11:02:09.717"/>
    <p1510:client id="{5BB8367C-627F-4691-BA78-2BF6D10E6CAE}" v="87" dt="2020-05-17T10:16:46.837"/>
    <p1510:client id="{5BC1F749-0922-4A74-80CB-C0F7661C4A72}" v="133" dt="2020-05-16T21:14:48.147"/>
    <p1510:client id="{5DCCAB2B-C177-4B11-ADB7-83557E3F6FB6}" v="821" dt="2020-05-16T20:32:02.820"/>
    <p1510:client id="{5E79531C-755B-4D5C-838C-ABA16166D262}" v="5" dt="2020-05-16T19:27:58.139"/>
    <p1510:client id="{63ECC233-5D50-4EC4-A3F1-2A7D90F1B891}" v="530" dt="2020-05-16T20:07:51.258"/>
    <p1510:client id="{721695EE-7E8E-48F7-A56A-E7BD354FA7A4}" v="84" dt="2020-05-17T13:48:37.487"/>
    <p1510:client id="{78AD147E-0282-4851-A279-38B36E64ADF5}" v="214" dt="2020-05-17T10:20:11.155"/>
    <p1510:client id="{8D39EC7C-D1A5-409A-A60C-AF4848ED14E0}" v="321" dt="2020-05-17T10:02:12.794"/>
    <p1510:client id="{8FA0D887-1A92-40EE-9633-14100E919EC6}" v="20" dt="2020-05-17T11:19:01.662"/>
    <p1510:client id="{947E8844-F872-4D2F-8EC4-A0841FAC5B0D}" v="3" dt="2020-05-17T11:58:00.626"/>
    <p1510:client id="{94C6470C-3046-4244-B3B8-1D27535469DC}" v="1" dt="2020-05-17T11:33:42.925"/>
    <p1510:client id="{956D661B-7263-4B9C-8510-767E23F65ACA}" v="57" dt="2020-05-16T18:59:55.235"/>
    <p1510:client id="{9B1E0BEF-A707-4E56-9698-C335B81F06B7}" v="27" dt="2020-05-17T13:53:20.181"/>
    <p1510:client id="{A7F6D0B7-30D9-43EE-B78B-03CA983AE64D}" v="63" dt="2020-05-16T20:16:28.879"/>
    <p1510:client id="{ACC5D2DB-AEBA-480D-A6C3-1993E8D95BD3}" v="14" dt="2020-05-17T11:06:11.918"/>
    <p1510:client id="{AF56AC3C-47B0-4757-9F1C-8299F40D2394}" v="35" dt="2020-05-17T13:46:26.732"/>
    <p1510:client id="{B9FE70E1-6925-E948-AB41-B2EFD30142D9}" v="385" dt="2020-05-16T21:28:41.065"/>
    <p1510:client id="{BD0354BB-E9D0-4940-A5F7-4C56F2B2E053}" v="4" dt="2020-05-17T11:01:09.954"/>
    <p1510:client id="{BD510F36-AF54-420E-A157-1E960413D965}" v="29" dt="2020-05-17T14:58:58.789"/>
    <p1510:client id="{BF9FFD3C-46C8-46FC-AABB-98289012237E}" v="12" dt="2020-05-17T10:43:07.139"/>
    <p1510:client id="{C22CC940-0EEF-4382-B577-DE6599307E6D}" v="19" dt="2020-05-16T20:43:42.713"/>
    <p1510:client id="{C5FA93E3-6172-4E6D-BC2F-00362FD64AB5}" v="17" dt="2020-05-16T22:30:26.061"/>
    <p1510:client id="{C836EBAF-655A-4BB2-878B-DF60F5CED05A}" v="1" dt="2020-05-17T15:02:06.565"/>
    <p1510:client id="{CEC977BC-EF17-4171-965E-0900498E2543}" v="261" dt="2020-05-17T10:12:50.555"/>
    <p1510:client id="{D0416ADC-16DA-4F56-8978-94F72425FDD5}" v="7" dt="2020-05-16T18:46:10.156"/>
    <p1510:client id="{E181CAEB-90B6-4C47-82F2-3FBF1A5CFDE7}" v="52" dt="2020-05-16T19:50:28.847"/>
    <p1510:client id="{EFB81C65-8F25-4968-ABCB-C9D4FF53AECE}" v="84" dt="2020-05-16T18:54:42.937"/>
    <p1510:client id="{FA1E57DC-7B00-4A6A-898B-F74477914E44}" v="13" dt="2020-05-16T20:40:56.508"/>
    <p1510:client id="{FB764A2E-3F8D-4C5E-91FD-2DC821838033}" v="56" dt="2020-05-17T14:20:45.9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gang.chan" userId="S::megang.chan_gmail.com#ext#@devupconforg2.onmicrosoft.com::a36766f5-e915-4815-bb89-279a27894fec" providerId="AD" clId="Web-{AF56AC3C-47B0-4757-9F1C-8299F40D2394}"/>
    <pc:docChg chg="addSld delSld modSld">
      <pc:chgData name="megang.chan" userId="S::megang.chan_gmail.com#ext#@devupconforg2.onmicrosoft.com::a36766f5-e915-4815-bb89-279a27894fec" providerId="AD" clId="Web-{AF56AC3C-47B0-4757-9F1C-8299F40D2394}" dt="2020-05-17T13:46:26.732" v="34"/>
      <pc:docMkLst>
        <pc:docMk/>
      </pc:docMkLst>
      <pc:sldChg chg="modSp">
        <pc:chgData name="megang.chan" userId="S::megang.chan_gmail.com#ext#@devupconforg2.onmicrosoft.com::a36766f5-e915-4815-bb89-279a27894fec" providerId="AD" clId="Web-{AF56AC3C-47B0-4757-9F1C-8299F40D2394}" dt="2020-05-17T13:43:53.069" v="1" actId="14100"/>
        <pc:sldMkLst>
          <pc:docMk/>
          <pc:sldMk cId="11436417" sldId="273"/>
        </pc:sldMkLst>
        <pc:spChg chg="mod">
          <ac:chgData name="megang.chan" userId="S::megang.chan_gmail.com#ext#@devupconforg2.onmicrosoft.com::a36766f5-e915-4815-bb89-279a27894fec" providerId="AD" clId="Web-{AF56AC3C-47B0-4757-9F1C-8299F40D2394}" dt="2020-05-17T13:43:53.069" v="1" actId="14100"/>
          <ac:spMkLst>
            <pc:docMk/>
            <pc:sldMk cId="11436417" sldId="273"/>
            <ac:spMk id="3" creationId="{1BE8E3BC-E828-4CCD-8A59-53E6C76575C2}"/>
          </ac:spMkLst>
        </pc:spChg>
      </pc:sldChg>
      <pc:sldChg chg="new del">
        <pc:chgData name="megang.chan" userId="S::megang.chan_gmail.com#ext#@devupconforg2.onmicrosoft.com::a36766f5-e915-4815-bb89-279a27894fec" providerId="AD" clId="Web-{AF56AC3C-47B0-4757-9F1C-8299F40D2394}" dt="2020-05-17T13:46:26.732" v="34"/>
        <pc:sldMkLst>
          <pc:docMk/>
          <pc:sldMk cId="1775339693" sldId="282"/>
        </pc:sldMkLst>
      </pc:sldChg>
      <pc:sldChg chg="addSp delSp modSp add mod replId setBg">
        <pc:chgData name="megang.chan" userId="S::megang.chan_gmail.com#ext#@devupconforg2.onmicrosoft.com::a36766f5-e915-4815-bb89-279a27894fec" providerId="AD" clId="Web-{AF56AC3C-47B0-4757-9F1C-8299F40D2394}" dt="2020-05-17T13:46:20.950" v="33"/>
        <pc:sldMkLst>
          <pc:docMk/>
          <pc:sldMk cId="608127318" sldId="283"/>
        </pc:sldMkLst>
        <pc:spChg chg="mod">
          <ac:chgData name="megang.chan" userId="S::megang.chan_gmail.com#ext#@devupconforg2.onmicrosoft.com::a36766f5-e915-4815-bb89-279a27894fec" providerId="AD" clId="Web-{AF56AC3C-47B0-4757-9F1C-8299F40D2394}" dt="2020-05-17T13:46:20.950" v="33"/>
          <ac:spMkLst>
            <pc:docMk/>
            <pc:sldMk cId="608127318" sldId="283"/>
            <ac:spMk id="2" creationId="{83810D77-0DF1-410D-AE1C-851A8B2B1CA1}"/>
          </ac:spMkLst>
        </pc:spChg>
        <pc:spChg chg="del mod">
          <ac:chgData name="megang.chan" userId="S::megang.chan_gmail.com#ext#@devupconforg2.onmicrosoft.com::a36766f5-e915-4815-bb89-279a27894fec" providerId="AD" clId="Web-{AF56AC3C-47B0-4757-9F1C-8299F40D2394}" dt="2020-05-17T13:44:43.415" v="20"/>
          <ac:spMkLst>
            <pc:docMk/>
            <pc:sldMk cId="608127318" sldId="283"/>
            <ac:spMk id="3" creationId="{1BE8E3BC-E828-4CCD-8A59-53E6C76575C2}"/>
          </ac:spMkLst>
        </pc:spChg>
        <pc:spChg chg="ord">
          <ac:chgData name="megang.chan" userId="S::megang.chan_gmail.com#ext#@devupconforg2.onmicrosoft.com::a36766f5-e915-4815-bb89-279a27894fec" providerId="AD" clId="Web-{AF56AC3C-47B0-4757-9F1C-8299F40D2394}" dt="2020-05-17T13:46:00.106" v="30"/>
          <ac:spMkLst>
            <pc:docMk/>
            <pc:sldMk cId="608127318" sldId="283"/>
            <ac:spMk id="5" creationId="{A86B312A-B5B1-4D26-BD26-10ACD1444E82}"/>
          </ac:spMkLst>
        </pc:spChg>
        <pc:spChg chg="add del mod">
          <ac:chgData name="megang.chan" userId="S::megang.chan_gmail.com#ext#@devupconforg2.onmicrosoft.com::a36766f5-e915-4815-bb89-279a27894fec" providerId="AD" clId="Web-{AF56AC3C-47B0-4757-9F1C-8299F40D2394}" dt="2020-05-17T13:44:48.384" v="21"/>
          <ac:spMkLst>
            <pc:docMk/>
            <pc:sldMk cId="608127318" sldId="283"/>
            <ac:spMk id="7" creationId="{A2A77249-FDE9-4A32-9729-3E4C78B3846E}"/>
          </ac:spMkLst>
        </pc:spChg>
        <pc:spChg chg="del">
          <ac:chgData name="megang.chan" userId="S::megang.chan_gmail.com#ext#@devupconforg2.onmicrosoft.com::a36766f5-e915-4815-bb89-279a27894fec" providerId="AD" clId="Web-{AF56AC3C-47B0-4757-9F1C-8299F40D2394}" dt="2020-05-17T13:46:00.106" v="30"/>
          <ac:spMkLst>
            <pc:docMk/>
            <pc:sldMk cId="608127318" sldId="283"/>
            <ac:spMk id="11" creationId="{D7A453D2-15D8-4403-815F-291FA16340D9}"/>
          </ac:spMkLst>
        </pc:spChg>
        <pc:spChg chg="del">
          <ac:chgData name="megang.chan" userId="S::megang.chan_gmail.com#ext#@devupconforg2.onmicrosoft.com::a36766f5-e915-4815-bb89-279a27894fec" providerId="AD" clId="Web-{AF56AC3C-47B0-4757-9F1C-8299F40D2394}" dt="2020-05-17T13:46:00.106" v="30"/>
          <ac:spMkLst>
            <pc:docMk/>
            <pc:sldMk cId="608127318" sldId="283"/>
            <ac:spMk id="13" creationId="{8161EA6B-09CA-445B-AB0D-8DF76FA92DEF}"/>
          </ac:spMkLst>
        </pc:spChg>
        <pc:spChg chg="del">
          <ac:chgData name="megang.chan" userId="S::megang.chan_gmail.com#ext#@devupconforg2.onmicrosoft.com::a36766f5-e915-4815-bb89-279a27894fec" providerId="AD" clId="Web-{AF56AC3C-47B0-4757-9F1C-8299F40D2394}" dt="2020-05-17T13:46:00.106" v="30"/>
          <ac:spMkLst>
            <pc:docMk/>
            <pc:sldMk cId="608127318" sldId="283"/>
            <ac:spMk id="29" creationId="{B8114C98-A349-4111-A123-E8EAB86ABE30}"/>
          </ac:spMkLst>
        </pc:spChg>
        <pc:spChg chg="del">
          <ac:chgData name="megang.chan" userId="S::megang.chan_gmail.com#ext#@devupconforg2.onmicrosoft.com::a36766f5-e915-4815-bb89-279a27894fec" providerId="AD" clId="Web-{AF56AC3C-47B0-4757-9F1C-8299F40D2394}" dt="2020-05-17T13:46:00.106" v="30"/>
          <ac:spMkLst>
            <pc:docMk/>
            <pc:sldMk cId="608127318" sldId="283"/>
            <ac:spMk id="43" creationId="{E2D3D3F2-ABBB-4453-B1C5-1BEBF7E4DD56}"/>
          </ac:spMkLst>
        </pc:spChg>
        <pc:spChg chg="add del">
          <ac:chgData name="megang.chan" userId="S::megang.chan_gmail.com#ext#@devupconforg2.onmicrosoft.com::a36766f5-e915-4815-bb89-279a27894fec" providerId="AD" clId="Web-{AF56AC3C-47B0-4757-9F1C-8299F40D2394}" dt="2020-05-17T13:46:20.950" v="33"/>
          <ac:spMkLst>
            <pc:docMk/>
            <pc:sldMk cId="608127318" sldId="283"/>
            <ac:spMk id="49" creationId="{A4AC5506-6312-4701-8D3C-40187889A947}"/>
          </ac:spMkLst>
        </pc:spChg>
        <pc:spChg chg="add">
          <ac:chgData name="megang.chan" userId="S::megang.chan_gmail.com#ext#@devupconforg2.onmicrosoft.com::a36766f5-e915-4815-bb89-279a27894fec" providerId="AD" clId="Web-{AF56AC3C-47B0-4757-9F1C-8299F40D2394}" dt="2020-05-17T13:46:20.950" v="33"/>
          <ac:spMkLst>
            <pc:docMk/>
            <pc:sldMk cId="608127318" sldId="283"/>
            <ac:spMk id="54" creationId="{6753252F-4873-4F63-801D-CC719279A7D5}"/>
          </ac:spMkLst>
        </pc:spChg>
        <pc:spChg chg="add">
          <ac:chgData name="megang.chan" userId="S::megang.chan_gmail.com#ext#@devupconforg2.onmicrosoft.com::a36766f5-e915-4815-bb89-279a27894fec" providerId="AD" clId="Web-{AF56AC3C-47B0-4757-9F1C-8299F40D2394}" dt="2020-05-17T13:46:20.950" v="33"/>
          <ac:spMkLst>
            <pc:docMk/>
            <pc:sldMk cId="608127318" sldId="283"/>
            <ac:spMk id="56" creationId="{047C8CCB-F95D-4249-92DD-651249D3535A}"/>
          </ac:spMkLst>
        </pc:spChg>
        <pc:grpChg chg="del">
          <ac:chgData name="megang.chan" userId="S::megang.chan_gmail.com#ext#@devupconforg2.onmicrosoft.com::a36766f5-e915-4815-bb89-279a27894fec" providerId="AD" clId="Web-{AF56AC3C-47B0-4757-9F1C-8299F40D2394}" dt="2020-05-17T13:46:00.106" v="30"/>
          <ac:grpSpMkLst>
            <pc:docMk/>
            <pc:sldMk cId="608127318" sldId="283"/>
            <ac:grpSpMk id="21" creationId="{1EA1DAFF-CECA-492F-BFA1-22C64956B8D9}"/>
          </ac:grpSpMkLst>
        </pc:grpChg>
        <pc:grpChg chg="del">
          <ac:chgData name="megang.chan" userId="S::megang.chan_gmail.com#ext#@devupconforg2.onmicrosoft.com::a36766f5-e915-4815-bb89-279a27894fec" providerId="AD" clId="Web-{AF56AC3C-47B0-4757-9F1C-8299F40D2394}" dt="2020-05-17T13:46:00.106" v="30"/>
          <ac:grpSpMkLst>
            <pc:docMk/>
            <pc:sldMk cId="608127318" sldId="283"/>
            <ac:grpSpMk id="35" creationId="{670FB431-AE18-414D-92F4-1D12D1991152}"/>
          </ac:grpSpMkLst>
        </pc:grpChg>
        <pc:grpChg chg="del">
          <ac:chgData name="megang.chan" userId="S::megang.chan_gmail.com#ext#@devupconforg2.onmicrosoft.com::a36766f5-e915-4815-bb89-279a27894fec" providerId="AD" clId="Web-{AF56AC3C-47B0-4757-9F1C-8299F40D2394}" dt="2020-05-17T13:46:00.106" v="30"/>
          <ac:grpSpMkLst>
            <pc:docMk/>
            <pc:sldMk cId="608127318" sldId="283"/>
            <ac:grpSpMk id="37" creationId="{AF19A774-30A5-488B-9BAF-629C6440294E}"/>
          </ac:grpSpMkLst>
        </pc:grpChg>
        <pc:grpChg chg="del">
          <ac:chgData name="megang.chan" userId="S::megang.chan_gmail.com#ext#@devupconforg2.onmicrosoft.com::a36766f5-e915-4815-bb89-279a27894fec" providerId="AD" clId="Web-{AF56AC3C-47B0-4757-9F1C-8299F40D2394}" dt="2020-05-17T13:46:00.106" v="30"/>
          <ac:grpSpMkLst>
            <pc:docMk/>
            <pc:sldMk cId="608127318" sldId="283"/>
            <ac:grpSpMk id="44" creationId="{8214E4A5-A0D2-42C4-8D14-D2A7E495F041}"/>
          </ac:grpSpMkLst>
        </pc:grpChg>
        <pc:picChg chg="del">
          <ac:chgData name="megang.chan" userId="S::megang.chan_gmail.com#ext#@devupconforg2.onmicrosoft.com::a36766f5-e915-4815-bb89-279a27894fec" providerId="AD" clId="Web-{AF56AC3C-47B0-4757-9F1C-8299F40D2394}" dt="2020-05-17T13:45:49.293" v="29"/>
          <ac:picMkLst>
            <pc:docMk/>
            <pc:sldMk cId="608127318" sldId="283"/>
            <ac:picMk id="4" creationId="{053B2822-325E-4448-BCAB-9308DEF5CCC5}"/>
          </ac:picMkLst>
        </pc:picChg>
        <pc:picChg chg="add mod">
          <ac:chgData name="megang.chan" userId="S::megang.chan_gmail.com#ext#@devupconforg2.onmicrosoft.com::a36766f5-e915-4815-bb89-279a27894fec" providerId="AD" clId="Web-{AF56AC3C-47B0-4757-9F1C-8299F40D2394}" dt="2020-05-17T13:46:20.950" v="33"/>
          <ac:picMkLst>
            <pc:docMk/>
            <pc:sldMk cId="608127318" sldId="283"/>
            <ac:picMk id="8" creationId="{6CE14EA8-9BFD-4DEB-98A9-ED8642BF72CE}"/>
          </ac:picMkLst>
        </pc:picChg>
      </pc:sldChg>
    </pc:docChg>
  </pc:docChgLst>
  <pc:docChgLst>
    <pc:chgData name="sacharshruti" userId="S::sacharshruti_gmail.com#ext#@devupconforg2.onmicrosoft.com::31081bbb-1497-4d37-a9da-b4255e1adea7" providerId="AD" clId="Web-{FB764A2E-3F8D-4C5E-91FD-2DC821838033}"/>
    <pc:docChg chg="modSld sldOrd">
      <pc:chgData name="sacharshruti" userId="S::sacharshruti_gmail.com#ext#@devupconforg2.onmicrosoft.com::31081bbb-1497-4d37-a9da-b4255e1adea7" providerId="AD" clId="Web-{FB764A2E-3F8D-4C5E-91FD-2DC821838033}" dt="2020-05-17T14:20:43.605" v="54" actId="20577"/>
      <pc:docMkLst>
        <pc:docMk/>
      </pc:docMkLst>
      <pc:sldChg chg="ord">
        <pc:chgData name="sacharshruti" userId="S::sacharshruti_gmail.com#ext#@devupconforg2.onmicrosoft.com::31081bbb-1497-4d37-a9da-b4255e1adea7" providerId="AD" clId="Web-{FB764A2E-3F8D-4C5E-91FD-2DC821838033}" dt="2020-05-17T14:16:14.505" v="0"/>
        <pc:sldMkLst>
          <pc:docMk/>
          <pc:sldMk cId="1385229364" sldId="267"/>
        </pc:sldMkLst>
      </pc:sldChg>
      <pc:sldChg chg="modSp">
        <pc:chgData name="sacharshruti" userId="S::sacharshruti_gmail.com#ext#@devupconforg2.onmicrosoft.com::31081bbb-1497-4d37-a9da-b4255e1adea7" providerId="AD" clId="Web-{FB764A2E-3F8D-4C5E-91FD-2DC821838033}" dt="2020-05-17T14:20:43.605" v="53" actId="20577"/>
        <pc:sldMkLst>
          <pc:docMk/>
          <pc:sldMk cId="2586192995" sldId="275"/>
        </pc:sldMkLst>
        <pc:spChg chg="mod">
          <ac:chgData name="sacharshruti" userId="S::sacharshruti_gmail.com#ext#@devupconforg2.onmicrosoft.com::31081bbb-1497-4d37-a9da-b4255e1adea7" providerId="AD" clId="Web-{FB764A2E-3F8D-4C5E-91FD-2DC821838033}" dt="2020-05-17T14:20:43.605" v="53" actId="20577"/>
          <ac:spMkLst>
            <pc:docMk/>
            <pc:sldMk cId="2586192995" sldId="275"/>
            <ac:spMk id="3" creationId="{1BE8E3BC-E828-4CCD-8A59-53E6C76575C2}"/>
          </ac:spMkLst>
        </pc:spChg>
      </pc:sldChg>
      <pc:sldChg chg="modSp">
        <pc:chgData name="sacharshruti" userId="S::sacharshruti_gmail.com#ext#@devupconforg2.onmicrosoft.com::31081bbb-1497-4d37-a9da-b4255e1adea7" providerId="AD" clId="Web-{FB764A2E-3F8D-4C5E-91FD-2DC821838033}" dt="2020-05-17T14:20:07.182" v="41" actId="20577"/>
        <pc:sldMkLst>
          <pc:docMk/>
          <pc:sldMk cId="4191897979" sldId="281"/>
        </pc:sldMkLst>
        <pc:spChg chg="mod">
          <ac:chgData name="sacharshruti" userId="S::sacharshruti_gmail.com#ext#@devupconforg2.onmicrosoft.com::31081bbb-1497-4d37-a9da-b4255e1adea7" providerId="AD" clId="Web-{FB764A2E-3F8D-4C5E-91FD-2DC821838033}" dt="2020-05-17T14:20:07.182" v="41" actId="20577"/>
          <ac:spMkLst>
            <pc:docMk/>
            <pc:sldMk cId="4191897979" sldId="281"/>
            <ac:spMk id="3" creationId="{1BE8E3BC-E828-4CCD-8A59-53E6C76575C2}"/>
          </ac:spMkLst>
        </pc:spChg>
      </pc:sldChg>
    </pc:docChg>
  </pc:docChgLst>
  <pc:docChgLst>
    <pc:chgData name="sacharshruti" userId="S::sacharshruti_gmail.com#ext#@devupconforg2.onmicrosoft.com::31081bbb-1497-4d37-a9da-b4255e1adea7" providerId="AD" clId="Web-{63ECC233-5D50-4EC4-A3F1-2A7D90F1B891}"/>
    <pc:docChg chg="addSld delSld modSld sldOrd">
      <pc:chgData name="sacharshruti" userId="S::sacharshruti_gmail.com#ext#@devupconforg2.onmicrosoft.com::31081bbb-1497-4d37-a9da-b4255e1adea7" providerId="AD" clId="Web-{63ECC233-5D50-4EC4-A3F1-2A7D90F1B891}" dt="2020-05-16T20:07:51.258" v="520" actId="20577"/>
      <pc:docMkLst>
        <pc:docMk/>
      </pc:docMkLst>
      <pc:sldChg chg="modSp">
        <pc:chgData name="sacharshruti" userId="S::sacharshruti_gmail.com#ext#@devupconforg2.onmicrosoft.com::31081bbb-1497-4d37-a9da-b4255e1adea7" providerId="AD" clId="Web-{63ECC233-5D50-4EC4-A3F1-2A7D90F1B891}" dt="2020-05-16T20:07:51.258" v="519" actId="20577"/>
        <pc:sldMkLst>
          <pc:docMk/>
          <pc:sldMk cId="4124511528" sldId="261"/>
        </pc:sldMkLst>
        <pc:spChg chg="mod">
          <ac:chgData name="sacharshruti" userId="S::sacharshruti_gmail.com#ext#@devupconforg2.onmicrosoft.com::31081bbb-1497-4d37-a9da-b4255e1adea7" providerId="AD" clId="Web-{63ECC233-5D50-4EC4-A3F1-2A7D90F1B891}" dt="2020-05-16T20:07:51.258" v="519" actId="20577"/>
          <ac:spMkLst>
            <pc:docMk/>
            <pc:sldMk cId="4124511528" sldId="261"/>
            <ac:spMk id="3" creationId="{7006842D-6247-41EF-9154-9EC53BDAB43D}"/>
          </ac:spMkLst>
        </pc:spChg>
      </pc:sldChg>
      <pc:sldChg chg="del">
        <pc:chgData name="sacharshruti" userId="S::sacharshruti_gmail.com#ext#@devupconforg2.onmicrosoft.com::31081bbb-1497-4d37-a9da-b4255e1adea7" providerId="AD" clId="Web-{63ECC233-5D50-4EC4-A3F1-2A7D90F1B891}" dt="2020-05-16T20:04:32.570" v="391"/>
        <pc:sldMkLst>
          <pc:docMk/>
          <pc:sldMk cId="4181157139" sldId="262"/>
        </pc:sldMkLst>
      </pc:sldChg>
      <pc:sldChg chg="ord">
        <pc:chgData name="sacharshruti" userId="S::sacharshruti_gmail.com#ext#@devupconforg2.onmicrosoft.com::31081bbb-1497-4d37-a9da-b4255e1adea7" providerId="AD" clId="Web-{63ECC233-5D50-4EC4-A3F1-2A7D90F1B891}" dt="2020-05-16T20:03:27.648" v="370"/>
        <pc:sldMkLst>
          <pc:docMk/>
          <pc:sldMk cId="1385229364" sldId="267"/>
        </pc:sldMkLst>
      </pc:sldChg>
      <pc:sldChg chg="modSp ord">
        <pc:chgData name="sacharshruti" userId="S::sacharshruti_gmail.com#ext#@devupconforg2.onmicrosoft.com::31081bbb-1497-4d37-a9da-b4255e1adea7" providerId="AD" clId="Web-{63ECC233-5D50-4EC4-A3F1-2A7D90F1B891}" dt="2020-05-16T20:07:36.195" v="516" actId="14100"/>
        <pc:sldMkLst>
          <pc:docMk/>
          <pc:sldMk cId="2379628699" sldId="268"/>
        </pc:sldMkLst>
        <pc:spChg chg="mod">
          <ac:chgData name="sacharshruti" userId="S::sacharshruti_gmail.com#ext#@devupconforg2.onmicrosoft.com::31081bbb-1497-4d37-a9da-b4255e1adea7" providerId="AD" clId="Web-{63ECC233-5D50-4EC4-A3F1-2A7D90F1B891}" dt="2020-05-16T20:04:08.554" v="388" actId="20577"/>
          <ac:spMkLst>
            <pc:docMk/>
            <pc:sldMk cId="2379628699" sldId="268"/>
            <ac:spMk id="2" creationId="{83810D77-0DF1-410D-AE1C-851A8B2B1CA1}"/>
          </ac:spMkLst>
        </pc:spChg>
        <pc:spChg chg="mod">
          <ac:chgData name="sacharshruti" userId="S::sacharshruti_gmail.com#ext#@devupconforg2.onmicrosoft.com::31081bbb-1497-4d37-a9da-b4255e1adea7" providerId="AD" clId="Web-{63ECC233-5D50-4EC4-A3F1-2A7D90F1B891}" dt="2020-05-16T20:07:36.195" v="516" actId="14100"/>
          <ac:spMkLst>
            <pc:docMk/>
            <pc:sldMk cId="2379628699" sldId="268"/>
            <ac:spMk id="3" creationId="{1BE8E3BC-E828-4CCD-8A59-53E6C76575C2}"/>
          </ac:spMkLst>
        </pc:spChg>
        <pc:spChg chg="mod">
          <ac:chgData name="sacharshruti" userId="S::sacharshruti_gmail.com#ext#@devupconforg2.onmicrosoft.com::31081bbb-1497-4d37-a9da-b4255e1adea7" providerId="AD" clId="Web-{63ECC233-5D50-4EC4-A3F1-2A7D90F1B891}" dt="2020-05-16T20:07:27.461" v="515" actId="1076"/>
          <ac:spMkLst>
            <pc:docMk/>
            <pc:sldMk cId="2379628699" sldId="268"/>
            <ac:spMk id="5" creationId="{A86B312A-B5B1-4D26-BD26-10ACD1444E82}"/>
          </ac:spMkLst>
        </pc:spChg>
      </pc:sldChg>
      <pc:sldChg chg="del ord">
        <pc:chgData name="sacharshruti" userId="S::sacharshruti_gmail.com#ext#@devupconforg2.onmicrosoft.com::31081bbb-1497-4d37-a9da-b4255e1adea7" providerId="AD" clId="Web-{63ECC233-5D50-4EC4-A3F1-2A7D90F1B891}" dt="2020-05-16T20:01:22.382" v="288"/>
        <pc:sldMkLst>
          <pc:docMk/>
          <pc:sldMk cId="4270576888" sldId="269"/>
        </pc:sldMkLst>
      </pc:sldChg>
      <pc:sldChg chg="modSp">
        <pc:chgData name="sacharshruti" userId="S::sacharshruti_gmail.com#ext#@devupconforg2.onmicrosoft.com::31081bbb-1497-4d37-a9da-b4255e1adea7" providerId="AD" clId="Web-{63ECC233-5D50-4EC4-A3F1-2A7D90F1B891}" dt="2020-05-16T20:03:09.851" v="366" actId="20577"/>
        <pc:sldMkLst>
          <pc:docMk/>
          <pc:sldMk cId="3373453793" sldId="270"/>
        </pc:sldMkLst>
        <pc:spChg chg="mod">
          <ac:chgData name="sacharshruti" userId="S::sacharshruti_gmail.com#ext#@devupconforg2.onmicrosoft.com::31081bbb-1497-4d37-a9da-b4255e1adea7" providerId="AD" clId="Web-{63ECC233-5D50-4EC4-A3F1-2A7D90F1B891}" dt="2020-05-16T20:03:09.851" v="366" actId="20577"/>
          <ac:spMkLst>
            <pc:docMk/>
            <pc:sldMk cId="3373453793" sldId="270"/>
            <ac:spMk id="3" creationId="{1BE8E3BC-E828-4CCD-8A59-53E6C76575C2}"/>
          </ac:spMkLst>
        </pc:spChg>
      </pc:sldChg>
      <pc:sldChg chg="ord">
        <pc:chgData name="sacharshruti" userId="S::sacharshruti_gmail.com#ext#@devupconforg2.onmicrosoft.com::31081bbb-1497-4d37-a9da-b4255e1adea7" providerId="AD" clId="Web-{63ECC233-5D50-4EC4-A3F1-2A7D90F1B891}" dt="2020-05-16T20:03:20.913" v="369"/>
        <pc:sldMkLst>
          <pc:docMk/>
          <pc:sldMk cId="1009398900" sldId="271"/>
        </pc:sldMkLst>
      </pc:sldChg>
      <pc:sldChg chg="delSp modSp add ord replId">
        <pc:chgData name="sacharshruti" userId="S::sacharshruti_gmail.com#ext#@devupconforg2.onmicrosoft.com::31081bbb-1497-4d37-a9da-b4255e1adea7" providerId="AD" clId="Web-{63ECC233-5D50-4EC4-A3F1-2A7D90F1B891}" dt="2020-05-16T20:07:20.664" v="514"/>
        <pc:sldMkLst>
          <pc:docMk/>
          <pc:sldMk cId="425114527" sldId="272"/>
        </pc:sldMkLst>
        <pc:spChg chg="mod">
          <ac:chgData name="sacharshruti" userId="S::sacharshruti_gmail.com#ext#@devupconforg2.onmicrosoft.com::31081bbb-1497-4d37-a9da-b4255e1adea7" providerId="AD" clId="Web-{63ECC233-5D50-4EC4-A3F1-2A7D90F1B891}" dt="2020-05-16T20:01:28.116" v="299" actId="20577"/>
          <ac:spMkLst>
            <pc:docMk/>
            <pc:sldMk cId="425114527" sldId="272"/>
            <ac:spMk id="2" creationId="{83810D77-0DF1-410D-AE1C-851A8B2B1CA1}"/>
          </ac:spMkLst>
        </pc:spChg>
        <pc:spChg chg="mod">
          <ac:chgData name="sacharshruti" userId="S::sacharshruti_gmail.com#ext#@devupconforg2.onmicrosoft.com::31081bbb-1497-4d37-a9da-b4255e1adea7" providerId="AD" clId="Web-{63ECC233-5D50-4EC4-A3F1-2A7D90F1B891}" dt="2020-05-16T20:06:59.726" v="513" actId="14100"/>
          <ac:spMkLst>
            <pc:docMk/>
            <pc:sldMk cId="425114527" sldId="272"/>
            <ac:spMk id="3" creationId="{1BE8E3BC-E828-4CCD-8A59-53E6C76575C2}"/>
          </ac:spMkLst>
        </pc:spChg>
        <pc:spChg chg="del">
          <ac:chgData name="sacharshruti" userId="S::sacharshruti_gmail.com#ext#@devupconforg2.onmicrosoft.com::31081bbb-1497-4d37-a9da-b4255e1adea7" providerId="AD" clId="Web-{63ECC233-5D50-4EC4-A3F1-2A7D90F1B891}" dt="2020-05-16T20:07:20.664" v="514"/>
          <ac:spMkLst>
            <pc:docMk/>
            <pc:sldMk cId="425114527" sldId="272"/>
            <ac:spMk id="5" creationId="{A86B312A-B5B1-4D26-BD26-10ACD1444E82}"/>
          </ac:spMkLst>
        </pc:spChg>
      </pc:sldChg>
    </pc:docChg>
  </pc:docChgLst>
  <pc:docChgLst>
    <pc:chgData name="lee.englestone" userId="S::lee.englestone_gmail.com#ext#@devupconforg2.onmicrosoft.com::29a33500-ac9c-4874-b6a6-ee09a4bf1399" providerId="AD" clId="Web-{5100849F-7040-4DCC-AADE-F5BE5D3B2B4C}"/>
    <pc:docChg chg="modSld">
      <pc:chgData name="lee.englestone" userId="S::lee.englestone_gmail.com#ext#@devupconforg2.onmicrosoft.com::29a33500-ac9c-4874-b6a6-ee09a4bf1399" providerId="AD" clId="Web-{5100849F-7040-4DCC-AADE-F5BE5D3B2B4C}" dt="2020-05-16T20:43:40.295" v="37" actId="20577"/>
      <pc:docMkLst>
        <pc:docMk/>
      </pc:docMkLst>
      <pc:sldChg chg="modSp">
        <pc:chgData name="lee.englestone" userId="S::lee.englestone_gmail.com#ext#@devupconforg2.onmicrosoft.com::29a33500-ac9c-4874-b6a6-ee09a4bf1399" providerId="AD" clId="Web-{5100849F-7040-4DCC-AADE-F5BE5D3B2B4C}" dt="2020-05-16T20:43:40.295" v="36" actId="20577"/>
        <pc:sldMkLst>
          <pc:docMk/>
          <pc:sldMk cId="11436417" sldId="273"/>
        </pc:sldMkLst>
        <pc:spChg chg="mod">
          <ac:chgData name="lee.englestone" userId="S::lee.englestone_gmail.com#ext#@devupconforg2.onmicrosoft.com::29a33500-ac9c-4874-b6a6-ee09a4bf1399" providerId="AD" clId="Web-{5100849F-7040-4DCC-AADE-F5BE5D3B2B4C}" dt="2020-05-16T20:43:40.295" v="36" actId="20577"/>
          <ac:spMkLst>
            <pc:docMk/>
            <pc:sldMk cId="11436417" sldId="273"/>
            <ac:spMk id="3" creationId="{1BE8E3BC-E828-4CCD-8A59-53E6C76575C2}"/>
          </ac:spMkLst>
        </pc:spChg>
      </pc:sldChg>
    </pc:docChg>
  </pc:docChgLst>
  <pc:docChgLst>
    <pc:chgData name="sacharshruti" userId="S::sacharshruti_gmail.com#ext#@devupconforg2.onmicrosoft.com::31081bbb-1497-4d37-a9da-b4255e1adea7" providerId="AD" clId="Web-{94C6470C-3046-4244-B3B8-1D27535469DC}"/>
    <pc:docChg chg="modSld">
      <pc:chgData name="sacharshruti" userId="S::sacharshruti_gmail.com#ext#@devupconforg2.onmicrosoft.com::31081bbb-1497-4d37-a9da-b4255e1adea7" providerId="AD" clId="Web-{94C6470C-3046-4244-B3B8-1D27535469DC}" dt="2020-05-17T11:34:02.692" v="7"/>
      <pc:docMkLst>
        <pc:docMk/>
      </pc:docMkLst>
      <pc:sldChg chg="addSp delSp modSp">
        <pc:chgData name="sacharshruti" userId="S::sacharshruti_gmail.com#ext#@devupconforg2.onmicrosoft.com::31081bbb-1497-4d37-a9da-b4255e1adea7" providerId="AD" clId="Web-{94C6470C-3046-4244-B3B8-1D27535469DC}" dt="2020-05-17T11:34:02.692" v="7"/>
        <pc:sldMkLst>
          <pc:docMk/>
          <pc:sldMk cId="55377664" sldId="279"/>
        </pc:sldMkLst>
        <pc:spChg chg="add del">
          <ac:chgData name="sacharshruti" userId="S::sacharshruti_gmail.com#ext#@devupconforg2.onmicrosoft.com::31081bbb-1497-4d37-a9da-b4255e1adea7" providerId="AD" clId="Web-{94C6470C-3046-4244-B3B8-1D27535469DC}" dt="2020-05-17T11:34:02.692" v="7"/>
          <ac:spMkLst>
            <pc:docMk/>
            <pc:sldMk cId="55377664" sldId="279"/>
            <ac:spMk id="114" creationId="{B63E10B8-7A5C-4E1D-BE92-AAA068608C08}"/>
          </ac:spMkLst>
        </pc:spChg>
        <pc:spChg chg="add del">
          <ac:chgData name="sacharshruti" userId="S::sacharshruti_gmail.com#ext#@devupconforg2.onmicrosoft.com::31081bbb-1497-4d37-a9da-b4255e1adea7" providerId="AD" clId="Web-{94C6470C-3046-4244-B3B8-1D27535469DC}" dt="2020-05-17T11:34:02.692" v="7"/>
          <ac:spMkLst>
            <pc:docMk/>
            <pc:sldMk cId="55377664" sldId="279"/>
            <ac:spMk id="115" creationId="{25C29AA3-A1AC-448F-A505-87CEAA1D90A1}"/>
          </ac:spMkLst>
        </pc:spChg>
        <pc:spChg chg="add del">
          <ac:chgData name="sacharshruti" userId="S::sacharshruti_gmail.com#ext#@devupconforg2.onmicrosoft.com::31081bbb-1497-4d37-a9da-b4255e1adea7" providerId="AD" clId="Web-{94C6470C-3046-4244-B3B8-1D27535469DC}" dt="2020-05-17T11:34:02.692" v="7"/>
          <ac:spMkLst>
            <pc:docMk/>
            <pc:sldMk cId="55377664" sldId="279"/>
            <ac:spMk id="116" creationId="{E1C32068-6A8E-44A5-BE2D-65E7EC2DBF9A}"/>
          </ac:spMkLst>
        </pc:spChg>
        <pc:spChg chg="add del">
          <ac:chgData name="sacharshruti" userId="S::sacharshruti_gmail.com#ext#@devupconforg2.onmicrosoft.com::31081bbb-1497-4d37-a9da-b4255e1adea7" providerId="AD" clId="Web-{94C6470C-3046-4244-B3B8-1D27535469DC}" dt="2020-05-17T11:34:02.692" v="7"/>
          <ac:spMkLst>
            <pc:docMk/>
            <pc:sldMk cId="55377664" sldId="279"/>
            <ac:spMk id="117" creationId="{83940A33-AE5F-4FC1-AFFF-1BC5DD32E14C}"/>
          </ac:spMkLst>
        </pc:spChg>
        <pc:spChg chg="add del">
          <ac:chgData name="sacharshruti" userId="S::sacharshruti_gmail.com#ext#@devupconforg2.onmicrosoft.com::31081bbb-1497-4d37-a9da-b4255e1adea7" providerId="AD" clId="Web-{94C6470C-3046-4244-B3B8-1D27535469DC}" dt="2020-05-17T11:34:02.692" v="7"/>
          <ac:spMkLst>
            <pc:docMk/>
            <pc:sldMk cId="55377664" sldId="279"/>
            <ac:spMk id="118" creationId="{9310DD53-17D0-4A12-A0E2-72F3334878B5}"/>
          </ac:spMkLst>
        </pc:spChg>
        <pc:spChg chg="add del">
          <ac:chgData name="sacharshruti" userId="S::sacharshruti_gmail.com#ext#@devupconforg2.onmicrosoft.com::31081bbb-1497-4d37-a9da-b4255e1adea7" providerId="AD" clId="Web-{94C6470C-3046-4244-B3B8-1D27535469DC}" dt="2020-05-17T11:33:59.160" v="4"/>
          <ac:spMkLst>
            <pc:docMk/>
            <pc:sldMk cId="55377664" sldId="279"/>
            <ac:spMk id="120" creationId="{56651B3B-2F8A-4E48-BEA0-5D35421CE7B5}"/>
          </ac:spMkLst>
        </pc:spChg>
        <pc:spChg chg="add del">
          <ac:chgData name="sacharshruti" userId="S::sacharshruti_gmail.com#ext#@devupconforg2.onmicrosoft.com::31081bbb-1497-4d37-a9da-b4255e1adea7" providerId="AD" clId="Web-{94C6470C-3046-4244-B3B8-1D27535469DC}" dt="2020-05-17T11:33:59.160" v="4"/>
          <ac:spMkLst>
            <pc:docMk/>
            <pc:sldMk cId="55377664" sldId="279"/>
            <ac:spMk id="121" creationId="{112839B5-6527-4FE1-B5CA-71D5FFC47C0E}"/>
          </ac:spMkLst>
        </pc:spChg>
        <pc:spChg chg="add del">
          <ac:chgData name="sacharshruti" userId="S::sacharshruti_gmail.com#ext#@devupconforg2.onmicrosoft.com::31081bbb-1497-4d37-a9da-b4255e1adea7" providerId="AD" clId="Web-{94C6470C-3046-4244-B3B8-1D27535469DC}" dt="2020-05-17T11:33:59.160" v="4"/>
          <ac:spMkLst>
            <pc:docMk/>
            <pc:sldMk cId="55377664" sldId="279"/>
            <ac:spMk id="122" creationId="{BE12D8E2-6088-4997-A8C6-1794DA9E1D48}"/>
          </ac:spMkLst>
        </pc:spChg>
        <pc:spChg chg="add del">
          <ac:chgData name="sacharshruti" userId="S::sacharshruti_gmail.com#ext#@devupconforg2.onmicrosoft.com::31081bbb-1497-4d37-a9da-b4255e1adea7" providerId="AD" clId="Web-{94C6470C-3046-4244-B3B8-1D27535469DC}" dt="2020-05-17T11:33:53.801" v="2"/>
          <ac:spMkLst>
            <pc:docMk/>
            <pc:sldMk cId="55377664" sldId="279"/>
            <ac:spMk id="123" creationId="{6F79B0DD-2C63-4EE5-804F-B8E391FC1E45}"/>
          </ac:spMkLst>
        </pc:spChg>
        <pc:spChg chg="add del">
          <ac:chgData name="sacharshruti" userId="S::sacharshruti_gmail.com#ext#@devupconforg2.onmicrosoft.com::31081bbb-1497-4d37-a9da-b4255e1adea7" providerId="AD" clId="Web-{94C6470C-3046-4244-B3B8-1D27535469DC}" dt="2020-05-17T11:33:59.160" v="4"/>
          <ac:spMkLst>
            <pc:docMk/>
            <pc:sldMk cId="55377664" sldId="279"/>
            <ac:spMk id="124" creationId="{FAF10F47-1605-47C5-AE58-9062909ADA42}"/>
          </ac:spMkLst>
        </pc:spChg>
        <pc:spChg chg="add del">
          <ac:chgData name="sacharshruti" userId="S::sacharshruti_gmail.com#ext#@devupconforg2.onmicrosoft.com::31081bbb-1497-4d37-a9da-b4255e1adea7" providerId="AD" clId="Web-{94C6470C-3046-4244-B3B8-1D27535469DC}" dt="2020-05-17T11:33:53.801" v="2"/>
          <ac:spMkLst>
            <pc:docMk/>
            <pc:sldMk cId="55377664" sldId="279"/>
            <ac:spMk id="125" creationId="{627DB8AB-CD55-4C8F-9043-52652B89231A}"/>
          </ac:spMkLst>
        </pc:spChg>
        <pc:spChg chg="add del">
          <ac:chgData name="sacharshruti" userId="S::sacharshruti_gmail.com#ext#@devupconforg2.onmicrosoft.com::31081bbb-1497-4d37-a9da-b4255e1adea7" providerId="AD" clId="Web-{94C6470C-3046-4244-B3B8-1D27535469DC}" dt="2020-05-17T11:34:02.676" v="6"/>
          <ac:spMkLst>
            <pc:docMk/>
            <pc:sldMk cId="55377664" sldId="279"/>
            <ac:spMk id="126" creationId="{12E8CD4E-6381-4807-AA5B-CE0024A8BE19}"/>
          </ac:spMkLst>
        </pc:spChg>
        <pc:spChg chg="add del">
          <ac:chgData name="sacharshruti" userId="S::sacharshruti_gmail.com#ext#@devupconforg2.onmicrosoft.com::31081bbb-1497-4d37-a9da-b4255e1adea7" providerId="AD" clId="Web-{94C6470C-3046-4244-B3B8-1D27535469DC}" dt="2020-05-17T11:33:53.801" v="2"/>
          <ac:spMkLst>
            <pc:docMk/>
            <pc:sldMk cId="55377664" sldId="279"/>
            <ac:spMk id="127" creationId="{53059C5A-91CB-4024-9B4E-20082E25C70B}"/>
          </ac:spMkLst>
        </pc:spChg>
        <pc:spChg chg="add del">
          <ac:chgData name="sacharshruti" userId="S::sacharshruti_gmail.com#ext#@devupconforg2.onmicrosoft.com::31081bbb-1497-4d37-a9da-b4255e1adea7" providerId="AD" clId="Web-{94C6470C-3046-4244-B3B8-1D27535469DC}" dt="2020-05-17T11:34:02.676" v="6"/>
          <ac:spMkLst>
            <pc:docMk/>
            <pc:sldMk cId="55377664" sldId="279"/>
            <ac:spMk id="128" creationId="{7C6A4DDC-3049-4FEA-B9FF-CBCF8B277BBF}"/>
          </ac:spMkLst>
        </pc:spChg>
        <pc:spChg chg="add del">
          <ac:chgData name="sacharshruti" userId="S::sacharshruti_gmail.com#ext#@devupconforg2.onmicrosoft.com::31081bbb-1497-4d37-a9da-b4255e1adea7" providerId="AD" clId="Web-{94C6470C-3046-4244-B3B8-1D27535469DC}" dt="2020-05-17T11:33:53.801" v="2"/>
          <ac:spMkLst>
            <pc:docMk/>
            <pc:sldMk cId="55377664" sldId="279"/>
            <ac:spMk id="129" creationId="{184884BF-A898-4EFF-9504-E13EBE3FF62E}"/>
          </ac:spMkLst>
        </pc:spChg>
        <pc:spChg chg="add del">
          <ac:chgData name="sacharshruti" userId="S::sacharshruti_gmail.com#ext#@devupconforg2.onmicrosoft.com::31081bbb-1497-4d37-a9da-b4255e1adea7" providerId="AD" clId="Web-{94C6470C-3046-4244-B3B8-1D27535469DC}" dt="2020-05-17T11:34:02.676" v="6"/>
          <ac:spMkLst>
            <pc:docMk/>
            <pc:sldMk cId="55377664" sldId="279"/>
            <ac:spMk id="130" creationId="{87BCB2CF-F2CE-43B5-93CB-386479577889}"/>
          </ac:spMkLst>
        </pc:spChg>
        <pc:spChg chg="add del">
          <ac:chgData name="sacharshruti" userId="S::sacharshruti_gmail.com#ext#@devupconforg2.onmicrosoft.com::31081bbb-1497-4d37-a9da-b4255e1adea7" providerId="AD" clId="Web-{94C6470C-3046-4244-B3B8-1D27535469DC}" dt="2020-05-17T11:33:53.801" v="2"/>
          <ac:spMkLst>
            <pc:docMk/>
            <pc:sldMk cId="55377664" sldId="279"/>
            <ac:spMk id="131" creationId="{7B32D337-FDA6-4468-ADB1-7038E5FC0BA9}"/>
          </ac:spMkLst>
        </pc:spChg>
        <pc:spChg chg="add del">
          <ac:chgData name="sacharshruti" userId="S::sacharshruti_gmail.com#ext#@devupconforg2.onmicrosoft.com::31081bbb-1497-4d37-a9da-b4255e1adea7" providerId="AD" clId="Web-{94C6470C-3046-4244-B3B8-1D27535469DC}" dt="2020-05-17T11:34:02.676" v="6"/>
          <ac:spMkLst>
            <pc:docMk/>
            <pc:sldMk cId="55377664" sldId="279"/>
            <ac:spMk id="132" creationId="{2C68A941-4039-4496-9008-274182DFFEDF}"/>
          </ac:spMkLst>
        </pc:spChg>
        <pc:spChg chg="add del">
          <ac:chgData name="sacharshruti" userId="S::sacharshruti_gmail.com#ext#@devupconforg2.onmicrosoft.com::31081bbb-1497-4d37-a9da-b4255e1adea7" providerId="AD" clId="Web-{94C6470C-3046-4244-B3B8-1D27535469DC}" dt="2020-05-17T11:34:02.676" v="6"/>
          <ac:spMkLst>
            <pc:docMk/>
            <pc:sldMk cId="55377664" sldId="279"/>
            <ac:spMk id="133" creationId="{878B897E-FBB2-4D71-AA1C-3C4DA4A264C9}"/>
          </ac:spMkLst>
        </pc:spChg>
        <pc:spChg chg="add">
          <ac:chgData name="sacharshruti" userId="S::sacharshruti_gmail.com#ext#@devupconforg2.onmicrosoft.com::31081bbb-1497-4d37-a9da-b4255e1adea7" providerId="AD" clId="Web-{94C6470C-3046-4244-B3B8-1D27535469DC}" dt="2020-05-17T11:34:02.692" v="7"/>
          <ac:spMkLst>
            <pc:docMk/>
            <pc:sldMk cId="55377664" sldId="279"/>
            <ac:spMk id="134" creationId="{56651B3B-2F8A-4E48-BEA0-5D35421CE7B5}"/>
          </ac:spMkLst>
        </pc:spChg>
        <pc:spChg chg="add">
          <ac:chgData name="sacharshruti" userId="S::sacharshruti_gmail.com#ext#@devupconforg2.onmicrosoft.com::31081bbb-1497-4d37-a9da-b4255e1adea7" providerId="AD" clId="Web-{94C6470C-3046-4244-B3B8-1D27535469DC}" dt="2020-05-17T11:34:02.692" v="7"/>
          <ac:spMkLst>
            <pc:docMk/>
            <pc:sldMk cId="55377664" sldId="279"/>
            <ac:spMk id="135" creationId="{112839B5-6527-4FE1-B5CA-71D5FFC47C0E}"/>
          </ac:spMkLst>
        </pc:spChg>
        <pc:spChg chg="add">
          <ac:chgData name="sacharshruti" userId="S::sacharshruti_gmail.com#ext#@devupconforg2.onmicrosoft.com::31081bbb-1497-4d37-a9da-b4255e1adea7" providerId="AD" clId="Web-{94C6470C-3046-4244-B3B8-1D27535469DC}" dt="2020-05-17T11:34:02.692" v="7"/>
          <ac:spMkLst>
            <pc:docMk/>
            <pc:sldMk cId="55377664" sldId="279"/>
            <ac:spMk id="136" creationId="{BE12D8E2-6088-4997-A8C6-1794DA9E1D48}"/>
          </ac:spMkLst>
        </pc:spChg>
        <pc:spChg chg="add">
          <ac:chgData name="sacharshruti" userId="S::sacharshruti_gmail.com#ext#@devupconforg2.onmicrosoft.com::31081bbb-1497-4d37-a9da-b4255e1adea7" providerId="AD" clId="Web-{94C6470C-3046-4244-B3B8-1D27535469DC}" dt="2020-05-17T11:34:02.692" v="7"/>
          <ac:spMkLst>
            <pc:docMk/>
            <pc:sldMk cId="55377664" sldId="279"/>
            <ac:spMk id="137" creationId="{FAF10F47-1605-47C5-AE58-9062909ADA42}"/>
          </ac:spMkLst>
        </pc:spChg>
        <pc:picChg chg="del">
          <ac:chgData name="sacharshruti" userId="S::sacharshruti_gmail.com#ext#@devupconforg2.onmicrosoft.com::31081bbb-1497-4d37-a9da-b4255e1adea7" providerId="AD" clId="Web-{94C6470C-3046-4244-B3B8-1D27535469DC}" dt="2020-05-17T11:33:42.925" v="0"/>
          <ac:picMkLst>
            <pc:docMk/>
            <pc:sldMk cId="55377664" sldId="279"/>
            <ac:picMk id="2" creationId="{4F88DD23-5204-4B91-A01B-1416ADB58FD7}"/>
          </ac:picMkLst>
        </pc:picChg>
        <pc:picChg chg="mod ord">
          <ac:chgData name="sacharshruti" userId="S::sacharshruti_gmail.com#ext#@devupconforg2.onmicrosoft.com::31081bbb-1497-4d37-a9da-b4255e1adea7" providerId="AD" clId="Web-{94C6470C-3046-4244-B3B8-1D27535469DC}" dt="2020-05-17T11:34:02.692" v="7"/>
          <ac:picMkLst>
            <pc:docMk/>
            <pc:sldMk cId="55377664" sldId="279"/>
            <ac:picMk id="22" creationId="{D25D60D3-6611-42A3-98A0-DD669E9ACDE8}"/>
          </ac:picMkLst>
        </pc:picChg>
        <pc:picChg chg="mod ord">
          <ac:chgData name="sacharshruti" userId="S::sacharshruti_gmail.com#ext#@devupconforg2.onmicrosoft.com::31081bbb-1497-4d37-a9da-b4255e1adea7" providerId="AD" clId="Web-{94C6470C-3046-4244-B3B8-1D27535469DC}" dt="2020-05-17T11:34:02.692" v="7"/>
          <ac:picMkLst>
            <pc:docMk/>
            <pc:sldMk cId="55377664" sldId="279"/>
            <ac:picMk id="24" creationId="{B1BC59EE-E722-42F9-9C64-F3A12B1B0C64}"/>
          </ac:picMkLst>
        </pc:picChg>
        <pc:picChg chg="mod">
          <ac:chgData name="sacharshruti" userId="S::sacharshruti_gmail.com#ext#@devupconforg2.onmicrosoft.com::31081bbb-1497-4d37-a9da-b4255e1adea7" providerId="AD" clId="Web-{94C6470C-3046-4244-B3B8-1D27535469DC}" dt="2020-05-17T11:34:02.692" v="7"/>
          <ac:picMkLst>
            <pc:docMk/>
            <pc:sldMk cId="55377664" sldId="279"/>
            <ac:picMk id="26" creationId="{EBC15781-13C9-4EF3-A536-28EF63B5F9A4}"/>
          </ac:picMkLst>
        </pc:picChg>
        <pc:picChg chg="mod ord">
          <ac:chgData name="sacharshruti" userId="S::sacharshruti_gmail.com#ext#@devupconforg2.onmicrosoft.com::31081bbb-1497-4d37-a9da-b4255e1adea7" providerId="AD" clId="Web-{94C6470C-3046-4244-B3B8-1D27535469DC}" dt="2020-05-17T11:34:02.692" v="7"/>
          <ac:picMkLst>
            <pc:docMk/>
            <pc:sldMk cId="55377664" sldId="279"/>
            <ac:picMk id="30" creationId="{EEF77482-2193-45CB-9A6F-FD874E233100}"/>
          </ac:picMkLst>
        </pc:picChg>
      </pc:sldChg>
    </pc:docChg>
  </pc:docChgLst>
  <pc:docChgLst>
    <pc:chgData name="sacharshruti" userId="S::sacharshruti_gmail.com#ext#@devupconforg2.onmicrosoft.com::31081bbb-1497-4d37-a9da-b4255e1adea7" providerId="AD" clId="Web-{356C2074-BBA6-4F68-BC4C-3BB62F550A26}"/>
    <pc:docChg chg="addSld delSld modSld">
      <pc:chgData name="sacharshruti" userId="S::sacharshruti_gmail.com#ext#@devupconforg2.onmicrosoft.com::31081bbb-1497-4d37-a9da-b4255e1adea7" providerId="AD" clId="Web-{356C2074-BBA6-4F68-BC4C-3BB62F550A26}" dt="2020-05-17T11:10:56.685" v="45" actId="20577"/>
      <pc:docMkLst>
        <pc:docMk/>
      </pc:docMkLst>
      <pc:sldChg chg="del">
        <pc:chgData name="sacharshruti" userId="S::sacharshruti_gmail.com#ext#@devupconforg2.onmicrosoft.com::31081bbb-1497-4d37-a9da-b4255e1adea7" providerId="AD" clId="Web-{356C2074-BBA6-4F68-BC4C-3BB62F550A26}" dt="2020-05-17T11:09:15.929" v="33"/>
        <pc:sldMkLst>
          <pc:docMk/>
          <pc:sldMk cId="4124511528" sldId="261"/>
        </pc:sldMkLst>
      </pc:sldChg>
      <pc:sldChg chg="modSp">
        <pc:chgData name="sacharshruti" userId="S::sacharshruti_gmail.com#ext#@devupconforg2.onmicrosoft.com::31081bbb-1497-4d37-a9da-b4255e1adea7" providerId="AD" clId="Web-{356C2074-BBA6-4F68-BC4C-3BB62F550A26}" dt="2020-05-17T11:10:42.777" v="43" actId="20577"/>
        <pc:sldMkLst>
          <pc:docMk/>
          <pc:sldMk cId="4007888266" sldId="277"/>
        </pc:sldMkLst>
        <pc:spChg chg="mod">
          <ac:chgData name="sacharshruti" userId="S::sacharshruti_gmail.com#ext#@devupconforg2.onmicrosoft.com::31081bbb-1497-4d37-a9da-b4255e1adea7" providerId="AD" clId="Web-{356C2074-BBA6-4F68-BC4C-3BB62F550A26}" dt="2020-05-17T11:10:42.777" v="43" actId="20577"/>
          <ac:spMkLst>
            <pc:docMk/>
            <pc:sldMk cId="4007888266" sldId="277"/>
            <ac:spMk id="2" creationId="{356B61FB-D093-4102-A144-09C201489746}"/>
          </ac:spMkLst>
        </pc:spChg>
      </pc:sldChg>
      <pc:sldChg chg="addSp delSp modSp">
        <pc:chgData name="sacharshruti" userId="S::sacharshruti_gmail.com#ext#@devupconforg2.onmicrosoft.com::31081bbb-1497-4d37-a9da-b4255e1adea7" providerId="AD" clId="Web-{356C2074-BBA6-4F68-BC4C-3BB62F550A26}" dt="2020-05-17T11:10:05.463" v="42" actId="1076"/>
        <pc:sldMkLst>
          <pc:docMk/>
          <pc:sldMk cId="55377664" sldId="279"/>
        </pc:sldMkLst>
        <pc:spChg chg="add del">
          <ac:chgData name="sacharshruti" userId="S::sacharshruti_gmail.com#ext#@devupconforg2.onmicrosoft.com::31081bbb-1497-4d37-a9da-b4255e1adea7" providerId="AD" clId="Web-{356C2074-BBA6-4F68-BC4C-3BB62F550A26}" dt="2020-05-17T11:07:41.361" v="20"/>
          <ac:spMkLst>
            <pc:docMk/>
            <pc:sldMk cId="55377664" sldId="279"/>
            <ac:spMk id="2" creationId="{46DBDD8D-B65D-4500-B976-38DF2B59BF6B}"/>
          </ac:spMkLst>
        </pc:spChg>
        <pc:spChg chg="add del">
          <ac:chgData name="sacharshruti" userId="S::sacharshruti_gmail.com#ext#@devupconforg2.onmicrosoft.com::31081bbb-1497-4d37-a9da-b4255e1adea7" providerId="AD" clId="Web-{356C2074-BBA6-4F68-BC4C-3BB62F550A26}" dt="2020-05-17T11:07:41.361" v="19"/>
          <ac:spMkLst>
            <pc:docMk/>
            <pc:sldMk cId="55377664" sldId="279"/>
            <ac:spMk id="4" creationId="{84B61BEF-179D-40FB-82CF-D7816638681C}"/>
          </ac:spMkLst>
        </pc:spChg>
        <pc:spChg chg="add del">
          <ac:chgData name="sacharshruti" userId="S::sacharshruti_gmail.com#ext#@devupconforg2.onmicrosoft.com::31081bbb-1497-4d37-a9da-b4255e1adea7" providerId="AD" clId="Web-{356C2074-BBA6-4F68-BC4C-3BB62F550A26}" dt="2020-05-17T11:07:41.361" v="18"/>
          <ac:spMkLst>
            <pc:docMk/>
            <pc:sldMk cId="55377664" sldId="279"/>
            <ac:spMk id="6" creationId="{50A28B4C-657D-4DF7-8559-5C58F2002FAF}"/>
          </ac:spMkLst>
        </pc:spChg>
        <pc:spChg chg="add del">
          <ac:chgData name="sacharshruti" userId="S::sacharshruti_gmail.com#ext#@devupconforg2.onmicrosoft.com::31081bbb-1497-4d37-a9da-b4255e1adea7" providerId="AD" clId="Web-{356C2074-BBA6-4F68-BC4C-3BB62F550A26}" dt="2020-05-17T11:07:41.361" v="17"/>
          <ac:spMkLst>
            <pc:docMk/>
            <pc:sldMk cId="55377664" sldId="279"/>
            <ac:spMk id="8" creationId="{891C151D-AF9A-47BC-A093-C6D4A968145D}"/>
          </ac:spMkLst>
        </pc:spChg>
        <pc:spChg chg="add del">
          <ac:chgData name="sacharshruti" userId="S::sacharshruti_gmail.com#ext#@devupconforg2.onmicrosoft.com::31081bbb-1497-4d37-a9da-b4255e1adea7" providerId="AD" clId="Web-{356C2074-BBA6-4F68-BC4C-3BB62F550A26}" dt="2020-05-17T11:07:41.361" v="16"/>
          <ac:spMkLst>
            <pc:docMk/>
            <pc:sldMk cId="55377664" sldId="279"/>
            <ac:spMk id="10" creationId="{5A93D268-EFDF-4A55-A944-38CD09FA7BCB}"/>
          </ac:spMkLst>
        </pc:spChg>
        <pc:spChg chg="add del">
          <ac:chgData name="sacharshruti" userId="S::sacharshruti_gmail.com#ext#@devupconforg2.onmicrosoft.com::31081bbb-1497-4d37-a9da-b4255e1adea7" providerId="AD" clId="Web-{356C2074-BBA6-4F68-BC4C-3BB62F550A26}" dt="2020-05-17T11:07:41.361" v="15"/>
          <ac:spMkLst>
            <pc:docMk/>
            <pc:sldMk cId="55377664" sldId="279"/>
            <ac:spMk id="12" creationId="{7079A36A-D94F-4D4F-9A93-83F29B1CE9EE}"/>
          </ac:spMkLst>
        </pc:spChg>
        <pc:spChg chg="add del">
          <ac:chgData name="sacharshruti" userId="S::sacharshruti_gmail.com#ext#@devupconforg2.onmicrosoft.com::31081bbb-1497-4d37-a9da-b4255e1adea7" providerId="AD" clId="Web-{356C2074-BBA6-4F68-BC4C-3BB62F550A26}" dt="2020-05-17T11:08:50.208" v="28"/>
          <ac:spMkLst>
            <pc:docMk/>
            <pc:sldMk cId="55377664" sldId="279"/>
            <ac:spMk id="36" creationId="{E1750109-3B91-4506-B997-0CD8E35A1488}"/>
          </ac:spMkLst>
        </pc:spChg>
        <pc:spChg chg="add del">
          <ac:chgData name="sacharshruti" userId="S::sacharshruti_gmail.com#ext#@devupconforg2.onmicrosoft.com::31081bbb-1497-4d37-a9da-b4255e1adea7" providerId="AD" clId="Web-{356C2074-BBA6-4F68-BC4C-3BB62F550A26}" dt="2020-05-17T11:08:50.208" v="28"/>
          <ac:spMkLst>
            <pc:docMk/>
            <pc:sldMk cId="55377664" sldId="279"/>
            <ac:spMk id="37" creationId="{E72D8D1B-59F6-4FF3-8547-9BBB6129F2FA}"/>
          </ac:spMkLst>
        </pc:spChg>
        <pc:spChg chg="add del">
          <ac:chgData name="sacharshruti" userId="S::sacharshruti_gmail.com#ext#@devupconforg2.onmicrosoft.com::31081bbb-1497-4d37-a9da-b4255e1adea7" providerId="AD" clId="Web-{356C2074-BBA6-4F68-BC4C-3BB62F550A26}" dt="2020-05-17T11:08:50.208" v="28"/>
          <ac:spMkLst>
            <pc:docMk/>
            <pc:sldMk cId="55377664" sldId="279"/>
            <ac:spMk id="39" creationId="{14044C96-7CFD-44DB-A579-D77B0D37C681}"/>
          </ac:spMkLst>
        </pc:spChg>
        <pc:spChg chg="add del">
          <ac:chgData name="sacharshruti" userId="S::sacharshruti_gmail.com#ext#@devupconforg2.onmicrosoft.com::31081bbb-1497-4d37-a9da-b4255e1adea7" providerId="AD" clId="Web-{356C2074-BBA6-4F68-BC4C-3BB62F550A26}" dt="2020-05-17T11:08:50.208" v="28"/>
          <ac:spMkLst>
            <pc:docMk/>
            <pc:sldMk cId="55377664" sldId="279"/>
            <ac:spMk id="41" creationId="{8FC8C21F-9484-4A71-ABFA-6C10682FAC3E}"/>
          </ac:spMkLst>
        </pc:spChg>
        <pc:spChg chg="add del">
          <ac:chgData name="sacharshruti" userId="S::sacharshruti_gmail.com#ext#@devupconforg2.onmicrosoft.com::31081bbb-1497-4d37-a9da-b4255e1adea7" providerId="AD" clId="Web-{356C2074-BBA6-4F68-BC4C-3BB62F550A26}" dt="2020-05-17T11:08:50.208" v="28"/>
          <ac:spMkLst>
            <pc:docMk/>
            <pc:sldMk cId="55377664" sldId="279"/>
            <ac:spMk id="43" creationId="{2C444748-5A8D-4B53-89FE-42B455DFA2D1}"/>
          </ac:spMkLst>
        </pc:spChg>
        <pc:spChg chg="add del">
          <ac:chgData name="sacharshruti" userId="S::sacharshruti_gmail.com#ext#@devupconforg2.onmicrosoft.com::31081bbb-1497-4d37-a9da-b4255e1adea7" providerId="AD" clId="Web-{356C2074-BBA6-4F68-BC4C-3BB62F550A26}" dt="2020-05-17T11:08:50.208" v="28"/>
          <ac:spMkLst>
            <pc:docMk/>
            <pc:sldMk cId="55377664" sldId="279"/>
            <ac:spMk id="45" creationId="{F4FFA271-A10A-4AC3-8F06-E3313A197A80}"/>
          </ac:spMkLst>
        </pc:spChg>
        <pc:spChg chg="add del">
          <ac:chgData name="sacharshruti" userId="S::sacharshruti_gmail.com#ext#@devupconforg2.onmicrosoft.com::31081bbb-1497-4d37-a9da-b4255e1adea7" providerId="AD" clId="Web-{356C2074-BBA6-4F68-BC4C-3BB62F550A26}" dt="2020-05-17T11:08:54.771" v="30"/>
          <ac:spMkLst>
            <pc:docMk/>
            <pc:sldMk cId="55377664" sldId="279"/>
            <ac:spMk id="47" creationId="{EA518CE4-E4D4-4D8A-980F-6D692AC96949}"/>
          </ac:spMkLst>
        </pc:spChg>
        <pc:spChg chg="add del">
          <ac:chgData name="sacharshruti" userId="S::sacharshruti_gmail.com#ext#@devupconforg2.onmicrosoft.com::31081bbb-1497-4d37-a9da-b4255e1adea7" providerId="AD" clId="Web-{356C2074-BBA6-4F68-BC4C-3BB62F550A26}" dt="2020-05-17T11:08:54.771" v="30"/>
          <ac:spMkLst>
            <pc:docMk/>
            <pc:sldMk cId="55377664" sldId="279"/>
            <ac:spMk id="49" creationId="{F82BF3E2-EB0E-40D6-8835-2367A5316CA4}"/>
          </ac:spMkLst>
        </pc:spChg>
        <pc:spChg chg="add del">
          <ac:chgData name="sacharshruti" userId="S::sacharshruti_gmail.com#ext#@devupconforg2.onmicrosoft.com::31081bbb-1497-4d37-a9da-b4255e1adea7" providerId="AD" clId="Web-{356C2074-BBA6-4F68-BC4C-3BB62F550A26}" dt="2020-05-17T11:08:54.771" v="30"/>
          <ac:spMkLst>
            <pc:docMk/>
            <pc:sldMk cId="55377664" sldId="279"/>
            <ac:spMk id="51" creationId="{481E86DD-89E6-42B2-8675-84B7C56BFF7D}"/>
          </ac:spMkLst>
        </pc:spChg>
        <pc:picChg chg="add del">
          <ac:chgData name="sacharshruti" userId="S::sacharshruti_gmail.com#ext#@devupconforg2.onmicrosoft.com::31081bbb-1497-4d37-a9da-b4255e1adea7" providerId="AD" clId="Web-{356C2074-BBA6-4F68-BC4C-3BB62F550A26}" dt="2020-05-17T11:07:41.345" v="14"/>
          <ac:picMkLst>
            <pc:docMk/>
            <pc:sldMk cId="55377664" sldId="279"/>
            <ac:picMk id="14" creationId="{EC8A4B83-1A78-43FF-998A-28353F8E1CDB}"/>
          </ac:picMkLst>
        </pc:picChg>
        <pc:picChg chg="add del">
          <ac:chgData name="sacharshruti" userId="S::sacharshruti_gmail.com#ext#@devupconforg2.onmicrosoft.com::31081bbb-1497-4d37-a9da-b4255e1adea7" providerId="AD" clId="Web-{356C2074-BBA6-4F68-BC4C-3BB62F550A26}" dt="2020-05-17T11:07:41.345" v="13"/>
          <ac:picMkLst>
            <pc:docMk/>
            <pc:sldMk cId="55377664" sldId="279"/>
            <ac:picMk id="16" creationId="{F0996B1C-B1DB-4508-8073-32858772954F}"/>
          </ac:picMkLst>
        </pc:picChg>
        <pc:picChg chg="add del">
          <ac:chgData name="sacharshruti" userId="S::sacharshruti_gmail.com#ext#@devupconforg2.onmicrosoft.com::31081bbb-1497-4d37-a9da-b4255e1adea7" providerId="AD" clId="Web-{356C2074-BBA6-4F68-BC4C-3BB62F550A26}" dt="2020-05-17T11:07:41.345" v="12"/>
          <ac:picMkLst>
            <pc:docMk/>
            <pc:sldMk cId="55377664" sldId="279"/>
            <ac:picMk id="18" creationId="{96BEAF50-E6A9-4046-9DB9-A5349FEA7994}"/>
          </ac:picMkLst>
        </pc:picChg>
        <pc:picChg chg="add del">
          <ac:chgData name="sacharshruti" userId="S::sacharshruti_gmail.com#ext#@devupconforg2.onmicrosoft.com::31081bbb-1497-4d37-a9da-b4255e1adea7" providerId="AD" clId="Web-{356C2074-BBA6-4F68-BC4C-3BB62F550A26}" dt="2020-05-17T11:07:41.345" v="11"/>
          <ac:picMkLst>
            <pc:docMk/>
            <pc:sldMk cId="55377664" sldId="279"/>
            <ac:picMk id="20" creationId="{F0A14D05-DDC0-4BDE-B087-76D200A3815D}"/>
          </ac:picMkLst>
        </pc:picChg>
        <pc:picChg chg="add mod ord">
          <ac:chgData name="sacharshruti" userId="S::sacharshruti_gmail.com#ext#@devupconforg2.onmicrosoft.com::31081bbb-1497-4d37-a9da-b4255e1adea7" providerId="AD" clId="Web-{356C2074-BBA6-4F68-BC4C-3BB62F550A26}" dt="2020-05-17T11:09:53.603" v="39" actId="1076"/>
          <ac:picMkLst>
            <pc:docMk/>
            <pc:sldMk cId="55377664" sldId="279"/>
            <ac:picMk id="22" creationId="{D25D60D3-6611-42A3-98A0-DD669E9ACDE8}"/>
          </ac:picMkLst>
        </pc:picChg>
        <pc:picChg chg="add mod ord">
          <ac:chgData name="sacharshruti" userId="S::sacharshruti_gmail.com#ext#@devupconforg2.onmicrosoft.com::31081bbb-1497-4d37-a9da-b4255e1adea7" providerId="AD" clId="Web-{356C2074-BBA6-4F68-BC4C-3BB62F550A26}" dt="2020-05-17T11:09:56.994" v="40" actId="1076"/>
          <ac:picMkLst>
            <pc:docMk/>
            <pc:sldMk cId="55377664" sldId="279"/>
            <ac:picMk id="24" creationId="{B1BC59EE-E722-42F9-9C64-F3A12B1B0C64}"/>
          </ac:picMkLst>
        </pc:picChg>
        <pc:picChg chg="add mod ord">
          <ac:chgData name="sacharshruti" userId="S::sacharshruti_gmail.com#ext#@devupconforg2.onmicrosoft.com::31081bbb-1497-4d37-a9da-b4255e1adea7" providerId="AD" clId="Web-{356C2074-BBA6-4F68-BC4C-3BB62F550A26}" dt="2020-05-17T11:09:59.884" v="41" actId="1076"/>
          <ac:picMkLst>
            <pc:docMk/>
            <pc:sldMk cId="55377664" sldId="279"/>
            <ac:picMk id="26" creationId="{EBC15781-13C9-4EF3-A536-28EF63B5F9A4}"/>
          </ac:picMkLst>
        </pc:picChg>
        <pc:picChg chg="add del mod">
          <ac:chgData name="sacharshruti" userId="S::sacharshruti_gmail.com#ext#@devupconforg2.onmicrosoft.com::31081bbb-1497-4d37-a9da-b4255e1adea7" providerId="AD" clId="Web-{356C2074-BBA6-4F68-BC4C-3BB62F550A26}" dt="2020-05-17T11:08:56.427" v="31"/>
          <ac:picMkLst>
            <pc:docMk/>
            <pc:sldMk cId="55377664" sldId="279"/>
            <ac:picMk id="28" creationId="{B69C20FE-769F-4222-96AE-1F7288EED054}"/>
          </ac:picMkLst>
        </pc:picChg>
        <pc:picChg chg="add mod">
          <ac:chgData name="sacharshruti" userId="S::sacharshruti_gmail.com#ext#@devupconforg2.onmicrosoft.com::31081bbb-1497-4d37-a9da-b4255e1adea7" providerId="AD" clId="Web-{356C2074-BBA6-4F68-BC4C-3BB62F550A26}" dt="2020-05-17T11:10:05.463" v="42" actId="1076"/>
          <ac:picMkLst>
            <pc:docMk/>
            <pc:sldMk cId="55377664" sldId="279"/>
            <ac:picMk id="30" creationId="{EEF77482-2193-45CB-9A6F-FD874E233100}"/>
          </ac:picMkLst>
        </pc:picChg>
        <pc:picChg chg="mod ord">
          <ac:chgData name="sacharshruti" userId="S::sacharshruti_gmail.com#ext#@devupconforg2.onmicrosoft.com::31081bbb-1497-4d37-a9da-b4255e1adea7" providerId="AD" clId="Web-{356C2074-BBA6-4F68-BC4C-3BB62F550A26}" dt="2020-05-17T11:08:54.771" v="30"/>
          <ac:picMkLst>
            <pc:docMk/>
            <pc:sldMk cId="55377664" sldId="279"/>
            <ac:picMk id="33" creationId="{2EE5F509-83B3-40F7-ADEC-792A20FF1FFD}"/>
          </ac:picMkLst>
        </pc:picChg>
        <pc:cxnChg chg="add del">
          <ac:chgData name="sacharshruti" userId="S::sacharshruti_gmail.com#ext#@devupconforg2.onmicrosoft.com::31081bbb-1497-4d37-a9da-b4255e1adea7" providerId="AD" clId="Web-{356C2074-BBA6-4F68-BC4C-3BB62F550A26}" dt="2020-05-17T11:08:44.599" v="26"/>
          <ac:cxnSpMkLst>
            <pc:docMk/>
            <pc:sldMk cId="55377664" sldId="279"/>
            <ac:cxnSpMk id="35" creationId="{823B704A-724B-41D6-8F33-76939E727D2A}"/>
          </ac:cxnSpMkLst>
        </pc:cxnChg>
        <pc:cxnChg chg="add del">
          <ac:chgData name="sacharshruti" userId="S::sacharshruti_gmail.com#ext#@devupconforg2.onmicrosoft.com::31081bbb-1497-4d37-a9da-b4255e1adea7" providerId="AD" clId="Web-{356C2074-BBA6-4F68-BC4C-3BB62F550A26}" dt="2020-05-17T11:08:44.599" v="26"/>
          <ac:cxnSpMkLst>
            <pc:docMk/>
            <pc:sldMk cId="55377664" sldId="279"/>
            <ac:cxnSpMk id="38" creationId="{B817B4B8-5E01-4B44-BC25-876D56C12149}"/>
          </ac:cxnSpMkLst>
        </pc:cxnChg>
        <pc:cxnChg chg="add del">
          <ac:chgData name="sacharshruti" userId="S::sacharshruti_gmail.com#ext#@devupconforg2.onmicrosoft.com::31081bbb-1497-4d37-a9da-b4255e1adea7" providerId="AD" clId="Web-{356C2074-BBA6-4F68-BC4C-3BB62F550A26}" dt="2020-05-17T11:08:44.599" v="26"/>
          <ac:cxnSpMkLst>
            <pc:docMk/>
            <pc:sldMk cId="55377664" sldId="279"/>
            <ac:cxnSpMk id="40" creationId="{D683D1A4-93E5-4A4D-B103-8223A220EB2B}"/>
          </ac:cxnSpMkLst>
        </pc:cxnChg>
        <pc:cxnChg chg="add del">
          <ac:chgData name="sacharshruti" userId="S::sacharshruti_gmail.com#ext#@devupconforg2.onmicrosoft.com::31081bbb-1497-4d37-a9da-b4255e1adea7" providerId="AD" clId="Web-{356C2074-BBA6-4F68-BC4C-3BB62F550A26}" dt="2020-05-17T11:08:44.599" v="26"/>
          <ac:cxnSpMkLst>
            <pc:docMk/>
            <pc:sldMk cId="55377664" sldId="279"/>
            <ac:cxnSpMk id="42" creationId="{B0E8ABF4-C289-489E-BEFB-3077F9D9C773}"/>
          </ac:cxnSpMkLst>
        </pc:cxnChg>
        <pc:cxnChg chg="add del">
          <ac:chgData name="sacharshruti" userId="S::sacharshruti_gmail.com#ext#@devupconforg2.onmicrosoft.com::31081bbb-1497-4d37-a9da-b4255e1adea7" providerId="AD" clId="Web-{356C2074-BBA6-4F68-BC4C-3BB62F550A26}" dt="2020-05-17T11:08:44.599" v="26"/>
          <ac:cxnSpMkLst>
            <pc:docMk/>
            <pc:sldMk cId="55377664" sldId="279"/>
            <ac:cxnSpMk id="44" creationId="{7989CFA0-35DD-4943-B365-488C66B9B192}"/>
          </ac:cxnSpMkLst>
        </pc:cxnChg>
        <pc:cxnChg chg="add del">
          <ac:chgData name="sacharshruti" userId="S::sacharshruti_gmail.com#ext#@devupconforg2.onmicrosoft.com::31081bbb-1497-4d37-a9da-b4255e1adea7" providerId="AD" clId="Web-{356C2074-BBA6-4F68-BC4C-3BB62F550A26}" dt="2020-05-17T11:08:44.599" v="26"/>
          <ac:cxnSpMkLst>
            <pc:docMk/>
            <pc:sldMk cId="55377664" sldId="279"/>
            <ac:cxnSpMk id="46" creationId="{688AD040-1A2B-4FB4-A345-7B9F3E5ED9B0}"/>
          </ac:cxnSpMkLst>
        </pc:cxnChg>
      </pc:sldChg>
      <pc:sldChg chg="add replId">
        <pc:chgData name="sacharshruti" userId="S::sacharshruti_gmail.com#ext#@devupconforg2.onmicrosoft.com::31081bbb-1497-4d37-a9da-b4255e1adea7" providerId="AD" clId="Web-{356C2074-BBA6-4F68-BC4C-3BB62F550A26}" dt="2020-05-17T11:06:39.794" v="0"/>
        <pc:sldMkLst>
          <pc:docMk/>
          <pc:sldMk cId="3361010460" sldId="280"/>
        </pc:sldMkLst>
      </pc:sldChg>
    </pc:docChg>
  </pc:docChgLst>
  <pc:docChgLst>
    <pc:chgData name="sacharshruti" userId="S::sacharshruti_gmail.com#ext#@devupconforg2.onmicrosoft.com::31081bbb-1497-4d37-a9da-b4255e1adea7" providerId="AD" clId="Web-{1CF80825-5DA7-4DF2-B28E-512D6AE70AF9}"/>
    <pc:docChg chg="modSld">
      <pc:chgData name="sacharshruti" userId="S::sacharshruti_gmail.com#ext#@devupconforg2.onmicrosoft.com::31081bbb-1497-4d37-a9da-b4255e1adea7" providerId="AD" clId="Web-{1CF80825-5DA7-4DF2-B28E-512D6AE70AF9}" dt="2020-05-17T09:45:50.984" v="3" actId="20577"/>
      <pc:docMkLst>
        <pc:docMk/>
      </pc:docMkLst>
      <pc:sldChg chg="modSp">
        <pc:chgData name="sacharshruti" userId="S::sacharshruti_gmail.com#ext#@devupconforg2.onmicrosoft.com::31081bbb-1497-4d37-a9da-b4255e1adea7" providerId="AD" clId="Web-{1CF80825-5DA7-4DF2-B28E-512D6AE70AF9}" dt="2020-05-17T09:45:50.984" v="2" actId="20577"/>
        <pc:sldMkLst>
          <pc:docMk/>
          <pc:sldMk cId="11436417" sldId="273"/>
        </pc:sldMkLst>
        <pc:spChg chg="mod">
          <ac:chgData name="sacharshruti" userId="S::sacharshruti_gmail.com#ext#@devupconforg2.onmicrosoft.com::31081bbb-1497-4d37-a9da-b4255e1adea7" providerId="AD" clId="Web-{1CF80825-5DA7-4DF2-B28E-512D6AE70AF9}" dt="2020-05-17T09:45:50.984" v="2" actId="20577"/>
          <ac:spMkLst>
            <pc:docMk/>
            <pc:sldMk cId="11436417" sldId="273"/>
            <ac:spMk id="3" creationId="{1BE8E3BC-E828-4CCD-8A59-53E6C76575C2}"/>
          </ac:spMkLst>
        </pc:spChg>
      </pc:sldChg>
    </pc:docChg>
  </pc:docChgLst>
  <pc:docChgLst>
    <pc:chgData name="sacharshruti" userId="S::sacharshruti_gmail.com#ext#@devupconforg2.onmicrosoft.com::31081bbb-1497-4d37-a9da-b4255e1adea7" providerId="AD" clId="Web-{53F1BD58-C1CE-4E6D-9102-F480CAED094B}"/>
    <pc:docChg chg="modSld sldOrd">
      <pc:chgData name="sacharshruti" userId="S::sacharshruti_gmail.com#ext#@devupconforg2.onmicrosoft.com::31081bbb-1497-4d37-a9da-b4255e1adea7" providerId="AD" clId="Web-{53F1BD58-C1CE-4E6D-9102-F480CAED094B}" dt="2020-05-17T11:02:09.717" v="1"/>
      <pc:docMkLst>
        <pc:docMk/>
      </pc:docMkLst>
      <pc:sldChg chg="addSp delSp modSp ord">
        <pc:chgData name="sacharshruti" userId="S::sacharshruti_gmail.com#ext#@devupconforg2.onmicrosoft.com::31081bbb-1497-4d37-a9da-b4255e1adea7" providerId="AD" clId="Web-{53F1BD58-C1CE-4E6D-9102-F480CAED094B}" dt="2020-05-17T11:02:09.717" v="1"/>
        <pc:sldMkLst>
          <pc:docMk/>
          <pc:sldMk cId="920392956" sldId="278"/>
        </pc:sldMkLst>
        <pc:spChg chg="del">
          <ac:chgData name="sacharshruti" userId="S::sacharshruti_gmail.com#ext#@devupconforg2.onmicrosoft.com::31081bbb-1497-4d37-a9da-b4255e1adea7" providerId="AD" clId="Web-{53F1BD58-C1CE-4E6D-9102-F480CAED094B}" dt="2020-05-17T11:02:02.811" v="0"/>
          <ac:spMkLst>
            <pc:docMk/>
            <pc:sldMk cId="920392956" sldId="278"/>
            <ac:spMk id="48" creationId="{526E0BFB-CDF1-4990-8C11-AC849311E0A8}"/>
          </ac:spMkLst>
        </pc:spChg>
        <pc:spChg chg="del">
          <ac:chgData name="sacharshruti" userId="S::sacharshruti_gmail.com#ext#@devupconforg2.onmicrosoft.com::31081bbb-1497-4d37-a9da-b4255e1adea7" providerId="AD" clId="Web-{53F1BD58-C1CE-4E6D-9102-F480CAED094B}" dt="2020-05-17T11:02:02.811" v="0"/>
          <ac:spMkLst>
            <pc:docMk/>
            <pc:sldMk cId="920392956" sldId="278"/>
            <ac:spMk id="50" creationId="{6069A1F8-9BEB-4786-9694-FC48B2D75D21}"/>
          </ac:spMkLst>
        </pc:spChg>
        <pc:spChg chg="del">
          <ac:chgData name="sacharshruti" userId="S::sacharshruti_gmail.com#ext#@devupconforg2.onmicrosoft.com::31081bbb-1497-4d37-a9da-b4255e1adea7" providerId="AD" clId="Web-{53F1BD58-C1CE-4E6D-9102-F480CAED094B}" dt="2020-05-17T11:02:02.811" v="0"/>
          <ac:spMkLst>
            <pc:docMk/>
            <pc:sldMk cId="920392956" sldId="278"/>
            <ac:spMk id="52" creationId="{AF2F604E-43BE-4DC3-B983-E071523364F8}"/>
          </ac:spMkLst>
        </pc:spChg>
        <pc:spChg chg="del">
          <ac:chgData name="sacharshruti" userId="S::sacharshruti_gmail.com#ext#@devupconforg2.onmicrosoft.com::31081bbb-1497-4d37-a9da-b4255e1adea7" providerId="AD" clId="Web-{53F1BD58-C1CE-4E6D-9102-F480CAED094B}" dt="2020-05-17T11:02:02.811" v="0"/>
          <ac:spMkLst>
            <pc:docMk/>
            <pc:sldMk cId="920392956" sldId="278"/>
            <ac:spMk id="54" creationId="{08C9B587-E65E-4B52-B37C-ABEBB6E87928}"/>
          </ac:spMkLst>
        </pc:spChg>
        <pc:spChg chg="add">
          <ac:chgData name="sacharshruti" userId="S::sacharshruti_gmail.com#ext#@devupconforg2.onmicrosoft.com::31081bbb-1497-4d37-a9da-b4255e1adea7" providerId="AD" clId="Web-{53F1BD58-C1CE-4E6D-9102-F480CAED094B}" dt="2020-05-17T11:02:02.811" v="0"/>
          <ac:spMkLst>
            <pc:docMk/>
            <pc:sldMk cId="920392956" sldId="278"/>
            <ac:spMk id="59" creationId="{526E0BFB-CDF1-4990-8C11-AC849311E0A8}"/>
          </ac:spMkLst>
        </pc:spChg>
        <pc:spChg chg="add">
          <ac:chgData name="sacharshruti" userId="S::sacharshruti_gmail.com#ext#@devupconforg2.onmicrosoft.com::31081bbb-1497-4d37-a9da-b4255e1adea7" providerId="AD" clId="Web-{53F1BD58-C1CE-4E6D-9102-F480CAED094B}" dt="2020-05-17T11:02:02.811" v="0"/>
          <ac:spMkLst>
            <pc:docMk/>
            <pc:sldMk cId="920392956" sldId="278"/>
            <ac:spMk id="61" creationId="{6069A1F8-9BEB-4786-9694-FC48B2D75D21}"/>
          </ac:spMkLst>
        </pc:spChg>
        <pc:spChg chg="add">
          <ac:chgData name="sacharshruti" userId="S::sacharshruti_gmail.com#ext#@devupconforg2.onmicrosoft.com::31081bbb-1497-4d37-a9da-b4255e1adea7" providerId="AD" clId="Web-{53F1BD58-C1CE-4E6D-9102-F480CAED094B}" dt="2020-05-17T11:02:02.811" v="0"/>
          <ac:spMkLst>
            <pc:docMk/>
            <pc:sldMk cId="920392956" sldId="278"/>
            <ac:spMk id="63" creationId="{AF2F604E-43BE-4DC3-B983-E071523364F8}"/>
          </ac:spMkLst>
        </pc:spChg>
        <pc:spChg chg="add">
          <ac:chgData name="sacharshruti" userId="S::sacharshruti_gmail.com#ext#@devupconforg2.onmicrosoft.com::31081bbb-1497-4d37-a9da-b4255e1adea7" providerId="AD" clId="Web-{53F1BD58-C1CE-4E6D-9102-F480CAED094B}" dt="2020-05-17T11:02:02.811" v="0"/>
          <ac:spMkLst>
            <pc:docMk/>
            <pc:sldMk cId="920392956" sldId="278"/>
            <ac:spMk id="65" creationId="{08C9B587-E65E-4B52-B37C-ABEBB6E87928}"/>
          </ac:spMkLst>
        </pc:spChg>
        <pc:picChg chg="mod">
          <ac:chgData name="sacharshruti" userId="S::sacharshruti_gmail.com#ext#@devupconforg2.onmicrosoft.com::31081bbb-1497-4d37-a9da-b4255e1adea7" providerId="AD" clId="Web-{53F1BD58-C1CE-4E6D-9102-F480CAED094B}" dt="2020-05-17T11:02:02.811" v="0"/>
          <ac:picMkLst>
            <pc:docMk/>
            <pc:sldMk cId="920392956" sldId="278"/>
            <ac:picMk id="33" creationId="{2EE5F509-83B3-40F7-ADEC-792A20FF1FFD}"/>
          </ac:picMkLst>
        </pc:picChg>
      </pc:sldChg>
    </pc:docChg>
  </pc:docChgLst>
  <pc:docChgLst>
    <pc:chgData name="megang.chan" userId="S::megang.chan_gmail.com#ext#@devupconforg2.onmicrosoft.com::a36766f5-e915-4815-bb89-279a27894fec" providerId="AD" clId="Web-{C5FA93E3-6172-4E6D-BC2F-00362FD64AB5}"/>
    <pc:docChg chg="modSld">
      <pc:chgData name="megang.chan" userId="S::megang.chan_gmail.com#ext#@devupconforg2.onmicrosoft.com::a36766f5-e915-4815-bb89-279a27894fec" providerId="AD" clId="Web-{C5FA93E3-6172-4E6D-BC2F-00362FD64AB5}" dt="2020-05-16T22:30:25.701" v="15" actId="20577"/>
      <pc:docMkLst>
        <pc:docMk/>
      </pc:docMkLst>
      <pc:sldChg chg="modSp">
        <pc:chgData name="megang.chan" userId="S::megang.chan_gmail.com#ext#@devupconforg2.onmicrosoft.com::a36766f5-e915-4815-bb89-279a27894fec" providerId="AD" clId="Web-{C5FA93E3-6172-4E6D-BC2F-00362FD64AB5}" dt="2020-05-16T22:30:25.701" v="14" actId="20577"/>
        <pc:sldMkLst>
          <pc:docMk/>
          <pc:sldMk cId="425114527" sldId="272"/>
        </pc:sldMkLst>
        <pc:spChg chg="mod">
          <ac:chgData name="megang.chan" userId="S::megang.chan_gmail.com#ext#@devupconforg2.onmicrosoft.com::a36766f5-e915-4815-bb89-279a27894fec" providerId="AD" clId="Web-{C5FA93E3-6172-4E6D-BC2F-00362FD64AB5}" dt="2020-05-16T22:30:25.701" v="14" actId="20577"/>
          <ac:spMkLst>
            <pc:docMk/>
            <pc:sldMk cId="425114527" sldId="272"/>
            <ac:spMk id="3" creationId="{1BE8E3BC-E828-4CCD-8A59-53E6C76575C2}"/>
          </ac:spMkLst>
        </pc:spChg>
      </pc:sldChg>
    </pc:docChg>
  </pc:docChgLst>
  <pc:docChgLst>
    <pc:chgData name="sacharshruti" userId="S::sacharshruti_gmail.com#ext#@devupconforg2.onmicrosoft.com::31081bbb-1497-4d37-a9da-b4255e1adea7" providerId="AD" clId="Web-{5DCCAB2B-C177-4B11-ADB7-83557E3F6FB6}"/>
    <pc:docChg chg="modSld sldOrd">
      <pc:chgData name="sacharshruti" userId="S::sacharshruti_gmail.com#ext#@devupconforg2.onmicrosoft.com::31081bbb-1497-4d37-a9da-b4255e1adea7" providerId="AD" clId="Web-{5DCCAB2B-C177-4B11-ADB7-83557E3F6FB6}" dt="2020-05-16T20:32:00.867" v="812" actId="20577"/>
      <pc:docMkLst>
        <pc:docMk/>
      </pc:docMkLst>
      <pc:sldChg chg="modSp">
        <pc:chgData name="sacharshruti" userId="S::sacharshruti_gmail.com#ext#@devupconforg2.onmicrosoft.com::31081bbb-1497-4d37-a9da-b4255e1adea7" providerId="AD" clId="Web-{5DCCAB2B-C177-4B11-ADB7-83557E3F6FB6}" dt="2020-05-16T20:31:01.070" v="745" actId="20577"/>
        <pc:sldMkLst>
          <pc:docMk/>
          <pc:sldMk cId="4124511528" sldId="261"/>
        </pc:sldMkLst>
        <pc:spChg chg="mod">
          <ac:chgData name="sacharshruti" userId="S::sacharshruti_gmail.com#ext#@devupconforg2.onmicrosoft.com::31081bbb-1497-4d37-a9da-b4255e1adea7" providerId="AD" clId="Web-{5DCCAB2B-C177-4B11-ADB7-83557E3F6FB6}" dt="2020-05-16T20:31:01.070" v="745" actId="20577"/>
          <ac:spMkLst>
            <pc:docMk/>
            <pc:sldMk cId="4124511528" sldId="261"/>
            <ac:spMk id="3" creationId="{7006842D-6247-41EF-9154-9EC53BDAB43D}"/>
          </ac:spMkLst>
        </pc:spChg>
      </pc:sldChg>
      <pc:sldChg chg="modSp">
        <pc:chgData name="sacharshruti" userId="S::sacharshruti_gmail.com#ext#@devupconforg2.onmicrosoft.com::31081bbb-1497-4d37-a9da-b4255e1adea7" providerId="AD" clId="Web-{5DCCAB2B-C177-4B11-ADB7-83557E3F6FB6}" dt="2020-05-16T20:31:28.132" v="748" actId="20577"/>
        <pc:sldMkLst>
          <pc:docMk/>
          <pc:sldMk cId="2379628699" sldId="268"/>
        </pc:sldMkLst>
        <pc:spChg chg="mod">
          <ac:chgData name="sacharshruti" userId="S::sacharshruti_gmail.com#ext#@devupconforg2.onmicrosoft.com::31081bbb-1497-4d37-a9da-b4255e1adea7" providerId="AD" clId="Web-{5DCCAB2B-C177-4B11-ADB7-83557E3F6FB6}" dt="2020-05-16T20:31:28.132" v="748" actId="20577"/>
          <ac:spMkLst>
            <pc:docMk/>
            <pc:sldMk cId="2379628699" sldId="268"/>
            <ac:spMk id="3" creationId="{1BE8E3BC-E828-4CCD-8A59-53E6C76575C2}"/>
          </ac:spMkLst>
        </pc:spChg>
        <pc:spChg chg="mod">
          <ac:chgData name="sacharshruti" userId="S::sacharshruti_gmail.com#ext#@devupconforg2.onmicrosoft.com::31081bbb-1497-4d37-a9da-b4255e1adea7" providerId="AD" clId="Web-{5DCCAB2B-C177-4B11-ADB7-83557E3F6FB6}" dt="2020-05-16T20:26:53.022" v="529" actId="20577"/>
          <ac:spMkLst>
            <pc:docMk/>
            <pc:sldMk cId="2379628699" sldId="268"/>
            <ac:spMk id="8" creationId="{8B9AA7C6-5E5A-498E-A6DF-A943376E09BC}"/>
          </ac:spMkLst>
        </pc:spChg>
      </pc:sldChg>
      <pc:sldChg chg="modSp ord">
        <pc:chgData name="sacharshruti" userId="S::sacharshruti_gmail.com#ext#@devupconforg2.onmicrosoft.com::31081bbb-1497-4d37-a9da-b4255e1adea7" providerId="AD" clId="Web-{5DCCAB2B-C177-4B11-ADB7-83557E3F6FB6}" dt="2020-05-16T20:32:00.867" v="811" actId="20577"/>
        <pc:sldMkLst>
          <pc:docMk/>
          <pc:sldMk cId="3373453793" sldId="270"/>
        </pc:sldMkLst>
        <pc:spChg chg="mod">
          <ac:chgData name="sacharshruti" userId="S::sacharshruti_gmail.com#ext#@devupconforg2.onmicrosoft.com::31081bbb-1497-4d37-a9da-b4255e1adea7" providerId="AD" clId="Web-{5DCCAB2B-C177-4B11-ADB7-83557E3F6FB6}" dt="2020-05-16T20:32:00.867" v="811" actId="20577"/>
          <ac:spMkLst>
            <pc:docMk/>
            <pc:sldMk cId="3373453793" sldId="270"/>
            <ac:spMk id="3" creationId="{1BE8E3BC-E828-4CCD-8A59-53E6C76575C2}"/>
          </ac:spMkLst>
        </pc:spChg>
      </pc:sldChg>
      <pc:sldChg chg="modSp">
        <pc:chgData name="sacharshruti" userId="S::sacharshruti_gmail.com#ext#@devupconforg2.onmicrosoft.com::31081bbb-1497-4d37-a9da-b4255e1adea7" providerId="AD" clId="Web-{5DCCAB2B-C177-4B11-ADB7-83557E3F6FB6}" dt="2020-05-16T20:23:37.365" v="331" actId="20577"/>
        <pc:sldMkLst>
          <pc:docMk/>
          <pc:sldMk cId="425114527" sldId="272"/>
        </pc:sldMkLst>
        <pc:spChg chg="mod">
          <ac:chgData name="sacharshruti" userId="S::sacharshruti_gmail.com#ext#@devupconforg2.onmicrosoft.com::31081bbb-1497-4d37-a9da-b4255e1adea7" providerId="AD" clId="Web-{5DCCAB2B-C177-4B11-ADB7-83557E3F6FB6}" dt="2020-05-16T20:23:37.365" v="331" actId="20577"/>
          <ac:spMkLst>
            <pc:docMk/>
            <pc:sldMk cId="425114527" sldId="272"/>
            <ac:spMk id="3" creationId="{1BE8E3BC-E828-4CCD-8A59-53E6C76575C2}"/>
          </ac:spMkLst>
        </pc:spChg>
      </pc:sldChg>
    </pc:docChg>
  </pc:docChgLst>
  <pc:docChgLst>
    <pc:chgData name="sacharshruti" userId="S::sacharshruti_gmail.com#ext#@devupconforg2.onmicrosoft.com::31081bbb-1497-4d37-a9da-b4255e1adea7" providerId="AD" clId="Web-{ACC5D2DB-AEBA-480D-A6C3-1993E8D95BD3}"/>
    <pc:docChg chg="addSld modSld addMainMaster delMainMaster">
      <pc:chgData name="sacharshruti" userId="S::sacharshruti_gmail.com#ext#@devupconforg2.onmicrosoft.com::31081bbb-1497-4d37-a9da-b4255e1adea7" providerId="AD" clId="Web-{ACC5D2DB-AEBA-480D-A6C3-1993E8D95BD3}" dt="2020-05-17T11:06:11.918" v="21"/>
      <pc:docMkLst>
        <pc:docMk/>
      </pc:docMkLst>
      <pc:sldChg chg="addSp delSp modSp mod modClrScheme delDesignElem chgLayout">
        <pc:chgData name="sacharshruti" userId="S::sacharshruti_gmail.com#ext#@devupconforg2.onmicrosoft.com::31081bbb-1497-4d37-a9da-b4255e1adea7" providerId="AD" clId="Web-{ACC5D2DB-AEBA-480D-A6C3-1993E8D95BD3}" dt="2020-05-17T11:03:51.812" v="3"/>
        <pc:sldMkLst>
          <pc:docMk/>
          <pc:sldMk cId="4124511528" sldId="261"/>
        </pc:sldMkLst>
        <pc:spChg chg="mod ord">
          <ac:chgData name="sacharshruti" userId="S::sacharshruti_gmail.com#ext#@devupconforg2.onmicrosoft.com::31081bbb-1497-4d37-a9da-b4255e1adea7" providerId="AD" clId="Web-{ACC5D2DB-AEBA-480D-A6C3-1993E8D95BD3}" dt="2020-05-17T11:03:51.812" v="3"/>
          <ac:spMkLst>
            <pc:docMk/>
            <pc:sldMk cId="4124511528" sldId="261"/>
            <ac:spMk id="3" creationId="{7006842D-6247-41EF-9154-9EC53BDAB43D}"/>
          </ac:spMkLst>
        </pc:spChg>
        <pc:spChg chg="add del">
          <ac:chgData name="sacharshruti" userId="S::sacharshruti_gmail.com#ext#@devupconforg2.onmicrosoft.com::31081bbb-1497-4d37-a9da-b4255e1adea7" providerId="AD" clId="Web-{ACC5D2DB-AEBA-480D-A6C3-1993E8D95BD3}" dt="2020-05-17T11:03:51.812" v="3"/>
          <ac:spMkLst>
            <pc:docMk/>
            <pc:sldMk cId="4124511528" sldId="261"/>
            <ac:spMk id="32" creationId="{2B566528-1B12-4246-9431-5C2D7D081168}"/>
          </ac:spMkLst>
        </pc:spChg>
        <pc:spChg chg="add del">
          <ac:chgData name="sacharshruti" userId="S::sacharshruti_gmail.com#ext#@devupconforg2.onmicrosoft.com::31081bbb-1497-4d37-a9da-b4255e1adea7" providerId="AD" clId="Web-{ACC5D2DB-AEBA-480D-A6C3-1993E8D95BD3}" dt="2020-05-17T11:03:51.812" v="3"/>
          <ac:spMkLst>
            <pc:docMk/>
            <pc:sldMk cId="4124511528" sldId="261"/>
            <ac:spMk id="34" creationId="{2E80C965-DB6D-4F81-9E9E-B027384D0BD6}"/>
          </ac:spMkLst>
        </pc:spChg>
        <pc:spChg chg="add del">
          <ac:chgData name="sacharshruti" userId="S::sacharshruti_gmail.com#ext#@devupconforg2.onmicrosoft.com::31081bbb-1497-4d37-a9da-b4255e1adea7" providerId="AD" clId="Web-{ACC5D2DB-AEBA-480D-A6C3-1993E8D95BD3}" dt="2020-05-17T11:03:51.812" v="3"/>
          <ac:spMkLst>
            <pc:docMk/>
            <pc:sldMk cId="4124511528" sldId="261"/>
            <ac:spMk id="36" creationId="{A580F890-B085-4E95-96AA-55AEBEC5CE6E}"/>
          </ac:spMkLst>
        </pc:spChg>
        <pc:spChg chg="add del">
          <ac:chgData name="sacharshruti" userId="S::sacharshruti_gmail.com#ext#@devupconforg2.onmicrosoft.com::31081bbb-1497-4d37-a9da-b4255e1adea7" providerId="AD" clId="Web-{ACC5D2DB-AEBA-480D-A6C3-1993E8D95BD3}" dt="2020-05-17T11:03:51.812" v="3"/>
          <ac:spMkLst>
            <pc:docMk/>
            <pc:sldMk cId="4124511528" sldId="261"/>
            <ac:spMk id="38" creationId="{D3F51FEB-38FB-4F6C-9F7B-2F2AFAB65463}"/>
          </ac:spMkLst>
        </pc:spChg>
        <pc:spChg chg="add del">
          <ac:chgData name="sacharshruti" userId="S::sacharshruti_gmail.com#ext#@devupconforg2.onmicrosoft.com::31081bbb-1497-4d37-a9da-b4255e1adea7" providerId="AD" clId="Web-{ACC5D2DB-AEBA-480D-A6C3-1993E8D95BD3}" dt="2020-05-17T11:03:51.812" v="3"/>
          <ac:spMkLst>
            <pc:docMk/>
            <pc:sldMk cId="4124511528" sldId="261"/>
            <ac:spMk id="40" creationId="{1E547BA6-BAE0-43BB-A7CA-60F69CE252F0}"/>
          </ac:spMkLst>
        </pc:spChg>
        <pc:spChg chg="add del">
          <ac:chgData name="sacharshruti" userId="S::sacharshruti_gmail.com#ext#@devupconforg2.onmicrosoft.com::31081bbb-1497-4d37-a9da-b4255e1adea7" providerId="AD" clId="Web-{ACC5D2DB-AEBA-480D-A6C3-1993E8D95BD3}" dt="2020-05-17T11:03:51.812" v="3"/>
          <ac:spMkLst>
            <pc:docMk/>
            <pc:sldMk cId="4124511528" sldId="261"/>
            <ac:spMk id="45" creationId="{9425D4AB-CD98-4DD6-9398-3C8961DE032F}"/>
          </ac:spMkLst>
        </pc:spChg>
        <pc:spChg chg="add del">
          <ac:chgData name="sacharshruti" userId="S::sacharshruti_gmail.com#ext#@devupconforg2.onmicrosoft.com::31081bbb-1497-4d37-a9da-b4255e1adea7" providerId="AD" clId="Web-{ACC5D2DB-AEBA-480D-A6C3-1993E8D95BD3}" dt="2020-05-17T11:03:51.812" v="3"/>
          <ac:spMkLst>
            <pc:docMk/>
            <pc:sldMk cId="4124511528" sldId="261"/>
            <ac:spMk id="49" creationId="{D8B47C9F-A960-4902-8507-38F18DD3D00E}"/>
          </ac:spMkLst>
        </pc:spChg>
        <pc:spChg chg="add del">
          <ac:chgData name="sacharshruti" userId="S::sacharshruti_gmail.com#ext#@devupconforg2.onmicrosoft.com::31081bbb-1497-4d37-a9da-b4255e1adea7" providerId="AD" clId="Web-{ACC5D2DB-AEBA-480D-A6C3-1993E8D95BD3}" dt="2020-05-17T11:03:51.812" v="3"/>
          <ac:spMkLst>
            <pc:docMk/>
            <pc:sldMk cId="4124511528" sldId="261"/>
            <ac:spMk id="51" creationId="{D4E15E95-445D-4A45-BC1E-8468CE17050B}"/>
          </ac:spMkLst>
        </pc:spChg>
        <pc:spChg chg="add del">
          <ac:chgData name="sacharshruti" userId="S::sacharshruti_gmail.com#ext#@devupconforg2.onmicrosoft.com::31081bbb-1497-4d37-a9da-b4255e1adea7" providerId="AD" clId="Web-{ACC5D2DB-AEBA-480D-A6C3-1993E8D95BD3}" dt="2020-05-17T11:03:51.812" v="3"/>
          <ac:spMkLst>
            <pc:docMk/>
            <pc:sldMk cId="4124511528" sldId="261"/>
            <ac:spMk id="53" creationId="{133B9781-B73C-44F8-97CB-D1807A63BB41}"/>
          </ac:spMkLst>
        </pc:spChg>
        <pc:spChg chg="add del">
          <ac:chgData name="sacharshruti" userId="S::sacharshruti_gmail.com#ext#@devupconforg2.onmicrosoft.com::31081bbb-1497-4d37-a9da-b4255e1adea7" providerId="AD" clId="Web-{ACC5D2DB-AEBA-480D-A6C3-1993E8D95BD3}" dt="2020-05-17T11:03:51.812" v="3"/>
          <ac:spMkLst>
            <pc:docMk/>
            <pc:sldMk cId="4124511528" sldId="261"/>
            <ac:spMk id="55" creationId="{1FCEDCAD-7B1A-4AE2-818E-D93A48758C20}"/>
          </ac:spMkLst>
        </pc:spChg>
        <pc:picChg chg="mod">
          <ac:chgData name="sacharshruti" userId="S::sacharshruti_gmail.com#ext#@devupconforg2.onmicrosoft.com::31081bbb-1497-4d37-a9da-b4255e1adea7" providerId="AD" clId="Web-{ACC5D2DB-AEBA-480D-A6C3-1993E8D95BD3}" dt="2020-05-17T11:03:51.812" v="3"/>
          <ac:picMkLst>
            <pc:docMk/>
            <pc:sldMk cId="4124511528" sldId="261"/>
            <ac:picMk id="5" creationId="{0CC13811-B361-4600-8DF0-079082A1C9B9}"/>
          </ac:picMkLst>
        </pc:picChg>
        <pc:picChg chg="mod ord">
          <ac:chgData name="sacharshruti" userId="S::sacharshruti_gmail.com#ext#@devupconforg2.onmicrosoft.com::31081bbb-1497-4d37-a9da-b4255e1adea7" providerId="AD" clId="Web-{ACC5D2DB-AEBA-480D-A6C3-1993E8D95BD3}" dt="2020-05-17T11:03:51.812" v="3"/>
          <ac:picMkLst>
            <pc:docMk/>
            <pc:sldMk cId="4124511528" sldId="261"/>
            <ac:picMk id="6" creationId="{1BC46698-E2FC-4DFC-84CE-705A1BE9D1DA}"/>
          </ac:picMkLst>
        </pc:picChg>
        <pc:picChg chg="mod ord">
          <ac:chgData name="sacharshruti" userId="S::sacharshruti_gmail.com#ext#@devupconforg2.onmicrosoft.com::31081bbb-1497-4d37-a9da-b4255e1adea7" providerId="AD" clId="Web-{ACC5D2DB-AEBA-480D-A6C3-1993E8D95BD3}" dt="2020-05-17T11:03:51.812" v="3"/>
          <ac:picMkLst>
            <pc:docMk/>
            <pc:sldMk cId="4124511528" sldId="261"/>
            <ac:picMk id="7" creationId="{F25690D7-D771-48E9-A753-5CEEEABFF028}"/>
          </ac:picMkLst>
        </pc:picChg>
        <pc:picChg chg="mod">
          <ac:chgData name="sacharshruti" userId="S::sacharshruti_gmail.com#ext#@devupconforg2.onmicrosoft.com::31081bbb-1497-4d37-a9da-b4255e1adea7" providerId="AD" clId="Web-{ACC5D2DB-AEBA-480D-A6C3-1993E8D95BD3}" dt="2020-05-17T11:03:51.812" v="3"/>
          <ac:picMkLst>
            <pc:docMk/>
            <pc:sldMk cId="4124511528" sldId="261"/>
            <ac:picMk id="9" creationId="{676D279F-7D28-49E7-9393-5EF38A75C0E3}"/>
          </ac:picMkLst>
        </pc:picChg>
        <pc:picChg chg="add del">
          <ac:chgData name="sacharshruti" userId="S::sacharshruti_gmail.com#ext#@devupconforg2.onmicrosoft.com::31081bbb-1497-4d37-a9da-b4255e1adea7" providerId="AD" clId="Web-{ACC5D2DB-AEBA-480D-A6C3-1993E8D95BD3}" dt="2020-05-17T11:03:51.812" v="3"/>
          <ac:picMkLst>
            <pc:docMk/>
            <pc:sldMk cId="4124511528" sldId="261"/>
            <ac:picMk id="47" creationId="{97818316-E7CB-4E73-AF79-E9CAB873E723}"/>
          </ac:picMkLst>
        </pc:picChg>
      </pc:sldChg>
      <pc:sldChg chg="mod modClrScheme chgLayout">
        <pc:chgData name="sacharshruti" userId="S::sacharshruti_gmail.com#ext#@devupconforg2.onmicrosoft.com::31081bbb-1497-4d37-a9da-b4255e1adea7" providerId="AD" clId="Web-{ACC5D2DB-AEBA-480D-A6C3-1993E8D95BD3}" dt="2020-05-17T11:03:46.671" v="2"/>
        <pc:sldMkLst>
          <pc:docMk/>
          <pc:sldMk cId="1385229364" sldId="267"/>
        </pc:sldMkLst>
      </pc:sldChg>
      <pc:sldChg chg="addSp delSp modSp mod modClrScheme delDesignElem chgLayout">
        <pc:chgData name="sacharshruti" userId="S::sacharshruti_gmail.com#ext#@devupconforg2.onmicrosoft.com::31081bbb-1497-4d37-a9da-b4255e1adea7" providerId="AD" clId="Web-{ACC5D2DB-AEBA-480D-A6C3-1993E8D95BD3}" dt="2020-05-17T11:03:46.671" v="2"/>
        <pc:sldMkLst>
          <pc:docMk/>
          <pc:sldMk cId="2379628699" sldId="268"/>
        </pc:sldMkLst>
        <pc:spChg chg="mod ord">
          <ac:chgData name="sacharshruti" userId="S::sacharshruti_gmail.com#ext#@devupconforg2.onmicrosoft.com::31081bbb-1497-4d37-a9da-b4255e1adea7" providerId="AD" clId="Web-{ACC5D2DB-AEBA-480D-A6C3-1993E8D95BD3}" dt="2020-05-17T11:03:46.671" v="2"/>
          <ac:spMkLst>
            <pc:docMk/>
            <pc:sldMk cId="2379628699" sldId="268"/>
            <ac:spMk id="2" creationId="{83810D77-0DF1-410D-AE1C-851A8B2B1CA1}"/>
          </ac:spMkLst>
        </pc:spChg>
        <pc:spChg chg="mod ord">
          <ac:chgData name="sacharshruti" userId="S::sacharshruti_gmail.com#ext#@devupconforg2.onmicrosoft.com::31081bbb-1497-4d37-a9da-b4255e1adea7" providerId="AD" clId="Web-{ACC5D2DB-AEBA-480D-A6C3-1993E8D95BD3}" dt="2020-05-17T11:03:46.671" v="2"/>
          <ac:spMkLst>
            <pc:docMk/>
            <pc:sldMk cId="2379628699" sldId="268"/>
            <ac:spMk id="3" creationId="{1BE8E3BC-E828-4CCD-8A59-53E6C76575C2}"/>
          </ac:spMkLst>
        </pc:spChg>
        <pc:spChg chg="add del">
          <ac:chgData name="sacharshruti" userId="S::sacharshruti_gmail.com#ext#@devupconforg2.onmicrosoft.com::31081bbb-1497-4d37-a9da-b4255e1adea7" providerId="AD" clId="Web-{ACC5D2DB-AEBA-480D-A6C3-1993E8D95BD3}" dt="2020-05-17T11:03:46.671" v="2"/>
          <ac:spMkLst>
            <pc:docMk/>
            <pc:sldMk cId="2379628699" sldId="268"/>
            <ac:spMk id="8" creationId="{8B9AA7C6-5E5A-498E-A6DF-A943376E09BC}"/>
          </ac:spMkLst>
        </pc:spChg>
        <pc:spChg chg="add del">
          <ac:chgData name="sacharshruti" userId="S::sacharshruti_gmail.com#ext#@devupconforg2.onmicrosoft.com::31081bbb-1497-4d37-a9da-b4255e1adea7" providerId="AD" clId="Web-{ACC5D2DB-AEBA-480D-A6C3-1993E8D95BD3}" dt="2020-05-17T11:03:46.671" v="2"/>
          <ac:spMkLst>
            <pc:docMk/>
            <pc:sldMk cId="2379628699" sldId="268"/>
            <ac:spMk id="14" creationId="{81E140AE-0ABF-47C8-BF32-7D2F0CF2BA44}"/>
          </ac:spMkLst>
        </pc:spChg>
        <pc:spChg chg="add del">
          <ac:chgData name="sacharshruti" userId="S::sacharshruti_gmail.com#ext#@devupconforg2.onmicrosoft.com::31081bbb-1497-4d37-a9da-b4255e1adea7" providerId="AD" clId="Web-{ACC5D2DB-AEBA-480D-A6C3-1993E8D95BD3}" dt="2020-05-17T11:03:46.671" v="2"/>
          <ac:spMkLst>
            <pc:docMk/>
            <pc:sldMk cId="2379628699" sldId="268"/>
            <ac:spMk id="16" creationId="{CBC4F608-B4B8-48C3-9572-C0F061B1CD99}"/>
          </ac:spMkLst>
        </pc:spChg>
        <pc:grpChg chg="add del">
          <ac:chgData name="sacharshruti" userId="S::sacharshruti_gmail.com#ext#@devupconforg2.onmicrosoft.com::31081bbb-1497-4d37-a9da-b4255e1adea7" providerId="AD" clId="Web-{ACC5D2DB-AEBA-480D-A6C3-1993E8D95BD3}" dt="2020-05-17T11:03:46.671" v="2"/>
          <ac:grpSpMkLst>
            <pc:docMk/>
            <pc:sldMk cId="2379628699" sldId="268"/>
            <ac:grpSpMk id="10" creationId="{83EAB11A-76F7-48F4-9B4F-5BFDF4BF9670}"/>
          </ac:grpSpMkLst>
        </pc:grpChg>
      </pc:sldChg>
      <pc:sldChg chg="addSp delSp modSp mod modClrScheme delDesignElem chgLayout">
        <pc:chgData name="sacharshruti" userId="S::sacharshruti_gmail.com#ext#@devupconforg2.onmicrosoft.com::31081bbb-1497-4d37-a9da-b4255e1adea7" providerId="AD" clId="Web-{ACC5D2DB-AEBA-480D-A6C3-1993E8D95BD3}" dt="2020-05-17T11:03:46.671" v="2"/>
        <pc:sldMkLst>
          <pc:docMk/>
          <pc:sldMk cId="3373453793" sldId="270"/>
        </pc:sldMkLst>
        <pc:spChg chg="mod ord">
          <ac:chgData name="sacharshruti" userId="S::sacharshruti_gmail.com#ext#@devupconforg2.onmicrosoft.com::31081bbb-1497-4d37-a9da-b4255e1adea7" providerId="AD" clId="Web-{ACC5D2DB-AEBA-480D-A6C3-1993E8D95BD3}" dt="2020-05-17T11:03:46.671" v="2"/>
          <ac:spMkLst>
            <pc:docMk/>
            <pc:sldMk cId="3373453793" sldId="270"/>
            <ac:spMk id="2" creationId="{83810D77-0DF1-410D-AE1C-851A8B2B1CA1}"/>
          </ac:spMkLst>
        </pc:spChg>
        <pc:spChg chg="mod ord">
          <ac:chgData name="sacharshruti" userId="S::sacharshruti_gmail.com#ext#@devupconforg2.onmicrosoft.com::31081bbb-1497-4d37-a9da-b4255e1adea7" providerId="AD" clId="Web-{ACC5D2DB-AEBA-480D-A6C3-1993E8D95BD3}" dt="2020-05-17T11:03:46.671" v="2"/>
          <ac:spMkLst>
            <pc:docMk/>
            <pc:sldMk cId="3373453793" sldId="270"/>
            <ac:spMk id="3" creationId="{1BE8E3BC-E828-4CCD-8A59-53E6C76575C2}"/>
          </ac:spMkLst>
        </pc:spChg>
        <pc:spChg chg="add del">
          <ac:chgData name="sacharshruti" userId="S::sacharshruti_gmail.com#ext#@devupconforg2.onmicrosoft.com::31081bbb-1497-4d37-a9da-b4255e1adea7" providerId="AD" clId="Web-{ACC5D2DB-AEBA-480D-A6C3-1993E8D95BD3}" dt="2020-05-17T11:03:46.671" v="2"/>
          <ac:spMkLst>
            <pc:docMk/>
            <pc:sldMk cId="3373453793" sldId="270"/>
            <ac:spMk id="8" creationId="{8B9AA7C6-5E5A-498E-A6DF-A943376E09BC}"/>
          </ac:spMkLst>
        </pc:spChg>
        <pc:spChg chg="add del">
          <ac:chgData name="sacharshruti" userId="S::sacharshruti_gmail.com#ext#@devupconforg2.onmicrosoft.com::31081bbb-1497-4d37-a9da-b4255e1adea7" providerId="AD" clId="Web-{ACC5D2DB-AEBA-480D-A6C3-1993E8D95BD3}" dt="2020-05-17T11:03:46.671" v="2"/>
          <ac:spMkLst>
            <pc:docMk/>
            <pc:sldMk cId="3373453793" sldId="270"/>
            <ac:spMk id="14" creationId="{81E140AE-0ABF-47C8-BF32-7D2F0CF2BA44}"/>
          </ac:spMkLst>
        </pc:spChg>
        <pc:spChg chg="add del">
          <ac:chgData name="sacharshruti" userId="S::sacharshruti_gmail.com#ext#@devupconforg2.onmicrosoft.com::31081bbb-1497-4d37-a9da-b4255e1adea7" providerId="AD" clId="Web-{ACC5D2DB-AEBA-480D-A6C3-1993E8D95BD3}" dt="2020-05-17T11:03:46.671" v="2"/>
          <ac:spMkLst>
            <pc:docMk/>
            <pc:sldMk cId="3373453793" sldId="270"/>
            <ac:spMk id="16" creationId="{CBC4F608-B4B8-48C3-9572-C0F061B1CD99}"/>
          </ac:spMkLst>
        </pc:spChg>
        <pc:grpChg chg="add del">
          <ac:chgData name="sacharshruti" userId="S::sacharshruti_gmail.com#ext#@devupconforg2.onmicrosoft.com::31081bbb-1497-4d37-a9da-b4255e1adea7" providerId="AD" clId="Web-{ACC5D2DB-AEBA-480D-A6C3-1993E8D95BD3}" dt="2020-05-17T11:03:46.671" v="2"/>
          <ac:grpSpMkLst>
            <pc:docMk/>
            <pc:sldMk cId="3373453793" sldId="270"/>
            <ac:grpSpMk id="10" creationId="{83EAB11A-76F7-48F4-9B4F-5BFDF4BF9670}"/>
          </ac:grpSpMkLst>
        </pc:grpChg>
      </pc:sldChg>
      <pc:sldChg chg="mod modClrScheme chgLayout">
        <pc:chgData name="sacharshruti" userId="S::sacharshruti_gmail.com#ext#@devupconforg2.onmicrosoft.com::31081bbb-1497-4d37-a9da-b4255e1adea7" providerId="AD" clId="Web-{ACC5D2DB-AEBA-480D-A6C3-1993E8D95BD3}" dt="2020-05-17T11:03:46.671" v="2"/>
        <pc:sldMkLst>
          <pc:docMk/>
          <pc:sldMk cId="1009398900" sldId="271"/>
        </pc:sldMkLst>
      </pc:sldChg>
      <pc:sldChg chg="addSp delSp modSp mod modClrScheme delDesignElem chgLayout">
        <pc:chgData name="sacharshruti" userId="S::sacharshruti_gmail.com#ext#@devupconforg2.onmicrosoft.com::31081bbb-1497-4d37-a9da-b4255e1adea7" providerId="AD" clId="Web-{ACC5D2DB-AEBA-480D-A6C3-1993E8D95BD3}" dt="2020-05-17T11:03:46.671" v="2"/>
        <pc:sldMkLst>
          <pc:docMk/>
          <pc:sldMk cId="425114527" sldId="272"/>
        </pc:sldMkLst>
        <pc:spChg chg="mod ord">
          <ac:chgData name="sacharshruti" userId="S::sacharshruti_gmail.com#ext#@devupconforg2.onmicrosoft.com::31081bbb-1497-4d37-a9da-b4255e1adea7" providerId="AD" clId="Web-{ACC5D2DB-AEBA-480D-A6C3-1993E8D95BD3}" dt="2020-05-17T11:03:46.671" v="2"/>
          <ac:spMkLst>
            <pc:docMk/>
            <pc:sldMk cId="425114527" sldId="272"/>
            <ac:spMk id="2" creationId="{83810D77-0DF1-410D-AE1C-851A8B2B1CA1}"/>
          </ac:spMkLst>
        </pc:spChg>
        <pc:spChg chg="mod ord">
          <ac:chgData name="sacharshruti" userId="S::sacharshruti_gmail.com#ext#@devupconforg2.onmicrosoft.com::31081bbb-1497-4d37-a9da-b4255e1adea7" providerId="AD" clId="Web-{ACC5D2DB-AEBA-480D-A6C3-1993E8D95BD3}" dt="2020-05-17T11:03:46.671" v="2"/>
          <ac:spMkLst>
            <pc:docMk/>
            <pc:sldMk cId="425114527" sldId="272"/>
            <ac:spMk id="3" creationId="{1BE8E3BC-E828-4CCD-8A59-53E6C76575C2}"/>
          </ac:spMkLst>
        </pc:spChg>
        <pc:spChg chg="add del">
          <ac:chgData name="sacharshruti" userId="S::sacharshruti_gmail.com#ext#@devupconforg2.onmicrosoft.com::31081bbb-1497-4d37-a9da-b4255e1adea7" providerId="AD" clId="Web-{ACC5D2DB-AEBA-480D-A6C3-1993E8D95BD3}" dt="2020-05-17T11:03:46.671" v="2"/>
          <ac:spMkLst>
            <pc:docMk/>
            <pc:sldMk cId="425114527" sldId="272"/>
            <ac:spMk id="8" creationId="{8B9AA7C6-5E5A-498E-A6DF-A943376E09BC}"/>
          </ac:spMkLst>
        </pc:spChg>
        <pc:spChg chg="add del">
          <ac:chgData name="sacharshruti" userId="S::sacharshruti_gmail.com#ext#@devupconforg2.onmicrosoft.com::31081bbb-1497-4d37-a9da-b4255e1adea7" providerId="AD" clId="Web-{ACC5D2DB-AEBA-480D-A6C3-1993E8D95BD3}" dt="2020-05-17T11:03:46.671" v="2"/>
          <ac:spMkLst>
            <pc:docMk/>
            <pc:sldMk cId="425114527" sldId="272"/>
            <ac:spMk id="14" creationId="{81E140AE-0ABF-47C8-BF32-7D2F0CF2BA44}"/>
          </ac:spMkLst>
        </pc:spChg>
        <pc:spChg chg="add del">
          <ac:chgData name="sacharshruti" userId="S::sacharshruti_gmail.com#ext#@devupconforg2.onmicrosoft.com::31081bbb-1497-4d37-a9da-b4255e1adea7" providerId="AD" clId="Web-{ACC5D2DB-AEBA-480D-A6C3-1993E8D95BD3}" dt="2020-05-17T11:03:46.671" v="2"/>
          <ac:spMkLst>
            <pc:docMk/>
            <pc:sldMk cId="425114527" sldId="272"/>
            <ac:spMk id="16" creationId="{CBC4F608-B4B8-48C3-9572-C0F061B1CD99}"/>
          </ac:spMkLst>
        </pc:spChg>
        <pc:grpChg chg="add del">
          <ac:chgData name="sacharshruti" userId="S::sacharshruti_gmail.com#ext#@devupconforg2.onmicrosoft.com::31081bbb-1497-4d37-a9da-b4255e1adea7" providerId="AD" clId="Web-{ACC5D2DB-AEBA-480D-A6C3-1993E8D95BD3}" dt="2020-05-17T11:03:46.671" v="2"/>
          <ac:grpSpMkLst>
            <pc:docMk/>
            <pc:sldMk cId="425114527" sldId="272"/>
            <ac:grpSpMk id="10" creationId="{83EAB11A-76F7-48F4-9B4F-5BFDF4BF9670}"/>
          </ac:grpSpMkLst>
        </pc:grpChg>
      </pc:sldChg>
      <pc:sldChg chg="addSp delSp modSp mod modClrScheme delDesignElem chgLayout">
        <pc:chgData name="sacharshruti" userId="S::sacharshruti_gmail.com#ext#@devupconforg2.onmicrosoft.com::31081bbb-1497-4d37-a9da-b4255e1adea7" providerId="AD" clId="Web-{ACC5D2DB-AEBA-480D-A6C3-1993E8D95BD3}" dt="2020-05-17T11:03:46.671" v="2"/>
        <pc:sldMkLst>
          <pc:docMk/>
          <pc:sldMk cId="11436417" sldId="273"/>
        </pc:sldMkLst>
        <pc:spChg chg="mod ord">
          <ac:chgData name="sacharshruti" userId="S::sacharshruti_gmail.com#ext#@devupconforg2.onmicrosoft.com::31081bbb-1497-4d37-a9da-b4255e1adea7" providerId="AD" clId="Web-{ACC5D2DB-AEBA-480D-A6C3-1993E8D95BD3}" dt="2020-05-17T11:03:46.671" v="2"/>
          <ac:spMkLst>
            <pc:docMk/>
            <pc:sldMk cId="11436417" sldId="273"/>
            <ac:spMk id="2" creationId="{83810D77-0DF1-410D-AE1C-851A8B2B1CA1}"/>
          </ac:spMkLst>
        </pc:spChg>
        <pc:spChg chg="mod ord">
          <ac:chgData name="sacharshruti" userId="S::sacharshruti_gmail.com#ext#@devupconforg2.onmicrosoft.com::31081bbb-1497-4d37-a9da-b4255e1adea7" providerId="AD" clId="Web-{ACC5D2DB-AEBA-480D-A6C3-1993E8D95BD3}" dt="2020-05-17T11:03:46.671" v="2"/>
          <ac:spMkLst>
            <pc:docMk/>
            <pc:sldMk cId="11436417" sldId="273"/>
            <ac:spMk id="3" creationId="{1BE8E3BC-E828-4CCD-8A59-53E6C76575C2}"/>
          </ac:spMkLst>
        </pc:spChg>
        <pc:spChg chg="add del">
          <ac:chgData name="sacharshruti" userId="S::sacharshruti_gmail.com#ext#@devupconforg2.onmicrosoft.com::31081bbb-1497-4d37-a9da-b4255e1adea7" providerId="AD" clId="Web-{ACC5D2DB-AEBA-480D-A6C3-1993E8D95BD3}" dt="2020-05-17T11:03:46.671" v="2"/>
          <ac:spMkLst>
            <pc:docMk/>
            <pc:sldMk cId="11436417" sldId="273"/>
            <ac:spMk id="8" creationId="{8B9AA7C6-5E5A-498E-A6DF-A943376E09BC}"/>
          </ac:spMkLst>
        </pc:spChg>
        <pc:spChg chg="add del">
          <ac:chgData name="sacharshruti" userId="S::sacharshruti_gmail.com#ext#@devupconforg2.onmicrosoft.com::31081bbb-1497-4d37-a9da-b4255e1adea7" providerId="AD" clId="Web-{ACC5D2DB-AEBA-480D-A6C3-1993E8D95BD3}" dt="2020-05-17T11:03:46.671" v="2"/>
          <ac:spMkLst>
            <pc:docMk/>
            <pc:sldMk cId="11436417" sldId="273"/>
            <ac:spMk id="14" creationId="{81E140AE-0ABF-47C8-BF32-7D2F0CF2BA44}"/>
          </ac:spMkLst>
        </pc:spChg>
        <pc:spChg chg="add del">
          <ac:chgData name="sacharshruti" userId="S::sacharshruti_gmail.com#ext#@devupconforg2.onmicrosoft.com::31081bbb-1497-4d37-a9da-b4255e1adea7" providerId="AD" clId="Web-{ACC5D2DB-AEBA-480D-A6C3-1993E8D95BD3}" dt="2020-05-17T11:03:46.671" v="2"/>
          <ac:spMkLst>
            <pc:docMk/>
            <pc:sldMk cId="11436417" sldId="273"/>
            <ac:spMk id="16" creationId="{CBC4F608-B4B8-48C3-9572-C0F061B1CD99}"/>
          </ac:spMkLst>
        </pc:spChg>
        <pc:grpChg chg="add del">
          <ac:chgData name="sacharshruti" userId="S::sacharshruti_gmail.com#ext#@devupconforg2.onmicrosoft.com::31081bbb-1497-4d37-a9da-b4255e1adea7" providerId="AD" clId="Web-{ACC5D2DB-AEBA-480D-A6C3-1993E8D95BD3}" dt="2020-05-17T11:03:46.671" v="2"/>
          <ac:grpSpMkLst>
            <pc:docMk/>
            <pc:sldMk cId="11436417" sldId="273"/>
            <ac:grpSpMk id="10" creationId="{83EAB11A-76F7-48F4-9B4F-5BFDF4BF9670}"/>
          </ac:grpSpMkLst>
        </pc:grpChg>
      </pc:sldChg>
      <pc:sldChg chg="addSp delSp modSp mod modClrScheme delDesignElem chgLayout">
        <pc:chgData name="sacharshruti" userId="S::sacharshruti_gmail.com#ext#@devupconforg2.onmicrosoft.com::31081bbb-1497-4d37-a9da-b4255e1adea7" providerId="AD" clId="Web-{ACC5D2DB-AEBA-480D-A6C3-1993E8D95BD3}" dt="2020-05-17T11:03:46.671" v="2"/>
        <pc:sldMkLst>
          <pc:docMk/>
          <pc:sldMk cId="909674023" sldId="274"/>
        </pc:sldMkLst>
        <pc:spChg chg="mod ord">
          <ac:chgData name="sacharshruti" userId="S::sacharshruti_gmail.com#ext#@devupconforg2.onmicrosoft.com::31081bbb-1497-4d37-a9da-b4255e1adea7" providerId="AD" clId="Web-{ACC5D2DB-AEBA-480D-A6C3-1993E8D95BD3}" dt="2020-05-17T11:03:46.671" v="2"/>
          <ac:spMkLst>
            <pc:docMk/>
            <pc:sldMk cId="909674023" sldId="274"/>
            <ac:spMk id="2" creationId="{83810D77-0DF1-410D-AE1C-851A8B2B1CA1}"/>
          </ac:spMkLst>
        </pc:spChg>
        <pc:spChg chg="mod ord">
          <ac:chgData name="sacharshruti" userId="S::sacharshruti_gmail.com#ext#@devupconforg2.onmicrosoft.com::31081bbb-1497-4d37-a9da-b4255e1adea7" providerId="AD" clId="Web-{ACC5D2DB-AEBA-480D-A6C3-1993E8D95BD3}" dt="2020-05-17T11:03:46.671" v="2"/>
          <ac:spMkLst>
            <pc:docMk/>
            <pc:sldMk cId="909674023" sldId="274"/>
            <ac:spMk id="3" creationId="{1BE8E3BC-E828-4CCD-8A59-53E6C76575C2}"/>
          </ac:spMkLst>
        </pc:spChg>
        <pc:spChg chg="add del">
          <ac:chgData name="sacharshruti" userId="S::sacharshruti_gmail.com#ext#@devupconforg2.onmicrosoft.com::31081bbb-1497-4d37-a9da-b4255e1adea7" providerId="AD" clId="Web-{ACC5D2DB-AEBA-480D-A6C3-1993E8D95BD3}" dt="2020-05-17T11:03:46.671" v="2"/>
          <ac:spMkLst>
            <pc:docMk/>
            <pc:sldMk cId="909674023" sldId="274"/>
            <ac:spMk id="8" creationId="{8B9AA7C6-5E5A-498E-A6DF-A943376E09BC}"/>
          </ac:spMkLst>
        </pc:spChg>
        <pc:spChg chg="add del">
          <ac:chgData name="sacharshruti" userId="S::sacharshruti_gmail.com#ext#@devupconforg2.onmicrosoft.com::31081bbb-1497-4d37-a9da-b4255e1adea7" providerId="AD" clId="Web-{ACC5D2DB-AEBA-480D-A6C3-1993E8D95BD3}" dt="2020-05-17T11:03:46.671" v="2"/>
          <ac:spMkLst>
            <pc:docMk/>
            <pc:sldMk cId="909674023" sldId="274"/>
            <ac:spMk id="14" creationId="{81E140AE-0ABF-47C8-BF32-7D2F0CF2BA44}"/>
          </ac:spMkLst>
        </pc:spChg>
        <pc:spChg chg="add del">
          <ac:chgData name="sacharshruti" userId="S::sacharshruti_gmail.com#ext#@devupconforg2.onmicrosoft.com::31081bbb-1497-4d37-a9da-b4255e1adea7" providerId="AD" clId="Web-{ACC5D2DB-AEBA-480D-A6C3-1993E8D95BD3}" dt="2020-05-17T11:03:46.671" v="2"/>
          <ac:spMkLst>
            <pc:docMk/>
            <pc:sldMk cId="909674023" sldId="274"/>
            <ac:spMk id="16" creationId="{CBC4F608-B4B8-48C3-9572-C0F061B1CD99}"/>
          </ac:spMkLst>
        </pc:spChg>
        <pc:grpChg chg="add del">
          <ac:chgData name="sacharshruti" userId="S::sacharshruti_gmail.com#ext#@devupconforg2.onmicrosoft.com::31081bbb-1497-4d37-a9da-b4255e1adea7" providerId="AD" clId="Web-{ACC5D2DB-AEBA-480D-A6C3-1993E8D95BD3}" dt="2020-05-17T11:03:46.671" v="2"/>
          <ac:grpSpMkLst>
            <pc:docMk/>
            <pc:sldMk cId="909674023" sldId="274"/>
            <ac:grpSpMk id="10" creationId="{83EAB11A-76F7-48F4-9B4F-5BFDF4BF9670}"/>
          </ac:grpSpMkLst>
        </pc:grpChg>
      </pc:sldChg>
      <pc:sldChg chg="addSp delSp modSp mod modClrScheme delDesignElem chgLayout">
        <pc:chgData name="sacharshruti" userId="S::sacharshruti_gmail.com#ext#@devupconforg2.onmicrosoft.com::31081bbb-1497-4d37-a9da-b4255e1adea7" providerId="AD" clId="Web-{ACC5D2DB-AEBA-480D-A6C3-1993E8D95BD3}" dt="2020-05-17T11:03:46.671" v="2"/>
        <pc:sldMkLst>
          <pc:docMk/>
          <pc:sldMk cId="2586192995" sldId="275"/>
        </pc:sldMkLst>
        <pc:spChg chg="mod ord">
          <ac:chgData name="sacharshruti" userId="S::sacharshruti_gmail.com#ext#@devupconforg2.onmicrosoft.com::31081bbb-1497-4d37-a9da-b4255e1adea7" providerId="AD" clId="Web-{ACC5D2DB-AEBA-480D-A6C3-1993E8D95BD3}" dt="2020-05-17T11:03:46.671" v="2"/>
          <ac:spMkLst>
            <pc:docMk/>
            <pc:sldMk cId="2586192995" sldId="275"/>
            <ac:spMk id="2" creationId="{83810D77-0DF1-410D-AE1C-851A8B2B1CA1}"/>
          </ac:spMkLst>
        </pc:spChg>
        <pc:spChg chg="mod ord">
          <ac:chgData name="sacharshruti" userId="S::sacharshruti_gmail.com#ext#@devupconforg2.onmicrosoft.com::31081bbb-1497-4d37-a9da-b4255e1adea7" providerId="AD" clId="Web-{ACC5D2DB-AEBA-480D-A6C3-1993E8D95BD3}" dt="2020-05-17T11:03:46.671" v="2"/>
          <ac:spMkLst>
            <pc:docMk/>
            <pc:sldMk cId="2586192995" sldId="275"/>
            <ac:spMk id="3" creationId="{1BE8E3BC-E828-4CCD-8A59-53E6C76575C2}"/>
          </ac:spMkLst>
        </pc:spChg>
        <pc:spChg chg="add del">
          <ac:chgData name="sacharshruti" userId="S::sacharshruti_gmail.com#ext#@devupconforg2.onmicrosoft.com::31081bbb-1497-4d37-a9da-b4255e1adea7" providerId="AD" clId="Web-{ACC5D2DB-AEBA-480D-A6C3-1993E8D95BD3}" dt="2020-05-17T11:03:46.671" v="2"/>
          <ac:spMkLst>
            <pc:docMk/>
            <pc:sldMk cId="2586192995" sldId="275"/>
            <ac:spMk id="8" creationId="{8B9AA7C6-5E5A-498E-A6DF-A943376E09BC}"/>
          </ac:spMkLst>
        </pc:spChg>
        <pc:spChg chg="add del">
          <ac:chgData name="sacharshruti" userId="S::sacharshruti_gmail.com#ext#@devupconforg2.onmicrosoft.com::31081bbb-1497-4d37-a9da-b4255e1adea7" providerId="AD" clId="Web-{ACC5D2DB-AEBA-480D-A6C3-1993E8D95BD3}" dt="2020-05-17T11:03:46.671" v="2"/>
          <ac:spMkLst>
            <pc:docMk/>
            <pc:sldMk cId="2586192995" sldId="275"/>
            <ac:spMk id="14" creationId="{81E140AE-0ABF-47C8-BF32-7D2F0CF2BA44}"/>
          </ac:spMkLst>
        </pc:spChg>
        <pc:spChg chg="add del">
          <ac:chgData name="sacharshruti" userId="S::sacharshruti_gmail.com#ext#@devupconforg2.onmicrosoft.com::31081bbb-1497-4d37-a9da-b4255e1adea7" providerId="AD" clId="Web-{ACC5D2DB-AEBA-480D-A6C3-1993E8D95BD3}" dt="2020-05-17T11:03:46.671" v="2"/>
          <ac:spMkLst>
            <pc:docMk/>
            <pc:sldMk cId="2586192995" sldId="275"/>
            <ac:spMk id="16" creationId="{CBC4F608-B4B8-48C3-9572-C0F061B1CD99}"/>
          </ac:spMkLst>
        </pc:spChg>
        <pc:grpChg chg="add del">
          <ac:chgData name="sacharshruti" userId="S::sacharshruti_gmail.com#ext#@devupconforg2.onmicrosoft.com::31081bbb-1497-4d37-a9da-b4255e1adea7" providerId="AD" clId="Web-{ACC5D2DB-AEBA-480D-A6C3-1993E8D95BD3}" dt="2020-05-17T11:03:46.671" v="2"/>
          <ac:grpSpMkLst>
            <pc:docMk/>
            <pc:sldMk cId="2586192995" sldId="275"/>
            <ac:grpSpMk id="10" creationId="{83EAB11A-76F7-48F4-9B4F-5BFDF4BF9670}"/>
          </ac:grpSpMkLst>
        </pc:grpChg>
      </pc:sldChg>
      <pc:sldChg chg="addSp delSp modSp mod modClrScheme delDesignElem chgLayout">
        <pc:chgData name="sacharshruti" userId="S::sacharshruti_gmail.com#ext#@devupconforg2.onmicrosoft.com::31081bbb-1497-4d37-a9da-b4255e1adea7" providerId="AD" clId="Web-{ACC5D2DB-AEBA-480D-A6C3-1993E8D95BD3}" dt="2020-05-17T11:03:46.671" v="2"/>
        <pc:sldMkLst>
          <pc:docMk/>
          <pc:sldMk cId="1689944710" sldId="276"/>
        </pc:sldMkLst>
        <pc:spChg chg="mod ord">
          <ac:chgData name="sacharshruti" userId="S::sacharshruti_gmail.com#ext#@devupconforg2.onmicrosoft.com::31081bbb-1497-4d37-a9da-b4255e1adea7" providerId="AD" clId="Web-{ACC5D2DB-AEBA-480D-A6C3-1993E8D95BD3}" dt="2020-05-17T11:03:46.671" v="2"/>
          <ac:spMkLst>
            <pc:docMk/>
            <pc:sldMk cId="1689944710" sldId="276"/>
            <ac:spMk id="2" creationId="{83810D77-0DF1-410D-AE1C-851A8B2B1CA1}"/>
          </ac:spMkLst>
        </pc:spChg>
        <pc:spChg chg="mod ord">
          <ac:chgData name="sacharshruti" userId="S::sacharshruti_gmail.com#ext#@devupconforg2.onmicrosoft.com::31081bbb-1497-4d37-a9da-b4255e1adea7" providerId="AD" clId="Web-{ACC5D2DB-AEBA-480D-A6C3-1993E8D95BD3}" dt="2020-05-17T11:03:46.671" v="2"/>
          <ac:spMkLst>
            <pc:docMk/>
            <pc:sldMk cId="1689944710" sldId="276"/>
            <ac:spMk id="3" creationId="{1BE8E3BC-E828-4CCD-8A59-53E6C76575C2}"/>
          </ac:spMkLst>
        </pc:spChg>
        <pc:spChg chg="add del">
          <ac:chgData name="sacharshruti" userId="S::sacharshruti_gmail.com#ext#@devupconforg2.onmicrosoft.com::31081bbb-1497-4d37-a9da-b4255e1adea7" providerId="AD" clId="Web-{ACC5D2DB-AEBA-480D-A6C3-1993E8D95BD3}" dt="2020-05-17T11:03:46.671" v="2"/>
          <ac:spMkLst>
            <pc:docMk/>
            <pc:sldMk cId="1689944710" sldId="276"/>
            <ac:spMk id="8" creationId="{8B9AA7C6-5E5A-498E-A6DF-A943376E09BC}"/>
          </ac:spMkLst>
        </pc:spChg>
        <pc:spChg chg="add del">
          <ac:chgData name="sacharshruti" userId="S::sacharshruti_gmail.com#ext#@devupconforg2.onmicrosoft.com::31081bbb-1497-4d37-a9da-b4255e1adea7" providerId="AD" clId="Web-{ACC5D2DB-AEBA-480D-A6C3-1993E8D95BD3}" dt="2020-05-17T11:03:46.671" v="2"/>
          <ac:spMkLst>
            <pc:docMk/>
            <pc:sldMk cId="1689944710" sldId="276"/>
            <ac:spMk id="14" creationId="{81E140AE-0ABF-47C8-BF32-7D2F0CF2BA44}"/>
          </ac:spMkLst>
        </pc:spChg>
        <pc:spChg chg="add del">
          <ac:chgData name="sacharshruti" userId="S::sacharshruti_gmail.com#ext#@devupconforg2.onmicrosoft.com::31081bbb-1497-4d37-a9da-b4255e1adea7" providerId="AD" clId="Web-{ACC5D2DB-AEBA-480D-A6C3-1993E8D95BD3}" dt="2020-05-17T11:03:46.671" v="2"/>
          <ac:spMkLst>
            <pc:docMk/>
            <pc:sldMk cId="1689944710" sldId="276"/>
            <ac:spMk id="16" creationId="{CBC4F608-B4B8-48C3-9572-C0F061B1CD99}"/>
          </ac:spMkLst>
        </pc:spChg>
        <pc:grpChg chg="add del">
          <ac:chgData name="sacharshruti" userId="S::sacharshruti_gmail.com#ext#@devupconforg2.onmicrosoft.com::31081bbb-1497-4d37-a9da-b4255e1adea7" providerId="AD" clId="Web-{ACC5D2DB-AEBA-480D-A6C3-1993E8D95BD3}" dt="2020-05-17T11:03:46.671" v="2"/>
          <ac:grpSpMkLst>
            <pc:docMk/>
            <pc:sldMk cId="1689944710" sldId="276"/>
            <ac:grpSpMk id="10" creationId="{83EAB11A-76F7-48F4-9B4F-5BFDF4BF9670}"/>
          </ac:grpSpMkLst>
        </pc:grpChg>
      </pc:sldChg>
      <pc:sldChg chg="addSp delSp modSp mod delDesignElem chgLayout">
        <pc:chgData name="sacharshruti" userId="S::sacharshruti_gmail.com#ext#@devupconforg2.onmicrosoft.com::31081bbb-1497-4d37-a9da-b4255e1adea7" providerId="AD" clId="Web-{ACC5D2DB-AEBA-480D-A6C3-1993E8D95BD3}" dt="2020-05-17T11:03:46.671" v="2"/>
        <pc:sldMkLst>
          <pc:docMk/>
          <pc:sldMk cId="4007888266" sldId="277"/>
        </pc:sldMkLst>
        <pc:spChg chg="mod ord">
          <ac:chgData name="sacharshruti" userId="S::sacharshruti_gmail.com#ext#@devupconforg2.onmicrosoft.com::31081bbb-1497-4d37-a9da-b4255e1adea7" providerId="AD" clId="Web-{ACC5D2DB-AEBA-480D-A6C3-1993E8D95BD3}" dt="2020-05-17T11:03:46.671" v="2"/>
          <ac:spMkLst>
            <pc:docMk/>
            <pc:sldMk cId="4007888266" sldId="277"/>
            <ac:spMk id="2" creationId="{356B61FB-D093-4102-A144-09C201489746}"/>
          </ac:spMkLst>
        </pc:spChg>
        <pc:spChg chg="add del">
          <ac:chgData name="sacharshruti" userId="S::sacharshruti_gmail.com#ext#@devupconforg2.onmicrosoft.com::31081bbb-1497-4d37-a9da-b4255e1adea7" providerId="AD" clId="Web-{ACC5D2DB-AEBA-480D-A6C3-1993E8D95BD3}" dt="2020-05-17T11:03:46.671" v="2"/>
          <ac:spMkLst>
            <pc:docMk/>
            <pc:sldMk cId="4007888266" sldId="277"/>
            <ac:spMk id="48" creationId="{526E0BFB-CDF1-4990-8C11-AC849311E0A8}"/>
          </ac:spMkLst>
        </pc:spChg>
        <pc:spChg chg="add del">
          <ac:chgData name="sacharshruti" userId="S::sacharshruti_gmail.com#ext#@devupconforg2.onmicrosoft.com::31081bbb-1497-4d37-a9da-b4255e1adea7" providerId="AD" clId="Web-{ACC5D2DB-AEBA-480D-A6C3-1993E8D95BD3}" dt="2020-05-17T11:03:46.671" v="2"/>
          <ac:spMkLst>
            <pc:docMk/>
            <pc:sldMk cId="4007888266" sldId="277"/>
            <ac:spMk id="50" creationId="{6069A1F8-9BEB-4786-9694-FC48B2D75D21}"/>
          </ac:spMkLst>
        </pc:spChg>
        <pc:spChg chg="add del">
          <ac:chgData name="sacharshruti" userId="S::sacharshruti_gmail.com#ext#@devupconforg2.onmicrosoft.com::31081bbb-1497-4d37-a9da-b4255e1adea7" providerId="AD" clId="Web-{ACC5D2DB-AEBA-480D-A6C3-1993E8D95BD3}" dt="2020-05-17T11:03:46.671" v="2"/>
          <ac:spMkLst>
            <pc:docMk/>
            <pc:sldMk cId="4007888266" sldId="277"/>
            <ac:spMk id="52" creationId="{AF2F604E-43BE-4DC3-B983-E071523364F8}"/>
          </ac:spMkLst>
        </pc:spChg>
        <pc:spChg chg="add del">
          <ac:chgData name="sacharshruti" userId="S::sacharshruti_gmail.com#ext#@devupconforg2.onmicrosoft.com::31081bbb-1497-4d37-a9da-b4255e1adea7" providerId="AD" clId="Web-{ACC5D2DB-AEBA-480D-A6C3-1993E8D95BD3}" dt="2020-05-17T11:03:46.671" v="2"/>
          <ac:spMkLst>
            <pc:docMk/>
            <pc:sldMk cId="4007888266" sldId="277"/>
            <ac:spMk id="54" creationId="{08C9B587-E65E-4B52-B37C-ABEBB6E87928}"/>
          </ac:spMkLst>
        </pc:spChg>
      </pc:sldChg>
      <pc:sldChg chg="addSp delSp modSp mod delDesignElem chgLayout">
        <pc:chgData name="sacharshruti" userId="S::sacharshruti_gmail.com#ext#@devupconforg2.onmicrosoft.com::31081bbb-1497-4d37-a9da-b4255e1adea7" providerId="AD" clId="Web-{ACC5D2DB-AEBA-480D-A6C3-1993E8D95BD3}" dt="2020-05-17T11:03:46.671" v="2"/>
        <pc:sldMkLst>
          <pc:docMk/>
          <pc:sldMk cId="920392956" sldId="278"/>
        </pc:sldMkLst>
        <pc:spChg chg="mod ord">
          <ac:chgData name="sacharshruti" userId="S::sacharshruti_gmail.com#ext#@devupconforg2.onmicrosoft.com::31081bbb-1497-4d37-a9da-b4255e1adea7" providerId="AD" clId="Web-{ACC5D2DB-AEBA-480D-A6C3-1993E8D95BD3}" dt="2020-05-17T11:03:46.671" v="2"/>
          <ac:spMkLst>
            <pc:docMk/>
            <pc:sldMk cId="920392956" sldId="278"/>
            <ac:spMk id="2" creationId="{356B61FB-D093-4102-A144-09C201489746}"/>
          </ac:spMkLst>
        </pc:spChg>
        <pc:spChg chg="add del">
          <ac:chgData name="sacharshruti" userId="S::sacharshruti_gmail.com#ext#@devupconforg2.onmicrosoft.com::31081bbb-1497-4d37-a9da-b4255e1adea7" providerId="AD" clId="Web-{ACC5D2DB-AEBA-480D-A6C3-1993E8D95BD3}" dt="2020-05-17T11:03:46.671" v="2"/>
          <ac:spMkLst>
            <pc:docMk/>
            <pc:sldMk cId="920392956" sldId="278"/>
            <ac:spMk id="59" creationId="{526E0BFB-CDF1-4990-8C11-AC849311E0A8}"/>
          </ac:spMkLst>
        </pc:spChg>
        <pc:spChg chg="add del">
          <ac:chgData name="sacharshruti" userId="S::sacharshruti_gmail.com#ext#@devupconforg2.onmicrosoft.com::31081bbb-1497-4d37-a9da-b4255e1adea7" providerId="AD" clId="Web-{ACC5D2DB-AEBA-480D-A6C3-1993E8D95BD3}" dt="2020-05-17T11:03:46.671" v="2"/>
          <ac:spMkLst>
            <pc:docMk/>
            <pc:sldMk cId="920392956" sldId="278"/>
            <ac:spMk id="61" creationId="{6069A1F8-9BEB-4786-9694-FC48B2D75D21}"/>
          </ac:spMkLst>
        </pc:spChg>
        <pc:spChg chg="add del">
          <ac:chgData name="sacharshruti" userId="S::sacharshruti_gmail.com#ext#@devupconforg2.onmicrosoft.com::31081bbb-1497-4d37-a9da-b4255e1adea7" providerId="AD" clId="Web-{ACC5D2DB-AEBA-480D-A6C3-1993E8D95BD3}" dt="2020-05-17T11:03:46.671" v="2"/>
          <ac:spMkLst>
            <pc:docMk/>
            <pc:sldMk cId="920392956" sldId="278"/>
            <ac:spMk id="63" creationId="{AF2F604E-43BE-4DC3-B983-E071523364F8}"/>
          </ac:spMkLst>
        </pc:spChg>
        <pc:spChg chg="add del">
          <ac:chgData name="sacharshruti" userId="S::sacharshruti_gmail.com#ext#@devupconforg2.onmicrosoft.com::31081bbb-1497-4d37-a9da-b4255e1adea7" providerId="AD" clId="Web-{ACC5D2DB-AEBA-480D-A6C3-1993E8D95BD3}" dt="2020-05-17T11:03:46.671" v="2"/>
          <ac:spMkLst>
            <pc:docMk/>
            <pc:sldMk cId="920392956" sldId="278"/>
            <ac:spMk id="65" creationId="{08C9B587-E65E-4B52-B37C-ABEBB6E87928}"/>
          </ac:spMkLst>
        </pc:spChg>
      </pc:sldChg>
      <pc:sldChg chg="addSp delSp modSp add mod replId setClrOvrMap">
        <pc:chgData name="sacharshruti" userId="S::sacharshruti_gmail.com#ext#@devupconforg2.onmicrosoft.com::31081bbb-1497-4d37-a9da-b4255e1adea7" providerId="AD" clId="Web-{ACC5D2DB-AEBA-480D-A6C3-1993E8D95BD3}" dt="2020-05-17T11:06:11.918" v="21"/>
        <pc:sldMkLst>
          <pc:docMk/>
          <pc:sldMk cId="55377664" sldId="279"/>
        </pc:sldMkLst>
        <pc:spChg chg="del mod">
          <ac:chgData name="sacharshruti" userId="S::sacharshruti_gmail.com#ext#@devupconforg2.onmicrosoft.com::31081bbb-1497-4d37-a9da-b4255e1adea7" providerId="AD" clId="Web-{ACC5D2DB-AEBA-480D-A6C3-1993E8D95BD3}" dt="2020-05-17T11:05:22.273" v="15"/>
          <ac:spMkLst>
            <pc:docMk/>
            <pc:sldMk cId="55377664" sldId="279"/>
            <ac:spMk id="2" creationId="{356B61FB-D093-4102-A144-09C201489746}"/>
          </ac:spMkLst>
        </pc:spChg>
        <pc:spChg chg="del">
          <ac:chgData name="sacharshruti" userId="S::sacharshruti_gmail.com#ext#@devupconforg2.onmicrosoft.com::31081bbb-1497-4d37-a9da-b4255e1adea7" providerId="AD" clId="Web-{ACC5D2DB-AEBA-480D-A6C3-1993E8D95BD3}" dt="2020-05-17T11:05:18.679" v="14"/>
          <ac:spMkLst>
            <pc:docMk/>
            <pc:sldMk cId="55377664" sldId="279"/>
            <ac:spMk id="3" creationId="{839F95E1-797A-4CF1-99E4-937F016A5889}"/>
          </ac:spMkLst>
        </pc:spChg>
        <pc:spChg chg="add del mod">
          <ac:chgData name="sacharshruti" userId="S::sacharshruti_gmail.com#ext#@devupconforg2.onmicrosoft.com::31081bbb-1497-4d37-a9da-b4255e1adea7" providerId="AD" clId="Web-{ACC5D2DB-AEBA-480D-A6C3-1993E8D95BD3}" dt="2020-05-17T11:06:02.277" v="20"/>
          <ac:spMkLst>
            <pc:docMk/>
            <pc:sldMk cId="55377664" sldId="279"/>
            <ac:spMk id="5" creationId="{5199ACB4-4102-4F99-8018-C00F31B5A92F}"/>
          </ac:spMkLst>
        </pc:spChg>
        <pc:spChg chg="add del">
          <ac:chgData name="sacharshruti" userId="S::sacharshruti_gmail.com#ext#@devupconforg2.onmicrosoft.com::31081bbb-1497-4d37-a9da-b4255e1adea7" providerId="AD" clId="Web-{ACC5D2DB-AEBA-480D-A6C3-1993E8D95BD3}" dt="2020-05-17T11:05:10.038" v="13"/>
          <ac:spMkLst>
            <pc:docMk/>
            <pc:sldMk cId="55377664" sldId="279"/>
            <ac:spMk id="48" creationId="{526E0BFB-CDF1-4990-8C11-AC849311E0A8}"/>
          </ac:spMkLst>
        </pc:spChg>
        <pc:spChg chg="add del">
          <ac:chgData name="sacharshruti" userId="S::sacharshruti_gmail.com#ext#@devupconforg2.onmicrosoft.com::31081bbb-1497-4d37-a9da-b4255e1adea7" providerId="AD" clId="Web-{ACC5D2DB-AEBA-480D-A6C3-1993E8D95BD3}" dt="2020-05-17T11:05:10.038" v="13"/>
          <ac:spMkLst>
            <pc:docMk/>
            <pc:sldMk cId="55377664" sldId="279"/>
            <ac:spMk id="50" creationId="{6069A1F8-9BEB-4786-9694-FC48B2D75D21}"/>
          </ac:spMkLst>
        </pc:spChg>
        <pc:spChg chg="add del">
          <ac:chgData name="sacharshruti" userId="S::sacharshruti_gmail.com#ext#@devupconforg2.onmicrosoft.com::31081bbb-1497-4d37-a9da-b4255e1adea7" providerId="AD" clId="Web-{ACC5D2DB-AEBA-480D-A6C3-1993E8D95BD3}" dt="2020-05-17T11:05:10.038" v="13"/>
          <ac:spMkLst>
            <pc:docMk/>
            <pc:sldMk cId="55377664" sldId="279"/>
            <ac:spMk id="52" creationId="{AF2F604E-43BE-4DC3-B983-E071523364F8}"/>
          </ac:spMkLst>
        </pc:spChg>
        <pc:spChg chg="add del">
          <ac:chgData name="sacharshruti" userId="S::sacharshruti_gmail.com#ext#@devupconforg2.onmicrosoft.com::31081bbb-1497-4d37-a9da-b4255e1adea7" providerId="AD" clId="Web-{ACC5D2DB-AEBA-480D-A6C3-1993E8D95BD3}" dt="2020-05-17T11:05:10.038" v="13"/>
          <ac:spMkLst>
            <pc:docMk/>
            <pc:sldMk cId="55377664" sldId="279"/>
            <ac:spMk id="54" creationId="{08C9B587-E65E-4B52-B37C-ABEBB6E87928}"/>
          </ac:spMkLst>
        </pc:spChg>
        <pc:spChg chg="add del">
          <ac:chgData name="sacharshruti" userId="S::sacharshruti_gmail.com#ext#@devupconforg2.onmicrosoft.com::31081bbb-1497-4d37-a9da-b4255e1adea7" providerId="AD" clId="Web-{ACC5D2DB-AEBA-480D-A6C3-1993E8D95BD3}" dt="2020-05-17T11:04:51.036" v="8"/>
          <ac:spMkLst>
            <pc:docMk/>
            <pc:sldMk cId="55377664" sldId="279"/>
            <ac:spMk id="56" creationId="{55666830-9A19-4E01-8505-D6C7F9AC5665}"/>
          </ac:spMkLst>
        </pc:spChg>
        <pc:spChg chg="add del">
          <ac:chgData name="sacharshruti" userId="S::sacharshruti_gmail.com#ext#@devupconforg2.onmicrosoft.com::31081bbb-1497-4d37-a9da-b4255e1adea7" providerId="AD" clId="Web-{ACC5D2DB-AEBA-480D-A6C3-1993E8D95BD3}" dt="2020-05-17T11:04:51.036" v="8"/>
          <ac:spMkLst>
            <pc:docMk/>
            <pc:sldMk cId="55377664" sldId="279"/>
            <ac:spMk id="57" creationId="{AE9FC877-7FB6-4D22-9988-35420644E202}"/>
          </ac:spMkLst>
        </pc:spChg>
        <pc:spChg chg="add del">
          <ac:chgData name="sacharshruti" userId="S::sacharshruti_gmail.com#ext#@devupconforg2.onmicrosoft.com::31081bbb-1497-4d37-a9da-b4255e1adea7" providerId="AD" clId="Web-{ACC5D2DB-AEBA-480D-A6C3-1993E8D95BD3}" dt="2020-05-17T11:04:51.036" v="8"/>
          <ac:spMkLst>
            <pc:docMk/>
            <pc:sldMk cId="55377664" sldId="279"/>
            <ac:spMk id="58" creationId="{E41809D1-F12E-46BB-B804-5F209D325E8B}"/>
          </ac:spMkLst>
        </pc:spChg>
        <pc:spChg chg="add del">
          <ac:chgData name="sacharshruti" userId="S::sacharshruti_gmail.com#ext#@devupconforg2.onmicrosoft.com::31081bbb-1497-4d37-a9da-b4255e1adea7" providerId="AD" clId="Web-{ACC5D2DB-AEBA-480D-A6C3-1993E8D95BD3}" dt="2020-05-17T11:04:48.395" v="6"/>
          <ac:spMkLst>
            <pc:docMk/>
            <pc:sldMk cId="55377664" sldId="279"/>
            <ac:spMk id="59" creationId="{6CCA5F87-1D1E-45CB-8D83-FC7EEFAD9935}"/>
          </ac:spMkLst>
        </pc:spChg>
        <pc:spChg chg="add del">
          <ac:chgData name="sacharshruti" userId="S::sacharshruti_gmail.com#ext#@devupconforg2.onmicrosoft.com::31081bbb-1497-4d37-a9da-b4255e1adea7" providerId="AD" clId="Web-{ACC5D2DB-AEBA-480D-A6C3-1993E8D95BD3}" dt="2020-05-17T11:04:51.036" v="8"/>
          <ac:spMkLst>
            <pc:docMk/>
            <pc:sldMk cId="55377664" sldId="279"/>
            <ac:spMk id="60" creationId="{AF2F604E-43BE-4DC3-B983-E071523364F8}"/>
          </ac:spMkLst>
        </pc:spChg>
        <pc:spChg chg="add del">
          <ac:chgData name="sacharshruti" userId="S::sacharshruti_gmail.com#ext#@devupconforg2.onmicrosoft.com::31081bbb-1497-4d37-a9da-b4255e1adea7" providerId="AD" clId="Web-{ACC5D2DB-AEBA-480D-A6C3-1993E8D95BD3}" dt="2020-05-17T11:04:48.395" v="6"/>
          <ac:spMkLst>
            <pc:docMk/>
            <pc:sldMk cId="55377664" sldId="279"/>
            <ac:spMk id="61" creationId="{7CCFC2C6-6238-4A2F-93DE-2ADF74AF635E}"/>
          </ac:spMkLst>
        </pc:spChg>
        <pc:spChg chg="add del">
          <ac:chgData name="sacharshruti" userId="S::sacharshruti_gmail.com#ext#@devupconforg2.onmicrosoft.com::31081bbb-1497-4d37-a9da-b4255e1adea7" providerId="AD" clId="Web-{ACC5D2DB-AEBA-480D-A6C3-1993E8D95BD3}" dt="2020-05-17T11:04:53.974" v="10"/>
          <ac:spMkLst>
            <pc:docMk/>
            <pc:sldMk cId="55377664" sldId="279"/>
            <ac:spMk id="62" creationId="{1707FC24-6981-43D9-B525-C7832BA22463}"/>
          </ac:spMkLst>
        </pc:spChg>
        <pc:spChg chg="add del">
          <ac:chgData name="sacharshruti" userId="S::sacharshruti_gmail.com#ext#@devupconforg2.onmicrosoft.com::31081bbb-1497-4d37-a9da-b4255e1adea7" providerId="AD" clId="Web-{ACC5D2DB-AEBA-480D-A6C3-1993E8D95BD3}" dt="2020-05-17T11:04:48.395" v="6"/>
          <ac:spMkLst>
            <pc:docMk/>
            <pc:sldMk cId="55377664" sldId="279"/>
            <ac:spMk id="63" creationId="{AF2F604E-43BE-4DC3-B983-E071523364F8}"/>
          </ac:spMkLst>
        </pc:spChg>
        <pc:spChg chg="add del">
          <ac:chgData name="sacharshruti" userId="S::sacharshruti_gmail.com#ext#@devupconforg2.onmicrosoft.com::31081bbb-1497-4d37-a9da-b4255e1adea7" providerId="AD" clId="Web-{ACC5D2DB-AEBA-480D-A6C3-1993E8D95BD3}" dt="2020-05-17T11:05:10.038" v="12"/>
          <ac:spMkLst>
            <pc:docMk/>
            <pc:sldMk cId="55377664" sldId="279"/>
            <ac:spMk id="64" creationId="{732BBDD8-8D49-4D88-8935-FBC3DCA33363}"/>
          </ac:spMkLst>
        </pc:spChg>
        <pc:spChg chg="add del">
          <ac:chgData name="sacharshruti" userId="S::sacharshruti_gmail.com#ext#@devupconforg2.onmicrosoft.com::31081bbb-1497-4d37-a9da-b4255e1adea7" providerId="AD" clId="Web-{ACC5D2DB-AEBA-480D-A6C3-1993E8D95BD3}" dt="2020-05-17T11:04:48.395" v="6"/>
          <ac:spMkLst>
            <pc:docMk/>
            <pc:sldMk cId="55377664" sldId="279"/>
            <ac:spMk id="65" creationId="{08C9B587-E65E-4B52-B37C-ABEBB6E87928}"/>
          </ac:spMkLst>
        </pc:spChg>
        <pc:spChg chg="add del">
          <ac:chgData name="sacharshruti" userId="S::sacharshruti_gmail.com#ext#@devupconforg2.onmicrosoft.com::31081bbb-1497-4d37-a9da-b4255e1adea7" providerId="AD" clId="Web-{ACC5D2DB-AEBA-480D-A6C3-1993E8D95BD3}" dt="2020-05-17T11:05:41.837" v="18"/>
          <ac:spMkLst>
            <pc:docMk/>
            <pc:sldMk cId="55377664" sldId="279"/>
            <ac:spMk id="66" creationId="{37C89E4B-3C9F-44B9-8B86-D9E3D112D8EC}"/>
          </ac:spMkLst>
        </pc:spChg>
        <pc:spChg chg="add del">
          <ac:chgData name="sacharshruti" userId="S::sacharshruti_gmail.com#ext#@devupconforg2.onmicrosoft.com::31081bbb-1497-4d37-a9da-b4255e1adea7" providerId="AD" clId="Web-{ACC5D2DB-AEBA-480D-A6C3-1993E8D95BD3}" dt="2020-05-17T11:04:51.036" v="8"/>
          <ac:spMkLst>
            <pc:docMk/>
            <pc:sldMk cId="55377664" sldId="279"/>
            <ac:spMk id="67" creationId="{08C9B587-E65E-4B52-B37C-ABEBB6E87928}"/>
          </ac:spMkLst>
        </pc:spChg>
        <pc:spChg chg="add del">
          <ac:chgData name="sacharshruti" userId="S::sacharshruti_gmail.com#ext#@devupconforg2.onmicrosoft.com::31081bbb-1497-4d37-a9da-b4255e1adea7" providerId="AD" clId="Web-{ACC5D2DB-AEBA-480D-A6C3-1993E8D95BD3}" dt="2020-05-17T11:06:11.918" v="21"/>
          <ac:spMkLst>
            <pc:docMk/>
            <pc:sldMk cId="55377664" sldId="279"/>
            <ac:spMk id="71" creationId="{37C89E4B-3C9F-44B9-8B86-D9E3D112D8EC}"/>
          </ac:spMkLst>
        </pc:spChg>
        <pc:spChg chg="add del">
          <ac:chgData name="sacharshruti" userId="S::sacharshruti_gmail.com#ext#@devupconforg2.onmicrosoft.com::31081bbb-1497-4d37-a9da-b4255e1adea7" providerId="AD" clId="Web-{ACC5D2DB-AEBA-480D-A6C3-1993E8D95BD3}" dt="2020-05-17T11:05:41.837" v="17"/>
          <ac:spMkLst>
            <pc:docMk/>
            <pc:sldMk cId="55377664" sldId="279"/>
            <ac:spMk id="74" creationId="{87CC2527-562A-4F69-B487-4371E5B243E7}"/>
          </ac:spMkLst>
        </pc:spChg>
        <pc:picChg chg="mod ord">
          <ac:chgData name="sacharshruti" userId="S::sacharshruti_gmail.com#ext#@devupconforg2.onmicrosoft.com::31081bbb-1497-4d37-a9da-b4255e1adea7" providerId="AD" clId="Web-{ACC5D2DB-AEBA-480D-A6C3-1993E8D95BD3}" dt="2020-05-17T11:05:10.038" v="13"/>
          <ac:picMkLst>
            <pc:docMk/>
            <pc:sldMk cId="55377664" sldId="279"/>
            <ac:picMk id="33" creationId="{2EE5F509-83B3-40F7-ADEC-792A20FF1FFD}"/>
          </ac:picMkLst>
        </pc:picChg>
        <pc:cxnChg chg="add del">
          <ac:chgData name="sacharshruti" userId="S::sacharshruti_gmail.com#ext#@devupconforg2.onmicrosoft.com::31081bbb-1497-4d37-a9da-b4255e1adea7" providerId="AD" clId="Web-{ACC5D2DB-AEBA-480D-A6C3-1993E8D95BD3}" dt="2020-05-17T11:05:41.837" v="18"/>
          <ac:cxnSpMkLst>
            <pc:docMk/>
            <pc:sldMk cId="55377664" sldId="279"/>
            <ac:cxnSpMk id="68" creationId="{AA2EAA10-076F-46BD-8F0F-B9A2FB77A85C}"/>
          </ac:cxnSpMkLst>
        </pc:cxnChg>
        <pc:cxnChg chg="add del">
          <ac:chgData name="sacharshruti" userId="S::sacharshruti_gmail.com#ext#@devupconforg2.onmicrosoft.com::31081bbb-1497-4d37-a9da-b4255e1adea7" providerId="AD" clId="Web-{ACC5D2DB-AEBA-480D-A6C3-1993E8D95BD3}" dt="2020-05-17T11:05:41.837" v="18"/>
          <ac:cxnSpMkLst>
            <pc:docMk/>
            <pc:sldMk cId="55377664" sldId="279"/>
            <ac:cxnSpMk id="69" creationId="{D891E407-403B-4764-86C9-33A56D3BCAA3}"/>
          </ac:cxnSpMkLst>
        </pc:cxnChg>
        <pc:cxnChg chg="add del">
          <ac:chgData name="sacharshruti" userId="S::sacharshruti_gmail.com#ext#@devupconforg2.onmicrosoft.com::31081bbb-1497-4d37-a9da-b4255e1adea7" providerId="AD" clId="Web-{ACC5D2DB-AEBA-480D-A6C3-1993E8D95BD3}" dt="2020-05-17T11:06:11.918" v="21"/>
          <ac:cxnSpMkLst>
            <pc:docMk/>
            <pc:sldMk cId="55377664" sldId="279"/>
            <ac:cxnSpMk id="72" creationId="{AA2EAA10-076F-46BD-8F0F-B9A2FB77A85C}"/>
          </ac:cxnSpMkLst>
        </pc:cxnChg>
        <pc:cxnChg chg="add del">
          <ac:chgData name="sacharshruti" userId="S::sacharshruti_gmail.com#ext#@devupconforg2.onmicrosoft.com::31081bbb-1497-4d37-a9da-b4255e1adea7" providerId="AD" clId="Web-{ACC5D2DB-AEBA-480D-A6C3-1993E8D95BD3}" dt="2020-05-17T11:05:41.837" v="17"/>
          <ac:cxnSpMkLst>
            <pc:docMk/>
            <pc:sldMk cId="55377664" sldId="279"/>
            <ac:cxnSpMk id="76" creationId="{BCDAEC91-5BCE-4B55-9CC0-43EF94CB734B}"/>
          </ac:cxnSpMkLst>
        </pc:cxnChg>
        <pc:cxnChg chg="add del">
          <ac:chgData name="sacharshruti" userId="S::sacharshruti_gmail.com#ext#@devupconforg2.onmicrosoft.com::31081bbb-1497-4d37-a9da-b4255e1adea7" providerId="AD" clId="Web-{ACC5D2DB-AEBA-480D-A6C3-1993E8D95BD3}" dt="2020-05-17T11:06:11.918" v="21"/>
          <ac:cxnSpMkLst>
            <pc:docMk/>
            <pc:sldMk cId="55377664" sldId="279"/>
            <ac:cxnSpMk id="78" creationId="{D891E407-403B-4764-86C9-33A56D3BCAA3}"/>
          </ac:cxnSpMkLst>
        </pc:cxnChg>
      </pc:sldChg>
      <pc:sldMasterChg chg="add del addSldLayout delSldLayout">
        <pc:chgData name="sacharshruti" userId="S::sacharshruti_gmail.com#ext#@devupconforg2.onmicrosoft.com::31081bbb-1497-4d37-a9da-b4255e1adea7" providerId="AD" clId="Web-{ACC5D2DB-AEBA-480D-A6C3-1993E8D95BD3}" dt="2020-05-17T11:03:46.671" v="2"/>
        <pc:sldMasterMkLst>
          <pc:docMk/>
          <pc:sldMasterMk cId="2460954070" sldId="2147483660"/>
        </pc:sldMasterMkLst>
        <pc:sldLayoutChg chg="add del">
          <pc:chgData name="sacharshruti" userId="S::sacharshruti_gmail.com#ext#@devupconforg2.onmicrosoft.com::31081bbb-1497-4d37-a9da-b4255e1adea7" providerId="AD" clId="Web-{ACC5D2DB-AEBA-480D-A6C3-1993E8D95BD3}" dt="2020-05-17T11:03:46.671" v="2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sacharshruti" userId="S::sacharshruti_gmail.com#ext#@devupconforg2.onmicrosoft.com::31081bbb-1497-4d37-a9da-b4255e1adea7" providerId="AD" clId="Web-{ACC5D2DB-AEBA-480D-A6C3-1993E8D95BD3}" dt="2020-05-17T11:03:46.671" v="2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sacharshruti" userId="S::sacharshruti_gmail.com#ext#@devupconforg2.onmicrosoft.com::31081bbb-1497-4d37-a9da-b4255e1adea7" providerId="AD" clId="Web-{ACC5D2DB-AEBA-480D-A6C3-1993E8D95BD3}" dt="2020-05-17T11:03:46.671" v="2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sacharshruti" userId="S::sacharshruti_gmail.com#ext#@devupconforg2.onmicrosoft.com::31081bbb-1497-4d37-a9da-b4255e1adea7" providerId="AD" clId="Web-{ACC5D2DB-AEBA-480D-A6C3-1993E8D95BD3}" dt="2020-05-17T11:03:46.671" v="2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sacharshruti" userId="S::sacharshruti_gmail.com#ext#@devupconforg2.onmicrosoft.com::31081bbb-1497-4d37-a9da-b4255e1adea7" providerId="AD" clId="Web-{ACC5D2DB-AEBA-480D-A6C3-1993E8D95BD3}" dt="2020-05-17T11:03:46.671" v="2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sacharshruti" userId="S::sacharshruti_gmail.com#ext#@devupconforg2.onmicrosoft.com::31081bbb-1497-4d37-a9da-b4255e1adea7" providerId="AD" clId="Web-{ACC5D2DB-AEBA-480D-A6C3-1993E8D95BD3}" dt="2020-05-17T11:03:46.671" v="2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sacharshruti" userId="S::sacharshruti_gmail.com#ext#@devupconforg2.onmicrosoft.com::31081bbb-1497-4d37-a9da-b4255e1adea7" providerId="AD" clId="Web-{ACC5D2DB-AEBA-480D-A6C3-1993E8D95BD3}" dt="2020-05-17T11:03:46.671" v="2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sacharshruti" userId="S::sacharshruti_gmail.com#ext#@devupconforg2.onmicrosoft.com::31081bbb-1497-4d37-a9da-b4255e1adea7" providerId="AD" clId="Web-{ACC5D2DB-AEBA-480D-A6C3-1993E8D95BD3}" dt="2020-05-17T11:03:46.671" v="2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sacharshruti" userId="S::sacharshruti_gmail.com#ext#@devupconforg2.onmicrosoft.com::31081bbb-1497-4d37-a9da-b4255e1adea7" providerId="AD" clId="Web-{ACC5D2DB-AEBA-480D-A6C3-1993E8D95BD3}" dt="2020-05-17T11:03:46.671" v="2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sacharshruti" userId="S::sacharshruti_gmail.com#ext#@devupconforg2.onmicrosoft.com::31081bbb-1497-4d37-a9da-b4255e1adea7" providerId="AD" clId="Web-{ACC5D2DB-AEBA-480D-A6C3-1993E8D95BD3}" dt="2020-05-17T11:03:46.671" v="2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sacharshruti" userId="S::sacharshruti_gmail.com#ext#@devupconforg2.onmicrosoft.com::31081bbb-1497-4d37-a9da-b4255e1adea7" providerId="AD" clId="Web-{ACC5D2DB-AEBA-480D-A6C3-1993E8D95BD3}" dt="2020-05-17T11:03:46.671" v="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sacharshruti" userId="S::sacharshruti_gmail.com#ext#@devupconforg2.onmicrosoft.com::31081bbb-1497-4d37-a9da-b4255e1adea7" providerId="AD" clId="Web-{ACC5D2DB-AEBA-480D-A6C3-1993E8D95BD3}" dt="2020-05-17T11:03:46.671" v="2"/>
        <pc:sldMasterMkLst>
          <pc:docMk/>
          <pc:sldMasterMk cId="1306055973" sldId="2147483672"/>
        </pc:sldMasterMkLst>
        <pc:sldLayoutChg chg="add del mod replId">
          <pc:chgData name="sacharshruti" userId="S::sacharshruti_gmail.com#ext#@devupconforg2.onmicrosoft.com::31081bbb-1497-4d37-a9da-b4255e1adea7" providerId="AD" clId="Web-{ACC5D2DB-AEBA-480D-A6C3-1993E8D95BD3}" dt="2020-05-17T11:03:46.671" v="2"/>
          <pc:sldLayoutMkLst>
            <pc:docMk/>
            <pc:sldMasterMk cId="1306055973" sldId="2147483672"/>
            <pc:sldLayoutMk cId="1033142293" sldId="2147483673"/>
          </pc:sldLayoutMkLst>
        </pc:sldLayoutChg>
        <pc:sldLayoutChg chg="add del mod replId">
          <pc:chgData name="sacharshruti" userId="S::sacharshruti_gmail.com#ext#@devupconforg2.onmicrosoft.com::31081bbb-1497-4d37-a9da-b4255e1adea7" providerId="AD" clId="Web-{ACC5D2DB-AEBA-480D-A6C3-1993E8D95BD3}" dt="2020-05-17T11:03:46.671" v="2"/>
          <pc:sldLayoutMkLst>
            <pc:docMk/>
            <pc:sldMasterMk cId="1306055973" sldId="2147483672"/>
            <pc:sldLayoutMk cId="1865259175" sldId="2147483674"/>
          </pc:sldLayoutMkLst>
        </pc:sldLayoutChg>
        <pc:sldLayoutChg chg="add del mod replId">
          <pc:chgData name="sacharshruti" userId="S::sacharshruti_gmail.com#ext#@devupconforg2.onmicrosoft.com::31081bbb-1497-4d37-a9da-b4255e1adea7" providerId="AD" clId="Web-{ACC5D2DB-AEBA-480D-A6C3-1993E8D95BD3}" dt="2020-05-17T11:03:46.671" v="2"/>
          <pc:sldLayoutMkLst>
            <pc:docMk/>
            <pc:sldMasterMk cId="1306055973" sldId="2147483672"/>
            <pc:sldLayoutMk cId="4089947603" sldId="2147483675"/>
          </pc:sldLayoutMkLst>
        </pc:sldLayoutChg>
        <pc:sldLayoutChg chg="add del mod replId">
          <pc:chgData name="sacharshruti" userId="S::sacharshruti_gmail.com#ext#@devupconforg2.onmicrosoft.com::31081bbb-1497-4d37-a9da-b4255e1adea7" providerId="AD" clId="Web-{ACC5D2DB-AEBA-480D-A6C3-1993E8D95BD3}" dt="2020-05-17T11:03:46.671" v="2"/>
          <pc:sldLayoutMkLst>
            <pc:docMk/>
            <pc:sldMasterMk cId="1306055973" sldId="2147483672"/>
            <pc:sldLayoutMk cId="2053184065" sldId="2147483676"/>
          </pc:sldLayoutMkLst>
        </pc:sldLayoutChg>
        <pc:sldLayoutChg chg="add del mod replId">
          <pc:chgData name="sacharshruti" userId="S::sacharshruti_gmail.com#ext#@devupconforg2.onmicrosoft.com::31081bbb-1497-4d37-a9da-b4255e1adea7" providerId="AD" clId="Web-{ACC5D2DB-AEBA-480D-A6C3-1993E8D95BD3}" dt="2020-05-17T11:03:46.671" v="2"/>
          <pc:sldLayoutMkLst>
            <pc:docMk/>
            <pc:sldMasterMk cId="1306055973" sldId="2147483672"/>
            <pc:sldLayoutMk cId="236086689" sldId="2147483677"/>
          </pc:sldLayoutMkLst>
        </pc:sldLayoutChg>
        <pc:sldLayoutChg chg="add del mod replId">
          <pc:chgData name="sacharshruti" userId="S::sacharshruti_gmail.com#ext#@devupconforg2.onmicrosoft.com::31081bbb-1497-4d37-a9da-b4255e1adea7" providerId="AD" clId="Web-{ACC5D2DB-AEBA-480D-A6C3-1993E8D95BD3}" dt="2020-05-17T11:03:46.671" v="2"/>
          <pc:sldLayoutMkLst>
            <pc:docMk/>
            <pc:sldMasterMk cId="1306055973" sldId="2147483672"/>
            <pc:sldLayoutMk cId="4172158678" sldId="2147483678"/>
          </pc:sldLayoutMkLst>
        </pc:sldLayoutChg>
        <pc:sldLayoutChg chg="add del mod replId">
          <pc:chgData name="sacharshruti" userId="S::sacharshruti_gmail.com#ext#@devupconforg2.onmicrosoft.com::31081bbb-1497-4d37-a9da-b4255e1adea7" providerId="AD" clId="Web-{ACC5D2DB-AEBA-480D-A6C3-1993E8D95BD3}" dt="2020-05-17T11:03:46.671" v="2"/>
          <pc:sldLayoutMkLst>
            <pc:docMk/>
            <pc:sldMasterMk cId="1306055973" sldId="2147483672"/>
            <pc:sldLayoutMk cId="1673684355" sldId="2147483679"/>
          </pc:sldLayoutMkLst>
        </pc:sldLayoutChg>
        <pc:sldLayoutChg chg="add del mod replId">
          <pc:chgData name="sacharshruti" userId="S::sacharshruti_gmail.com#ext#@devupconforg2.onmicrosoft.com::31081bbb-1497-4d37-a9da-b4255e1adea7" providerId="AD" clId="Web-{ACC5D2DB-AEBA-480D-A6C3-1993E8D95BD3}" dt="2020-05-17T11:03:46.671" v="2"/>
          <pc:sldLayoutMkLst>
            <pc:docMk/>
            <pc:sldMasterMk cId="1306055973" sldId="2147483672"/>
            <pc:sldLayoutMk cId="465107032" sldId="2147483680"/>
          </pc:sldLayoutMkLst>
        </pc:sldLayoutChg>
        <pc:sldLayoutChg chg="add del mod replId">
          <pc:chgData name="sacharshruti" userId="S::sacharshruti_gmail.com#ext#@devupconforg2.onmicrosoft.com::31081bbb-1497-4d37-a9da-b4255e1adea7" providerId="AD" clId="Web-{ACC5D2DB-AEBA-480D-A6C3-1993E8D95BD3}" dt="2020-05-17T11:03:46.671" v="2"/>
          <pc:sldLayoutMkLst>
            <pc:docMk/>
            <pc:sldMasterMk cId="1306055973" sldId="2147483672"/>
            <pc:sldLayoutMk cId="599115327" sldId="2147483681"/>
          </pc:sldLayoutMkLst>
        </pc:sldLayoutChg>
        <pc:sldLayoutChg chg="add del mod replId">
          <pc:chgData name="sacharshruti" userId="S::sacharshruti_gmail.com#ext#@devupconforg2.onmicrosoft.com::31081bbb-1497-4d37-a9da-b4255e1adea7" providerId="AD" clId="Web-{ACC5D2DB-AEBA-480D-A6C3-1993E8D95BD3}" dt="2020-05-17T11:03:46.671" v="2"/>
          <pc:sldLayoutMkLst>
            <pc:docMk/>
            <pc:sldMasterMk cId="1306055973" sldId="2147483672"/>
            <pc:sldLayoutMk cId="2856771626" sldId="2147483682"/>
          </pc:sldLayoutMkLst>
        </pc:sldLayoutChg>
        <pc:sldLayoutChg chg="add del mod replId">
          <pc:chgData name="sacharshruti" userId="S::sacharshruti_gmail.com#ext#@devupconforg2.onmicrosoft.com::31081bbb-1497-4d37-a9da-b4255e1adea7" providerId="AD" clId="Web-{ACC5D2DB-AEBA-480D-A6C3-1993E8D95BD3}" dt="2020-05-17T11:03:46.671" v="2"/>
          <pc:sldLayoutMkLst>
            <pc:docMk/>
            <pc:sldMasterMk cId="1306055973" sldId="2147483672"/>
            <pc:sldLayoutMk cId="3625790793" sldId="2147483683"/>
          </pc:sldLayoutMkLst>
        </pc:sldLayoutChg>
      </pc:sldMasterChg>
    </pc:docChg>
  </pc:docChgLst>
  <pc:docChgLst>
    <pc:chgData name="sacharshruti" userId="S::sacharshruti_gmail.com#ext#@devupconforg2.onmicrosoft.com::31081bbb-1497-4d37-a9da-b4255e1adea7" providerId="AD" clId="Web-{78AD147E-0282-4851-A279-38B36E64ADF5}"/>
    <pc:docChg chg="addSld modSld">
      <pc:chgData name="sacharshruti" userId="S::sacharshruti_gmail.com#ext#@devupconforg2.onmicrosoft.com::31081bbb-1497-4d37-a9da-b4255e1adea7" providerId="AD" clId="Web-{78AD147E-0282-4851-A279-38B36E64ADF5}" dt="2020-05-17T10:20:10.905" v="210" actId="20577"/>
      <pc:docMkLst>
        <pc:docMk/>
      </pc:docMkLst>
      <pc:sldChg chg="modSp add replId">
        <pc:chgData name="sacharshruti" userId="S::sacharshruti_gmail.com#ext#@devupconforg2.onmicrosoft.com::31081bbb-1497-4d37-a9da-b4255e1adea7" providerId="AD" clId="Web-{78AD147E-0282-4851-A279-38B36E64ADF5}" dt="2020-05-17T10:20:09.938" v="208" actId="20577"/>
        <pc:sldMkLst>
          <pc:docMk/>
          <pc:sldMk cId="1689944710" sldId="276"/>
        </pc:sldMkLst>
        <pc:spChg chg="mod">
          <ac:chgData name="sacharshruti" userId="S::sacharshruti_gmail.com#ext#@devupconforg2.onmicrosoft.com::31081bbb-1497-4d37-a9da-b4255e1adea7" providerId="AD" clId="Web-{78AD147E-0282-4851-A279-38B36E64ADF5}" dt="2020-05-17T10:17:48.656" v="22" actId="20577"/>
          <ac:spMkLst>
            <pc:docMk/>
            <pc:sldMk cId="1689944710" sldId="276"/>
            <ac:spMk id="2" creationId="{83810D77-0DF1-410D-AE1C-851A8B2B1CA1}"/>
          </ac:spMkLst>
        </pc:spChg>
        <pc:spChg chg="mod">
          <ac:chgData name="sacharshruti" userId="S::sacharshruti_gmail.com#ext#@devupconforg2.onmicrosoft.com::31081bbb-1497-4d37-a9da-b4255e1adea7" providerId="AD" clId="Web-{78AD147E-0282-4851-A279-38B36E64ADF5}" dt="2020-05-17T10:20:09.938" v="208" actId="20577"/>
          <ac:spMkLst>
            <pc:docMk/>
            <pc:sldMk cId="1689944710" sldId="276"/>
            <ac:spMk id="3" creationId="{1BE8E3BC-E828-4CCD-8A59-53E6C76575C2}"/>
          </ac:spMkLst>
        </pc:spChg>
      </pc:sldChg>
    </pc:docChg>
  </pc:docChgLst>
  <pc:docChgLst>
    <pc:chgData name="sacharshruti" userId="S::sacharshruti_gmail.com#ext#@devupconforg2.onmicrosoft.com::31081bbb-1497-4d37-a9da-b4255e1adea7" providerId="AD" clId="Web-{8FA0D887-1A92-40EE-9633-14100E919EC6}"/>
    <pc:docChg chg="delSld modSld addMainMaster delMainMaster">
      <pc:chgData name="sacharshruti" userId="S::sacharshruti_gmail.com#ext#@devupconforg2.onmicrosoft.com::31081bbb-1497-4d37-a9da-b4255e1adea7" providerId="AD" clId="Web-{8FA0D887-1A92-40EE-9633-14100E919EC6}" dt="2020-05-17T11:19:01.662" v="17"/>
      <pc:docMkLst>
        <pc:docMk/>
      </pc:docMkLst>
      <pc:sldChg chg="mod modClrScheme chgLayout">
        <pc:chgData name="sacharshruti" userId="S::sacharshruti_gmail.com#ext#@devupconforg2.onmicrosoft.com::31081bbb-1497-4d37-a9da-b4255e1adea7" providerId="AD" clId="Web-{8FA0D887-1A92-40EE-9633-14100E919EC6}" dt="2020-05-17T11:17:38.505" v="4"/>
        <pc:sldMkLst>
          <pc:docMk/>
          <pc:sldMk cId="1385229364" sldId="267"/>
        </pc:sldMkLst>
      </pc:sldChg>
      <pc:sldChg chg="del">
        <pc:chgData name="sacharshruti" userId="S::sacharshruti_gmail.com#ext#@devupconforg2.onmicrosoft.com::31081bbb-1497-4d37-a9da-b4255e1adea7" providerId="AD" clId="Web-{8FA0D887-1A92-40EE-9633-14100E919EC6}" dt="2020-05-17T11:15:19.083" v="0"/>
        <pc:sldMkLst>
          <pc:docMk/>
          <pc:sldMk cId="2379628699" sldId="268"/>
        </pc:sldMkLst>
      </pc:sldChg>
      <pc:sldChg chg="addSp delSp modSp mod modClrScheme delDesignElem chgLayout">
        <pc:chgData name="sacharshruti" userId="S::sacharshruti_gmail.com#ext#@devupconforg2.onmicrosoft.com::31081bbb-1497-4d37-a9da-b4255e1adea7" providerId="AD" clId="Web-{8FA0D887-1A92-40EE-9633-14100E919EC6}" dt="2020-05-17T11:18:03.099" v="5"/>
        <pc:sldMkLst>
          <pc:docMk/>
          <pc:sldMk cId="3373453793" sldId="270"/>
        </pc:sldMkLst>
        <pc:spChg chg="mod ord">
          <ac:chgData name="sacharshruti" userId="S::sacharshruti_gmail.com#ext#@devupconforg2.onmicrosoft.com::31081bbb-1497-4d37-a9da-b4255e1adea7" providerId="AD" clId="Web-{8FA0D887-1A92-40EE-9633-14100E919EC6}" dt="2020-05-17T11:17:38.505" v="4"/>
          <ac:spMkLst>
            <pc:docMk/>
            <pc:sldMk cId="3373453793" sldId="270"/>
            <ac:spMk id="2" creationId="{83810D77-0DF1-410D-AE1C-851A8B2B1CA1}"/>
          </ac:spMkLst>
        </pc:spChg>
        <pc:spChg chg="mod ord">
          <ac:chgData name="sacharshruti" userId="S::sacharshruti_gmail.com#ext#@devupconforg2.onmicrosoft.com::31081bbb-1497-4d37-a9da-b4255e1adea7" providerId="AD" clId="Web-{8FA0D887-1A92-40EE-9633-14100E919EC6}" dt="2020-05-17T11:17:38.505" v="4"/>
          <ac:spMkLst>
            <pc:docMk/>
            <pc:sldMk cId="3373453793" sldId="270"/>
            <ac:spMk id="3" creationId="{1BE8E3BC-E828-4CCD-8A59-53E6C76575C2}"/>
          </ac:spMkLst>
        </pc:spChg>
        <pc:spChg chg="del">
          <ac:chgData name="sacharshruti" userId="S::sacharshruti_gmail.com#ext#@devupconforg2.onmicrosoft.com::31081bbb-1497-4d37-a9da-b4255e1adea7" providerId="AD" clId="Web-{8FA0D887-1A92-40EE-9633-14100E919EC6}" dt="2020-05-17T11:17:38.505" v="4"/>
          <ac:spMkLst>
            <pc:docMk/>
            <pc:sldMk cId="3373453793" sldId="270"/>
            <ac:spMk id="8" creationId="{8B9AA7C6-5E5A-498E-A6DF-A943376E09BC}"/>
          </ac:spMkLst>
        </pc:spChg>
        <pc:spChg chg="del">
          <ac:chgData name="sacharshruti" userId="S::sacharshruti_gmail.com#ext#@devupconforg2.onmicrosoft.com::31081bbb-1497-4d37-a9da-b4255e1adea7" providerId="AD" clId="Web-{8FA0D887-1A92-40EE-9633-14100E919EC6}" dt="2020-05-17T11:17:38.505" v="4"/>
          <ac:spMkLst>
            <pc:docMk/>
            <pc:sldMk cId="3373453793" sldId="270"/>
            <ac:spMk id="14" creationId="{81E140AE-0ABF-47C8-BF32-7D2F0CF2BA44}"/>
          </ac:spMkLst>
        </pc:spChg>
        <pc:spChg chg="del">
          <ac:chgData name="sacharshruti" userId="S::sacharshruti_gmail.com#ext#@devupconforg2.onmicrosoft.com::31081bbb-1497-4d37-a9da-b4255e1adea7" providerId="AD" clId="Web-{8FA0D887-1A92-40EE-9633-14100E919EC6}" dt="2020-05-17T11:17:38.505" v="4"/>
          <ac:spMkLst>
            <pc:docMk/>
            <pc:sldMk cId="3373453793" sldId="270"/>
            <ac:spMk id="16" creationId="{CBC4F608-B4B8-48C3-9572-C0F061B1CD99}"/>
          </ac:spMkLst>
        </pc:spChg>
        <pc:grpChg chg="del">
          <ac:chgData name="sacharshruti" userId="S::sacharshruti_gmail.com#ext#@devupconforg2.onmicrosoft.com::31081bbb-1497-4d37-a9da-b4255e1adea7" providerId="AD" clId="Web-{8FA0D887-1A92-40EE-9633-14100E919EC6}" dt="2020-05-17T11:17:38.505" v="4"/>
          <ac:grpSpMkLst>
            <pc:docMk/>
            <pc:sldMk cId="3373453793" sldId="270"/>
            <ac:grpSpMk id="10" creationId="{83EAB11A-76F7-48F4-9B4F-5BFDF4BF9670}"/>
          </ac:grpSpMkLst>
        </pc:grpChg>
        <pc:picChg chg="add">
          <ac:chgData name="sacharshruti" userId="S::sacharshruti_gmail.com#ext#@devupconforg2.onmicrosoft.com::31081bbb-1497-4d37-a9da-b4255e1adea7" providerId="AD" clId="Web-{8FA0D887-1A92-40EE-9633-14100E919EC6}" dt="2020-05-17T11:18:03.099" v="5"/>
          <ac:picMkLst>
            <pc:docMk/>
            <pc:sldMk cId="3373453793" sldId="270"/>
            <ac:picMk id="4" creationId="{39D965A9-0BE9-43EA-A9C2-1C0C10D50406}"/>
          </ac:picMkLst>
        </pc:picChg>
      </pc:sldChg>
      <pc:sldChg chg="addSp modSp mod setBg modClrScheme chgLayout modNotes">
        <pc:chgData name="sacharshruti" userId="S::sacharshruti_gmail.com#ext#@devupconforg2.onmicrosoft.com::31081bbb-1497-4d37-a9da-b4255e1adea7" providerId="AD" clId="Web-{8FA0D887-1A92-40EE-9633-14100E919EC6}" dt="2020-05-17T11:18:53.740" v="16"/>
        <pc:sldMkLst>
          <pc:docMk/>
          <pc:sldMk cId="1009398900" sldId="271"/>
        </pc:sldMkLst>
        <pc:spChg chg="add">
          <ac:chgData name="sacharshruti" userId="S::sacharshruti_gmail.com#ext#@devupconforg2.onmicrosoft.com::31081bbb-1497-4d37-a9da-b4255e1adea7" providerId="AD" clId="Web-{8FA0D887-1A92-40EE-9633-14100E919EC6}" dt="2020-05-17T11:18:37.990" v="12"/>
          <ac:spMkLst>
            <pc:docMk/>
            <pc:sldMk cId="1009398900" sldId="271"/>
            <ac:spMk id="10" creationId="{22C6C9C9-83BF-4A6C-A1BF-C1735C61B4FF}"/>
          </ac:spMkLst>
        </pc:spChg>
        <pc:picChg chg="mod ord">
          <ac:chgData name="sacharshruti" userId="S::sacharshruti_gmail.com#ext#@devupconforg2.onmicrosoft.com::31081bbb-1497-4d37-a9da-b4255e1adea7" providerId="AD" clId="Web-{8FA0D887-1A92-40EE-9633-14100E919EC6}" dt="2020-05-17T11:18:37.990" v="12"/>
          <ac:picMkLst>
            <pc:docMk/>
            <pc:sldMk cId="1009398900" sldId="271"/>
            <ac:picMk id="4" creationId="{70F32F64-DACA-43BA-ACF4-B2914CB4F139}"/>
          </ac:picMkLst>
        </pc:picChg>
        <pc:picChg chg="mod">
          <ac:chgData name="sacharshruti" userId="S::sacharshruti_gmail.com#ext#@devupconforg2.onmicrosoft.com::31081bbb-1497-4d37-a9da-b4255e1adea7" providerId="AD" clId="Web-{8FA0D887-1A92-40EE-9633-14100E919EC6}" dt="2020-05-17T11:18:37.990" v="12"/>
          <ac:picMkLst>
            <pc:docMk/>
            <pc:sldMk cId="1009398900" sldId="271"/>
            <ac:picMk id="5" creationId="{8603C027-BFC2-4E80-B116-9EFA5F568520}"/>
          </ac:picMkLst>
        </pc:picChg>
      </pc:sldChg>
      <pc:sldChg chg="addSp delSp modSp del mod modClrScheme delDesignElem chgLayout">
        <pc:chgData name="sacharshruti" userId="S::sacharshruti_gmail.com#ext#@devupconforg2.onmicrosoft.com::31081bbb-1497-4d37-a9da-b4255e1adea7" providerId="AD" clId="Web-{8FA0D887-1A92-40EE-9633-14100E919EC6}" dt="2020-05-17T11:19:01.662" v="17"/>
        <pc:sldMkLst>
          <pc:docMk/>
          <pc:sldMk cId="425114527" sldId="272"/>
        </pc:sldMkLst>
        <pc:spChg chg="mod ord">
          <ac:chgData name="sacharshruti" userId="S::sacharshruti_gmail.com#ext#@devupconforg2.onmicrosoft.com::31081bbb-1497-4d37-a9da-b4255e1adea7" providerId="AD" clId="Web-{8FA0D887-1A92-40EE-9633-14100E919EC6}" dt="2020-05-17T11:17:38.505" v="4"/>
          <ac:spMkLst>
            <pc:docMk/>
            <pc:sldMk cId="425114527" sldId="272"/>
            <ac:spMk id="2" creationId="{83810D77-0DF1-410D-AE1C-851A8B2B1CA1}"/>
          </ac:spMkLst>
        </pc:spChg>
        <pc:spChg chg="mod ord">
          <ac:chgData name="sacharshruti" userId="S::sacharshruti_gmail.com#ext#@devupconforg2.onmicrosoft.com::31081bbb-1497-4d37-a9da-b4255e1adea7" providerId="AD" clId="Web-{8FA0D887-1A92-40EE-9633-14100E919EC6}" dt="2020-05-17T11:18:49.162" v="13" actId="20577"/>
          <ac:spMkLst>
            <pc:docMk/>
            <pc:sldMk cId="425114527" sldId="272"/>
            <ac:spMk id="3" creationId="{1BE8E3BC-E828-4CCD-8A59-53E6C76575C2}"/>
          </ac:spMkLst>
        </pc:spChg>
        <pc:spChg chg="del">
          <ac:chgData name="sacharshruti" userId="S::sacharshruti_gmail.com#ext#@devupconforg2.onmicrosoft.com::31081bbb-1497-4d37-a9da-b4255e1adea7" providerId="AD" clId="Web-{8FA0D887-1A92-40EE-9633-14100E919EC6}" dt="2020-05-17T11:17:38.505" v="4"/>
          <ac:spMkLst>
            <pc:docMk/>
            <pc:sldMk cId="425114527" sldId="272"/>
            <ac:spMk id="8" creationId="{8B9AA7C6-5E5A-498E-A6DF-A943376E09BC}"/>
          </ac:spMkLst>
        </pc:spChg>
        <pc:spChg chg="del">
          <ac:chgData name="sacharshruti" userId="S::sacharshruti_gmail.com#ext#@devupconforg2.onmicrosoft.com::31081bbb-1497-4d37-a9da-b4255e1adea7" providerId="AD" clId="Web-{8FA0D887-1A92-40EE-9633-14100E919EC6}" dt="2020-05-17T11:17:38.505" v="4"/>
          <ac:spMkLst>
            <pc:docMk/>
            <pc:sldMk cId="425114527" sldId="272"/>
            <ac:spMk id="14" creationId="{81E140AE-0ABF-47C8-BF32-7D2F0CF2BA44}"/>
          </ac:spMkLst>
        </pc:spChg>
        <pc:spChg chg="del">
          <ac:chgData name="sacharshruti" userId="S::sacharshruti_gmail.com#ext#@devupconforg2.onmicrosoft.com::31081bbb-1497-4d37-a9da-b4255e1adea7" providerId="AD" clId="Web-{8FA0D887-1A92-40EE-9633-14100E919EC6}" dt="2020-05-17T11:17:38.505" v="4"/>
          <ac:spMkLst>
            <pc:docMk/>
            <pc:sldMk cId="425114527" sldId="272"/>
            <ac:spMk id="16" creationId="{CBC4F608-B4B8-48C3-9572-C0F061B1CD99}"/>
          </ac:spMkLst>
        </pc:spChg>
        <pc:grpChg chg="del">
          <ac:chgData name="sacharshruti" userId="S::sacharshruti_gmail.com#ext#@devupconforg2.onmicrosoft.com::31081bbb-1497-4d37-a9da-b4255e1adea7" providerId="AD" clId="Web-{8FA0D887-1A92-40EE-9633-14100E919EC6}" dt="2020-05-17T11:17:38.505" v="4"/>
          <ac:grpSpMkLst>
            <pc:docMk/>
            <pc:sldMk cId="425114527" sldId="272"/>
            <ac:grpSpMk id="10" creationId="{83EAB11A-76F7-48F4-9B4F-5BFDF4BF9670}"/>
          </ac:grpSpMkLst>
        </pc:grpChg>
        <pc:picChg chg="add">
          <ac:chgData name="sacharshruti" userId="S::sacharshruti_gmail.com#ext#@devupconforg2.onmicrosoft.com::31081bbb-1497-4d37-a9da-b4255e1adea7" providerId="AD" clId="Web-{8FA0D887-1A92-40EE-9633-14100E919EC6}" dt="2020-05-17T11:18:12.865" v="9"/>
          <ac:picMkLst>
            <pc:docMk/>
            <pc:sldMk cId="425114527" sldId="272"/>
            <ac:picMk id="4" creationId="{B8E1DA8A-5676-4ABE-A19F-296E748DE6EE}"/>
          </ac:picMkLst>
        </pc:picChg>
      </pc:sldChg>
      <pc:sldChg chg="addSp delSp modSp mod modClrScheme delDesignElem chgLayout">
        <pc:chgData name="sacharshruti" userId="S::sacharshruti_gmail.com#ext#@devupconforg2.onmicrosoft.com::31081bbb-1497-4d37-a9da-b4255e1adea7" providerId="AD" clId="Web-{8FA0D887-1A92-40EE-9633-14100E919EC6}" dt="2020-05-17T11:18:23.427" v="11"/>
        <pc:sldMkLst>
          <pc:docMk/>
          <pc:sldMk cId="11436417" sldId="273"/>
        </pc:sldMkLst>
        <pc:spChg chg="mod ord">
          <ac:chgData name="sacharshruti" userId="S::sacharshruti_gmail.com#ext#@devupconforg2.onmicrosoft.com::31081bbb-1497-4d37-a9da-b4255e1adea7" providerId="AD" clId="Web-{8FA0D887-1A92-40EE-9633-14100E919EC6}" dt="2020-05-17T11:18:23.427" v="11"/>
          <ac:spMkLst>
            <pc:docMk/>
            <pc:sldMk cId="11436417" sldId="273"/>
            <ac:spMk id="2" creationId="{83810D77-0DF1-410D-AE1C-851A8B2B1CA1}"/>
          </ac:spMkLst>
        </pc:spChg>
        <pc:spChg chg="mod ord">
          <ac:chgData name="sacharshruti" userId="S::sacharshruti_gmail.com#ext#@devupconforg2.onmicrosoft.com::31081bbb-1497-4d37-a9da-b4255e1adea7" providerId="AD" clId="Web-{8FA0D887-1A92-40EE-9633-14100E919EC6}" dt="2020-05-17T11:18:23.427" v="11"/>
          <ac:spMkLst>
            <pc:docMk/>
            <pc:sldMk cId="11436417" sldId="273"/>
            <ac:spMk id="3" creationId="{1BE8E3BC-E828-4CCD-8A59-53E6C76575C2}"/>
          </ac:spMkLst>
        </pc:spChg>
        <pc:spChg chg="del">
          <ac:chgData name="sacharshruti" userId="S::sacharshruti_gmail.com#ext#@devupconforg2.onmicrosoft.com::31081bbb-1497-4d37-a9da-b4255e1adea7" providerId="AD" clId="Web-{8FA0D887-1A92-40EE-9633-14100E919EC6}" dt="2020-05-17T11:17:38.505" v="4"/>
          <ac:spMkLst>
            <pc:docMk/>
            <pc:sldMk cId="11436417" sldId="273"/>
            <ac:spMk id="8" creationId="{8B9AA7C6-5E5A-498E-A6DF-A943376E09BC}"/>
          </ac:spMkLst>
        </pc:spChg>
        <pc:spChg chg="del">
          <ac:chgData name="sacharshruti" userId="S::sacharshruti_gmail.com#ext#@devupconforg2.onmicrosoft.com::31081bbb-1497-4d37-a9da-b4255e1adea7" providerId="AD" clId="Web-{8FA0D887-1A92-40EE-9633-14100E919EC6}" dt="2020-05-17T11:17:38.505" v="4"/>
          <ac:spMkLst>
            <pc:docMk/>
            <pc:sldMk cId="11436417" sldId="273"/>
            <ac:spMk id="14" creationId="{81E140AE-0ABF-47C8-BF32-7D2F0CF2BA44}"/>
          </ac:spMkLst>
        </pc:spChg>
        <pc:spChg chg="del">
          <ac:chgData name="sacharshruti" userId="S::sacharshruti_gmail.com#ext#@devupconforg2.onmicrosoft.com::31081bbb-1497-4d37-a9da-b4255e1adea7" providerId="AD" clId="Web-{8FA0D887-1A92-40EE-9633-14100E919EC6}" dt="2020-05-17T11:17:38.505" v="4"/>
          <ac:spMkLst>
            <pc:docMk/>
            <pc:sldMk cId="11436417" sldId="273"/>
            <ac:spMk id="16" creationId="{CBC4F608-B4B8-48C3-9572-C0F061B1CD99}"/>
          </ac:spMkLst>
        </pc:spChg>
        <pc:grpChg chg="del">
          <ac:chgData name="sacharshruti" userId="S::sacharshruti_gmail.com#ext#@devupconforg2.onmicrosoft.com::31081bbb-1497-4d37-a9da-b4255e1adea7" providerId="AD" clId="Web-{8FA0D887-1A92-40EE-9633-14100E919EC6}" dt="2020-05-17T11:17:38.505" v="4"/>
          <ac:grpSpMkLst>
            <pc:docMk/>
            <pc:sldMk cId="11436417" sldId="273"/>
            <ac:grpSpMk id="10" creationId="{83EAB11A-76F7-48F4-9B4F-5BFDF4BF9670}"/>
          </ac:grpSpMkLst>
        </pc:grpChg>
        <pc:picChg chg="add mod ord">
          <ac:chgData name="sacharshruti" userId="S::sacharshruti_gmail.com#ext#@devupconforg2.onmicrosoft.com::31081bbb-1497-4d37-a9da-b4255e1adea7" providerId="AD" clId="Web-{8FA0D887-1A92-40EE-9633-14100E919EC6}" dt="2020-05-17T11:18:23.427" v="11"/>
          <ac:picMkLst>
            <pc:docMk/>
            <pc:sldMk cId="11436417" sldId="273"/>
            <ac:picMk id="4" creationId="{053B2822-325E-4448-BCAB-9308DEF5CCC5}"/>
          </ac:picMkLst>
        </pc:picChg>
      </pc:sldChg>
      <pc:sldChg chg="addSp delSp modSp mod modClrScheme delDesignElem chgLayout">
        <pc:chgData name="sacharshruti" userId="S::sacharshruti_gmail.com#ext#@devupconforg2.onmicrosoft.com::31081bbb-1497-4d37-a9da-b4255e1adea7" providerId="AD" clId="Web-{8FA0D887-1A92-40EE-9633-14100E919EC6}" dt="2020-05-17T11:18:06.037" v="6"/>
        <pc:sldMkLst>
          <pc:docMk/>
          <pc:sldMk cId="909674023" sldId="274"/>
        </pc:sldMkLst>
        <pc:spChg chg="mod ord">
          <ac:chgData name="sacharshruti" userId="S::sacharshruti_gmail.com#ext#@devupconforg2.onmicrosoft.com::31081bbb-1497-4d37-a9da-b4255e1adea7" providerId="AD" clId="Web-{8FA0D887-1A92-40EE-9633-14100E919EC6}" dt="2020-05-17T11:17:38.505" v="4"/>
          <ac:spMkLst>
            <pc:docMk/>
            <pc:sldMk cId="909674023" sldId="274"/>
            <ac:spMk id="2" creationId="{83810D77-0DF1-410D-AE1C-851A8B2B1CA1}"/>
          </ac:spMkLst>
        </pc:spChg>
        <pc:spChg chg="mod ord">
          <ac:chgData name="sacharshruti" userId="S::sacharshruti_gmail.com#ext#@devupconforg2.onmicrosoft.com::31081bbb-1497-4d37-a9da-b4255e1adea7" providerId="AD" clId="Web-{8FA0D887-1A92-40EE-9633-14100E919EC6}" dt="2020-05-17T11:17:38.505" v="4"/>
          <ac:spMkLst>
            <pc:docMk/>
            <pc:sldMk cId="909674023" sldId="274"/>
            <ac:spMk id="3" creationId="{1BE8E3BC-E828-4CCD-8A59-53E6C76575C2}"/>
          </ac:spMkLst>
        </pc:spChg>
        <pc:spChg chg="del">
          <ac:chgData name="sacharshruti" userId="S::sacharshruti_gmail.com#ext#@devupconforg2.onmicrosoft.com::31081bbb-1497-4d37-a9da-b4255e1adea7" providerId="AD" clId="Web-{8FA0D887-1A92-40EE-9633-14100E919EC6}" dt="2020-05-17T11:17:38.505" v="4"/>
          <ac:spMkLst>
            <pc:docMk/>
            <pc:sldMk cId="909674023" sldId="274"/>
            <ac:spMk id="8" creationId="{8B9AA7C6-5E5A-498E-A6DF-A943376E09BC}"/>
          </ac:spMkLst>
        </pc:spChg>
        <pc:spChg chg="del">
          <ac:chgData name="sacharshruti" userId="S::sacharshruti_gmail.com#ext#@devupconforg2.onmicrosoft.com::31081bbb-1497-4d37-a9da-b4255e1adea7" providerId="AD" clId="Web-{8FA0D887-1A92-40EE-9633-14100E919EC6}" dt="2020-05-17T11:17:38.505" v="4"/>
          <ac:spMkLst>
            <pc:docMk/>
            <pc:sldMk cId="909674023" sldId="274"/>
            <ac:spMk id="14" creationId="{81E140AE-0ABF-47C8-BF32-7D2F0CF2BA44}"/>
          </ac:spMkLst>
        </pc:spChg>
        <pc:spChg chg="del">
          <ac:chgData name="sacharshruti" userId="S::sacharshruti_gmail.com#ext#@devupconforg2.onmicrosoft.com::31081bbb-1497-4d37-a9da-b4255e1adea7" providerId="AD" clId="Web-{8FA0D887-1A92-40EE-9633-14100E919EC6}" dt="2020-05-17T11:17:38.505" v="4"/>
          <ac:spMkLst>
            <pc:docMk/>
            <pc:sldMk cId="909674023" sldId="274"/>
            <ac:spMk id="16" creationId="{CBC4F608-B4B8-48C3-9572-C0F061B1CD99}"/>
          </ac:spMkLst>
        </pc:spChg>
        <pc:grpChg chg="del">
          <ac:chgData name="sacharshruti" userId="S::sacharshruti_gmail.com#ext#@devupconforg2.onmicrosoft.com::31081bbb-1497-4d37-a9da-b4255e1adea7" providerId="AD" clId="Web-{8FA0D887-1A92-40EE-9633-14100E919EC6}" dt="2020-05-17T11:17:38.505" v="4"/>
          <ac:grpSpMkLst>
            <pc:docMk/>
            <pc:sldMk cId="909674023" sldId="274"/>
            <ac:grpSpMk id="10" creationId="{83EAB11A-76F7-48F4-9B4F-5BFDF4BF9670}"/>
          </ac:grpSpMkLst>
        </pc:grpChg>
        <pc:picChg chg="add">
          <ac:chgData name="sacharshruti" userId="S::sacharshruti_gmail.com#ext#@devupconforg2.onmicrosoft.com::31081bbb-1497-4d37-a9da-b4255e1adea7" providerId="AD" clId="Web-{8FA0D887-1A92-40EE-9633-14100E919EC6}" dt="2020-05-17T11:18:06.037" v="6"/>
          <ac:picMkLst>
            <pc:docMk/>
            <pc:sldMk cId="909674023" sldId="274"/>
            <ac:picMk id="4" creationId="{CA0DAC45-06C6-4876-B5A4-4DCBF2B96598}"/>
          </ac:picMkLst>
        </pc:picChg>
      </pc:sldChg>
      <pc:sldChg chg="addSp delSp modSp mod modClrScheme delDesignElem chgLayout">
        <pc:chgData name="sacharshruti" userId="S::sacharshruti_gmail.com#ext#@devupconforg2.onmicrosoft.com::31081bbb-1497-4d37-a9da-b4255e1adea7" providerId="AD" clId="Web-{8FA0D887-1A92-40EE-9633-14100E919EC6}" dt="2020-05-17T11:18:08.568" v="7"/>
        <pc:sldMkLst>
          <pc:docMk/>
          <pc:sldMk cId="2586192995" sldId="275"/>
        </pc:sldMkLst>
        <pc:spChg chg="mod ord">
          <ac:chgData name="sacharshruti" userId="S::sacharshruti_gmail.com#ext#@devupconforg2.onmicrosoft.com::31081bbb-1497-4d37-a9da-b4255e1adea7" providerId="AD" clId="Web-{8FA0D887-1A92-40EE-9633-14100E919EC6}" dt="2020-05-17T11:17:38.505" v="4"/>
          <ac:spMkLst>
            <pc:docMk/>
            <pc:sldMk cId="2586192995" sldId="275"/>
            <ac:spMk id="2" creationId="{83810D77-0DF1-410D-AE1C-851A8B2B1CA1}"/>
          </ac:spMkLst>
        </pc:spChg>
        <pc:spChg chg="mod ord">
          <ac:chgData name="sacharshruti" userId="S::sacharshruti_gmail.com#ext#@devupconforg2.onmicrosoft.com::31081bbb-1497-4d37-a9da-b4255e1adea7" providerId="AD" clId="Web-{8FA0D887-1A92-40EE-9633-14100E919EC6}" dt="2020-05-17T11:17:38.505" v="4"/>
          <ac:spMkLst>
            <pc:docMk/>
            <pc:sldMk cId="2586192995" sldId="275"/>
            <ac:spMk id="3" creationId="{1BE8E3BC-E828-4CCD-8A59-53E6C76575C2}"/>
          </ac:spMkLst>
        </pc:spChg>
        <pc:spChg chg="del">
          <ac:chgData name="sacharshruti" userId="S::sacharshruti_gmail.com#ext#@devupconforg2.onmicrosoft.com::31081bbb-1497-4d37-a9da-b4255e1adea7" providerId="AD" clId="Web-{8FA0D887-1A92-40EE-9633-14100E919EC6}" dt="2020-05-17T11:17:38.505" v="4"/>
          <ac:spMkLst>
            <pc:docMk/>
            <pc:sldMk cId="2586192995" sldId="275"/>
            <ac:spMk id="8" creationId="{8B9AA7C6-5E5A-498E-A6DF-A943376E09BC}"/>
          </ac:spMkLst>
        </pc:spChg>
        <pc:spChg chg="del">
          <ac:chgData name="sacharshruti" userId="S::sacharshruti_gmail.com#ext#@devupconforg2.onmicrosoft.com::31081bbb-1497-4d37-a9da-b4255e1adea7" providerId="AD" clId="Web-{8FA0D887-1A92-40EE-9633-14100E919EC6}" dt="2020-05-17T11:17:38.505" v="4"/>
          <ac:spMkLst>
            <pc:docMk/>
            <pc:sldMk cId="2586192995" sldId="275"/>
            <ac:spMk id="14" creationId="{81E140AE-0ABF-47C8-BF32-7D2F0CF2BA44}"/>
          </ac:spMkLst>
        </pc:spChg>
        <pc:spChg chg="del">
          <ac:chgData name="sacharshruti" userId="S::sacharshruti_gmail.com#ext#@devupconforg2.onmicrosoft.com::31081bbb-1497-4d37-a9da-b4255e1adea7" providerId="AD" clId="Web-{8FA0D887-1A92-40EE-9633-14100E919EC6}" dt="2020-05-17T11:17:38.505" v="4"/>
          <ac:spMkLst>
            <pc:docMk/>
            <pc:sldMk cId="2586192995" sldId="275"/>
            <ac:spMk id="16" creationId="{CBC4F608-B4B8-48C3-9572-C0F061B1CD99}"/>
          </ac:spMkLst>
        </pc:spChg>
        <pc:grpChg chg="del">
          <ac:chgData name="sacharshruti" userId="S::sacharshruti_gmail.com#ext#@devupconforg2.onmicrosoft.com::31081bbb-1497-4d37-a9da-b4255e1adea7" providerId="AD" clId="Web-{8FA0D887-1A92-40EE-9633-14100E919EC6}" dt="2020-05-17T11:17:38.505" v="4"/>
          <ac:grpSpMkLst>
            <pc:docMk/>
            <pc:sldMk cId="2586192995" sldId="275"/>
            <ac:grpSpMk id="10" creationId="{83EAB11A-76F7-48F4-9B4F-5BFDF4BF9670}"/>
          </ac:grpSpMkLst>
        </pc:grpChg>
        <pc:picChg chg="add">
          <ac:chgData name="sacharshruti" userId="S::sacharshruti_gmail.com#ext#@devupconforg2.onmicrosoft.com::31081bbb-1497-4d37-a9da-b4255e1adea7" providerId="AD" clId="Web-{8FA0D887-1A92-40EE-9633-14100E919EC6}" dt="2020-05-17T11:18:08.568" v="7"/>
          <ac:picMkLst>
            <pc:docMk/>
            <pc:sldMk cId="2586192995" sldId="275"/>
            <ac:picMk id="4" creationId="{E9AC101E-6562-4FE3-9CB2-364B7DE8D5D3}"/>
          </ac:picMkLst>
        </pc:picChg>
      </pc:sldChg>
      <pc:sldChg chg="addSp delSp modSp mod modClrScheme delDesignElem chgLayout">
        <pc:chgData name="sacharshruti" userId="S::sacharshruti_gmail.com#ext#@devupconforg2.onmicrosoft.com::31081bbb-1497-4d37-a9da-b4255e1adea7" providerId="AD" clId="Web-{8FA0D887-1A92-40EE-9633-14100E919EC6}" dt="2020-05-17T11:18:10.568" v="8"/>
        <pc:sldMkLst>
          <pc:docMk/>
          <pc:sldMk cId="1689944710" sldId="276"/>
        </pc:sldMkLst>
        <pc:spChg chg="mod ord">
          <ac:chgData name="sacharshruti" userId="S::sacharshruti_gmail.com#ext#@devupconforg2.onmicrosoft.com::31081bbb-1497-4d37-a9da-b4255e1adea7" providerId="AD" clId="Web-{8FA0D887-1A92-40EE-9633-14100E919EC6}" dt="2020-05-17T11:17:38.505" v="4"/>
          <ac:spMkLst>
            <pc:docMk/>
            <pc:sldMk cId="1689944710" sldId="276"/>
            <ac:spMk id="2" creationId="{83810D77-0DF1-410D-AE1C-851A8B2B1CA1}"/>
          </ac:spMkLst>
        </pc:spChg>
        <pc:spChg chg="mod ord">
          <ac:chgData name="sacharshruti" userId="S::sacharshruti_gmail.com#ext#@devupconforg2.onmicrosoft.com::31081bbb-1497-4d37-a9da-b4255e1adea7" providerId="AD" clId="Web-{8FA0D887-1A92-40EE-9633-14100E919EC6}" dt="2020-05-17T11:17:38.505" v="4"/>
          <ac:spMkLst>
            <pc:docMk/>
            <pc:sldMk cId="1689944710" sldId="276"/>
            <ac:spMk id="3" creationId="{1BE8E3BC-E828-4CCD-8A59-53E6C76575C2}"/>
          </ac:spMkLst>
        </pc:spChg>
        <pc:spChg chg="del">
          <ac:chgData name="sacharshruti" userId="S::sacharshruti_gmail.com#ext#@devupconforg2.onmicrosoft.com::31081bbb-1497-4d37-a9da-b4255e1adea7" providerId="AD" clId="Web-{8FA0D887-1A92-40EE-9633-14100E919EC6}" dt="2020-05-17T11:17:38.505" v="4"/>
          <ac:spMkLst>
            <pc:docMk/>
            <pc:sldMk cId="1689944710" sldId="276"/>
            <ac:spMk id="8" creationId="{8B9AA7C6-5E5A-498E-A6DF-A943376E09BC}"/>
          </ac:spMkLst>
        </pc:spChg>
        <pc:spChg chg="del">
          <ac:chgData name="sacharshruti" userId="S::sacharshruti_gmail.com#ext#@devupconforg2.onmicrosoft.com::31081bbb-1497-4d37-a9da-b4255e1adea7" providerId="AD" clId="Web-{8FA0D887-1A92-40EE-9633-14100E919EC6}" dt="2020-05-17T11:17:38.505" v="4"/>
          <ac:spMkLst>
            <pc:docMk/>
            <pc:sldMk cId="1689944710" sldId="276"/>
            <ac:spMk id="14" creationId="{81E140AE-0ABF-47C8-BF32-7D2F0CF2BA44}"/>
          </ac:spMkLst>
        </pc:spChg>
        <pc:spChg chg="del">
          <ac:chgData name="sacharshruti" userId="S::sacharshruti_gmail.com#ext#@devupconforg2.onmicrosoft.com::31081bbb-1497-4d37-a9da-b4255e1adea7" providerId="AD" clId="Web-{8FA0D887-1A92-40EE-9633-14100E919EC6}" dt="2020-05-17T11:17:38.505" v="4"/>
          <ac:spMkLst>
            <pc:docMk/>
            <pc:sldMk cId="1689944710" sldId="276"/>
            <ac:spMk id="16" creationId="{CBC4F608-B4B8-48C3-9572-C0F061B1CD99}"/>
          </ac:spMkLst>
        </pc:spChg>
        <pc:grpChg chg="del">
          <ac:chgData name="sacharshruti" userId="S::sacharshruti_gmail.com#ext#@devupconforg2.onmicrosoft.com::31081bbb-1497-4d37-a9da-b4255e1adea7" providerId="AD" clId="Web-{8FA0D887-1A92-40EE-9633-14100E919EC6}" dt="2020-05-17T11:17:38.505" v="4"/>
          <ac:grpSpMkLst>
            <pc:docMk/>
            <pc:sldMk cId="1689944710" sldId="276"/>
            <ac:grpSpMk id="10" creationId="{83EAB11A-76F7-48F4-9B4F-5BFDF4BF9670}"/>
          </ac:grpSpMkLst>
        </pc:grpChg>
        <pc:picChg chg="add">
          <ac:chgData name="sacharshruti" userId="S::sacharshruti_gmail.com#ext#@devupconforg2.onmicrosoft.com::31081bbb-1497-4d37-a9da-b4255e1adea7" providerId="AD" clId="Web-{8FA0D887-1A92-40EE-9633-14100E919EC6}" dt="2020-05-17T11:18:10.568" v="8"/>
          <ac:picMkLst>
            <pc:docMk/>
            <pc:sldMk cId="1689944710" sldId="276"/>
            <ac:picMk id="4" creationId="{46D8D691-811D-48DD-95C6-4D5E4004E66F}"/>
          </ac:picMkLst>
        </pc:picChg>
      </pc:sldChg>
      <pc:sldChg chg="delSp modSp mod delDesignElem chgLayout">
        <pc:chgData name="sacharshruti" userId="S::sacharshruti_gmail.com#ext#@devupconforg2.onmicrosoft.com::31081bbb-1497-4d37-a9da-b4255e1adea7" providerId="AD" clId="Web-{8FA0D887-1A92-40EE-9633-14100E919EC6}" dt="2020-05-17T11:17:38.505" v="4"/>
        <pc:sldMkLst>
          <pc:docMk/>
          <pc:sldMk cId="4007888266" sldId="277"/>
        </pc:sldMkLst>
        <pc:spChg chg="mod ord">
          <ac:chgData name="sacharshruti" userId="S::sacharshruti_gmail.com#ext#@devupconforg2.onmicrosoft.com::31081bbb-1497-4d37-a9da-b4255e1adea7" providerId="AD" clId="Web-{8FA0D887-1A92-40EE-9633-14100E919EC6}" dt="2020-05-17T11:17:38.505" v="4"/>
          <ac:spMkLst>
            <pc:docMk/>
            <pc:sldMk cId="4007888266" sldId="277"/>
            <ac:spMk id="2" creationId="{356B61FB-D093-4102-A144-09C201489746}"/>
          </ac:spMkLst>
        </pc:spChg>
        <pc:spChg chg="del">
          <ac:chgData name="sacharshruti" userId="S::sacharshruti_gmail.com#ext#@devupconforg2.onmicrosoft.com::31081bbb-1497-4d37-a9da-b4255e1adea7" providerId="AD" clId="Web-{8FA0D887-1A92-40EE-9633-14100E919EC6}" dt="2020-05-17T11:17:38.505" v="4"/>
          <ac:spMkLst>
            <pc:docMk/>
            <pc:sldMk cId="4007888266" sldId="277"/>
            <ac:spMk id="48" creationId="{526E0BFB-CDF1-4990-8C11-AC849311E0A8}"/>
          </ac:spMkLst>
        </pc:spChg>
        <pc:spChg chg="del">
          <ac:chgData name="sacharshruti" userId="S::sacharshruti_gmail.com#ext#@devupconforg2.onmicrosoft.com::31081bbb-1497-4d37-a9da-b4255e1adea7" providerId="AD" clId="Web-{8FA0D887-1A92-40EE-9633-14100E919EC6}" dt="2020-05-17T11:17:38.505" v="4"/>
          <ac:spMkLst>
            <pc:docMk/>
            <pc:sldMk cId="4007888266" sldId="277"/>
            <ac:spMk id="50" creationId="{6069A1F8-9BEB-4786-9694-FC48B2D75D21}"/>
          </ac:spMkLst>
        </pc:spChg>
        <pc:spChg chg="del">
          <ac:chgData name="sacharshruti" userId="S::sacharshruti_gmail.com#ext#@devupconforg2.onmicrosoft.com::31081bbb-1497-4d37-a9da-b4255e1adea7" providerId="AD" clId="Web-{8FA0D887-1A92-40EE-9633-14100E919EC6}" dt="2020-05-17T11:17:38.505" v="4"/>
          <ac:spMkLst>
            <pc:docMk/>
            <pc:sldMk cId="4007888266" sldId="277"/>
            <ac:spMk id="52" creationId="{AF2F604E-43BE-4DC3-B983-E071523364F8}"/>
          </ac:spMkLst>
        </pc:spChg>
        <pc:spChg chg="del">
          <ac:chgData name="sacharshruti" userId="S::sacharshruti_gmail.com#ext#@devupconforg2.onmicrosoft.com::31081bbb-1497-4d37-a9da-b4255e1adea7" providerId="AD" clId="Web-{8FA0D887-1A92-40EE-9633-14100E919EC6}" dt="2020-05-17T11:17:38.505" v="4"/>
          <ac:spMkLst>
            <pc:docMk/>
            <pc:sldMk cId="4007888266" sldId="277"/>
            <ac:spMk id="54" creationId="{08C9B587-E65E-4B52-B37C-ABEBB6E87928}"/>
          </ac:spMkLst>
        </pc:spChg>
      </pc:sldChg>
      <pc:sldChg chg="delSp modSp mod delDesignElem chgLayout">
        <pc:chgData name="sacharshruti" userId="S::sacharshruti_gmail.com#ext#@devupconforg2.onmicrosoft.com::31081bbb-1497-4d37-a9da-b4255e1adea7" providerId="AD" clId="Web-{8FA0D887-1A92-40EE-9633-14100E919EC6}" dt="2020-05-17T11:17:38.505" v="4"/>
        <pc:sldMkLst>
          <pc:docMk/>
          <pc:sldMk cId="920392956" sldId="278"/>
        </pc:sldMkLst>
        <pc:spChg chg="mod ord">
          <ac:chgData name="sacharshruti" userId="S::sacharshruti_gmail.com#ext#@devupconforg2.onmicrosoft.com::31081bbb-1497-4d37-a9da-b4255e1adea7" providerId="AD" clId="Web-{8FA0D887-1A92-40EE-9633-14100E919EC6}" dt="2020-05-17T11:17:38.505" v="4"/>
          <ac:spMkLst>
            <pc:docMk/>
            <pc:sldMk cId="920392956" sldId="278"/>
            <ac:spMk id="2" creationId="{356B61FB-D093-4102-A144-09C201489746}"/>
          </ac:spMkLst>
        </pc:spChg>
        <pc:spChg chg="del">
          <ac:chgData name="sacharshruti" userId="S::sacharshruti_gmail.com#ext#@devupconforg2.onmicrosoft.com::31081bbb-1497-4d37-a9da-b4255e1adea7" providerId="AD" clId="Web-{8FA0D887-1A92-40EE-9633-14100E919EC6}" dt="2020-05-17T11:17:38.505" v="4"/>
          <ac:spMkLst>
            <pc:docMk/>
            <pc:sldMk cId="920392956" sldId="278"/>
            <ac:spMk id="59" creationId="{526E0BFB-CDF1-4990-8C11-AC849311E0A8}"/>
          </ac:spMkLst>
        </pc:spChg>
        <pc:spChg chg="del">
          <ac:chgData name="sacharshruti" userId="S::sacharshruti_gmail.com#ext#@devupconforg2.onmicrosoft.com::31081bbb-1497-4d37-a9da-b4255e1adea7" providerId="AD" clId="Web-{8FA0D887-1A92-40EE-9633-14100E919EC6}" dt="2020-05-17T11:17:38.505" v="4"/>
          <ac:spMkLst>
            <pc:docMk/>
            <pc:sldMk cId="920392956" sldId="278"/>
            <ac:spMk id="61" creationId="{6069A1F8-9BEB-4786-9694-FC48B2D75D21}"/>
          </ac:spMkLst>
        </pc:spChg>
        <pc:spChg chg="del">
          <ac:chgData name="sacharshruti" userId="S::sacharshruti_gmail.com#ext#@devupconforg2.onmicrosoft.com::31081bbb-1497-4d37-a9da-b4255e1adea7" providerId="AD" clId="Web-{8FA0D887-1A92-40EE-9633-14100E919EC6}" dt="2020-05-17T11:17:38.505" v="4"/>
          <ac:spMkLst>
            <pc:docMk/>
            <pc:sldMk cId="920392956" sldId="278"/>
            <ac:spMk id="63" creationId="{AF2F604E-43BE-4DC3-B983-E071523364F8}"/>
          </ac:spMkLst>
        </pc:spChg>
        <pc:spChg chg="del">
          <ac:chgData name="sacharshruti" userId="S::sacharshruti_gmail.com#ext#@devupconforg2.onmicrosoft.com::31081bbb-1497-4d37-a9da-b4255e1adea7" providerId="AD" clId="Web-{8FA0D887-1A92-40EE-9633-14100E919EC6}" dt="2020-05-17T11:17:38.505" v="4"/>
          <ac:spMkLst>
            <pc:docMk/>
            <pc:sldMk cId="920392956" sldId="278"/>
            <ac:spMk id="65" creationId="{08C9B587-E65E-4B52-B37C-ABEBB6E87928}"/>
          </ac:spMkLst>
        </pc:spChg>
      </pc:sldChg>
      <pc:sldChg chg="addSp delSp modSp mod modClrScheme chgLayout">
        <pc:chgData name="sacharshruti" userId="S::sacharshruti_gmail.com#ext#@devupconforg2.onmicrosoft.com::31081bbb-1497-4d37-a9da-b4255e1adea7" providerId="AD" clId="Web-{8FA0D887-1A92-40EE-9633-14100E919EC6}" dt="2020-05-17T11:17:38.505" v="4"/>
        <pc:sldMkLst>
          <pc:docMk/>
          <pc:sldMk cId="55377664" sldId="279"/>
        </pc:sldMkLst>
        <pc:picChg chg="add del mod">
          <ac:chgData name="sacharshruti" userId="S::sacharshruti_gmail.com#ext#@devupconforg2.onmicrosoft.com::31081bbb-1497-4d37-a9da-b4255e1adea7" providerId="AD" clId="Web-{8FA0D887-1A92-40EE-9633-14100E919EC6}" dt="2020-05-17T11:17:05.349" v="3" actId="14100"/>
          <ac:picMkLst>
            <pc:docMk/>
            <pc:sldMk cId="55377664" sldId="279"/>
            <ac:picMk id="33" creationId="{2EE5F509-83B3-40F7-ADEC-792A20FF1FFD}"/>
          </ac:picMkLst>
        </pc:picChg>
      </pc:sldChg>
      <pc:sldChg chg="mod modClrScheme chgLayout">
        <pc:chgData name="sacharshruti" userId="S::sacharshruti_gmail.com#ext#@devupconforg2.onmicrosoft.com::31081bbb-1497-4d37-a9da-b4255e1adea7" providerId="AD" clId="Web-{8FA0D887-1A92-40EE-9633-14100E919EC6}" dt="2020-05-17T11:17:38.505" v="4"/>
        <pc:sldMkLst>
          <pc:docMk/>
          <pc:sldMk cId="3361010460" sldId="280"/>
        </pc:sldMkLst>
      </pc:sldChg>
      <pc:sldMasterChg chg="del delSldLayout">
        <pc:chgData name="sacharshruti" userId="S::sacharshruti_gmail.com#ext#@devupconforg2.onmicrosoft.com::31081bbb-1497-4d37-a9da-b4255e1adea7" providerId="AD" clId="Web-{8FA0D887-1A92-40EE-9633-14100E919EC6}" dt="2020-05-17T11:17:38.505" v="4"/>
        <pc:sldMasterMkLst>
          <pc:docMk/>
          <pc:sldMasterMk cId="2460954070" sldId="2147483660"/>
        </pc:sldMasterMkLst>
        <pc:sldLayoutChg chg="del">
          <pc:chgData name="sacharshruti" userId="S::sacharshruti_gmail.com#ext#@devupconforg2.onmicrosoft.com::31081bbb-1497-4d37-a9da-b4255e1adea7" providerId="AD" clId="Web-{8FA0D887-1A92-40EE-9633-14100E919EC6}" dt="2020-05-17T11:17:38.505" v="4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sacharshruti" userId="S::sacharshruti_gmail.com#ext#@devupconforg2.onmicrosoft.com::31081bbb-1497-4d37-a9da-b4255e1adea7" providerId="AD" clId="Web-{8FA0D887-1A92-40EE-9633-14100E919EC6}" dt="2020-05-17T11:17:38.505" v="4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sacharshruti" userId="S::sacharshruti_gmail.com#ext#@devupconforg2.onmicrosoft.com::31081bbb-1497-4d37-a9da-b4255e1adea7" providerId="AD" clId="Web-{8FA0D887-1A92-40EE-9633-14100E919EC6}" dt="2020-05-17T11:17:38.505" v="4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sacharshruti" userId="S::sacharshruti_gmail.com#ext#@devupconforg2.onmicrosoft.com::31081bbb-1497-4d37-a9da-b4255e1adea7" providerId="AD" clId="Web-{8FA0D887-1A92-40EE-9633-14100E919EC6}" dt="2020-05-17T11:17:38.505" v="4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sacharshruti" userId="S::sacharshruti_gmail.com#ext#@devupconforg2.onmicrosoft.com::31081bbb-1497-4d37-a9da-b4255e1adea7" providerId="AD" clId="Web-{8FA0D887-1A92-40EE-9633-14100E919EC6}" dt="2020-05-17T11:17:38.505" v="4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sacharshruti" userId="S::sacharshruti_gmail.com#ext#@devupconforg2.onmicrosoft.com::31081bbb-1497-4d37-a9da-b4255e1adea7" providerId="AD" clId="Web-{8FA0D887-1A92-40EE-9633-14100E919EC6}" dt="2020-05-17T11:17:38.505" v="4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sacharshruti" userId="S::sacharshruti_gmail.com#ext#@devupconforg2.onmicrosoft.com::31081bbb-1497-4d37-a9da-b4255e1adea7" providerId="AD" clId="Web-{8FA0D887-1A92-40EE-9633-14100E919EC6}" dt="2020-05-17T11:17:38.505" v="4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sacharshruti" userId="S::sacharshruti_gmail.com#ext#@devupconforg2.onmicrosoft.com::31081bbb-1497-4d37-a9da-b4255e1adea7" providerId="AD" clId="Web-{8FA0D887-1A92-40EE-9633-14100E919EC6}" dt="2020-05-17T11:17:38.505" v="4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sacharshruti" userId="S::sacharshruti_gmail.com#ext#@devupconforg2.onmicrosoft.com::31081bbb-1497-4d37-a9da-b4255e1adea7" providerId="AD" clId="Web-{8FA0D887-1A92-40EE-9633-14100E919EC6}" dt="2020-05-17T11:17:38.505" v="4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sacharshruti" userId="S::sacharshruti_gmail.com#ext#@devupconforg2.onmicrosoft.com::31081bbb-1497-4d37-a9da-b4255e1adea7" providerId="AD" clId="Web-{8FA0D887-1A92-40EE-9633-14100E919EC6}" dt="2020-05-17T11:17:38.505" v="4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sacharshruti" userId="S::sacharshruti_gmail.com#ext#@devupconforg2.onmicrosoft.com::31081bbb-1497-4d37-a9da-b4255e1adea7" providerId="AD" clId="Web-{8FA0D887-1A92-40EE-9633-14100E919EC6}" dt="2020-05-17T11:17:38.505" v="4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sacharshruti" userId="S::sacharshruti_gmail.com#ext#@devupconforg2.onmicrosoft.com::31081bbb-1497-4d37-a9da-b4255e1adea7" providerId="AD" clId="Web-{8FA0D887-1A92-40EE-9633-14100E919EC6}" dt="2020-05-17T11:17:38.505" v="4"/>
        <pc:sldMasterMkLst>
          <pc:docMk/>
          <pc:sldMasterMk cId="1772365743" sldId="2147483672"/>
        </pc:sldMasterMkLst>
        <pc:sldLayoutChg chg="add mod replId">
          <pc:chgData name="sacharshruti" userId="S::sacharshruti_gmail.com#ext#@devupconforg2.onmicrosoft.com::31081bbb-1497-4d37-a9da-b4255e1adea7" providerId="AD" clId="Web-{8FA0D887-1A92-40EE-9633-14100E919EC6}" dt="2020-05-17T11:17:38.505" v="4"/>
          <pc:sldLayoutMkLst>
            <pc:docMk/>
            <pc:sldMasterMk cId="1772365743" sldId="2147483672"/>
            <pc:sldLayoutMk cId="1609375927" sldId="2147483673"/>
          </pc:sldLayoutMkLst>
        </pc:sldLayoutChg>
        <pc:sldLayoutChg chg="add mod replId">
          <pc:chgData name="sacharshruti" userId="S::sacharshruti_gmail.com#ext#@devupconforg2.onmicrosoft.com::31081bbb-1497-4d37-a9da-b4255e1adea7" providerId="AD" clId="Web-{8FA0D887-1A92-40EE-9633-14100E919EC6}" dt="2020-05-17T11:17:38.505" v="4"/>
          <pc:sldLayoutMkLst>
            <pc:docMk/>
            <pc:sldMasterMk cId="1772365743" sldId="2147483672"/>
            <pc:sldLayoutMk cId="1578975047" sldId="2147483674"/>
          </pc:sldLayoutMkLst>
        </pc:sldLayoutChg>
        <pc:sldLayoutChg chg="add mod replId">
          <pc:chgData name="sacharshruti" userId="S::sacharshruti_gmail.com#ext#@devupconforg2.onmicrosoft.com::31081bbb-1497-4d37-a9da-b4255e1adea7" providerId="AD" clId="Web-{8FA0D887-1A92-40EE-9633-14100E919EC6}" dt="2020-05-17T11:17:38.505" v="4"/>
          <pc:sldLayoutMkLst>
            <pc:docMk/>
            <pc:sldMasterMk cId="1772365743" sldId="2147483672"/>
            <pc:sldLayoutMk cId="3726027469" sldId="2147483675"/>
          </pc:sldLayoutMkLst>
        </pc:sldLayoutChg>
        <pc:sldLayoutChg chg="add mod replId">
          <pc:chgData name="sacharshruti" userId="S::sacharshruti_gmail.com#ext#@devupconforg2.onmicrosoft.com::31081bbb-1497-4d37-a9da-b4255e1adea7" providerId="AD" clId="Web-{8FA0D887-1A92-40EE-9633-14100E919EC6}" dt="2020-05-17T11:17:38.505" v="4"/>
          <pc:sldLayoutMkLst>
            <pc:docMk/>
            <pc:sldMasterMk cId="1772365743" sldId="2147483672"/>
            <pc:sldLayoutMk cId="616977154" sldId="2147483676"/>
          </pc:sldLayoutMkLst>
        </pc:sldLayoutChg>
        <pc:sldLayoutChg chg="add mod replId">
          <pc:chgData name="sacharshruti" userId="S::sacharshruti_gmail.com#ext#@devupconforg2.onmicrosoft.com::31081bbb-1497-4d37-a9da-b4255e1adea7" providerId="AD" clId="Web-{8FA0D887-1A92-40EE-9633-14100E919EC6}" dt="2020-05-17T11:17:38.505" v="4"/>
          <pc:sldLayoutMkLst>
            <pc:docMk/>
            <pc:sldMasterMk cId="1772365743" sldId="2147483672"/>
            <pc:sldLayoutMk cId="1114037430" sldId="2147483677"/>
          </pc:sldLayoutMkLst>
        </pc:sldLayoutChg>
        <pc:sldLayoutChg chg="add mod replId">
          <pc:chgData name="sacharshruti" userId="S::sacharshruti_gmail.com#ext#@devupconforg2.onmicrosoft.com::31081bbb-1497-4d37-a9da-b4255e1adea7" providerId="AD" clId="Web-{8FA0D887-1A92-40EE-9633-14100E919EC6}" dt="2020-05-17T11:17:38.505" v="4"/>
          <pc:sldLayoutMkLst>
            <pc:docMk/>
            <pc:sldMasterMk cId="1772365743" sldId="2147483672"/>
            <pc:sldLayoutMk cId="3345478128" sldId="2147483678"/>
          </pc:sldLayoutMkLst>
        </pc:sldLayoutChg>
        <pc:sldLayoutChg chg="add mod replId">
          <pc:chgData name="sacharshruti" userId="S::sacharshruti_gmail.com#ext#@devupconforg2.onmicrosoft.com::31081bbb-1497-4d37-a9da-b4255e1adea7" providerId="AD" clId="Web-{8FA0D887-1A92-40EE-9633-14100E919EC6}" dt="2020-05-17T11:17:38.505" v="4"/>
          <pc:sldLayoutMkLst>
            <pc:docMk/>
            <pc:sldMasterMk cId="1772365743" sldId="2147483672"/>
            <pc:sldLayoutMk cId="3651172086" sldId="2147483679"/>
          </pc:sldLayoutMkLst>
        </pc:sldLayoutChg>
        <pc:sldLayoutChg chg="add mod replId">
          <pc:chgData name="sacharshruti" userId="S::sacharshruti_gmail.com#ext#@devupconforg2.onmicrosoft.com::31081bbb-1497-4d37-a9da-b4255e1adea7" providerId="AD" clId="Web-{8FA0D887-1A92-40EE-9633-14100E919EC6}" dt="2020-05-17T11:17:38.505" v="4"/>
          <pc:sldLayoutMkLst>
            <pc:docMk/>
            <pc:sldMasterMk cId="1772365743" sldId="2147483672"/>
            <pc:sldLayoutMk cId="1640785811" sldId="2147483680"/>
          </pc:sldLayoutMkLst>
        </pc:sldLayoutChg>
        <pc:sldLayoutChg chg="add mod replId">
          <pc:chgData name="sacharshruti" userId="S::sacharshruti_gmail.com#ext#@devupconforg2.onmicrosoft.com::31081bbb-1497-4d37-a9da-b4255e1adea7" providerId="AD" clId="Web-{8FA0D887-1A92-40EE-9633-14100E919EC6}" dt="2020-05-17T11:17:38.505" v="4"/>
          <pc:sldLayoutMkLst>
            <pc:docMk/>
            <pc:sldMasterMk cId="1772365743" sldId="2147483672"/>
            <pc:sldLayoutMk cId="2117607791" sldId="2147483681"/>
          </pc:sldLayoutMkLst>
        </pc:sldLayoutChg>
        <pc:sldLayoutChg chg="add mod replId">
          <pc:chgData name="sacharshruti" userId="S::sacharshruti_gmail.com#ext#@devupconforg2.onmicrosoft.com::31081bbb-1497-4d37-a9da-b4255e1adea7" providerId="AD" clId="Web-{8FA0D887-1A92-40EE-9633-14100E919EC6}" dt="2020-05-17T11:17:38.505" v="4"/>
          <pc:sldLayoutMkLst>
            <pc:docMk/>
            <pc:sldMasterMk cId="1772365743" sldId="2147483672"/>
            <pc:sldLayoutMk cId="4081615516" sldId="2147483682"/>
          </pc:sldLayoutMkLst>
        </pc:sldLayoutChg>
        <pc:sldLayoutChg chg="add mod replId">
          <pc:chgData name="sacharshruti" userId="S::sacharshruti_gmail.com#ext#@devupconforg2.onmicrosoft.com::31081bbb-1497-4d37-a9da-b4255e1adea7" providerId="AD" clId="Web-{8FA0D887-1A92-40EE-9633-14100E919EC6}" dt="2020-05-17T11:17:38.505" v="4"/>
          <pc:sldLayoutMkLst>
            <pc:docMk/>
            <pc:sldMasterMk cId="1772365743" sldId="2147483672"/>
            <pc:sldLayoutMk cId="1047787053" sldId="2147483683"/>
          </pc:sldLayoutMkLst>
        </pc:sldLayoutChg>
      </pc:sldMasterChg>
    </pc:docChg>
  </pc:docChgLst>
  <pc:docChgLst>
    <pc:chgData name="sacharshruti" userId="S::sacharshruti_gmail.com#ext#@devupconforg2.onmicrosoft.com::31081bbb-1497-4d37-a9da-b4255e1adea7" providerId="AD" clId="Web-{CEC977BC-EF17-4171-965E-0900498E2543}"/>
    <pc:docChg chg="modSld">
      <pc:chgData name="sacharshruti" userId="S::sacharshruti_gmail.com#ext#@devupconforg2.onmicrosoft.com::31081bbb-1497-4d37-a9da-b4255e1adea7" providerId="AD" clId="Web-{CEC977BC-EF17-4171-965E-0900498E2543}" dt="2020-05-17T10:12:48.258" v="293" actId="20577"/>
      <pc:docMkLst>
        <pc:docMk/>
      </pc:docMkLst>
      <pc:sldChg chg="modSp modNotes">
        <pc:chgData name="sacharshruti" userId="S::sacharshruti_gmail.com#ext#@devupconforg2.onmicrosoft.com::31081bbb-1497-4d37-a9da-b4255e1adea7" providerId="AD" clId="Web-{CEC977BC-EF17-4171-965E-0900498E2543}" dt="2020-05-17T10:12:04.474" v="290"/>
        <pc:sldMkLst>
          <pc:docMk/>
          <pc:sldMk cId="4124511528" sldId="261"/>
        </pc:sldMkLst>
        <pc:spChg chg="mod">
          <ac:chgData name="sacharshruti" userId="S::sacharshruti_gmail.com#ext#@devupconforg2.onmicrosoft.com::31081bbb-1497-4d37-a9da-b4255e1adea7" providerId="AD" clId="Web-{CEC977BC-EF17-4171-965E-0900498E2543}" dt="2020-05-17T10:11:51.380" v="285" actId="20577"/>
          <ac:spMkLst>
            <pc:docMk/>
            <pc:sldMk cId="4124511528" sldId="261"/>
            <ac:spMk id="3" creationId="{7006842D-6247-41EF-9154-9EC53BDAB43D}"/>
          </ac:spMkLst>
        </pc:spChg>
      </pc:sldChg>
      <pc:sldChg chg="modSp delCm">
        <pc:chgData name="sacharshruti" userId="S::sacharshruti_gmail.com#ext#@devupconforg2.onmicrosoft.com::31081bbb-1497-4d37-a9da-b4255e1adea7" providerId="AD" clId="Web-{CEC977BC-EF17-4171-965E-0900498E2543}" dt="2020-05-17T10:12:47.024" v="291" actId="20577"/>
        <pc:sldMkLst>
          <pc:docMk/>
          <pc:sldMk cId="2379628699" sldId="268"/>
        </pc:sldMkLst>
        <pc:spChg chg="mod">
          <ac:chgData name="sacharshruti" userId="S::sacharshruti_gmail.com#ext#@devupconforg2.onmicrosoft.com::31081bbb-1497-4d37-a9da-b4255e1adea7" providerId="AD" clId="Web-{CEC977BC-EF17-4171-965E-0900498E2543}" dt="2020-05-17T10:12:47.024" v="291" actId="20577"/>
          <ac:spMkLst>
            <pc:docMk/>
            <pc:sldMk cId="2379628699" sldId="268"/>
            <ac:spMk id="2" creationId="{83810D77-0DF1-410D-AE1C-851A8B2B1CA1}"/>
          </ac:spMkLst>
        </pc:spChg>
        <pc:spChg chg="mod">
          <ac:chgData name="sacharshruti" userId="S::sacharshruti_gmail.com#ext#@devupconforg2.onmicrosoft.com::31081bbb-1497-4d37-a9da-b4255e1adea7" providerId="AD" clId="Web-{CEC977BC-EF17-4171-965E-0900498E2543}" dt="2020-05-17T10:10:57.722" v="267" actId="1076"/>
          <ac:spMkLst>
            <pc:docMk/>
            <pc:sldMk cId="2379628699" sldId="268"/>
            <ac:spMk id="3" creationId="{1BE8E3BC-E828-4CCD-8A59-53E6C76575C2}"/>
          </ac:spMkLst>
        </pc:spChg>
      </pc:sldChg>
      <pc:sldChg chg="modSp">
        <pc:chgData name="sacharshruti" userId="S::sacharshruti_gmail.com#ext#@devupconforg2.onmicrosoft.com::31081bbb-1497-4d37-a9da-b4255e1adea7" providerId="AD" clId="Web-{CEC977BC-EF17-4171-965E-0900498E2543}" dt="2020-05-17T10:05:30.494" v="134" actId="20577"/>
        <pc:sldMkLst>
          <pc:docMk/>
          <pc:sldMk cId="3373453793" sldId="270"/>
        </pc:sldMkLst>
        <pc:spChg chg="mod">
          <ac:chgData name="sacharshruti" userId="S::sacharshruti_gmail.com#ext#@devupconforg2.onmicrosoft.com::31081bbb-1497-4d37-a9da-b4255e1adea7" providerId="AD" clId="Web-{CEC977BC-EF17-4171-965E-0900498E2543}" dt="2020-05-17T10:05:30.494" v="134" actId="20577"/>
          <ac:spMkLst>
            <pc:docMk/>
            <pc:sldMk cId="3373453793" sldId="270"/>
            <ac:spMk id="3" creationId="{1BE8E3BC-E828-4CCD-8A59-53E6C76575C2}"/>
          </ac:spMkLst>
        </pc:spChg>
      </pc:sldChg>
      <pc:sldChg chg="modSp modNotes">
        <pc:chgData name="sacharshruti" userId="S::sacharshruti_gmail.com#ext#@devupconforg2.onmicrosoft.com::31081bbb-1497-4d37-a9da-b4255e1adea7" providerId="AD" clId="Web-{CEC977BC-EF17-4171-965E-0900498E2543}" dt="2020-05-17T10:06:12.824" v="172"/>
        <pc:sldMkLst>
          <pc:docMk/>
          <pc:sldMk cId="2586192995" sldId="275"/>
        </pc:sldMkLst>
        <pc:spChg chg="mod">
          <ac:chgData name="sacharshruti" userId="S::sacharshruti_gmail.com#ext#@devupconforg2.onmicrosoft.com::31081bbb-1497-4d37-a9da-b4255e1adea7" providerId="AD" clId="Web-{CEC977BC-EF17-4171-965E-0900498E2543}" dt="2020-05-17T10:04:18.695" v="89" actId="20577"/>
          <ac:spMkLst>
            <pc:docMk/>
            <pc:sldMk cId="2586192995" sldId="275"/>
            <ac:spMk id="3" creationId="{1BE8E3BC-E828-4CCD-8A59-53E6C76575C2}"/>
          </ac:spMkLst>
        </pc:spChg>
      </pc:sldChg>
    </pc:docChg>
  </pc:docChgLst>
  <pc:docChgLst>
    <pc:chgData name="sacharshruti" userId="S::sacharshruti_gmail.com#ext#@devupconforg2.onmicrosoft.com::31081bbb-1497-4d37-a9da-b4255e1adea7" providerId="AD" clId="Web-{C22CC940-0EEF-4382-B577-DE6599307E6D}"/>
    <pc:docChg chg="modSld">
      <pc:chgData name="sacharshruti" userId="S::sacharshruti_gmail.com#ext#@devupconforg2.onmicrosoft.com::31081bbb-1497-4d37-a9da-b4255e1adea7" providerId="AD" clId="Web-{C22CC940-0EEF-4382-B577-DE6599307E6D}" dt="2020-05-16T20:43:41.838" v="17" actId="20577"/>
      <pc:docMkLst>
        <pc:docMk/>
      </pc:docMkLst>
      <pc:sldChg chg="modSp">
        <pc:chgData name="sacharshruti" userId="S::sacharshruti_gmail.com#ext#@devupconforg2.onmicrosoft.com::31081bbb-1497-4d37-a9da-b4255e1adea7" providerId="AD" clId="Web-{C22CC940-0EEF-4382-B577-DE6599307E6D}" dt="2020-05-16T20:43:41.838" v="16" actId="20577"/>
        <pc:sldMkLst>
          <pc:docMk/>
          <pc:sldMk cId="909674023" sldId="274"/>
        </pc:sldMkLst>
        <pc:spChg chg="mod">
          <ac:chgData name="sacharshruti" userId="S::sacharshruti_gmail.com#ext#@devupconforg2.onmicrosoft.com::31081bbb-1497-4d37-a9da-b4255e1adea7" providerId="AD" clId="Web-{C22CC940-0EEF-4382-B577-DE6599307E6D}" dt="2020-05-16T20:43:30.135" v="10" actId="20577"/>
          <ac:spMkLst>
            <pc:docMk/>
            <pc:sldMk cId="909674023" sldId="274"/>
            <ac:spMk id="2" creationId="{83810D77-0DF1-410D-AE1C-851A8B2B1CA1}"/>
          </ac:spMkLst>
        </pc:spChg>
        <pc:spChg chg="mod">
          <ac:chgData name="sacharshruti" userId="S::sacharshruti_gmail.com#ext#@devupconforg2.onmicrosoft.com::31081bbb-1497-4d37-a9da-b4255e1adea7" providerId="AD" clId="Web-{C22CC940-0EEF-4382-B577-DE6599307E6D}" dt="2020-05-16T20:43:41.838" v="16" actId="20577"/>
          <ac:spMkLst>
            <pc:docMk/>
            <pc:sldMk cId="909674023" sldId="274"/>
            <ac:spMk id="3" creationId="{1BE8E3BC-E828-4CCD-8A59-53E6C76575C2}"/>
          </ac:spMkLst>
        </pc:spChg>
      </pc:sldChg>
    </pc:docChg>
  </pc:docChgLst>
  <pc:docChgLst>
    <pc:chgData name="sacharshruti" userId="S::sacharshruti_gmail.com#ext#@devupconforg2.onmicrosoft.com::31081bbb-1497-4d37-a9da-b4255e1adea7" providerId="AD" clId="Web-{FA1E57DC-7B00-4A6A-898B-F74477914E44}"/>
    <pc:docChg chg="modSld">
      <pc:chgData name="sacharshruti" userId="S::sacharshruti_gmail.com#ext#@devupconforg2.onmicrosoft.com::31081bbb-1497-4d37-a9da-b4255e1adea7" providerId="AD" clId="Web-{FA1E57DC-7B00-4A6A-898B-F74477914E44}" dt="2020-05-16T20:40:55.586" v="10" actId="20577"/>
      <pc:docMkLst>
        <pc:docMk/>
      </pc:docMkLst>
      <pc:sldChg chg="modSp">
        <pc:chgData name="sacharshruti" userId="S::sacharshruti_gmail.com#ext#@devupconforg2.onmicrosoft.com::31081bbb-1497-4d37-a9da-b4255e1adea7" providerId="AD" clId="Web-{FA1E57DC-7B00-4A6A-898B-F74477914E44}" dt="2020-05-16T20:40:55.571" v="9" actId="20577"/>
        <pc:sldMkLst>
          <pc:docMk/>
          <pc:sldMk cId="909674023" sldId="274"/>
        </pc:sldMkLst>
        <pc:spChg chg="mod">
          <ac:chgData name="sacharshruti" userId="S::sacharshruti_gmail.com#ext#@devupconforg2.onmicrosoft.com::31081bbb-1497-4d37-a9da-b4255e1adea7" providerId="AD" clId="Web-{FA1E57DC-7B00-4A6A-898B-F74477914E44}" dt="2020-05-16T20:40:55.571" v="9" actId="20577"/>
          <ac:spMkLst>
            <pc:docMk/>
            <pc:sldMk cId="909674023" sldId="274"/>
            <ac:spMk id="2" creationId="{83810D77-0DF1-410D-AE1C-851A8B2B1CA1}"/>
          </ac:spMkLst>
        </pc:spChg>
        <pc:spChg chg="mod">
          <ac:chgData name="sacharshruti" userId="S::sacharshruti_gmail.com#ext#@devupconforg2.onmicrosoft.com::31081bbb-1497-4d37-a9da-b4255e1adea7" providerId="AD" clId="Web-{FA1E57DC-7B00-4A6A-898B-F74477914E44}" dt="2020-05-16T20:40:47.555" v="0" actId="20577"/>
          <ac:spMkLst>
            <pc:docMk/>
            <pc:sldMk cId="909674023" sldId="274"/>
            <ac:spMk id="3" creationId="{1BE8E3BC-E828-4CCD-8A59-53E6C76575C2}"/>
          </ac:spMkLst>
        </pc:spChg>
      </pc:sldChg>
    </pc:docChg>
  </pc:docChgLst>
  <pc:docChgLst>
    <pc:chgData name="sacharshruti" userId="S::sacharshruti_gmail.com#ext#@devupconforg2.onmicrosoft.com::31081bbb-1497-4d37-a9da-b4255e1adea7" providerId="AD" clId="Web-{515209E4-0103-44CE-93F6-4E944491B9CD}"/>
    <pc:docChg chg="modSld">
      <pc:chgData name="sacharshruti" userId="S::sacharshruti_gmail.com#ext#@devupconforg2.onmicrosoft.com::31081bbb-1497-4d37-a9da-b4255e1adea7" providerId="AD" clId="Web-{515209E4-0103-44CE-93F6-4E944491B9CD}" dt="2020-05-17T00:06:59.880" v="3" actId="20577"/>
      <pc:docMkLst>
        <pc:docMk/>
      </pc:docMkLst>
      <pc:sldChg chg="modSp">
        <pc:chgData name="sacharshruti" userId="S::sacharshruti_gmail.com#ext#@devupconforg2.onmicrosoft.com::31081bbb-1497-4d37-a9da-b4255e1adea7" providerId="AD" clId="Web-{515209E4-0103-44CE-93F6-4E944491B9CD}" dt="2020-05-17T00:06:59.864" v="2" actId="20577"/>
        <pc:sldMkLst>
          <pc:docMk/>
          <pc:sldMk cId="909674023" sldId="274"/>
        </pc:sldMkLst>
        <pc:spChg chg="mod">
          <ac:chgData name="sacharshruti" userId="S::sacharshruti_gmail.com#ext#@devupconforg2.onmicrosoft.com::31081bbb-1497-4d37-a9da-b4255e1adea7" providerId="AD" clId="Web-{515209E4-0103-44CE-93F6-4E944491B9CD}" dt="2020-05-17T00:06:59.864" v="2" actId="20577"/>
          <ac:spMkLst>
            <pc:docMk/>
            <pc:sldMk cId="909674023" sldId="274"/>
            <ac:spMk id="3" creationId="{1BE8E3BC-E828-4CCD-8A59-53E6C76575C2}"/>
          </ac:spMkLst>
        </pc:spChg>
      </pc:sldChg>
    </pc:docChg>
  </pc:docChgLst>
  <pc:docChgLst>
    <pc:chgData name="sacharshruti" userId="S::sacharshruti_gmail.com#ext#@devupconforg2.onmicrosoft.com::31081bbb-1497-4d37-a9da-b4255e1adea7" providerId="AD" clId="Web-{192549C8-3178-4C49-8013-7D8A422A46ED}"/>
    <pc:docChg chg="addSld">
      <pc:chgData name="sacharshruti" userId="S::sacharshruti_gmail.com#ext#@devupconforg2.onmicrosoft.com::31081bbb-1497-4d37-a9da-b4255e1adea7" providerId="AD" clId="Web-{192549C8-3178-4C49-8013-7D8A422A46ED}" dt="2020-05-16T20:39:45.708" v="0"/>
      <pc:docMkLst>
        <pc:docMk/>
      </pc:docMkLst>
      <pc:sldChg chg="add replId">
        <pc:chgData name="sacharshruti" userId="S::sacharshruti_gmail.com#ext#@devupconforg2.onmicrosoft.com::31081bbb-1497-4d37-a9da-b4255e1adea7" providerId="AD" clId="Web-{192549C8-3178-4C49-8013-7D8A422A46ED}" dt="2020-05-16T20:39:45.708" v="0"/>
        <pc:sldMkLst>
          <pc:docMk/>
          <pc:sldMk cId="909674023" sldId="274"/>
        </pc:sldMkLst>
      </pc:sldChg>
    </pc:docChg>
  </pc:docChgLst>
  <pc:docChgLst>
    <pc:chgData name="megang.chan" userId="S::megang.chan_gmail.com#ext#@devupconforg2.onmicrosoft.com::a36766f5-e915-4815-bb89-279a27894fec" providerId="AD" clId="Web-{0944F4BD-A3E0-4072-AEB4-51F70AC0C718}"/>
    <pc:docChg chg="modSld">
      <pc:chgData name="megang.chan" userId="S::megang.chan_gmail.com#ext#@devupconforg2.onmicrosoft.com::a36766f5-e915-4815-bb89-279a27894fec" providerId="AD" clId="Web-{0944F4BD-A3E0-4072-AEB4-51F70AC0C718}" dt="2020-05-17T13:52:18.165" v="155" actId="20577"/>
      <pc:docMkLst>
        <pc:docMk/>
      </pc:docMkLst>
      <pc:sldChg chg="modSp">
        <pc:chgData name="megang.chan" userId="S::megang.chan_gmail.com#ext#@devupconforg2.onmicrosoft.com::a36766f5-e915-4815-bb89-279a27894fec" providerId="AD" clId="Web-{0944F4BD-A3E0-4072-AEB4-51F70AC0C718}" dt="2020-05-17T13:51:06.180" v="47" actId="20577"/>
        <pc:sldMkLst>
          <pc:docMk/>
          <pc:sldMk cId="909674023" sldId="274"/>
        </pc:sldMkLst>
        <pc:spChg chg="mod">
          <ac:chgData name="megang.chan" userId="S::megang.chan_gmail.com#ext#@devupconforg2.onmicrosoft.com::a36766f5-e915-4815-bb89-279a27894fec" providerId="AD" clId="Web-{0944F4BD-A3E0-4072-AEB4-51F70AC0C718}" dt="2020-05-17T13:51:06.180" v="47" actId="20577"/>
          <ac:spMkLst>
            <pc:docMk/>
            <pc:sldMk cId="909674023" sldId="274"/>
            <ac:spMk id="3" creationId="{1BE8E3BC-E828-4CCD-8A59-53E6C76575C2}"/>
          </ac:spMkLst>
        </pc:spChg>
      </pc:sldChg>
      <pc:sldChg chg="delSp modSp">
        <pc:chgData name="megang.chan" userId="S::megang.chan_gmail.com#ext#@devupconforg2.onmicrosoft.com::a36766f5-e915-4815-bb89-279a27894fec" providerId="AD" clId="Web-{0944F4BD-A3E0-4072-AEB4-51F70AC0C718}" dt="2020-05-17T13:52:18.165" v="154" actId="20577"/>
        <pc:sldMkLst>
          <pc:docMk/>
          <pc:sldMk cId="2586192995" sldId="275"/>
        </pc:sldMkLst>
        <pc:spChg chg="mod">
          <ac:chgData name="megang.chan" userId="S::megang.chan_gmail.com#ext#@devupconforg2.onmicrosoft.com::a36766f5-e915-4815-bb89-279a27894fec" providerId="AD" clId="Web-{0944F4BD-A3E0-4072-AEB4-51F70AC0C718}" dt="2020-05-17T13:52:18.165" v="154" actId="20577"/>
          <ac:spMkLst>
            <pc:docMk/>
            <pc:sldMk cId="2586192995" sldId="275"/>
            <ac:spMk id="3" creationId="{1BE8E3BC-E828-4CCD-8A59-53E6C76575C2}"/>
          </ac:spMkLst>
        </pc:spChg>
        <pc:spChg chg="del mod">
          <ac:chgData name="megang.chan" userId="S::megang.chan_gmail.com#ext#@devupconforg2.onmicrosoft.com::a36766f5-e915-4815-bb89-279a27894fec" providerId="AD" clId="Web-{0944F4BD-A3E0-4072-AEB4-51F70AC0C718}" dt="2020-05-17T13:51:59.634" v="76"/>
          <ac:spMkLst>
            <pc:docMk/>
            <pc:sldMk cId="2586192995" sldId="275"/>
            <ac:spMk id="5" creationId="{A86B312A-B5B1-4D26-BD26-10ACD1444E82}"/>
          </ac:spMkLst>
        </pc:spChg>
      </pc:sldChg>
      <pc:sldChg chg="modSp">
        <pc:chgData name="megang.chan" userId="S::megang.chan_gmail.com#ext#@devupconforg2.onmicrosoft.com::a36766f5-e915-4815-bb89-279a27894fec" providerId="AD" clId="Web-{0944F4BD-A3E0-4072-AEB4-51F70AC0C718}" dt="2020-05-17T13:49:52.758" v="16" actId="20577"/>
        <pc:sldMkLst>
          <pc:docMk/>
          <pc:sldMk cId="4007888266" sldId="277"/>
        </pc:sldMkLst>
        <pc:spChg chg="mod">
          <ac:chgData name="megang.chan" userId="S::megang.chan_gmail.com#ext#@devupconforg2.onmicrosoft.com::a36766f5-e915-4815-bb89-279a27894fec" providerId="AD" clId="Web-{0944F4BD-A3E0-4072-AEB4-51F70AC0C718}" dt="2020-05-17T13:49:41.601" v="12" actId="20577"/>
          <ac:spMkLst>
            <pc:docMk/>
            <pc:sldMk cId="4007888266" sldId="277"/>
            <ac:spMk id="2" creationId="{356B61FB-D093-4102-A144-09C201489746}"/>
          </ac:spMkLst>
        </pc:spChg>
        <pc:spChg chg="mod">
          <ac:chgData name="megang.chan" userId="S::megang.chan_gmail.com#ext#@devupconforg2.onmicrosoft.com::a36766f5-e915-4815-bb89-279a27894fec" providerId="AD" clId="Web-{0944F4BD-A3E0-4072-AEB4-51F70AC0C718}" dt="2020-05-17T13:49:52.758" v="16" actId="20577"/>
          <ac:spMkLst>
            <pc:docMk/>
            <pc:sldMk cId="4007888266" sldId="277"/>
            <ac:spMk id="3" creationId="{839F95E1-797A-4CF1-99E4-937F016A5889}"/>
          </ac:spMkLst>
        </pc:spChg>
      </pc:sldChg>
    </pc:docChg>
  </pc:docChgLst>
  <pc:docChgLst>
    <pc:chgData name="sacharshruti" userId="S::sacharshruti_gmail.com#ext#@devupconforg2.onmicrosoft.com::31081bbb-1497-4d37-a9da-b4255e1adea7" providerId="AD" clId="Web-{07524655-98FA-48D8-8D77-DCAB480EE955}"/>
    <pc:docChg chg="addSld delSld modSld sldOrd">
      <pc:chgData name="sacharshruti" userId="S::sacharshruti_gmail.com#ext#@devupconforg2.onmicrosoft.com::31081bbb-1497-4d37-a9da-b4255e1adea7" providerId="AD" clId="Web-{07524655-98FA-48D8-8D77-DCAB480EE955}" dt="2020-05-16T19:56:41.597" v="1351" actId="20577"/>
      <pc:docMkLst>
        <pc:docMk/>
      </pc:docMkLst>
      <pc:sldChg chg="del">
        <pc:chgData name="sacharshruti" userId="S::sacharshruti_gmail.com#ext#@devupconforg2.onmicrosoft.com::31081bbb-1497-4d37-a9da-b4255e1adea7" providerId="AD" clId="Web-{07524655-98FA-48D8-8D77-DCAB480EE955}" dt="2020-05-16T19:55:55.236" v="1330"/>
        <pc:sldMkLst>
          <pc:docMk/>
          <pc:sldMk cId="3183007505" sldId="259"/>
        </pc:sldMkLst>
      </pc:sldChg>
      <pc:sldChg chg="modSp">
        <pc:chgData name="sacharshruti" userId="S::sacharshruti_gmail.com#ext#@devupconforg2.onmicrosoft.com::31081bbb-1497-4d37-a9da-b4255e1adea7" providerId="AD" clId="Web-{07524655-98FA-48D8-8D77-DCAB480EE955}" dt="2020-05-16T19:55:31.548" v="1313" actId="20577"/>
        <pc:sldMkLst>
          <pc:docMk/>
          <pc:sldMk cId="4124511528" sldId="261"/>
        </pc:sldMkLst>
        <pc:spChg chg="mod">
          <ac:chgData name="sacharshruti" userId="S::sacharshruti_gmail.com#ext#@devupconforg2.onmicrosoft.com::31081bbb-1497-4d37-a9da-b4255e1adea7" providerId="AD" clId="Web-{07524655-98FA-48D8-8D77-DCAB480EE955}" dt="2020-05-16T19:41:27.640" v="20" actId="20577"/>
          <ac:spMkLst>
            <pc:docMk/>
            <pc:sldMk cId="4124511528" sldId="261"/>
            <ac:spMk id="2" creationId="{5317D805-946D-4043-8704-0452E946B978}"/>
          </ac:spMkLst>
        </pc:spChg>
        <pc:spChg chg="mod">
          <ac:chgData name="sacharshruti" userId="S::sacharshruti_gmail.com#ext#@devupconforg2.onmicrosoft.com::31081bbb-1497-4d37-a9da-b4255e1adea7" providerId="AD" clId="Web-{07524655-98FA-48D8-8D77-DCAB480EE955}" dt="2020-05-16T19:55:31.548" v="1313" actId="20577"/>
          <ac:spMkLst>
            <pc:docMk/>
            <pc:sldMk cId="4124511528" sldId="261"/>
            <ac:spMk id="3" creationId="{7006842D-6247-41EF-9154-9EC53BDAB43D}"/>
          </ac:spMkLst>
        </pc:spChg>
      </pc:sldChg>
      <pc:sldChg chg="addSp delSp modSp ord">
        <pc:chgData name="sacharshruti" userId="S::sacharshruti_gmail.com#ext#@devupconforg2.onmicrosoft.com::31081bbb-1497-4d37-a9da-b4255e1adea7" providerId="AD" clId="Web-{07524655-98FA-48D8-8D77-DCAB480EE955}" dt="2020-05-16T19:55:47.267" v="1327" actId="20577"/>
        <pc:sldMkLst>
          <pc:docMk/>
          <pc:sldMk cId="4181157139" sldId="262"/>
        </pc:sldMkLst>
        <pc:spChg chg="mod">
          <ac:chgData name="sacharshruti" userId="S::sacharshruti_gmail.com#ext#@devupconforg2.onmicrosoft.com::31081bbb-1497-4d37-a9da-b4255e1adea7" providerId="AD" clId="Web-{07524655-98FA-48D8-8D77-DCAB480EE955}" dt="2020-05-16T19:46:30.199" v="730" actId="20577"/>
          <ac:spMkLst>
            <pc:docMk/>
            <pc:sldMk cId="4181157139" sldId="262"/>
            <ac:spMk id="2" creationId="{83810D77-0DF1-410D-AE1C-851A8B2B1CA1}"/>
          </ac:spMkLst>
        </pc:spChg>
        <pc:spChg chg="mod">
          <ac:chgData name="sacharshruti" userId="S::sacharshruti_gmail.com#ext#@devupconforg2.onmicrosoft.com::31081bbb-1497-4d37-a9da-b4255e1adea7" providerId="AD" clId="Web-{07524655-98FA-48D8-8D77-DCAB480EE955}" dt="2020-05-16T19:47:11.919" v="743" actId="20577"/>
          <ac:spMkLst>
            <pc:docMk/>
            <pc:sldMk cId="4181157139" sldId="262"/>
            <ac:spMk id="3" creationId="{1BE8E3BC-E828-4CCD-8A59-53E6C76575C2}"/>
          </ac:spMkLst>
        </pc:spChg>
        <pc:spChg chg="add del mod">
          <ac:chgData name="sacharshruti" userId="S::sacharshruti_gmail.com#ext#@devupconforg2.onmicrosoft.com::31081bbb-1497-4d37-a9da-b4255e1adea7" providerId="AD" clId="Web-{07524655-98FA-48D8-8D77-DCAB480EE955}" dt="2020-05-16T19:48:10.843" v="765"/>
          <ac:spMkLst>
            <pc:docMk/>
            <pc:sldMk cId="4181157139" sldId="262"/>
            <ac:spMk id="4" creationId="{55EC980D-CCE1-4835-A1C2-EF13EB1A36B3}"/>
          </ac:spMkLst>
        </pc:spChg>
        <pc:spChg chg="add mod">
          <ac:chgData name="sacharshruti" userId="S::sacharshruti_gmail.com#ext#@devupconforg2.onmicrosoft.com::31081bbb-1497-4d37-a9da-b4255e1adea7" providerId="AD" clId="Web-{07524655-98FA-48D8-8D77-DCAB480EE955}" dt="2020-05-16T19:55:47.267" v="1327" actId="20577"/>
          <ac:spMkLst>
            <pc:docMk/>
            <pc:sldMk cId="4181157139" sldId="262"/>
            <ac:spMk id="5" creationId="{A86B312A-B5B1-4D26-BD26-10ACD1444E82}"/>
          </ac:spMkLst>
        </pc:spChg>
      </pc:sldChg>
      <pc:sldChg chg="del">
        <pc:chgData name="sacharshruti" userId="S::sacharshruti_gmail.com#ext#@devupconforg2.onmicrosoft.com::31081bbb-1497-4d37-a9da-b4255e1adea7" providerId="AD" clId="Web-{07524655-98FA-48D8-8D77-DCAB480EE955}" dt="2020-05-16T19:46:39.996" v="733"/>
        <pc:sldMkLst>
          <pc:docMk/>
          <pc:sldMk cId="3163023057" sldId="263"/>
        </pc:sldMkLst>
      </pc:sldChg>
      <pc:sldChg chg="del">
        <pc:chgData name="sacharshruti" userId="S::sacharshruti_gmail.com#ext#@devupconforg2.onmicrosoft.com::31081bbb-1497-4d37-a9da-b4255e1adea7" providerId="AD" clId="Web-{07524655-98FA-48D8-8D77-DCAB480EE955}" dt="2020-05-16T19:46:43.574" v="734"/>
        <pc:sldMkLst>
          <pc:docMk/>
          <pc:sldMk cId="827574743" sldId="264"/>
        </pc:sldMkLst>
      </pc:sldChg>
      <pc:sldChg chg="del ord">
        <pc:chgData name="sacharshruti" userId="S::sacharshruti_gmail.com#ext#@devupconforg2.onmicrosoft.com::31081bbb-1497-4d37-a9da-b4255e1adea7" providerId="AD" clId="Web-{07524655-98FA-48D8-8D77-DCAB480EE955}" dt="2020-05-16T19:52:35.588" v="1028"/>
        <pc:sldMkLst>
          <pc:docMk/>
          <pc:sldMk cId="1941502009" sldId="265"/>
        </pc:sldMkLst>
      </pc:sldChg>
      <pc:sldChg chg="modSp del ord">
        <pc:chgData name="sacharshruti" userId="S::sacharshruti_gmail.com#ext#@devupconforg2.onmicrosoft.com::31081bbb-1497-4d37-a9da-b4255e1adea7" providerId="AD" clId="Web-{07524655-98FA-48D8-8D77-DCAB480EE955}" dt="2020-05-16T19:52:12.931" v="1027"/>
        <pc:sldMkLst>
          <pc:docMk/>
          <pc:sldMk cId="4110565035" sldId="266"/>
        </pc:sldMkLst>
        <pc:spChg chg="mod">
          <ac:chgData name="sacharshruti" userId="S::sacharshruti_gmail.com#ext#@devupconforg2.onmicrosoft.com::31081bbb-1497-4d37-a9da-b4255e1adea7" providerId="AD" clId="Web-{07524655-98FA-48D8-8D77-DCAB480EE955}" dt="2020-05-16T19:50:55.694" v="941" actId="20577"/>
          <ac:spMkLst>
            <pc:docMk/>
            <pc:sldMk cId="4110565035" sldId="266"/>
            <ac:spMk id="3" creationId="{D94B3682-24A6-4372-9DCF-D23F8A124455}"/>
          </ac:spMkLst>
        </pc:spChg>
      </pc:sldChg>
      <pc:sldChg chg="ord">
        <pc:chgData name="sacharshruti" userId="S::sacharshruti_gmail.com#ext#@devupconforg2.onmicrosoft.com::31081bbb-1497-4d37-a9da-b4255e1adea7" providerId="AD" clId="Web-{07524655-98FA-48D8-8D77-DCAB480EE955}" dt="2020-05-16T19:56:04.955" v="1333"/>
        <pc:sldMkLst>
          <pc:docMk/>
          <pc:sldMk cId="1385229364" sldId="267"/>
        </pc:sldMkLst>
      </pc:sldChg>
      <pc:sldChg chg="modSp add replId">
        <pc:chgData name="sacharshruti" userId="S::sacharshruti_gmail.com#ext#@devupconforg2.onmicrosoft.com::31081bbb-1497-4d37-a9da-b4255e1adea7" providerId="AD" clId="Web-{07524655-98FA-48D8-8D77-DCAB480EE955}" dt="2020-05-16T19:56:41.582" v="1350" actId="20577"/>
        <pc:sldMkLst>
          <pc:docMk/>
          <pc:sldMk cId="2379628699" sldId="268"/>
        </pc:sldMkLst>
        <pc:spChg chg="mod">
          <ac:chgData name="sacharshruti" userId="S::sacharshruti_gmail.com#ext#@devupconforg2.onmicrosoft.com::31081bbb-1497-4d37-a9da-b4255e1adea7" providerId="AD" clId="Web-{07524655-98FA-48D8-8D77-DCAB480EE955}" dt="2020-05-16T19:56:17.847" v="1337" actId="20577"/>
          <ac:spMkLst>
            <pc:docMk/>
            <pc:sldMk cId="2379628699" sldId="268"/>
            <ac:spMk id="2" creationId="{83810D77-0DF1-410D-AE1C-851A8B2B1CA1}"/>
          </ac:spMkLst>
        </pc:spChg>
        <pc:spChg chg="mod">
          <ac:chgData name="sacharshruti" userId="S::sacharshruti_gmail.com#ext#@devupconforg2.onmicrosoft.com::31081bbb-1497-4d37-a9da-b4255e1adea7" providerId="AD" clId="Web-{07524655-98FA-48D8-8D77-DCAB480EE955}" dt="2020-05-16T19:56:41.582" v="1350" actId="20577"/>
          <ac:spMkLst>
            <pc:docMk/>
            <pc:sldMk cId="2379628699" sldId="268"/>
            <ac:spMk id="3" creationId="{1BE8E3BC-E828-4CCD-8A59-53E6C76575C2}"/>
          </ac:spMkLst>
        </pc:spChg>
        <pc:spChg chg="mod">
          <ac:chgData name="sacharshruti" userId="S::sacharshruti_gmail.com#ext#@devupconforg2.onmicrosoft.com::31081bbb-1497-4d37-a9da-b4255e1adea7" providerId="AD" clId="Web-{07524655-98FA-48D8-8D77-DCAB480EE955}" dt="2020-05-16T19:50:59.538" v="943" actId="20577"/>
          <ac:spMkLst>
            <pc:docMk/>
            <pc:sldMk cId="2379628699" sldId="268"/>
            <ac:spMk id="5" creationId="{A86B312A-B5B1-4D26-BD26-10ACD1444E82}"/>
          </ac:spMkLst>
        </pc:spChg>
      </pc:sldChg>
      <pc:sldChg chg="modSp add replId">
        <pc:chgData name="sacharshruti" userId="S::sacharshruti_gmail.com#ext#@devupconforg2.onmicrosoft.com::31081bbb-1497-4d37-a9da-b4255e1adea7" providerId="AD" clId="Web-{07524655-98FA-48D8-8D77-DCAB480EE955}" dt="2020-05-16T19:51:24.679" v="963" actId="20577"/>
        <pc:sldMkLst>
          <pc:docMk/>
          <pc:sldMk cId="4270576888" sldId="269"/>
        </pc:sldMkLst>
        <pc:spChg chg="mod">
          <ac:chgData name="sacharshruti" userId="S::sacharshruti_gmail.com#ext#@devupconforg2.onmicrosoft.com::31081bbb-1497-4d37-a9da-b4255e1adea7" providerId="AD" clId="Web-{07524655-98FA-48D8-8D77-DCAB480EE955}" dt="2020-05-16T19:51:24.679" v="963" actId="20577"/>
          <ac:spMkLst>
            <pc:docMk/>
            <pc:sldMk cId="4270576888" sldId="269"/>
            <ac:spMk id="2" creationId="{83810D77-0DF1-410D-AE1C-851A8B2B1CA1}"/>
          </ac:spMkLst>
        </pc:spChg>
      </pc:sldChg>
      <pc:sldChg chg="modSp add replId">
        <pc:chgData name="sacharshruti" userId="S::sacharshruti_gmail.com#ext#@devupconforg2.onmicrosoft.com::31081bbb-1497-4d37-a9da-b4255e1adea7" providerId="AD" clId="Web-{07524655-98FA-48D8-8D77-DCAB480EE955}" dt="2020-05-16T19:52:08.306" v="1025" actId="20577"/>
        <pc:sldMkLst>
          <pc:docMk/>
          <pc:sldMk cId="3373453793" sldId="270"/>
        </pc:sldMkLst>
        <pc:spChg chg="mod">
          <ac:chgData name="sacharshruti" userId="S::sacharshruti_gmail.com#ext#@devupconforg2.onmicrosoft.com::31081bbb-1497-4d37-a9da-b4255e1adea7" providerId="AD" clId="Web-{07524655-98FA-48D8-8D77-DCAB480EE955}" dt="2020-05-16T19:51:39.820" v="982" actId="20577"/>
          <ac:spMkLst>
            <pc:docMk/>
            <pc:sldMk cId="3373453793" sldId="270"/>
            <ac:spMk id="2" creationId="{83810D77-0DF1-410D-AE1C-851A8B2B1CA1}"/>
          </ac:spMkLst>
        </pc:spChg>
        <pc:spChg chg="mod">
          <ac:chgData name="sacharshruti" userId="S::sacharshruti_gmail.com#ext#@devupconforg2.onmicrosoft.com::31081bbb-1497-4d37-a9da-b4255e1adea7" providerId="AD" clId="Web-{07524655-98FA-48D8-8D77-DCAB480EE955}" dt="2020-05-16T19:52:08.306" v="1025" actId="20577"/>
          <ac:spMkLst>
            <pc:docMk/>
            <pc:sldMk cId="3373453793" sldId="270"/>
            <ac:spMk id="3" creationId="{1BE8E3BC-E828-4CCD-8A59-53E6C76575C2}"/>
          </ac:spMkLst>
        </pc:spChg>
      </pc:sldChg>
    </pc:docChg>
  </pc:docChgLst>
  <pc:docChgLst>
    <pc:chgData name="sacharshruti" userId="S::sacharshruti_gmail.com#ext#@devupconforg2.onmicrosoft.com::31081bbb-1497-4d37-a9da-b4255e1adea7" providerId="AD" clId="Web-{06F8D6D0-F591-4371-9243-90631C8F16A6}"/>
    <pc:docChg chg="addSld delSld modSld sldOrd addMainMaster delMainMaster">
      <pc:chgData name="sacharshruti" userId="S::sacharshruti_gmail.com#ext#@devupconforg2.onmicrosoft.com::31081bbb-1497-4d37-a9da-b4255e1adea7" providerId="AD" clId="Web-{06F8D6D0-F591-4371-9243-90631C8F16A6}" dt="2020-05-17T11:31:37.498" v="159"/>
      <pc:docMkLst>
        <pc:docMk/>
      </pc:docMkLst>
      <pc:sldChg chg="modSp mod setBg setClrOvrMap chgLayout">
        <pc:chgData name="sacharshruti" userId="S::sacharshruti_gmail.com#ext#@devupconforg2.onmicrosoft.com::31081bbb-1497-4d37-a9da-b4255e1adea7" providerId="AD" clId="Web-{06F8D6D0-F591-4371-9243-90631C8F16A6}" dt="2020-05-17T11:27:11.574" v="124"/>
        <pc:sldMkLst>
          <pc:docMk/>
          <pc:sldMk cId="1385229364" sldId="267"/>
        </pc:sldMkLst>
        <pc:picChg chg="mod">
          <ac:chgData name="sacharshruti" userId="S::sacharshruti_gmail.com#ext#@devupconforg2.onmicrosoft.com::31081bbb-1497-4d37-a9da-b4255e1adea7" providerId="AD" clId="Web-{06F8D6D0-F591-4371-9243-90631C8F16A6}" dt="2020-05-17T11:19:48.070" v="2"/>
          <ac:picMkLst>
            <pc:docMk/>
            <pc:sldMk cId="1385229364" sldId="267"/>
            <ac:picMk id="3" creationId="{83A5F01F-71E6-49B1-ABDD-39FD8DCFD5D0}"/>
          </ac:picMkLst>
        </pc:picChg>
      </pc:sldChg>
      <pc:sldChg chg="addSp delSp modSp mod setClrOvrMap delDesignElem chgLayout">
        <pc:chgData name="sacharshruti" userId="S::sacharshruti_gmail.com#ext#@devupconforg2.onmicrosoft.com::31081bbb-1497-4d37-a9da-b4255e1adea7" providerId="AD" clId="Web-{06F8D6D0-F591-4371-9243-90631C8F16A6}" dt="2020-05-17T11:27:11.574" v="124"/>
        <pc:sldMkLst>
          <pc:docMk/>
          <pc:sldMk cId="3373453793" sldId="270"/>
        </pc:sldMkLst>
        <pc:spChg chg="mod ord">
          <ac:chgData name="sacharshruti" userId="S::sacharshruti_gmail.com#ext#@devupconforg2.onmicrosoft.com::31081bbb-1497-4d37-a9da-b4255e1adea7" providerId="AD" clId="Web-{06F8D6D0-F591-4371-9243-90631C8F16A6}" dt="2020-05-17T11:27:11.574" v="124"/>
          <ac:spMkLst>
            <pc:docMk/>
            <pc:sldMk cId="3373453793" sldId="270"/>
            <ac:spMk id="2" creationId="{83810D77-0DF1-410D-AE1C-851A8B2B1CA1}"/>
          </ac:spMkLst>
        </pc:spChg>
        <pc:spChg chg="mod ord">
          <ac:chgData name="sacharshruti" userId="S::sacharshruti_gmail.com#ext#@devupconforg2.onmicrosoft.com::31081bbb-1497-4d37-a9da-b4255e1adea7" providerId="AD" clId="Web-{06F8D6D0-F591-4371-9243-90631C8F16A6}" dt="2020-05-17T11:27:11.574" v="124"/>
          <ac:spMkLst>
            <pc:docMk/>
            <pc:sldMk cId="3373453793" sldId="270"/>
            <ac:spMk id="3" creationId="{1BE8E3BC-E828-4CCD-8A59-53E6C76575C2}"/>
          </ac:spMkLst>
        </pc:spChg>
        <pc:spChg chg="add del">
          <ac:chgData name="sacharshruti" userId="S::sacharshruti_gmail.com#ext#@devupconforg2.onmicrosoft.com::31081bbb-1497-4d37-a9da-b4255e1adea7" providerId="AD" clId="Web-{06F8D6D0-F591-4371-9243-90631C8F16A6}" dt="2020-05-17T11:22:37.181" v="49"/>
          <ac:spMkLst>
            <pc:docMk/>
            <pc:sldMk cId="3373453793" sldId="270"/>
            <ac:spMk id="7" creationId="{C5E6CFF1-2F42-4E10-9A97-F116F46F53FE}"/>
          </ac:spMkLst>
        </pc:spChg>
        <pc:spChg chg="add del">
          <ac:chgData name="sacharshruti" userId="S::sacharshruti_gmail.com#ext#@devupconforg2.onmicrosoft.com::31081bbb-1497-4d37-a9da-b4255e1adea7" providerId="AD" clId="Web-{06F8D6D0-F591-4371-9243-90631C8F16A6}" dt="2020-05-17T11:21:41.602" v="34"/>
          <ac:spMkLst>
            <pc:docMk/>
            <pc:sldMk cId="3373453793" sldId="270"/>
            <ac:spMk id="15" creationId="{E862BE82-D00D-42C1-BF16-93AA37870C32}"/>
          </ac:spMkLst>
        </pc:spChg>
        <pc:spChg chg="add del">
          <ac:chgData name="sacharshruti" userId="S::sacharshruti_gmail.com#ext#@devupconforg2.onmicrosoft.com::31081bbb-1497-4d37-a9da-b4255e1adea7" providerId="AD" clId="Web-{06F8D6D0-F591-4371-9243-90631C8F16A6}" dt="2020-05-17T11:21:38.243" v="32"/>
          <ac:spMkLst>
            <pc:docMk/>
            <pc:sldMk cId="3373453793" sldId="270"/>
            <ac:spMk id="17" creationId="{3CD9DF72-87A3-404E-A828-84CBF11A8303}"/>
          </ac:spMkLst>
        </pc:spChg>
        <pc:spChg chg="add del">
          <ac:chgData name="sacharshruti" userId="S::sacharshruti_gmail.com#ext#@devupconforg2.onmicrosoft.com::31081bbb-1497-4d37-a9da-b4255e1adea7" providerId="AD" clId="Web-{06F8D6D0-F591-4371-9243-90631C8F16A6}" dt="2020-05-17T11:21:41.602" v="34"/>
          <ac:spMkLst>
            <pc:docMk/>
            <pc:sldMk cId="3373453793" sldId="270"/>
            <ac:spMk id="18" creationId="{F6D92C2D-1D3D-4974-918C-06579FB354A9}"/>
          </ac:spMkLst>
        </pc:spChg>
        <pc:spChg chg="add del">
          <ac:chgData name="sacharshruti" userId="S::sacharshruti_gmail.com#ext#@devupconforg2.onmicrosoft.com::31081bbb-1497-4d37-a9da-b4255e1adea7" providerId="AD" clId="Web-{06F8D6D0-F591-4371-9243-90631C8F16A6}" dt="2020-05-17T11:21:53.790" v="40"/>
          <ac:spMkLst>
            <pc:docMk/>
            <pc:sldMk cId="3373453793" sldId="270"/>
            <ac:spMk id="20" creationId="{A81E7530-396C-45F0-92F4-A885648D1631}"/>
          </ac:spMkLst>
        </pc:spChg>
        <pc:spChg chg="add del">
          <ac:chgData name="sacharshruti" userId="S::sacharshruti_gmail.com#ext#@devupconforg2.onmicrosoft.com::31081bbb-1497-4d37-a9da-b4255e1adea7" providerId="AD" clId="Web-{06F8D6D0-F591-4371-9243-90631C8F16A6}" dt="2020-05-17T11:21:53.790" v="40"/>
          <ac:spMkLst>
            <pc:docMk/>
            <pc:sldMk cId="3373453793" sldId="270"/>
            <ac:spMk id="21" creationId="{A5271697-90F1-4A23-8EF2-0179F2EAFACB}"/>
          </ac:spMkLst>
        </pc:spChg>
        <pc:spChg chg="add del">
          <ac:chgData name="sacharshruti" userId="S::sacharshruti_gmail.com#ext#@devupconforg2.onmicrosoft.com::31081bbb-1497-4d37-a9da-b4255e1adea7" providerId="AD" clId="Web-{06F8D6D0-F591-4371-9243-90631C8F16A6}" dt="2020-05-17T11:21:53.790" v="40"/>
          <ac:spMkLst>
            <pc:docMk/>
            <pc:sldMk cId="3373453793" sldId="270"/>
            <ac:spMk id="22" creationId="{7316481C-0A49-4796-812B-0D64F063B720}"/>
          </ac:spMkLst>
        </pc:spChg>
        <pc:spChg chg="add del">
          <ac:chgData name="sacharshruti" userId="S::sacharshruti_gmail.com#ext#@devupconforg2.onmicrosoft.com::31081bbb-1497-4d37-a9da-b4255e1adea7" providerId="AD" clId="Web-{06F8D6D0-F591-4371-9243-90631C8F16A6}" dt="2020-05-17T11:21:59.556" v="42"/>
          <ac:spMkLst>
            <pc:docMk/>
            <pc:sldMk cId="3373453793" sldId="270"/>
            <ac:spMk id="24" creationId="{9AA72BD9-2C5A-4EDC-931F-5AA08EACA0F3}"/>
          </ac:spMkLst>
        </pc:spChg>
        <pc:spChg chg="add del">
          <ac:chgData name="sacharshruti" userId="S::sacharshruti_gmail.com#ext#@devupconforg2.onmicrosoft.com::31081bbb-1497-4d37-a9da-b4255e1adea7" providerId="AD" clId="Web-{06F8D6D0-F591-4371-9243-90631C8F16A6}" dt="2020-05-17T11:21:42.931" v="36"/>
          <ac:spMkLst>
            <pc:docMk/>
            <pc:sldMk cId="3373453793" sldId="270"/>
            <ac:spMk id="25" creationId="{F4C0B10B-D2C4-4A54-AFAD-3D27DF88BB37}"/>
          </ac:spMkLst>
        </pc:spChg>
        <pc:spChg chg="add del">
          <ac:chgData name="sacharshruti" userId="S::sacharshruti_gmail.com#ext#@devupconforg2.onmicrosoft.com::31081bbb-1497-4d37-a9da-b4255e1adea7" providerId="AD" clId="Web-{06F8D6D0-F591-4371-9243-90631C8F16A6}" dt="2020-05-17T11:21:59.556" v="42"/>
          <ac:spMkLst>
            <pc:docMk/>
            <pc:sldMk cId="3373453793" sldId="270"/>
            <ac:spMk id="27" creationId="{DD3981AC-7B61-4947-BCF3-F7AA7FA385B9}"/>
          </ac:spMkLst>
        </pc:spChg>
        <pc:spChg chg="add del">
          <ac:chgData name="sacharshruti" userId="S::sacharshruti_gmail.com#ext#@devupconforg2.onmicrosoft.com::31081bbb-1497-4d37-a9da-b4255e1adea7" providerId="AD" clId="Web-{06F8D6D0-F591-4371-9243-90631C8F16A6}" dt="2020-05-17T11:21:59.556" v="42"/>
          <ac:spMkLst>
            <pc:docMk/>
            <pc:sldMk cId="3373453793" sldId="270"/>
            <ac:spMk id="28" creationId="{55D4142C-5077-457F-A6AD-3FECFDB39685}"/>
          </ac:spMkLst>
        </pc:spChg>
        <pc:spChg chg="add del">
          <ac:chgData name="sacharshruti" userId="S::sacharshruti_gmail.com#ext#@devupconforg2.onmicrosoft.com::31081bbb-1497-4d37-a9da-b4255e1adea7" providerId="AD" clId="Web-{06F8D6D0-F591-4371-9243-90631C8F16A6}" dt="2020-05-17T11:21:59.556" v="42"/>
          <ac:spMkLst>
            <pc:docMk/>
            <pc:sldMk cId="3373453793" sldId="270"/>
            <ac:spMk id="29" creationId="{7A5F0580-5EE9-419F-96EE-B6529EF6E7D0}"/>
          </ac:spMkLst>
        </pc:spChg>
        <pc:spChg chg="add del">
          <ac:chgData name="sacharshruti" userId="S::sacharshruti_gmail.com#ext#@devupconforg2.onmicrosoft.com::31081bbb-1497-4d37-a9da-b4255e1adea7" providerId="AD" clId="Web-{06F8D6D0-F591-4371-9243-90631C8F16A6}" dt="2020-05-17T11:22:27.509" v="44"/>
          <ac:spMkLst>
            <pc:docMk/>
            <pc:sldMk cId="3373453793" sldId="270"/>
            <ac:spMk id="30" creationId="{D7A453D2-15D8-4403-815F-291FA16340D9}"/>
          </ac:spMkLst>
        </pc:spChg>
        <pc:spChg chg="add del">
          <ac:chgData name="sacharshruti" userId="S::sacharshruti_gmail.com#ext#@devupconforg2.onmicrosoft.com::31081bbb-1497-4d37-a9da-b4255e1adea7" providerId="AD" clId="Web-{06F8D6D0-F591-4371-9243-90631C8F16A6}" dt="2020-05-17T11:22:33.759" v="46"/>
          <ac:spMkLst>
            <pc:docMk/>
            <pc:sldMk cId="3373453793" sldId="270"/>
            <ac:spMk id="32" creationId="{C5E6CFF1-2F42-4E10-9A97-F116F46F53FE}"/>
          </ac:spMkLst>
        </pc:spChg>
        <pc:spChg chg="add del">
          <ac:chgData name="sacharshruti" userId="S::sacharshruti_gmail.com#ext#@devupconforg2.onmicrosoft.com::31081bbb-1497-4d37-a9da-b4255e1adea7" providerId="AD" clId="Web-{06F8D6D0-F591-4371-9243-90631C8F16A6}" dt="2020-05-17T11:27:04.793" v="123"/>
          <ac:spMkLst>
            <pc:docMk/>
            <pc:sldMk cId="3373453793" sldId="270"/>
            <ac:spMk id="34" creationId="{9AA72BD9-2C5A-4EDC-931F-5AA08EACA0F3}"/>
          </ac:spMkLst>
        </pc:spChg>
        <pc:spChg chg="add del">
          <ac:chgData name="sacharshruti" userId="S::sacharshruti_gmail.com#ext#@devupconforg2.onmicrosoft.com::31081bbb-1497-4d37-a9da-b4255e1adea7" providerId="AD" clId="Web-{06F8D6D0-F591-4371-9243-90631C8F16A6}" dt="2020-05-17T11:27:04.793" v="123"/>
          <ac:spMkLst>
            <pc:docMk/>
            <pc:sldMk cId="3373453793" sldId="270"/>
            <ac:spMk id="35" creationId="{DD3981AC-7B61-4947-BCF3-F7AA7FA385B9}"/>
          </ac:spMkLst>
        </pc:spChg>
        <pc:spChg chg="add del">
          <ac:chgData name="sacharshruti" userId="S::sacharshruti_gmail.com#ext#@devupconforg2.onmicrosoft.com::31081bbb-1497-4d37-a9da-b4255e1adea7" providerId="AD" clId="Web-{06F8D6D0-F591-4371-9243-90631C8F16A6}" dt="2020-05-17T11:22:27.509" v="44"/>
          <ac:spMkLst>
            <pc:docMk/>
            <pc:sldMk cId="3373453793" sldId="270"/>
            <ac:spMk id="36" creationId="{8161EA6B-09CA-445B-AB0D-8DF76FA92DEF}"/>
          </ac:spMkLst>
        </pc:spChg>
        <pc:spChg chg="add del">
          <ac:chgData name="sacharshruti" userId="S::sacharshruti_gmail.com#ext#@devupconforg2.onmicrosoft.com::31081bbb-1497-4d37-a9da-b4255e1adea7" providerId="AD" clId="Web-{06F8D6D0-F591-4371-9243-90631C8F16A6}" dt="2020-05-17T11:27:04.793" v="123"/>
          <ac:spMkLst>
            <pc:docMk/>
            <pc:sldMk cId="3373453793" sldId="270"/>
            <ac:spMk id="38" creationId="{55D4142C-5077-457F-A6AD-3FECFDB39685}"/>
          </ac:spMkLst>
        </pc:spChg>
        <pc:spChg chg="add del">
          <ac:chgData name="sacharshruti" userId="S::sacharshruti_gmail.com#ext#@devupconforg2.onmicrosoft.com::31081bbb-1497-4d37-a9da-b4255e1adea7" providerId="AD" clId="Web-{06F8D6D0-F591-4371-9243-90631C8F16A6}" dt="2020-05-17T11:27:04.793" v="123"/>
          <ac:spMkLst>
            <pc:docMk/>
            <pc:sldMk cId="3373453793" sldId="270"/>
            <ac:spMk id="39" creationId="{7A5F0580-5EE9-419F-96EE-B6529EF6E7D0}"/>
          </ac:spMkLst>
        </pc:spChg>
        <pc:spChg chg="add del">
          <ac:chgData name="sacharshruti" userId="S::sacharshruti_gmail.com#ext#@devupconforg2.onmicrosoft.com::31081bbb-1497-4d37-a9da-b4255e1adea7" providerId="AD" clId="Web-{06F8D6D0-F591-4371-9243-90631C8F16A6}" dt="2020-05-17T11:22:27.509" v="44"/>
          <ac:spMkLst>
            <pc:docMk/>
            <pc:sldMk cId="3373453793" sldId="270"/>
            <ac:spMk id="43" creationId="{E2D3D3F2-ABBB-4453-B1C5-1BEBF7E4DD56}"/>
          </ac:spMkLst>
        </pc:spChg>
        <pc:spChg chg="add del">
          <ac:chgData name="sacharshruti" userId="S::sacharshruti_gmail.com#ext#@devupconforg2.onmicrosoft.com::31081bbb-1497-4d37-a9da-b4255e1adea7" providerId="AD" clId="Web-{06F8D6D0-F591-4371-9243-90631C8F16A6}" dt="2020-05-17T11:22:37.150" v="48"/>
          <ac:spMkLst>
            <pc:docMk/>
            <pc:sldMk cId="3373453793" sldId="270"/>
            <ac:spMk id="44" creationId="{A81E7530-396C-45F0-92F4-A885648D1631}"/>
          </ac:spMkLst>
        </pc:spChg>
        <pc:spChg chg="add del">
          <ac:chgData name="sacharshruti" userId="S::sacharshruti_gmail.com#ext#@devupconforg2.onmicrosoft.com::31081bbb-1497-4d37-a9da-b4255e1adea7" providerId="AD" clId="Web-{06F8D6D0-F591-4371-9243-90631C8F16A6}" dt="2020-05-17T11:21:53.790" v="40"/>
          <ac:spMkLst>
            <pc:docMk/>
            <pc:sldMk cId="3373453793" sldId="270"/>
            <ac:spMk id="45" creationId="{D9F5512A-48E1-4C07-B75E-3CCC517B6804}"/>
          </ac:spMkLst>
        </pc:spChg>
        <pc:spChg chg="add del">
          <ac:chgData name="sacharshruti" userId="S::sacharshruti_gmail.com#ext#@devupconforg2.onmicrosoft.com::31081bbb-1497-4d37-a9da-b4255e1adea7" providerId="AD" clId="Web-{06F8D6D0-F591-4371-9243-90631C8F16A6}" dt="2020-05-17T11:22:37.150" v="48"/>
          <ac:spMkLst>
            <pc:docMk/>
            <pc:sldMk cId="3373453793" sldId="270"/>
            <ac:spMk id="46" creationId="{7316481C-0A49-4796-812B-0D64F063B720}"/>
          </ac:spMkLst>
        </pc:spChg>
        <pc:spChg chg="add del">
          <ac:chgData name="sacharshruti" userId="S::sacharshruti_gmail.com#ext#@devupconforg2.onmicrosoft.com::31081bbb-1497-4d37-a9da-b4255e1adea7" providerId="AD" clId="Web-{06F8D6D0-F591-4371-9243-90631C8F16A6}" dt="2020-05-17T11:22:37.150" v="48"/>
          <ac:spMkLst>
            <pc:docMk/>
            <pc:sldMk cId="3373453793" sldId="270"/>
            <ac:spMk id="47" creationId="{A5271697-90F1-4A23-8EF2-0179F2EAFACB}"/>
          </ac:spMkLst>
        </pc:spChg>
        <pc:spChg chg="add del">
          <ac:chgData name="sacharshruti" userId="S::sacharshruti_gmail.com#ext#@devupconforg2.onmicrosoft.com::31081bbb-1497-4d37-a9da-b4255e1adea7" providerId="AD" clId="Web-{06F8D6D0-F591-4371-9243-90631C8F16A6}" dt="2020-05-17T11:22:27.509" v="44"/>
          <ac:spMkLst>
            <pc:docMk/>
            <pc:sldMk cId="3373453793" sldId="270"/>
            <ac:spMk id="55" creationId="{B8114C98-A349-4111-A123-E8EAB86ABE30}"/>
          </ac:spMkLst>
        </pc:spChg>
        <pc:spChg chg="add del">
          <ac:chgData name="sacharshruti" userId="S::sacharshruti_gmail.com#ext#@devupconforg2.onmicrosoft.com::31081bbb-1497-4d37-a9da-b4255e1adea7" providerId="AD" clId="Web-{06F8D6D0-F591-4371-9243-90631C8F16A6}" dt="2020-05-17T11:22:37.150" v="48"/>
          <ac:spMkLst>
            <pc:docMk/>
            <pc:sldMk cId="3373453793" sldId="270"/>
            <ac:spMk id="65" creationId="{D9F5512A-48E1-4C07-B75E-3CCC517B6804}"/>
          </ac:spMkLst>
        </pc:spChg>
        <pc:grpChg chg="add del">
          <ac:chgData name="sacharshruti" userId="S::sacharshruti_gmail.com#ext#@devupconforg2.onmicrosoft.com::31081bbb-1497-4d37-a9da-b4255e1adea7" providerId="AD" clId="Web-{06F8D6D0-F591-4371-9243-90631C8F16A6}" dt="2020-05-17T11:21:53.790" v="40"/>
          <ac:grpSpMkLst>
            <pc:docMk/>
            <pc:sldMk cId="3373453793" sldId="270"/>
            <ac:grpSpMk id="23" creationId="{81DE8B58-F373-409E-A253-4380A66091D4}"/>
          </ac:grpSpMkLst>
        </pc:grpChg>
        <pc:grpChg chg="add del">
          <ac:chgData name="sacharshruti" userId="S::sacharshruti_gmail.com#ext#@devupconforg2.onmicrosoft.com::31081bbb-1497-4d37-a9da-b4255e1adea7" providerId="AD" clId="Web-{06F8D6D0-F591-4371-9243-90631C8F16A6}" dt="2020-05-17T11:21:42.931" v="36"/>
          <ac:grpSpMkLst>
            <pc:docMk/>
            <pc:sldMk cId="3373453793" sldId="270"/>
            <ac:grpSpMk id="26" creationId="{B6BADB90-C74B-40D6-86DC-503F65FCE8DC}"/>
          </ac:grpSpMkLst>
        </pc:grpChg>
        <pc:grpChg chg="add del">
          <ac:chgData name="sacharshruti" userId="S::sacharshruti_gmail.com#ext#@devupconforg2.onmicrosoft.com::31081bbb-1497-4d37-a9da-b4255e1adea7" providerId="AD" clId="Web-{06F8D6D0-F591-4371-9243-90631C8F16A6}" dt="2020-05-17T11:22:27.509" v="44"/>
          <ac:grpSpMkLst>
            <pc:docMk/>
            <pc:sldMk cId="3373453793" sldId="270"/>
            <ac:grpSpMk id="31" creationId="{670FB431-AE18-414D-92F4-1D12D1991152}"/>
          </ac:grpSpMkLst>
        </pc:grpChg>
        <pc:grpChg chg="add del">
          <ac:chgData name="sacharshruti" userId="S::sacharshruti_gmail.com#ext#@devupconforg2.onmicrosoft.com::31081bbb-1497-4d37-a9da-b4255e1adea7" providerId="AD" clId="Web-{06F8D6D0-F591-4371-9243-90631C8F16A6}" dt="2020-05-17T11:22:27.509" v="44"/>
          <ac:grpSpMkLst>
            <pc:docMk/>
            <pc:sldMk cId="3373453793" sldId="270"/>
            <ac:grpSpMk id="37" creationId="{AF19A774-30A5-488B-9BAF-629C6440294E}"/>
          </ac:grpSpMkLst>
        </pc:grpChg>
        <pc:grpChg chg="add del">
          <ac:chgData name="sacharshruti" userId="S::sacharshruti_gmail.com#ext#@devupconforg2.onmicrosoft.com::31081bbb-1497-4d37-a9da-b4255e1adea7" providerId="AD" clId="Web-{06F8D6D0-F591-4371-9243-90631C8F16A6}" dt="2020-05-17T11:22:27.509" v="44"/>
          <ac:grpSpMkLst>
            <pc:docMk/>
            <pc:sldMk cId="3373453793" sldId="270"/>
            <ac:grpSpMk id="42" creationId="{1EA1DAFF-CECA-492F-BFA1-22C64956B8D9}"/>
          </ac:grpSpMkLst>
        </pc:grpChg>
        <pc:grpChg chg="add del">
          <ac:chgData name="sacharshruti" userId="S::sacharshruti_gmail.com#ext#@devupconforg2.onmicrosoft.com::31081bbb-1497-4d37-a9da-b4255e1adea7" providerId="AD" clId="Web-{06F8D6D0-F591-4371-9243-90631C8F16A6}" dt="2020-05-17T11:22:37.150" v="48"/>
          <ac:grpSpMkLst>
            <pc:docMk/>
            <pc:sldMk cId="3373453793" sldId="270"/>
            <ac:grpSpMk id="48" creationId="{81DE8B58-F373-409E-A253-4380A66091D4}"/>
          </ac:grpSpMkLst>
        </pc:grpChg>
        <pc:grpChg chg="add del">
          <ac:chgData name="sacharshruti" userId="S::sacharshruti_gmail.com#ext#@devupconforg2.onmicrosoft.com::31081bbb-1497-4d37-a9da-b4255e1adea7" providerId="AD" clId="Web-{06F8D6D0-F591-4371-9243-90631C8F16A6}" dt="2020-05-17T11:22:27.509" v="44"/>
          <ac:grpSpMkLst>
            <pc:docMk/>
            <pc:sldMk cId="3373453793" sldId="270"/>
            <ac:grpSpMk id="56" creationId="{8214E4A5-A0D2-42C4-8D14-D2A7E495F041}"/>
          </ac:grpSpMkLst>
        </pc:grpChg>
        <pc:picChg chg="mod ord">
          <ac:chgData name="sacharshruti" userId="S::sacharshruti_gmail.com#ext#@devupconforg2.onmicrosoft.com::31081bbb-1497-4d37-a9da-b4255e1adea7" providerId="AD" clId="Web-{06F8D6D0-F591-4371-9243-90631C8F16A6}" dt="2020-05-17T11:22:37.181" v="49"/>
          <ac:picMkLst>
            <pc:docMk/>
            <pc:sldMk cId="3373453793" sldId="270"/>
            <ac:picMk id="4" creationId="{39D965A9-0BE9-43EA-A9C2-1C0C10D50406}"/>
          </ac:picMkLst>
        </pc:picChg>
        <pc:cxnChg chg="add del">
          <ac:chgData name="sacharshruti" userId="S::sacharshruti_gmail.com#ext#@devupconforg2.onmicrosoft.com::31081bbb-1497-4d37-a9da-b4255e1adea7" providerId="AD" clId="Web-{06F8D6D0-F591-4371-9243-90631C8F16A6}" dt="2020-05-17T11:22:37.181" v="49"/>
          <ac:cxnSpMkLst>
            <pc:docMk/>
            <pc:sldMk cId="3373453793" sldId="270"/>
            <ac:cxnSpMk id="12" creationId="{67182200-4859-4C8D-BCBB-55B245C28BA3}"/>
          </ac:cxnSpMkLst>
        </pc:cxnChg>
        <pc:cxnChg chg="add del">
          <ac:chgData name="sacharshruti" userId="S::sacharshruti_gmail.com#ext#@devupconforg2.onmicrosoft.com::31081bbb-1497-4d37-a9da-b4255e1adea7" providerId="AD" clId="Web-{06F8D6D0-F591-4371-9243-90631C8F16A6}" dt="2020-05-17T11:21:38.243" v="32"/>
          <ac:cxnSpMkLst>
            <pc:docMk/>
            <pc:sldMk cId="3373453793" sldId="270"/>
            <ac:cxnSpMk id="19" creationId="{20E3A342-4D61-4E3F-AF90-1AB42AEB96CC}"/>
          </ac:cxnSpMkLst>
        </pc:cxnChg>
        <pc:cxnChg chg="add del">
          <ac:chgData name="sacharshruti" userId="S::sacharshruti_gmail.com#ext#@devupconforg2.onmicrosoft.com::31081bbb-1497-4d37-a9da-b4255e1adea7" providerId="AD" clId="Web-{06F8D6D0-F591-4371-9243-90631C8F16A6}" dt="2020-05-17T11:22:33.759" v="46"/>
          <ac:cxnSpMkLst>
            <pc:docMk/>
            <pc:sldMk cId="3373453793" sldId="270"/>
            <ac:cxnSpMk id="33" creationId="{67182200-4859-4C8D-BCBB-55B245C28BA3}"/>
          </ac:cxnSpMkLst>
        </pc:cxnChg>
      </pc:sldChg>
      <pc:sldChg chg="delSp mod modClrScheme delDesignElem chgLayout">
        <pc:chgData name="sacharshruti" userId="S::sacharshruti_gmail.com#ext#@devupconforg2.onmicrosoft.com::31081bbb-1497-4d37-a9da-b4255e1adea7" providerId="AD" clId="Web-{06F8D6D0-F591-4371-9243-90631C8F16A6}" dt="2020-05-17T11:27:11.574" v="124"/>
        <pc:sldMkLst>
          <pc:docMk/>
          <pc:sldMk cId="1009398900" sldId="271"/>
        </pc:sldMkLst>
        <pc:spChg chg="del">
          <ac:chgData name="sacharshruti" userId="S::sacharshruti_gmail.com#ext#@devupconforg2.onmicrosoft.com::31081bbb-1497-4d37-a9da-b4255e1adea7" providerId="AD" clId="Web-{06F8D6D0-F591-4371-9243-90631C8F16A6}" dt="2020-05-17T11:27:04.793" v="123"/>
          <ac:spMkLst>
            <pc:docMk/>
            <pc:sldMk cId="1009398900" sldId="271"/>
            <ac:spMk id="10" creationId="{22C6C9C9-83BF-4A6C-A1BF-C1735C61B4FF}"/>
          </ac:spMkLst>
        </pc:spChg>
      </pc:sldChg>
      <pc:sldChg chg="addSp delSp modSp mod setBg modClrScheme delDesignElem chgLayout">
        <pc:chgData name="sacharshruti" userId="S::sacharshruti_gmail.com#ext#@devupconforg2.onmicrosoft.com::31081bbb-1497-4d37-a9da-b4255e1adea7" providerId="AD" clId="Web-{06F8D6D0-F591-4371-9243-90631C8F16A6}" dt="2020-05-17T11:31:37.498" v="159"/>
        <pc:sldMkLst>
          <pc:docMk/>
          <pc:sldMk cId="11436417" sldId="273"/>
        </pc:sldMkLst>
        <pc:spChg chg="mod ord">
          <ac:chgData name="sacharshruti" userId="S::sacharshruti_gmail.com#ext#@devupconforg2.onmicrosoft.com::31081bbb-1497-4d37-a9da-b4255e1adea7" providerId="AD" clId="Web-{06F8D6D0-F591-4371-9243-90631C8F16A6}" dt="2020-05-17T11:27:11.574" v="124"/>
          <ac:spMkLst>
            <pc:docMk/>
            <pc:sldMk cId="11436417" sldId="273"/>
            <ac:spMk id="2" creationId="{83810D77-0DF1-410D-AE1C-851A8B2B1CA1}"/>
          </ac:spMkLst>
        </pc:spChg>
        <pc:spChg chg="mod ord">
          <ac:chgData name="sacharshruti" userId="S::sacharshruti_gmail.com#ext#@devupconforg2.onmicrosoft.com::31081bbb-1497-4d37-a9da-b4255e1adea7" providerId="AD" clId="Web-{06F8D6D0-F591-4371-9243-90631C8F16A6}" dt="2020-05-17T11:31:37.498" v="159"/>
          <ac:spMkLst>
            <pc:docMk/>
            <pc:sldMk cId="11436417" sldId="273"/>
            <ac:spMk id="3" creationId="{1BE8E3BC-E828-4CCD-8A59-53E6C76575C2}"/>
          </ac:spMkLst>
        </pc:spChg>
        <pc:spChg chg="add del">
          <ac:chgData name="sacharshruti" userId="S::sacharshruti_gmail.com#ext#@devupconforg2.onmicrosoft.com::31081bbb-1497-4d37-a9da-b4255e1adea7" providerId="AD" clId="Web-{06F8D6D0-F591-4371-9243-90631C8F16A6}" dt="2020-05-17T11:27:04.793" v="123"/>
          <ac:spMkLst>
            <pc:docMk/>
            <pc:sldMk cId="11436417" sldId="273"/>
            <ac:spMk id="7" creationId="{D7A453D2-15D8-4403-815F-291FA16340D9}"/>
          </ac:spMkLst>
        </pc:spChg>
        <pc:spChg chg="add">
          <ac:chgData name="sacharshruti" userId="S::sacharshruti_gmail.com#ext#@devupconforg2.onmicrosoft.com::31081bbb-1497-4d37-a9da-b4255e1adea7" providerId="AD" clId="Web-{06F8D6D0-F591-4371-9243-90631C8F16A6}" dt="2020-05-17T11:31:37.498" v="159"/>
          <ac:spMkLst>
            <pc:docMk/>
            <pc:sldMk cId="11436417" sldId="273"/>
            <ac:spMk id="11" creationId="{D7A453D2-15D8-4403-815F-291FA16340D9}"/>
          </ac:spMkLst>
        </pc:spChg>
        <pc:spChg chg="add del">
          <ac:chgData name="sacharshruti" userId="S::sacharshruti_gmail.com#ext#@devupconforg2.onmicrosoft.com::31081bbb-1497-4d37-a9da-b4255e1adea7" providerId="AD" clId="Web-{06F8D6D0-F591-4371-9243-90631C8F16A6}" dt="2020-05-17T11:27:04.793" v="123"/>
          <ac:spMkLst>
            <pc:docMk/>
            <pc:sldMk cId="11436417" sldId="273"/>
            <ac:spMk id="12" creationId="{8161EA6B-09CA-445B-AB0D-8DF76FA92DEF}"/>
          </ac:spMkLst>
        </pc:spChg>
        <pc:spChg chg="add">
          <ac:chgData name="sacharshruti" userId="S::sacharshruti_gmail.com#ext#@devupconforg2.onmicrosoft.com::31081bbb-1497-4d37-a9da-b4255e1adea7" providerId="AD" clId="Web-{06F8D6D0-F591-4371-9243-90631C8F16A6}" dt="2020-05-17T11:31:37.498" v="159"/>
          <ac:spMkLst>
            <pc:docMk/>
            <pc:sldMk cId="11436417" sldId="273"/>
            <ac:spMk id="13" creationId="{8161EA6B-09CA-445B-AB0D-8DF76FA92DEF}"/>
          </ac:spMkLst>
        </pc:spChg>
        <pc:spChg chg="add del">
          <ac:chgData name="sacharshruti" userId="S::sacharshruti_gmail.com#ext#@devupconforg2.onmicrosoft.com::31081bbb-1497-4d37-a9da-b4255e1adea7" providerId="AD" clId="Web-{06F8D6D0-F591-4371-9243-90631C8F16A6}" dt="2020-05-17T11:27:04.793" v="123"/>
          <ac:spMkLst>
            <pc:docMk/>
            <pc:sldMk cId="11436417" sldId="273"/>
            <ac:spMk id="22" creationId="{B8114C98-A349-4111-A123-E8EAB86ABE30}"/>
          </ac:spMkLst>
        </pc:spChg>
        <pc:spChg chg="add">
          <ac:chgData name="sacharshruti" userId="S::sacharshruti_gmail.com#ext#@devupconforg2.onmicrosoft.com::31081bbb-1497-4d37-a9da-b4255e1adea7" providerId="AD" clId="Web-{06F8D6D0-F591-4371-9243-90631C8F16A6}" dt="2020-05-17T11:31:37.498" v="159"/>
          <ac:spMkLst>
            <pc:docMk/>
            <pc:sldMk cId="11436417" sldId="273"/>
            <ac:spMk id="29" creationId="{B8114C98-A349-4111-A123-E8EAB86ABE30}"/>
          </ac:spMkLst>
        </pc:spChg>
        <pc:spChg chg="add del">
          <ac:chgData name="sacharshruti" userId="S::sacharshruti_gmail.com#ext#@devupconforg2.onmicrosoft.com::31081bbb-1497-4d37-a9da-b4255e1adea7" providerId="AD" clId="Web-{06F8D6D0-F591-4371-9243-90631C8F16A6}" dt="2020-05-17T11:27:04.793" v="123"/>
          <ac:spMkLst>
            <pc:docMk/>
            <pc:sldMk cId="11436417" sldId="273"/>
            <ac:spMk id="36" creationId="{E2D3D3F2-ABBB-4453-B1C5-1BEBF7E4DD56}"/>
          </ac:spMkLst>
        </pc:spChg>
        <pc:spChg chg="add">
          <ac:chgData name="sacharshruti" userId="S::sacharshruti_gmail.com#ext#@devupconforg2.onmicrosoft.com::31081bbb-1497-4d37-a9da-b4255e1adea7" providerId="AD" clId="Web-{06F8D6D0-F591-4371-9243-90631C8F16A6}" dt="2020-05-17T11:31:37.498" v="159"/>
          <ac:spMkLst>
            <pc:docMk/>
            <pc:sldMk cId="11436417" sldId="273"/>
            <ac:spMk id="43" creationId="{E2D3D3F2-ABBB-4453-B1C5-1BEBF7E4DD56}"/>
          </ac:spMkLst>
        </pc:spChg>
        <pc:grpChg chg="add del">
          <ac:chgData name="sacharshruti" userId="S::sacharshruti_gmail.com#ext#@devupconforg2.onmicrosoft.com::31081bbb-1497-4d37-a9da-b4255e1adea7" providerId="AD" clId="Web-{06F8D6D0-F591-4371-9243-90631C8F16A6}" dt="2020-05-17T11:27:04.793" v="123"/>
          <ac:grpSpMkLst>
            <pc:docMk/>
            <pc:sldMk cId="11436417" sldId="273"/>
            <ac:grpSpMk id="9" creationId="{1EA1DAFF-CECA-492F-BFA1-22C64956B8D9}"/>
          </ac:grpSpMkLst>
        </pc:grpChg>
        <pc:grpChg chg="add">
          <ac:chgData name="sacharshruti" userId="S::sacharshruti_gmail.com#ext#@devupconforg2.onmicrosoft.com::31081bbb-1497-4d37-a9da-b4255e1adea7" providerId="AD" clId="Web-{06F8D6D0-F591-4371-9243-90631C8F16A6}" dt="2020-05-17T11:31:37.498" v="159"/>
          <ac:grpSpMkLst>
            <pc:docMk/>
            <pc:sldMk cId="11436417" sldId="273"/>
            <ac:grpSpMk id="21" creationId="{1EA1DAFF-CECA-492F-BFA1-22C64956B8D9}"/>
          </ac:grpSpMkLst>
        </pc:grpChg>
        <pc:grpChg chg="add del">
          <ac:chgData name="sacharshruti" userId="S::sacharshruti_gmail.com#ext#@devupconforg2.onmicrosoft.com::31081bbb-1497-4d37-a9da-b4255e1adea7" providerId="AD" clId="Web-{06F8D6D0-F591-4371-9243-90631C8F16A6}" dt="2020-05-17T11:27:04.793" v="123"/>
          <ac:grpSpMkLst>
            <pc:docMk/>
            <pc:sldMk cId="11436417" sldId="273"/>
            <ac:grpSpMk id="24" creationId="{670FB431-AE18-414D-92F4-1D12D1991152}"/>
          </ac:grpSpMkLst>
        </pc:grpChg>
        <pc:grpChg chg="add del">
          <ac:chgData name="sacharshruti" userId="S::sacharshruti_gmail.com#ext#@devupconforg2.onmicrosoft.com::31081bbb-1497-4d37-a9da-b4255e1adea7" providerId="AD" clId="Web-{06F8D6D0-F591-4371-9243-90631C8F16A6}" dt="2020-05-17T11:27:04.793" v="123"/>
          <ac:grpSpMkLst>
            <pc:docMk/>
            <pc:sldMk cId="11436417" sldId="273"/>
            <ac:grpSpMk id="30" creationId="{AF19A774-30A5-488B-9BAF-629C6440294E}"/>
          </ac:grpSpMkLst>
        </pc:grpChg>
        <pc:grpChg chg="add">
          <ac:chgData name="sacharshruti" userId="S::sacharshruti_gmail.com#ext#@devupconforg2.onmicrosoft.com::31081bbb-1497-4d37-a9da-b4255e1adea7" providerId="AD" clId="Web-{06F8D6D0-F591-4371-9243-90631C8F16A6}" dt="2020-05-17T11:31:37.498" v="159"/>
          <ac:grpSpMkLst>
            <pc:docMk/>
            <pc:sldMk cId="11436417" sldId="273"/>
            <ac:grpSpMk id="35" creationId="{670FB431-AE18-414D-92F4-1D12D1991152}"/>
          </ac:grpSpMkLst>
        </pc:grpChg>
        <pc:grpChg chg="add">
          <ac:chgData name="sacharshruti" userId="S::sacharshruti_gmail.com#ext#@devupconforg2.onmicrosoft.com::31081bbb-1497-4d37-a9da-b4255e1adea7" providerId="AD" clId="Web-{06F8D6D0-F591-4371-9243-90631C8F16A6}" dt="2020-05-17T11:31:37.498" v="159"/>
          <ac:grpSpMkLst>
            <pc:docMk/>
            <pc:sldMk cId="11436417" sldId="273"/>
            <ac:grpSpMk id="37" creationId="{AF19A774-30A5-488B-9BAF-629C6440294E}"/>
          </ac:grpSpMkLst>
        </pc:grpChg>
        <pc:grpChg chg="add del">
          <ac:chgData name="sacharshruti" userId="S::sacharshruti_gmail.com#ext#@devupconforg2.onmicrosoft.com::31081bbb-1497-4d37-a9da-b4255e1adea7" providerId="AD" clId="Web-{06F8D6D0-F591-4371-9243-90631C8F16A6}" dt="2020-05-17T11:27:04.793" v="123"/>
          <ac:grpSpMkLst>
            <pc:docMk/>
            <pc:sldMk cId="11436417" sldId="273"/>
            <ac:grpSpMk id="38" creationId="{8214E4A5-A0D2-42C4-8D14-D2A7E495F041}"/>
          </ac:grpSpMkLst>
        </pc:grpChg>
        <pc:grpChg chg="add">
          <ac:chgData name="sacharshruti" userId="S::sacharshruti_gmail.com#ext#@devupconforg2.onmicrosoft.com::31081bbb-1497-4d37-a9da-b4255e1adea7" providerId="AD" clId="Web-{06F8D6D0-F591-4371-9243-90631C8F16A6}" dt="2020-05-17T11:31:37.498" v="159"/>
          <ac:grpSpMkLst>
            <pc:docMk/>
            <pc:sldMk cId="11436417" sldId="273"/>
            <ac:grpSpMk id="44" creationId="{8214E4A5-A0D2-42C4-8D14-D2A7E495F041}"/>
          </ac:grpSpMkLst>
        </pc:grpChg>
        <pc:picChg chg="mod">
          <ac:chgData name="sacharshruti" userId="S::sacharshruti_gmail.com#ext#@devupconforg2.onmicrosoft.com::31081bbb-1497-4d37-a9da-b4255e1adea7" providerId="AD" clId="Web-{06F8D6D0-F591-4371-9243-90631C8F16A6}" dt="2020-05-17T11:25:29.620" v="93"/>
          <ac:picMkLst>
            <pc:docMk/>
            <pc:sldMk cId="11436417" sldId="273"/>
            <ac:picMk id="4" creationId="{053B2822-325E-4448-BCAB-9308DEF5CCC5}"/>
          </ac:picMkLst>
        </pc:picChg>
      </pc:sldChg>
      <pc:sldChg chg="addSp delSp modSp mod modClrScheme delDesignElem chgLayout">
        <pc:chgData name="sacharshruti" userId="S::sacharshruti_gmail.com#ext#@devupconforg2.onmicrosoft.com::31081bbb-1497-4d37-a9da-b4255e1adea7" providerId="AD" clId="Web-{06F8D6D0-F591-4371-9243-90631C8F16A6}" dt="2020-05-17T11:31:23.029" v="155"/>
        <pc:sldMkLst>
          <pc:docMk/>
          <pc:sldMk cId="909674023" sldId="274"/>
        </pc:sldMkLst>
        <pc:spChg chg="mod ord">
          <ac:chgData name="sacharshruti" userId="S::sacharshruti_gmail.com#ext#@devupconforg2.onmicrosoft.com::31081bbb-1497-4d37-a9da-b4255e1adea7" providerId="AD" clId="Web-{06F8D6D0-F591-4371-9243-90631C8F16A6}" dt="2020-05-17T11:31:23.029" v="155"/>
          <ac:spMkLst>
            <pc:docMk/>
            <pc:sldMk cId="909674023" sldId="274"/>
            <ac:spMk id="2" creationId="{83810D77-0DF1-410D-AE1C-851A8B2B1CA1}"/>
          </ac:spMkLst>
        </pc:spChg>
        <pc:spChg chg="mod ord">
          <ac:chgData name="sacharshruti" userId="S::sacharshruti_gmail.com#ext#@devupconforg2.onmicrosoft.com::31081bbb-1497-4d37-a9da-b4255e1adea7" providerId="AD" clId="Web-{06F8D6D0-F591-4371-9243-90631C8F16A6}" dt="2020-05-17T11:31:23.029" v="155"/>
          <ac:spMkLst>
            <pc:docMk/>
            <pc:sldMk cId="909674023" sldId="274"/>
            <ac:spMk id="3" creationId="{1BE8E3BC-E828-4CCD-8A59-53E6C76575C2}"/>
          </ac:spMkLst>
        </pc:spChg>
        <pc:spChg chg="add del">
          <ac:chgData name="sacharshruti" userId="S::sacharshruti_gmail.com#ext#@devupconforg2.onmicrosoft.com::31081bbb-1497-4d37-a9da-b4255e1adea7" providerId="AD" clId="Web-{06F8D6D0-F591-4371-9243-90631C8F16A6}" dt="2020-05-17T11:27:04.793" v="123"/>
          <ac:spMkLst>
            <pc:docMk/>
            <pc:sldMk cId="909674023" sldId="274"/>
            <ac:spMk id="7" creationId="{4038CB10-1F5C-4D54-9DF7-12586DE5B007}"/>
          </ac:spMkLst>
        </pc:spChg>
        <pc:spChg chg="add">
          <ac:chgData name="sacharshruti" userId="S::sacharshruti_gmail.com#ext#@devupconforg2.onmicrosoft.com::31081bbb-1497-4d37-a9da-b4255e1adea7" providerId="AD" clId="Web-{06F8D6D0-F591-4371-9243-90631C8F16A6}" dt="2020-05-17T11:31:23.029" v="155"/>
          <ac:spMkLst>
            <pc:docMk/>
            <pc:sldMk cId="909674023" sldId="274"/>
            <ac:spMk id="9" creationId="{4038CB10-1F5C-4D54-9DF7-12586DE5B007}"/>
          </ac:spMkLst>
        </pc:spChg>
        <pc:spChg chg="add">
          <ac:chgData name="sacharshruti" userId="S::sacharshruti_gmail.com#ext#@devupconforg2.onmicrosoft.com::31081bbb-1497-4d37-a9da-b4255e1adea7" providerId="AD" clId="Web-{06F8D6D0-F591-4371-9243-90631C8F16A6}" dt="2020-05-17T11:31:23.029" v="155"/>
          <ac:spMkLst>
            <pc:docMk/>
            <pc:sldMk cId="909674023" sldId="274"/>
            <ac:spMk id="11" creationId="{73ED6512-6858-4552-B699-9A97FE9A4EA2}"/>
          </ac:spMkLst>
        </pc:spChg>
        <pc:spChg chg="add del">
          <ac:chgData name="sacharshruti" userId="S::sacharshruti_gmail.com#ext#@devupconforg2.onmicrosoft.com::31081bbb-1497-4d37-a9da-b4255e1adea7" providerId="AD" clId="Web-{06F8D6D0-F591-4371-9243-90631C8F16A6}" dt="2020-05-17T11:27:04.793" v="123"/>
          <ac:spMkLst>
            <pc:docMk/>
            <pc:sldMk cId="909674023" sldId="274"/>
            <ac:spMk id="12" creationId="{73ED6512-6858-4552-B699-9A97FE9A4EA2}"/>
          </ac:spMkLst>
        </pc:spChg>
        <pc:picChg chg="mod ord">
          <ac:chgData name="sacharshruti" userId="S::sacharshruti_gmail.com#ext#@devupconforg2.onmicrosoft.com::31081bbb-1497-4d37-a9da-b4255e1adea7" providerId="AD" clId="Web-{06F8D6D0-F591-4371-9243-90631C8F16A6}" dt="2020-05-17T11:22:55.775" v="50"/>
          <ac:picMkLst>
            <pc:docMk/>
            <pc:sldMk cId="909674023" sldId="274"/>
            <ac:picMk id="4" creationId="{CA0DAC45-06C6-4876-B5A4-4DCBF2B96598}"/>
          </ac:picMkLst>
        </pc:picChg>
      </pc:sldChg>
      <pc:sldChg chg="addSp delSp modSp mod modClrScheme delDesignElem chgLayout">
        <pc:chgData name="sacharshruti" userId="S::sacharshruti_gmail.com#ext#@devupconforg2.onmicrosoft.com::31081bbb-1497-4d37-a9da-b4255e1adea7" providerId="AD" clId="Web-{06F8D6D0-F591-4371-9243-90631C8F16A6}" dt="2020-05-17T11:31:30.108" v="157"/>
        <pc:sldMkLst>
          <pc:docMk/>
          <pc:sldMk cId="2586192995" sldId="275"/>
        </pc:sldMkLst>
        <pc:spChg chg="mod ord">
          <ac:chgData name="sacharshruti" userId="S::sacharshruti_gmail.com#ext#@devupconforg2.onmicrosoft.com::31081bbb-1497-4d37-a9da-b4255e1adea7" providerId="AD" clId="Web-{06F8D6D0-F591-4371-9243-90631C8F16A6}" dt="2020-05-17T11:27:11.574" v="124"/>
          <ac:spMkLst>
            <pc:docMk/>
            <pc:sldMk cId="2586192995" sldId="275"/>
            <ac:spMk id="2" creationId="{83810D77-0DF1-410D-AE1C-851A8B2B1CA1}"/>
          </ac:spMkLst>
        </pc:spChg>
        <pc:spChg chg="mod ord">
          <ac:chgData name="sacharshruti" userId="S::sacharshruti_gmail.com#ext#@devupconforg2.onmicrosoft.com::31081bbb-1497-4d37-a9da-b4255e1adea7" providerId="AD" clId="Web-{06F8D6D0-F591-4371-9243-90631C8F16A6}" dt="2020-05-17T11:31:30.108" v="157"/>
          <ac:spMkLst>
            <pc:docMk/>
            <pc:sldMk cId="2586192995" sldId="275"/>
            <ac:spMk id="3" creationId="{1BE8E3BC-E828-4CCD-8A59-53E6C76575C2}"/>
          </ac:spMkLst>
        </pc:spChg>
        <pc:spChg chg="add del">
          <ac:chgData name="sacharshruti" userId="S::sacharshruti_gmail.com#ext#@devupconforg2.onmicrosoft.com::31081bbb-1497-4d37-a9da-b4255e1adea7" providerId="AD" clId="Web-{06F8D6D0-F591-4371-9243-90631C8F16A6}" dt="2020-05-17T11:27:04.793" v="123"/>
          <ac:spMkLst>
            <pc:docMk/>
            <pc:sldMk cId="2586192995" sldId="275"/>
            <ac:spMk id="7" creationId="{4038CB10-1F5C-4D54-9DF7-12586DE5B007}"/>
          </ac:spMkLst>
        </pc:spChg>
        <pc:spChg chg="add">
          <ac:chgData name="sacharshruti" userId="S::sacharshruti_gmail.com#ext#@devupconforg2.onmicrosoft.com::31081bbb-1497-4d37-a9da-b4255e1adea7" providerId="AD" clId="Web-{06F8D6D0-F591-4371-9243-90631C8F16A6}" dt="2020-05-17T11:31:30.108" v="157"/>
          <ac:spMkLst>
            <pc:docMk/>
            <pc:sldMk cId="2586192995" sldId="275"/>
            <ac:spMk id="9" creationId="{4038CB10-1F5C-4D54-9DF7-12586DE5B007}"/>
          </ac:spMkLst>
        </pc:spChg>
        <pc:spChg chg="add">
          <ac:chgData name="sacharshruti" userId="S::sacharshruti_gmail.com#ext#@devupconforg2.onmicrosoft.com::31081bbb-1497-4d37-a9da-b4255e1adea7" providerId="AD" clId="Web-{06F8D6D0-F591-4371-9243-90631C8F16A6}" dt="2020-05-17T11:31:30.108" v="157"/>
          <ac:spMkLst>
            <pc:docMk/>
            <pc:sldMk cId="2586192995" sldId="275"/>
            <ac:spMk id="11" creationId="{73ED6512-6858-4552-B699-9A97FE9A4EA2}"/>
          </ac:spMkLst>
        </pc:spChg>
        <pc:spChg chg="add del">
          <ac:chgData name="sacharshruti" userId="S::sacharshruti_gmail.com#ext#@devupconforg2.onmicrosoft.com::31081bbb-1497-4d37-a9da-b4255e1adea7" providerId="AD" clId="Web-{06F8D6D0-F591-4371-9243-90631C8F16A6}" dt="2020-05-17T11:27:04.793" v="123"/>
          <ac:spMkLst>
            <pc:docMk/>
            <pc:sldMk cId="2586192995" sldId="275"/>
            <ac:spMk id="12" creationId="{73ED6512-6858-4552-B699-9A97FE9A4EA2}"/>
          </ac:spMkLst>
        </pc:spChg>
        <pc:picChg chg="mod ord">
          <ac:chgData name="sacharshruti" userId="S::sacharshruti_gmail.com#ext#@devupconforg2.onmicrosoft.com::31081bbb-1497-4d37-a9da-b4255e1adea7" providerId="AD" clId="Web-{06F8D6D0-F591-4371-9243-90631C8F16A6}" dt="2020-05-17T11:23:06.244" v="51"/>
          <ac:picMkLst>
            <pc:docMk/>
            <pc:sldMk cId="2586192995" sldId="275"/>
            <ac:picMk id="4" creationId="{E9AC101E-6562-4FE3-9CB2-364B7DE8D5D3}"/>
          </ac:picMkLst>
        </pc:picChg>
      </pc:sldChg>
      <pc:sldChg chg="addSp delSp modSp mod modClrScheme delDesignElem chgLayout">
        <pc:chgData name="sacharshruti" userId="S::sacharshruti_gmail.com#ext#@devupconforg2.onmicrosoft.com::31081bbb-1497-4d37-a9da-b4255e1adea7" providerId="AD" clId="Web-{06F8D6D0-F591-4371-9243-90631C8F16A6}" dt="2020-05-17T11:31:33.311" v="158"/>
        <pc:sldMkLst>
          <pc:docMk/>
          <pc:sldMk cId="1689944710" sldId="276"/>
        </pc:sldMkLst>
        <pc:spChg chg="mod ord">
          <ac:chgData name="sacharshruti" userId="S::sacharshruti_gmail.com#ext#@devupconforg2.onmicrosoft.com::31081bbb-1497-4d37-a9da-b4255e1adea7" providerId="AD" clId="Web-{06F8D6D0-F591-4371-9243-90631C8F16A6}" dt="2020-05-17T11:27:11.574" v="124"/>
          <ac:spMkLst>
            <pc:docMk/>
            <pc:sldMk cId="1689944710" sldId="276"/>
            <ac:spMk id="2" creationId="{83810D77-0DF1-410D-AE1C-851A8B2B1CA1}"/>
          </ac:spMkLst>
        </pc:spChg>
        <pc:spChg chg="mod ord">
          <ac:chgData name="sacharshruti" userId="S::sacharshruti_gmail.com#ext#@devupconforg2.onmicrosoft.com::31081bbb-1497-4d37-a9da-b4255e1adea7" providerId="AD" clId="Web-{06F8D6D0-F591-4371-9243-90631C8F16A6}" dt="2020-05-17T11:31:33.311" v="158"/>
          <ac:spMkLst>
            <pc:docMk/>
            <pc:sldMk cId="1689944710" sldId="276"/>
            <ac:spMk id="3" creationId="{1BE8E3BC-E828-4CCD-8A59-53E6C76575C2}"/>
          </ac:spMkLst>
        </pc:spChg>
        <pc:spChg chg="add del">
          <ac:chgData name="sacharshruti" userId="S::sacharshruti_gmail.com#ext#@devupconforg2.onmicrosoft.com::31081bbb-1497-4d37-a9da-b4255e1adea7" providerId="AD" clId="Web-{06F8D6D0-F591-4371-9243-90631C8F16A6}" dt="2020-05-17T11:27:04.793" v="123"/>
          <ac:spMkLst>
            <pc:docMk/>
            <pc:sldMk cId="1689944710" sldId="276"/>
            <ac:spMk id="7" creationId="{4038CB10-1F5C-4D54-9DF7-12586DE5B007}"/>
          </ac:spMkLst>
        </pc:spChg>
        <pc:spChg chg="add">
          <ac:chgData name="sacharshruti" userId="S::sacharshruti_gmail.com#ext#@devupconforg2.onmicrosoft.com::31081bbb-1497-4d37-a9da-b4255e1adea7" providerId="AD" clId="Web-{06F8D6D0-F591-4371-9243-90631C8F16A6}" dt="2020-05-17T11:31:33.311" v="158"/>
          <ac:spMkLst>
            <pc:docMk/>
            <pc:sldMk cId="1689944710" sldId="276"/>
            <ac:spMk id="9" creationId="{4038CB10-1F5C-4D54-9DF7-12586DE5B007}"/>
          </ac:spMkLst>
        </pc:spChg>
        <pc:spChg chg="add">
          <ac:chgData name="sacharshruti" userId="S::sacharshruti_gmail.com#ext#@devupconforg2.onmicrosoft.com::31081bbb-1497-4d37-a9da-b4255e1adea7" providerId="AD" clId="Web-{06F8D6D0-F591-4371-9243-90631C8F16A6}" dt="2020-05-17T11:31:33.311" v="158"/>
          <ac:spMkLst>
            <pc:docMk/>
            <pc:sldMk cId="1689944710" sldId="276"/>
            <ac:spMk id="11" creationId="{73ED6512-6858-4552-B699-9A97FE9A4EA2}"/>
          </ac:spMkLst>
        </pc:spChg>
        <pc:spChg chg="add del">
          <ac:chgData name="sacharshruti" userId="S::sacharshruti_gmail.com#ext#@devupconforg2.onmicrosoft.com::31081bbb-1497-4d37-a9da-b4255e1adea7" providerId="AD" clId="Web-{06F8D6D0-F591-4371-9243-90631C8F16A6}" dt="2020-05-17T11:27:04.793" v="123"/>
          <ac:spMkLst>
            <pc:docMk/>
            <pc:sldMk cId="1689944710" sldId="276"/>
            <ac:spMk id="12" creationId="{73ED6512-6858-4552-B699-9A97FE9A4EA2}"/>
          </ac:spMkLst>
        </pc:spChg>
        <pc:picChg chg="mod ord">
          <ac:chgData name="sacharshruti" userId="S::sacharshruti_gmail.com#ext#@devupconforg2.onmicrosoft.com::31081bbb-1497-4d37-a9da-b4255e1adea7" providerId="AD" clId="Web-{06F8D6D0-F591-4371-9243-90631C8F16A6}" dt="2020-05-17T11:23:18.088" v="52"/>
          <ac:picMkLst>
            <pc:docMk/>
            <pc:sldMk cId="1689944710" sldId="276"/>
            <ac:picMk id="4" creationId="{46D8D691-811D-48DD-95C6-4D5E4004E66F}"/>
          </ac:picMkLst>
        </pc:picChg>
      </pc:sldChg>
      <pc:sldChg chg="modSp mod chgLayout">
        <pc:chgData name="sacharshruti" userId="S::sacharshruti_gmail.com#ext#@devupconforg2.onmicrosoft.com::31081bbb-1497-4d37-a9da-b4255e1adea7" providerId="AD" clId="Web-{06F8D6D0-F591-4371-9243-90631C8F16A6}" dt="2020-05-17T11:27:11.574" v="124"/>
        <pc:sldMkLst>
          <pc:docMk/>
          <pc:sldMk cId="4007888266" sldId="277"/>
        </pc:sldMkLst>
        <pc:spChg chg="mod ord">
          <ac:chgData name="sacharshruti" userId="S::sacharshruti_gmail.com#ext#@devupconforg2.onmicrosoft.com::31081bbb-1497-4d37-a9da-b4255e1adea7" providerId="AD" clId="Web-{06F8D6D0-F591-4371-9243-90631C8F16A6}" dt="2020-05-17T11:27:11.574" v="124"/>
          <ac:spMkLst>
            <pc:docMk/>
            <pc:sldMk cId="4007888266" sldId="277"/>
            <ac:spMk id="2" creationId="{356B61FB-D093-4102-A144-09C201489746}"/>
          </ac:spMkLst>
        </pc:spChg>
        <pc:spChg chg="mod">
          <ac:chgData name="sacharshruti" userId="S::sacharshruti_gmail.com#ext#@devupconforg2.onmicrosoft.com::31081bbb-1497-4d37-a9da-b4255e1adea7" providerId="AD" clId="Web-{06F8D6D0-F591-4371-9243-90631C8F16A6}" dt="2020-05-17T11:19:25.211" v="1" actId="14100"/>
          <ac:spMkLst>
            <pc:docMk/>
            <pc:sldMk cId="4007888266" sldId="277"/>
            <ac:spMk id="3" creationId="{839F95E1-797A-4CF1-99E4-937F016A5889}"/>
          </ac:spMkLst>
        </pc:spChg>
      </pc:sldChg>
      <pc:sldChg chg="modSp mod ord chgLayout">
        <pc:chgData name="sacharshruti" userId="S::sacharshruti_gmail.com#ext#@devupconforg2.onmicrosoft.com::31081bbb-1497-4d37-a9da-b4255e1adea7" providerId="AD" clId="Web-{06F8D6D0-F591-4371-9243-90631C8F16A6}" dt="2020-05-17T11:27:11.574" v="124"/>
        <pc:sldMkLst>
          <pc:docMk/>
          <pc:sldMk cId="920392956" sldId="278"/>
        </pc:sldMkLst>
        <pc:spChg chg="mod ord">
          <ac:chgData name="sacharshruti" userId="S::sacharshruti_gmail.com#ext#@devupconforg2.onmicrosoft.com::31081bbb-1497-4d37-a9da-b4255e1adea7" providerId="AD" clId="Web-{06F8D6D0-F591-4371-9243-90631C8F16A6}" dt="2020-05-17T11:27:11.574" v="124"/>
          <ac:spMkLst>
            <pc:docMk/>
            <pc:sldMk cId="920392956" sldId="278"/>
            <ac:spMk id="2" creationId="{356B61FB-D093-4102-A144-09C201489746}"/>
          </ac:spMkLst>
        </pc:spChg>
        <pc:spChg chg="mod">
          <ac:chgData name="sacharshruti" userId="S::sacharshruti_gmail.com#ext#@devupconforg2.onmicrosoft.com::31081bbb-1497-4d37-a9da-b4255e1adea7" providerId="AD" clId="Web-{06F8D6D0-F591-4371-9243-90631C8F16A6}" dt="2020-05-17T11:20:09.539" v="4" actId="14100"/>
          <ac:spMkLst>
            <pc:docMk/>
            <pc:sldMk cId="920392956" sldId="278"/>
            <ac:spMk id="3" creationId="{839F95E1-797A-4CF1-99E4-937F016A5889}"/>
          </ac:spMkLst>
        </pc:spChg>
      </pc:sldChg>
      <pc:sldChg chg="addSp delSp modSp mod setBg modClrScheme setClrOvrMap delDesignElem chgLayout">
        <pc:chgData name="sacharshruti" userId="S::sacharshruti_gmail.com#ext#@devupconforg2.onmicrosoft.com::31081bbb-1497-4d37-a9da-b4255e1adea7" providerId="AD" clId="Web-{06F8D6D0-F591-4371-9243-90631C8F16A6}" dt="2020-05-17T11:31:04.654" v="154"/>
        <pc:sldMkLst>
          <pc:docMk/>
          <pc:sldMk cId="55377664" sldId="279"/>
        </pc:sldMkLst>
        <pc:spChg chg="add del">
          <ac:chgData name="sacharshruti" userId="S::sacharshruti_gmail.com#ext#@devupconforg2.onmicrosoft.com::31081bbb-1497-4d37-a9da-b4255e1adea7" providerId="AD" clId="Web-{06F8D6D0-F591-4371-9243-90631C8F16A6}" dt="2020-05-17T11:26:09.605" v="110"/>
          <ac:spMkLst>
            <pc:docMk/>
            <pc:sldMk cId="55377664" sldId="279"/>
            <ac:spMk id="32" creationId="{6F79B0DD-2C63-4EE5-804F-B8E391FC1E45}"/>
          </ac:spMkLst>
        </pc:spChg>
        <pc:spChg chg="add del">
          <ac:chgData name="sacharshruti" userId="S::sacharshruti_gmail.com#ext#@devupconforg2.onmicrosoft.com::31081bbb-1497-4d37-a9da-b4255e1adea7" providerId="AD" clId="Web-{06F8D6D0-F591-4371-9243-90631C8F16A6}" dt="2020-05-17T11:26:09.605" v="110"/>
          <ac:spMkLst>
            <pc:docMk/>
            <pc:sldMk cId="55377664" sldId="279"/>
            <ac:spMk id="34" creationId="{627DB8AB-CD55-4C8F-9043-52652B89231A}"/>
          </ac:spMkLst>
        </pc:spChg>
        <pc:spChg chg="add del">
          <ac:chgData name="sacharshruti" userId="S::sacharshruti_gmail.com#ext#@devupconforg2.onmicrosoft.com::31081bbb-1497-4d37-a9da-b4255e1adea7" providerId="AD" clId="Web-{06F8D6D0-F591-4371-9243-90631C8F16A6}" dt="2020-05-17T11:26:09.605" v="110"/>
          <ac:spMkLst>
            <pc:docMk/>
            <pc:sldMk cId="55377664" sldId="279"/>
            <ac:spMk id="53" creationId="{53059C5A-91CB-4024-9B4E-20082E25C70B}"/>
          </ac:spMkLst>
        </pc:spChg>
        <pc:spChg chg="add del">
          <ac:chgData name="sacharshruti" userId="S::sacharshruti_gmail.com#ext#@devupconforg2.onmicrosoft.com::31081bbb-1497-4d37-a9da-b4255e1adea7" providerId="AD" clId="Web-{06F8D6D0-F591-4371-9243-90631C8F16A6}" dt="2020-05-17T11:26:09.605" v="110"/>
          <ac:spMkLst>
            <pc:docMk/>
            <pc:sldMk cId="55377664" sldId="279"/>
            <ac:spMk id="55" creationId="{184884BF-A898-4EFF-9504-E13EBE3FF62E}"/>
          </ac:spMkLst>
        </pc:spChg>
        <pc:spChg chg="add del">
          <ac:chgData name="sacharshruti" userId="S::sacharshruti_gmail.com#ext#@devupconforg2.onmicrosoft.com::31081bbb-1497-4d37-a9da-b4255e1adea7" providerId="AD" clId="Web-{06F8D6D0-F591-4371-9243-90631C8F16A6}" dt="2020-05-17T11:26:09.605" v="110"/>
          <ac:spMkLst>
            <pc:docMk/>
            <pc:sldMk cId="55377664" sldId="279"/>
            <ac:spMk id="70" creationId="{7B32D337-FDA6-4468-ADB1-7038E5FC0BA9}"/>
          </ac:spMkLst>
        </pc:spChg>
        <pc:spChg chg="add del">
          <ac:chgData name="sacharshruti" userId="S::sacharshruti_gmail.com#ext#@devupconforg2.onmicrosoft.com::31081bbb-1497-4d37-a9da-b4255e1adea7" providerId="AD" clId="Web-{06F8D6D0-F591-4371-9243-90631C8F16A6}" dt="2020-05-17T11:26:11.949" v="112"/>
          <ac:spMkLst>
            <pc:docMk/>
            <pc:sldMk cId="55377664" sldId="279"/>
            <ac:spMk id="73" creationId="{12E8CD4E-6381-4807-AA5B-CE0024A8BE19}"/>
          </ac:spMkLst>
        </pc:spChg>
        <pc:spChg chg="add del">
          <ac:chgData name="sacharshruti" userId="S::sacharshruti_gmail.com#ext#@devupconforg2.onmicrosoft.com::31081bbb-1497-4d37-a9da-b4255e1adea7" providerId="AD" clId="Web-{06F8D6D0-F591-4371-9243-90631C8F16A6}" dt="2020-05-17T11:26:11.949" v="112"/>
          <ac:spMkLst>
            <pc:docMk/>
            <pc:sldMk cId="55377664" sldId="279"/>
            <ac:spMk id="75" creationId="{D28445F8-F032-43C9-8D0F-A5155F525283}"/>
          </ac:spMkLst>
        </pc:spChg>
        <pc:spChg chg="add del">
          <ac:chgData name="sacharshruti" userId="S::sacharshruti_gmail.com#ext#@devupconforg2.onmicrosoft.com::31081bbb-1497-4d37-a9da-b4255e1adea7" providerId="AD" clId="Web-{06F8D6D0-F591-4371-9243-90631C8F16A6}" dt="2020-05-17T11:26:11.949" v="112"/>
          <ac:spMkLst>
            <pc:docMk/>
            <pc:sldMk cId="55377664" sldId="279"/>
            <ac:spMk id="77" creationId="{36A325B5-56A3-425A-B9A3-0CEB7CA1BBF6}"/>
          </ac:spMkLst>
        </pc:spChg>
        <pc:spChg chg="add del">
          <ac:chgData name="sacharshruti" userId="S::sacharshruti_gmail.com#ext#@devupconforg2.onmicrosoft.com::31081bbb-1497-4d37-a9da-b4255e1adea7" providerId="AD" clId="Web-{06F8D6D0-F591-4371-9243-90631C8F16A6}" dt="2020-05-17T11:26:11.949" v="112"/>
          <ac:spMkLst>
            <pc:docMk/>
            <pc:sldMk cId="55377664" sldId="279"/>
            <ac:spMk id="79" creationId="{B80DE958-9D45-4CAD-BF1F-FA2ED970B7F6}"/>
          </ac:spMkLst>
        </pc:spChg>
        <pc:spChg chg="add del">
          <ac:chgData name="sacharshruti" userId="S::sacharshruti_gmail.com#ext#@devupconforg2.onmicrosoft.com::31081bbb-1497-4d37-a9da-b4255e1adea7" providerId="AD" clId="Web-{06F8D6D0-F591-4371-9243-90631C8F16A6}" dt="2020-05-17T11:26:11.949" v="112"/>
          <ac:spMkLst>
            <pc:docMk/>
            <pc:sldMk cId="55377664" sldId="279"/>
            <ac:spMk id="80" creationId="{BB93B4BF-AD35-4E52-8131-161C5FB9CDD7}"/>
          </ac:spMkLst>
        </pc:spChg>
        <pc:spChg chg="add del">
          <ac:chgData name="sacharshruti" userId="S::sacharshruti_gmail.com#ext#@devupconforg2.onmicrosoft.com::31081bbb-1497-4d37-a9da-b4255e1adea7" providerId="AD" clId="Web-{06F8D6D0-F591-4371-9243-90631C8F16A6}" dt="2020-05-17T11:26:14.339" v="114"/>
          <ac:spMkLst>
            <pc:docMk/>
            <pc:sldMk cId="55377664" sldId="279"/>
            <ac:spMk id="81" creationId="{6F79B0DD-2C63-4EE5-804F-B8E391FC1E45}"/>
          </ac:spMkLst>
        </pc:spChg>
        <pc:spChg chg="add del">
          <ac:chgData name="sacharshruti" userId="S::sacharshruti_gmail.com#ext#@devupconforg2.onmicrosoft.com::31081bbb-1497-4d37-a9da-b4255e1adea7" providerId="AD" clId="Web-{06F8D6D0-F591-4371-9243-90631C8F16A6}" dt="2020-05-17T11:26:14.339" v="114"/>
          <ac:spMkLst>
            <pc:docMk/>
            <pc:sldMk cId="55377664" sldId="279"/>
            <ac:spMk id="82" creationId="{627DB8AB-CD55-4C8F-9043-52652B89231A}"/>
          </ac:spMkLst>
        </pc:spChg>
        <pc:spChg chg="add del">
          <ac:chgData name="sacharshruti" userId="S::sacharshruti_gmail.com#ext#@devupconforg2.onmicrosoft.com::31081bbb-1497-4d37-a9da-b4255e1adea7" providerId="AD" clId="Web-{06F8D6D0-F591-4371-9243-90631C8F16A6}" dt="2020-05-17T11:26:14.339" v="114"/>
          <ac:spMkLst>
            <pc:docMk/>
            <pc:sldMk cId="55377664" sldId="279"/>
            <ac:spMk id="83" creationId="{53059C5A-91CB-4024-9B4E-20082E25C70B}"/>
          </ac:spMkLst>
        </pc:spChg>
        <pc:spChg chg="add del">
          <ac:chgData name="sacharshruti" userId="S::sacharshruti_gmail.com#ext#@devupconforg2.onmicrosoft.com::31081bbb-1497-4d37-a9da-b4255e1adea7" providerId="AD" clId="Web-{06F8D6D0-F591-4371-9243-90631C8F16A6}" dt="2020-05-17T11:26:14.339" v="114"/>
          <ac:spMkLst>
            <pc:docMk/>
            <pc:sldMk cId="55377664" sldId="279"/>
            <ac:spMk id="84" creationId="{184884BF-A898-4EFF-9504-E13EBE3FF62E}"/>
          </ac:spMkLst>
        </pc:spChg>
        <pc:spChg chg="add del">
          <ac:chgData name="sacharshruti" userId="S::sacharshruti_gmail.com#ext#@devupconforg2.onmicrosoft.com::31081bbb-1497-4d37-a9da-b4255e1adea7" providerId="AD" clId="Web-{06F8D6D0-F591-4371-9243-90631C8F16A6}" dt="2020-05-17T11:26:14.339" v="114"/>
          <ac:spMkLst>
            <pc:docMk/>
            <pc:sldMk cId="55377664" sldId="279"/>
            <ac:spMk id="85" creationId="{7B32D337-FDA6-4468-ADB1-7038E5FC0BA9}"/>
          </ac:spMkLst>
        </pc:spChg>
        <pc:spChg chg="add del">
          <ac:chgData name="sacharshruti" userId="S::sacharshruti_gmail.com#ext#@devupconforg2.onmicrosoft.com::31081bbb-1497-4d37-a9da-b4255e1adea7" providerId="AD" clId="Web-{06F8D6D0-F591-4371-9243-90631C8F16A6}" dt="2020-05-17T11:26:19.386" v="116"/>
          <ac:spMkLst>
            <pc:docMk/>
            <pc:sldMk cId="55377664" sldId="279"/>
            <ac:spMk id="86" creationId="{417CDA24-35F8-4540-8C52-3096D6D94949}"/>
          </ac:spMkLst>
        </pc:spChg>
        <pc:spChg chg="add del">
          <ac:chgData name="sacharshruti" userId="S::sacharshruti_gmail.com#ext#@devupconforg2.onmicrosoft.com::31081bbb-1497-4d37-a9da-b4255e1adea7" providerId="AD" clId="Web-{06F8D6D0-F591-4371-9243-90631C8F16A6}" dt="2020-05-17T11:26:19.386" v="116"/>
          <ac:spMkLst>
            <pc:docMk/>
            <pc:sldMk cId="55377664" sldId="279"/>
            <ac:spMk id="87" creationId="{8658BFE0-4E65-4174-9C75-687C94E88273}"/>
          </ac:spMkLst>
        </pc:spChg>
        <pc:spChg chg="add del">
          <ac:chgData name="sacharshruti" userId="S::sacharshruti_gmail.com#ext#@devupconforg2.onmicrosoft.com::31081bbb-1497-4d37-a9da-b4255e1adea7" providerId="AD" clId="Web-{06F8D6D0-F591-4371-9243-90631C8F16A6}" dt="2020-05-17T11:26:19.386" v="116"/>
          <ac:spMkLst>
            <pc:docMk/>
            <pc:sldMk cId="55377664" sldId="279"/>
            <ac:spMk id="88" creationId="{FA75DFED-A0C1-4A83-BE1D-0271C1826EF6}"/>
          </ac:spMkLst>
        </pc:spChg>
        <pc:spChg chg="add del">
          <ac:chgData name="sacharshruti" userId="S::sacharshruti_gmail.com#ext#@devupconforg2.onmicrosoft.com::31081bbb-1497-4d37-a9da-b4255e1adea7" providerId="AD" clId="Web-{06F8D6D0-F591-4371-9243-90631C8F16A6}" dt="2020-05-17T11:26:23.995" v="120"/>
          <ac:spMkLst>
            <pc:docMk/>
            <pc:sldMk cId="55377664" sldId="279"/>
            <ac:spMk id="92" creationId="{417CDA24-35F8-4540-8C52-3096D6D94949}"/>
          </ac:spMkLst>
        </pc:spChg>
        <pc:spChg chg="add del">
          <ac:chgData name="sacharshruti" userId="S::sacharshruti_gmail.com#ext#@devupconforg2.onmicrosoft.com::31081bbb-1497-4d37-a9da-b4255e1adea7" providerId="AD" clId="Web-{06F8D6D0-F591-4371-9243-90631C8F16A6}" dt="2020-05-17T11:26:23.995" v="120"/>
          <ac:spMkLst>
            <pc:docMk/>
            <pc:sldMk cId="55377664" sldId="279"/>
            <ac:spMk id="93" creationId="{8658BFE0-4E65-4174-9C75-687C94E88273}"/>
          </ac:spMkLst>
        </pc:spChg>
        <pc:spChg chg="add del">
          <ac:chgData name="sacharshruti" userId="S::sacharshruti_gmail.com#ext#@devupconforg2.onmicrosoft.com::31081bbb-1497-4d37-a9da-b4255e1adea7" providerId="AD" clId="Web-{06F8D6D0-F591-4371-9243-90631C8F16A6}" dt="2020-05-17T11:26:23.995" v="120"/>
          <ac:spMkLst>
            <pc:docMk/>
            <pc:sldMk cId="55377664" sldId="279"/>
            <ac:spMk id="94" creationId="{FA75DFED-A0C1-4A83-BE1D-0271C1826EF6}"/>
          </ac:spMkLst>
        </pc:spChg>
        <pc:spChg chg="add del">
          <ac:chgData name="sacharshruti" userId="S::sacharshruti_gmail.com#ext#@devupconforg2.onmicrosoft.com::31081bbb-1497-4d37-a9da-b4255e1adea7" providerId="AD" clId="Web-{06F8D6D0-F591-4371-9243-90631C8F16A6}" dt="2020-05-17T11:27:04.793" v="123"/>
          <ac:spMkLst>
            <pc:docMk/>
            <pc:sldMk cId="55377664" sldId="279"/>
            <ac:spMk id="95" creationId="{6F79B0DD-2C63-4EE5-804F-B8E391FC1E45}"/>
          </ac:spMkLst>
        </pc:spChg>
        <pc:spChg chg="add del">
          <ac:chgData name="sacharshruti" userId="S::sacharshruti_gmail.com#ext#@devupconforg2.onmicrosoft.com::31081bbb-1497-4d37-a9da-b4255e1adea7" providerId="AD" clId="Web-{06F8D6D0-F591-4371-9243-90631C8F16A6}" dt="2020-05-17T11:27:04.793" v="123"/>
          <ac:spMkLst>
            <pc:docMk/>
            <pc:sldMk cId="55377664" sldId="279"/>
            <ac:spMk id="96" creationId="{627DB8AB-CD55-4C8F-9043-52652B89231A}"/>
          </ac:spMkLst>
        </pc:spChg>
        <pc:spChg chg="add del">
          <ac:chgData name="sacharshruti" userId="S::sacharshruti_gmail.com#ext#@devupconforg2.onmicrosoft.com::31081bbb-1497-4d37-a9da-b4255e1adea7" providerId="AD" clId="Web-{06F8D6D0-F591-4371-9243-90631C8F16A6}" dt="2020-05-17T11:27:04.793" v="123"/>
          <ac:spMkLst>
            <pc:docMk/>
            <pc:sldMk cId="55377664" sldId="279"/>
            <ac:spMk id="97" creationId="{53059C5A-91CB-4024-9B4E-20082E25C70B}"/>
          </ac:spMkLst>
        </pc:spChg>
        <pc:spChg chg="add del">
          <ac:chgData name="sacharshruti" userId="S::sacharshruti_gmail.com#ext#@devupconforg2.onmicrosoft.com::31081bbb-1497-4d37-a9da-b4255e1adea7" providerId="AD" clId="Web-{06F8D6D0-F591-4371-9243-90631C8F16A6}" dt="2020-05-17T11:27:04.793" v="123"/>
          <ac:spMkLst>
            <pc:docMk/>
            <pc:sldMk cId="55377664" sldId="279"/>
            <ac:spMk id="98" creationId="{184884BF-A898-4EFF-9504-E13EBE3FF62E}"/>
          </ac:spMkLst>
        </pc:spChg>
        <pc:spChg chg="add del">
          <ac:chgData name="sacharshruti" userId="S::sacharshruti_gmail.com#ext#@devupconforg2.onmicrosoft.com::31081bbb-1497-4d37-a9da-b4255e1adea7" providerId="AD" clId="Web-{06F8D6D0-F591-4371-9243-90631C8F16A6}" dt="2020-05-17T11:27:04.793" v="123"/>
          <ac:spMkLst>
            <pc:docMk/>
            <pc:sldMk cId="55377664" sldId="279"/>
            <ac:spMk id="99" creationId="{7B32D337-FDA6-4468-ADB1-7038E5FC0BA9}"/>
          </ac:spMkLst>
        </pc:spChg>
        <pc:spChg chg="add del">
          <ac:chgData name="sacharshruti" userId="S::sacharshruti_gmail.com#ext#@devupconforg2.onmicrosoft.com::31081bbb-1497-4d37-a9da-b4255e1adea7" providerId="AD" clId="Web-{06F8D6D0-F591-4371-9243-90631C8F16A6}" dt="2020-05-17T11:27:27.949" v="126"/>
          <ac:spMkLst>
            <pc:docMk/>
            <pc:sldMk cId="55377664" sldId="279"/>
            <ac:spMk id="100" creationId="{1284CA7F-B696-4085-84C6-CD668817E685}"/>
          </ac:spMkLst>
        </pc:spChg>
        <pc:spChg chg="add del">
          <ac:chgData name="sacharshruti" userId="S::sacharshruti_gmail.com#ext#@devupconforg2.onmicrosoft.com::31081bbb-1497-4d37-a9da-b4255e1adea7" providerId="AD" clId="Web-{06F8D6D0-F591-4371-9243-90631C8F16A6}" dt="2020-05-17T11:27:27.949" v="126"/>
          <ac:spMkLst>
            <pc:docMk/>
            <pc:sldMk cId="55377664" sldId="279"/>
            <ac:spMk id="101" creationId="{858A10F4-B847-4777-BC82-782F6FB36E40}"/>
          </ac:spMkLst>
        </pc:spChg>
        <pc:spChg chg="add del">
          <ac:chgData name="sacharshruti" userId="S::sacharshruti_gmail.com#ext#@devupconforg2.onmicrosoft.com::31081bbb-1497-4d37-a9da-b4255e1adea7" providerId="AD" clId="Web-{06F8D6D0-F591-4371-9243-90631C8F16A6}" dt="2020-05-17T11:27:27.949" v="126"/>
          <ac:spMkLst>
            <pc:docMk/>
            <pc:sldMk cId="55377664" sldId="279"/>
            <ac:spMk id="102" creationId="{8883B597-C9A1-46EF-AB6B-71DF0B1ED4A6}"/>
          </ac:spMkLst>
        </pc:spChg>
        <pc:spChg chg="add del">
          <ac:chgData name="sacharshruti" userId="S::sacharshruti_gmail.com#ext#@devupconforg2.onmicrosoft.com::31081bbb-1497-4d37-a9da-b4255e1adea7" providerId="AD" clId="Web-{06F8D6D0-F591-4371-9243-90631C8F16A6}" dt="2020-05-17T11:27:27.949" v="126"/>
          <ac:spMkLst>
            <pc:docMk/>
            <pc:sldMk cId="55377664" sldId="279"/>
            <ac:spMk id="103" creationId="{A0B38421-369F-445C-9543-5BC17BC09040}"/>
          </ac:spMkLst>
        </pc:spChg>
        <pc:spChg chg="add del">
          <ac:chgData name="sacharshruti" userId="S::sacharshruti_gmail.com#ext#@devupconforg2.onmicrosoft.com::31081bbb-1497-4d37-a9da-b4255e1adea7" providerId="AD" clId="Web-{06F8D6D0-F591-4371-9243-90631C8F16A6}" dt="2020-05-17T11:27:27.949" v="126"/>
          <ac:spMkLst>
            <pc:docMk/>
            <pc:sldMk cId="55377664" sldId="279"/>
            <ac:spMk id="104" creationId="{FAA9CE81-CAF0-41E3-8E73-CAFA13A0B1A7}"/>
          </ac:spMkLst>
        </pc:spChg>
        <pc:spChg chg="add del">
          <ac:chgData name="sacharshruti" userId="S::sacharshruti_gmail.com#ext#@devupconforg2.onmicrosoft.com::31081bbb-1497-4d37-a9da-b4255e1adea7" providerId="AD" clId="Web-{06F8D6D0-F591-4371-9243-90631C8F16A6}" dt="2020-05-17T11:31:04.654" v="154"/>
          <ac:spMkLst>
            <pc:docMk/>
            <pc:sldMk cId="55377664" sldId="279"/>
            <ac:spMk id="105" creationId="{112839B5-6527-4FE1-B5CA-71D5FFC47C0E}"/>
          </ac:spMkLst>
        </pc:spChg>
        <pc:spChg chg="add del">
          <ac:chgData name="sacharshruti" userId="S::sacharshruti_gmail.com#ext#@devupconforg2.onmicrosoft.com::31081bbb-1497-4d37-a9da-b4255e1adea7" providerId="AD" clId="Web-{06F8D6D0-F591-4371-9243-90631C8F16A6}" dt="2020-05-17T11:31:04.654" v="154"/>
          <ac:spMkLst>
            <pc:docMk/>
            <pc:sldMk cId="55377664" sldId="279"/>
            <ac:spMk id="106" creationId="{089B37F3-721E-4809-A50E-9EE306404ED8}"/>
          </ac:spMkLst>
        </pc:spChg>
        <pc:spChg chg="add del">
          <ac:chgData name="sacharshruti" userId="S::sacharshruti_gmail.com#ext#@devupconforg2.onmicrosoft.com::31081bbb-1497-4d37-a9da-b4255e1adea7" providerId="AD" clId="Web-{06F8D6D0-F591-4371-9243-90631C8F16A6}" dt="2020-05-17T11:31:04.654" v="154"/>
          <ac:spMkLst>
            <pc:docMk/>
            <pc:sldMk cId="55377664" sldId="279"/>
            <ac:spMk id="107" creationId="{BE12D8E2-6088-4997-A8C6-1794DA9E1D48}"/>
          </ac:spMkLst>
        </pc:spChg>
        <pc:spChg chg="add del">
          <ac:chgData name="sacharshruti" userId="S::sacharshruti_gmail.com#ext#@devupconforg2.onmicrosoft.com::31081bbb-1497-4d37-a9da-b4255e1adea7" providerId="AD" clId="Web-{06F8D6D0-F591-4371-9243-90631C8F16A6}" dt="2020-05-17T11:31:04.654" v="154"/>
          <ac:spMkLst>
            <pc:docMk/>
            <pc:sldMk cId="55377664" sldId="279"/>
            <ac:spMk id="108" creationId="{FAF10F47-1605-47C5-AE58-9062909ADA42}"/>
          </ac:spMkLst>
        </pc:spChg>
        <pc:picChg chg="add mod ord">
          <ac:chgData name="sacharshruti" userId="S::sacharshruti_gmail.com#ext#@devupconforg2.onmicrosoft.com::31081bbb-1497-4d37-a9da-b4255e1adea7" providerId="AD" clId="Web-{06F8D6D0-F591-4371-9243-90631C8F16A6}" dt="2020-05-17T11:31:04.654" v="154"/>
          <ac:picMkLst>
            <pc:docMk/>
            <pc:sldMk cId="55377664" sldId="279"/>
            <ac:picMk id="2" creationId="{4F88DD23-5204-4B91-A01B-1416ADB58FD7}"/>
          </ac:picMkLst>
        </pc:picChg>
        <pc:picChg chg="mod ord">
          <ac:chgData name="sacharshruti" userId="S::sacharshruti_gmail.com#ext#@devupconforg2.onmicrosoft.com::31081bbb-1497-4d37-a9da-b4255e1adea7" providerId="AD" clId="Web-{06F8D6D0-F591-4371-9243-90631C8F16A6}" dt="2020-05-17T11:31:04.654" v="154"/>
          <ac:picMkLst>
            <pc:docMk/>
            <pc:sldMk cId="55377664" sldId="279"/>
            <ac:picMk id="22" creationId="{D25D60D3-6611-42A3-98A0-DD669E9ACDE8}"/>
          </ac:picMkLst>
        </pc:picChg>
        <pc:picChg chg="mod ord">
          <ac:chgData name="sacharshruti" userId="S::sacharshruti_gmail.com#ext#@devupconforg2.onmicrosoft.com::31081bbb-1497-4d37-a9da-b4255e1adea7" providerId="AD" clId="Web-{06F8D6D0-F591-4371-9243-90631C8F16A6}" dt="2020-05-17T11:31:04.654" v="154"/>
          <ac:picMkLst>
            <pc:docMk/>
            <pc:sldMk cId="55377664" sldId="279"/>
            <ac:picMk id="24" creationId="{B1BC59EE-E722-42F9-9C64-F3A12B1B0C64}"/>
          </ac:picMkLst>
        </pc:picChg>
        <pc:picChg chg="mod ord">
          <ac:chgData name="sacharshruti" userId="S::sacharshruti_gmail.com#ext#@devupconforg2.onmicrosoft.com::31081bbb-1497-4d37-a9da-b4255e1adea7" providerId="AD" clId="Web-{06F8D6D0-F591-4371-9243-90631C8F16A6}" dt="2020-05-17T11:31:04.654" v="154"/>
          <ac:picMkLst>
            <pc:docMk/>
            <pc:sldMk cId="55377664" sldId="279"/>
            <ac:picMk id="26" creationId="{EBC15781-13C9-4EF3-A536-28EF63B5F9A4}"/>
          </ac:picMkLst>
        </pc:picChg>
        <pc:picChg chg="mod ord">
          <ac:chgData name="sacharshruti" userId="S::sacharshruti_gmail.com#ext#@devupconforg2.onmicrosoft.com::31081bbb-1497-4d37-a9da-b4255e1adea7" providerId="AD" clId="Web-{06F8D6D0-F591-4371-9243-90631C8F16A6}" dt="2020-05-17T11:31:04.654" v="154"/>
          <ac:picMkLst>
            <pc:docMk/>
            <pc:sldMk cId="55377664" sldId="279"/>
            <ac:picMk id="30" creationId="{EEF77482-2193-45CB-9A6F-FD874E233100}"/>
          </ac:picMkLst>
        </pc:picChg>
        <pc:picChg chg="del">
          <ac:chgData name="sacharshruti" userId="S::sacharshruti_gmail.com#ext#@devupconforg2.onmicrosoft.com::31081bbb-1497-4d37-a9da-b4255e1adea7" providerId="AD" clId="Web-{06F8D6D0-F591-4371-9243-90631C8F16A6}" dt="2020-05-17T11:26:00.245" v="108"/>
          <ac:picMkLst>
            <pc:docMk/>
            <pc:sldMk cId="55377664" sldId="279"/>
            <ac:picMk id="33" creationId="{2EE5F509-83B3-40F7-ADEC-792A20FF1FFD}"/>
          </ac:picMkLst>
        </pc:picChg>
        <pc:cxnChg chg="add del">
          <ac:chgData name="sacharshruti" userId="S::sacharshruti_gmail.com#ext#@devupconforg2.onmicrosoft.com::31081bbb-1497-4d37-a9da-b4255e1adea7" providerId="AD" clId="Web-{06F8D6D0-F591-4371-9243-90631C8F16A6}" dt="2020-05-17T11:26:21.714" v="118"/>
          <ac:cxnSpMkLst>
            <pc:docMk/>
            <pc:sldMk cId="55377664" sldId="279"/>
            <ac:cxnSpMk id="89" creationId="{91B6081D-D3E8-4209-B85B-EB1C655A6272}"/>
          </ac:cxnSpMkLst>
        </pc:cxnChg>
        <pc:cxnChg chg="add del">
          <ac:chgData name="sacharshruti" userId="S::sacharshruti_gmail.com#ext#@devupconforg2.onmicrosoft.com::31081bbb-1497-4d37-a9da-b4255e1adea7" providerId="AD" clId="Web-{06F8D6D0-F591-4371-9243-90631C8F16A6}" dt="2020-05-17T11:26:21.714" v="118"/>
          <ac:cxnSpMkLst>
            <pc:docMk/>
            <pc:sldMk cId="55377664" sldId="279"/>
            <ac:cxnSpMk id="90" creationId="{28CA55E4-1295-45C8-BA05-5A9E705B749A}"/>
          </ac:cxnSpMkLst>
        </pc:cxnChg>
        <pc:cxnChg chg="add del">
          <ac:chgData name="sacharshruti" userId="S::sacharshruti_gmail.com#ext#@devupconforg2.onmicrosoft.com::31081bbb-1497-4d37-a9da-b4255e1adea7" providerId="AD" clId="Web-{06F8D6D0-F591-4371-9243-90631C8F16A6}" dt="2020-05-17T11:26:21.714" v="118"/>
          <ac:cxnSpMkLst>
            <pc:docMk/>
            <pc:sldMk cId="55377664" sldId="279"/>
            <ac:cxnSpMk id="91" creationId="{08C5794E-A9A1-4A23-AF68-C79A7822334C}"/>
          </ac:cxnSpMkLst>
        </pc:cxnChg>
      </pc:sldChg>
      <pc:sldChg chg="mod modClrScheme chgLayout">
        <pc:chgData name="sacharshruti" userId="S::sacharshruti_gmail.com#ext#@devupconforg2.onmicrosoft.com::31081bbb-1497-4d37-a9da-b4255e1adea7" providerId="AD" clId="Web-{06F8D6D0-F591-4371-9243-90631C8F16A6}" dt="2020-05-17T11:27:11.574" v="124"/>
        <pc:sldMkLst>
          <pc:docMk/>
          <pc:sldMk cId="3361010460" sldId="280"/>
        </pc:sldMkLst>
      </pc:sldChg>
      <pc:sldChg chg="addSp delSp modSp add mod replId modClrScheme delDesignElem chgLayout">
        <pc:chgData name="sacharshruti" userId="S::sacharshruti_gmail.com#ext#@devupconforg2.onmicrosoft.com::31081bbb-1497-4d37-a9da-b4255e1adea7" providerId="AD" clId="Web-{06F8D6D0-F591-4371-9243-90631C8F16A6}" dt="2020-05-17T11:31:26.701" v="156"/>
        <pc:sldMkLst>
          <pc:docMk/>
          <pc:sldMk cId="4191897979" sldId="281"/>
        </pc:sldMkLst>
        <pc:spChg chg="mod ord">
          <ac:chgData name="sacharshruti" userId="S::sacharshruti_gmail.com#ext#@devupconforg2.onmicrosoft.com::31081bbb-1497-4d37-a9da-b4255e1adea7" providerId="AD" clId="Web-{06F8D6D0-F591-4371-9243-90631C8F16A6}" dt="2020-05-17T11:27:11.574" v="124"/>
          <ac:spMkLst>
            <pc:docMk/>
            <pc:sldMk cId="4191897979" sldId="281"/>
            <ac:spMk id="2" creationId="{83810D77-0DF1-410D-AE1C-851A8B2B1CA1}"/>
          </ac:spMkLst>
        </pc:spChg>
        <pc:spChg chg="mod ord">
          <ac:chgData name="sacharshruti" userId="S::sacharshruti_gmail.com#ext#@devupconforg2.onmicrosoft.com::31081bbb-1497-4d37-a9da-b4255e1adea7" providerId="AD" clId="Web-{06F8D6D0-F591-4371-9243-90631C8F16A6}" dt="2020-05-17T11:31:26.701" v="156"/>
          <ac:spMkLst>
            <pc:docMk/>
            <pc:sldMk cId="4191897979" sldId="281"/>
            <ac:spMk id="3" creationId="{1BE8E3BC-E828-4CCD-8A59-53E6C76575C2}"/>
          </ac:spMkLst>
        </pc:spChg>
        <pc:spChg chg="del">
          <ac:chgData name="sacharshruti" userId="S::sacharshruti_gmail.com#ext#@devupconforg2.onmicrosoft.com::31081bbb-1497-4d37-a9da-b4255e1adea7" providerId="AD" clId="Web-{06F8D6D0-F591-4371-9243-90631C8F16A6}" dt="2020-05-17T11:27:04.793" v="123"/>
          <ac:spMkLst>
            <pc:docMk/>
            <pc:sldMk cId="4191897979" sldId="281"/>
            <ac:spMk id="7" creationId="{4038CB10-1F5C-4D54-9DF7-12586DE5B007}"/>
          </ac:spMkLst>
        </pc:spChg>
        <pc:spChg chg="add">
          <ac:chgData name="sacharshruti" userId="S::sacharshruti_gmail.com#ext#@devupconforg2.onmicrosoft.com::31081bbb-1497-4d37-a9da-b4255e1adea7" providerId="AD" clId="Web-{06F8D6D0-F591-4371-9243-90631C8F16A6}" dt="2020-05-17T11:31:26.701" v="156"/>
          <ac:spMkLst>
            <pc:docMk/>
            <pc:sldMk cId="4191897979" sldId="281"/>
            <ac:spMk id="8" creationId="{73ED6512-6858-4552-B699-9A97FE9A4EA2}"/>
          </ac:spMkLst>
        </pc:spChg>
        <pc:spChg chg="add">
          <ac:chgData name="sacharshruti" userId="S::sacharshruti_gmail.com#ext#@devupconforg2.onmicrosoft.com::31081bbb-1497-4d37-a9da-b4255e1adea7" providerId="AD" clId="Web-{06F8D6D0-F591-4371-9243-90631C8F16A6}" dt="2020-05-17T11:31:26.701" v="156"/>
          <ac:spMkLst>
            <pc:docMk/>
            <pc:sldMk cId="4191897979" sldId="281"/>
            <ac:spMk id="10" creationId="{4038CB10-1F5C-4D54-9DF7-12586DE5B007}"/>
          </ac:spMkLst>
        </pc:spChg>
        <pc:spChg chg="del">
          <ac:chgData name="sacharshruti" userId="S::sacharshruti_gmail.com#ext#@devupconforg2.onmicrosoft.com::31081bbb-1497-4d37-a9da-b4255e1adea7" providerId="AD" clId="Web-{06F8D6D0-F591-4371-9243-90631C8F16A6}" dt="2020-05-17T11:27:04.793" v="123"/>
          <ac:spMkLst>
            <pc:docMk/>
            <pc:sldMk cId="4191897979" sldId="281"/>
            <ac:spMk id="12" creationId="{73ED6512-6858-4552-B699-9A97FE9A4EA2}"/>
          </ac:spMkLst>
        </pc:spChg>
      </pc:sldChg>
      <pc:sldChg chg="addSp delSp modSp add del mod replId setClrOvrMap">
        <pc:chgData name="sacharshruti" userId="S::sacharshruti_gmail.com#ext#@devupconforg2.onmicrosoft.com::31081bbb-1497-4d37-a9da-b4255e1adea7" providerId="AD" clId="Web-{06F8D6D0-F591-4371-9243-90631C8F16A6}" dt="2020-05-17T11:31:00.342" v="153"/>
        <pc:sldMkLst>
          <pc:docMk/>
          <pc:sldMk cId="3402393601" sldId="282"/>
        </pc:sldMkLst>
        <pc:spChg chg="add del">
          <ac:chgData name="sacharshruti" userId="S::sacharshruti_gmail.com#ext#@devupconforg2.onmicrosoft.com::31081bbb-1497-4d37-a9da-b4255e1adea7" providerId="AD" clId="Web-{06F8D6D0-F591-4371-9243-90631C8F16A6}" dt="2020-05-17T11:30:45.201" v="149"/>
          <ac:spMkLst>
            <pc:docMk/>
            <pc:sldMk cId="3402393601" sldId="282"/>
            <ac:spMk id="32" creationId="{87DEBA14-FDA2-45EF-9928-4F56DAB2EEAD}"/>
          </ac:spMkLst>
        </pc:spChg>
        <pc:spChg chg="add del">
          <ac:chgData name="sacharshruti" userId="S::sacharshruti_gmail.com#ext#@devupconforg2.onmicrosoft.com::31081bbb-1497-4d37-a9da-b4255e1adea7" providerId="AD" clId="Web-{06F8D6D0-F591-4371-9243-90631C8F16A6}" dt="2020-05-17T11:30:45.201" v="149"/>
          <ac:spMkLst>
            <pc:docMk/>
            <pc:sldMk cId="3402393601" sldId="282"/>
            <ac:spMk id="33" creationId="{E1FB3D03-386F-4B20-BFF7-5A6FF3C2DF82}"/>
          </ac:spMkLst>
        </pc:spChg>
        <pc:spChg chg="add del">
          <ac:chgData name="sacharshruti" userId="S::sacharshruti_gmail.com#ext#@devupconforg2.onmicrosoft.com::31081bbb-1497-4d37-a9da-b4255e1adea7" providerId="AD" clId="Web-{06F8D6D0-F591-4371-9243-90631C8F16A6}" dt="2020-05-17T11:30:45.201" v="149"/>
          <ac:spMkLst>
            <pc:docMk/>
            <pc:sldMk cId="3402393601" sldId="282"/>
            <ac:spMk id="34" creationId="{9581B7DD-04B3-4856-8C61-59D7A3F653E2}"/>
          </ac:spMkLst>
        </pc:spChg>
        <pc:spChg chg="add del">
          <ac:chgData name="sacharshruti" userId="S::sacharshruti_gmail.com#ext#@devupconforg2.onmicrosoft.com::31081bbb-1497-4d37-a9da-b4255e1adea7" providerId="AD" clId="Web-{06F8D6D0-F591-4371-9243-90631C8F16A6}" dt="2020-05-17T11:29:35.763" v="139"/>
          <ac:spMkLst>
            <pc:docMk/>
            <pc:sldMk cId="3402393601" sldId="282"/>
            <ac:spMk id="35" creationId="{EA518CE4-E4D4-4D8A-980F-6D692AC96949}"/>
          </ac:spMkLst>
        </pc:spChg>
        <pc:spChg chg="add del">
          <ac:chgData name="sacharshruti" userId="S::sacharshruti_gmail.com#ext#@devupconforg2.onmicrosoft.com::31081bbb-1497-4d37-a9da-b4255e1adea7" providerId="AD" clId="Web-{06F8D6D0-F591-4371-9243-90631C8F16A6}" dt="2020-05-17T11:29:35.763" v="139"/>
          <ac:spMkLst>
            <pc:docMk/>
            <pc:sldMk cId="3402393601" sldId="282"/>
            <ac:spMk id="37" creationId="{F82BF3E2-EB0E-40D6-8835-2367A5316CA4}"/>
          </ac:spMkLst>
        </pc:spChg>
        <pc:spChg chg="add del">
          <ac:chgData name="sacharshruti" userId="S::sacharshruti_gmail.com#ext#@devupconforg2.onmicrosoft.com::31081bbb-1497-4d37-a9da-b4255e1adea7" providerId="AD" clId="Web-{06F8D6D0-F591-4371-9243-90631C8F16A6}" dt="2020-05-17T11:29:35.763" v="139"/>
          <ac:spMkLst>
            <pc:docMk/>
            <pc:sldMk cId="3402393601" sldId="282"/>
            <ac:spMk id="39" creationId="{481E86DD-89E6-42B2-8675-84B7C56BFF7D}"/>
          </ac:spMkLst>
        </pc:spChg>
        <pc:spChg chg="add del">
          <ac:chgData name="sacharshruti" userId="S::sacharshruti_gmail.com#ext#@devupconforg2.onmicrosoft.com::31081bbb-1497-4d37-a9da-b4255e1adea7" providerId="AD" clId="Web-{06F8D6D0-F591-4371-9243-90631C8F16A6}" dt="2020-05-17T11:30:45.201" v="149"/>
          <ac:spMkLst>
            <pc:docMk/>
            <pc:sldMk cId="3402393601" sldId="282"/>
            <ac:spMk id="41" creationId="{1F3C359C-B3DD-4FB2-A6F9-1D519B65BAF4}"/>
          </ac:spMkLst>
        </pc:spChg>
        <pc:spChg chg="add del">
          <ac:chgData name="sacharshruti" userId="S::sacharshruti_gmail.com#ext#@devupconforg2.onmicrosoft.com::31081bbb-1497-4d37-a9da-b4255e1adea7" providerId="AD" clId="Web-{06F8D6D0-F591-4371-9243-90631C8F16A6}" dt="2020-05-17T11:30:45.201" v="149"/>
          <ac:spMkLst>
            <pc:docMk/>
            <pc:sldMk cId="3402393601" sldId="282"/>
            <ac:spMk id="43" creationId="{0EB2088F-2F1B-43DE-957F-CF2F16D53C11}"/>
          </ac:spMkLst>
        </pc:spChg>
        <pc:spChg chg="add del">
          <ac:chgData name="sacharshruti" userId="S::sacharshruti_gmail.com#ext#@devupconforg2.onmicrosoft.com::31081bbb-1497-4d37-a9da-b4255e1adea7" providerId="AD" clId="Web-{06F8D6D0-F591-4371-9243-90631C8F16A6}" dt="2020-05-17T11:30:45.201" v="149"/>
          <ac:spMkLst>
            <pc:docMk/>
            <pc:sldMk cId="3402393601" sldId="282"/>
            <ac:spMk id="45" creationId="{FF417D09-0122-4227-8FDD-2C4C19C68318}"/>
          </ac:spMkLst>
        </pc:spChg>
        <pc:spChg chg="add del">
          <ac:chgData name="sacharshruti" userId="S::sacharshruti_gmail.com#ext#@devupconforg2.onmicrosoft.com::31081bbb-1497-4d37-a9da-b4255e1adea7" providerId="AD" clId="Web-{06F8D6D0-F591-4371-9243-90631C8F16A6}" dt="2020-05-17T11:30:45.201" v="149"/>
          <ac:spMkLst>
            <pc:docMk/>
            <pc:sldMk cId="3402393601" sldId="282"/>
            <ac:spMk id="47" creationId="{FF35A874-2690-497F-80A0-03675049438E}"/>
          </ac:spMkLst>
        </pc:spChg>
        <pc:spChg chg="add del">
          <ac:chgData name="sacharshruti" userId="S::sacharshruti_gmail.com#ext#@devupconforg2.onmicrosoft.com::31081bbb-1497-4d37-a9da-b4255e1adea7" providerId="AD" clId="Web-{06F8D6D0-F591-4371-9243-90631C8F16A6}" dt="2020-05-17T11:30:45.201" v="149"/>
          <ac:spMkLst>
            <pc:docMk/>
            <pc:sldMk cId="3402393601" sldId="282"/>
            <ac:spMk id="49" creationId="{297C449B-67BB-4D99-86C4-E6ECDEA6913F}"/>
          </ac:spMkLst>
        </pc:spChg>
        <pc:spChg chg="add del">
          <ac:chgData name="sacharshruti" userId="S::sacharshruti_gmail.com#ext#@devupconforg2.onmicrosoft.com::31081bbb-1497-4d37-a9da-b4255e1adea7" providerId="AD" clId="Web-{06F8D6D0-F591-4371-9243-90631C8F16A6}" dt="2020-05-17T11:30:45.201" v="149"/>
          <ac:spMkLst>
            <pc:docMk/>
            <pc:sldMk cId="3402393601" sldId="282"/>
            <ac:spMk id="51" creationId="{8C9D831B-1474-4A35-98F0-2826A355CA81}"/>
          </ac:spMkLst>
        </pc:spChg>
        <pc:spChg chg="add del">
          <ac:chgData name="sacharshruti" userId="S::sacharshruti_gmail.com#ext#@devupconforg2.onmicrosoft.com::31081bbb-1497-4d37-a9da-b4255e1adea7" providerId="AD" clId="Web-{06F8D6D0-F591-4371-9243-90631C8F16A6}" dt="2020-05-17T11:30:45.201" v="149"/>
          <ac:spMkLst>
            <pc:docMk/>
            <pc:sldMk cId="3402393601" sldId="282"/>
            <ac:spMk id="53" creationId="{946410AA-0894-4BBC-A1E1-6BB8EF472BE8}"/>
          </ac:spMkLst>
        </pc:spChg>
        <pc:spChg chg="add del">
          <ac:chgData name="sacharshruti" userId="S::sacharshruti_gmail.com#ext#@devupconforg2.onmicrosoft.com::31081bbb-1497-4d37-a9da-b4255e1adea7" providerId="AD" clId="Web-{06F8D6D0-F591-4371-9243-90631C8F16A6}" dt="2020-05-17T11:30:45.201" v="149"/>
          <ac:spMkLst>
            <pc:docMk/>
            <pc:sldMk cId="3402393601" sldId="282"/>
            <ac:spMk id="55" creationId="{21908082-D0BB-4FF0-A90D-6B6B3DE2AEC2}"/>
          </ac:spMkLst>
        </pc:spChg>
        <pc:spChg chg="add del">
          <ac:chgData name="sacharshruti" userId="S::sacharshruti_gmail.com#ext#@devupconforg2.onmicrosoft.com::31081bbb-1497-4d37-a9da-b4255e1adea7" providerId="AD" clId="Web-{06F8D6D0-F591-4371-9243-90631C8F16A6}" dt="2020-05-17T11:30:45.201" v="149"/>
          <ac:spMkLst>
            <pc:docMk/>
            <pc:sldMk cId="3402393601" sldId="282"/>
            <ac:spMk id="57" creationId="{9419A395-0EE8-465E-9AAC-375DF289DDCD}"/>
          </ac:spMkLst>
        </pc:spChg>
        <pc:spChg chg="add del">
          <ac:chgData name="sacharshruti" userId="S::sacharshruti_gmail.com#ext#@devupconforg2.onmicrosoft.com::31081bbb-1497-4d37-a9da-b4255e1adea7" providerId="AD" clId="Web-{06F8D6D0-F591-4371-9243-90631C8F16A6}" dt="2020-05-17T11:30:57.857" v="152"/>
          <ac:spMkLst>
            <pc:docMk/>
            <pc:sldMk cId="3402393601" sldId="282"/>
            <ac:spMk id="105" creationId="{112839B5-6527-4FE1-B5CA-71D5FFC47C0E}"/>
          </ac:spMkLst>
        </pc:spChg>
        <pc:spChg chg="add del">
          <ac:chgData name="sacharshruti" userId="S::sacharshruti_gmail.com#ext#@devupconforg2.onmicrosoft.com::31081bbb-1497-4d37-a9da-b4255e1adea7" providerId="AD" clId="Web-{06F8D6D0-F591-4371-9243-90631C8F16A6}" dt="2020-05-17T11:30:57.857" v="152"/>
          <ac:spMkLst>
            <pc:docMk/>
            <pc:sldMk cId="3402393601" sldId="282"/>
            <ac:spMk id="106" creationId="{089B37F3-721E-4809-A50E-9EE306404ED8}"/>
          </ac:spMkLst>
        </pc:spChg>
        <pc:spChg chg="add del">
          <ac:chgData name="sacharshruti" userId="S::sacharshruti_gmail.com#ext#@devupconforg2.onmicrosoft.com::31081bbb-1497-4d37-a9da-b4255e1adea7" providerId="AD" clId="Web-{06F8D6D0-F591-4371-9243-90631C8F16A6}" dt="2020-05-17T11:30:57.857" v="152"/>
          <ac:spMkLst>
            <pc:docMk/>
            <pc:sldMk cId="3402393601" sldId="282"/>
            <ac:spMk id="107" creationId="{BE12D8E2-6088-4997-A8C6-1794DA9E1D48}"/>
          </ac:spMkLst>
        </pc:spChg>
        <pc:spChg chg="add del">
          <ac:chgData name="sacharshruti" userId="S::sacharshruti_gmail.com#ext#@devupconforg2.onmicrosoft.com::31081bbb-1497-4d37-a9da-b4255e1adea7" providerId="AD" clId="Web-{06F8D6D0-F591-4371-9243-90631C8F16A6}" dt="2020-05-17T11:30:57.857" v="152"/>
          <ac:spMkLst>
            <pc:docMk/>
            <pc:sldMk cId="3402393601" sldId="282"/>
            <ac:spMk id="108" creationId="{FAF10F47-1605-47C5-AE58-9062909ADA42}"/>
          </ac:spMkLst>
        </pc:spChg>
        <pc:spChg chg="add del">
          <ac:chgData name="sacharshruti" userId="S::sacharshruti_gmail.com#ext#@devupconforg2.onmicrosoft.com::31081bbb-1497-4d37-a9da-b4255e1adea7" providerId="AD" clId="Web-{06F8D6D0-F591-4371-9243-90631C8F16A6}" dt="2020-05-17T11:30:57.857" v="152"/>
          <ac:spMkLst>
            <pc:docMk/>
            <pc:sldMk cId="3402393601" sldId="282"/>
            <ac:spMk id="113" creationId="{EA518CE4-E4D4-4D8A-980F-6D692AC96949}"/>
          </ac:spMkLst>
        </pc:spChg>
        <pc:spChg chg="add del">
          <ac:chgData name="sacharshruti" userId="S::sacharshruti_gmail.com#ext#@devupconforg2.onmicrosoft.com::31081bbb-1497-4d37-a9da-b4255e1adea7" providerId="AD" clId="Web-{06F8D6D0-F591-4371-9243-90631C8F16A6}" dt="2020-05-17T11:30:57.857" v="152"/>
          <ac:spMkLst>
            <pc:docMk/>
            <pc:sldMk cId="3402393601" sldId="282"/>
            <ac:spMk id="115" creationId="{F82BF3E2-EB0E-40D6-8835-2367A5316CA4}"/>
          </ac:spMkLst>
        </pc:spChg>
        <pc:spChg chg="add del">
          <ac:chgData name="sacharshruti" userId="S::sacharshruti_gmail.com#ext#@devupconforg2.onmicrosoft.com::31081bbb-1497-4d37-a9da-b4255e1adea7" providerId="AD" clId="Web-{06F8D6D0-F591-4371-9243-90631C8F16A6}" dt="2020-05-17T11:30:57.857" v="152"/>
          <ac:spMkLst>
            <pc:docMk/>
            <pc:sldMk cId="3402393601" sldId="282"/>
            <ac:spMk id="117" creationId="{481E86DD-89E6-42B2-8675-84B7C56BFF7D}"/>
          </ac:spMkLst>
        </pc:spChg>
        <pc:spChg chg="add del">
          <ac:chgData name="sacharshruti" userId="S::sacharshruti_gmail.com#ext#@devupconforg2.onmicrosoft.com::31081bbb-1497-4d37-a9da-b4255e1adea7" providerId="AD" clId="Web-{06F8D6D0-F591-4371-9243-90631C8F16A6}" dt="2020-05-17T11:28:42.512" v="134"/>
          <ac:spMkLst>
            <pc:docMk/>
            <pc:sldMk cId="3402393601" sldId="282"/>
            <ac:spMk id="122" creationId="{EA518CE4-E4D4-4D8A-980F-6D692AC96949}"/>
          </ac:spMkLst>
        </pc:spChg>
        <pc:spChg chg="add del">
          <ac:chgData name="sacharshruti" userId="S::sacharshruti_gmail.com#ext#@devupconforg2.onmicrosoft.com::31081bbb-1497-4d37-a9da-b4255e1adea7" providerId="AD" clId="Web-{06F8D6D0-F591-4371-9243-90631C8F16A6}" dt="2020-05-17T11:28:42.512" v="134"/>
          <ac:spMkLst>
            <pc:docMk/>
            <pc:sldMk cId="3402393601" sldId="282"/>
            <ac:spMk id="124" creationId="{F82BF3E2-EB0E-40D6-8835-2367A5316CA4}"/>
          </ac:spMkLst>
        </pc:spChg>
        <pc:spChg chg="add del">
          <ac:chgData name="sacharshruti" userId="S::sacharshruti_gmail.com#ext#@devupconforg2.onmicrosoft.com::31081bbb-1497-4d37-a9da-b4255e1adea7" providerId="AD" clId="Web-{06F8D6D0-F591-4371-9243-90631C8F16A6}" dt="2020-05-17T11:28:42.512" v="134"/>
          <ac:spMkLst>
            <pc:docMk/>
            <pc:sldMk cId="3402393601" sldId="282"/>
            <ac:spMk id="126" creationId="{481E86DD-89E6-42B2-8675-84B7C56BFF7D}"/>
          </ac:spMkLst>
        </pc:spChg>
        <pc:picChg chg="mod ord">
          <ac:chgData name="sacharshruti" userId="S::sacharshruti_gmail.com#ext#@devupconforg2.onmicrosoft.com::31081bbb-1497-4d37-a9da-b4255e1adea7" providerId="AD" clId="Web-{06F8D6D0-F591-4371-9243-90631C8F16A6}" dt="2020-05-17T11:30:57.857" v="152"/>
          <ac:picMkLst>
            <pc:docMk/>
            <pc:sldMk cId="3402393601" sldId="282"/>
            <ac:picMk id="2" creationId="{4F88DD23-5204-4B91-A01B-1416ADB58FD7}"/>
          </ac:picMkLst>
        </pc:picChg>
        <pc:picChg chg="mod ord">
          <ac:chgData name="sacharshruti" userId="S::sacharshruti_gmail.com#ext#@devupconforg2.onmicrosoft.com::31081bbb-1497-4d37-a9da-b4255e1adea7" providerId="AD" clId="Web-{06F8D6D0-F591-4371-9243-90631C8F16A6}" dt="2020-05-17T11:30:57.857" v="152"/>
          <ac:picMkLst>
            <pc:docMk/>
            <pc:sldMk cId="3402393601" sldId="282"/>
            <ac:picMk id="22" creationId="{D25D60D3-6611-42A3-98A0-DD669E9ACDE8}"/>
          </ac:picMkLst>
        </pc:picChg>
        <pc:picChg chg="mod ord">
          <ac:chgData name="sacharshruti" userId="S::sacharshruti_gmail.com#ext#@devupconforg2.onmicrosoft.com::31081bbb-1497-4d37-a9da-b4255e1adea7" providerId="AD" clId="Web-{06F8D6D0-F591-4371-9243-90631C8F16A6}" dt="2020-05-17T11:30:57.857" v="152"/>
          <ac:picMkLst>
            <pc:docMk/>
            <pc:sldMk cId="3402393601" sldId="282"/>
            <ac:picMk id="24" creationId="{B1BC59EE-E722-42F9-9C64-F3A12B1B0C64}"/>
          </ac:picMkLst>
        </pc:picChg>
        <pc:picChg chg="mod">
          <ac:chgData name="sacharshruti" userId="S::sacharshruti_gmail.com#ext#@devupconforg2.onmicrosoft.com::31081bbb-1497-4d37-a9da-b4255e1adea7" providerId="AD" clId="Web-{06F8D6D0-F591-4371-9243-90631C8F16A6}" dt="2020-05-17T11:30:57.857" v="152"/>
          <ac:picMkLst>
            <pc:docMk/>
            <pc:sldMk cId="3402393601" sldId="282"/>
            <ac:picMk id="26" creationId="{EBC15781-13C9-4EF3-A536-28EF63B5F9A4}"/>
          </ac:picMkLst>
        </pc:picChg>
        <pc:picChg chg="mod ord">
          <ac:chgData name="sacharshruti" userId="S::sacharshruti_gmail.com#ext#@devupconforg2.onmicrosoft.com::31081bbb-1497-4d37-a9da-b4255e1adea7" providerId="AD" clId="Web-{06F8D6D0-F591-4371-9243-90631C8F16A6}" dt="2020-05-17T11:30:57.857" v="152"/>
          <ac:picMkLst>
            <pc:docMk/>
            <pc:sldMk cId="3402393601" sldId="282"/>
            <ac:picMk id="30" creationId="{EEF77482-2193-45CB-9A6F-FD874E233100}"/>
          </ac:picMkLst>
        </pc:picChg>
      </pc:sldChg>
      <pc:sldMasterChg chg="del delSldLayout">
        <pc:chgData name="sacharshruti" userId="S::sacharshruti_gmail.com#ext#@devupconforg2.onmicrosoft.com::31081bbb-1497-4d37-a9da-b4255e1adea7" providerId="AD" clId="Web-{06F8D6D0-F591-4371-9243-90631C8F16A6}" dt="2020-05-17T11:27:04.793" v="123"/>
        <pc:sldMasterMkLst>
          <pc:docMk/>
          <pc:sldMasterMk cId="1772365743" sldId="2147483672"/>
        </pc:sldMasterMkLst>
        <pc:sldLayoutChg chg="del">
          <pc:chgData name="sacharshruti" userId="S::sacharshruti_gmail.com#ext#@devupconforg2.onmicrosoft.com::31081bbb-1497-4d37-a9da-b4255e1adea7" providerId="AD" clId="Web-{06F8D6D0-F591-4371-9243-90631C8F16A6}" dt="2020-05-17T11:27:04.793" v="123"/>
          <pc:sldLayoutMkLst>
            <pc:docMk/>
            <pc:sldMasterMk cId="1772365743" sldId="2147483672"/>
            <pc:sldLayoutMk cId="1609375927" sldId="2147483673"/>
          </pc:sldLayoutMkLst>
        </pc:sldLayoutChg>
        <pc:sldLayoutChg chg="del">
          <pc:chgData name="sacharshruti" userId="S::sacharshruti_gmail.com#ext#@devupconforg2.onmicrosoft.com::31081bbb-1497-4d37-a9da-b4255e1adea7" providerId="AD" clId="Web-{06F8D6D0-F591-4371-9243-90631C8F16A6}" dt="2020-05-17T11:27:04.793" v="123"/>
          <pc:sldLayoutMkLst>
            <pc:docMk/>
            <pc:sldMasterMk cId="1772365743" sldId="2147483672"/>
            <pc:sldLayoutMk cId="1578975047" sldId="2147483674"/>
          </pc:sldLayoutMkLst>
        </pc:sldLayoutChg>
        <pc:sldLayoutChg chg="del">
          <pc:chgData name="sacharshruti" userId="S::sacharshruti_gmail.com#ext#@devupconforg2.onmicrosoft.com::31081bbb-1497-4d37-a9da-b4255e1adea7" providerId="AD" clId="Web-{06F8D6D0-F591-4371-9243-90631C8F16A6}" dt="2020-05-17T11:27:04.793" v="123"/>
          <pc:sldLayoutMkLst>
            <pc:docMk/>
            <pc:sldMasterMk cId="1772365743" sldId="2147483672"/>
            <pc:sldLayoutMk cId="3726027469" sldId="2147483675"/>
          </pc:sldLayoutMkLst>
        </pc:sldLayoutChg>
        <pc:sldLayoutChg chg="del">
          <pc:chgData name="sacharshruti" userId="S::sacharshruti_gmail.com#ext#@devupconforg2.onmicrosoft.com::31081bbb-1497-4d37-a9da-b4255e1adea7" providerId="AD" clId="Web-{06F8D6D0-F591-4371-9243-90631C8F16A6}" dt="2020-05-17T11:27:04.793" v="123"/>
          <pc:sldLayoutMkLst>
            <pc:docMk/>
            <pc:sldMasterMk cId="1772365743" sldId="2147483672"/>
            <pc:sldLayoutMk cId="616977154" sldId="2147483676"/>
          </pc:sldLayoutMkLst>
        </pc:sldLayoutChg>
        <pc:sldLayoutChg chg="del">
          <pc:chgData name="sacharshruti" userId="S::sacharshruti_gmail.com#ext#@devupconforg2.onmicrosoft.com::31081bbb-1497-4d37-a9da-b4255e1adea7" providerId="AD" clId="Web-{06F8D6D0-F591-4371-9243-90631C8F16A6}" dt="2020-05-17T11:27:04.793" v="123"/>
          <pc:sldLayoutMkLst>
            <pc:docMk/>
            <pc:sldMasterMk cId="1772365743" sldId="2147483672"/>
            <pc:sldLayoutMk cId="1114037430" sldId="2147483677"/>
          </pc:sldLayoutMkLst>
        </pc:sldLayoutChg>
        <pc:sldLayoutChg chg="del">
          <pc:chgData name="sacharshruti" userId="S::sacharshruti_gmail.com#ext#@devupconforg2.onmicrosoft.com::31081bbb-1497-4d37-a9da-b4255e1adea7" providerId="AD" clId="Web-{06F8D6D0-F591-4371-9243-90631C8F16A6}" dt="2020-05-17T11:27:04.793" v="123"/>
          <pc:sldLayoutMkLst>
            <pc:docMk/>
            <pc:sldMasterMk cId="1772365743" sldId="2147483672"/>
            <pc:sldLayoutMk cId="3345478128" sldId="2147483678"/>
          </pc:sldLayoutMkLst>
        </pc:sldLayoutChg>
        <pc:sldLayoutChg chg="del">
          <pc:chgData name="sacharshruti" userId="S::sacharshruti_gmail.com#ext#@devupconforg2.onmicrosoft.com::31081bbb-1497-4d37-a9da-b4255e1adea7" providerId="AD" clId="Web-{06F8D6D0-F591-4371-9243-90631C8F16A6}" dt="2020-05-17T11:27:04.793" v="123"/>
          <pc:sldLayoutMkLst>
            <pc:docMk/>
            <pc:sldMasterMk cId="1772365743" sldId="2147483672"/>
            <pc:sldLayoutMk cId="3651172086" sldId="2147483679"/>
          </pc:sldLayoutMkLst>
        </pc:sldLayoutChg>
        <pc:sldLayoutChg chg="del">
          <pc:chgData name="sacharshruti" userId="S::sacharshruti_gmail.com#ext#@devupconforg2.onmicrosoft.com::31081bbb-1497-4d37-a9da-b4255e1adea7" providerId="AD" clId="Web-{06F8D6D0-F591-4371-9243-90631C8F16A6}" dt="2020-05-17T11:27:04.793" v="123"/>
          <pc:sldLayoutMkLst>
            <pc:docMk/>
            <pc:sldMasterMk cId="1772365743" sldId="2147483672"/>
            <pc:sldLayoutMk cId="1640785811" sldId="2147483680"/>
          </pc:sldLayoutMkLst>
        </pc:sldLayoutChg>
        <pc:sldLayoutChg chg="del">
          <pc:chgData name="sacharshruti" userId="S::sacharshruti_gmail.com#ext#@devupconforg2.onmicrosoft.com::31081bbb-1497-4d37-a9da-b4255e1adea7" providerId="AD" clId="Web-{06F8D6D0-F591-4371-9243-90631C8F16A6}" dt="2020-05-17T11:27:04.793" v="123"/>
          <pc:sldLayoutMkLst>
            <pc:docMk/>
            <pc:sldMasterMk cId="1772365743" sldId="2147483672"/>
            <pc:sldLayoutMk cId="2117607791" sldId="2147483681"/>
          </pc:sldLayoutMkLst>
        </pc:sldLayoutChg>
        <pc:sldLayoutChg chg="del">
          <pc:chgData name="sacharshruti" userId="S::sacharshruti_gmail.com#ext#@devupconforg2.onmicrosoft.com::31081bbb-1497-4d37-a9da-b4255e1adea7" providerId="AD" clId="Web-{06F8D6D0-F591-4371-9243-90631C8F16A6}" dt="2020-05-17T11:27:04.793" v="123"/>
          <pc:sldLayoutMkLst>
            <pc:docMk/>
            <pc:sldMasterMk cId="1772365743" sldId="2147483672"/>
            <pc:sldLayoutMk cId="4081615516" sldId="2147483682"/>
          </pc:sldLayoutMkLst>
        </pc:sldLayoutChg>
        <pc:sldLayoutChg chg="del">
          <pc:chgData name="sacharshruti" userId="S::sacharshruti_gmail.com#ext#@devupconforg2.onmicrosoft.com::31081bbb-1497-4d37-a9da-b4255e1adea7" providerId="AD" clId="Web-{06F8D6D0-F591-4371-9243-90631C8F16A6}" dt="2020-05-17T11:27:04.793" v="123"/>
          <pc:sldLayoutMkLst>
            <pc:docMk/>
            <pc:sldMasterMk cId="1772365743" sldId="2147483672"/>
            <pc:sldLayoutMk cId="1047787053" sldId="2147483683"/>
          </pc:sldLayoutMkLst>
        </pc:sldLayoutChg>
      </pc:sldMasterChg>
      <pc:sldMasterChg chg="add del addSldLayout delSldLayout modSldLayout">
        <pc:chgData name="sacharshruti" userId="S::sacharshruti_gmail.com#ext#@devupconforg2.onmicrosoft.com::31081bbb-1497-4d37-a9da-b4255e1adea7" providerId="AD" clId="Web-{06F8D6D0-F591-4371-9243-90631C8F16A6}" dt="2020-05-17T11:27:11.574" v="124"/>
        <pc:sldMasterMkLst>
          <pc:docMk/>
          <pc:sldMasterMk cId="2194548694" sldId="2147483684"/>
        </pc:sldMasterMkLst>
        <pc:sldLayoutChg chg="add del mod replId">
          <pc:chgData name="sacharshruti" userId="S::sacharshruti_gmail.com#ext#@devupconforg2.onmicrosoft.com::31081bbb-1497-4d37-a9da-b4255e1adea7" providerId="AD" clId="Web-{06F8D6D0-F591-4371-9243-90631C8F16A6}" dt="2020-05-17T11:27:11.574" v="124"/>
          <pc:sldLayoutMkLst>
            <pc:docMk/>
            <pc:sldMasterMk cId="2194548694" sldId="2147483684"/>
            <pc:sldLayoutMk cId="2280615127" sldId="2147483685"/>
          </pc:sldLayoutMkLst>
        </pc:sldLayoutChg>
        <pc:sldLayoutChg chg="add del mod replId">
          <pc:chgData name="sacharshruti" userId="S::sacharshruti_gmail.com#ext#@devupconforg2.onmicrosoft.com::31081bbb-1497-4d37-a9da-b4255e1adea7" providerId="AD" clId="Web-{06F8D6D0-F591-4371-9243-90631C8F16A6}" dt="2020-05-17T11:27:11.574" v="124"/>
          <pc:sldLayoutMkLst>
            <pc:docMk/>
            <pc:sldMasterMk cId="2194548694" sldId="2147483684"/>
            <pc:sldLayoutMk cId="60849999" sldId="2147483686"/>
          </pc:sldLayoutMkLst>
        </pc:sldLayoutChg>
        <pc:sldLayoutChg chg="add del mod replId">
          <pc:chgData name="sacharshruti" userId="S::sacharshruti_gmail.com#ext#@devupconforg2.onmicrosoft.com::31081bbb-1497-4d37-a9da-b4255e1adea7" providerId="AD" clId="Web-{06F8D6D0-F591-4371-9243-90631C8F16A6}" dt="2020-05-17T11:27:11.574" v="124"/>
          <pc:sldLayoutMkLst>
            <pc:docMk/>
            <pc:sldMasterMk cId="2194548694" sldId="2147483684"/>
            <pc:sldLayoutMk cId="3502191178" sldId="2147483687"/>
          </pc:sldLayoutMkLst>
        </pc:sldLayoutChg>
        <pc:sldLayoutChg chg="add del mod replId">
          <pc:chgData name="sacharshruti" userId="S::sacharshruti_gmail.com#ext#@devupconforg2.onmicrosoft.com::31081bbb-1497-4d37-a9da-b4255e1adea7" providerId="AD" clId="Web-{06F8D6D0-F591-4371-9243-90631C8F16A6}" dt="2020-05-17T11:27:11.574" v="124"/>
          <pc:sldLayoutMkLst>
            <pc:docMk/>
            <pc:sldMasterMk cId="2194548694" sldId="2147483684"/>
            <pc:sldLayoutMk cId="3985332603" sldId="2147483688"/>
          </pc:sldLayoutMkLst>
        </pc:sldLayoutChg>
        <pc:sldLayoutChg chg="add del mod replId">
          <pc:chgData name="sacharshruti" userId="S::sacharshruti_gmail.com#ext#@devupconforg2.onmicrosoft.com::31081bbb-1497-4d37-a9da-b4255e1adea7" providerId="AD" clId="Web-{06F8D6D0-F591-4371-9243-90631C8F16A6}" dt="2020-05-17T11:27:11.574" v="124"/>
          <pc:sldLayoutMkLst>
            <pc:docMk/>
            <pc:sldMasterMk cId="2194548694" sldId="2147483684"/>
            <pc:sldLayoutMk cId="3301419192" sldId="2147483689"/>
          </pc:sldLayoutMkLst>
        </pc:sldLayoutChg>
        <pc:sldLayoutChg chg="add del mod replId">
          <pc:chgData name="sacharshruti" userId="S::sacharshruti_gmail.com#ext#@devupconforg2.onmicrosoft.com::31081bbb-1497-4d37-a9da-b4255e1adea7" providerId="AD" clId="Web-{06F8D6D0-F591-4371-9243-90631C8F16A6}" dt="2020-05-17T11:27:11.574" v="124"/>
          <pc:sldLayoutMkLst>
            <pc:docMk/>
            <pc:sldMasterMk cId="2194548694" sldId="2147483684"/>
            <pc:sldLayoutMk cId="2766512466" sldId="2147483690"/>
          </pc:sldLayoutMkLst>
        </pc:sldLayoutChg>
        <pc:sldLayoutChg chg="add del mod replId">
          <pc:chgData name="sacharshruti" userId="S::sacharshruti_gmail.com#ext#@devupconforg2.onmicrosoft.com::31081bbb-1497-4d37-a9da-b4255e1adea7" providerId="AD" clId="Web-{06F8D6D0-F591-4371-9243-90631C8F16A6}" dt="2020-05-17T11:27:11.574" v="124"/>
          <pc:sldLayoutMkLst>
            <pc:docMk/>
            <pc:sldMasterMk cId="2194548694" sldId="2147483684"/>
            <pc:sldLayoutMk cId="1906443731" sldId="2147483691"/>
          </pc:sldLayoutMkLst>
        </pc:sldLayoutChg>
        <pc:sldLayoutChg chg="add del mod replId">
          <pc:chgData name="sacharshruti" userId="S::sacharshruti_gmail.com#ext#@devupconforg2.onmicrosoft.com::31081bbb-1497-4d37-a9da-b4255e1adea7" providerId="AD" clId="Web-{06F8D6D0-F591-4371-9243-90631C8F16A6}" dt="2020-05-17T11:27:11.574" v="124"/>
          <pc:sldLayoutMkLst>
            <pc:docMk/>
            <pc:sldMasterMk cId="2194548694" sldId="2147483684"/>
            <pc:sldLayoutMk cId="2823188486" sldId="2147483692"/>
          </pc:sldLayoutMkLst>
        </pc:sldLayoutChg>
        <pc:sldLayoutChg chg="add del mod replId">
          <pc:chgData name="sacharshruti" userId="S::sacharshruti_gmail.com#ext#@devupconforg2.onmicrosoft.com::31081bbb-1497-4d37-a9da-b4255e1adea7" providerId="AD" clId="Web-{06F8D6D0-F591-4371-9243-90631C8F16A6}" dt="2020-05-17T11:27:11.574" v="124"/>
          <pc:sldLayoutMkLst>
            <pc:docMk/>
            <pc:sldMasterMk cId="2194548694" sldId="2147483684"/>
            <pc:sldLayoutMk cId="1213286865" sldId="2147483693"/>
          </pc:sldLayoutMkLst>
        </pc:sldLayoutChg>
        <pc:sldLayoutChg chg="add del mod replId">
          <pc:chgData name="sacharshruti" userId="S::sacharshruti_gmail.com#ext#@devupconforg2.onmicrosoft.com::31081bbb-1497-4d37-a9da-b4255e1adea7" providerId="AD" clId="Web-{06F8D6D0-F591-4371-9243-90631C8F16A6}" dt="2020-05-17T11:27:11.574" v="124"/>
          <pc:sldLayoutMkLst>
            <pc:docMk/>
            <pc:sldMasterMk cId="2194548694" sldId="2147483684"/>
            <pc:sldLayoutMk cId="2625469986" sldId="2147483694"/>
          </pc:sldLayoutMkLst>
        </pc:sldLayoutChg>
        <pc:sldLayoutChg chg="add del mod replId">
          <pc:chgData name="sacharshruti" userId="S::sacharshruti_gmail.com#ext#@devupconforg2.onmicrosoft.com::31081bbb-1497-4d37-a9da-b4255e1adea7" providerId="AD" clId="Web-{06F8D6D0-F591-4371-9243-90631C8F16A6}" dt="2020-05-17T11:27:11.574" v="124"/>
          <pc:sldLayoutMkLst>
            <pc:docMk/>
            <pc:sldMasterMk cId="2194548694" sldId="2147483684"/>
            <pc:sldLayoutMk cId="3658354675" sldId="2147483695"/>
          </pc:sldLayoutMkLst>
        </pc:sldLayoutChg>
      </pc:sldMasterChg>
      <pc:sldMasterChg chg="add addSldLayout modSldLayout">
        <pc:chgData name="sacharshruti" userId="S::sacharshruti_gmail.com#ext#@devupconforg2.onmicrosoft.com::31081bbb-1497-4d37-a9da-b4255e1adea7" providerId="AD" clId="Web-{06F8D6D0-F591-4371-9243-90631C8F16A6}" dt="2020-05-17T11:27:11.574" v="124"/>
        <pc:sldMasterMkLst>
          <pc:docMk/>
          <pc:sldMasterMk cId="1700612213" sldId="2147483696"/>
        </pc:sldMasterMkLst>
        <pc:sldLayoutChg chg="add mod replId">
          <pc:chgData name="sacharshruti" userId="S::sacharshruti_gmail.com#ext#@devupconforg2.onmicrosoft.com::31081bbb-1497-4d37-a9da-b4255e1adea7" providerId="AD" clId="Web-{06F8D6D0-F591-4371-9243-90631C8F16A6}" dt="2020-05-17T11:27:11.574" v="124"/>
          <pc:sldLayoutMkLst>
            <pc:docMk/>
            <pc:sldMasterMk cId="1700612213" sldId="2147483696"/>
            <pc:sldLayoutMk cId="1052843884" sldId="2147483697"/>
          </pc:sldLayoutMkLst>
        </pc:sldLayoutChg>
        <pc:sldLayoutChg chg="add mod replId">
          <pc:chgData name="sacharshruti" userId="S::sacharshruti_gmail.com#ext#@devupconforg2.onmicrosoft.com::31081bbb-1497-4d37-a9da-b4255e1adea7" providerId="AD" clId="Web-{06F8D6D0-F591-4371-9243-90631C8F16A6}" dt="2020-05-17T11:27:11.574" v="124"/>
          <pc:sldLayoutMkLst>
            <pc:docMk/>
            <pc:sldMasterMk cId="1700612213" sldId="2147483696"/>
            <pc:sldLayoutMk cId="3538885437" sldId="2147483698"/>
          </pc:sldLayoutMkLst>
        </pc:sldLayoutChg>
        <pc:sldLayoutChg chg="add mod replId">
          <pc:chgData name="sacharshruti" userId="S::sacharshruti_gmail.com#ext#@devupconforg2.onmicrosoft.com::31081bbb-1497-4d37-a9da-b4255e1adea7" providerId="AD" clId="Web-{06F8D6D0-F591-4371-9243-90631C8F16A6}" dt="2020-05-17T11:27:11.574" v="124"/>
          <pc:sldLayoutMkLst>
            <pc:docMk/>
            <pc:sldMasterMk cId="1700612213" sldId="2147483696"/>
            <pc:sldLayoutMk cId="3973735101" sldId="2147483699"/>
          </pc:sldLayoutMkLst>
        </pc:sldLayoutChg>
        <pc:sldLayoutChg chg="add mod replId">
          <pc:chgData name="sacharshruti" userId="S::sacharshruti_gmail.com#ext#@devupconforg2.onmicrosoft.com::31081bbb-1497-4d37-a9da-b4255e1adea7" providerId="AD" clId="Web-{06F8D6D0-F591-4371-9243-90631C8F16A6}" dt="2020-05-17T11:27:11.574" v="124"/>
          <pc:sldLayoutMkLst>
            <pc:docMk/>
            <pc:sldMasterMk cId="1700612213" sldId="2147483696"/>
            <pc:sldLayoutMk cId="4202829657" sldId="2147483700"/>
          </pc:sldLayoutMkLst>
        </pc:sldLayoutChg>
        <pc:sldLayoutChg chg="add mod replId">
          <pc:chgData name="sacharshruti" userId="S::sacharshruti_gmail.com#ext#@devupconforg2.onmicrosoft.com::31081bbb-1497-4d37-a9da-b4255e1adea7" providerId="AD" clId="Web-{06F8D6D0-F591-4371-9243-90631C8F16A6}" dt="2020-05-17T11:27:11.574" v="124"/>
          <pc:sldLayoutMkLst>
            <pc:docMk/>
            <pc:sldMasterMk cId="1700612213" sldId="2147483696"/>
            <pc:sldLayoutMk cId="3023518444" sldId="2147483701"/>
          </pc:sldLayoutMkLst>
        </pc:sldLayoutChg>
        <pc:sldLayoutChg chg="add mod replId">
          <pc:chgData name="sacharshruti" userId="S::sacharshruti_gmail.com#ext#@devupconforg2.onmicrosoft.com::31081bbb-1497-4d37-a9da-b4255e1adea7" providerId="AD" clId="Web-{06F8D6D0-F591-4371-9243-90631C8F16A6}" dt="2020-05-17T11:27:11.574" v="124"/>
          <pc:sldLayoutMkLst>
            <pc:docMk/>
            <pc:sldMasterMk cId="1700612213" sldId="2147483696"/>
            <pc:sldLayoutMk cId="4040971754" sldId="2147483702"/>
          </pc:sldLayoutMkLst>
        </pc:sldLayoutChg>
        <pc:sldLayoutChg chg="add mod replId">
          <pc:chgData name="sacharshruti" userId="S::sacharshruti_gmail.com#ext#@devupconforg2.onmicrosoft.com::31081bbb-1497-4d37-a9da-b4255e1adea7" providerId="AD" clId="Web-{06F8D6D0-F591-4371-9243-90631C8F16A6}" dt="2020-05-17T11:27:11.574" v="124"/>
          <pc:sldLayoutMkLst>
            <pc:docMk/>
            <pc:sldMasterMk cId="1700612213" sldId="2147483696"/>
            <pc:sldLayoutMk cId="836168492" sldId="2147483703"/>
          </pc:sldLayoutMkLst>
        </pc:sldLayoutChg>
        <pc:sldLayoutChg chg="add mod replId">
          <pc:chgData name="sacharshruti" userId="S::sacharshruti_gmail.com#ext#@devupconforg2.onmicrosoft.com::31081bbb-1497-4d37-a9da-b4255e1adea7" providerId="AD" clId="Web-{06F8D6D0-F591-4371-9243-90631C8F16A6}" dt="2020-05-17T11:27:11.574" v="124"/>
          <pc:sldLayoutMkLst>
            <pc:docMk/>
            <pc:sldMasterMk cId="1700612213" sldId="2147483696"/>
            <pc:sldLayoutMk cId="884054131" sldId="2147483704"/>
          </pc:sldLayoutMkLst>
        </pc:sldLayoutChg>
        <pc:sldLayoutChg chg="add mod replId">
          <pc:chgData name="sacharshruti" userId="S::sacharshruti_gmail.com#ext#@devupconforg2.onmicrosoft.com::31081bbb-1497-4d37-a9da-b4255e1adea7" providerId="AD" clId="Web-{06F8D6D0-F591-4371-9243-90631C8F16A6}" dt="2020-05-17T11:27:11.574" v="124"/>
          <pc:sldLayoutMkLst>
            <pc:docMk/>
            <pc:sldMasterMk cId="1700612213" sldId="2147483696"/>
            <pc:sldLayoutMk cId="3304321311" sldId="2147483705"/>
          </pc:sldLayoutMkLst>
        </pc:sldLayoutChg>
        <pc:sldLayoutChg chg="add mod replId">
          <pc:chgData name="sacharshruti" userId="S::sacharshruti_gmail.com#ext#@devupconforg2.onmicrosoft.com::31081bbb-1497-4d37-a9da-b4255e1adea7" providerId="AD" clId="Web-{06F8D6D0-F591-4371-9243-90631C8F16A6}" dt="2020-05-17T11:27:11.574" v="124"/>
          <pc:sldLayoutMkLst>
            <pc:docMk/>
            <pc:sldMasterMk cId="1700612213" sldId="2147483696"/>
            <pc:sldLayoutMk cId="750184115" sldId="2147483706"/>
          </pc:sldLayoutMkLst>
        </pc:sldLayoutChg>
        <pc:sldLayoutChg chg="add mod replId">
          <pc:chgData name="sacharshruti" userId="S::sacharshruti_gmail.com#ext#@devupconforg2.onmicrosoft.com::31081bbb-1497-4d37-a9da-b4255e1adea7" providerId="AD" clId="Web-{06F8D6D0-F591-4371-9243-90631C8F16A6}" dt="2020-05-17T11:27:11.574" v="124"/>
          <pc:sldLayoutMkLst>
            <pc:docMk/>
            <pc:sldMasterMk cId="1700612213" sldId="2147483696"/>
            <pc:sldLayoutMk cId="1646744101" sldId="2147483707"/>
          </pc:sldLayoutMkLst>
        </pc:sldLayoutChg>
      </pc:sldMasterChg>
    </pc:docChg>
  </pc:docChgLst>
  <pc:docChgLst>
    <pc:chgData name="sacharshruti" userId="S::sacharshruti_gmail.com#ext#@devupconforg2.onmicrosoft.com::31081bbb-1497-4d37-a9da-b4255e1adea7" providerId="AD" clId="Web-{EFB81C65-8F25-4968-ABCB-C9D4FF53AECE}"/>
    <pc:docChg chg="addSld delSld modSld sldOrd">
      <pc:chgData name="sacharshruti" userId="S::sacharshruti_gmail.com#ext#@devupconforg2.onmicrosoft.com::31081bbb-1497-4d37-a9da-b4255e1adea7" providerId="AD" clId="Web-{EFB81C65-8F25-4968-ABCB-C9D4FF53AECE}" dt="2020-05-16T18:54:42.937" v="81"/>
      <pc:docMkLst>
        <pc:docMk/>
      </pc:docMkLst>
      <pc:sldChg chg="addSp modSp mod setBg">
        <pc:chgData name="sacharshruti" userId="S::sacharshruti_gmail.com#ext#@devupconforg2.onmicrosoft.com::31081bbb-1497-4d37-a9da-b4255e1adea7" providerId="AD" clId="Web-{EFB81C65-8F25-4968-ABCB-C9D4FF53AECE}" dt="2020-05-16T18:52:10.452" v="27"/>
        <pc:sldMkLst>
          <pc:docMk/>
          <pc:sldMk cId="109857222" sldId="256"/>
        </pc:sldMkLst>
        <pc:spChg chg="mod">
          <ac:chgData name="sacharshruti" userId="S::sacharshruti_gmail.com#ext#@devupconforg2.onmicrosoft.com::31081bbb-1497-4d37-a9da-b4255e1adea7" providerId="AD" clId="Web-{EFB81C65-8F25-4968-ABCB-C9D4FF53AECE}" dt="2020-05-16T18:52:10.452" v="2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acharshruti" userId="S::sacharshruti_gmail.com#ext#@devupconforg2.onmicrosoft.com::31081bbb-1497-4d37-a9da-b4255e1adea7" providerId="AD" clId="Web-{EFB81C65-8F25-4968-ABCB-C9D4FF53AECE}" dt="2020-05-16T18:52:10.452" v="2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sacharshruti" userId="S::sacharshruti_gmail.com#ext#@devupconforg2.onmicrosoft.com::31081bbb-1497-4d37-a9da-b4255e1adea7" providerId="AD" clId="Web-{EFB81C65-8F25-4968-ABCB-C9D4FF53AECE}" dt="2020-05-16T18:52:10.452" v="27"/>
          <ac:spMkLst>
            <pc:docMk/>
            <pc:sldMk cId="109857222" sldId="256"/>
            <ac:spMk id="8" creationId="{4522B21E-B2B9-4C72-9A71-C87EFD137480}"/>
          </ac:spMkLst>
        </pc:spChg>
        <pc:spChg chg="add">
          <ac:chgData name="sacharshruti" userId="S::sacharshruti_gmail.com#ext#@devupconforg2.onmicrosoft.com::31081bbb-1497-4d37-a9da-b4255e1adea7" providerId="AD" clId="Web-{EFB81C65-8F25-4968-ABCB-C9D4FF53AECE}" dt="2020-05-16T18:52:10.452" v="27"/>
          <ac:spMkLst>
            <pc:docMk/>
            <pc:sldMk cId="109857222" sldId="256"/>
            <ac:spMk id="10" creationId="{5EB7D2A2-F448-44D4-938C-DC84CBCB3B1E}"/>
          </ac:spMkLst>
        </pc:spChg>
        <pc:spChg chg="add">
          <ac:chgData name="sacharshruti" userId="S::sacharshruti_gmail.com#ext#@devupconforg2.onmicrosoft.com::31081bbb-1497-4d37-a9da-b4255e1adea7" providerId="AD" clId="Web-{EFB81C65-8F25-4968-ABCB-C9D4FF53AECE}" dt="2020-05-16T18:52:10.452" v="27"/>
          <ac:spMkLst>
            <pc:docMk/>
            <pc:sldMk cId="109857222" sldId="256"/>
            <ac:spMk id="12" creationId="{871AEA07-1E14-44B4-8E55-64EF049CD66F}"/>
          </ac:spMkLst>
        </pc:spChg>
        <pc:cxnChg chg="add">
          <ac:chgData name="sacharshruti" userId="S::sacharshruti_gmail.com#ext#@devupconforg2.onmicrosoft.com::31081bbb-1497-4d37-a9da-b4255e1adea7" providerId="AD" clId="Web-{EFB81C65-8F25-4968-ABCB-C9D4FF53AECE}" dt="2020-05-16T18:52:10.452" v="27"/>
          <ac:cxnSpMkLst>
            <pc:docMk/>
            <pc:sldMk cId="109857222" sldId="256"/>
            <ac:cxnSpMk id="14" creationId="{F7C8EA93-3210-4C62-99E9-153C275E3A87}"/>
          </ac:cxnSpMkLst>
        </pc:cxnChg>
      </pc:sldChg>
      <pc:sldChg chg="modSp">
        <pc:chgData name="sacharshruti" userId="S::sacharshruti_gmail.com#ext#@devupconforg2.onmicrosoft.com::31081bbb-1497-4d37-a9da-b4255e1adea7" providerId="AD" clId="Web-{EFB81C65-8F25-4968-ABCB-C9D4FF53AECE}" dt="2020-05-16T18:53:26.296" v="48" actId="20577"/>
        <pc:sldMkLst>
          <pc:docMk/>
          <pc:sldMk cId="736685022" sldId="257"/>
        </pc:sldMkLst>
        <pc:spChg chg="mod">
          <ac:chgData name="sacharshruti" userId="S::sacharshruti_gmail.com#ext#@devupconforg2.onmicrosoft.com::31081bbb-1497-4d37-a9da-b4255e1adea7" providerId="AD" clId="Web-{EFB81C65-8F25-4968-ABCB-C9D4FF53AECE}" dt="2020-05-16T18:53:26.296" v="48" actId="20577"/>
          <ac:spMkLst>
            <pc:docMk/>
            <pc:sldMk cId="736685022" sldId="257"/>
            <ac:spMk id="3" creationId="{046AF4A1-59BB-4821-8192-2D35DDCF7E1E}"/>
          </ac:spMkLst>
        </pc:spChg>
      </pc:sldChg>
      <pc:sldChg chg="addSp delSp modSp del ord">
        <pc:chgData name="sacharshruti" userId="S::sacharshruti_gmail.com#ext#@devupconforg2.onmicrosoft.com::31081bbb-1497-4d37-a9da-b4255e1adea7" providerId="AD" clId="Web-{EFB81C65-8F25-4968-ABCB-C9D4FF53AECE}" dt="2020-05-16T18:54:10.031" v="78"/>
        <pc:sldMkLst>
          <pc:docMk/>
          <pc:sldMk cId="720227239" sldId="258"/>
        </pc:sldMkLst>
        <pc:picChg chg="add del mod">
          <ac:chgData name="sacharshruti" userId="S::sacharshruti_gmail.com#ext#@devupconforg2.onmicrosoft.com::31081bbb-1497-4d37-a9da-b4255e1adea7" providerId="AD" clId="Web-{EFB81C65-8F25-4968-ABCB-C9D4FF53AECE}" dt="2020-05-16T18:51:47.734" v="24"/>
          <ac:picMkLst>
            <pc:docMk/>
            <pc:sldMk cId="720227239" sldId="258"/>
            <ac:picMk id="2" creationId="{C344EF8D-187A-4C0A-BFEA-250B93376FDB}"/>
          </ac:picMkLst>
        </pc:picChg>
      </pc:sldChg>
      <pc:sldChg chg="addSp modSp new mod setBg">
        <pc:chgData name="sacharshruti" userId="S::sacharshruti_gmail.com#ext#@devupconforg2.onmicrosoft.com::31081bbb-1497-4d37-a9da-b4255e1adea7" providerId="AD" clId="Web-{EFB81C65-8F25-4968-ABCB-C9D4FF53AECE}" dt="2020-05-16T18:51:56.984" v="26"/>
        <pc:sldMkLst>
          <pc:docMk/>
          <pc:sldMk cId="3183007505" sldId="259"/>
        </pc:sldMkLst>
        <pc:spChg chg="mod ord">
          <ac:chgData name="sacharshruti" userId="S::sacharshruti_gmail.com#ext#@devupconforg2.onmicrosoft.com::31081bbb-1497-4d37-a9da-b4255e1adea7" providerId="AD" clId="Web-{EFB81C65-8F25-4968-ABCB-C9D4FF53AECE}" dt="2020-05-16T18:51:56.984" v="26"/>
          <ac:spMkLst>
            <pc:docMk/>
            <pc:sldMk cId="3183007505" sldId="259"/>
            <ac:spMk id="2" creationId="{0A63DF16-5F87-4FE5-847E-E03273B9960B}"/>
          </ac:spMkLst>
        </pc:spChg>
        <pc:spChg chg="add">
          <ac:chgData name="sacharshruti" userId="S::sacharshruti_gmail.com#ext#@devupconforg2.onmicrosoft.com::31081bbb-1497-4d37-a9da-b4255e1adea7" providerId="AD" clId="Web-{EFB81C65-8F25-4968-ABCB-C9D4FF53AECE}" dt="2020-05-16T18:51:56.984" v="26"/>
          <ac:spMkLst>
            <pc:docMk/>
            <pc:sldMk cId="3183007505" sldId="259"/>
            <ac:spMk id="8" creationId="{37C89E4B-3C9F-44B9-8B86-D9E3D112D8EC}"/>
          </ac:spMkLst>
        </pc:spChg>
        <pc:picChg chg="add mod">
          <ac:chgData name="sacharshruti" userId="S::sacharshruti_gmail.com#ext#@devupconforg2.onmicrosoft.com::31081bbb-1497-4d37-a9da-b4255e1adea7" providerId="AD" clId="Web-{EFB81C65-8F25-4968-ABCB-C9D4FF53AECE}" dt="2020-05-16T18:51:56.984" v="26"/>
          <ac:picMkLst>
            <pc:docMk/>
            <pc:sldMk cId="3183007505" sldId="259"/>
            <ac:picMk id="3" creationId="{C82BFBFC-C3E8-4D82-ADBD-83F260238B52}"/>
          </ac:picMkLst>
        </pc:picChg>
        <pc:cxnChg chg="add">
          <ac:chgData name="sacharshruti" userId="S::sacharshruti_gmail.com#ext#@devupconforg2.onmicrosoft.com::31081bbb-1497-4d37-a9da-b4255e1adea7" providerId="AD" clId="Web-{EFB81C65-8F25-4968-ABCB-C9D4FF53AECE}" dt="2020-05-16T18:51:56.984" v="26"/>
          <ac:cxnSpMkLst>
            <pc:docMk/>
            <pc:sldMk cId="3183007505" sldId="259"/>
            <ac:cxnSpMk id="10" creationId="{AA2EAA10-076F-46BD-8F0F-B9A2FB77A85C}"/>
          </ac:cxnSpMkLst>
        </pc:cxnChg>
        <pc:cxnChg chg="add">
          <ac:chgData name="sacharshruti" userId="S::sacharshruti_gmail.com#ext#@devupconforg2.onmicrosoft.com::31081bbb-1497-4d37-a9da-b4255e1adea7" providerId="AD" clId="Web-{EFB81C65-8F25-4968-ABCB-C9D4FF53AECE}" dt="2020-05-16T18:51:56.984" v="26"/>
          <ac:cxnSpMkLst>
            <pc:docMk/>
            <pc:sldMk cId="3183007505" sldId="259"/>
            <ac:cxnSpMk id="12" creationId="{D891E407-403B-4764-86C9-33A56D3BCAA3}"/>
          </ac:cxnSpMkLst>
        </pc:cxnChg>
      </pc:sldChg>
      <pc:sldChg chg="addSp modSp new mod setBg">
        <pc:chgData name="sacharshruti" userId="S::sacharshruti_gmail.com#ext#@devupconforg2.onmicrosoft.com::31081bbb-1497-4d37-a9da-b4255e1adea7" providerId="AD" clId="Web-{EFB81C65-8F25-4968-ABCB-C9D4FF53AECE}" dt="2020-05-16T18:54:20.906" v="79"/>
        <pc:sldMkLst>
          <pc:docMk/>
          <pc:sldMk cId="946433673" sldId="260"/>
        </pc:sldMkLst>
        <pc:spChg chg="mod">
          <ac:chgData name="sacharshruti" userId="S::sacharshruti_gmail.com#ext#@devupconforg2.onmicrosoft.com::31081bbb-1497-4d37-a9da-b4255e1adea7" providerId="AD" clId="Web-{EFB81C65-8F25-4968-ABCB-C9D4FF53AECE}" dt="2020-05-16T18:54:20.906" v="79"/>
          <ac:spMkLst>
            <pc:docMk/>
            <pc:sldMk cId="946433673" sldId="260"/>
            <ac:spMk id="2" creationId="{32FABE2D-F917-4EE7-875B-F2C303A0DAC6}"/>
          </ac:spMkLst>
        </pc:spChg>
        <pc:spChg chg="mod">
          <ac:chgData name="sacharshruti" userId="S::sacharshruti_gmail.com#ext#@devupconforg2.onmicrosoft.com::31081bbb-1497-4d37-a9da-b4255e1adea7" providerId="AD" clId="Web-{EFB81C65-8F25-4968-ABCB-C9D4FF53AECE}" dt="2020-05-16T18:54:20.906" v="79"/>
          <ac:spMkLst>
            <pc:docMk/>
            <pc:sldMk cId="946433673" sldId="260"/>
            <ac:spMk id="3" creationId="{F1D1E75F-194F-4095-8F0C-63A6AB2BBD3C}"/>
          </ac:spMkLst>
        </pc:spChg>
        <pc:spChg chg="add">
          <ac:chgData name="sacharshruti" userId="S::sacharshruti_gmail.com#ext#@devupconforg2.onmicrosoft.com::31081bbb-1497-4d37-a9da-b4255e1adea7" providerId="AD" clId="Web-{EFB81C65-8F25-4968-ABCB-C9D4FF53AECE}" dt="2020-05-16T18:54:20.906" v="79"/>
          <ac:spMkLst>
            <pc:docMk/>
            <pc:sldMk cId="946433673" sldId="260"/>
            <ac:spMk id="8" creationId="{8B9AA7C6-5E5A-498E-A6DF-A943376E09BC}"/>
          </ac:spMkLst>
        </pc:spChg>
        <pc:spChg chg="add">
          <ac:chgData name="sacharshruti" userId="S::sacharshruti_gmail.com#ext#@devupconforg2.onmicrosoft.com::31081bbb-1497-4d37-a9da-b4255e1adea7" providerId="AD" clId="Web-{EFB81C65-8F25-4968-ABCB-C9D4FF53AECE}" dt="2020-05-16T18:54:20.906" v="79"/>
          <ac:spMkLst>
            <pc:docMk/>
            <pc:sldMk cId="946433673" sldId="260"/>
            <ac:spMk id="14" creationId="{81E140AE-0ABF-47C8-BF32-7D2F0CF2BA44}"/>
          </ac:spMkLst>
        </pc:spChg>
        <pc:spChg chg="add">
          <ac:chgData name="sacharshruti" userId="S::sacharshruti_gmail.com#ext#@devupconforg2.onmicrosoft.com::31081bbb-1497-4d37-a9da-b4255e1adea7" providerId="AD" clId="Web-{EFB81C65-8F25-4968-ABCB-C9D4FF53AECE}" dt="2020-05-16T18:54:20.906" v="79"/>
          <ac:spMkLst>
            <pc:docMk/>
            <pc:sldMk cId="946433673" sldId="260"/>
            <ac:spMk id="16" creationId="{CBC4F608-B4B8-48C3-9572-C0F061B1CD99}"/>
          </ac:spMkLst>
        </pc:spChg>
        <pc:grpChg chg="add">
          <ac:chgData name="sacharshruti" userId="S::sacharshruti_gmail.com#ext#@devupconforg2.onmicrosoft.com::31081bbb-1497-4d37-a9da-b4255e1adea7" providerId="AD" clId="Web-{EFB81C65-8F25-4968-ABCB-C9D4FF53AECE}" dt="2020-05-16T18:54:20.906" v="79"/>
          <ac:grpSpMkLst>
            <pc:docMk/>
            <pc:sldMk cId="946433673" sldId="260"/>
            <ac:grpSpMk id="10" creationId="{83EAB11A-76F7-48F4-9B4F-5BFDF4BF9670}"/>
          </ac:grpSpMkLst>
        </pc:grpChg>
      </pc:sldChg>
      <pc:sldChg chg="addSp delSp modSp new mod setBg">
        <pc:chgData name="sacharshruti" userId="S::sacharshruti_gmail.com#ext#@devupconforg2.onmicrosoft.com::31081bbb-1497-4d37-a9da-b4255e1adea7" providerId="AD" clId="Web-{EFB81C65-8F25-4968-ABCB-C9D4FF53AECE}" dt="2020-05-16T18:54:26.656" v="80"/>
        <pc:sldMkLst>
          <pc:docMk/>
          <pc:sldMk cId="4124511528" sldId="261"/>
        </pc:sldMkLst>
        <pc:spChg chg="mod">
          <ac:chgData name="sacharshruti" userId="S::sacharshruti_gmail.com#ext#@devupconforg2.onmicrosoft.com::31081bbb-1497-4d37-a9da-b4255e1adea7" providerId="AD" clId="Web-{EFB81C65-8F25-4968-ABCB-C9D4FF53AECE}" dt="2020-05-16T18:54:26.656" v="80"/>
          <ac:spMkLst>
            <pc:docMk/>
            <pc:sldMk cId="4124511528" sldId="261"/>
            <ac:spMk id="2" creationId="{5317D805-946D-4043-8704-0452E946B978}"/>
          </ac:spMkLst>
        </pc:spChg>
        <pc:spChg chg="mod">
          <ac:chgData name="sacharshruti" userId="S::sacharshruti_gmail.com#ext#@devupconforg2.onmicrosoft.com::31081bbb-1497-4d37-a9da-b4255e1adea7" providerId="AD" clId="Web-{EFB81C65-8F25-4968-ABCB-C9D4FF53AECE}" dt="2020-05-16T18:54:26.656" v="80"/>
          <ac:spMkLst>
            <pc:docMk/>
            <pc:sldMk cId="4124511528" sldId="261"/>
            <ac:spMk id="3" creationId="{7006842D-6247-41EF-9154-9EC53BDAB43D}"/>
          </ac:spMkLst>
        </pc:spChg>
        <pc:spChg chg="add del">
          <ac:chgData name="sacharshruti" userId="S::sacharshruti_gmail.com#ext#@devupconforg2.onmicrosoft.com::31081bbb-1497-4d37-a9da-b4255e1adea7" providerId="AD" clId="Web-{EFB81C65-8F25-4968-ABCB-C9D4FF53AECE}" dt="2020-05-16T18:54:26.656" v="80"/>
          <ac:spMkLst>
            <pc:docMk/>
            <pc:sldMk cId="4124511528" sldId="261"/>
            <ac:spMk id="8" creationId="{1C799903-48D5-4A31-A1A2-541072D9771E}"/>
          </ac:spMkLst>
        </pc:spChg>
        <pc:spChg chg="add del">
          <ac:chgData name="sacharshruti" userId="S::sacharshruti_gmail.com#ext#@devupconforg2.onmicrosoft.com::31081bbb-1497-4d37-a9da-b4255e1adea7" providerId="AD" clId="Web-{EFB81C65-8F25-4968-ABCB-C9D4FF53AECE}" dt="2020-05-16T18:54:26.656" v="80"/>
          <ac:spMkLst>
            <pc:docMk/>
            <pc:sldMk cId="4124511528" sldId="261"/>
            <ac:spMk id="10" creationId="{8EFFF109-FC58-4FD3-BE05-9775A1310F55}"/>
          </ac:spMkLst>
        </pc:spChg>
        <pc:spChg chg="add del">
          <ac:chgData name="sacharshruti" userId="S::sacharshruti_gmail.com#ext#@devupconforg2.onmicrosoft.com::31081bbb-1497-4d37-a9da-b4255e1adea7" providerId="AD" clId="Web-{EFB81C65-8F25-4968-ABCB-C9D4FF53AECE}" dt="2020-05-16T18:54:26.656" v="80"/>
          <ac:spMkLst>
            <pc:docMk/>
            <pc:sldMk cId="4124511528" sldId="261"/>
            <ac:spMk id="12" creationId="{E1B96AD6-92A9-4273-A62B-96A1C3E0BA95}"/>
          </ac:spMkLst>
        </pc:spChg>
        <pc:spChg chg="add del">
          <ac:chgData name="sacharshruti" userId="S::sacharshruti_gmail.com#ext#@devupconforg2.onmicrosoft.com::31081bbb-1497-4d37-a9da-b4255e1adea7" providerId="AD" clId="Web-{EFB81C65-8F25-4968-ABCB-C9D4FF53AECE}" dt="2020-05-16T18:54:26.656" v="80"/>
          <ac:spMkLst>
            <pc:docMk/>
            <pc:sldMk cId="4124511528" sldId="261"/>
            <ac:spMk id="14" creationId="{463EEC44-1BA3-44ED-81FC-A644B04B2A44}"/>
          </ac:spMkLst>
        </pc:spChg>
        <pc:spChg chg="add">
          <ac:chgData name="sacharshruti" userId="S::sacharshruti_gmail.com#ext#@devupconforg2.onmicrosoft.com::31081bbb-1497-4d37-a9da-b4255e1adea7" providerId="AD" clId="Web-{EFB81C65-8F25-4968-ABCB-C9D4FF53AECE}" dt="2020-05-16T18:54:26.656" v="80"/>
          <ac:spMkLst>
            <pc:docMk/>
            <pc:sldMk cId="4124511528" sldId="261"/>
            <ac:spMk id="19" creationId="{8B9AA7C6-5E5A-498E-A6DF-A943376E09BC}"/>
          </ac:spMkLst>
        </pc:spChg>
        <pc:spChg chg="add">
          <ac:chgData name="sacharshruti" userId="S::sacharshruti_gmail.com#ext#@devupconforg2.onmicrosoft.com::31081bbb-1497-4d37-a9da-b4255e1adea7" providerId="AD" clId="Web-{EFB81C65-8F25-4968-ABCB-C9D4FF53AECE}" dt="2020-05-16T18:54:26.656" v="80"/>
          <ac:spMkLst>
            <pc:docMk/>
            <pc:sldMk cId="4124511528" sldId="261"/>
            <ac:spMk id="25" creationId="{81E140AE-0ABF-47C8-BF32-7D2F0CF2BA44}"/>
          </ac:spMkLst>
        </pc:spChg>
        <pc:spChg chg="add">
          <ac:chgData name="sacharshruti" userId="S::sacharshruti_gmail.com#ext#@devupconforg2.onmicrosoft.com::31081bbb-1497-4d37-a9da-b4255e1adea7" providerId="AD" clId="Web-{EFB81C65-8F25-4968-ABCB-C9D4FF53AECE}" dt="2020-05-16T18:54:26.656" v="80"/>
          <ac:spMkLst>
            <pc:docMk/>
            <pc:sldMk cId="4124511528" sldId="261"/>
            <ac:spMk id="27" creationId="{CBC4F608-B4B8-48C3-9572-C0F061B1CD99}"/>
          </ac:spMkLst>
        </pc:spChg>
        <pc:grpChg chg="add">
          <ac:chgData name="sacharshruti" userId="S::sacharshruti_gmail.com#ext#@devupconforg2.onmicrosoft.com::31081bbb-1497-4d37-a9da-b4255e1adea7" providerId="AD" clId="Web-{EFB81C65-8F25-4968-ABCB-C9D4FF53AECE}" dt="2020-05-16T18:54:26.656" v="80"/>
          <ac:grpSpMkLst>
            <pc:docMk/>
            <pc:sldMk cId="4124511528" sldId="261"/>
            <ac:grpSpMk id="21" creationId="{83EAB11A-76F7-48F4-9B4F-5BFDF4BF9670}"/>
          </ac:grpSpMkLst>
        </pc:grpChg>
      </pc:sldChg>
      <pc:sldChg chg="new">
        <pc:chgData name="sacharshruti" userId="S::sacharshruti_gmail.com#ext#@devupconforg2.onmicrosoft.com::31081bbb-1497-4d37-a9da-b4255e1adea7" providerId="AD" clId="Web-{EFB81C65-8F25-4968-ABCB-C9D4FF53AECE}" dt="2020-05-16T18:54:42.937" v="81"/>
        <pc:sldMkLst>
          <pc:docMk/>
          <pc:sldMk cId="4181157139" sldId="262"/>
        </pc:sldMkLst>
      </pc:sldChg>
    </pc:docChg>
  </pc:docChgLst>
  <pc:docChgLst>
    <pc:chgData name="sacharshruti" userId="S::sacharshruti_gmail.com#ext#@devupconforg2.onmicrosoft.com::31081bbb-1497-4d37-a9da-b4255e1adea7" providerId="AD" clId="Web-{A7F6D0B7-30D9-43EE-B78B-03CA983AE64D}"/>
    <pc:docChg chg="modSld">
      <pc:chgData name="sacharshruti" userId="S::sacharshruti_gmail.com#ext#@devupconforg2.onmicrosoft.com::31081bbb-1497-4d37-a9da-b4255e1adea7" providerId="AD" clId="Web-{A7F6D0B7-30D9-43EE-B78B-03CA983AE64D}" dt="2020-05-16T20:16:28.879" v="62" actId="20577"/>
      <pc:docMkLst>
        <pc:docMk/>
      </pc:docMkLst>
      <pc:sldChg chg="modSp">
        <pc:chgData name="sacharshruti" userId="S::sacharshruti_gmail.com#ext#@devupconforg2.onmicrosoft.com::31081bbb-1497-4d37-a9da-b4255e1adea7" providerId="AD" clId="Web-{A7F6D0B7-30D9-43EE-B78B-03CA983AE64D}" dt="2020-05-16T20:16:28.863" v="61" actId="20577"/>
        <pc:sldMkLst>
          <pc:docMk/>
          <pc:sldMk cId="11436417" sldId="273"/>
        </pc:sldMkLst>
        <pc:spChg chg="mod">
          <ac:chgData name="sacharshruti" userId="S::sacharshruti_gmail.com#ext#@devupconforg2.onmicrosoft.com::31081bbb-1497-4d37-a9da-b4255e1adea7" providerId="AD" clId="Web-{A7F6D0B7-30D9-43EE-B78B-03CA983AE64D}" dt="2020-05-16T20:16:28.863" v="61" actId="20577"/>
          <ac:spMkLst>
            <pc:docMk/>
            <pc:sldMk cId="11436417" sldId="273"/>
            <ac:spMk id="3" creationId="{1BE8E3BC-E828-4CCD-8A59-53E6C76575C2}"/>
          </ac:spMkLst>
        </pc:spChg>
      </pc:sldChg>
    </pc:docChg>
  </pc:docChgLst>
  <pc:docChgLst>
    <pc:chgData name="sacharshruti" userId="S::sacharshruti_gmail.com#ext#@devupconforg2.onmicrosoft.com::31081bbb-1497-4d37-a9da-b4255e1adea7" providerId="AD" clId="Web-{9B1E0BEF-A707-4E56-9698-C335B81F06B7}"/>
    <pc:docChg chg="modSld">
      <pc:chgData name="sacharshruti" userId="S::sacharshruti_gmail.com#ext#@devupconforg2.onmicrosoft.com::31081bbb-1497-4d37-a9da-b4255e1adea7" providerId="AD" clId="Web-{9B1E0BEF-A707-4E56-9698-C335B81F06B7}" dt="2020-05-17T13:53:20.181" v="36" actId="14100"/>
      <pc:docMkLst>
        <pc:docMk/>
      </pc:docMkLst>
      <pc:sldChg chg="modNotes">
        <pc:chgData name="sacharshruti" userId="S::sacharshruti_gmail.com#ext#@devupconforg2.onmicrosoft.com::31081bbb-1497-4d37-a9da-b4255e1adea7" providerId="AD" clId="Web-{9B1E0BEF-A707-4E56-9698-C335B81F06B7}" dt="2020-05-17T13:52:37.414" v="11"/>
        <pc:sldMkLst>
          <pc:docMk/>
          <pc:sldMk cId="1385229364" sldId="267"/>
        </pc:sldMkLst>
      </pc:sldChg>
      <pc:sldChg chg="modSp">
        <pc:chgData name="sacharshruti" userId="S::sacharshruti_gmail.com#ext#@devupconforg2.onmicrosoft.com::31081bbb-1497-4d37-a9da-b4255e1adea7" providerId="AD" clId="Web-{9B1E0BEF-A707-4E56-9698-C335B81F06B7}" dt="2020-05-17T13:53:20.181" v="36" actId="14100"/>
        <pc:sldMkLst>
          <pc:docMk/>
          <pc:sldMk cId="909674023" sldId="274"/>
        </pc:sldMkLst>
        <pc:spChg chg="mod">
          <ac:chgData name="sacharshruti" userId="S::sacharshruti_gmail.com#ext#@devupconforg2.onmicrosoft.com::31081bbb-1497-4d37-a9da-b4255e1adea7" providerId="AD" clId="Web-{9B1E0BEF-A707-4E56-9698-C335B81F06B7}" dt="2020-05-17T13:53:20.181" v="36" actId="14100"/>
          <ac:spMkLst>
            <pc:docMk/>
            <pc:sldMk cId="909674023" sldId="274"/>
            <ac:spMk id="3" creationId="{1BE8E3BC-E828-4CCD-8A59-53E6C76575C2}"/>
          </ac:spMkLst>
        </pc:spChg>
      </pc:sldChg>
      <pc:sldChg chg="modNotes">
        <pc:chgData name="sacharshruti" userId="S::sacharshruti_gmail.com#ext#@devupconforg2.onmicrosoft.com::31081bbb-1497-4d37-a9da-b4255e1adea7" providerId="AD" clId="Web-{9B1E0BEF-A707-4E56-9698-C335B81F06B7}" dt="2020-05-17T13:52:17.070" v="5"/>
        <pc:sldMkLst>
          <pc:docMk/>
          <pc:sldMk cId="55377664" sldId="279"/>
        </pc:sldMkLst>
      </pc:sldChg>
    </pc:docChg>
  </pc:docChgLst>
  <pc:docChgLst>
    <pc:chgData name="sacharshruti" userId="S::sacharshruti_gmail.com#ext#@devupconforg2.onmicrosoft.com::31081bbb-1497-4d37-a9da-b4255e1adea7" providerId="AD" clId="Web-{BD0354BB-E9D0-4940-A5F7-4C56F2B2E053}"/>
    <pc:docChg chg="addSld modSld">
      <pc:chgData name="sacharshruti" userId="S::sacharshruti_gmail.com#ext#@devupconforg2.onmicrosoft.com::31081bbb-1497-4d37-a9da-b4255e1adea7" providerId="AD" clId="Web-{BD0354BB-E9D0-4940-A5F7-4C56F2B2E053}" dt="2020-05-17T11:01:09.954" v="5"/>
      <pc:docMkLst>
        <pc:docMk/>
      </pc:docMkLst>
      <pc:sldChg chg="addSp delSp modSp mod setBg">
        <pc:chgData name="sacharshruti" userId="S::sacharshruti_gmail.com#ext#@devupconforg2.onmicrosoft.com::31081bbb-1497-4d37-a9da-b4255e1adea7" providerId="AD" clId="Web-{BD0354BB-E9D0-4940-A5F7-4C56F2B2E053}" dt="2020-05-17T11:00:46.579" v="4" actId="14100"/>
        <pc:sldMkLst>
          <pc:docMk/>
          <pc:sldMk cId="4007888266" sldId="277"/>
        </pc:sldMkLst>
        <pc:spChg chg="mod">
          <ac:chgData name="sacharshruti" userId="S::sacharshruti_gmail.com#ext#@devupconforg2.onmicrosoft.com::31081bbb-1497-4d37-a9da-b4255e1adea7" providerId="AD" clId="Web-{BD0354BB-E9D0-4940-A5F7-4C56F2B2E053}" dt="2020-05-17T11:00:29.328" v="2"/>
          <ac:spMkLst>
            <pc:docMk/>
            <pc:sldMk cId="4007888266" sldId="277"/>
            <ac:spMk id="2" creationId="{356B61FB-D093-4102-A144-09C201489746}"/>
          </ac:spMkLst>
        </pc:spChg>
        <pc:spChg chg="mod">
          <ac:chgData name="sacharshruti" userId="S::sacharshruti_gmail.com#ext#@devupconforg2.onmicrosoft.com::31081bbb-1497-4d37-a9da-b4255e1adea7" providerId="AD" clId="Web-{BD0354BB-E9D0-4940-A5F7-4C56F2B2E053}" dt="2020-05-17T11:00:46.579" v="4" actId="14100"/>
          <ac:spMkLst>
            <pc:docMk/>
            <pc:sldMk cId="4007888266" sldId="277"/>
            <ac:spMk id="3" creationId="{839F95E1-797A-4CF1-99E4-937F016A5889}"/>
          </ac:spMkLst>
        </pc:spChg>
        <pc:spChg chg="del">
          <ac:chgData name="sacharshruti" userId="S::sacharshruti_gmail.com#ext#@devupconforg2.onmicrosoft.com::31081bbb-1497-4d37-a9da-b4255e1adea7" providerId="AD" clId="Web-{BD0354BB-E9D0-4940-A5F7-4C56F2B2E053}" dt="2020-05-17T11:00:12.312" v="0"/>
          <ac:spMkLst>
            <pc:docMk/>
            <pc:sldMk cId="4007888266" sldId="277"/>
            <ac:spMk id="27" creationId="{2A8AA5BC-4F7A-4226-8F99-6D824B226A97}"/>
          </ac:spMkLst>
        </pc:spChg>
        <pc:spChg chg="del">
          <ac:chgData name="sacharshruti" userId="S::sacharshruti_gmail.com#ext#@devupconforg2.onmicrosoft.com::31081bbb-1497-4d37-a9da-b4255e1adea7" providerId="AD" clId="Web-{BD0354BB-E9D0-4940-A5F7-4C56F2B2E053}" dt="2020-05-17T11:00:12.312" v="0"/>
          <ac:spMkLst>
            <pc:docMk/>
            <pc:sldMk cId="4007888266" sldId="277"/>
            <ac:spMk id="29" creationId="{3E5445C6-DD42-4979-86FF-03730E8C6DB0}"/>
          </ac:spMkLst>
        </pc:spChg>
        <pc:spChg chg="add del">
          <ac:chgData name="sacharshruti" userId="S::sacharshruti_gmail.com#ext#@devupconforg2.onmicrosoft.com::31081bbb-1497-4d37-a9da-b4255e1adea7" providerId="AD" clId="Web-{BD0354BB-E9D0-4940-A5F7-4C56F2B2E053}" dt="2020-05-17T11:00:29.328" v="2"/>
          <ac:spMkLst>
            <pc:docMk/>
            <pc:sldMk cId="4007888266" sldId="277"/>
            <ac:spMk id="37" creationId="{0671A8AE-40A1-4631-A6B8-581AFF065482}"/>
          </ac:spMkLst>
        </pc:spChg>
        <pc:spChg chg="add del">
          <ac:chgData name="sacharshruti" userId="S::sacharshruti_gmail.com#ext#@devupconforg2.onmicrosoft.com::31081bbb-1497-4d37-a9da-b4255e1adea7" providerId="AD" clId="Web-{BD0354BB-E9D0-4940-A5F7-4C56F2B2E053}" dt="2020-05-17T11:00:29.328" v="2"/>
          <ac:spMkLst>
            <pc:docMk/>
            <pc:sldMk cId="4007888266" sldId="277"/>
            <ac:spMk id="39" creationId="{AB58EF07-17C2-48CF-ABB0-EEF1F17CB8F0}"/>
          </ac:spMkLst>
        </pc:spChg>
        <pc:spChg chg="add del">
          <ac:chgData name="sacharshruti" userId="S::sacharshruti_gmail.com#ext#@devupconforg2.onmicrosoft.com::31081bbb-1497-4d37-a9da-b4255e1adea7" providerId="AD" clId="Web-{BD0354BB-E9D0-4940-A5F7-4C56F2B2E053}" dt="2020-05-17T11:00:29.328" v="2"/>
          <ac:spMkLst>
            <pc:docMk/>
            <pc:sldMk cId="4007888266" sldId="277"/>
            <ac:spMk id="41" creationId="{AF2F604E-43BE-4DC3-B983-E071523364F8}"/>
          </ac:spMkLst>
        </pc:spChg>
        <pc:spChg chg="add del">
          <ac:chgData name="sacharshruti" userId="S::sacharshruti_gmail.com#ext#@devupconforg2.onmicrosoft.com::31081bbb-1497-4d37-a9da-b4255e1adea7" providerId="AD" clId="Web-{BD0354BB-E9D0-4940-A5F7-4C56F2B2E053}" dt="2020-05-17T11:00:29.328" v="2"/>
          <ac:spMkLst>
            <pc:docMk/>
            <pc:sldMk cId="4007888266" sldId="277"/>
            <ac:spMk id="43" creationId="{08C9B587-E65E-4B52-B37C-ABEBB6E87928}"/>
          </ac:spMkLst>
        </pc:spChg>
        <pc:spChg chg="add">
          <ac:chgData name="sacharshruti" userId="S::sacharshruti_gmail.com#ext#@devupconforg2.onmicrosoft.com::31081bbb-1497-4d37-a9da-b4255e1adea7" providerId="AD" clId="Web-{BD0354BB-E9D0-4940-A5F7-4C56F2B2E053}" dt="2020-05-17T11:00:29.328" v="2"/>
          <ac:spMkLst>
            <pc:docMk/>
            <pc:sldMk cId="4007888266" sldId="277"/>
            <ac:spMk id="48" creationId="{526E0BFB-CDF1-4990-8C11-AC849311E0A8}"/>
          </ac:spMkLst>
        </pc:spChg>
        <pc:spChg chg="add">
          <ac:chgData name="sacharshruti" userId="S::sacharshruti_gmail.com#ext#@devupconforg2.onmicrosoft.com::31081bbb-1497-4d37-a9da-b4255e1adea7" providerId="AD" clId="Web-{BD0354BB-E9D0-4940-A5F7-4C56F2B2E053}" dt="2020-05-17T11:00:29.328" v="2"/>
          <ac:spMkLst>
            <pc:docMk/>
            <pc:sldMk cId="4007888266" sldId="277"/>
            <ac:spMk id="50" creationId="{6069A1F8-9BEB-4786-9694-FC48B2D75D21}"/>
          </ac:spMkLst>
        </pc:spChg>
        <pc:spChg chg="add">
          <ac:chgData name="sacharshruti" userId="S::sacharshruti_gmail.com#ext#@devupconforg2.onmicrosoft.com::31081bbb-1497-4d37-a9da-b4255e1adea7" providerId="AD" clId="Web-{BD0354BB-E9D0-4940-A5F7-4C56F2B2E053}" dt="2020-05-17T11:00:29.328" v="2"/>
          <ac:spMkLst>
            <pc:docMk/>
            <pc:sldMk cId="4007888266" sldId="277"/>
            <ac:spMk id="52" creationId="{AF2F604E-43BE-4DC3-B983-E071523364F8}"/>
          </ac:spMkLst>
        </pc:spChg>
        <pc:spChg chg="add">
          <ac:chgData name="sacharshruti" userId="S::sacharshruti_gmail.com#ext#@devupconforg2.onmicrosoft.com::31081bbb-1497-4d37-a9da-b4255e1adea7" providerId="AD" clId="Web-{BD0354BB-E9D0-4940-A5F7-4C56F2B2E053}" dt="2020-05-17T11:00:29.328" v="2"/>
          <ac:spMkLst>
            <pc:docMk/>
            <pc:sldMk cId="4007888266" sldId="277"/>
            <ac:spMk id="54" creationId="{08C9B587-E65E-4B52-B37C-ABEBB6E87928}"/>
          </ac:spMkLst>
        </pc:spChg>
        <pc:picChg chg="add mod">
          <ac:chgData name="sacharshruti" userId="S::sacharshruti_gmail.com#ext#@devupconforg2.onmicrosoft.com::31081bbb-1497-4d37-a9da-b4255e1adea7" providerId="AD" clId="Web-{BD0354BB-E9D0-4940-A5F7-4C56F2B2E053}" dt="2020-05-17T11:00:29.328" v="2"/>
          <ac:picMkLst>
            <pc:docMk/>
            <pc:sldMk cId="4007888266" sldId="277"/>
            <ac:picMk id="33" creationId="{2EE5F509-83B3-40F7-ADEC-792A20FF1FFD}"/>
          </ac:picMkLst>
        </pc:picChg>
        <pc:cxnChg chg="del">
          <ac:chgData name="sacharshruti" userId="S::sacharshruti_gmail.com#ext#@devupconforg2.onmicrosoft.com::31081bbb-1497-4d37-a9da-b4255e1adea7" providerId="AD" clId="Web-{BD0354BB-E9D0-4940-A5F7-4C56F2B2E053}" dt="2020-05-17T11:00:12.312" v="0"/>
          <ac:cxnSpMkLst>
            <pc:docMk/>
            <pc:sldMk cId="4007888266" sldId="277"/>
            <ac:cxnSpMk id="31" creationId="{45000665-DFC7-417E-8FD7-516A0F15C975}"/>
          </ac:cxnSpMkLst>
        </pc:cxnChg>
      </pc:sldChg>
      <pc:sldChg chg="add replId">
        <pc:chgData name="sacharshruti" userId="S::sacharshruti_gmail.com#ext#@devupconforg2.onmicrosoft.com::31081bbb-1497-4d37-a9da-b4255e1adea7" providerId="AD" clId="Web-{BD0354BB-E9D0-4940-A5F7-4C56F2B2E053}" dt="2020-05-17T11:01:09.954" v="5"/>
        <pc:sldMkLst>
          <pc:docMk/>
          <pc:sldMk cId="920392956" sldId="278"/>
        </pc:sldMkLst>
      </pc:sldChg>
    </pc:docChg>
  </pc:docChgLst>
  <pc:docChgLst>
    <pc:chgData name="sacharshruti" userId="S::sacharshruti_gmail.com#ext#@devupconforg2.onmicrosoft.com::31081bbb-1497-4d37-a9da-b4255e1adea7" providerId="AD" clId="Web-{35748834-084F-473D-AE31-1DC10F002BC9}"/>
    <pc:docChg chg="addSld modSld">
      <pc:chgData name="sacharshruti" userId="S::sacharshruti_gmail.com#ext#@devupconforg2.onmicrosoft.com::31081bbb-1497-4d37-a9da-b4255e1adea7" providerId="AD" clId="Web-{35748834-084F-473D-AE31-1DC10F002BC9}" dt="2020-05-16T18:40:45.568" v="2" actId="20577"/>
      <pc:docMkLst>
        <pc:docMk/>
      </pc:docMkLst>
      <pc:sldChg chg="modSp new">
        <pc:chgData name="sacharshruti" userId="S::sacharshruti_gmail.com#ext#@devupconforg2.onmicrosoft.com::31081bbb-1497-4d37-a9da-b4255e1adea7" providerId="AD" clId="Web-{35748834-084F-473D-AE31-1DC10F002BC9}" dt="2020-05-16T18:40:45.568" v="2" actId="20577"/>
        <pc:sldMkLst>
          <pc:docMk/>
          <pc:sldMk cId="736685022" sldId="257"/>
        </pc:sldMkLst>
        <pc:spChg chg="mod">
          <ac:chgData name="sacharshruti" userId="S::sacharshruti_gmail.com#ext#@devupconforg2.onmicrosoft.com::31081bbb-1497-4d37-a9da-b4255e1adea7" providerId="AD" clId="Web-{35748834-084F-473D-AE31-1DC10F002BC9}" dt="2020-05-16T18:40:45.568" v="2" actId="20577"/>
          <ac:spMkLst>
            <pc:docMk/>
            <pc:sldMk cId="736685022" sldId="257"/>
            <ac:spMk id="3" creationId="{046AF4A1-59BB-4821-8192-2D35DDCF7E1E}"/>
          </ac:spMkLst>
        </pc:spChg>
      </pc:sldChg>
    </pc:docChg>
  </pc:docChgLst>
  <pc:docChgLst>
    <pc:chgData name="Sean Scott" userId="01c3525085c9cdec" providerId="LiveId" clId="{C836EBAF-655A-4BB2-878B-DF60F5CED05A}"/>
    <pc:docChg chg="undo custSel modSld">
      <pc:chgData name="Sean Scott" userId="01c3525085c9cdec" providerId="LiveId" clId="{C836EBAF-655A-4BB2-878B-DF60F5CED05A}" dt="2020-05-17T15:03:36.563" v="70" actId="729"/>
      <pc:docMkLst>
        <pc:docMk/>
      </pc:docMkLst>
      <pc:sldChg chg="modSp mod">
        <pc:chgData name="Sean Scott" userId="01c3525085c9cdec" providerId="LiveId" clId="{C836EBAF-655A-4BB2-878B-DF60F5CED05A}" dt="2020-05-17T15:02:47.681" v="69" actId="1076"/>
        <pc:sldMkLst>
          <pc:docMk/>
          <pc:sldMk cId="1072064778" sldId="284"/>
        </pc:sldMkLst>
        <pc:spChg chg="mod">
          <ac:chgData name="Sean Scott" userId="01c3525085c9cdec" providerId="LiveId" clId="{C836EBAF-655A-4BB2-878B-DF60F5CED05A}" dt="2020-05-17T15:02:47.681" v="69" actId="1076"/>
          <ac:spMkLst>
            <pc:docMk/>
            <pc:sldMk cId="1072064778" sldId="284"/>
            <ac:spMk id="120" creationId="{1BD7BA8C-0BE9-438E-9510-298135A4BECA}"/>
          </ac:spMkLst>
        </pc:spChg>
      </pc:sldChg>
      <pc:sldChg chg="modSp mod">
        <pc:chgData name="Sean Scott" userId="01c3525085c9cdec" providerId="LiveId" clId="{C836EBAF-655A-4BB2-878B-DF60F5CED05A}" dt="2020-05-17T15:01:32.693" v="0"/>
        <pc:sldMkLst>
          <pc:docMk/>
          <pc:sldMk cId="1086071690" sldId="285"/>
        </pc:sldMkLst>
        <pc:spChg chg="mod">
          <ac:chgData name="Sean Scott" userId="01c3525085c9cdec" providerId="LiveId" clId="{C836EBAF-655A-4BB2-878B-DF60F5CED05A}" dt="2020-05-17T15:01:32.693" v="0"/>
          <ac:spMkLst>
            <pc:docMk/>
            <pc:sldMk cId="1086071690" sldId="285"/>
            <ac:spMk id="123" creationId="{6B7394AE-65C9-413B-BCB6-596A7ADB08B9}"/>
          </ac:spMkLst>
        </pc:spChg>
      </pc:sldChg>
      <pc:sldChg chg="modSp mod">
        <pc:chgData name="Sean Scott" userId="01c3525085c9cdec" providerId="LiveId" clId="{C836EBAF-655A-4BB2-878B-DF60F5CED05A}" dt="2020-05-17T15:01:51.991" v="10" actId="20577"/>
        <pc:sldMkLst>
          <pc:docMk/>
          <pc:sldMk cId="2229867183" sldId="286"/>
        </pc:sldMkLst>
        <pc:spChg chg="mod">
          <ac:chgData name="Sean Scott" userId="01c3525085c9cdec" providerId="LiveId" clId="{C836EBAF-655A-4BB2-878B-DF60F5CED05A}" dt="2020-05-17T15:01:51.991" v="10" actId="20577"/>
          <ac:spMkLst>
            <pc:docMk/>
            <pc:sldMk cId="2229867183" sldId="286"/>
            <ac:spMk id="23" creationId="{56566773-6314-447B-A20D-9B225FFDC024}"/>
          </ac:spMkLst>
        </pc:spChg>
      </pc:sldChg>
      <pc:sldChg chg="addSp delSp modSp mod">
        <pc:chgData name="Sean Scott" userId="01c3525085c9cdec" providerId="LiveId" clId="{C836EBAF-655A-4BB2-878B-DF60F5CED05A}" dt="2020-05-17T15:02:10.148" v="22" actId="20577"/>
        <pc:sldMkLst>
          <pc:docMk/>
          <pc:sldMk cId="4044699948" sldId="287"/>
        </pc:sldMkLst>
        <pc:spChg chg="add del">
          <ac:chgData name="Sean Scott" userId="01c3525085c9cdec" providerId="LiveId" clId="{C836EBAF-655A-4BB2-878B-DF60F5CED05A}" dt="2020-05-17T15:01:58.970" v="12" actId="22"/>
          <ac:spMkLst>
            <pc:docMk/>
            <pc:sldMk cId="4044699948" sldId="287"/>
            <ac:spMk id="24" creationId="{31CF4E16-609E-4DE9-A17F-51C1738845B3}"/>
          </ac:spMkLst>
        </pc:spChg>
        <pc:spChg chg="add mod">
          <ac:chgData name="Sean Scott" userId="01c3525085c9cdec" providerId="LiveId" clId="{C836EBAF-655A-4BB2-878B-DF60F5CED05A}" dt="2020-05-17T15:02:10.148" v="22" actId="20577"/>
          <ac:spMkLst>
            <pc:docMk/>
            <pc:sldMk cId="4044699948" sldId="287"/>
            <ac:spMk id="25" creationId="{E9A7CE1F-986D-49D5-9FE2-93C88D01906A}"/>
          </ac:spMkLst>
        </pc:spChg>
      </pc:sldChg>
      <pc:sldChg chg="mod modShow">
        <pc:chgData name="Sean Scott" userId="01c3525085c9cdec" providerId="LiveId" clId="{C836EBAF-655A-4BB2-878B-DF60F5CED05A}" dt="2020-05-17T15:03:36.563" v="70" actId="729"/>
        <pc:sldMkLst>
          <pc:docMk/>
          <pc:sldMk cId="2476339529" sldId="288"/>
        </pc:sldMkLst>
      </pc:sldChg>
      <pc:sldChg chg="mod modShow">
        <pc:chgData name="Sean Scott" userId="01c3525085c9cdec" providerId="LiveId" clId="{C836EBAF-655A-4BB2-878B-DF60F5CED05A}" dt="2020-05-17T15:03:36.563" v="70" actId="729"/>
        <pc:sldMkLst>
          <pc:docMk/>
          <pc:sldMk cId="3944962259" sldId="289"/>
        </pc:sldMkLst>
      </pc:sldChg>
    </pc:docChg>
  </pc:docChgLst>
  <pc:docChgLst>
    <pc:chgData name="sacharshruti" userId="S::sacharshruti_gmail.com#ext#@devupconforg2.onmicrosoft.com::31081bbb-1497-4d37-a9da-b4255e1adea7" providerId="AD" clId="Web-{52D2B4C8-D798-4D65-8038-57872DB1C804}"/>
    <pc:docChg chg="modSld sldOrd">
      <pc:chgData name="sacharshruti" userId="S::sacharshruti_gmail.com#ext#@devupconforg2.onmicrosoft.com::31081bbb-1497-4d37-a9da-b4255e1adea7" providerId="AD" clId="Web-{52D2B4C8-D798-4D65-8038-57872DB1C804}" dt="2020-05-17T00:02:56.221" v="173" actId="20577"/>
      <pc:docMkLst>
        <pc:docMk/>
      </pc:docMkLst>
      <pc:sldChg chg="modSp">
        <pc:chgData name="sacharshruti" userId="S::sacharshruti_gmail.com#ext#@devupconforg2.onmicrosoft.com::31081bbb-1497-4d37-a9da-b4255e1adea7" providerId="AD" clId="Web-{52D2B4C8-D798-4D65-8038-57872DB1C804}" dt="2020-05-16T23:45:52.910" v="26" actId="20577"/>
        <pc:sldMkLst>
          <pc:docMk/>
          <pc:sldMk cId="4124511528" sldId="261"/>
        </pc:sldMkLst>
        <pc:spChg chg="mod">
          <ac:chgData name="sacharshruti" userId="S::sacharshruti_gmail.com#ext#@devupconforg2.onmicrosoft.com::31081bbb-1497-4d37-a9da-b4255e1adea7" providerId="AD" clId="Web-{52D2B4C8-D798-4D65-8038-57872DB1C804}" dt="2020-05-16T23:45:52.910" v="26" actId="20577"/>
          <ac:spMkLst>
            <pc:docMk/>
            <pc:sldMk cId="4124511528" sldId="261"/>
            <ac:spMk id="3" creationId="{7006842D-6247-41EF-9154-9EC53BDAB43D}"/>
          </ac:spMkLst>
        </pc:spChg>
      </pc:sldChg>
      <pc:sldChg chg="modSp">
        <pc:chgData name="sacharshruti" userId="S::sacharshruti_gmail.com#ext#@devupconforg2.onmicrosoft.com::31081bbb-1497-4d37-a9da-b4255e1adea7" providerId="AD" clId="Web-{52D2B4C8-D798-4D65-8038-57872DB1C804}" dt="2020-05-16T23:50:27.003" v="32" actId="20577"/>
        <pc:sldMkLst>
          <pc:docMk/>
          <pc:sldMk cId="3373453793" sldId="270"/>
        </pc:sldMkLst>
        <pc:spChg chg="mod">
          <ac:chgData name="sacharshruti" userId="S::sacharshruti_gmail.com#ext#@devupconforg2.onmicrosoft.com::31081bbb-1497-4d37-a9da-b4255e1adea7" providerId="AD" clId="Web-{52D2B4C8-D798-4D65-8038-57872DB1C804}" dt="2020-05-16T23:50:27.003" v="32" actId="20577"/>
          <ac:spMkLst>
            <pc:docMk/>
            <pc:sldMk cId="3373453793" sldId="270"/>
            <ac:spMk id="3" creationId="{1BE8E3BC-E828-4CCD-8A59-53E6C76575C2}"/>
          </ac:spMkLst>
        </pc:spChg>
      </pc:sldChg>
      <pc:sldChg chg="modSp">
        <pc:chgData name="sacharshruti" userId="S::sacharshruti_gmail.com#ext#@devupconforg2.onmicrosoft.com::31081bbb-1497-4d37-a9da-b4255e1adea7" providerId="AD" clId="Web-{52D2B4C8-D798-4D65-8038-57872DB1C804}" dt="2020-05-16T23:51:45.550" v="40" actId="20577"/>
        <pc:sldMkLst>
          <pc:docMk/>
          <pc:sldMk cId="425114527" sldId="272"/>
        </pc:sldMkLst>
        <pc:spChg chg="mod">
          <ac:chgData name="sacharshruti" userId="S::sacharshruti_gmail.com#ext#@devupconforg2.onmicrosoft.com::31081bbb-1497-4d37-a9da-b4255e1adea7" providerId="AD" clId="Web-{52D2B4C8-D798-4D65-8038-57872DB1C804}" dt="2020-05-16T23:51:45.550" v="40" actId="20577"/>
          <ac:spMkLst>
            <pc:docMk/>
            <pc:sldMk cId="425114527" sldId="272"/>
            <ac:spMk id="2" creationId="{83810D77-0DF1-410D-AE1C-851A8B2B1CA1}"/>
          </ac:spMkLst>
        </pc:spChg>
      </pc:sldChg>
      <pc:sldChg chg="modSp ord">
        <pc:chgData name="sacharshruti" userId="S::sacharshruti_gmail.com#ext#@devupconforg2.onmicrosoft.com::31081bbb-1497-4d37-a9da-b4255e1adea7" providerId="AD" clId="Web-{52D2B4C8-D798-4D65-8038-57872DB1C804}" dt="2020-05-17T00:02:54.862" v="171" actId="20577"/>
        <pc:sldMkLst>
          <pc:docMk/>
          <pc:sldMk cId="909674023" sldId="274"/>
        </pc:sldMkLst>
        <pc:spChg chg="mod">
          <ac:chgData name="sacharshruti" userId="S::sacharshruti_gmail.com#ext#@devupconforg2.onmicrosoft.com::31081bbb-1497-4d37-a9da-b4255e1adea7" providerId="AD" clId="Web-{52D2B4C8-D798-4D65-8038-57872DB1C804}" dt="2020-05-17T00:02:54.862" v="171" actId="20577"/>
          <ac:spMkLst>
            <pc:docMk/>
            <pc:sldMk cId="909674023" sldId="274"/>
            <ac:spMk id="3" creationId="{1BE8E3BC-E828-4CCD-8A59-53E6C76575C2}"/>
          </ac:spMkLst>
        </pc:spChg>
      </pc:sldChg>
    </pc:docChg>
  </pc:docChgLst>
  <pc:docChgLst>
    <pc:chgData name="sacharshruti" userId="S::sacharshruti_gmail.com#ext#@devupconforg2.onmicrosoft.com::31081bbb-1497-4d37-a9da-b4255e1adea7" providerId="AD" clId="Web-{18A4A462-BDD9-4118-ADF6-D19FE0BC54B5}"/>
    <pc:docChg chg="addSld modSld">
      <pc:chgData name="sacharshruti" userId="S::sacharshruti_gmail.com#ext#@devupconforg2.onmicrosoft.com::31081bbb-1497-4d37-a9da-b4255e1adea7" providerId="AD" clId="Web-{18A4A462-BDD9-4118-ADF6-D19FE0BC54B5}" dt="2020-05-16T20:14:10.546" v="16" actId="20577"/>
      <pc:docMkLst>
        <pc:docMk/>
      </pc:docMkLst>
      <pc:sldChg chg="modSp add replId">
        <pc:chgData name="sacharshruti" userId="S::sacharshruti_gmail.com#ext#@devupconforg2.onmicrosoft.com::31081bbb-1497-4d37-a9da-b4255e1adea7" providerId="AD" clId="Web-{18A4A462-BDD9-4118-ADF6-D19FE0BC54B5}" dt="2020-05-16T20:14:10.546" v="15" actId="20577"/>
        <pc:sldMkLst>
          <pc:docMk/>
          <pc:sldMk cId="11436417" sldId="273"/>
        </pc:sldMkLst>
        <pc:spChg chg="mod">
          <ac:chgData name="sacharshruti" userId="S::sacharshruti_gmail.com#ext#@devupconforg2.onmicrosoft.com::31081bbb-1497-4d37-a9da-b4255e1adea7" providerId="AD" clId="Web-{18A4A462-BDD9-4118-ADF6-D19FE0BC54B5}" dt="2020-05-16T20:14:10.546" v="15" actId="20577"/>
          <ac:spMkLst>
            <pc:docMk/>
            <pc:sldMk cId="11436417" sldId="273"/>
            <ac:spMk id="2" creationId="{83810D77-0DF1-410D-AE1C-851A8B2B1CA1}"/>
          </ac:spMkLst>
        </pc:spChg>
      </pc:sldChg>
    </pc:docChg>
  </pc:docChgLst>
  <pc:docChgLst>
    <pc:chgData name="sacharshruti" userId="S::sacharshruti_gmail.com#ext#@devupconforg2.onmicrosoft.com::31081bbb-1497-4d37-a9da-b4255e1adea7" providerId="AD" clId="Web-{4FA1A3F8-B097-46D9-A18B-59FFB168CDDF}"/>
    <pc:docChg chg="modSld sldOrd">
      <pc:chgData name="sacharshruti" userId="S::sacharshruti_gmail.com#ext#@devupconforg2.onmicrosoft.com::31081bbb-1497-4d37-a9da-b4255e1adea7" providerId="AD" clId="Web-{4FA1A3F8-B097-46D9-A18B-59FFB168CDDF}" dt="2020-05-17T11:11:54.125" v="6"/>
      <pc:docMkLst>
        <pc:docMk/>
      </pc:docMkLst>
      <pc:sldChg chg="ord">
        <pc:chgData name="sacharshruti" userId="S::sacharshruti_gmail.com#ext#@devupconforg2.onmicrosoft.com::31081bbb-1497-4d37-a9da-b4255e1adea7" providerId="AD" clId="Web-{4FA1A3F8-B097-46D9-A18B-59FFB168CDDF}" dt="2020-05-17T11:11:54.125" v="6"/>
        <pc:sldMkLst>
          <pc:docMk/>
          <pc:sldMk cId="1385229364" sldId="267"/>
        </pc:sldMkLst>
      </pc:sldChg>
      <pc:sldChg chg="modSp">
        <pc:chgData name="sacharshruti" userId="S::sacharshruti_gmail.com#ext#@devupconforg2.onmicrosoft.com::31081bbb-1497-4d37-a9da-b4255e1adea7" providerId="AD" clId="Web-{4FA1A3F8-B097-46D9-A18B-59FFB168CDDF}" dt="2020-05-17T11:11:40.906" v="5" actId="1076"/>
        <pc:sldMkLst>
          <pc:docMk/>
          <pc:sldMk cId="55377664" sldId="279"/>
        </pc:sldMkLst>
        <pc:picChg chg="mod">
          <ac:chgData name="sacharshruti" userId="S::sacharshruti_gmail.com#ext#@devupconforg2.onmicrosoft.com::31081bbb-1497-4d37-a9da-b4255e1adea7" providerId="AD" clId="Web-{4FA1A3F8-B097-46D9-A18B-59FFB168CDDF}" dt="2020-05-17T11:11:40.906" v="5" actId="1076"/>
          <ac:picMkLst>
            <pc:docMk/>
            <pc:sldMk cId="55377664" sldId="279"/>
            <ac:picMk id="22" creationId="{D25D60D3-6611-42A3-98A0-DD669E9ACDE8}"/>
          </ac:picMkLst>
        </pc:picChg>
        <pc:picChg chg="mod">
          <ac:chgData name="sacharshruti" userId="S::sacharshruti_gmail.com#ext#@devupconforg2.onmicrosoft.com::31081bbb-1497-4d37-a9da-b4255e1adea7" providerId="AD" clId="Web-{4FA1A3F8-B097-46D9-A18B-59FFB168CDDF}" dt="2020-05-17T11:11:35.296" v="4" actId="1076"/>
          <ac:picMkLst>
            <pc:docMk/>
            <pc:sldMk cId="55377664" sldId="279"/>
            <ac:picMk id="24" creationId="{B1BC59EE-E722-42F9-9C64-F3A12B1B0C64}"/>
          </ac:picMkLst>
        </pc:picChg>
        <pc:picChg chg="mod">
          <ac:chgData name="sacharshruti" userId="S::sacharshruti_gmail.com#ext#@devupconforg2.onmicrosoft.com::31081bbb-1497-4d37-a9da-b4255e1adea7" providerId="AD" clId="Web-{4FA1A3F8-B097-46D9-A18B-59FFB168CDDF}" dt="2020-05-17T11:11:31.733" v="3" actId="1076"/>
          <ac:picMkLst>
            <pc:docMk/>
            <pc:sldMk cId="55377664" sldId="279"/>
            <ac:picMk id="26" creationId="{EBC15781-13C9-4EF3-A536-28EF63B5F9A4}"/>
          </ac:picMkLst>
        </pc:picChg>
        <pc:picChg chg="mod">
          <ac:chgData name="sacharshruti" userId="S::sacharshruti_gmail.com#ext#@devupconforg2.onmicrosoft.com::31081bbb-1497-4d37-a9da-b4255e1adea7" providerId="AD" clId="Web-{4FA1A3F8-B097-46D9-A18B-59FFB168CDDF}" dt="2020-05-17T11:11:22.655" v="0" actId="1076"/>
          <ac:picMkLst>
            <pc:docMk/>
            <pc:sldMk cId="55377664" sldId="279"/>
            <ac:picMk id="30" creationId="{EEF77482-2193-45CB-9A6F-FD874E233100}"/>
          </ac:picMkLst>
        </pc:picChg>
      </pc:sldChg>
    </pc:docChg>
  </pc:docChgLst>
  <pc:docChgLst>
    <pc:chgData name="Joanna Maw" userId="3ab7bceb-2103-4925-9df3-e9a459897b89" providerId="ADAL" clId="{B9FE70E1-6925-E948-AB41-B2EFD30142D9}"/>
    <pc:docChg chg="undo custSel modSld">
      <pc:chgData name="Joanna Maw" userId="3ab7bceb-2103-4925-9df3-e9a459897b89" providerId="ADAL" clId="{B9FE70E1-6925-E948-AB41-B2EFD30142D9}" dt="2020-05-16T21:28:41.066" v="603" actId="1589"/>
      <pc:docMkLst>
        <pc:docMk/>
      </pc:docMkLst>
      <pc:sldChg chg="modSp addCm">
        <pc:chgData name="Joanna Maw" userId="3ab7bceb-2103-4925-9df3-e9a459897b89" providerId="ADAL" clId="{B9FE70E1-6925-E948-AB41-B2EFD30142D9}" dt="2020-05-16T21:19:56.291" v="593" actId="1589"/>
        <pc:sldMkLst>
          <pc:docMk/>
          <pc:sldMk cId="4124511528" sldId="261"/>
        </pc:sldMkLst>
        <pc:spChg chg="mod">
          <ac:chgData name="Joanna Maw" userId="3ab7bceb-2103-4925-9df3-e9a459897b89" providerId="ADAL" clId="{B9FE70E1-6925-E948-AB41-B2EFD30142D9}" dt="2020-05-16T21:10:02.048" v="79" actId="20577"/>
          <ac:spMkLst>
            <pc:docMk/>
            <pc:sldMk cId="4124511528" sldId="261"/>
            <ac:spMk id="3" creationId="{7006842D-6247-41EF-9154-9EC53BDAB43D}"/>
          </ac:spMkLst>
        </pc:spChg>
      </pc:sldChg>
      <pc:sldChg chg="modSp addCm">
        <pc:chgData name="Joanna Maw" userId="3ab7bceb-2103-4925-9df3-e9a459897b89" providerId="ADAL" clId="{B9FE70E1-6925-E948-AB41-B2EFD30142D9}" dt="2020-05-16T21:28:41.066" v="603" actId="1589"/>
        <pc:sldMkLst>
          <pc:docMk/>
          <pc:sldMk cId="2379628699" sldId="268"/>
        </pc:sldMkLst>
        <pc:spChg chg="mod">
          <ac:chgData name="Joanna Maw" userId="3ab7bceb-2103-4925-9df3-e9a459897b89" providerId="ADAL" clId="{B9FE70E1-6925-E948-AB41-B2EFD30142D9}" dt="2020-05-16T21:10:32.971" v="84" actId="1076"/>
          <ac:spMkLst>
            <pc:docMk/>
            <pc:sldMk cId="2379628699" sldId="268"/>
            <ac:spMk id="2" creationId="{83810D77-0DF1-410D-AE1C-851A8B2B1CA1}"/>
          </ac:spMkLst>
        </pc:spChg>
        <pc:spChg chg="mod">
          <ac:chgData name="Joanna Maw" userId="3ab7bceb-2103-4925-9df3-e9a459897b89" providerId="ADAL" clId="{B9FE70E1-6925-E948-AB41-B2EFD30142D9}" dt="2020-05-16T21:26:47.259" v="602" actId="1076"/>
          <ac:spMkLst>
            <pc:docMk/>
            <pc:sldMk cId="2379628699" sldId="268"/>
            <ac:spMk id="3" creationId="{1BE8E3BC-E828-4CCD-8A59-53E6C76575C2}"/>
          </ac:spMkLst>
        </pc:spChg>
        <pc:spChg chg="mod">
          <ac:chgData name="Joanna Maw" userId="3ab7bceb-2103-4925-9df3-e9a459897b89" providerId="ADAL" clId="{B9FE70E1-6925-E948-AB41-B2EFD30142D9}" dt="2020-05-16T21:26:28.507" v="595" actId="14100"/>
          <ac:spMkLst>
            <pc:docMk/>
            <pc:sldMk cId="2379628699" sldId="268"/>
            <ac:spMk id="5" creationId="{A86B312A-B5B1-4D26-BD26-10ACD1444E82}"/>
          </ac:spMkLst>
        </pc:spChg>
      </pc:sldChg>
      <pc:sldChg chg="modSp">
        <pc:chgData name="Joanna Maw" userId="3ab7bceb-2103-4925-9df3-e9a459897b89" providerId="ADAL" clId="{B9FE70E1-6925-E948-AB41-B2EFD30142D9}" dt="2020-05-16T21:18:03.221" v="585" actId="20577"/>
        <pc:sldMkLst>
          <pc:docMk/>
          <pc:sldMk cId="3373453793" sldId="270"/>
        </pc:sldMkLst>
        <pc:spChg chg="mod">
          <ac:chgData name="Joanna Maw" userId="3ab7bceb-2103-4925-9df3-e9a459897b89" providerId="ADAL" clId="{B9FE70E1-6925-E948-AB41-B2EFD30142D9}" dt="2020-05-16T21:18:03.221" v="585" actId="20577"/>
          <ac:spMkLst>
            <pc:docMk/>
            <pc:sldMk cId="3373453793" sldId="270"/>
            <ac:spMk id="3" creationId="{1BE8E3BC-E828-4CCD-8A59-53E6C76575C2}"/>
          </ac:spMkLst>
        </pc:spChg>
      </pc:sldChg>
      <pc:sldChg chg="modSp">
        <pc:chgData name="Joanna Maw" userId="3ab7bceb-2103-4925-9df3-e9a459897b89" providerId="ADAL" clId="{B9FE70E1-6925-E948-AB41-B2EFD30142D9}" dt="2020-05-16T21:18:27.843" v="592" actId="1076"/>
        <pc:sldMkLst>
          <pc:docMk/>
          <pc:sldMk cId="425114527" sldId="272"/>
        </pc:sldMkLst>
        <pc:spChg chg="mod">
          <ac:chgData name="Joanna Maw" userId="3ab7bceb-2103-4925-9df3-e9a459897b89" providerId="ADAL" clId="{B9FE70E1-6925-E948-AB41-B2EFD30142D9}" dt="2020-05-16T21:18:14.850" v="586" actId="1076"/>
          <ac:spMkLst>
            <pc:docMk/>
            <pc:sldMk cId="425114527" sldId="272"/>
            <ac:spMk id="2" creationId="{83810D77-0DF1-410D-AE1C-851A8B2B1CA1}"/>
          </ac:spMkLst>
        </pc:spChg>
        <pc:spChg chg="mod">
          <ac:chgData name="Joanna Maw" userId="3ab7bceb-2103-4925-9df3-e9a459897b89" providerId="ADAL" clId="{B9FE70E1-6925-E948-AB41-B2EFD30142D9}" dt="2020-05-16T21:18:27.843" v="592" actId="1076"/>
          <ac:spMkLst>
            <pc:docMk/>
            <pc:sldMk cId="425114527" sldId="272"/>
            <ac:spMk id="3" creationId="{1BE8E3BC-E828-4CCD-8A59-53E6C76575C2}"/>
          </ac:spMkLst>
        </pc:spChg>
      </pc:sldChg>
    </pc:docChg>
  </pc:docChgLst>
  <pc:docChgLst>
    <pc:chgData name="sacharshruti" userId="S::sacharshruti_gmail.com#ext#@devupconforg2.onmicrosoft.com::31081bbb-1497-4d37-a9da-b4255e1adea7" providerId="AD" clId="Web-{0A3BA931-07D5-4029-A7D4-8E131E12FB09}"/>
    <pc:docChg chg="addSld delSld modSld">
      <pc:chgData name="sacharshruti" userId="S::sacharshruti_gmail.com#ext#@devupconforg2.onmicrosoft.com::31081bbb-1497-4d37-a9da-b4255e1adea7" providerId="AD" clId="Web-{0A3BA931-07D5-4029-A7D4-8E131E12FB09}" dt="2020-05-17T10:56:21.850" v="107"/>
      <pc:docMkLst>
        <pc:docMk/>
      </pc:docMkLst>
      <pc:sldChg chg="addSp delSp modSp del mod setBg setClrOvrMap">
        <pc:chgData name="sacharshruti" userId="S::sacharshruti_gmail.com#ext#@devupconforg2.onmicrosoft.com::31081bbb-1497-4d37-a9da-b4255e1adea7" providerId="AD" clId="Web-{0A3BA931-07D5-4029-A7D4-8E131E12FB09}" dt="2020-05-17T10:56:21.850" v="107"/>
        <pc:sldMkLst>
          <pc:docMk/>
          <pc:sldMk cId="109857222" sldId="256"/>
        </pc:sldMkLst>
        <pc:spChg chg="mod">
          <ac:chgData name="sacharshruti" userId="S::sacharshruti_gmail.com#ext#@devupconforg2.onmicrosoft.com::31081bbb-1497-4d37-a9da-b4255e1adea7" providerId="AD" clId="Web-{0A3BA931-07D5-4029-A7D4-8E131E12FB09}" dt="2020-05-17T10:55:20.334" v="79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acharshruti" userId="S::sacharshruti_gmail.com#ext#@devupconforg2.onmicrosoft.com::31081bbb-1497-4d37-a9da-b4255e1adea7" providerId="AD" clId="Web-{0A3BA931-07D5-4029-A7D4-8E131E12FB09}" dt="2020-05-17T10:56:03.115" v="104" actId="20577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sacharshruti" userId="S::sacharshruti_gmail.com#ext#@devupconforg2.onmicrosoft.com::31081bbb-1497-4d37-a9da-b4255e1adea7" providerId="AD" clId="Web-{0A3BA931-07D5-4029-A7D4-8E131E12FB09}" dt="2020-05-17T10:54:15.520" v="63"/>
          <ac:spMkLst>
            <pc:docMk/>
            <pc:sldMk cId="109857222" sldId="256"/>
            <ac:spMk id="19" creationId="{FFD48BC7-DC40-47DE-87EE-9F4B6ECB9ABB}"/>
          </ac:spMkLst>
        </pc:spChg>
        <pc:spChg chg="del">
          <ac:chgData name="sacharshruti" userId="S::sacharshruti_gmail.com#ext#@devupconforg2.onmicrosoft.com::31081bbb-1497-4d37-a9da-b4255e1adea7" providerId="AD" clId="Web-{0A3BA931-07D5-4029-A7D4-8E131E12FB09}" dt="2020-05-17T10:54:15.520" v="63"/>
          <ac:spMkLst>
            <pc:docMk/>
            <pc:sldMk cId="109857222" sldId="256"/>
            <ac:spMk id="21" creationId="{E502BBC7-2C76-46F3-BC24-5985BC13DB88}"/>
          </ac:spMkLst>
        </pc:spChg>
        <pc:spChg chg="del">
          <ac:chgData name="sacharshruti" userId="S::sacharshruti_gmail.com#ext#@devupconforg2.onmicrosoft.com::31081bbb-1497-4d37-a9da-b4255e1adea7" providerId="AD" clId="Web-{0A3BA931-07D5-4029-A7D4-8E131E12FB09}" dt="2020-05-17T10:54:15.520" v="63"/>
          <ac:spMkLst>
            <pc:docMk/>
            <pc:sldMk cId="109857222" sldId="256"/>
            <ac:spMk id="23" creationId="{C7F28D52-2A5F-4D23-81AE-7CB8B591C7AF}"/>
          </ac:spMkLst>
        </pc:spChg>
        <pc:spChg chg="del">
          <ac:chgData name="sacharshruti" userId="S::sacharshruti_gmail.com#ext#@devupconforg2.onmicrosoft.com::31081bbb-1497-4d37-a9da-b4255e1adea7" providerId="AD" clId="Web-{0A3BA931-07D5-4029-A7D4-8E131E12FB09}" dt="2020-05-17T10:54:15.520" v="63"/>
          <ac:spMkLst>
            <pc:docMk/>
            <pc:sldMk cId="109857222" sldId="256"/>
            <ac:spMk id="25" creationId="{3629484E-3792-4B3D-89AD-7C8A1ED0E0D4}"/>
          </ac:spMkLst>
        </pc:spChg>
        <pc:spChg chg="add">
          <ac:chgData name="sacharshruti" userId="S::sacharshruti_gmail.com#ext#@devupconforg2.onmicrosoft.com::31081bbb-1497-4d37-a9da-b4255e1adea7" providerId="AD" clId="Web-{0A3BA931-07D5-4029-A7D4-8E131E12FB09}" dt="2020-05-17T10:54:15.520" v="63"/>
          <ac:spMkLst>
            <pc:docMk/>
            <pc:sldMk cId="109857222" sldId="256"/>
            <ac:spMk id="30" creationId="{2A8AA5BC-4F7A-4226-8F99-6D824B226A97}"/>
          </ac:spMkLst>
        </pc:spChg>
        <pc:spChg chg="add">
          <ac:chgData name="sacharshruti" userId="S::sacharshruti_gmail.com#ext#@devupconforg2.onmicrosoft.com::31081bbb-1497-4d37-a9da-b4255e1adea7" providerId="AD" clId="Web-{0A3BA931-07D5-4029-A7D4-8E131E12FB09}" dt="2020-05-17T10:54:15.520" v="63"/>
          <ac:spMkLst>
            <pc:docMk/>
            <pc:sldMk cId="109857222" sldId="256"/>
            <ac:spMk id="32" creationId="{3E5445C6-DD42-4979-86FF-03730E8C6DB0}"/>
          </ac:spMkLst>
        </pc:spChg>
        <pc:cxnChg chg="add">
          <ac:chgData name="sacharshruti" userId="S::sacharshruti_gmail.com#ext#@devupconforg2.onmicrosoft.com::31081bbb-1497-4d37-a9da-b4255e1adea7" providerId="AD" clId="Web-{0A3BA931-07D5-4029-A7D4-8E131E12FB09}" dt="2020-05-17T10:54:15.520" v="63"/>
          <ac:cxnSpMkLst>
            <pc:docMk/>
            <pc:sldMk cId="109857222" sldId="256"/>
            <ac:cxnSpMk id="34" creationId="{45000665-DFC7-417E-8FD7-516A0F15C975}"/>
          </ac:cxnSpMkLst>
        </pc:cxnChg>
      </pc:sldChg>
      <pc:sldChg chg="addSp delSp modSp">
        <pc:chgData name="sacharshruti" userId="S::sacharshruti_gmail.com#ext#@devupconforg2.onmicrosoft.com::31081bbb-1497-4d37-a9da-b4255e1adea7" providerId="AD" clId="Web-{0A3BA931-07D5-4029-A7D4-8E131E12FB09}" dt="2020-05-17T10:51:27.722" v="26" actId="14100"/>
        <pc:sldMkLst>
          <pc:docMk/>
          <pc:sldMk cId="4124511528" sldId="261"/>
        </pc:sldMkLst>
        <pc:spChg chg="del mod">
          <ac:chgData name="sacharshruti" userId="S::sacharshruti_gmail.com#ext#@devupconforg2.onmicrosoft.com::31081bbb-1497-4d37-a9da-b4255e1adea7" providerId="AD" clId="Web-{0A3BA931-07D5-4029-A7D4-8E131E12FB09}" dt="2020-05-17T10:49:24.392" v="18"/>
          <ac:spMkLst>
            <pc:docMk/>
            <pc:sldMk cId="4124511528" sldId="261"/>
            <ac:spMk id="2" creationId="{5317D805-946D-4043-8704-0452E946B978}"/>
          </ac:spMkLst>
        </pc:spChg>
        <pc:picChg chg="del">
          <ac:chgData name="sacharshruti" userId="S::sacharshruti_gmail.com#ext#@devupconforg2.onmicrosoft.com::31081bbb-1497-4d37-a9da-b4255e1adea7" providerId="AD" clId="Web-{0A3BA931-07D5-4029-A7D4-8E131E12FB09}" dt="2020-05-17T10:45:39.061" v="0"/>
          <ac:picMkLst>
            <pc:docMk/>
            <pc:sldMk cId="4124511528" sldId="261"/>
            <ac:picMk id="4" creationId="{9B0BEBE1-42D6-42FB-9CDE-5C9E12C47C36}"/>
          </ac:picMkLst>
        </pc:picChg>
        <pc:picChg chg="add mod">
          <ac:chgData name="sacharshruti" userId="S::sacharshruti_gmail.com#ext#@devupconforg2.onmicrosoft.com::31081bbb-1497-4d37-a9da-b4255e1adea7" providerId="AD" clId="Web-{0A3BA931-07D5-4029-A7D4-8E131E12FB09}" dt="2020-05-17T10:49:27.783" v="19" actId="1076"/>
          <ac:picMkLst>
            <pc:docMk/>
            <pc:sldMk cId="4124511528" sldId="261"/>
            <ac:picMk id="5" creationId="{0CC13811-B361-4600-8DF0-079082A1C9B9}"/>
          </ac:picMkLst>
        </pc:picChg>
        <pc:picChg chg="add mod">
          <ac:chgData name="sacharshruti" userId="S::sacharshruti_gmail.com#ext#@devupconforg2.onmicrosoft.com::31081bbb-1497-4d37-a9da-b4255e1adea7" providerId="AD" clId="Web-{0A3BA931-07D5-4029-A7D4-8E131E12FB09}" dt="2020-05-17T10:49:42.033" v="20" actId="1076"/>
          <ac:picMkLst>
            <pc:docMk/>
            <pc:sldMk cId="4124511528" sldId="261"/>
            <ac:picMk id="6" creationId="{1BC46698-E2FC-4DFC-84CE-705A1BE9D1DA}"/>
          </ac:picMkLst>
        </pc:picChg>
        <pc:picChg chg="add mod">
          <ac:chgData name="sacharshruti" userId="S::sacharshruti_gmail.com#ext#@devupconforg2.onmicrosoft.com::31081bbb-1497-4d37-a9da-b4255e1adea7" providerId="AD" clId="Web-{0A3BA931-07D5-4029-A7D4-8E131E12FB09}" dt="2020-05-17T10:49:47.158" v="21" actId="1076"/>
          <ac:picMkLst>
            <pc:docMk/>
            <pc:sldMk cId="4124511528" sldId="261"/>
            <ac:picMk id="7" creationId="{F25690D7-D771-48E9-A753-5CEEEABFF028}"/>
          </ac:picMkLst>
        </pc:picChg>
        <pc:picChg chg="add del mod">
          <ac:chgData name="sacharshruti" userId="S::sacharshruti_gmail.com#ext#@devupconforg2.onmicrosoft.com::31081bbb-1497-4d37-a9da-b4255e1adea7" providerId="AD" clId="Web-{0A3BA931-07D5-4029-A7D4-8E131E12FB09}" dt="2020-05-17T10:51:18.112" v="23"/>
          <ac:picMkLst>
            <pc:docMk/>
            <pc:sldMk cId="4124511528" sldId="261"/>
            <ac:picMk id="8" creationId="{37A13037-A4D6-4EB2-97C2-DFC26974C8FE}"/>
          </ac:picMkLst>
        </pc:picChg>
        <pc:picChg chg="add mod">
          <ac:chgData name="sacharshruti" userId="S::sacharshruti_gmail.com#ext#@devupconforg2.onmicrosoft.com::31081bbb-1497-4d37-a9da-b4255e1adea7" providerId="AD" clId="Web-{0A3BA931-07D5-4029-A7D4-8E131E12FB09}" dt="2020-05-17T10:51:27.722" v="26" actId="14100"/>
          <ac:picMkLst>
            <pc:docMk/>
            <pc:sldMk cId="4124511528" sldId="261"/>
            <ac:picMk id="9" creationId="{676D279F-7D28-49E7-9393-5EF38A75C0E3}"/>
          </ac:picMkLst>
        </pc:picChg>
      </pc:sldChg>
      <pc:sldChg chg="addSp delSp modSp new mod setBg setClrOvrMap">
        <pc:chgData name="sacharshruti" userId="S::sacharshruti_gmail.com#ext#@devupconforg2.onmicrosoft.com::31081bbb-1497-4d37-a9da-b4255e1adea7" providerId="AD" clId="Web-{0A3BA931-07D5-4029-A7D4-8E131E12FB09}" dt="2020-05-17T10:55:28.943" v="82" actId="20577"/>
        <pc:sldMkLst>
          <pc:docMk/>
          <pc:sldMk cId="4007888266" sldId="277"/>
        </pc:sldMkLst>
        <pc:spChg chg="mod">
          <ac:chgData name="sacharshruti" userId="S::sacharshruti_gmail.com#ext#@devupconforg2.onmicrosoft.com::31081bbb-1497-4d37-a9da-b4255e1adea7" providerId="AD" clId="Web-{0A3BA931-07D5-4029-A7D4-8E131E12FB09}" dt="2020-05-17T10:55:28.943" v="82" actId="20577"/>
          <ac:spMkLst>
            <pc:docMk/>
            <pc:sldMk cId="4007888266" sldId="277"/>
            <ac:spMk id="2" creationId="{356B61FB-D093-4102-A144-09C201489746}"/>
          </ac:spMkLst>
        </pc:spChg>
        <pc:spChg chg="add del">
          <ac:chgData name="sacharshruti" userId="S::sacharshruti_gmail.com#ext#@devupconforg2.onmicrosoft.com::31081bbb-1497-4d37-a9da-b4255e1adea7" providerId="AD" clId="Web-{0A3BA931-07D5-4029-A7D4-8E131E12FB09}" dt="2020-05-17T10:54:00.302" v="62"/>
          <ac:spMkLst>
            <pc:docMk/>
            <pc:sldMk cId="4007888266" sldId="277"/>
            <ac:spMk id="7" creationId="{FFD48BC7-DC40-47DE-87EE-9F4B6ECB9ABB}"/>
          </ac:spMkLst>
        </pc:spChg>
        <pc:spChg chg="add del">
          <ac:chgData name="sacharshruti" userId="S::sacharshruti_gmail.com#ext#@devupconforg2.onmicrosoft.com::31081bbb-1497-4d37-a9da-b4255e1adea7" providerId="AD" clId="Web-{0A3BA931-07D5-4029-A7D4-8E131E12FB09}" dt="2020-05-17T10:54:00.302" v="62"/>
          <ac:spMkLst>
            <pc:docMk/>
            <pc:sldMk cId="4007888266" sldId="277"/>
            <ac:spMk id="9" creationId="{E502BBC7-2C76-46F3-BC24-5985BC13DB88}"/>
          </ac:spMkLst>
        </pc:spChg>
        <pc:spChg chg="add del">
          <ac:chgData name="sacharshruti" userId="S::sacharshruti_gmail.com#ext#@devupconforg2.onmicrosoft.com::31081bbb-1497-4d37-a9da-b4255e1adea7" providerId="AD" clId="Web-{0A3BA931-07D5-4029-A7D4-8E131E12FB09}" dt="2020-05-17T10:54:00.302" v="62"/>
          <ac:spMkLst>
            <pc:docMk/>
            <pc:sldMk cId="4007888266" sldId="277"/>
            <ac:spMk id="11" creationId="{C7F28D52-2A5F-4D23-81AE-7CB8B591C7AF}"/>
          </ac:spMkLst>
        </pc:spChg>
        <pc:spChg chg="add del">
          <ac:chgData name="sacharshruti" userId="S::sacharshruti_gmail.com#ext#@devupconforg2.onmicrosoft.com::31081bbb-1497-4d37-a9da-b4255e1adea7" providerId="AD" clId="Web-{0A3BA931-07D5-4029-A7D4-8E131E12FB09}" dt="2020-05-17T10:54:00.302" v="62"/>
          <ac:spMkLst>
            <pc:docMk/>
            <pc:sldMk cId="4007888266" sldId="277"/>
            <ac:spMk id="13" creationId="{3629484E-3792-4B3D-89AD-7C8A1ED0E0D4}"/>
          </ac:spMkLst>
        </pc:spChg>
        <pc:spChg chg="add del">
          <ac:chgData name="sacharshruti" userId="S::sacharshruti_gmail.com#ext#@devupconforg2.onmicrosoft.com::31081bbb-1497-4d37-a9da-b4255e1adea7" providerId="AD" clId="Web-{0A3BA931-07D5-4029-A7D4-8E131E12FB09}" dt="2020-05-17T10:54:26.927" v="64"/>
          <ac:spMkLst>
            <pc:docMk/>
            <pc:sldMk cId="4007888266" sldId="277"/>
            <ac:spMk id="15" creationId="{5FB946D7-1CA4-446E-8795-007CACFDEB88}"/>
          </ac:spMkLst>
        </pc:spChg>
        <pc:spChg chg="add del">
          <ac:chgData name="sacharshruti" userId="S::sacharshruti_gmail.com#ext#@devupconforg2.onmicrosoft.com::31081bbb-1497-4d37-a9da-b4255e1adea7" providerId="AD" clId="Web-{0A3BA931-07D5-4029-A7D4-8E131E12FB09}" dt="2020-05-17T10:54:26.927" v="64"/>
          <ac:spMkLst>
            <pc:docMk/>
            <pc:sldMk cId="4007888266" sldId="277"/>
            <ac:spMk id="16" creationId="{192416F2-BC84-4D7C-80C6-6296C10C3819}"/>
          </ac:spMkLst>
        </pc:spChg>
        <pc:spChg chg="add del">
          <ac:chgData name="sacharshruti" userId="S::sacharshruti_gmail.com#ext#@devupconforg2.onmicrosoft.com::31081bbb-1497-4d37-a9da-b4255e1adea7" providerId="AD" clId="Web-{0A3BA931-07D5-4029-A7D4-8E131E12FB09}" dt="2020-05-17T10:54:00.286" v="61"/>
          <ac:spMkLst>
            <pc:docMk/>
            <pc:sldMk cId="4007888266" sldId="277"/>
            <ac:spMk id="18" creationId="{23962611-DFD5-4092-AAFD-559E3DFCE2C9}"/>
          </ac:spMkLst>
        </pc:spChg>
        <pc:spChg chg="add">
          <ac:chgData name="sacharshruti" userId="S::sacharshruti_gmail.com#ext#@devupconforg2.onmicrosoft.com::31081bbb-1497-4d37-a9da-b4255e1adea7" providerId="AD" clId="Web-{0A3BA931-07D5-4029-A7D4-8E131E12FB09}" dt="2020-05-17T10:54:26.927" v="64"/>
          <ac:spMkLst>
            <pc:docMk/>
            <pc:sldMk cId="4007888266" sldId="277"/>
            <ac:spMk id="27" creationId="{2A8AA5BC-4F7A-4226-8F99-6D824B226A97}"/>
          </ac:spMkLst>
        </pc:spChg>
        <pc:spChg chg="add">
          <ac:chgData name="sacharshruti" userId="S::sacharshruti_gmail.com#ext#@devupconforg2.onmicrosoft.com::31081bbb-1497-4d37-a9da-b4255e1adea7" providerId="AD" clId="Web-{0A3BA931-07D5-4029-A7D4-8E131E12FB09}" dt="2020-05-17T10:54:26.927" v="64"/>
          <ac:spMkLst>
            <pc:docMk/>
            <pc:sldMk cId="4007888266" sldId="277"/>
            <ac:spMk id="29" creationId="{3E5445C6-DD42-4979-86FF-03730E8C6DB0}"/>
          </ac:spMkLst>
        </pc:spChg>
        <pc:picChg chg="add del">
          <ac:chgData name="sacharshruti" userId="S::sacharshruti_gmail.com#ext#@devupconforg2.onmicrosoft.com::31081bbb-1497-4d37-a9da-b4255e1adea7" providerId="AD" clId="Web-{0A3BA931-07D5-4029-A7D4-8E131E12FB09}" dt="2020-05-17T10:54:00.286" v="61"/>
          <ac:picMkLst>
            <pc:docMk/>
            <pc:sldMk cId="4007888266" sldId="277"/>
            <ac:picMk id="20" creationId="{2270F1FA-0425-408F-9861-80BF5AFB276D}"/>
          </ac:picMkLst>
        </pc:picChg>
        <pc:cxnChg chg="add del">
          <ac:chgData name="sacharshruti" userId="S::sacharshruti_gmail.com#ext#@devupconforg2.onmicrosoft.com::31081bbb-1497-4d37-a9da-b4255e1adea7" providerId="AD" clId="Web-{0A3BA931-07D5-4029-A7D4-8E131E12FB09}" dt="2020-05-17T10:54:26.927" v="64"/>
          <ac:cxnSpMkLst>
            <pc:docMk/>
            <pc:sldMk cId="4007888266" sldId="277"/>
            <ac:cxnSpMk id="22" creationId="{2330623A-AB89-4E04-AC9A-2BAFBF85AE3A}"/>
          </ac:cxnSpMkLst>
        </pc:cxnChg>
        <pc:cxnChg chg="add">
          <ac:chgData name="sacharshruti" userId="S::sacharshruti_gmail.com#ext#@devupconforg2.onmicrosoft.com::31081bbb-1497-4d37-a9da-b4255e1adea7" providerId="AD" clId="Web-{0A3BA931-07D5-4029-A7D4-8E131E12FB09}" dt="2020-05-17T10:54:26.927" v="64"/>
          <ac:cxnSpMkLst>
            <pc:docMk/>
            <pc:sldMk cId="4007888266" sldId="277"/>
            <ac:cxnSpMk id="31" creationId="{45000665-DFC7-417E-8FD7-516A0F15C975}"/>
          </ac:cxnSpMkLst>
        </pc:cxnChg>
      </pc:sldChg>
    </pc:docChg>
  </pc:docChgLst>
  <pc:docChgLst>
    <pc:chgData name="sacharshruti" userId="S::sacharshruti_gmail.com#ext#@devupconforg2.onmicrosoft.com::31081bbb-1497-4d37-a9da-b4255e1adea7" providerId="AD" clId="Web-{20D72264-202E-42B3-8ECF-4CFA8CD07B0C}"/>
    <pc:docChg chg="modSld">
      <pc:chgData name="sacharshruti" userId="S::sacharshruti_gmail.com#ext#@devupconforg2.onmicrosoft.com::31081bbb-1497-4d37-a9da-b4255e1adea7" providerId="AD" clId="Web-{20D72264-202E-42B3-8ECF-4CFA8CD07B0C}" dt="2020-05-17T10:57:43.604" v="92" actId="20577"/>
      <pc:docMkLst>
        <pc:docMk/>
      </pc:docMkLst>
      <pc:sldChg chg="addSp modSp">
        <pc:chgData name="sacharshruti" userId="S::sacharshruti_gmail.com#ext#@devupconforg2.onmicrosoft.com::31081bbb-1497-4d37-a9da-b4255e1adea7" providerId="AD" clId="Web-{20D72264-202E-42B3-8ECF-4CFA8CD07B0C}" dt="2020-05-17T10:57:40.651" v="90" actId="20577"/>
        <pc:sldMkLst>
          <pc:docMk/>
          <pc:sldMk cId="4007888266" sldId="277"/>
        </pc:sldMkLst>
        <pc:spChg chg="mod">
          <ac:chgData name="sacharshruti" userId="S::sacharshruti_gmail.com#ext#@devupconforg2.onmicrosoft.com::31081bbb-1497-4d37-a9da-b4255e1adea7" providerId="AD" clId="Web-{20D72264-202E-42B3-8ECF-4CFA8CD07B0C}" dt="2020-05-17T10:57:15.962" v="69" actId="20577"/>
          <ac:spMkLst>
            <pc:docMk/>
            <pc:sldMk cId="4007888266" sldId="277"/>
            <ac:spMk id="2" creationId="{356B61FB-D093-4102-A144-09C201489746}"/>
          </ac:spMkLst>
        </pc:spChg>
        <pc:spChg chg="add mod">
          <ac:chgData name="sacharshruti" userId="S::sacharshruti_gmail.com#ext#@devupconforg2.onmicrosoft.com::31081bbb-1497-4d37-a9da-b4255e1adea7" providerId="AD" clId="Web-{20D72264-202E-42B3-8ECF-4CFA8CD07B0C}" dt="2020-05-17T10:57:40.651" v="90" actId="20577"/>
          <ac:spMkLst>
            <pc:docMk/>
            <pc:sldMk cId="4007888266" sldId="277"/>
            <ac:spMk id="3" creationId="{839F95E1-797A-4CF1-99E4-937F016A5889}"/>
          </ac:spMkLst>
        </pc:spChg>
      </pc:sldChg>
    </pc:docChg>
  </pc:docChgLst>
  <pc:docChgLst>
    <pc:chgData name="sacharshruti" userId="S::sacharshruti_gmail.com#ext#@devupconforg2.onmicrosoft.com::31081bbb-1497-4d37-a9da-b4255e1adea7" providerId="AD" clId="Web-{34C2FF43-9931-4125-84C5-092298CD3F04}"/>
    <pc:docChg chg="modSld">
      <pc:chgData name="sacharshruti" userId="S::sacharshruti_gmail.com#ext#@devupconforg2.onmicrosoft.com::31081bbb-1497-4d37-a9da-b4255e1adea7" providerId="AD" clId="Web-{34C2FF43-9931-4125-84C5-092298CD3F04}" dt="2020-05-17T10:58:51.311" v="42" actId="20577"/>
      <pc:docMkLst>
        <pc:docMk/>
      </pc:docMkLst>
      <pc:sldChg chg="modSp">
        <pc:chgData name="sacharshruti" userId="S::sacharshruti_gmail.com#ext#@devupconforg2.onmicrosoft.com::31081bbb-1497-4d37-a9da-b4255e1adea7" providerId="AD" clId="Web-{34C2FF43-9931-4125-84C5-092298CD3F04}" dt="2020-05-17T10:58:51.295" v="41" actId="20577"/>
        <pc:sldMkLst>
          <pc:docMk/>
          <pc:sldMk cId="4007888266" sldId="277"/>
        </pc:sldMkLst>
        <pc:spChg chg="mod">
          <ac:chgData name="sacharshruti" userId="S::sacharshruti_gmail.com#ext#@devupconforg2.onmicrosoft.com::31081bbb-1497-4d37-a9da-b4255e1adea7" providerId="AD" clId="Web-{34C2FF43-9931-4125-84C5-092298CD3F04}" dt="2020-05-17T10:58:51.295" v="41" actId="20577"/>
          <ac:spMkLst>
            <pc:docMk/>
            <pc:sldMk cId="4007888266" sldId="277"/>
            <ac:spMk id="3" creationId="{839F95E1-797A-4CF1-99E4-937F016A5889}"/>
          </ac:spMkLst>
        </pc:spChg>
      </pc:sldChg>
    </pc:docChg>
  </pc:docChgLst>
  <pc:docChgLst>
    <pc:chgData name="sacharshruti" userId="S::sacharshruti_gmail.com#ext#@devupconforg2.onmicrosoft.com::31081bbb-1497-4d37-a9da-b4255e1adea7" providerId="AD" clId="Web-{2AB08CCE-3844-41D7-93C1-790EC7FB204F}"/>
    <pc:docChg chg="delSld modSld sldOrd">
      <pc:chgData name="sacharshruti" userId="S::sacharshruti_gmail.com#ext#@devupconforg2.onmicrosoft.com::31081bbb-1497-4d37-a9da-b4255e1adea7" providerId="AD" clId="Web-{2AB08CCE-3844-41D7-93C1-790EC7FB204F}" dt="2020-05-16T21:20:31.394" v="172" actId="20577"/>
      <pc:docMkLst>
        <pc:docMk/>
      </pc:docMkLst>
      <pc:sldChg chg="del ord">
        <pc:chgData name="sacharshruti" userId="S::sacharshruti_gmail.com#ext#@devupconforg2.onmicrosoft.com::31081bbb-1497-4d37-a9da-b4255e1adea7" providerId="AD" clId="Web-{2AB08CCE-3844-41D7-93C1-790EC7FB204F}" dt="2020-05-16T21:19:48.300" v="94"/>
        <pc:sldMkLst>
          <pc:docMk/>
          <pc:sldMk cId="946433673" sldId="260"/>
        </pc:sldMkLst>
      </pc:sldChg>
      <pc:sldChg chg="modSp">
        <pc:chgData name="sacharshruti" userId="S::sacharshruti_gmail.com#ext#@devupconforg2.onmicrosoft.com::31081bbb-1497-4d37-a9da-b4255e1adea7" providerId="AD" clId="Web-{2AB08CCE-3844-41D7-93C1-790EC7FB204F}" dt="2020-05-16T21:20:31.394" v="171" actId="20577"/>
        <pc:sldMkLst>
          <pc:docMk/>
          <pc:sldMk cId="3373453793" sldId="270"/>
        </pc:sldMkLst>
        <pc:spChg chg="mod">
          <ac:chgData name="sacharshruti" userId="S::sacharshruti_gmail.com#ext#@devupconforg2.onmicrosoft.com::31081bbb-1497-4d37-a9da-b4255e1adea7" providerId="AD" clId="Web-{2AB08CCE-3844-41D7-93C1-790EC7FB204F}" dt="2020-05-16T21:20:31.394" v="171" actId="20577"/>
          <ac:spMkLst>
            <pc:docMk/>
            <pc:sldMk cId="3373453793" sldId="270"/>
            <ac:spMk id="3" creationId="{1BE8E3BC-E828-4CCD-8A59-53E6C76575C2}"/>
          </ac:spMkLst>
        </pc:spChg>
      </pc:sldChg>
      <pc:sldChg chg="modSp">
        <pc:chgData name="sacharshruti" userId="S::sacharshruti_gmail.com#ext#@devupconforg2.onmicrosoft.com::31081bbb-1497-4d37-a9da-b4255e1adea7" providerId="AD" clId="Web-{2AB08CCE-3844-41D7-93C1-790EC7FB204F}" dt="2020-05-16T21:19:35.097" v="92" actId="20577"/>
        <pc:sldMkLst>
          <pc:docMk/>
          <pc:sldMk cId="909674023" sldId="274"/>
        </pc:sldMkLst>
        <pc:spChg chg="mod">
          <ac:chgData name="sacharshruti" userId="S::sacharshruti_gmail.com#ext#@devupconforg2.onmicrosoft.com::31081bbb-1497-4d37-a9da-b4255e1adea7" providerId="AD" clId="Web-{2AB08CCE-3844-41D7-93C1-790EC7FB204F}" dt="2020-05-16T21:19:35.097" v="92" actId="20577"/>
          <ac:spMkLst>
            <pc:docMk/>
            <pc:sldMk cId="909674023" sldId="274"/>
            <ac:spMk id="3" creationId="{1BE8E3BC-E828-4CCD-8A59-53E6C76575C2}"/>
          </ac:spMkLst>
        </pc:spChg>
      </pc:sldChg>
    </pc:docChg>
  </pc:docChgLst>
  <pc:docChgLst>
    <pc:chgData name="sacharshruti" userId="S::sacharshruti_gmail.com#ext#@devupconforg2.onmicrosoft.com::31081bbb-1497-4d37-a9da-b4255e1adea7" providerId="AD" clId="Web-{5BC1F749-0922-4A74-80CB-C0F7661C4A72}"/>
    <pc:docChg chg="modSld">
      <pc:chgData name="sacharshruti" userId="S::sacharshruti_gmail.com#ext#@devupconforg2.onmicrosoft.com::31081bbb-1497-4d37-a9da-b4255e1adea7" providerId="AD" clId="Web-{5BC1F749-0922-4A74-80CB-C0F7661C4A72}" dt="2020-05-16T21:15:55.102" v="164"/>
      <pc:docMkLst>
        <pc:docMk/>
      </pc:docMkLst>
      <pc:sldChg chg="modNotes">
        <pc:chgData name="sacharshruti" userId="S::sacharshruti_gmail.com#ext#@devupconforg2.onmicrosoft.com::31081bbb-1497-4d37-a9da-b4255e1adea7" providerId="AD" clId="Web-{5BC1F749-0922-4A74-80CB-C0F7661C4A72}" dt="2020-05-16T21:15:55.102" v="164"/>
        <pc:sldMkLst>
          <pc:docMk/>
          <pc:sldMk cId="4124511528" sldId="261"/>
        </pc:sldMkLst>
      </pc:sldChg>
      <pc:sldChg chg="modSp">
        <pc:chgData name="sacharshruti" userId="S::sacharshruti_gmail.com#ext#@devupconforg2.onmicrosoft.com::31081bbb-1497-4d37-a9da-b4255e1adea7" providerId="AD" clId="Web-{5BC1F749-0922-4A74-80CB-C0F7661C4A72}" dt="2020-05-16T21:14:48.147" v="131" actId="1076"/>
        <pc:sldMkLst>
          <pc:docMk/>
          <pc:sldMk cId="909674023" sldId="274"/>
        </pc:sldMkLst>
        <pc:spChg chg="mod">
          <ac:chgData name="sacharshruti" userId="S::sacharshruti_gmail.com#ext#@devupconforg2.onmicrosoft.com::31081bbb-1497-4d37-a9da-b4255e1adea7" providerId="AD" clId="Web-{5BC1F749-0922-4A74-80CB-C0F7661C4A72}" dt="2020-05-16T21:14:48.147" v="131" actId="1076"/>
          <ac:spMkLst>
            <pc:docMk/>
            <pc:sldMk cId="909674023" sldId="274"/>
            <ac:spMk id="3" creationId="{1BE8E3BC-E828-4CCD-8A59-53E6C76575C2}"/>
          </ac:spMkLst>
        </pc:spChg>
      </pc:sldChg>
    </pc:docChg>
  </pc:docChgLst>
  <pc:docChgLst>
    <pc:chgData name="sacharshruti" userId="S::sacharshruti_gmail.com#ext#@devupconforg2.onmicrosoft.com::31081bbb-1497-4d37-a9da-b4255e1adea7" providerId="AD" clId="Web-{5BB8367C-627F-4691-BA78-2BF6D10E6CAE}"/>
    <pc:docChg chg="modSld sldOrd">
      <pc:chgData name="sacharshruti" userId="S::sacharshruti_gmail.com#ext#@devupconforg2.onmicrosoft.com::31081bbb-1497-4d37-a9da-b4255e1adea7" providerId="AD" clId="Web-{5BB8367C-627F-4691-BA78-2BF6D10E6CAE}" dt="2020-05-17T10:16:46.837" v="132"/>
      <pc:docMkLst>
        <pc:docMk/>
      </pc:docMkLst>
      <pc:sldChg chg="modSp">
        <pc:chgData name="sacharshruti" userId="S::sacharshruti_gmail.com#ext#@devupconforg2.onmicrosoft.com::31081bbb-1497-4d37-a9da-b4255e1adea7" providerId="AD" clId="Web-{5BB8367C-627F-4691-BA78-2BF6D10E6CAE}" dt="2020-05-17T10:14:46.227" v="70" actId="20577"/>
        <pc:sldMkLst>
          <pc:docMk/>
          <pc:sldMk cId="2379628699" sldId="268"/>
        </pc:sldMkLst>
        <pc:spChg chg="mod">
          <ac:chgData name="sacharshruti" userId="S::sacharshruti_gmail.com#ext#@devupconforg2.onmicrosoft.com::31081bbb-1497-4d37-a9da-b4255e1adea7" providerId="AD" clId="Web-{5BB8367C-627F-4691-BA78-2BF6D10E6CAE}" dt="2020-05-17T10:14:46.227" v="70" actId="20577"/>
          <ac:spMkLst>
            <pc:docMk/>
            <pc:sldMk cId="2379628699" sldId="268"/>
            <ac:spMk id="3" creationId="{1BE8E3BC-E828-4CCD-8A59-53E6C76575C2}"/>
          </ac:spMkLst>
        </pc:spChg>
      </pc:sldChg>
      <pc:sldChg chg="ord">
        <pc:chgData name="sacharshruti" userId="S::sacharshruti_gmail.com#ext#@devupconforg2.onmicrosoft.com::31081bbb-1497-4d37-a9da-b4255e1adea7" providerId="AD" clId="Web-{5BB8367C-627F-4691-BA78-2BF6D10E6CAE}" dt="2020-05-17T10:16:46.837" v="132"/>
        <pc:sldMkLst>
          <pc:docMk/>
          <pc:sldMk cId="425114527" sldId="272"/>
        </pc:sldMkLst>
      </pc:sldChg>
      <pc:sldChg chg="modSp modNotes">
        <pc:chgData name="sacharshruti" userId="S::sacharshruti_gmail.com#ext#@devupconforg2.onmicrosoft.com::31081bbb-1497-4d37-a9da-b4255e1adea7" providerId="AD" clId="Web-{5BB8367C-627F-4691-BA78-2BF6D10E6CAE}" dt="2020-05-17T10:16:09.196" v="130" actId="20577"/>
        <pc:sldMkLst>
          <pc:docMk/>
          <pc:sldMk cId="2586192995" sldId="275"/>
        </pc:sldMkLst>
        <pc:spChg chg="mod">
          <ac:chgData name="sacharshruti" userId="S::sacharshruti_gmail.com#ext#@devupconforg2.onmicrosoft.com::31081bbb-1497-4d37-a9da-b4255e1adea7" providerId="AD" clId="Web-{5BB8367C-627F-4691-BA78-2BF6D10E6CAE}" dt="2020-05-17T10:16:09.196" v="130" actId="20577"/>
          <ac:spMkLst>
            <pc:docMk/>
            <pc:sldMk cId="2586192995" sldId="275"/>
            <ac:spMk id="3" creationId="{1BE8E3BC-E828-4CCD-8A59-53E6C76575C2}"/>
          </ac:spMkLst>
        </pc:spChg>
      </pc:sldChg>
    </pc:docChg>
  </pc:docChgLst>
  <pc:docChgLst>
    <pc:chgData name="webweenies" userId="S::webweenies_hotmail.com#ext#@devupconforg2.onmicrosoft.com::e5e7339d-2aa7-4ce2-a19c-09c61524abbf" providerId="AD" clId="Web-{0B694571-B2AD-44FB-B7DF-88261F89A491}"/>
    <pc:docChg chg="addSld modSld">
      <pc:chgData name="webweenies" userId="S::webweenies_hotmail.com#ext#@devupconforg2.onmicrosoft.com::e5e7339d-2aa7-4ce2-a19c-09c61524abbf" providerId="AD" clId="Web-{0B694571-B2AD-44FB-B7DF-88261F89A491}" dt="2020-05-16T19:57:44.028" v="8" actId="14100"/>
      <pc:docMkLst>
        <pc:docMk/>
      </pc:docMkLst>
      <pc:sldChg chg="addSp delSp modSp new mod modClrScheme chgLayout">
        <pc:chgData name="webweenies" userId="S::webweenies_hotmail.com#ext#@devupconforg2.onmicrosoft.com::e5e7339d-2aa7-4ce2-a19c-09c61524abbf" providerId="AD" clId="Web-{0B694571-B2AD-44FB-B7DF-88261F89A491}" dt="2020-05-16T19:57:44.028" v="8" actId="14100"/>
        <pc:sldMkLst>
          <pc:docMk/>
          <pc:sldMk cId="1009398900" sldId="271"/>
        </pc:sldMkLst>
        <pc:spChg chg="del">
          <ac:chgData name="webweenies" userId="S::webweenies_hotmail.com#ext#@devupconforg2.onmicrosoft.com::e5e7339d-2aa7-4ce2-a19c-09c61524abbf" providerId="AD" clId="Web-{0B694571-B2AD-44FB-B7DF-88261F89A491}" dt="2020-05-16T19:57:03.872" v="1"/>
          <ac:spMkLst>
            <pc:docMk/>
            <pc:sldMk cId="1009398900" sldId="271"/>
            <ac:spMk id="2" creationId="{4E8632B7-F992-45A1-9FC0-74FC38836868}"/>
          </ac:spMkLst>
        </pc:spChg>
        <pc:spChg chg="del">
          <ac:chgData name="webweenies" userId="S::webweenies_hotmail.com#ext#@devupconforg2.onmicrosoft.com::e5e7339d-2aa7-4ce2-a19c-09c61524abbf" providerId="AD" clId="Web-{0B694571-B2AD-44FB-B7DF-88261F89A491}" dt="2020-05-16T19:57:03.872" v="1"/>
          <ac:spMkLst>
            <pc:docMk/>
            <pc:sldMk cId="1009398900" sldId="271"/>
            <ac:spMk id="3" creationId="{A8FC1909-50F3-4AC4-8BAF-808FCBEA660F}"/>
          </ac:spMkLst>
        </pc:spChg>
        <pc:picChg chg="add mod">
          <ac:chgData name="webweenies" userId="S::webweenies_hotmail.com#ext#@devupconforg2.onmicrosoft.com::e5e7339d-2aa7-4ce2-a19c-09c61524abbf" providerId="AD" clId="Web-{0B694571-B2AD-44FB-B7DF-88261F89A491}" dt="2020-05-16T19:57:28.778" v="5" actId="14100"/>
          <ac:picMkLst>
            <pc:docMk/>
            <pc:sldMk cId="1009398900" sldId="271"/>
            <ac:picMk id="4" creationId="{70F32F64-DACA-43BA-ACF4-B2914CB4F139}"/>
          </ac:picMkLst>
        </pc:picChg>
        <pc:picChg chg="add mod">
          <ac:chgData name="webweenies" userId="S::webweenies_hotmail.com#ext#@devupconforg2.onmicrosoft.com::e5e7339d-2aa7-4ce2-a19c-09c61524abbf" providerId="AD" clId="Web-{0B694571-B2AD-44FB-B7DF-88261F89A491}" dt="2020-05-16T19:57:44.028" v="8" actId="14100"/>
          <ac:picMkLst>
            <pc:docMk/>
            <pc:sldMk cId="1009398900" sldId="271"/>
            <ac:picMk id="5" creationId="{8603C027-BFC2-4E80-B116-9EFA5F568520}"/>
          </ac:picMkLst>
        </pc:picChg>
      </pc:sldChg>
    </pc:docChg>
  </pc:docChgLst>
  <pc:docChgLst>
    <pc:chgData name="sacharshruti" userId="S::sacharshruti_gmail.com#ext#@devupconforg2.onmicrosoft.com::31081bbb-1497-4d37-a9da-b4255e1adea7" providerId="AD" clId="Web-{721695EE-7E8E-48F7-A56A-E7BD354FA7A4}"/>
    <pc:docChg chg="modSld">
      <pc:chgData name="sacharshruti" userId="S::sacharshruti_gmail.com#ext#@devupconforg2.onmicrosoft.com::31081bbb-1497-4d37-a9da-b4255e1adea7" providerId="AD" clId="Web-{721695EE-7E8E-48F7-A56A-E7BD354FA7A4}" dt="2020-05-17T13:48:37.175" v="82" actId="20577"/>
      <pc:docMkLst>
        <pc:docMk/>
      </pc:docMkLst>
      <pc:sldChg chg="modSp">
        <pc:chgData name="sacharshruti" userId="S::sacharshruti_gmail.com#ext#@devupconforg2.onmicrosoft.com::31081bbb-1497-4d37-a9da-b4255e1adea7" providerId="AD" clId="Web-{721695EE-7E8E-48F7-A56A-E7BD354FA7A4}" dt="2020-05-17T13:48:37.175" v="81" actId="20577"/>
        <pc:sldMkLst>
          <pc:docMk/>
          <pc:sldMk cId="1689944710" sldId="276"/>
        </pc:sldMkLst>
        <pc:spChg chg="mod">
          <ac:chgData name="sacharshruti" userId="S::sacharshruti_gmail.com#ext#@devupconforg2.onmicrosoft.com::31081bbb-1497-4d37-a9da-b4255e1adea7" providerId="AD" clId="Web-{721695EE-7E8E-48F7-A56A-E7BD354FA7A4}" dt="2020-05-17T13:48:37.175" v="81" actId="20577"/>
          <ac:spMkLst>
            <pc:docMk/>
            <pc:sldMk cId="1689944710" sldId="276"/>
            <ac:spMk id="3" creationId="{1BE8E3BC-E828-4CCD-8A59-53E6C76575C2}"/>
          </ac:spMkLst>
        </pc:spChg>
      </pc:sldChg>
    </pc:docChg>
  </pc:docChgLst>
  <pc:docChgLst>
    <pc:chgData name="sacharshruti" userId="S::sacharshruti_gmail.com#ext#@devupconforg2.onmicrosoft.com::31081bbb-1497-4d37-a9da-b4255e1adea7" providerId="AD" clId="Web-{3126B9FB-91C5-4663-AC8D-F4077E76A04D}"/>
    <pc:docChg chg="sldOrd">
      <pc:chgData name="sacharshruti" userId="S::sacharshruti_gmail.com#ext#@devupconforg2.onmicrosoft.com::31081bbb-1497-4d37-a9da-b4255e1adea7" providerId="AD" clId="Web-{3126B9FB-91C5-4663-AC8D-F4077E76A04D}" dt="2020-05-16T19:23:24.193" v="3"/>
      <pc:docMkLst>
        <pc:docMk/>
      </pc:docMkLst>
      <pc:sldChg chg="ord">
        <pc:chgData name="sacharshruti" userId="S::sacharshruti_gmail.com#ext#@devupconforg2.onmicrosoft.com::31081bbb-1497-4d37-a9da-b4255e1adea7" providerId="AD" clId="Web-{3126B9FB-91C5-4663-AC8D-F4077E76A04D}" dt="2020-05-16T19:23:09.005" v="0"/>
        <pc:sldMkLst>
          <pc:docMk/>
          <pc:sldMk cId="3183007505" sldId="259"/>
        </pc:sldMkLst>
      </pc:sldChg>
      <pc:sldChg chg="ord">
        <pc:chgData name="sacharshruti" userId="S::sacharshruti_gmail.com#ext#@devupconforg2.onmicrosoft.com::31081bbb-1497-4d37-a9da-b4255e1adea7" providerId="AD" clId="Web-{3126B9FB-91C5-4663-AC8D-F4077E76A04D}" dt="2020-05-16T19:23:20.755" v="2"/>
        <pc:sldMkLst>
          <pc:docMk/>
          <pc:sldMk cId="946433673" sldId="260"/>
        </pc:sldMkLst>
      </pc:sldChg>
      <pc:sldChg chg="ord">
        <pc:chgData name="sacharshruti" userId="S::sacharshruti_gmail.com#ext#@devupconforg2.onmicrosoft.com::31081bbb-1497-4d37-a9da-b4255e1adea7" providerId="AD" clId="Web-{3126B9FB-91C5-4663-AC8D-F4077E76A04D}" dt="2020-05-16T19:23:15.427" v="1"/>
        <pc:sldMkLst>
          <pc:docMk/>
          <pc:sldMk cId="4181157139" sldId="262"/>
        </pc:sldMkLst>
      </pc:sldChg>
      <pc:sldChg chg="ord">
        <pc:chgData name="sacharshruti" userId="S::sacharshruti_gmail.com#ext#@devupconforg2.onmicrosoft.com::31081bbb-1497-4d37-a9da-b4255e1adea7" providerId="AD" clId="Web-{3126B9FB-91C5-4663-AC8D-F4077E76A04D}" dt="2020-05-16T19:23:24.193" v="3"/>
        <pc:sldMkLst>
          <pc:docMk/>
          <pc:sldMk cId="1941502009" sldId="265"/>
        </pc:sldMkLst>
      </pc:sldChg>
    </pc:docChg>
  </pc:docChgLst>
  <pc:docChgLst>
    <pc:chgData name="sacharshruti" userId="S::sacharshruti_gmail.com#ext#@devupconforg2.onmicrosoft.com::31081bbb-1497-4d37-a9da-b4255e1adea7" providerId="AD" clId="Web-{5E79531C-755B-4D5C-838C-ABA16166D262}"/>
    <pc:docChg chg="sldOrd">
      <pc:chgData name="sacharshruti" userId="S::sacharshruti_gmail.com#ext#@devupconforg2.onmicrosoft.com::31081bbb-1497-4d37-a9da-b4255e1adea7" providerId="AD" clId="Web-{5E79531C-755B-4D5C-838C-ABA16166D262}" dt="2020-05-16T19:27:58.139" v="4"/>
      <pc:docMkLst>
        <pc:docMk/>
      </pc:docMkLst>
      <pc:sldChg chg="ord">
        <pc:chgData name="sacharshruti" userId="S::sacharshruti_gmail.com#ext#@devupconforg2.onmicrosoft.com::31081bbb-1497-4d37-a9da-b4255e1adea7" providerId="AD" clId="Web-{5E79531C-755B-4D5C-838C-ABA16166D262}" dt="2020-05-16T19:27:08.498" v="1"/>
        <pc:sldMkLst>
          <pc:docMk/>
          <pc:sldMk cId="4124511528" sldId="261"/>
        </pc:sldMkLst>
      </pc:sldChg>
      <pc:sldChg chg="ord">
        <pc:chgData name="sacharshruti" userId="S::sacharshruti_gmail.com#ext#@devupconforg2.onmicrosoft.com::31081bbb-1497-4d37-a9da-b4255e1adea7" providerId="AD" clId="Web-{5E79531C-755B-4D5C-838C-ABA16166D262}" dt="2020-05-16T19:27:40.311" v="2"/>
        <pc:sldMkLst>
          <pc:docMk/>
          <pc:sldMk cId="3163023057" sldId="263"/>
        </pc:sldMkLst>
      </pc:sldChg>
      <pc:sldChg chg="ord">
        <pc:chgData name="sacharshruti" userId="S::sacharshruti_gmail.com#ext#@devupconforg2.onmicrosoft.com::31081bbb-1497-4d37-a9da-b4255e1adea7" providerId="AD" clId="Web-{5E79531C-755B-4D5C-838C-ABA16166D262}" dt="2020-05-16T19:27:44.514" v="3"/>
        <pc:sldMkLst>
          <pc:docMk/>
          <pc:sldMk cId="827574743" sldId="264"/>
        </pc:sldMkLst>
      </pc:sldChg>
      <pc:sldChg chg="ord">
        <pc:chgData name="sacharshruti" userId="S::sacharshruti_gmail.com#ext#@devupconforg2.onmicrosoft.com::31081bbb-1497-4d37-a9da-b4255e1adea7" providerId="AD" clId="Web-{5E79531C-755B-4D5C-838C-ABA16166D262}" dt="2020-05-16T19:27:58.139" v="4"/>
        <pc:sldMkLst>
          <pc:docMk/>
          <pc:sldMk cId="4110565035" sldId="266"/>
        </pc:sldMkLst>
      </pc:sldChg>
    </pc:docChg>
  </pc:docChgLst>
  <pc:docChgLst>
    <pc:chgData name="sacharshruti" userId="S::sacharshruti_gmail.com#ext#@devupconforg2.onmicrosoft.com::31081bbb-1497-4d37-a9da-b4255e1adea7" providerId="AD" clId="Web-{D0416ADC-16DA-4F56-8978-94F72425FDD5}"/>
    <pc:docChg chg="addSld modSld">
      <pc:chgData name="sacharshruti" userId="S::sacharshruti_gmail.com#ext#@devupconforg2.onmicrosoft.com::31081bbb-1497-4d37-a9da-b4255e1adea7" providerId="AD" clId="Web-{D0416ADC-16DA-4F56-8978-94F72425FDD5}" dt="2020-05-16T18:46:10.156" v="6"/>
      <pc:docMkLst>
        <pc:docMk/>
      </pc:docMkLst>
      <pc:sldChg chg="addSp delSp modSp new">
        <pc:chgData name="sacharshruti" userId="S::sacharshruti_gmail.com#ext#@devupconforg2.onmicrosoft.com::31081bbb-1497-4d37-a9da-b4255e1adea7" providerId="AD" clId="Web-{D0416ADC-16DA-4F56-8978-94F72425FDD5}" dt="2020-05-16T18:46:10.156" v="6"/>
        <pc:sldMkLst>
          <pc:docMk/>
          <pc:sldMk cId="720227239" sldId="258"/>
        </pc:sldMkLst>
        <pc:spChg chg="add del mod">
          <ac:chgData name="sacharshruti" userId="S::sacharshruti_gmail.com#ext#@devupconforg2.onmicrosoft.com::31081bbb-1497-4d37-a9da-b4255e1adea7" providerId="AD" clId="Web-{D0416ADC-16DA-4F56-8978-94F72425FDD5}" dt="2020-05-16T18:46:10.156" v="6"/>
          <ac:spMkLst>
            <pc:docMk/>
            <pc:sldMk cId="720227239" sldId="258"/>
            <ac:spMk id="2" creationId="{4D25FDEA-A816-4ECF-88AA-163666C03E4D}"/>
          </ac:spMkLst>
        </pc:spChg>
      </pc:sldChg>
    </pc:docChg>
  </pc:docChgLst>
  <pc:docChgLst>
    <pc:chgData name="sacharshruti" userId="S::sacharshruti_gmail.com#ext#@devupconforg2.onmicrosoft.com::31081bbb-1497-4d37-a9da-b4255e1adea7" providerId="AD" clId="Web-{947E8844-F872-4D2F-8EC4-A0841FAC5B0D}"/>
    <pc:docChg chg="delSld">
      <pc:chgData name="sacharshruti" userId="S::sacharshruti_gmail.com#ext#@devupconforg2.onmicrosoft.com::31081bbb-1497-4d37-a9da-b4255e1adea7" providerId="AD" clId="Web-{947E8844-F872-4D2F-8EC4-A0841FAC5B0D}" dt="2020-05-17T11:58:00.626" v="2"/>
      <pc:docMkLst>
        <pc:docMk/>
      </pc:docMkLst>
      <pc:sldChg chg="del">
        <pc:chgData name="sacharshruti" userId="S::sacharshruti_gmail.com#ext#@devupconforg2.onmicrosoft.com::31081bbb-1497-4d37-a9da-b4255e1adea7" providerId="AD" clId="Web-{947E8844-F872-4D2F-8EC4-A0841FAC5B0D}" dt="2020-05-17T11:57:44.188" v="0"/>
        <pc:sldMkLst>
          <pc:docMk/>
          <pc:sldMk cId="3373453793" sldId="270"/>
        </pc:sldMkLst>
      </pc:sldChg>
      <pc:sldChg chg="del">
        <pc:chgData name="sacharshruti" userId="S::sacharshruti_gmail.com#ext#@devupconforg2.onmicrosoft.com::31081bbb-1497-4d37-a9da-b4255e1adea7" providerId="AD" clId="Web-{947E8844-F872-4D2F-8EC4-A0841FAC5B0D}" dt="2020-05-17T11:58:00.626" v="2"/>
        <pc:sldMkLst>
          <pc:docMk/>
          <pc:sldMk cId="920392956" sldId="278"/>
        </pc:sldMkLst>
      </pc:sldChg>
      <pc:sldChg chg="del">
        <pc:chgData name="sacharshruti" userId="S::sacharshruti_gmail.com#ext#@devupconforg2.onmicrosoft.com::31081bbb-1497-4d37-a9da-b4255e1adea7" providerId="AD" clId="Web-{947E8844-F872-4D2F-8EC4-A0841FAC5B0D}" dt="2020-05-17T11:57:47.974" v="1"/>
        <pc:sldMkLst>
          <pc:docMk/>
          <pc:sldMk cId="3361010460" sldId="280"/>
        </pc:sldMkLst>
      </pc:sldChg>
    </pc:docChg>
  </pc:docChgLst>
  <pc:docChgLst>
    <pc:chgData name="Sean Scott" userId="01c3525085c9cdec" providerId="LiveId" clId="{BD510F36-AF54-420E-A157-1E960413D965}"/>
    <pc:docChg chg="undo custSel addSld delSld modSld sldOrd">
      <pc:chgData name="Sean Scott" userId="01c3525085c9cdec" providerId="LiveId" clId="{BD510F36-AF54-420E-A157-1E960413D965}" dt="2020-05-17T14:59:59.507" v="202" actId="478"/>
      <pc:docMkLst>
        <pc:docMk/>
      </pc:docMkLst>
      <pc:sldChg chg="del">
        <pc:chgData name="Sean Scott" userId="01c3525085c9cdec" providerId="LiveId" clId="{BD510F36-AF54-420E-A157-1E960413D965}" dt="2020-05-17T14:44:15.083" v="50" actId="47"/>
        <pc:sldMkLst>
          <pc:docMk/>
          <pc:sldMk cId="1385229364" sldId="267"/>
        </pc:sldMkLst>
      </pc:sldChg>
      <pc:sldChg chg="addSp delSp modSp mod">
        <pc:chgData name="Sean Scott" userId="01c3525085c9cdec" providerId="LiveId" clId="{BD510F36-AF54-420E-A157-1E960413D965}" dt="2020-05-17T14:50:35.498" v="121" actId="555"/>
        <pc:sldMkLst>
          <pc:docMk/>
          <pc:sldMk cId="1009398900" sldId="271"/>
        </pc:sldMkLst>
        <pc:spChg chg="add del mod">
          <ac:chgData name="Sean Scott" userId="01c3525085c9cdec" providerId="LiveId" clId="{BD510F36-AF54-420E-A157-1E960413D965}" dt="2020-05-17T14:48:47.849" v="78"/>
          <ac:spMkLst>
            <pc:docMk/>
            <pc:sldMk cId="1009398900" sldId="271"/>
            <ac:spMk id="2" creationId="{A7182195-5966-44F3-B0AB-66AC0B1F99A1}"/>
          </ac:spMkLst>
        </pc:spChg>
        <pc:spChg chg="add del">
          <ac:chgData name="Sean Scott" userId="01c3525085c9cdec" providerId="LiveId" clId="{BD510F36-AF54-420E-A157-1E960413D965}" dt="2020-05-17T14:48:47.849" v="78"/>
          <ac:spMkLst>
            <pc:docMk/>
            <pc:sldMk cId="1009398900" sldId="271"/>
            <ac:spMk id="3" creationId="{7C7912F0-D858-4CE8-80A9-1EACCE23C2D2}"/>
          </ac:spMkLst>
        </pc:spChg>
        <pc:spChg chg="mod">
          <ac:chgData name="Sean Scott" userId="01c3525085c9cdec" providerId="LiveId" clId="{BD510F36-AF54-420E-A157-1E960413D965}" dt="2020-05-17T14:48:41.504" v="77"/>
          <ac:spMkLst>
            <pc:docMk/>
            <pc:sldMk cId="1009398900" sldId="271"/>
            <ac:spMk id="10" creationId="{C060809B-C209-46E3-8DE8-4D9D6FC75BC3}"/>
          </ac:spMkLst>
        </pc:spChg>
        <pc:spChg chg="mod">
          <ac:chgData name="Sean Scott" userId="01c3525085c9cdec" providerId="LiveId" clId="{BD510F36-AF54-420E-A157-1E960413D965}" dt="2020-05-17T14:50:35.498" v="121" actId="555"/>
          <ac:spMkLst>
            <pc:docMk/>
            <pc:sldMk cId="1009398900" sldId="271"/>
            <ac:spMk id="11" creationId="{84A5013E-35EB-4CE6-A0C6-FF5E199EFC6E}"/>
          </ac:spMkLst>
        </pc:spChg>
        <pc:grpChg chg="add del mod">
          <ac:chgData name="Sean Scott" userId="01c3525085c9cdec" providerId="LiveId" clId="{BD510F36-AF54-420E-A157-1E960413D965}" dt="2020-05-17T14:47:44.275" v="58" actId="165"/>
          <ac:grpSpMkLst>
            <pc:docMk/>
            <pc:sldMk cId="1009398900" sldId="271"/>
            <ac:grpSpMk id="7" creationId="{98F716BA-F150-4779-B38C-E82FADA2AC46}"/>
          </ac:grpSpMkLst>
        </pc:grpChg>
        <pc:picChg chg="del mod">
          <ac:chgData name="Sean Scott" userId="01c3525085c9cdec" providerId="LiveId" clId="{BD510F36-AF54-420E-A157-1E960413D965}" dt="2020-05-17T14:46:53.804" v="56" actId="478"/>
          <ac:picMkLst>
            <pc:docMk/>
            <pc:sldMk cId="1009398900" sldId="271"/>
            <ac:picMk id="4" creationId="{70F32F64-DACA-43BA-ACF4-B2914CB4F139}"/>
          </ac:picMkLst>
        </pc:picChg>
        <pc:picChg chg="add del mod modCrop">
          <ac:chgData name="Sean Scott" userId="01c3525085c9cdec" providerId="LiveId" clId="{BD510F36-AF54-420E-A157-1E960413D965}" dt="2020-05-17T14:50:27.244" v="119" actId="14100"/>
          <ac:picMkLst>
            <pc:docMk/>
            <pc:sldMk cId="1009398900" sldId="271"/>
            <ac:picMk id="5" creationId="{8603C027-BFC2-4E80-B116-9EFA5F568520}"/>
          </ac:picMkLst>
        </pc:picChg>
        <pc:picChg chg="add del mod ord modCrop">
          <ac:chgData name="Sean Scott" userId="01c3525085c9cdec" providerId="LiveId" clId="{BD510F36-AF54-420E-A157-1E960413D965}" dt="2020-05-17T14:49:56.879" v="116" actId="478"/>
          <ac:picMkLst>
            <pc:docMk/>
            <pc:sldMk cId="1009398900" sldId="271"/>
            <ac:picMk id="6" creationId="{FD0C1080-B802-4004-90E7-5FFB9238BFAC}"/>
          </ac:picMkLst>
        </pc:picChg>
        <pc:picChg chg="del mod topLvl">
          <ac:chgData name="Sean Scott" userId="01c3525085c9cdec" providerId="LiveId" clId="{BD510F36-AF54-420E-A157-1E960413D965}" dt="2020-05-17T14:49:34.275" v="113" actId="478"/>
          <ac:picMkLst>
            <pc:docMk/>
            <pc:sldMk cId="1009398900" sldId="271"/>
            <ac:picMk id="8" creationId="{B1BB86CA-B6A8-4A38-869A-DB63E275629D}"/>
          </ac:picMkLst>
        </pc:picChg>
        <pc:picChg chg="del mod topLvl">
          <ac:chgData name="Sean Scott" userId="01c3525085c9cdec" providerId="LiveId" clId="{BD510F36-AF54-420E-A157-1E960413D965}" dt="2020-05-17T14:47:47.246" v="60" actId="478"/>
          <ac:picMkLst>
            <pc:docMk/>
            <pc:sldMk cId="1009398900" sldId="271"/>
            <ac:picMk id="9" creationId="{9BB4A05F-7AB2-4C4B-B018-25EC679AAAAB}"/>
          </ac:picMkLst>
        </pc:picChg>
      </pc:sldChg>
      <pc:sldChg chg="ord">
        <pc:chgData name="Sean Scott" userId="01c3525085c9cdec" providerId="LiveId" clId="{BD510F36-AF54-420E-A157-1E960413D965}" dt="2020-05-17T14:44:36.821" v="54"/>
        <pc:sldMkLst>
          <pc:docMk/>
          <pc:sldMk cId="11436417" sldId="273"/>
        </pc:sldMkLst>
      </pc:sldChg>
      <pc:sldChg chg="addSp delSp modSp new mod modClrScheme chgLayout">
        <pc:chgData name="Sean Scott" userId="01c3525085c9cdec" providerId="LiveId" clId="{BD510F36-AF54-420E-A157-1E960413D965}" dt="2020-05-17T14:58:09.180" v="174" actId="403"/>
        <pc:sldMkLst>
          <pc:docMk/>
          <pc:sldMk cId="1072064778" sldId="284"/>
        </pc:sldMkLst>
        <pc:spChg chg="del">
          <ac:chgData name="Sean Scott" userId="01c3525085c9cdec" providerId="LiveId" clId="{BD510F36-AF54-420E-A157-1E960413D965}" dt="2020-05-17T14:35:59.609" v="1" actId="700"/>
          <ac:spMkLst>
            <pc:docMk/>
            <pc:sldMk cId="1072064778" sldId="284"/>
            <ac:spMk id="2" creationId="{B7E1CFBB-BDA5-4B2B-BF38-F02797604A69}"/>
          </ac:spMkLst>
        </pc:spChg>
        <pc:spChg chg="del">
          <ac:chgData name="Sean Scott" userId="01c3525085c9cdec" providerId="LiveId" clId="{BD510F36-AF54-420E-A157-1E960413D965}" dt="2020-05-17T14:35:59.609" v="1" actId="700"/>
          <ac:spMkLst>
            <pc:docMk/>
            <pc:sldMk cId="1072064778" sldId="284"/>
            <ac:spMk id="3" creationId="{5725A541-AA2D-4F6B-9218-1590646464D7}"/>
          </ac:spMkLst>
        </pc:spChg>
        <pc:spChg chg="add del mod">
          <ac:chgData name="Sean Scott" userId="01c3525085c9cdec" providerId="LiveId" clId="{BD510F36-AF54-420E-A157-1E960413D965}" dt="2020-05-17T14:38:46.299" v="25" actId="478"/>
          <ac:spMkLst>
            <pc:docMk/>
            <pc:sldMk cId="1072064778" sldId="284"/>
            <ac:spMk id="4" creationId="{40DEA917-47C9-403F-9085-26A67CAB1726}"/>
          </ac:spMkLst>
        </pc:spChg>
        <pc:spChg chg="add del mod">
          <ac:chgData name="Sean Scott" userId="01c3525085c9cdec" providerId="LiveId" clId="{BD510F36-AF54-420E-A157-1E960413D965}" dt="2020-05-17T14:38:46.299" v="25" actId="478"/>
          <ac:spMkLst>
            <pc:docMk/>
            <pc:sldMk cId="1072064778" sldId="284"/>
            <ac:spMk id="5" creationId="{B156D228-304A-48CA-A140-AC1E6B9F06F8}"/>
          </ac:spMkLst>
        </pc:spChg>
        <pc:spChg chg="mod">
          <ac:chgData name="Sean Scott" userId="01c3525085c9cdec" providerId="LiveId" clId="{BD510F36-AF54-420E-A157-1E960413D965}" dt="2020-05-17T14:36:01.368" v="2"/>
          <ac:spMkLst>
            <pc:docMk/>
            <pc:sldMk cId="1072064778" sldId="284"/>
            <ac:spMk id="9" creationId="{0C80725E-C98E-4A2C-9FB0-03C01DD72D3D}"/>
          </ac:spMkLst>
        </pc:spChg>
        <pc:spChg chg="mod">
          <ac:chgData name="Sean Scott" userId="01c3525085c9cdec" providerId="LiveId" clId="{BD510F36-AF54-420E-A157-1E960413D965}" dt="2020-05-17T14:36:01.368" v="2"/>
          <ac:spMkLst>
            <pc:docMk/>
            <pc:sldMk cId="1072064778" sldId="284"/>
            <ac:spMk id="10" creationId="{86DFDFFF-DF75-4AA2-A610-0946F51E7CF0}"/>
          </ac:spMkLst>
        </pc:spChg>
        <pc:spChg chg="del mod">
          <ac:chgData name="Sean Scott" userId="01c3525085c9cdec" providerId="LiveId" clId="{BD510F36-AF54-420E-A157-1E960413D965}" dt="2020-05-17T14:36:10.213" v="4" actId="478"/>
          <ac:spMkLst>
            <pc:docMk/>
            <pc:sldMk cId="1072064778" sldId="284"/>
            <ac:spMk id="14" creationId="{D1ADF534-B37A-4009-B9FC-BAD9062CB211}"/>
          </ac:spMkLst>
        </pc:spChg>
        <pc:spChg chg="mod">
          <ac:chgData name="Sean Scott" userId="01c3525085c9cdec" providerId="LiveId" clId="{BD510F36-AF54-420E-A157-1E960413D965}" dt="2020-05-17T14:36:01.368" v="2"/>
          <ac:spMkLst>
            <pc:docMk/>
            <pc:sldMk cId="1072064778" sldId="284"/>
            <ac:spMk id="19" creationId="{FCB798B5-1006-40A9-AADC-984D9B126C43}"/>
          </ac:spMkLst>
        </pc:spChg>
        <pc:spChg chg="mod">
          <ac:chgData name="Sean Scott" userId="01c3525085c9cdec" providerId="LiveId" clId="{BD510F36-AF54-420E-A157-1E960413D965}" dt="2020-05-17T14:36:01.368" v="2"/>
          <ac:spMkLst>
            <pc:docMk/>
            <pc:sldMk cId="1072064778" sldId="284"/>
            <ac:spMk id="20" creationId="{23442588-E17A-4E9D-AB8A-E04B493DE82D}"/>
          </ac:spMkLst>
        </pc:spChg>
        <pc:spChg chg="mod">
          <ac:chgData name="Sean Scott" userId="01c3525085c9cdec" providerId="LiveId" clId="{BD510F36-AF54-420E-A157-1E960413D965}" dt="2020-05-17T14:36:01.368" v="2"/>
          <ac:spMkLst>
            <pc:docMk/>
            <pc:sldMk cId="1072064778" sldId="284"/>
            <ac:spMk id="21" creationId="{3B092120-1AA4-4488-A29D-71DAA6B6123E}"/>
          </ac:spMkLst>
        </pc:spChg>
        <pc:spChg chg="mod">
          <ac:chgData name="Sean Scott" userId="01c3525085c9cdec" providerId="LiveId" clId="{BD510F36-AF54-420E-A157-1E960413D965}" dt="2020-05-17T14:36:01.368" v="2"/>
          <ac:spMkLst>
            <pc:docMk/>
            <pc:sldMk cId="1072064778" sldId="284"/>
            <ac:spMk id="23" creationId="{E95C6189-AE2C-47F7-B9BA-7C5F39DF00FC}"/>
          </ac:spMkLst>
        </pc:spChg>
        <pc:spChg chg="mod">
          <ac:chgData name="Sean Scott" userId="01c3525085c9cdec" providerId="LiveId" clId="{BD510F36-AF54-420E-A157-1E960413D965}" dt="2020-05-17T14:36:01.368" v="2"/>
          <ac:spMkLst>
            <pc:docMk/>
            <pc:sldMk cId="1072064778" sldId="284"/>
            <ac:spMk id="27" creationId="{C5880143-4E0B-4CB7-9658-A2539C8AE7E7}"/>
          </ac:spMkLst>
        </pc:spChg>
        <pc:spChg chg="mod">
          <ac:chgData name="Sean Scott" userId="01c3525085c9cdec" providerId="LiveId" clId="{BD510F36-AF54-420E-A157-1E960413D965}" dt="2020-05-17T14:36:01.368" v="2"/>
          <ac:spMkLst>
            <pc:docMk/>
            <pc:sldMk cId="1072064778" sldId="284"/>
            <ac:spMk id="28" creationId="{AA5074CA-EA75-4638-BC65-F16F9BE6DA9D}"/>
          </ac:spMkLst>
        </pc:spChg>
        <pc:spChg chg="mod">
          <ac:chgData name="Sean Scott" userId="01c3525085c9cdec" providerId="LiveId" clId="{BD510F36-AF54-420E-A157-1E960413D965}" dt="2020-05-17T14:36:01.368" v="2"/>
          <ac:spMkLst>
            <pc:docMk/>
            <pc:sldMk cId="1072064778" sldId="284"/>
            <ac:spMk id="29" creationId="{EB088A42-E82B-4B6D-9016-1805016360B6}"/>
          </ac:spMkLst>
        </pc:spChg>
        <pc:spChg chg="mod">
          <ac:chgData name="Sean Scott" userId="01c3525085c9cdec" providerId="LiveId" clId="{BD510F36-AF54-420E-A157-1E960413D965}" dt="2020-05-17T14:36:01.368" v="2"/>
          <ac:spMkLst>
            <pc:docMk/>
            <pc:sldMk cId="1072064778" sldId="284"/>
            <ac:spMk id="31" creationId="{F3E6DE8A-571A-4727-B640-2804C9E5F273}"/>
          </ac:spMkLst>
        </pc:spChg>
        <pc:spChg chg="mod">
          <ac:chgData name="Sean Scott" userId="01c3525085c9cdec" providerId="LiveId" clId="{BD510F36-AF54-420E-A157-1E960413D965}" dt="2020-05-17T14:36:01.368" v="2"/>
          <ac:spMkLst>
            <pc:docMk/>
            <pc:sldMk cId="1072064778" sldId="284"/>
            <ac:spMk id="35" creationId="{7F113B7A-2076-4CB8-ADE5-F22682BB9551}"/>
          </ac:spMkLst>
        </pc:spChg>
        <pc:spChg chg="mod">
          <ac:chgData name="Sean Scott" userId="01c3525085c9cdec" providerId="LiveId" clId="{BD510F36-AF54-420E-A157-1E960413D965}" dt="2020-05-17T14:36:01.368" v="2"/>
          <ac:spMkLst>
            <pc:docMk/>
            <pc:sldMk cId="1072064778" sldId="284"/>
            <ac:spMk id="36" creationId="{231419CF-3EC7-4C82-AAB4-A4658B322050}"/>
          </ac:spMkLst>
        </pc:spChg>
        <pc:spChg chg="mod">
          <ac:chgData name="Sean Scott" userId="01c3525085c9cdec" providerId="LiveId" clId="{BD510F36-AF54-420E-A157-1E960413D965}" dt="2020-05-17T14:36:01.368" v="2"/>
          <ac:spMkLst>
            <pc:docMk/>
            <pc:sldMk cId="1072064778" sldId="284"/>
            <ac:spMk id="37" creationId="{F3BD2D60-63B8-44AA-A79D-5A716EF7A641}"/>
          </ac:spMkLst>
        </pc:spChg>
        <pc:spChg chg="mod">
          <ac:chgData name="Sean Scott" userId="01c3525085c9cdec" providerId="LiveId" clId="{BD510F36-AF54-420E-A157-1E960413D965}" dt="2020-05-17T14:36:01.368" v="2"/>
          <ac:spMkLst>
            <pc:docMk/>
            <pc:sldMk cId="1072064778" sldId="284"/>
            <ac:spMk id="39" creationId="{CFB5878E-8794-4B8B-9E9C-64AA379C1F3D}"/>
          </ac:spMkLst>
        </pc:spChg>
        <pc:spChg chg="mod">
          <ac:chgData name="Sean Scott" userId="01c3525085c9cdec" providerId="LiveId" clId="{BD510F36-AF54-420E-A157-1E960413D965}" dt="2020-05-17T14:36:01.368" v="2"/>
          <ac:spMkLst>
            <pc:docMk/>
            <pc:sldMk cId="1072064778" sldId="284"/>
            <ac:spMk id="43" creationId="{6FF10F4E-6603-420F-AD8F-71B731FF22F5}"/>
          </ac:spMkLst>
        </pc:spChg>
        <pc:spChg chg="mod">
          <ac:chgData name="Sean Scott" userId="01c3525085c9cdec" providerId="LiveId" clId="{BD510F36-AF54-420E-A157-1E960413D965}" dt="2020-05-17T14:36:01.368" v="2"/>
          <ac:spMkLst>
            <pc:docMk/>
            <pc:sldMk cId="1072064778" sldId="284"/>
            <ac:spMk id="44" creationId="{3F0E2B19-00FD-47B6-87CC-1F4E4E343E6F}"/>
          </ac:spMkLst>
        </pc:spChg>
        <pc:spChg chg="mod">
          <ac:chgData name="Sean Scott" userId="01c3525085c9cdec" providerId="LiveId" clId="{BD510F36-AF54-420E-A157-1E960413D965}" dt="2020-05-17T14:36:01.368" v="2"/>
          <ac:spMkLst>
            <pc:docMk/>
            <pc:sldMk cId="1072064778" sldId="284"/>
            <ac:spMk id="45" creationId="{2E05C8D9-7DCE-47C1-8650-9FE8CDAC7A07}"/>
          </ac:spMkLst>
        </pc:spChg>
        <pc:spChg chg="mod">
          <ac:chgData name="Sean Scott" userId="01c3525085c9cdec" providerId="LiveId" clId="{BD510F36-AF54-420E-A157-1E960413D965}" dt="2020-05-17T14:36:01.368" v="2"/>
          <ac:spMkLst>
            <pc:docMk/>
            <pc:sldMk cId="1072064778" sldId="284"/>
            <ac:spMk id="47" creationId="{905B551B-8F53-465B-BB82-EB79EC4EEDA1}"/>
          </ac:spMkLst>
        </pc:spChg>
        <pc:spChg chg="mod">
          <ac:chgData name="Sean Scott" userId="01c3525085c9cdec" providerId="LiveId" clId="{BD510F36-AF54-420E-A157-1E960413D965}" dt="2020-05-17T14:36:01.368" v="2"/>
          <ac:spMkLst>
            <pc:docMk/>
            <pc:sldMk cId="1072064778" sldId="284"/>
            <ac:spMk id="51" creationId="{5E85C13C-EFE0-4E87-BAC1-17BEFC0DAA1C}"/>
          </ac:spMkLst>
        </pc:spChg>
        <pc:spChg chg="mod">
          <ac:chgData name="Sean Scott" userId="01c3525085c9cdec" providerId="LiveId" clId="{BD510F36-AF54-420E-A157-1E960413D965}" dt="2020-05-17T14:36:01.368" v="2"/>
          <ac:spMkLst>
            <pc:docMk/>
            <pc:sldMk cId="1072064778" sldId="284"/>
            <ac:spMk id="52" creationId="{ABD37DAC-8EFC-4237-BA16-2614E31DDB1D}"/>
          </ac:spMkLst>
        </pc:spChg>
        <pc:spChg chg="mod">
          <ac:chgData name="Sean Scott" userId="01c3525085c9cdec" providerId="LiveId" clId="{BD510F36-AF54-420E-A157-1E960413D965}" dt="2020-05-17T14:36:01.368" v="2"/>
          <ac:spMkLst>
            <pc:docMk/>
            <pc:sldMk cId="1072064778" sldId="284"/>
            <ac:spMk id="53" creationId="{53C386DD-42BB-4FC1-974A-6629534DFF49}"/>
          </ac:spMkLst>
        </pc:spChg>
        <pc:spChg chg="mod">
          <ac:chgData name="Sean Scott" userId="01c3525085c9cdec" providerId="LiveId" clId="{BD510F36-AF54-420E-A157-1E960413D965}" dt="2020-05-17T14:36:01.368" v="2"/>
          <ac:spMkLst>
            <pc:docMk/>
            <pc:sldMk cId="1072064778" sldId="284"/>
            <ac:spMk id="55" creationId="{F790DB69-D4FA-48FD-A317-D7C476AE48C5}"/>
          </ac:spMkLst>
        </pc:spChg>
        <pc:spChg chg="add del mod">
          <ac:chgData name="Sean Scott" userId="01c3525085c9cdec" providerId="LiveId" clId="{BD510F36-AF54-420E-A157-1E960413D965}" dt="2020-05-17T14:38:46.299" v="25" actId="478"/>
          <ac:spMkLst>
            <pc:docMk/>
            <pc:sldMk cId="1072064778" sldId="284"/>
            <ac:spMk id="56" creationId="{8F91F9CB-73A8-4A12-9601-F5BCB7146AF5}"/>
          </ac:spMkLst>
        </pc:spChg>
        <pc:spChg chg="add del mod">
          <ac:chgData name="Sean Scott" userId="01c3525085c9cdec" providerId="LiveId" clId="{BD510F36-AF54-420E-A157-1E960413D965}" dt="2020-05-17T14:38:46.299" v="25" actId="478"/>
          <ac:spMkLst>
            <pc:docMk/>
            <pc:sldMk cId="1072064778" sldId="284"/>
            <ac:spMk id="60" creationId="{65AF7424-EA1C-465E-B806-124D9AAC812B}"/>
          </ac:spMkLst>
        </pc:spChg>
        <pc:spChg chg="add mod">
          <ac:chgData name="Sean Scott" userId="01c3525085c9cdec" providerId="LiveId" clId="{BD510F36-AF54-420E-A157-1E960413D965}" dt="2020-05-17T14:39:02.659" v="27"/>
          <ac:spMkLst>
            <pc:docMk/>
            <pc:sldMk cId="1072064778" sldId="284"/>
            <ac:spMk id="61" creationId="{AD80C71B-5BC7-4997-B09C-E578D310211B}"/>
          </ac:spMkLst>
        </pc:spChg>
        <pc:spChg chg="add mod">
          <ac:chgData name="Sean Scott" userId="01c3525085c9cdec" providerId="LiveId" clId="{BD510F36-AF54-420E-A157-1E960413D965}" dt="2020-05-17T14:39:02.659" v="27"/>
          <ac:spMkLst>
            <pc:docMk/>
            <pc:sldMk cId="1072064778" sldId="284"/>
            <ac:spMk id="62" creationId="{D7330977-211B-450D-8025-96CD011A7E5F}"/>
          </ac:spMkLst>
        </pc:spChg>
        <pc:spChg chg="mod">
          <ac:chgData name="Sean Scott" userId="01c3525085c9cdec" providerId="LiveId" clId="{BD510F36-AF54-420E-A157-1E960413D965}" dt="2020-05-17T14:39:02.659" v="27"/>
          <ac:spMkLst>
            <pc:docMk/>
            <pc:sldMk cId="1072064778" sldId="284"/>
            <ac:spMk id="66" creationId="{E4BDEBF8-F640-4588-9C1B-85EA2928BF3B}"/>
          </ac:spMkLst>
        </pc:spChg>
        <pc:spChg chg="mod">
          <ac:chgData name="Sean Scott" userId="01c3525085c9cdec" providerId="LiveId" clId="{BD510F36-AF54-420E-A157-1E960413D965}" dt="2020-05-17T14:39:02.659" v="27"/>
          <ac:spMkLst>
            <pc:docMk/>
            <pc:sldMk cId="1072064778" sldId="284"/>
            <ac:spMk id="67" creationId="{F089230C-D75C-40C7-B275-5C11DA535E38}"/>
          </ac:spMkLst>
        </pc:spChg>
        <pc:spChg chg="del mod">
          <ac:chgData name="Sean Scott" userId="01c3525085c9cdec" providerId="LiveId" clId="{BD510F36-AF54-420E-A157-1E960413D965}" dt="2020-05-17T14:39:20.286" v="30" actId="478"/>
          <ac:spMkLst>
            <pc:docMk/>
            <pc:sldMk cId="1072064778" sldId="284"/>
            <ac:spMk id="71" creationId="{E77B8FBF-6B28-4AC0-B015-59FB86B0A519}"/>
          </ac:spMkLst>
        </pc:spChg>
        <pc:spChg chg="mod">
          <ac:chgData name="Sean Scott" userId="01c3525085c9cdec" providerId="LiveId" clId="{BD510F36-AF54-420E-A157-1E960413D965}" dt="2020-05-17T14:39:02.659" v="27"/>
          <ac:spMkLst>
            <pc:docMk/>
            <pc:sldMk cId="1072064778" sldId="284"/>
            <ac:spMk id="76" creationId="{BF4D2509-53A2-453D-9704-5D60E2D27870}"/>
          </ac:spMkLst>
        </pc:spChg>
        <pc:spChg chg="mod">
          <ac:chgData name="Sean Scott" userId="01c3525085c9cdec" providerId="LiveId" clId="{BD510F36-AF54-420E-A157-1E960413D965}" dt="2020-05-17T14:39:02.659" v="27"/>
          <ac:spMkLst>
            <pc:docMk/>
            <pc:sldMk cId="1072064778" sldId="284"/>
            <ac:spMk id="77" creationId="{4D427C14-6B27-404E-B9C3-1D61C1E0FA64}"/>
          </ac:spMkLst>
        </pc:spChg>
        <pc:spChg chg="mod">
          <ac:chgData name="Sean Scott" userId="01c3525085c9cdec" providerId="LiveId" clId="{BD510F36-AF54-420E-A157-1E960413D965}" dt="2020-05-17T14:39:02.659" v="27"/>
          <ac:spMkLst>
            <pc:docMk/>
            <pc:sldMk cId="1072064778" sldId="284"/>
            <ac:spMk id="78" creationId="{44A41081-9096-4F97-A115-4B3E669F3CDD}"/>
          </ac:spMkLst>
        </pc:spChg>
        <pc:spChg chg="mod">
          <ac:chgData name="Sean Scott" userId="01c3525085c9cdec" providerId="LiveId" clId="{BD510F36-AF54-420E-A157-1E960413D965}" dt="2020-05-17T14:39:02.659" v="27"/>
          <ac:spMkLst>
            <pc:docMk/>
            <pc:sldMk cId="1072064778" sldId="284"/>
            <ac:spMk id="80" creationId="{9112F4AE-A86D-401C-90AD-C5825482BDD4}"/>
          </ac:spMkLst>
        </pc:spChg>
        <pc:spChg chg="mod">
          <ac:chgData name="Sean Scott" userId="01c3525085c9cdec" providerId="LiveId" clId="{BD510F36-AF54-420E-A157-1E960413D965}" dt="2020-05-17T14:39:02.659" v="27"/>
          <ac:spMkLst>
            <pc:docMk/>
            <pc:sldMk cId="1072064778" sldId="284"/>
            <ac:spMk id="84" creationId="{EE29FADC-D123-4781-B353-995999A3EED2}"/>
          </ac:spMkLst>
        </pc:spChg>
        <pc:spChg chg="mod">
          <ac:chgData name="Sean Scott" userId="01c3525085c9cdec" providerId="LiveId" clId="{BD510F36-AF54-420E-A157-1E960413D965}" dt="2020-05-17T14:39:02.659" v="27"/>
          <ac:spMkLst>
            <pc:docMk/>
            <pc:sldMk cId="1072064778" sldId="284"/>
            <ac:spMk id="85" creationId="{D2386800-E285-418C-9003-F78D6E6408DE}"/>
          </ac:spMkLst>
        </pc:spChg>
        <pc:spChg chg="mod">
          <ac:chgData name="Sean Scott" userId="01c3525085c9cdec" providerId="LiveId" clId="{BD510F36-AF54-420E-A157-1E960413D965}" dt="2020-05-17T14:39:02.659" v="27"/>
          <ac:spMkLst>
            <pc:docMk/>
            <pc:sldMk cId="1072064778" sldId="284"/>
            <ac:spMk id="86" creationId="{309DDC5E-6268-4234-A683-51E48CDC4CB0}"/>
          </ac:spMkLst>
        </pc:spChg>
        <pc:spChg chg="mod">
          <ac:chgData name="Sean Scott" userId="01c3525085c9cdec" providerId="LiveId" clId="{BD510F36-AF54-420E-A157-1E960413D965}" dt="2020-05-17T14:39:02.659" v="27"/>
          <ac:spMkLst>
            <pc:docMk/>
            <pc:sldMk cId="1072064778" sldId="284"/>
            <ac:spMk id="88" creationId="{3D394F2D-9178-4D40-9CD0-3A86EC053681}"/>
          </ac:spMkLst>
        </pc:spChg>
        <pc:spChg chg="mod">
          <ac:chgData name="Sean Scott" userId="01c3525085c9cdec" providerId="LiveId" clId="{BD510F36-AF54-420E-A157-1E960413D965}" dt="2020-05-17T14:39:02.659" v="27"/>
          <ac:spMkLst>
            <pc:docMk/>
            <pc:sldMk cId="1072064778" sldId="284"/>
            <ac:spMk id="92" creationId="{597B96DF-7D79-426B-93CB-389D6EF72698}"/>
          </ac:spMkLst>
        </pc:spChg>
        <pc:spChg chg="mod">
          <ac:chgData name="Sean Scott" userId="01c3525085c9cdec" providerId="LiveId" clId="{BD510F36-AF54-420E-A157-1E960413D965}" dt="2020-05-17T14:39:02.659" v="27"/>
          <ac:spMkLst>
            <pc:docMk/>
            <pc:sldMk cId="1072064778" sldId="284"/>
            <ac:spMk id="93" creationId="{974E1E0C-35C4-43F1-9672-41138FC5BE18}"/>
          </ac:spMkLst>
        </pc:spChg>
        <pc:spChg chg="mod">
          <ac:chgData name="Sean Scott" userId="01c3525085c9cdec" providerId="LiveId" clId="{BD510F36-AF54-420E-A157-1E960413D965}" dt="2020-05-17T14:39:02.659" v="27"/>
          <ac:spMkLst>
            <pc:docMk/>
            <pc:sldMk cId="1072064778" sldId="284"/>
            <ac:spMk id="94" creationId="{885234EA-2B89-4DA4-B7D1-598965280D3C}"/>
          </ac:spMkLst>
        </pc:spChg>
        <pc:spChg chg="mod">
          <ac:chgData name="Sean Scott" userId="01c3525085c9cdec" providerId="LiveId" clId="{BD510F36-AF54-420E-A157-1E960413D965}" dt="2020-05-17T14:39:02.659" v="27"/>
          <ac:spMkLst>
            <pc:docMk/>
            <pc:sldMk cId="1072064778" sldId="284"/>
            <ac:spMk id="96" creationId="{F9879548-B0E4-4904-9C79-AEE69D46E102}"/>
          </ac:spMkLst>
        </pc:spChg>
        <pc:spChg chg="mod">
          <ac:chgData name="Sean Scott" userId="01c3525085c9cdec" providerId="LiveId" clId="{BD510F36-AF54-420E-A157-1E960413D965}" dt="2020-05-17T14:39:02.659" v="27"/>
          <ac:spMkLst>
            <pc:docMk/>
            <pc:sldMk cId="1072064778" sldId="284"/>
            <ac:spMk id="100" creationId="{565A63BD-BE1F-4220-BF7C-4F52B975F8FB}"/>
          </ac:spMkLst>
        </pc:spChg>
        <pc:spChg chg="mod">
          <ac:chgData name="Sean Scott" userId="01c3525085c9cdec" providerId="LiveId" clId="{BD510F36-AF54-420E-A157-1E960413D965}" dt="2020-05-17T14:39:02.659" v="27"/>
          <ac:spMkLst>
            <pc:docMk/>
            <pc:sldMk cId="1072064778" sldId="284"/>
            <ac:spMk id="101" creationId="{8E5A7A1C-ACBA-49FA-BEF4-8DEF01E140A5}"/>
          </ac:spMkLst>
        </pc:spChg>
        <pc:spChg chg="mod">
          <ac:chgData name="Sean Scott" userId="01c3525085c9cdec" providerId="LiveId" clId="{BD510F36-AF54-420E-A157-1E960413D965}" dt="2020-05-17T14:39:02.659" v="27"/>
          <ac:spMkLst>
            <pc:docMk/>
            <pc:sldMk cId="1072064778" sldId="284"/>
            <ac:spMk id="102" creationId="{64EC812C-840D-47D3-B31C-F87635D9D305}"/>
          </ac:spMkLst>
        </pc:spChg>
        <pc:spChg chg="mod">
          <ac:chgData name="Sean Scott" userId="01c3525085c9cdec" providerId="LiveId" clId="{BD510F36-AF54-420E-A157-1E960413D965}" dt="2020-05-17T14:39:02.659" v="27"/>
          <ac:spMkLst>
            <pc:docMk/>
            <pc:sldMk cId="1072064778" sldId="284"/>
            <ac:spMk id="104" creationId="{21038045-34D2-4F0D-BCCD-A6057754B14D}"/>
          </ac:spMkLst>
        </pc:spChg>
        <pc:spChg chg="mod">
          <ac:chgData name="Sean Scott" userId="01c3525085c9cdec" providerId="LiveId" clId="{BD510F36-AF54-420E-A157-1E960413D965}" dt="2020-05-17T14:39:02.659" v="27"/>
          <ac:spMkLst>
            <pc:docMk/>
            <pc:sldMk cId="1072064778" sldId="284"/>
            <ac:spMk id="108" creationId="{87158E79-719F-426D-A8D8-419C971402EA}"/>
          </ac:spMkLst>
        </pc:spChg>
        <pc:spChg chg="mod">
          <ac:chgData name="Sean Scott" userId="01c3525085c9cdec" providerId="LiveId" clId="{BD510F36-AF54-420E-A157-1E960413D965}" dt="2020-05-17T14:39:02.659" v="27"/>
          <ac:spMkLst>
            <pc:docMk/>
            <pc:sldMk cId="1072064778" sldId="284"/>
            <ac:spMk id="109" creationId="{98EDCB1C-0636-4E54-88B3-7CC33E4617D6}"/>
          </ac:spMkLst>
        </pc:spChg>
        <pc:spChg chg="mod">
          <ac:chgData name="Sean Scott" userId="01c3525085c9cdec" providerId="LiveId" clId="{BD510F36-AF54-420E-A157-1E960413D965}" dt="2020-05-17T14:39:02.659" v="27"/>
          <ac:spMkLst>
            <pc:docMk/>
            <pc:sldMk cId="1072064778" sldId="284"/>
            <ac:spMk id="110" creationId="{CA441E5E-3DA9-4DA6-B9ED-E49ADCD2E35E}"/>
          </ac:spMkLst>
        </pc:spChg>
        <pc:spChg chg="mod">
          <ac:chgData name="Sean Scott" userId="01c3525085c9cdec" providerId="LiveId" clId="{BD510F36-AF54-420E-A157-1E960413D965}" dt="2020-05-17T14:39:02.659" v="27"/>
          <ac:spMkLst>
            <pc:docMk/>
            <pc:sldMk cId="1072064778" sldId="284"/>
            <ac:spMk id="112" creationId="{439D9EEE-F4EC-4B5E-A336-329152DC625C}"/>
          </ac:spMkLst>
        </pc:spChg>
        <pc:spChg chg="add mod">
          <ac:chgData name="Sean Scott" userId="01c3525085c9cdec" providerId="LiveId" clId="{BD510F36-AF54-420E-A157-1E960413D965}" dt="2020-05-17T14:39:02.659" v="27"/>
          <ac:spMkLst>
            <pc:docMk/>
            <pc:sldMk cId="1072064778" sldId="284"/>
            <ac:spMk id="113" creationId="{CC85208A-68EF-44A9-8B9B-E68C2D572FC1}"/>
          </ac:spMkLst>
        </pc:spChg>
        <pc:spChg chg="add mod">
          <ac:chgData name="Sean Scott" userId="01c3525085c9cdec" providerId="LiveId" clId="{BD510F36-AF54-420E-A157-1E960413D965}" dt="2020-05-17T14:39:02.659" v="27"/>
          <ac:spMkLst>
            <pc:docMk/>
            <pc:sldMk cId="1072064778" sldId="284"/>
            <ac:spMk id="117" creationId="{706958E1-8148-4D45-8A25-6ECBDB27B9B8}"/>
          </ac:spMkLst>
        </pc:spChg>
        <pc:spChg chg="add mod">
          <ac:chgData name="Sean Scott" userId="01c3525085c9cdec" providerId="LiveId" clId="{BD510F36-AF54-420E-A157-1E960413D965}" dt="2020-05-17T14:58:09.180" v="174" actId="403"/>
          <ac:spMkLst>
            <pc:docMk/>
            <pc:sldMk cId="1072064778" sldId="284"/>
            <ac:spMk id="120" creationId="{1BD7BA8C-0BE9-438E-9510-298135A4BECA}"/>
          </ac:spMkLst>
        </pc:spChg>
        <pc:grpChg chg="add del mod">
          <ac:chgData name="Sean Scott" userId="01c3525085c9cdec" providerId="LiveId" clId="{BD510F36-AF54-420E-A157-1E960413D965}" dt="2020-05-17T14:38:46.299" v="25" actId="478"/>
          <ac:grpSpMkLst>
            <pc:docMk/>
            <pc:sldMk cId="1072064778" sldId="284"/>
            <ac:grpSpMk id="6" creationId="{1403193E-E9E8-411A-9FE8-BE7E6EE58E41}"/>
          </ac:grpSpMkLst>
        </pc:grpChg>
        <pc:grpChg chg="del mod">
          <ac:chgData name="Sean Scott" userId="01c3525085c9cdec" providerId="LiveId" clId="{BD510F36-AF54-420E-A157-1E960413D965}" dt="2020-05-17T14:36:10.213" v="4" actId="478"/>
          <ac:grpSpMkLst>
            <pc:docMk/>
            <pc:sldMk cId="1072064778" sldId="284"/>
            <ac:grpSpMk id="7" creationId="{94873568-E7E8-41F5-8AE6-243CC9C1EDCC}"/>
          </ac:grpSpMkLst>
        </pc:grpChg>
        <pc:grpChg chg="add del mod">
          <ac:chgData name="Sean Scott" userId="01c3525085c9cdec" providerId="LiveId" clId="{BD510F36-AF54-420E-A157-1E960413D965}" dt="2020-05-17T14:38:46.299" v="25" actId="478"/>
          <ac:grpSpMkLst>
            <pc:docMk/>
            <pc:sldMk cId="1072064778" sldId="284"/>
            <ac:grpSpMk id="16" creationId="{82AD4FDC-52B5-415E-AB17-DA4CBCFAA07A}"/>
          </ac:grpSpMkLst>
        </pc:grpChg>
        <pc:grpChg chg="mod">
          <ac:chgData name="Sean Scott" userId="01c3525085c9cdec" providerId="LiveId" clId="{BD510F36-AF54-420E-A157-1E960413D965}" dt="2020-05-17T14:36:01.368" v="2"/>
          <ac:grpSpMkLst>
            <pc:docMk/>
            <pc:sldMk cId="1072064778" sldId="284"/>
            <ac:grpSpMk id="17" creationId="{11DCCE5A-C3E3-4B3E-A087-7E6E7B91F01B}"/>
          </ac:grpSpMkLst>
        </pc:grpChg>
        <pc:grpChg chg="mod">
          <ac:chgData name="Sean Scott" userId="01c3525085c9cdec" providerId="LiveId" clId="{BD510F36-AF54-420E-A157-1E960413D965}" dt="2020-05-17T14:36:01.368" v="2"/>
          <ac:grpSpMkLst>
            <pc:docMk/>
            <pc:sldMk cId="1072064778" sldId="284"/>
            <ac:grpSpMk id="18" creationId="{B7A1A21E-6BAA-4061-9375-EBA6FA85B1FC}"/>
          </ac:grpSpMkLst>
        </pc:grpChg>
        <pc:grpChg chg="add del mod">
          <ac:chgData name="Sean Scott" userId="01c3525085c9cdec" providerId="LiveId" clId="{BD510F36-AF54-420E-A157-1E960413D965}" dt="2020-05-17T14:38:46.299" v="25" actId="478"/>
          <ac:grpSpMkLst>
            <pc:docMk/>
            <pc:sldMk cId="1072064778" sldId="284"/>
            <ac:grpSpMk id="24" creationId="{9298606F-F4C7-4FAF-B46F-0AFC2E662C63}"/>
          </ac:grpSpMkLst>
        </pc:grpChg>
        <pc:grpChg chg="mod">
          <ac:chgData name="Sean Scott" userId="01c3525085c9cdec" providerId="LiveId" clId="{BD510F36-AF54-420E-A157-1E960413D965}" dt="2020-05-17T14:36:01.368" v="2"/>
          <ac:grpSpMkLst>
            <pc:docMk/>
            <pc:sldMk cId="1072064778" sldId="284"/>
            <ac:grpSpMk id="25" creationId="{6B2B9129-E56F-4EDD-8846-0C7C31458DD8}"/>
          </ac:grpSpMkLst>
        </pc:grpChg>
        <pc:grpChg chg="mod">
          <ac:chgData name="Sean Scott" userId="01c3525085c9cdec" providerId="LiveId" clId="{BD510F36-AF54-420E-A157-1E960413D965}" dt="2020-05-17T14:36:01.368" v="2"/>
          <ac:grpSpMkLst>
            <pc:docMk/>
            <pc:sldMk cId="1072064778" sldId="284"/>
            <ac:grpSpMk id="26" creationId="{F522A3A1-C010-41CE-B72D-FC0CABB14DEF}"/>
          </ac:grpSpMkLst>
        </pc:grpChg>
        <pc:grpChg chg="add del mod">
          <ac:chgData name="Sean Scott" userId="01c3525085c9cdec" providerId="LiveId" clId="{BD510F36-AF54-420E-A157-1E960413D965}" dt="2020-05-17T14:38:46.299" v="25" actId="478"/>
          <ac:grpSpMkLst>
            <pc:docMk/>
            <pc:sldMk cId="1072064778" sldId="284"/>
            <ac:grpSpMk id="32" creationId="{96BA3400-19B4-4AB4-B901-9F33CEAD0A2E}"/>
          </ac:grpSpMkLst>
        </pc:grpChg>
        <pc:grpChg chg="mod">
          <ac:chgData name="Sean Scott" userId="01c3525085c9cdec" providerId="LiveId" clId="{BD510F36-AF54-420E-A157-1E960413D965}" dt="2020-05-17T14:36:01.368" v="2"/>
          <ac:grpSpMkLst>
            <pc:docMk/>
            <pc:sldMk cId="1072064778" sldId="284"/>
            <ac:grpSpMk id="33" creationId="{027138D8-E396-4488-A5DC-1CBC388AC35C}"/>
          </ac:grpSpMkLst>
        </pc:grpChg>
        <pc:grpChg chg="mod">
          <ac:chgData name="Sean Scott" userId="01c3525085c9cdec" providerId="LiveId" clId="{BD510F36-AF54-420E-A157-1E960413D965}" dt="2020-05-17T14:36:01.368" v="2"/>
          <ac:grpSpMkLst>
            <pc:docMk/>
            <pc:sldMk cId="1072064778" sldId="284"/>
            <ac:grpSpMk id="34" creationId="{EEAA744C-D678-4514-965A-BEC2D11EDAE7}"/>
          </ac:grpSpMkLst>
        </pc:grpChg>
        <pc:grpChg chg="add del mod">
          <ac:chgData name="Sean Scott" userId="01c3525085c9cdec" providerId="LiveId" clId="{BD510F36-AF54-420E-A157-1E960413D965}" dt="2020-05-17T14:38:46.299" v="25" actId="478"/>
          <ac:grpSpMkLst>
            <pc:docMk/>
            <pc:sldMk cId="1072064778" sldId="284"/>
            <ac:grpSpMk id="40" creationId="{C0F5A310-FD40-4160-B0EF-83113F4564FC}"/>
          </ac:grpSpMkLst>
        </pc:grpChg>
        <pc:grpChg chg="mod">
          <ac:chgData name="Sean Scott" userId="01c3525085c9cdec" providerId="LiveId" clId="{BD510F36-AF54-420E-A157-1E960413D965}" dt="2020-05-17T14:36:01.368" v="2"/>
          <ac:grpSpMkLst>
            <pc:docMk/>
            <pc:sldMk cId="1072064778" sldId="284"/>
            <ac:grpSpMk id="41" creationId="{F263EF57-FF71-4278-B13F-94C40092554C}"/>
          </ac:grpSpMkLst>
        </pc:grpChg>
        <pc:grpChg chg="mod">
          <ac:chgData name="Sean Scott" userId="01c3525085c9cdec" providerId="LiveId" clId="{BD510F36-AF54-420E-A157-1E960413D965}" dt="2020-05-17T14:36:01.368" v="2"/>
          <ac:grpSpMkLst>
            <pc:docMk/>
            <pc:sldMk cId="1072064778" sldId="284"/>
            <ac:grpSpMk id="42" creationId="{57E451B8-4A0C-4122-9713-DE57B093B11C}"/>
          </ac:grpSpMkLst>
        </pc:grpChg>
        <pc:grpChg chg="add del mod">
          <ac:chgData name="Sean Scott" userId="01c3525085c9cdec" providerId="LiveId" clId="{BD510F36-AF54-420E-A157-1E960413D965}" dt="2020-05-17T14:38:46.299" v="25" actId="478"/>
          <ac:grpSpMkLst>
            <pc:docMk/>
            <pc:sldMk cId="1072064778" sldId="284"/>
            <ac:grpSpMk id="48" creationId="{E95FA01D-2026-47BD-B958-27F03D7A0D7F}"/>
          </ac:grpSpMkLst>
        </pc:grpChg>
        <pc:grpChg chg="mod">
          <ac:chgData name="Sean Scott" userId="01c3525085c9cdec" providerId="LiveId" clId="{BD510F36-AF54-420E-A157-1E960413D965}" dt="2020-05-17T14:36:01.368" v="2"/>
          <ac:grpSpMkLst>
            <pc:docMk/>
            <pc:sldMk cId="1072064778" sldId="284"/>
            <ac:grpSpMk id="49" creationId="{06C39488-CE74-4D7D-8522-4A3299FD5EEC}"/>
          </ac:grpSpMkLst>
        </pc:grpChg>
        <pc:grpChg chg="mod">
          <ac:chgData name="Sean Scott" userId="01c3525085c9cdec" providerId="LiveId" clId="{BD510F36-AF54-420E-A157-1E960413D965}" dt="2020-05-17T14:36:01.368" v="2"/>
          <ac:grpSpMkLst>
            <pc:docMk/>
            <pc:sldMk cId="1072064778" sldId="284"/>
            <ac:grpSpMk id="50" creationId="{551B372F-35E9-489F-BC63-9F9366ED7673}"/>
          </ac:grpSpMkLst>
        </pc:grpChg>
        <pc:grpChg chg="add mod">
          <ac:chgData name="Sean Scott" userId="01c3525085c9cdec" providerId="LiveId" clId="{BD510F36-AF54-420E-A157-1E960413D965}" dt="2020-05-17T14:39:02.659" v="27"/>
          <ac:grpSpMkLst>
            <pc:docMk/>
            <pc:sldMk cId="1072064778" sldId="284"/>
            <ac:grpSpMk id="63" creationId="{AE72DA00-4798-4534-9357-C09EF2858EFA}"/>
          </ac:grpSpMkLst>
        </pc:grpChg>
        <pc:grpChg chg="del mod">
          <ac:chgData name="Sean Scott" userId="01c3525085c9cdec" providerId="LiveId" clId="{BD510F36-AF54-420E-A157-1E960413D965}" dt="2020-05-17T14:39:20.286" v="30" actId="478"/>
          <ac:grpSpMkLst>
            <pc:docMk/>
            <pc:sldMk cId="1072064778" sldId="284"/>
            <ac:grpSpMk id="64" creationId="{DF83F351-8AB5-44EC-BE4A-679674126775}"/>
          </ac:grpSpMkLst>
        </pc:grpChg>
        <pc:grpChg chg="add mod">
          <ac:chgData name="Sean Scott" userId="01c3525085c9cdec" providerId="LiveId" clId="{BD510F36-AF54-420E-A157-1E960413D965}" dt="2020-05-17T14:39:02.659" v="27"/>
          <ac:grpSpMkLst>
            <pc:docMk/>
            <pc:sldMk cId="1072064778" sldId="284"/>
            <ac:grpSpMk id="73" creationId="{527BFFB1-4DDC-4A42-8E06-AD9FB49BEA98}"/>
          </ac:grpSpMkLst>
        </pc:grpChg>
        <pc:grpChg chg="mod">
          <ac:chgData name="Sean Scott" userId="01c3525085c9cdec" providerId="LiveId" clId="{BD510F36-AF54-420E-A157-1E960413D965}" dt="2020-05-17T14:39:02.659" v="27"/>
          <ac:grpSpMkLst>
            <pc:docMk/>
            <pc:sldMk cId="1072064778" sldId="284"/>
            <ac:grpSpMk id="74" creationId="{F9BFB673-A828-4CA1-984F-7499D9B5FA3B}"/>
          </ac:grpSpMkLst>
        </pc:grpChg>
        <pc:grpChg chg="mod">
          <ac:chgData name="Sean Scott" userId="01c3525085c9cdec" providerId="LiveId" clId="{BD510F36-AF54-420E-A157-1E960413D965}" dt="2020-05-17T14:39:02.659" v="27"/>
          <ac:grpSpMkLst>
            <pc:docMk/>
            <pc:sldMk cId="1072064778" sldId="284"/>
            <ac:grpSpMk id="75" creationId="{3CDF07FC-409B-4D2F-9081-E7B721C92A48}"/>
          </ac:grpSpMkLst>
        </pc:grpChg>
        <pc:grpChg chg="add mod">
          <ac:chgData name="Sean Scott" userId="01c3525085c9cdec" providerId="LiveId" clId="{BD510F36-AF54-420E-A157-1E960413D965}" dt="2020-05-17T14:39:02.659" v="27"/>
          <ac:grpSpMkLst>
            <pc:docMk/>
            <pc:sldMk cId="1072064778" sldId="284"/>
            <ac:grpSpMk id="81" creationId="{074DF68A-2B73-45A2-9EE8-96913B8B1530}"/>
          </ac:grpSpMkLst>
        </pc:grpChg>
        <pc:grpChg chg="mod">
          <ac:chgData name="Sean Scott" userId="01c3525085c9cdec" providerId="LiveId" clId="{BD510F36-AF54-420E-A157-1E960413D965}" dt="2020-05-17T14:39:02.659" v="27"/>
          <ac:grpSpMkLst>
            <pc:docMk/>
            <pc:sldMk cId="1072064778" sldId="284"/>
            <ac:grpSpMk id="82" creationId="{C89A25B2-B2B2-4581-A047-801DC07E80A8}"/>
          </ac:grpSpMkLst>
        </pc:grpChg>
        <pc:grpChg chg="mod">
          <ac:chgData name="Sean Scott" userId="01c3525085c9cdec" providerId="LiveId" clId="{BD510F36-AF54-420E-A157-1E960413D965}" dt="2020-05-17T14:39:02.659" v="27"/>
          <ac:grpSpMkLst>
            <pc:docMk/>
            <pc:sldMk cId="1072064778" sldId="284"/>
            <ac:grpSpMk id="83" creationId="{8B86590A-C264-4F9B-8948-5B3EE8B899CC}"/>
          </ac:grpSpMkLst>
        </pc:grpChg>
        <pc:grpChg chg="add mod">
          <ac:chgData name="Sean Scott" userId="01c3525085c9cdec" providerId="LiveId" clId="{BD510F36-AF54-420E-A157-1E960413D965}" dt="2020-05-17T14:39:02.659" v="27"/>
          <ac:grpSpMkLst>
            <pc:docMk/>
            <pc:sldMk cId="1072064778" sldId="284"/>
            <ac:grpSpMk id="89" creationId="{05F0FF16-8890-4F41-869F-E6F869D9A761}"/>
          </ac:grpSpMkLst>
        </pc:grpChg>
        <pc:grpChg chg="mod">
          <ac:chgData name="Sean Scott" userId="01c3525085c9cdec" providerId="LiveId" clId="{BD510F36-AF54-420E-A157-1E960413D965}" dt="2020-05-17T14:39:02.659" v="27"/>
          <ac:grpSpMkLst>
            <pc:docMk/>
            <pc:sldMk cId="1072064778" sldId="284"/>
            <ac:grpSpMk id="90" creationId="{6BCBDFF8-F7A8-4574-8971-3EB0E34A6D27}"/>
          </ac:grpSpMkLst>
        </pc:grpChg>
        <pc:grpChg chg="mod">
          <ac:chgData name="Sean Scott" userId="01c3525085c9cdec" providerId="LiveId" clId="{BD510F36-AF54-420E-A157-1E960413D965}" dt="2020-05-17T14:39:02.659" v="27"/>
          <ac:grpSpMkLst>
            <pc:docMk/>
            <pc:sldMk cId="1072064778" sldId="284"/>
            <ac:grpSpMk id="91" creationId="{112200A9-912D-4D27-AD7B-60D7EA8661C3}"/>
          </ac:grpSpMkLst>
        </pc:grpChg>
        <pc:grpChg chg="add mod">
          <ac:chgData name="Sean Scott" userId="01c3525085c9cdec" providerId="LiveId" clId="{BD510F36-AF54-420E-A157-1E960413D965}" dt="2020-05-17T14:39:02.659" v="27"/>
          <ac:grpSpMkLst>
            <pc:docMk/>
            <pc:sldMk cId="1072064778" sldId="284"/>
            <ac:grpSpMk id="97" creationId="{131C3F90-844E-40A5-9B85-23FB46C5CC78}"/>
          </ac:grpSpMkLst>
        </pc:grpChg>
        <pc:grpChg chg="mod">
          <ac:chgData name="Sean Scott" userId="01c3525085c9cdec" providerId="LiveId" clId="{BD510F36-AF54-420E-A157-1E960413D965}" dt="2020-05-17T14:39:02.659" v="27"/>
          <ac:grpSpMkLst>
            <pc:docMk/>
            <pc:sldMk cId="1072064778" sldId="284"/>
            <ac:grpSpMk id="98" creationId="{50B8643C-4FA7-4D0A-9C28-5C916B1C9028}"/>
          </ac:grpSpMkLst>
        </pc:grpChg>
        <pc:grpChg chg="mod">
          <ac:chgData name="Sean Scott" userId="01c3525085c9cdec" providerId="LiveId" clId="{BD510F36-AF54-420E-A157-1E960413D965}" dt="2020-05-17T14:39:02.659" v="27"/>
          <ac:grpSpMkLst>
            <pc:docMk/>
            <pc:sldMk cId="1072064778" sldId="284"/>
            <ac:grpSpMk id="99" creationId="{D64B2844-91C6-4BAB-A2C3-1815A17D356C}"/>
          </ac:grpSpMkLst>
        </pc:grpChg>
        <pc:grpChg chg="add mod">
          <ac:chgData name="Sean Scott" userId="01c3525085c9cdec" providerId="LiveId" clId="{BD510F36-AF54-420E-A157-1E960413D965}" dt="2020-05-17T14:39:02.659" v="27"/>
          <ac:grpSpMkLst>
            <pc:docMk/>
            <pc:sldMk cId="1072064778" sldId="284"/>
            <ac:grpSpMk id="105" creationId="{22964C1E-F958-4DED-AD7E-8C803B63CD91}"/>
          </ac:grpSpMkLst>
        </pc:grpChg>
        <pc:grpChg chg="mod">
          <ac:chgData name="Sean Scott" userId="01c3525085c9cdec" providerId="LiveId" clId="{BD510F36-AF54-420E-A157-1E960413D965}" dt="2020-05-17T14:39:02.659" v="27"/>
          <ac:grpSpMkLst>
            <pc:docMk/>
            <pc:sldMk cId="1072064778" sldId="284"/>
            <ac:grpSpMk id="106" creationId="{33C456EC-5700-436B-BB5E-4865D1CB9304}"/>
          </ac:grpSpMkLst>
        </pc:grpChg>
        <pc:grpChg chg="mod">
          <ac:chgData name="Sean Scott" userId="01c3525085c9cdec" providerId="LiveId" clId="{BD510F36-AF54-420E-A157-1E960413D965}" dt="2020-05-17T14:39:02.659" v="27"/>
          <ac:grpSpMkLst>
            <pc:docMk/>
            <pc:sldMk cId="1072064778" sldId="284"/>
            <ac:grpSpMk id="107" creationId="{3CD52571-8EC3-46ED-9FC1-C115BE58A767}"/>
          </ac:grpSpMkLst>
        </pc:grpChg>
        <pc:picChg chg="mod">
          <ac:chgData name="Sean Scott" userId="01c3525085c9cdec" providerId="LiveId" clId="{BD510F36-AF54-420E-A157-1E960413D965}" dt="2020-05-17T14:36:01.368" v="2"/>
          <ac:picMkLst>
            <pc:docMk/>
            <pc:sldMk cId="1072064778" sldId="284"/>
            <ac:picMk id="8" creationId="{4C7E84F7-1FE5-41DD-A1E3-AFAB53E1D424}"/>
          </ac:picMkLst>
        </pc:picChg>
        <pc:picChg chg="mod">
          <ac:chgData name="Sean Scott" userId="01c3525085c9cdec" providerId="LiveId" clId="{BD510F36-AF54-420E-A157-1E960413D965}" dt="2020-05-17T14:36:01.368" v="2"/>
          <ac:picMkLst>
            <pc:docMk/>
            <pc:sldMk cId="1072064778" sldId="284"/>
            <ac:picMk id="12" creationId="{6A776127-3ADA-4360-B4CD-73912EC0D573}"/>
          </ac:picMkLst>
        </pc:picChg>
        <pc:picChg chg="mod">
          <ac:chgData name="Sean Scott" userId="01c3525085c9cdec" providerId="LiveId" clId="{BD510F36-AF54-420E-A157-1E960413D965}" dt="2020-05-17T14:36:01.368" v="2"/>
          <ac:picMkLst>
            <pc:docMk/>
            <pc:sldMk cId="1072064778" sldId="284"/>
            <ac:picMk id="13" creationId="{6E89C3C7-4300-41D7-93E5-63DCB9F4D2C5}"/>
          </ac:picMkLst>
        </pc:picChg>
        <pc:picChg chg="mod">
          <ac:chgData name="Sean Scott" userId="01c3525085c9cdec" providerId="LiveId" clId="{BD510F36-AF54-420E-A157-1E960413D965}" dt="2020-05-17T14:36:01.368" v="2"/>
          <ac:picMkLst>
            <pc:docMk/>
            <pc:sldMk cId="1072064778" sldId="284"/>
            <ac:picMk id="15" creationId="{5B657703-D690-4C45-ADF1-FBF241BD99B5}"/>
          </ac:picMkLst>
        </pc:picChg>
        <pc:picChg chg="mod">
          <ac:chgData name="Sean Scott" userId="01c3525085c9cdec" providerId="LiveId" clId="{BD510F36-AF54-420E-A157-1E960413D965}" dt="2020-05-17T14:36:01.368" v="2"/>
          <ac:picMkLst>
            <pc:docMk/>
            <pc:sldMk cId="1072064778" sldId="284"/>
            <ac:picMk id="22" creationId="{8519C28E-296D-4DDD-AB88-53757539FA95}"/>
          </ac:picMkLst>
        </pc:picChg>
        <pc:picChg chg="mod">
          <ac:chgData name="Sean Scott" userId="01c3525085c9cdec" providerId="LiveId" clId="{BD510F36-AF54-420E-A157-1E960413D965}" dt="2020-05-17T14:36:01.368" v="2"/>
          <ac:picMkLst>
            <pc:docMk/>
            <pc:sldMk cId="1072064778" sldId="284"/>
            <ac:picMk id="30" creationId="{5C2C3D2C-2775-4F10-AC37-496257660AC8}"/>
          </ac:picMkLst>
        </pc:picChg>
        <pc:picChg chg="mod">
          <ac:chgData name="Sean Scott" userId="01c3525085c9cdec" providerId="LiveId" clId="{BD510F36-AF54-420E-A157-1E960413D965}" dt="2020-05-17T14:36:01.368" v="2"/>
          <ac:picMkLst>
            <pc:docMk/>
            <pc:sldMk cId="1072064778" sldId="284"/>
            <ac:picMk id="38" creationId="{01CEFF71-7130-45AC-8B67-FFEEA2B4B073}"/>
          </ac:picMkLst>
        </pc:picChg>
        <pc:picChg chg="mod">
          <ac:chgData name="Sean Scott" userId="01c3525085c9cdec" providerId="LiveId" clId="{BD510F36-AF54-420E-A157-1E960413D965}" dt="2020-05-17T14:36:01.368" v="2"/>
          <ac:picMkLst>
            <pc:docMk/>
            <pc:sldMk cId="1072064778" sldId="284"/>
            <ac:picMk id="46" creationId="{C7FE287B-05DF-45DD-9AC8-0859D6AC07FE}"/>
          </ac:picMkLst>
        </pc:picChg>
        <pc:picChg chg="mod">
          <ac:chgData name="Sean Scott" userId="01c3525085c9cdec" providerId="LiveId" clId="{BD510F36-AF54-420E-A157-1E960413D965}" dt="2020-05-17T14:36:01.368" v="2"/>
          <ac:picMkLst>
            <pc:docMk/>
            <pc:sldMk cId="1072064778" sldId="284"/>
            <ac:picMk id="54" creationId="{40AD379C-F7D9-4CD8-BFC7-65C3A3545EF6}"/>
          </ac:picMkLst>
        </pc:picChg>
        <pc:picChg chg="add del mod">
          <ac:chgData name="Sean Scott" userId="01c3525085c9cdec" providerId="LiveId" clId="{BD510F36-AF54-420E-A157-1E960413D965}" dt="2020-05-17T14:38:46.299" v="25" actId="478"/>
          <ac:picMkLst>
            <pc:docMk/>
            <pc:sldMk cId="1072064778" sldId="284"/>
            <ac:picMk id="58" creationId="{685FA967-58CC-47B1-9EFB-CEFA92CC2568}"/>
          </ac:picMkLst>
        </pc:picChg>
        <pc:picChg chg="add del mod">
          <ac:chgData name="Sean Scott" userId="01c3525085c9cdec" providerId="LiveId" clId="{BD510F36-AF54-420E-A157-1E960413D965}" dt="2020-05-17T14:38:46.299" v="25" actId="478"/>
          <ac:picMkLst>
            <pc:docMk/>
            <pc:sldMk cId="1072064778" sldId="284"/>
            <ac:picMk id="59" creationId="{A29D930C-4161-4B0F-ABFE-5EC83AB04F32}"/>
          </ac:picMkLst>
        </pc:picChg>
        <pc:picChg chg="mod">
          <ac:chgData name="Sean Scott" userId="01c3525085c9cdec" providerId="LiveId" clId="{BD510F36-AF54-420E-A157-1E960413D965}" dt="2020-05-17T14:39:02.659" v="27"/>
          <ac:picMkLst>
            <pc:docMk/>
            <pc:sldMk cId="1072064778" sldId="284"/>
            <ac:picMk id="65" creationId="{BE7DB0BD-0698-47D7-9174-BBD8EF0505DB}"/>
          </ac:picMkLst>
        </pc:picChg>
        <pc:picChg chg="mod">
          <ac:chgData name="Sean Scott" userId="01c3525085c9cdec" providerId="LiveId" clId="{BD510F36-AF54-420E-A157-1E960413D965}" dt="2020-05-17T14:39:02.659" v="27"/>
          <ac:picMkLst>
            <pc:docMk/>
            <pc:sldMk cId="1072064778" sldId="284"/>
            <ac:picMk id="69" creationId="{B52CB4B2-CABD-4183-8C22-5DAA01837D45}"/>
          </ac:picMkLst>
        </pc:picChg>
        <pc:picChg chg="mod">
          <ac:chgData name="Sean Scott" userId="01c3525085c9cdec" providerId="LiveId" clId="{BD510F36-AF54-420E-A157-1E960413D965}" dt="2020-05-17T14:39:02.659" v="27"/>
          <ac:picMkLst>
            <pc:docMk/>
            <pc:sldMk cId="1072064778" sldId="284"/>
            <ac:picMk id="70" creationId="{6F8961B6-DA29-4A99-B11B-9B427955933D}"/>
          </ac:picMkLst>
        </pc:picChg>
        <pc:picChg chg="mod">
          <ac:chgData name="Sean Scott" userId="01c3525085c9cdec" providerId="LiveId" clId="{BD510F36-AF54-420E-A157-1E960413D965}" dt="2020-05-17T14:56:44.343" v="145"/>
          <ac:picMkLst>
            <pc:docMk/>
            <pc:sldMk cId="1072064778" sldId="284"/>
            <ac:picMk id="72" creationId="{912FFB1C-0C7B-41E9-967C-2E58A229378F}"/>
          </ac:picMkLst>
        </pc:picChg>
        <pc:picChg chg="mod">
          <ac:chgData name="Sean Scott" userId="01c3525085c9cdec" providerId="LiveId" clId="{BD510F36-AF54-420E-A157-1E960413D965}" dt="2020-05-17T14:39:02.659" v="27"/>
          <ac:picMkLst>
            <pc:docMk/>
            <pc:sldMk cId="1072064778" sldId="284"/>
            <ac:picMk id="79" creationId="{39F821AA-C63E-4BC6-9566-F52719D999D2}"/>
          </ac:picMkLst>
        </pc:picChg>
        <pc:picChg chg="mod">
          <ac:chgData name="Sean Scott" userId="01c3525085c9cdec" providerId="LiveId" clId="{BD510F36-AF54-420E-A157-1E960413D965}" dt="2020-05-17T14:39:02.659" v="27"/>
          <ac:picMkLst>
            <pc:docMk/>
            <pc:sldMk cId="1072064778" sldId="284"/>
            <ac:picMk id="87" creationId="{D707EEB5-84F2-4927-9ACA-0968C072D525}"/>
          </ac:picMkLst>
        </pc:picChg>
        <pc:picChg chg="mod">
          <ac:chgData name="Sean Scott" userId="01c3525085c9cdec" providerId="LiveId" clId="{BD510F36-AF54-420E-A157-1E960413D965}" dt="2020-05-17T14:39:02.659" v="27"/>
          <ac:picMkLst>
            <pc:docMk/>
            <pc:sldMk cId="1072064778" sldId="284"/>
            <ac:picMk id="95" creationId="{63CC6C89-DC78-45EB-B4D2-FEE3AA3FF2F7}"/>
          </ac:picMkLst>
        </pc:picChg>
        <pc:picChg chg="mod">
          <ac:chgData name="Sean Scott" userId="01c3525085c9cdec" providerId="LiveId" clId="{BD510F36-AF54-420E-A157-1E960413D965}" dt="2020-05-17T14:39:02.659" v="27"/>
          <ac:picMkLst>
            <pc:docMk/>
            <pc:sldMk cId="1072064778" sldId="284"/>
            <ac:picMk id="103" creationId="{F9681821-7327-4B26-A5FB-0797FBE48279}"/>
          </ac:picMkLst>
        </pc:picChg>
        <pc:picChg chg="mod">
          <ac:chgData name="Sean Scott" userId="01c3525085c9cdec" providerId="LiveId" clId="{BD510F36-AF54-420E-A157-1E960413D965}" dt="2020-05-17T14:39:02.659" v="27"/>
          <ac:picMkLst>
            <pc:docMk/>
            <pc:sldMk cId="1072064778" sldId="284"/>
            <ac:picMk id="111" creationId="{62B6A41D-6F8C-466F-9E50-72871EB4DE57}"/>
          </ac:picMkLst>
        </pc:picChg>
        <pc:picChg chg="add mod">
          <ac:chgData name="Sean Scott" userId="01c3525085c9cdec" providerId="LiveId" clId="{BD510F36-AF54-420E-A157-1E960413D965}" dt="2020-05-17T14:39:02.659" v="27"/>
          <ac:picMkLst>
            <pc:docMk/>
            <pc:sldMk cId="1072064778" sldId="284"/>
            <ac:picMk id="115" creationId="{7EBDC7D7-28B3-4B5B-8F9E-7A7618D08EF2}"/>
          </ac:picMkLst>
        </pc:picChg>
        <pc:picChg chg="add mod">
          <ac:chgData name="Sean Scott" userId="01c3525085c9cdec" providerId="LiveId" clId="{BD510F36-AF54-420E-A157-1E960413D965}" dt="2020-05-17T14:39:02.659" v="27"/>
          <ac:picMkLst>
            <pc:docMk/>
            <pc:sldMk cId="1072064778" sldId="284"/>
            <ac:picMk id="116" creationId="{3E60481D-9768-4EDC-A47F-B8422AADACDC}"/>
          </ac:picMkLst>
        </pc:picChg>
        <pc:picChg chg="add del mod ord modCrop">
          <ac:chgData name="Sean Scott" userId="01c3525085c9cdec" providerId="LiveId" clId="{BD510F36-AF54-420E-A157-1E960413D965}" dt="2020-05-17T14:57:36.254" v="146" actId="478"/>
          <ac:picMkLst>
            <pc:docMk/>
            <pc:sldMk cId="1072064778" sldId="284"/>
            <ac:picMk id="119" creationId="{940BEB6A-1D41-4DFE-92C8-528518181ABC}"/>
          </ac:picMkLst>
        </pc:picChg>
        <pc:cxnChg chg="mod">
          <ac:chgData name="Sean Scott" userId="01c3525085c9cdec" providerId="LiveId" clId="{BD510F36-AF54-420E-A157-1E960413D965}" dt="2020-05-17T14:36:01.368" v="2"/>
          <ac:cxnSpMkLst>
            <pc:docMk/>
            <pc:sldMk cId="1072064778" sldId="284"/>
            <ac:cxnSpMk id="11" creationId="{022CBA9A-9685-4AB8-9BE4-B0AB38B5D4F7}"/>
          </ac:cxnSpMkLst>
        </pc:cxnChg>
        <pc:cxnChg chg="add del mod">
          <ac:chgData name="Sean Scott" userId="01c3525085c9cdec" providerId="LiveId" clId="{BD510F36-AF54-420E-A157-1E960413D965}" dt="2020-05-17T14:38:46.299" v="25" actId="478"/>
          <ac:cxnSpMkLst>
            <pc:docMk/>
            <pc:sldMk cId="1072064778" sldId="284"/>
            <ac:cxnSpMk id="57" creationId="{506CD032-422B-4A31-A8F9-E1C247535065}"/>
          </ac:cxnSpMkLst>
        </pc:cxnChg>
        <pc:cxnChg chg="mod">
          <ac:chgData name="Sean Scott" userId="01c3525085c9cdec" providerId="LiveId" clId="{BD510F36-AF54-420E-A157-1E960413D965}" dt="2020-05-17T14:39:02.659" v="27"/>
          <ac:cxnSpMkLst>
            <pc:docMk/>
            <pc:sldMk cId="1072064778" sldId="284"/>
            <ac:cxnSpMk id="68" creationId="{848ECF47-9463-4C51-9784-065889FD1513}"/>
          </ac:cxnSpMkLst>
        </pc:cxnChg>
        <pc:cxnChg chg="add mod">
          <ac:chgData name="Sean Scott" userId="01c3525085c9cdec" providerId="LiveId" clId="{BD510F36-AF54-420E-A157-1E960413D965}" dt="2020-05-17T14:39:02.659" v="27"/>
          <ac:cxnSpMkLst>
            <pc:docMk/>
            <pc:sldMk cId="1072064778" sldId="284"/>
            <ac:cxnSpMk id="114" creationId="{6A4407D0-80F9-46ED-8074-073238AAF826}"/>
          </ac:cxnSpMkLst>
        </pc:cxnChg>
      </pc:sldChg>
      <pc:sldChg chg="addSp delSp modSp new mod">
        <pc:chgData name="Sean Scott" userId="01c3525085c9cdec" providerId="LiveId" clId="{BD510F36-AF54-420E-A157-1E960413D965}" dt="2020-05-17T14:59:32.257" v="200" actId="20577"/>
        <pc:sldMkLst>
          <pc:docMk/>
          <pc:sldMk cId="1086071690" sldId="285"/>
        </pc:sldMkLst>
        <pc:spChg chg="add del mod">
          <ac:chgData name="Sean Scott" userId="01c3525085c9cdec" providerId="LiveId" clId="{BD510F36-AF54-420E-A157-1E960413D965}" dt="2020-05-17T14:38:49.872" v="26" actId="478"/>
          <ac:spMkLst>
            <pc:docMk/>
            <pc:sldMk cId="1086071690" sldId="285"/>
            <ac:spMk id="2" creationId="{B158BC56-1746-4309-BDFC-9C0A21D1A858}"/>
          </ac:spMkLst>
        </pc:spChg>
        <pc:spChg chg="add del mod">
          <ac:chgData name="Sean Scott" userId="01c3525085c9cdec" providerId="LiveId" clId="{BD510F36-AF54-420E-A157-1E960413D965}" dt="2020-05-17T14:38:49.872" v="26" actId="478"/>
          <ac:spMkLst>
            <pc:docMk/>
            <pc:sldMk cId="1086071690" sldId="285"/>
            <ac:spMk id="3" creationId="{85E0C689-946F-48F8-A54C-A9BE03691197}"/>
          </ac:spMkLst>
        </pc:spChg>
        <pc:spChg chg="add del mod">
          <ac:chgData name="Sean Scott" userId="01c3525085c9cdec" providerId="LiveId" clId="{BD510F36-AF54-420E-A157-1E960413D965}" dt="2020-05-17T14:38:49.872" v="26" actId="478"/>
          <ac:spMkLst>
            <pc:docMk/>
            <pc:sldMk cId="1086071690" sldId="285"/>
            <ac:spMk id="5" creationId="{42DAECCE-2BD3-471B-A1F4-2FA4B3E15189}"/>
          </ac:spMkLst>
        </pc:spChg>
        <pc:spChg chg="add del mod">
          <ac:chgData name="Sean Scott" userId="01c3525085c9cdec" providerId="LiveId" clId="{BD510F36-AF54-420E-A157-1E960413D965}" dt="2020-05-17T14:38:49.872" v="26" actId="478"/>
          <ac:spMkLst>
            <pc:docMk/>
            <pc:sldMk cId="1086071690" sldId="285"/>
            <ac:spMk id="6" creationId="{086BE5C5-8D5A-44F4-9C3A-27DFC272D621}"/>
          </ac:spMkLst>
        </pc:spChg>
        <pc:spChg chg="mod">
          <ac:chgData name="Sean Scott" userId="01c3525085c9cdec" providerId="LiveId" clId="{BD510F36-AF54-420E-A157-1E960413D965}" dt="2020-05-17T14:36:21.871" v="6"/>
          <ac:spMkLst>
            <pc:docMk/>
            <pc:sldMk cId="1086071690" sldId="285"/>
            <ac:spMk id="13" creationId="{6379B7B2-C6AB-4049-998E-4996197A0D34}"/>
          </ac:spMkLst>
        </pc:spChg>
        <pc:spChg chg="mod">
          <ac:chgData name="Sean Scott" userId="01c3525085c9cdec" providerId="LiveId" clId="{BD510F36-AF54-420E-A157-1E960413D965}" dt="2020-05-17T14:36:21.871" v="6"/>
          <ac:spMkLst>
            <pc:docMk/>
            <pc:sldMk cId="1086071690" sldId="285"/>
            <ac:spMk id="14" creationId="{56143D28-9EE3-4B14-BB42-89C6DC3D9A8F}"/>
          </ac:spMkLst>
        </pc:spChg>
        <pc:spChg chg="mod">
          <ac:chgData name="Sean Scott" userId="01c3525085c9cdec" providerId="LiveId" clId="{BD510F36-AF54-420E-A157-1E960413D965}" dt="2020-05-17T14:36:21.871" v="6"/>
          <ac:spMkLst>
            <pc:docMk/>
            <pc:sldMk cId="1086071690" sldId="285"/>
            <ac:spMk id="15" creationId="{3C48DD03-C833-46D2-B4FB-21E11D8A0A62}"/>
          </ac:spMkLst>
        </pc:spChg>
        <pc:spChg chg="mod">
          <ac:chgData name="Sean Scott" userId="01c3525085c9cdec" providerId="LiveId" clId="{BD510F36-AF54-420E-A157-1E960413D965}" dt="2020-05-17T14:36:21.871" v="6"/>
          <ac:spMkLst>
            <pc:docMk/>
            <pc:sldMk cId="1086071690" sldId="285"/>
            <ac:spMk id="17" creationId="{AE461A33-0F40-4490-8339-CC0025E3A7D3}"/>
          </ac:spMkLst>
        </pc:spChg>
        <pc:spChg chg="mod">
          <ac:chgData name="Sean Scott" userId="01c3525085c9cdec" providerId="LiveId" clId="{BD510F36-AF54-420E-A157-1E960413D965}" dt="2020-05-17T14:36:21.871" v="6"/>
          <ac:spMkLst>
            <pc:docMk/>
            <pc:sldMk cId="1086071690" sldId="285"/>
            <ac:spMk id="21" creationId="{53280F31-50CD-49C8-8417-E8CB274C70A5}"/>
          </ac:spMkLst>
        </pc:spChg>
        <pc:spChg chg="mod">
          <ac:chgData name="Sean Scott" userId="01c3525085c9cdec" providerId="LiveId" clId="{BD510F36-AF54-420E-A157-1E960413D965}" dt="2020-05-17T14:36:21.871" v="6"/>
          <ac:spMkLst>
            <pc:docMk/>
            <pc:sldMk cId="1086071690" sldId="285"/>
            <ac:spMk id="22" creationId="{8A729D63-56B1-4D5D-9F30-FF31019D5E76}"/>
          </ac:spMkLst>
        </pc:spChg>
        <pc:spChg chg="mod">
          <ac:chgData name="Sean Scott" userId="01c3525085c9cdec" providerId="LiveId" clId="{BD510F36-AF54-420E-A157-1E960413D965}" dt="2020-05-17T14:36:21.871" v="6"/>
          <ac:spMkLst>
            <pc:docMk/>
            <pc:sldMk cId="1086071690" sldId="285"/>
            <ac:spMk id="23" creationId="{B4613B4F-1A6B-44D8-9676-C95ACD982DC6}"/>
          </ac:spMkLst>
        </pc:spChg>
        <pc:spChg chg="mod">
          <ac:chgData name="Sean Scott" userId="01c3525085c9cdec" providerId="LiveId" clId="{BD510F36-AF54-420E-A157-1E960413D965}" dt="2020-05-17T14:36:21.871" v="6"/>
          <ac:spMkLst>
            <pc:docMk/>
            <pc:sldMk cId="1086071690" sldId="285"/>
            <ac:spMk id="25" creationId="{F54B961D-889A-4793-9F09-8A20F7F5777D}"/>
          </ac:spMkLst>
        </pc:spChg>
        <pc:spChg chg="mod">
          <ac:chgData name="Sean Scott" userId="01c3525085c9cdec" providerId="LiveId" clId="{BD510F36-AF54-420E-A157-1E960413D965}" dt="2020-05-17T14:36:21.871" v="6"/>
          <ac:spMkLst>
            <pc:docMk/>
            <pc:sldMk cId="1086071690" sldId="285"/>
            <ac:spMk id="29" creationId="{BAD00E9E-3779-47E2-993F-ED7927821150}"/>
          </ac:spMkLst>
        </pc:spChg>
        <pc:spChg chg="mod">
          <ac:chgData name="Sean Scott" userId="01c3525085c9cdec" providerId="LiveId" clId="{BD510F36-AF54-420E-A157-1E960413D965}" dt="2020-05-17T14:36:21.871" v="6"/>
          <ac:spMkLst>
            <pc:docMk/>
            <pc:sldMk cId="1086071690" sldId="285"/>
            <ac:spMk id="30" creationId="{8E018894-79FD-4CF2-A32B-6B340DB06BCD}"/>
          </ac:spMkLst>
        </pc:spChg>
        <pc:spChg chg="mod">
          <ac:chgData name="Sean Scott" userId="01c3525085c9cdec" providerId="LiveId" clId="{BD510F36-AF54-420E-A157-1E960413D965}" dt="2020-05-17T14:36:21.871" v="6"/>
          <ac:spMkLst>
            <pc:docMk/>
            <pc:sldMk cId="1086071690" sldId="285"/>
            <ac:spMk id="31" creationId="{0D5AFC15-C3D1-4DAD-A422-82D0D54B266E}"/>
          </ac:spMkLst>
        </pc:spChg>
        <pc:spChg chg="mod">
          <ac:chgData name="Sean Scott" userId="01c3525085c9cdec" providerId="LiveId" clId="{BD510F36-AF54-420E-A157-1E960413D965}" dt="2020-05-17T14:36:21.871" v="6"/>
          <ac:spMkLst>
            <pc:docMk/>
            <pc:sldMk cId="1086071690" sldId="285"/>
            <ac:spMk id="33" creationId="{C8315DA7-AFD6-47BF-AAD1-6C25E0248945}"/>
          </ac:spMkLst>
        </pc:spChg>
        <pc:spChg chg="mod">
          <ac:chgData name="Sean Scott" userId="01c3525085c9cdec" providerId="LiveId" clId="{BD510F36-AF54-420E-A157-1E960413D965}" dt="2020-05-17T14:36:21.871" v="6"/>
          <ac:spMkLst>
            <pc:docMk/>
            <pc:sldMk cId="1086071690" sldId="285"/>
            <ac:spMk id="37" creationId="{3E34C6A1-61F6-44C7-9583-64853BD6587A}"/>
          </ac:spMkLst>
        </pc:spChg>
        <pc:spChg chg="mod">
          <ac:chgData name="Sean Scott" userId="01c3525085c9cdec" providerId="LiveId" clId="{BD510F36-AF54-420E-A157-1E960413D965}" dt="2020-05-17T14:36:21.871" v="6"/>
          <ac:spMkLst>
            <pc:docMk/>
            <pc:sldMk cId="1086071690" sldId="285"/>
            <ac:spMk id="38" creationId="{85C93A19-AA4A-417B-8AA3-34057402B8BA}"/>
          </ac:spMkLst>
        </pc:spChg>
        <pc:spChg chg="mod">
          <ac:chgData name="Sean Scott" userId="01c3525085c9cdec" providerId="LiveId" clId="{BD510F36-AF54-420E-A157-1E960413D965}" dt="2020-05-17T14:36:21.871" v="6"/>
          <ac:spMkLst>
            <pc:docMk/>
            <pc:sldMk cId="1086071690" sldId="285"/>
            <ac:spMk id="39" creationId="{318BF75B-2561-40C7-B6A1-FD6390C599F8}"/>
          </ac:spMkLst>
        </pc:spChg>
        <pc:spChg chg="mod">
          <ac:chgData name="Sean Scott" userId="01c3525085c9cdec" providerId="LiveId" clId="{BD510F36-AF54-420E-A157-1E960413D965}" dt="2020-05-17T14:36:21.871" v="6"/>
          <ac:spMkLst>
            <pc:docMk/>
            <pc:sldMk cId="1086071690" sldId="285"/>
            <ac:spMk id="41" creationId="{B560E4B7-71E3-498C-AFCF-7A060C3B009B}"/>
          </ac:spMkLst>
        </pc:spChg>
        <pc:spChg chg="mod">
          <ac:chgData name="Sean Scott" userId="01c3525085c9cdec" providerId="LiveId" clId="{BD510F36-AF54-420E-A157-1E960413D965}" dt="2020-05-17T14:36:21.871" v="6"/>
          <ac:spMkLst>
            <pc:docMk/>
            <pc:sldMk cId="1086071690" sldId="285"/>
            <ac:spMk id="45" creationId="{25F5C2D9-27D8-405D-A557-D7B127AF0452}"/>
          </ac:spMkLst>
        </pc:spChg>
        <pc:spChg chg="mod">
          <ac:chgData name="Sean Scott" userId="01c3525085c9cdec" providerId="LiveId" clId="{BD510F36-AF54-420E-A157-1E960413D965}" dt="2020-05-17T14:36:21.871" v="6"/>
          <ac:spMkLst>
            <pc:docMk/>
            <pc:sldMk cId="1086071690" sldId="285"/>
            <ac:spMk id="46" creationId="{C9EC53E4-52CB-4B43-9EB0-D163AEA9B483}"/>
          </ac:spMkLst>
        </pc:spChg>
        <pc:spChg chg="mod">
          <ac:chgData name="Sean Scott" userId="01c3525085c9cdec" providerId="LiveId" clId="{BD510F36-AF54-420E-A157-1E960413D965}" dt="2020-05-17T14:36:21.871" v="6"/>
          <ac:spMkLst>
            <pc:docMk/>
            <pc:sldMk cId="1086071690" sldId="285"/>
            <ac:spMk id="47" creationId="{37AB638E-F48A-4F7A-819F-16EAAA5D2DEC}"/>
          </ac:spMkLst>
        </pc:spChg>
        <pc:spChg chg="mod">
          <ac:chgData name="Sean Scott" userId="01c3525085c9cdec" providerId="LiveId" clId="{BD510F36-AF54-420E-A157-1E960413D965}" dt="2020-05-17T14:36:21.871" v="6"/>
          <ac:spMkLst>
            <pc:docMk/>
            <pc:sldMk cId="1086071690" sldId="285"/>
            <ac:spMk id="49" creationId="{A6922ED4-DF36-4ECA-AD52-29F921919D1E}"/>
          </ac:spMkLst>
        </pc:spChg>
        <pc:spChg chg="mod">
          <ac:chgData name="Sean Scott" userId="01c3525085c9cdec" providerId="LiveId" clId="{BD510F36-AF54-420E-A157-1E960413D965}" dt="2020-05-17T14:36:21.871" v="6"/>
          <ac:spMkLst>
            <pc:docMk/>
            <pc:sldMk cId="1086071690" sldId="285"/>
            <ac:spMk id="55" creationId="{B840E8FC-143E-4446-82A4-E3864198EB8E}"/>
          </ac:spMkLst>
        </pc:spChg>
        <pc:spChg chg="mod">
          <ac:chgData name="Sean Scott" userId="01c3525085c9cdec" providerId="LiveId" clId="{BD510F36-AF54-420E-A157-1E960413D965}" dt="2020-05-17T14:36:21.871" v="6"/>
          <ac:spMkLst>
            <pc:docMk/>
            <pc:sldMk cId="1086071690" sldId="285"/>
            <ac:spMk id="56" creationId="{7E56033C-1FD6-4CFD-A2AD-B19EE7C400FA}"/>
          </ac:spMkLst>
        </pc:spChg>
        <pc:spChg chg="del mod">
          <ac:chgData name="Sean Scott" userId="01c3525085c9cdec" providerId="LiveId" clId="{BD510F36-AF54-420E-A157-1E960413D965}" dt="2020-05-17T14:38:12.470" v="23" actId="478"/>
          <ac:spMkLst>
            <pc:docMk/>
            <pc:sldMk cId="1086071690" sldId="285"/>
            <ac:spMk id="60" creationId="{0E7AF888-6994-4484-90BE-D143C9A19B38}"/>
          </ac:spMkLst>
        </pc:spChg>
        <pc:spChg chg="add mod">
          <ac:chgData name="Sean Scott" userId="01c3525085c9cdec" providerId="LiveId" clId="{BD510F36-AF54-420E-A157-1E960413D965}" dt="2020-05-17T14:39:12.987" v="28"/>
          <ac:spMkLst>
            <pc:docMk/>
            <pc:sldMk cId="1086071690" sldId="285"/>
            <ac:spMk id="62" creationId="{35B43005-1489-403F-A437-7FEBC7E1B08D}"/>
          </ac:spMkLst>
        </pc:spChg>
        <pc:spChg chg="add mod">
          <ac:chgData name="Sean Scott" userId="01c3525085c9cdec" providerId="LiveId" clId="{BD510F36-AF54-420E-A157-1E960413D965}" dt="2020-05-17T14:39:12.987" v="28"/>
          <ac:spMkLst>
            <pc:docMk/>
            <pc:sldMk cId="1086071690" sldId="285"/>
            <ac:spMk id="63" creationId="{3226C7A1-BEFA-43CC-AA55-E031A4F1E6BC}"/>
          </ac:spMkLst>
        </pc:spChg>
        <pc:spChg chg="add mod">
          <ac:chgData name="Sean Scott" userId="01c3525085c9cdec" providerId="LiveId" clId="{BD510F36-AF54-420E-A157-1E960413D965}" dt="2020-05-17T14:39:12.987" v="28"/>
          <ac:spMkLst>
            <pc:docMk/>
            <pc:sldMk cId="1086071690" sldId="285"/>
            <ac:spMk id="65" creationId="{6B84B821-6DB4-42E9-AC72-23AF6E6E6934}"/>
          </ac:spMkLst>
        </pc:spChg>
        <pc:spChg chg="add mod">
          <ac:chgData name="Sean Scott" userId="01c3525085c9cdec" providerId="LiveId" clId="{BD510F36-AF54-420E-A157-1E960413D965}" dt="2020-05-17T14:39:12.987" v="28"/>
          <ac:spMkLst>
            <pc:docMk/>
            <pc:sldMk cId="1086071690" sldId="285"/>
            <ac:spMk id="66" creationId="{E588244F-89AD-483A-9073-741093B6972F}"/>
          </ac:spMkLst>
        </pc:spChg>
        <pc:spChg chg="mod">
          <ac:chgData name="Sean Scott" userId="01c3525085c9cdec" providerId="LiveId" clId="{BD510F36-AF54-420E-A157-1E960413D965}" dt="2020-05-17T14:39:12.987" v="28"/>
          <ac:spMkLst>
            <pc:docMk/>
            <pc:sldMk cId="1086071690" sldId="285"/>
            <ac:spMk id="73" creationId="{218E5457-5F8F-492B-9A55-63ABCD127327}"/>
          </ac:spMkLst>
        </pc:spChg>
        <pc:spChg chg="mod">
          <ac:chgData name="Sean Scott" userId="01c3525085c9cdec" providerId="LiveId" clId="{BD510F36-AF54-420E-A157-1E960413D965}" dt="2020-05-17T14:39:12.987" v="28"/>
          <ac:spMkLst>
            <pc:docMk/>
            <pc:sldMk cId="1086071690" sldId="285"/>
            <ac:spMk id="74" creationId="{E4F1F5AB-82CB-4980-B339-4B344D4B511B}"/>
          </ac:spMkLst>
        </pc:spChg>
        <pc:spChg chg="mod">
          <ac:chgData name="Sean Scott" userId="01c3525085c9cdec" providerId="LiveId" clId="{BD510F36-AF54-420E-A157-1E960413D965}" dt="2020-05-17T14:39:12.987" v="28"/>
          <ac:spMkLst>
            <pc:docMk/>
            <pc:sldMk cId="1086071690" sldId="285"/>
            <ac:spMk id="75" creationId="{5B30D203-B198-4CD5-8CCF-454740AB70D9}"/>
          </ac:spMkLst>
        </pc:spChg>
        <pc:spChg chg="mod">
          <ac:chgData name="Sean Scott" userId="01c3525085c9cdec" providerId="LiveId" clId="{BD510F36-AF54-420E-A157-1E960413D965}" dt="2020-05-17T14:39:12.987" v="28"/>
          <ac:spMkLst>
            <pc:docMk/>
            <pc:sldMk cId="1086071690" sldId="285"/>
            <ac:spMk id="77" creationId="{61A77C93-0C53-4C3F-BF1B-EC86C9E98F1E}"/>
          </ac:spMkLst>
        </pc:spChg>
        <pc:spChg chg="mod">
          <ac:chgData name="Sean Scott" userId="01c3525085c9cdec" providerId="LiveId" clId="{BD510F36-AF54-420E-A157-1E960413D965}" dt="2020-05-17T14:39:12.987" v="28"/>
          <ac:spMkLst>
            <pc:docMk/>
            <pc:sldMk cId="1086071690" sldId="285"/>
            <ac:spMk id="81" creationId="{B8DE4D49-3904-463A-9B16-FB194B7A2F6B}"/>
          </ac:spMkLst>
        </pc:spChg>
        <pc:spChg chg="mod">
          <ac:chgData name="Sean Scott" userId="01c3525085c9cdec" providerId="LiveId" clId="{BD510F36-AF54-420E-A157-1E960413D965}" dt="2020-05-17T14:39:12.987" v="28"/>
          <ac:spMkLst>
            <pc:docMk/>
            <pc:sldMk cId="1086071690" sldId="285"/>
            <ac:spMk id="82" creationId="{700C84BF-DB42-434F-8945-C71819EAFA89}"/>
          </ac:spMkLst>
        </pc:spChg>
        <pc:spChg chg="mod">
          <ac:chgData name="Sean Scott" userId="01c3525085c9cdec" providerId="LiveId" clId="{BD510F36-AF54-420E-A157-1E960413D965}" dt="2020-05-17T14:39:12.987" v="28"/>
          <ac:spMkLst>
            <pc:docMk/>
            <pc:sldMk cId="1086071690" sldId="285"/>
            <ac:spMk id="83" creationId="{00839A05-DDE5-4F3D-8A38-7B1D44E09CA5}"/>
          </ac:spMkLst>
        </pc:spChg>
        <pc:spChg chg="mod">
          <ac:chgData name="Sean Scott" userId="01c3525085c9cdec" providerId="LiveId" clId="{BD510F36-AF54-420E-A157-1E960413D965}" dt="2020-05-17T14:39:12.987" v="28"/>
          <ac:spMkLst>
            <pc:docMk/>
            <pc:sldMk cId="1086071690" sldId="285"/>
            <ac:spMk id="85" creationId="{EAD2425C-F469-41D7-9DBA-3B101459C168}"/>
          </ac:spMkLst>
        </pc:spChg>
        <pc:spChg chg="mod">
          <ac:chgData name="Sean Scott" userId="01c3525085c9cdec" providerId="LiveId" clId="{BD510F36-AF54-420E-A157-1E960413D965}" dt="2020-05-17T14:39:12.987" v="28"/>
          <ac:spMkLst>
            <pc:docMk/>
            <pc:sldMk cId="1086071690" sldId="285"/>
            <ac:spMk id="89" creationId="{AC1B1BAA-1353-4029-816E-8149E5DAD1B3}"/>
          </ac:spMkLst>
        </pc:spChg>
        <pc:spChg chg="mod">
          <ac:chgData name="Sean Scott" userId="01c3525085c9cdec" providerId="LiveId" clId="{BD510F36-AF54-420E-A157-1E960413D965}" dt="2020-05-17T14:39:12.987" v="28"/>
          <ac:spMkLst>
            <pc:docMk/>
            <pc:sldMk cId="1086071690" sldId="285"/>
            <ac:spMk id="90" creationId="{A34B1239-9043-48EA-9ACA-EA0A5F8208DE}"/>
          </ac:spMkLst>
        </pc:spChg>
        <pc:spChg chg="mod">
          <ac:chgData name="Sean Scott" userId="01c3525085c9cdec" providerId="LiveId" clId="{BD510F36-AF54-420E-A157-1E960413D965}" dt="2020-05-17T14:39:12.987" v="28"/>
          <ac:spMkLst>
            <pc:docMk/>
            <pc:sldMk cId="1086071690" sldId="285"/>
            <ac:spMk id="91" creationId="{B78E11EF-1D59-4F2C-A196-233A01EFDCC2}"/>
          </ac:spMkLst>
        </pc:spChg>
        <pc:spChg chg="mod">
          <ac:chgData name="Sean Scott" userId="01c3525085c9cdec" providerId="LiveId" clId="{BD510F36-AF54-420E-A157-1E960413D965}" dt="2020-05-17T14:39:12.987" v="28"/>
          <ac:spMkLst>
            <pc:docMk/>
            <pc:sldMk cId="1086071690" sldId="285"/>
            <ac:spMk id="93" creationId="{D2AEE13D-C31C-4951-A912-35F1103FECA0}"/>
          </ac:spMkLst>
        </pc:spChg>
        <pc:spChg chg="mod">
          <ac:chgData name="Sean Scott" userId="01c3525085c9cdec" providerId="LiveId" clId="{BD510F36-AF54-420E-A157-1E960413D965}" dt="2020-05-17T14:39:12.987" v="28"/>
          <ac:spMkLst>
            <pc:docMk/>
            <pc:sldMk cId="1086071690" sldId="285"/>
            <ac:spMk id="97" creationId="{EEEBCB11-5982-484A-BE9C-E240AFA7F7D3}"/>
          </ac:spMkLst>
        </pc:spChg>
        <pc:spChg chg="mod">
          <ac:chgData name="Sean Scott" userId="01c3525085c9cdec" providerId="LiveId" clId="{BD510F36-AF54-420E-A157-1E960413D965}" dt="2020-05-17T14:39:12.987" v="28"/>
          <ac:spMkLst>
            <pc:docMk/>
            <pc:sldMk cId="1086071690" sldId="285"/>
            <ac:spMk id="98" creationId="{FAF4AF24-ECC1-4D47-874F-DF14B0AEDBC0}"/>
          </ac:spMkLst>
        </pc:spChg>
        <pc:spChg chg="mod">
          <ac:chgData name="Sean Scott" userId="01c3525085c9cdec" providerId="LiveId" clId="{BD510F36-AF54-420E-A157-1E960413D965}" dt="2020-05-17T14:39:12.987" v="28"/>
          <ac:spMkLst>
            <pc:docMk/>
            <pc:sldMk cId="1086071690" sldId="285"/>
            <ac:spMk id="99" creationId="{13F484A6-258C-472A-ACB1-17D193090C1D}"/>
          </ac:spMkLst>
        </pc:spChg>
        <pc:spChg chg="mod">
          <ac:chgData name="Sean Scott" userId="01c3525085c9cdec" providerId="LiveId" clId="{BD510F36-AF54-420E-A157-1E960413D965}" dt="2020-05-17T14:39:12.987" v="28"/>
          <ac:spMkLst>
            <pc:docMk/>
            <pc:sldMk cId="1086071690" sldId="285"/>
            <ac:spMk id="101" creationId="{EA1B28F0-F8F2-439D-919F-44D183A64860}"/>
          </ac:spMkLst>
        </pc:spChg>
        <pc:spChg chg="mod">
          <ac:chgData name="Sean Scott" userId="01c3525085c9cdec" providerId="LiveId" clId="{BD510F36-AF54-420E-A157-1E960413D965}" dt="2020-05-17T14:39:12.987" v="28"/>
          <ac:spMkLst>
            <pc:docMk/>
            <pc:sldMk cId="1086071690" sldId="285"/>
            <ac:spMk id="105" creationId="{32405A13-26A6-4F04-ADDA-C2C66434E7A0}"/>
          </ac:spMkLst>
        </pc:spChg>
        <pc:spChg chg="mod">
          <ac:chgData name="Sean Scott" userId="01c3525085c9cdec" providerId="LiveId" clId="{BD510F36-AF54-420E-A157-1E960413D965}" dt="2020-05-17T14:39:12.987" v="28"/>
          <ac:spMkLst>
            <pc:docMk/>
            <pc:sldMk cId="1086071690" sldId="285"/>
            <ac:spMk id="106" creationId="{5843F91E-AD55-44B9-9F42-3417830A89C9}"/>
          </ac:spMkLst>
        </pc:spChg>
        <pc:spChg chg="mod">
          <ac:chgData name="Sean Scott" userId="01c3525085c9cdec" providerId="LiveId" clId="{BD510F36-AF54-420E-A157-1E960413D965}" dt="2020-05-17T14:39:12.987" v="28"/>
          <ac:spMkLst>
            <pc:docMk/>
            <pc:sldMk cId="1086071690" sldId="285"/>
            <ac:spMk id="107" creationId="{FDF7C67E-B6D7-473F-95AA-D63ED55B1705}"/>
          </ac:spMkLst>
        </pc:spChg>
        <pc:spChg chg="mod">
          <ac:chgData name="Sean Scott" userId="01c3525085c9cdec" providerId="LiveId" clId="{BD510F36-AF54-420E-A157-1E960413D965}" dt="2020-05-17T14:39:12.987" v="28"/>
          <ac:spMkLst>
            <pc:docMk/>
            <pc:sldMk cId="1086071690" sldId="285"/>
            <ac:spMk id="109" creationId="{BF888B82-D68A-4925-8BD2-85EA1537073D}"/>
          </ac:spMkLst>
        </pc:spChg>
        <pc:spChg chg="mod">
          <ac:chgData name="Sean Scott" userId="01c3525085c9cdec" providerId="LiveId" clId="{BD510F36-AF54-420E-A157-1E960413D965}" dt="2020-05-17T14:39:12.987" v="28"/>
          <ac:spMkLst>
            <pc:docMk/>
            <pc:sldMk cId="1086071690" sldId="285"/>
            <ac:spMk id="115" creationId="{25EFADA1-3449-4B6B-A10F-1D991ED160B3}"/>
          </ac:spMkLst>
        </pc:spChg>
        <pc:spChg chg="mod">
          <ac:chgData name="Sean Scott" userId="01c3525085c9cdec" providerId="LiveId" clId="{BD510F36-AF54-420E-A157-1E960413D965}" dt="2020-05-17T14:39:12.987" v="28"/>
          <ac:spMkLst>
            <pc:docMk/>
            <pc:sldMk cId="1086071690" sldId="285"/>
            <ac:spMk id="116" creationId="{85E860D1-2C8E-49B6-A754-97963BE8A97A}"/>
          </ac:spMkLst>
        </pc:spChg>
        <pc:spChg chg="del mod">
          <ac:chgData name="Sean Scott" userId="01c3525085c9cdec" providerId="LiveId" clId="{BD510F36-AF54-420E-A157-1E960413D965}" dt="2020-05-17T14:39:17.181" v="29" actId="478"/>
          <ac:spMkLst>
            <pc:docMk/>
            <pc:sldMk cId="1086071690" sldId="285"/>
            <ac:spMk id="120" creationId="{10531D58-8783-44C9-BD89-A366B5CDE047}"/>
          </ac:spMkLst>
        </pc:spChg>
        <pc:spChg chg="add mod">
          <ac:chgData name="Sean Scott" userId="01c3525085c9cdec" providerId="LiveId" clId="{BD510F36-AF54-420E-A157-1E960413D965}" dt="2020-05-17T14:59:32.257" v="200" actId="20577"/>
          <ac:spMkLst>
            <pc:docMk/>
            <pc:sldMk cId="1086071690" sldId="285"/>
            <ac:spMk id="123" creationId="{6B7394AE-65C9-413B-BCB6-596A7ADB08B9}"/>
          </ac:spMkLst>
        </pc:spChg>
        <pc:grpChg chg="add del mod">
          <ac:chgData name="Sean Scott" userId="01c3525085c9cdec" providerId="LiveId" clId="{BD510F36-AF54-420E-A157-1E960413D965}" dt="2020-05-17T14:38:49.872" v="26" actId="478"/>
          <ac:grpSpMkLst>
            <pc:docMk/>
            <pc:sldMk cId="1086071690" sldId="285"/>
            <ac:grpSpMk id="10" creationId="{200C4B24-7056-437E-8626-6CED7BD8FF4C}"/>
          </ac:grpSpMkLst>
        </pc:grpChg>
        <pc:grpChg chg="mod">
          <ac:chgData name="Sean Scott" userId="01c3525085c9cdec" providerId="LiveId" clId="{BD510F36-AF54-420E-A157-1E960413D965}" dt="2020-05-17T14:36:21.871" v="6"/>
          <ac:grpSpMkLst>
            <pc:docMk/>
            <pc:sldMk cId="1086071690" sldId="285"/>
            <ac:grpSpMk id="11" creationId="{582B1B29-27E3-4C53-8600-F87B7D771569}"/>
          </ac:grpSpMkLst>
        </pc:grpChg>
        <pc:grpChg chg="mod">
          <ac:chgData name="Sean Scott" userId="01c3525085c9cdec" providerId="LiveId" clId="{BD510F36-AF54-420E-A157-1E960413D965}" dt="2020-05-17T14:36:21.871" v="6"/>
          <ac:grpSpMkLst>
            <pc:docMk/>
            <pc:sldMk cId="1086071690" sldId="285"/>
            <ac:grpSpMk id="12" creationId="{0B8F928E-CA02-4A63-B0CF-A9E71A7B6AB7}"/>
          </ac:grpSpMkLst>
        </pc:grpChg>
        <pc:grpChg chg="add del mod">
          <ac:chgData name="Sean Scott" userId="01c3525085c9cdec" providerId="LiveId" clId="{BD510F36-AF54-420E-A157-1E960413D965}" dt="2020-05-17T14:38:49.872" v="26" actId="478"/>
          <ac:grpSpMkLst>
            <pc:docMk/>
            <pc:sldMk cId="1086071690" sldId="285"/>
            <ac:grpSpMk id="18" creationId="{7915C922-2005-4BF7-BBF3-19DB899BD6AB}"/>
          </ac:grpSpMkLst>
        </pc:grpChg>
        <pc:grpChg chg="mod">
          <ac:chgData name="Sean Scott" userId="01c3525085c9cdec" providerId="LiveId" clId="{BD510F36-AF54-420E-A157-1E960413D965}" dt="2020-05-17T14:36:21.871" v="6"/>
          <ac:grpSpMkLst>
            <pc:docMk/>
            <pc:sldMk cId="1086071690" sldId="285"/>
            <ac:grpSpMk id="19" creationId="{77262C25-B3F4-48CC-A43E-803F1DAA5980}"/>
          </ac:grpSpMkLst>
        </pc:grpChg>
        <pc:grpChg chg="mod">
          <ac:chgData name="Sean Scott" userId="01c3525085c9cdec" providerId="LiveId" clId="{BD510F36-AF54-420E-A157-1E960413D965}" dt="2020-05-17T14:36:21.871" v="6"/>
          <ac:grpSpMkLst>
            <pc:docMk/>
            <pc:sldMk cId="1086071690" sldId="285"/>
            <ac:grpSpMk id="20" creationId="{10A2AFC1-2FA6-4A4B-8CD4-17389087F96D}"/>
          </ac:grpSpMkLst>
        </pc:grpChg>
        <pc:grpChg chg="add del mod">
          <ac:chgData name="Sean Scott" userId="01c3525085c9cdec" providerId="LiveId" clId="{BD510F36-AF54-420E-A157-1E960413D965}" dt="2020-05-17T14:38:49.872" v="26" actId="478"/>
          <ac:grpSpMkLst>
            <pc:docMk/>
            <pc:sldMk cId="1086071690" sldId="285"/>
            <ac:grpSpMk id="26" creationId="{331BA612-1E35-40A8-9D10-C8881A2949F5}"/>
          </ac:grpSpMkLst>
        </pc:grpChg>
        <pc:grpChg chg="mod">
          <ac:chgData name="Sean Scott" userId="01c3525085c9cdec" providerId="LiveId" clId="{BD510F36-AF54-420E-A157-1E960413D965}" dt="2020-05-17T14:36:21.871" v="6"/>
          <ac:grpSpMkLst>
            <pc:docMk/>
            <pc:sldMk cId="1086071690" sldId="285"/>
            <ac:grpSpMk id="27" creationId="{F5DC0125-9A24-40A5-A0D7-1AD11DA80DE0}"/>
          </ac:grpSpMkLst>
        </pc:grpChg>
        <pc:grpChg chg="mod">
          <ac:chgData name="Sean Scott" userId="01c3525085c9cdec" providerId="LiveId" clId="{BD510F36-AF54-420E-A157-1E960413D965}" dt="2020-05-17T14:36:21.871" v="6"/>
          <ac:grpSpMkLst>
            <pc:docMk/>
            <pc:sldMk cId="1086071690" sldId="285"/>
            <ac:grpSpMk id="28" creationId="{9995764A-A94E-419A-B72F-038E6F7B738B}"/>
          </ac:grpSpMkLst>
        </pc:grpChg>
        <pc:grpChg chg="add del mod">
          <ac:chgData name="Sean Scott" userId="01c3525085c9cdec" providerId="LiveId" clId="{BD510F36-AF54-420E-A157-1E960413D965}" dt="2020-05-17T14:38:49.872" v="26" actId="478"/>
          <ac:grpSpMkLst>
            <pc:docMk/>
            <pc:sldMk cId="1086071690" sldId="285"/>
            <ac:grpSpMk id="34" creationId="{C11F2D2D-D032-4AFF-B341-A10BC85FD110}"/>
          </ac:grpSpMkLst>
        </pc:grpChg>
        <pc:grpChg chg="mod">
          <ac:chgData name="Sean Scott" userId="01c3525085c9cdec" providerId="LiveId" clId="{BD510F36-AF54-420E-A157-1E960413D965}" dt="2020-05-17T14:36:21.871" v="6"/>
          <ac:grpSpMkLst>
            <pc:docMk/>
            <pc:sldMk cId="1086071690" sldId="285"/>
            <ac:grpSpMk id="35" creationId="{E671E6E1-686B-4C04-B296-131BBE463573}"/>
          </ac:grpSpMkLst>
        </pc:grpChg>
        <pc:grpChg chg="mod">
          <ac:chgData name="Sean Scott" userId="01c3525085c9cdec" providerId="LiveId" clId="{BD510F36-AF54-420E-A157-1E960413D965}" dt="2020-05-17T14:36:21.871" v="6"/>
          <ac:grpSpMkLst>
            <pc:docMk/>
            <pc:sldMk cId="1086071690" sldId="285"/>
            <ac:grpSpMk id="36" creationId="{EC743D03-0B6A-4A8E-8E81-E2483CF4A569}"/>
          </ac:grpSpMkLst>
        </pc:grpChg>
        <pc:grpChg chg="add del mod">
          <ac:chgData name="Sean Scott" userId="01c3525085c9cdec" providerId="LiveId" clId="{BD510F36-AF54-420E-A157-1E960413D965}" dt="2020-05-17T14:38:49.872" v="26" actId="478"/>
          <ac:grpSpMkLst>
            <pc:docMk/>
            <pc:sldMk cId="1086071690" sldId="285"/>
            <ac:grpSpMk id="42" creationId="{7200BC48-2493-44EC-85E9-E97FAC6705B3}"/>
          </ac:grpSpMkLst>
        </pc:grpChg>
        <pc:grpChg chg="mod">
          <ac:chgData name="Sean Scott" userId="01c3525085c9cdec" providerId="LiveId" clId="{BD510F36-AF54-420E-A157-1E960413D965}" dt="2020-05-17T14:36:21.871" v="6"/>
          <ac:grpSpMkLst>
            <pc:docMk/>
            <pc:sldMk cId="1086071690" sldId="285"/>
            <ac:grpSpMk id="43" creationId="{F0C3551A-E167-4C37-A92A-E08C15884B38}"/>
          </ac:grpSpMkLst>
        </pc:grpChg>
        <pc:grpChg chg="mod">
          <ac:chgData name="Sean Scott" userId="01c3525085c9cdec" providerId="LiveId" clId="{BD510F36-AF54-420E-A157-1E960413D965}" dt="2020-05-17T14:36:21.871" v="6"/>
          <ac:grpSpMkLst>
            <pc:docMk/>
            <pc:sldMk cId="1086071690" sldId="285"/>
            <ac:grpSpMk id="44" creationId="{7D761427-E117-432A-8A19-99B41FB4E186}"/>
          </ac:grpSpMkLst>
        </pc:grpChg>
        <pc:grpChg chg="add del mod">
          <ac:chgData name="Sean Scott" userId="01c3525085c9cdec" providerId="LiveId" clId="{BD510F36-AF54-420E-A157-1E960413D965}" dt="2020-05-17T14:38:49.872" v="26" actId="478"/>
          <ac:grpSpMkLst>
            <pc:docMk/>
            <pc:sldMk cId="1086071690" sldId="285"/>
            <ac:grpSpMk id="52" creationId="{4CF8EB53-D06F-408B-898D-08E80C4F71CA}"/>
          </ac:grpSpMkLst>
        </pc:grpChg>
        <pc:grpChg chg="del mod">
          <ac:chgData name="Sean Scott" userId="01c3525085c9cdec" providerId="LiveId" clId="{BD510F36-AF54-420E-A157-1E960413D965}" dt="2020-05-17T14:38:12.470" v="23" actId="478"/>
          <ac:grpSpMkLst>
            <pc:docMk/>
            <pc:sldMk cId="1086071690" sldId="285"/>
            <ac:grpSpMk id="53" creationId="{7B9BCE29-3E67-4529-8013-85952276F899}"/>
          </ac:grpSpMkLst>
        </pc:grpChg>
        <pc:grpChg chg="add mod">
          <ac:chgData name="Sean Scott" userId="01c3525085c9cdec" providerId="LiveId" clId="{BD510F36-AF54-420E-A157-1E960413D965}" dt="2020-05-17T14:39:12.987" v="28"/>
          <ac:grpSpMkLst>
            <pc:docMk/>
            <pc:sldMk cId="1086071690" sldId="285"/>
            <ac:grpSpMk id="70" creationId="{78C345D8-38ED-45A4-B47E-6BA78E8857F6}"/>
          </ac:grpSpMkLst>
        </pc:grpChg>
        <pc:grpChg chg="mod">
          <ac:chgData name="Sean Scott" userId="01c3525085c9cdec" providerId="LiveId" clId="{BD510F36-AF54-420E-A157-1E960413D965}" dt="2020-05-17T14:39:12.987" v="28"/>
          <ac:grpSpMkLst>
            <pc:docMk/>
            <pc:sldMk cId="1086071690" sldId="285"/>
            <ac:grpSpMk id="71" creationId="{B6AF2A2B-DF13-40C5-87C5-DD6A00676C2E}"/>
          </ac:grpSpMkLst>
        </pc:grpChg>
        <pc:grpChg chg="mod">
          <ac:chgData name="Sean Scott" userId="01c3525085c9cdec" providerId="LiveId" clId="{BD510F36-AF54-420E-A157-1E960413D965}" dt="2020-05-17T14:39:12.987" v="28"/>
          <ac:grpSpMkLst>
            <pc:docMk/>
            <pc:sldMk cId="1086071690" sldId="285"/>
            <ac:grpSpMk id="72" creationId="{CA9ED4CA-81A7-4189-92D5-AFAFE111A0B4}"/>
          </ac:grpSpMkLst>
        </pc:grpChg>
        <pc:grpChg chg="add mod">
          <ac:chgData name="Sean Scott" userId="01c3525085c9cdec" providerId="LiveId" clId="{BD510F36-AF54-420E-A157-1E960413D965}" dt="2020-05-17T14:39:12.987" v="28"/>
          <ac:grpSpMkLst>
            <pc:docMk/>
            <pc:sldMk cId="1086071690" sldId="285"/>
            <ac:grpSpMk id="78" creationId="{CE090162-7D81-4885-B165-370AAC130863}"/>
          </ac:grpSpMkLst>
        </pc:grpChg>
        <pc:grpChg chg="mod">
          <ac:chgData name="Sean Scott" userId="01c3525085c9cdec" providerId="LiveId" clId="{BD510F36-AF54-420E-A157-1E960413D965}" dt="2020-05-17T14:39:12.987" v="28"/>
          <ac:grpSpMkLst>
            <pc:docMk/>
            <pc:sldMk cId="1086071690" sldId="285"/>
            <ac:grpSpMk id="79" creationId="{F226EA03-F6B7-4C5D-9157-2147DE9C8567}"/>
          </ac:grpSpMkLst>
        </pc:grpChg>
        <pc:grpChg chg="mod">
          <ac:chgData name="Sean Scott" userId="01c3525085c9cdec" providerId="LiveId" clId="{BD510F36-AF54-420E-A157-1E960413D965}" dt="2020-05-17T14:39:12.987" v="28"/>
          <ac:grpSpMkLst>
            <pc:docMk/>
            <pc:sldMk cId="1086071690" sldId="285"/>
            <ac:grpSpMk id="80" creationId="{989D4512-857E-4F9C-86B2-BF4E905A2D7F}"/>
          </ac:grpSpMkLst>
        </pc:grpChg>
        <pc:grpChg chg="add mod">
          <ac:chgData name="Sean Scott" userId="01c3525085c9cdec" providerId="LiveId" clId="{BD510F36-AF54-420E-A157-1E960413D965}" dt="2020-05-17T14:39:12.987" v="28"/>
          <ac:grpSpMkLst>
            <pc:docMk/>
            <pc:sldMk cId="1086071690" sldId="285"/>
            <ac:grpSpMk id="86" creationId="{6B5B1CE5-638C-4968-8BAF-03DD830E3856}"/>
          </ac:grpSpMkLst>
        </pc:grpChg>
        <pc:grpChg chg="mod">
          <ac:chgData name="Sean Scott" userId="01c3525085c9cdec" providerId="LiveId" clId="{BD510F36-AF54-420E-A157-1E960413D965}" dt="2020-05-17T14:39:12.987" v="28"/>
          <ac:grpSpMkLst>
            <pc:docMk/>
            <pc:sldMk cId="1086071690" sldId="285"/>
            <ac:grpSpMk id="87" creationId="{79F7C473-EFED-434A-B008-EF0D31A786E2}"/>
          </ac:grpSpMkLst>
        </pc:grpChg>
        <pc:grpChg chg="mod">
          <ac:chgData name="Sean Scott" userId="01c3525085c9cdec" providerId="LiveId" clId="{BD510F36-AF54-420E-A157-1E960413D965}" dt="2020-05-17T14:39:12.987" v="28"/>
          <ac:grpSpMkLst>
            <pc:docMk/>
            <pc:sldMk cId="1086071690" sldId="285"/>
            <ac:grpSpMk id="88" creationId="{606B7DF0-7908-4D0D-A4AE-1AC415B2AA65}"/>
          </ac:grpSpMkLst>
        </pc:grpChg>
        <pc:grpChg chg="add mod">
          <ac:chgData name="Sean Scott" userId="01c3525085c9cdec" providerId="LiveId" clId="{BD510F36-AF54-420E-A157-1E960413D965}" dt="2020-05-17T14:39:12.987" v="28"/>
          <ac:grpSpMkLst>
            <pc:docMk/>
            <pc:sldMk cId="1086071690" sldId="285"/>
            <ac:grpSpMk id="94" creationId="{B1D5C4C7-F7C7-49B5-8886-1FA3C35C084F}"/>
          </ac:grpSpMkLst>
        </pc:grpChg>
        <pc:grpChg chg="mod">
          <ac:chgData name="Sean Scott" userId="01c3525085c9cdec" providerId="LiveId" clId="{BD510F36-AF54-420E-A157-1E960413D965}" dt="2020-05-17T14:39:12.987" v="28"/>
          <ac:grpSpMkLst>
            <pc:docMk/>
            <pc:sldMk cId="1086071690" sldId="285"/>
            <ac:grpSpMk id="95" creationId="{864876DE-2307-4AFF-B484-FB2CAB5C7A95}"/>
          </ac:grpSpMkLst>
        </pc:grpChg>
        <pc:grpChg chg="mod">
          <ac:chgData name="Sean Scott" userId="01c3525085c9cdec" providerId="LiveId" clId="{BD510F36-AF54-420E-A157-1E960413D965}" dt="2020-05-17T14:39:12.987" v="28"/>
          <ac:grpSpMkLst>
            <pc:docMk/>
            <pc:sldMk cId="1086071690" sldId="285"/>
            <ac:grpSpMk id="96" creationId="{80470304-CBA9-48AD-8132-457D5A07E0AE}"/>
          </ac:grpSpMkLst>
        </pc:grpChg>
        <pc:grpChg chg="add mod">
          <ac:chgData name="Sean Scott" userId="01c3525085c9cdec" providerId="LiveId" clId="{BD510F36-AF54-420E-A157-1E960413D965}" dt="2020-05-17T14:39:12.987" v="28"/>
          <ac:grpSpMkLst>
            <pc:docMk/>
            <pc:sldMk cId="1086071690" sldId="285"/>
            <ac:grpSpMk id="102" creationId="{7F4AE042-5ED3-4465-8BEC-0FFFA79925A3}"/>
          </ac:grpSpMkLst>
        </pc:grpChg>
        <pc:grpChg chg="mod">
          <ac:chgData name="Sean Scott" userId="01c3525085c9cdec" providerId="LiveId" clId="{BD510F36-AF54-420E-A157-1E960413D965}" dt="2020-05-17T14:39:12.987" v="28"/>
          <ac:grpSpMkLst>
            <pc:docMk/>
            <pc:sldMk cId="1086071690" sldId="285"/>
            <ac:grpSpMk id="103" creationId="{C39013DF-8644-4456-A363-5D7C11E8D776}"/>
          </ac:grpSpMkLst>
        </pc:grpChg>
        <pc:grpChg chg="mod">
          <ac:chgData name="Sean Scott" userId="01c3525085c9cdec" providerId="LiveId" clId="{BD510F36-AF54-420E-A157-1E960413D965}" dt="2020-05-17T14:39:12.987" v="28"/>
          <ac:grpSpMkLst>
            <pc:docMk/>
            <pc:sldMk cId="1086071690" sldId="285"/>
            <ac:grpSpMk id="104" creationId="{052D1EED-63C5-4AF2-A86D-B898297D7624}"/>
          </ac:grpSpMkLst>
        </pc:grpChg>
        <pc:grpChg chg="add mod">
          <ac:chgData name="Sean Scott" userId="01c3525085c9cdec" providerId="LiveId" clId="{BD510F36-AF54-420E-A157-1E960413D965}" dt="2020-05-17T14:39:12.987" v="28"/>
          <ac:grpSpMkLst>
            <pc:docMk/>
            <pc:sldMk cId="1086071690" sldId="285"/>
            <ac:grpSpMk id="112" creationId="{CC91020B-D683-4161-9FDC-14213C11AD6F}"/>
          </ac:grpSpMkLst>
        </pc:grpChg>
        <pc:grpChg chg="del mod">
          <ac:chgData name="Sean Scott" userId="01c3525085c9cdec" providerId="LiveId" clId="{BD510F36-AF54-420E-A157-1E960413D965}" dt="2020-05-17T14:39:17.181" v="29" actId="478"/>
          <ac:grpSpMkLst>
            <pc:docMk/>
            <pc:sldMk cId="1086071690" sldId="285"/>
            <ac:grpSpMk id="113" creationId="{B0557B98-C90D-46C7-8C15-7B5A368A4749}"/>
          </ac:grpSpMkLst>
        </pc:grpChg>
        <pc:graphicFrameChg chg="add del mod">
          <ac:chgData name="Sean Scott" userId="01c3525085c9cdec" providerId="LiveId" clId="{BD510F36-AF54-420E-A157-1E960413D965}" dt="2020-05-17T14:38:49.872" v="26" actId="478"/>
          <ac:graphicFrameMkLst>
            <pc:docMk/>
            <pc:sldMk cId="1086071690" sldId="285"/>
            <ac:graphicFrameMk id="50" creationId="{DD654F6E-870D-4669-9FF3-861B0CA3A366}"/>
          </ac:graphicFrameMkLst>
        </pc:graphicFrameChg>
        <pc:graphicFrameChg chg="add mod">
          <ac:chgData name="Sean Scott" userId="01c3525085c9cdec" providerId="LiveId" clId="{BD510F36-AF54-420E-A157-1E960413D965}" dt="2020-05-17T14:39:12.987" v="28"/>
          <ac:graphicFrameMkLst>
            <pc:docMk/>
            <pc:sldMk cId="1086071690" sldId="285"/>
            <ac:graphicFrameMk id="110" creationId="{36F9D454-2932-43F0-B35A-14EA342E7A24}"/>
          </ac:graphicFrameMkLst>
        </pc:graphicFrameChg>
        <pc:picChg chg="add del mod">
          <ac:chgData name="Sean Scott" userId="01c3525085c9cdec" providerId="LiveId" clId="{BD510F36-AF54-420E-A157-1E960413D965}" dt="2020-05-17T14:38:49.872" v="26" actId="478"/>
          <ac:picMkLst>
            <pc:docMk/>
            <pc:sldMk cId="1086071690" sldId="285"/>
            <ac:picMk id="4" creationId="{F7AB4BBB-7E4C-4176-8B83-B177095D99FE}"/>
          </ac:picMkLst>
        </pc:picChg>
        <pc:picChg chg="add del mod">
          <ac:chgData name="Sean Scott" userId="01c3525085c9cdec" providerId="LiveId" clId="{BD510F36-AF54-420E-A157-1E960413D965}" dt="2020-05-17T14:38:49.872" v="26" actId="478"/>
          <ac:picMkLst>
            <pc:docMk/>
            <pc:sldMk cId="1086071690" sldId="285"/>
            <ac:picMk id="8" creationId="{F8FBA7CF-FD8A-4487-B446-7EC1C0981134}"/>
          </ac:picMkLst>
        </pc:picChg>
        <pc:picChg chg="add del mod">
          <ac:chgData name="Sean Scott" userId="01c3525085c9cdec" providerId="LiveId" clId="{BD510F36-AF54-420E-A157-1E960413D965}" dt="2020-05-17T14:38:49.872" v="26" actId="478"/>
          <ac:picMkLst>
            <pc:docMk/>
            <pc:sldMk cId="1086071690" sldId="285"/>
            <ac:picMk id="9" creationId="{F68AF4E4-6527-4AB9-826B-61FC717B5E50}"/>
          </ac:picMkLst>
        </pc:picChg>
        <pc:picChg chg="mod">
          <ac:chgData name="Sean Scott" userId="01c3525085c9cdec" providerId="LiveId" clId="{BD510F36-AF54-420E-A157-1E960413D965}" dt="2020-05-17T14:36:21.871" v="6"/>
          <ac:picMkLst>
            <pc:docMk/>
            <pc:sldMk cId="1086071690" sldId="285"/>
            <ac:picMk id="16" creationId="{B9A88BB2-4150-49B8-BD01-BF99B870D2E1}"/>
          </ac:picMkLst>
        </pc:picChg>
        <pc:picChg chg="mod">
          <ac:chgData name="Sean Scott" userId="01c3525085c9cdec" providerId="LiveId" clId="{BD510F36-AF54-420E-A157-1E960413D965}" dt="2020-05-17T14:36:21.871" v="6"/>
          <ac:picMkLst>
            <pc:docMk/>
            <pc:sldMk cId="1086071690" sldId="285"/>
            <ac:picMk id="24" creationId="{BFEC4039-1048-408C-AE37-23E40E04E234}"/>
          </ac:picMkLst>
        </pc:picChg>
        <pc:picChg chg="mod">
          <ac:chgData name="Sean Scott" userId="01c3525085c9cdec" providerId="LiveId" clId="{BD510F36-AF54-420E-A157-1E960413D965}" dt="2020-05-17T14:36:21.871" v="6"/>
          <ac:picMkLst>
            <pc:docMk/>
            <pc:sldMk cId="1086071690" sldId="285"/>
            <ac:picMk id="32" creationId="{EF1A93CF-52AF-4285-B670-0D3C6F3010A9}"/>
          </ac:picMkLst>
        </pc:picChg>
        <pc:picChg chg="mod">
          <ac:chgData name="Sean Scott" userId="01c3525085c9cdec" providerId="LiveId" clId="{BD510F36-AF54-420E-A157-1E960413D965}" dt="2020-05-17T14:36:21.871" v="6"/>
          <ac:picMkLst>
            <pc:docMk/>
            <pc:sldMk cId="1086071690" sldId="285"/>
            <ac:picMk id="40" creationId="{4B74A994-5AB4-4EC9-9195-0512FA7D87A6}"/>
          </ac:picMkLst>
        </pc:picChg>
        <pc:picChg chg="mod">
          <ac:chgData name="Sean Scott" userId="01c3525085c9cdec" providerId="LiveId" clId="{BD510F36-AF54-420E-A157-1E960413D965}" dt="2020-05-17T14:36:21.871" v="6"/>
          <ac:picMkLst>
            <pc:docMk/>
            <pc:sldMk cId="1086071690" sldId="285"/>
            <ac:picMk id="48" creationId="{D4B202EE-F128-4999-8D66-658A31AF6B71}"/>
          </ac:picMkLst>
        </pc:picChg>
        <pc:picChg chg="mod">
          <ac:chgData name="Sean Scott" userId="01c3525085c9cdec" providerId="LiveId" clId="{BD510F36-AF54-420E-A157-1E960413D965}" dt="2020-05-17T14:36:21.871" v="6"/>
          <ac:picMkLst>
            <pc:docMk/>
            <pc:sldMk cId="1086071690" sldId="285"/>
            <ac:picMk id="54" creationId="{BB0FBF51-61EC-4D6E-B86C-A032164DDB49}"/>
          </ac:picMkLst>
        </pc:picChg>
        <pc:picChg chg="mod">
          <ac:chgData name="Sean Scott" userId="01c3525085c9cdec" providerId="LiveId" clId="{BD510F36-AF54-420E-A157-1E960413D965}" dt="2020-05-17T14:36:21.871" v="6"/>
          <ac:picMkLst>
            <pc:docMk/>
            <pc:sldMk cId="1086071690" sldId="285"/>
            <ac:picMk id="58" creationId="{465B27ED-47ED-4BBA-A8FB-5798BC02CA07}"/>
          </ac:picMkLst>
        </pc:picChg>
        <pc:picChg chg="mod">
          <ac:chgData name="Sean Scott" userId="01c3525085c9cdec" providerId="LiveId" clId="{BD510F36-AF54-420E-A157-1E960413D965}" dt="2020-05-17T14:36:21.871" v="6"/>
          <ac:picMkLst>
            <pc:docMk/>
            <pc:sldMk cId="1086071690" sldId="285"/>
            <ac:picMk id="59" creationId="{4FCE1D3C-04B2-403C-B388-1E5A17D5E39C}"/>
          </ac:picMkLst>
        </pc:picChg>
        <pc:picChg chg="mod">
          <ac:chgData name="Sean Scott" userId="01c3525085c9cdec" providerId="LiveId" clId="{BD510F36-AF54-420E-A157-1E960413D965}" dt="2020-05-17T14:36:21.871" v="6"/>
          <ac:picMkLst>
            <pc:docMk/>
            <pc:sldMk cId="1086071690" sldId="285"/>
            <ac:picMk id="61" creationId="{FE926E92-6E47-42C2-906D-041FCA6A19E7}"/>
          </ac:picMkLst>
        </pc:picChg>
        <pc:picChg chg="add mod">
          <ac:chgData name="Sean Scott" userId="01c3525085c9cdec" providerId="LiveId" clId="{BD510F36-AF54-420E-A157-1E960413D965}" dt="2020-05-17T14:39:12.987" v="28"/>
          <ac:picMkLst>
            <pc:docMk/>
            <pc:sldMk cId="1086071690" sldId="285"/>
            <ac:picMk id="64" creationId="{6AEFBCD0-DC95-4B64-8A54-58025913ECDA}"/>
          </ac:picMkLst>
        </pc:picChg>
        <pc:picChg chg="add mod">
          <ac:chgData name="Sean Scott" userId="01c3525085c9cdec" providerId="LiveId" clId="{BD510F36-AF54-420E-A157-1E960413D965}" dt="2020-05-17T14:39:12.987" v="28"/>
          <ac:picMkLst>
            <pc:docMk/>
            <pc:sldMk cId="1086071690" sldId="285"/>
            <ac:picMk id="68" creationId="{C55390E3-9150-4ED4-BCBB-8CF3D4C2D5BF}"/>
          </ac:picMkLst>
        </pc:picChg>
        <pc:picChg chg="add mod">
          <ac:chgData name="Sean Scott" userId="01c3525085c9cdec" providerId="LiveId" clId="{BD510F36-AF54-420E-A157-1E960413D965}" dt="2020-05-17T14:39:12.987" v="28"/>
          <ac:picMkLst>
            <pc:docMk/>
            <pc:sldMk cId="1086071690" sldId="285"/>
            <ac:picMk id="69" creationId="{7E3FDE0E-C7B7-4DBF-8120-664C4C9B5C1A}"/>
          </ac:picMkLst>
        </pc:picChg>
        <pc:picChg chg="mod">
          <ac:chgData name="Sean Scott" userId="01c3525085c9cdec" providerId="LiveId" clId="{BD510F36-AF54-420E-A157-1E960413D965}" dt="2020-05-17T14:39:12.987" v="28"/>
          <ac:picMkLst>
            <pc:docMk/>
            <pc:sldMk cId="1086071690" sldId="285"/>
            <ac:picMk id="76" creationId="{2CA45619-A2D8-4C6C-8B2D-3888B6CA669C}"/>
          </ac:picMkLst>
        </pc:picChg>
        <pc:picChg chg="mod">
          <ac:chgData name="Sean Scott" userId="01c3525085c9cdec" providerId="LiveId" clId="{BD510F36-AF54-420E-A157-1E960413D965}" dt="2020-05-17T14:39:12.987" v="28"/>
          <ac:picMkLst>
            <pc:docMk/>
            <pc:sldMk cId="1086071690" sldId="285"/>
            <ac:picMk id="84" creationId="{134B935A-431A-408F-8D54-2683424A75AC}"/>
          </ac:picMkLst>
        </pc:picChg>
        <pc:picChg chg="mod">
          <ac:chgData name="Sean Scott" userId="01c3525085c9cdec" providerId="LiveId" clId="{BD510F36-AF54-420E-A157-1E960413D965}" dt="2020-05-17T14:39:12.987" v="28"/>
          <ac:picMkLst>
            <pc:docMk/>
            <pc:sldMk cId="1086071690" sldId="285"/>
            <ac:picMk id="92" creationId="{E48B6FFE-B04C-4958-B58C-65A3995DEC97}"/>
          </ac:picMkLst>
        </pc:picChg>
        <pc:picChg chg="mod">
          <ac:chgData name="Sean Scott" userId="01c3525085c9cdec" providerId="LiveId" clId="{BD510F36-AF54-420E-A157-1E960413D965}" dt="2020-05-17T14:39:12.987" v="28"/>
          <ac:picMkLst>
            <pc:docMk/>
            <pc:sldMk cId="1086071690" sldId="285"/>
            <ac:picMk id="100" creationId="{578CD78B-4DA0-4276-8EE9-A6D661869C13}"/>
          </ac:picMkLst>
        </pc:picChg>
        <pc:picChg chg="mod">
          <ac:chgData name="Sean Scott" userId="01c3525085c9cdec" providerId="LiveId" clId="{BD510F36-AF54-420E-A157-1E960413D965}" dt="2020-05-17T14:39:12.987" v="28"/>
          <ac:picMkLst>
            <pc:docMk/>
            <pc:sldMk cId="1086071690" sldId="285"/>
            <ac:picMk id="108" creationId="{996BA12C-02DF-4491-B8C9-18B0C9BB4F27}"/>
          </ac:picMkLst>
        </pc:picChg>
        <pc:picChg chg="mod">
          <ac:chgData name="Sean Scott" userId="01c3525085c9cdec" providerId="LiveId" clId="{BD510F36-AF54-420E-A157-1E960413D965}" dt="2020-05-17T14:39:12.987" v="28"/>
          <ac:picMkLst>
            <pc:docMk/>
            <pc:sldMk cId="1086071690" sldId="285"/>
            <ac:picMk id="114" creationId="{21B42072-FC7A-41FE-84F0-4F1BE673EC2F}"/>
          </ac:picMkLst>
        </pc:picChg>
        <pc:picChg chg="mod">
          <ac:chgData name="Sean Scott" userId="01c3525085c9cdec" providerId="LiveId" clId="{BD510F36-AF54-420E-A157-1E960413D965}" dt="2020-05-17T14:39:12.987" v="28"/>
          <ac:picMkLst>
            <pc:docMk/>
            <pc:sldMk cId="1086071690" sldId="285"/>
            <ac:picMk id="118" creationId="{D3490DB5-79C1-4F7E-BA8F-0051705CEE54}"/>
          </ac:picMkLst>
        </pc:picChg>
        <pc:picChg chg="mod">
          <ac:chgData name="Sean Scott" userId="01c3525085c9cdec" providerId="LiveId" clId="{BD510F36-AF54-420E-A157-1E960413D965}" dt="2020-05-17T14:39:12.987" v="28"/>
          <ac:picMkLst>
            <pc:docMk/>
            <pc:sldMk cId="1086071690" sldId="285"/>
            <ac:picMk id="119" creationId="{908FED7E-7240-4FE7-A9E0-557E333948E0}"/>
          </ac:picMkLst>
        </pc:picChg>
        <pc:picChg chg="mod">
          <ac:chgData name="Sean Scott" userId="01c3525085c9cdec" providerId="LiveId" clId="{BD510F36-AF54-420E-A157-1E960413D965}" dt="2020-05-17T14:39:12.987" v="28"/>
          <ac:picMkLst>
            <pc:docMk/>
            <pc:sldMk cId="1086071690" sldId="285"/>
            <ac:picMk id="121" creationId="{85B6300D-1838-424E-91D7-6149CF05487D}"/>
          </ac:picMkLst>
        </pc:picChg>
        <pc:picChg chg="add del mod ord">
          <ac:chgData name="Sean Scott" userId="01c3525085c9cdec" providerId="LiveId" clId="{BD510F36-AF54-420E-A157-1E960413D965}" dt="2020-05-17T14:57:39.277" v="147" actId="478"/>
          <ac:picMkLst>
            <pc:docMk/>
            <pc:sldMk cId="1086071690" sldId="285"/>
            <ac:picMk id="122" creationId="{4BAF06E8-8512-4F86-A6FE-79449B450A5E}"/>
          </ac:picMkLst>
        </pc:picChg>
        <pc:cxnChg chg="add del mod">
          <ac:chgData name="Sean Scott" userId="01c3525085c9cdec" providerId="LiveId" clId="{BD510F36-AF54-420E-A157-1E960413D965}" dt="2020-05-17T14:38:49.872" v="26" actId="478"/>
          <ac:cxnSpMkLst>
            <pc:docMk/>
            <pc:sldMk cId="1086071690" sldId="285"/>
            <ac:cxnSpMk id="7" creationId="{A413E407-8ED9-4A1B-AB92-8C698D9F66ED}"/>
          </ac:cxnSpMkLst>
        </pc:cxnChg>
        <pc:cxnChg chg="add del mod">
          <ac:chgData name="Sean Scott" userId="01c3525085c9cdec" providerId="LiveId" clId="{BD510F36-AF54-420E-A157-1E960413D965}" dt="2020-05-17T14:38:49.872" v="26" actId="478"/>
          <ac:cxnSpMkLst>
            <pc:docMk/>
            <pc:sldMk cId="1086071690" sldId="285"/>
            <ac:cxnSpMk id="51" creationId="{8EA3D066-28B6-4365-951C-6B0E7510F824}"/>
          </ac:cxnSpMkLst>
        </pc:cxnChg>
        <pc:cxnChg chg="mod">
          <ac:chgData name="Sean Scott" userId="01c3525085c9cdec" providerId="LiveId" clId="{BD510F36-AF54-420E-A157-1E960413D965}" dt="2020-05-17T14:36:21.871" v="6"/>
          <ac:cxnSpMkLst>
            <pc:docMk/>
            <pc:sldMk cId="1086071690" sldId="285"/>
            <ac:cxnSpMk id="57" creationId="{AC07F701-730E-4A1A-95F0-7F152F74DCCC}"/>
          </ac:cxnSpMkLst>
        </pc:cxnChg>
        <pc:cxnChg chg="add mod">
          <ac:chgData name="Sean Scott" userId="01c3525085c9cdec" providerId="LiveId" clId="{BD510F36-AF54-420E-A157-1E960413D965}" dt="2020-05-17T14:39:12.987" v="28"/>
          <ac:cxnSpMkLst>
            <pc:docMk/>
            <pc:sldMk cId="1086071690" sldId="285"/>
            <ac:cxnSpMk id="67" creationId="{A5414D76-B8F5-41E8-92B1-78FB8203E917}"/>
          </ac:cxnSpMkLst>
        </pc:cxnChg>
        <pc:cxnChg chg="add mod">
          <ac:chgData name="Sean Scott" userId="01c3525085c9cdec" providerId="LiveId" clId="{BD510F36-AF54-420E-A157-1E960413D965}" dt="2020-05-17T14:39:12.987" v="28"/>
          <ac:cxnSpMkLst>
            <pc:docMk/>
            <pc:sldMk cId="1086071690" sldId="285"/>
            <ac:cxnSpMk id="111" creationId="{692CC7E1-12E4-4715-B54A-535971AA4590}"/>
          </ac:cxnSpMkLst>
        </pc:cxnChg>
        <pc:cxnChg chg="mod">
          <ac:chgData name="Sean Scott" userId="01c3525085c9cdec" providerId="LiveId" clId="{BD510F36-AF54-420E-A157-1E960413D965}" dt="2020-05-17T14:39:12.987" v="28"/>
          <ac:cxnSpMkLst>
            <pc:docMk/>
            <pc:sldMk cId="1086071690" sldId="285"/>
            <ac:cxnSpMk id="117" creationId="{121BECFA-5919-4D0F-90EB-A1A2246F2346}"/>
          </ac:cxnSpMkLst>
        </pc:cxnChg>
      </pc:sldChg>
      <pc:sldChg chg="addSp delSp modSp new mod">
        <pc:chgData name="Sean Scott" userId="01c3525085c9cdec" providerId="LiveId" clId="{BD510F36-AF54-420E-A157-1E960413D965}" dt="2020-05-17T14:58:38.381" v="184" actId="6549"/>
        <pc:sldMkLst>
          <pc:docMk/>
          <pc:sldMk cId="2229867183" sldId="286"/>
        </pc:sldMkLst>
        <pc:spChg chg="add mod">
          <ac:chgData name="Sean Scott" userId="01c3525085c9cdec" providerId="LiveId" clId="{BD510F36-AF54-420E-A157-1E960413D965}" dt="2020-05-17T14:37:05.593" v="10"/>
          <ac:spMkLst>
            <pc:docMk/>
            <pc:sldMk cId="2229867183" sldId="286"/>
            <ac:spMk id="2" creationId="{2D40DB90-C5F7-4168-BB92-4F23D045FBF7}"/>
          </ac:spMkLst>
        </pc:spChg>
        <pc:spChg chg="add mod">
          <ac:chgData name="Sean Scott" userId="01c3525085c9cdec" providerId="LiveId" clId="{BD510F36-AF54-420E-A157-1E960413D965}" dt="2020-05-17T14:37:05.593" v="10"/>
          <ac:spMkLst>
            <pc:docMk/>
            <pc:sldMk cId="2229867183" sldId="286"/>
            <ac:spMk id="4" creationId="{7C67E8E4-C0CE-4C84-A4AB-2CDBE8971A6A}"/>
          </ac:spMkLst>
        </pc:spChg>
        <pc:spChg chg="add mod">
          <ac:chgData name="Sean Scott" userId="01c3525085c9cdec" providerId="LiveId" clId="{BD510F36-AF54-420E-A157-1E960413D965}" dt="2020-05-17T14:37:05.593" v="10"/>
          <ac:spMkLst>
            <pc:docMk/>
            <pc:sldMk cId="2229867183" sldId="286"/>
            <ac:spMk id="6" creationId="{F0953C6A-5EC7-4BBD-8681-94CD07AA8E32}"/>
          </ac:spMkLst>
        </pc:spChg>
        <pc:spChg chg="add mod">
          <ac:chgData name="Sean Scott" userId="01c3525085c9cdec" providerId="LiveId" clId="{BD510F36-AF54-420E-A157-1E960413D965}" dt="2020-05-17T14:37:05.593" v="10"/>
          <ac:spMkLst>
            <pc:docMk/>
            <pc:sldMk cId="2229867183" sldId="286"/>
            <ac:spMk id="8" creationId="{7D6D7AB6-12D3-47AA-A8AD-0E1E955DBAF1}"/>
          </ac:spMkLst>
        </pc:spChg>
        <pc:spChg chg="mod">
          <ac:chgData name="Sean Scott" userId="01c3525085c9cdec" providerId="LiveId" clId="{BD510F36-AF54-420E-A157-1E960413D965}" dt="2020-05-17T14:37:05.593" v="10"/>
          <ac:spMkLst>
            <pc:docMk/>
            <pc:sldMk cId="2229867183" sldId="286"/>
            <ac:spMk id="10" creationId="{2D6CF42B-F121-42FF-B16E-7229E045BE80}"/>
          </ac:spMkLst>
        </pc:spChg>
        <pc:spChg chg="mod">
          <ac:chgData name="Sean Scott" userId="01c3525085c9cdec" providerId="LiveId" clId="{BD510F36-AF54-420E-A157-1E960413D965}" dt="2020-05-17T14:37:05.593" v="10"/>
          <ac:spMkLst>
            <pc:docMk/>
            <pc:sldMk cId="2229867183" sldId="286"/>
            <ac:spMk id="11" creationId="{74C03090-34E1-4632-8B66-EB69CA8BF8A5}"/>
          </ac:spMkLst>
        </pc:spChg>
        <pc:spChg chg="mod">
          <ac:chgData name="Sean Scott" userId="01c3525085c9cdec" providerId="LiveId" clId="{BD510F36-AF54-420E-A157-1E960413D965}" dt="2020-05-17T14:37:05.593" v="10"/>
          <ac:spMkLst>
            <pc:docMk/>
            <pc:sldMk cId="2229867183" sldId="286"/>
            <ac:spMk id="15" creationId="{636256FF-BA6A-40AE-97B5-544B63EA210E}"/>
          </ac:spMkLst>
        </pc:spChg>
        <pc:spChg chg="mod">
          <ac:chgData name="Sean Scott" userId="01c3525085c9cdec" providerId="LiveId" clId="{BD510F36-AF54-420E-A157-1E960413D965}" dt="2020-05-17T14:37:05.593" v="10"/>
          <ac:spMkLst>
            <pc:docMk/>
            <pc:sldMk cId="2229867183" sldId="286"/>
            <ac:spMk id="16" creationId="{DBA7A797-D6DE-486D-8EE3-4A527313AA4A}"/>
          </ac:spMkLst>
        </pc:spChg>
        <pc:spChg chg="del mod">
          <ac:chgData name="Sean Scott" userId="01c3525085c9cdec" providerId="LiveId" clId="{BD510F36-AF54-420E-A157-1E960413D965}" dt="2020-05-17T14:38:07.941" v="22" actId="478"/>
          <ac:spMkLst>
            <pc:docMk/>
            <pc:sldMk cId="2229867183" sldId="286"/>
            <ac:spMk id="20" creationId="{0793DAD7-06B4-4CEC-95D7-E126A40638F8}"/>
          </ac:spMkLst>
        </pc:spChg>
        <pc:spChg chg="add mod">
          <ac:chgData name="Sean Scott" userId="01c3525085c9cdec" providerId="LiveId" clId="{BD510F36-AF54-420E-A157-1E960413D965}" dt="2020-05-17T14:58:38.381" v="184" actId="6549"/>
          <ac:spMkLst>
            <pc:docMk/>
            <pc:sldMk cId="2229867183" sldId="286"/>
            <ac:spMk id="23" creationId="{56566773-6314-447B-A20D-9B225FFDC024}"/>
          </ac:spMkLst>
        </pc:spChg>
        <pc:grpChg chg="add mod">
          <ac:chgData name="Sean Scott" userId="01c3525085c9cdec" providerId="LiveId" clId="{BD510F36-AF54-420E-A157-1E960413D965}" dt="2020-05-17T14:37:05.593" v="10"/>
          <ac:grpSpMkLst>
            <pc:docMk/>
            <pc:sldMk cId="2229867183" sldId="286"/>
            <ac:grpSpMk id="9" creationId="{6698E78D-5578-45BA-A3E2-50E523CAAD79}"/>
          </ac:grpSpMkLst>
        </pc:grpChg>
        <pc:grpChg chg="add mod">
          <ac:chgData name="Sean Scott" userId="01c3525085c9cdec" providerId="LiveId" clId="{BD510F36-AF54-420E-A157-1E960413D965}" dt="2020-05-17T14:37:05.593" v="10"/>
          <ac:grpSpMkLst>
            <pc:docMk/>
            <pc:sldMk cId="2229867183" sldId="286"/>
            <ac:grpSpMk id="12" creationId="{190BE8F0-DE7F-4ED9-AF66-92953B2350AC}"/>
          </ac:grpSpMkLst>
        </pc:grpChg>
        <pc:grpChg chg="del mod">
          <ac:chgData name="Sean Scott" userId="01c3525085c9cdec" providerId="LiveId" clId="{BD510F36-AF54-420E-A157-1E960413D965}" dt="2020-05-17T14:38:07.941" v="22" actId="478"/>
          <ac:grpSpMkLst>
            <pc:docMk/>
            <pc:sldMk cId="2229867183" sldId="286"/>
            <ac:grpSpMk id="13" creationId="{8AED02D8-B1B8-42B0-A35E-3AFF40EE66A8}"/>
          </ac:grpSpMkLst>
        </pc:grpChg>
        <pc:graphicFrameChg chg="add mod">
          <ac:chgData name="Sean Scott" userId="01c3525085c9cdec" providerId="LiveId" clId="{BD510F36-AF54-420E-A157-1E960413D965}" dt="2020-05-17T14:37:05.593" v="10"/>
          <ac:graphicFrameMkLst>
            <pc:docMk/>
            <pc:sldMk cId="2229867183" sldId="286"/>
            <ac:graphicFrameMk id="3" creationId="{81629F0D-C20C-407F-8935-01484653962F}"/>
          </ac:graphicFrameMkLst>
        </pc:graphicFrameChg>
        <pc:graphicFrameChg chg="add mod">
          <ac:chgData name="Sean Scott" userId="01c3525085c9cdec" providerId="LiveId" clId="{BD510F36-AF54-420E-A157-1E960413D965}" dt="2020-05-17T14:37:05.593" v="10"/>
          <ac:graphicFrameMkLst>
            <pc:docMk/>
            <pc:sldMk cId="2229867183" sldId="286"/>
            <ac:graphicFrameMk id="5" creationId="{09566686-5284-4C0A-887B-AD9307645194}"/>
          </ac:graphicFrameMkLst>
        </pc:graphicFrameChg>
        <pc:graphicFrameChg chg="add mod">
          <ac:chgData name="Sean Scott" userId="01c3525085c9cdec" providerId="LiveId" clId="{BD510F36-AF54-420E-A157-1E960413D965}" dt="2020-05-17T14:37:05.593" v="10"/>
          <ac:graphicFrameMkLst>
            <pc:docMk/>
            <pc:sldMk cId="2229867183" sldId="286"/>
            <ac:graphicFrameMk id="7" creationId="{23788776-3A2F-4B6B-86DD-BB0510B006C9}"/>
          </ac:graphicFrameMkLst>
        </pc:graphicFrameChg>
        <pc:picChg chg="mod">
          <ac:chgData name="Sean Scott" userId="01c3525085c9cdec" providerId="LiveId" clId="{BD510F36-AF54-420E-A157-1E960413D965}" dt="2020-05-17T14:37:05.593" v="10"/>
          <ac:picMkLst>
            <pc:docMk/>
            <pc:sldMk cId="2229867183" sldId="286"/>
            <ac:picMk id="14" creationId="{F86AE5F4-D1EB-487F-AFDF-6CCB10EB0092}"/>
          </ac:picMkLst>
        </pc:picChg>
        <pc:picChg chg="mod">
          <ac:chgData name="Sean Scott" userId="01c3525085c9cdec" providerId="LiveId" clId="{BD510F36-AF54-420E-A157-1E960413D965}" dt="2020-05-17T14:37:05.593" v="10"/>
          <ac:picMkLst>
            <pc:docMk/>
            <pc:sldMk cId="2229867183" sldId="286"/>
            <ac:picMk id="18" creationId="{C43980FF-3E80-4F41-80DD-D3C6DBF12B46}"/>
          </ac:picMkLst>
        </pc:picChg>
        <pc:picChg chg="mod">
          <ac:chgData name="Sean Scott" userId="01c3525085c9cdec" providerId="LiveId" clId="{BD510F36-AF54-420E-A157-1E960413D965}" dt="2020-05-17T14:37:05.593" v="10"/>
          <ac:picMkLst>
            <pc:docMk/>
            <pc:sldMk cId="2229867183" sldId="286"/>
            <ac:picMk id="19" creationId="{6ED6A3F3-5CEB-460F-B42C-6F7FBC851C57}"/>
          </ac:picMkLst>
        </pc:picChg>
        <pc:picChg chg="mod">
          <ac:chgData name="Sean Scott" userId="01c3525085c9cdec" providerId="LiveId" clId="{BD510F36-AF54-420E-A157-1E960413D965}" dt="2020-05-17T14:37:05.593" v="10"/>
          <ac:picMkLst>
            <pc:docMk/>
            <pc:sldMk cId="2229867183" sldId="286"/>
            <ac:picMk id="21" creationId="{E8F5CEF7-E436-4227-BC07-7B978B955AC4}"/>
          </ac:picMkLst>
        </pc:picChg>
        <pc:picChg chg="add del mod ord">
          <ac:chgData name="Sean Scott" userId="01c3525085c9cdec" providerId="LiveId" clId="{BD510F36-AF54-420E-A157-1E960413D965}" dt="2020-05-17T14:57:41.292" v="148" actId="478"/>
          <ac:picMkLst>
            <pc:docMk/>
            <pc:sldMk cId="2229867183" sldId="286"/>
            <ac:picMk id="22" creationId="{A5D3BBA5-DF39-4441-B375-CBDC59DFB19F}"/>
          </ac:picMkLst>
        </pc:picChg>
        <pc:cxnChg chg="mod">
          <ac:chgData name="Sean Scott" userId="01c3525085c9cdec" providerId="LiveId" clId="{BD510F36-AF54-420E-A157-1E960413D965}" dt="2020-05-17T14:37:05.593" v="10"/>
          <ac:cxnSpMkLst>
            <pc:docMk/>
            <pc:sldMk cId="2229867183" sldId="286"/>
            <ac:cxnSpMk id="17" creationId="{A79C7BDF-B2B9-4F8C-9D69-31F16F8FEB7F}"/>
          </ac:cxnSpMkLst>
        </pc:cxnChg>
      </pc:sldChg>
      <pc:sldChg chg="addSp delSp modSp new mod">
        <pc:chgData name="Sean Scott" userId="01c3525085c9cdec" providerId="LiveId" clId="{BD510F36-AF54-420E-A157-1E960413D965}" dt="2020-05-17T14:59:54.917" v="201" actId="478"/>
        <pc:sldMkLst>
          <pc:docMk/>
          <pc:sldMk cId="4044699948" sldId="287"/>
        </pc:sldMkLst>
        <pc:spChg chg="add mod">
          <ac:chgData name="Sean Scott" userId="01c3525085c9cdec" providerId="LiveId" clId="{BD510F36-AF54-420E-A157-1E960413D965}" dt="2020-05-17T14:37:15.507" v="12"/>
          <ac:spMkLst>
            <pc:docMk/>
            <pc:sldMk cId="4044699948" sldId="287"/>
            <ac:spMk id="2" creationId="{B4F0C21A-D28A-4F90-863E-F9BD4162716C}"/>
          </ac:spMkLst>
        </pc:spChg>
        <pc:spChg chg="add mod">
          <ac:chgData name="Sean Scott" userId="01c3525085c9cdec" providerId="LiveId" clId="{BD510F36-AF54-420E-A157-1E960413D965}" dt="2020-05-17T14:37:15.507" v="12"/>
          <ac:spMkLst>
            <pc:docMk/>
            <pc:sldMk cId="4044699948" sldId="287"/>
            <ac:spMk id="3" creationId="{2F74AB31-B4C4-49E3-AB41-CC9FF670A94F}"/>
          </ac:spMkLst>
        </pc:spChg>
        <pc:spChg chg="add mod">
          <ac:chgData name="Sean Scott" userId="01c3525085c9cdec" providerId="LiveId" clId="{BD510F36-AF54-420E-A157-1E960413D965}" dt="2020-05-17T14:37:15.507" v="12"/>
          <ac:spMkLst>
            <pc:docMk/>
            <pc:sldMk cId="4044699948" sldId="287"/>
            <ac:spMk id="4" creationId="{D5E473E6-7E6F-498C-B1A3-4B1BEE5C232E}"/>
          </ac:spMkLst>
        </pc:spChg>
        <pc:spChg chg="add mod">
          <ac:chgData name="Sean Scott" userId="01c3525085c9cdec" providerId="LiveId" clId="{BD510F36-AF54-420E-A157-1E960413D965}" dt="2020-05-17T14:37:15.507" v="12"/>
          <ac:spMkLst>
            <pc:docMk/>
            <pc:sldMk cId="4044699948" sldId="287"/>
            <ac:spMk id="5" creationId="{39F3807A-D59C-4B23-8271-E7C23C042BAB}"/>
          </ac:spMkLst>
        </pc:spChg>
        <pc:spChg chg="add mod">
          <ac:chgData name="Sean Scott" userId="01c3525085c9cdec" providerId="LiveId" clId="{BD510F36-AF54-420E-A157-1E960413D965}" dt="2020-05-17T14:37:15.507" v="12"/>
          <ac:spMkLst>
            <pc:docMk/>
            <pc:sldMk cId="4044699948" sldId="287"/>
            <ac:spMk id="10" creationId="{C2E179B1-B4A0-4792-A8DA-29B9ABCA8592}"/>
          </ac:spMkLst>
        </pc:spChg>
        <pc:spChg chg="mod">
          <ac:chgData name="Sean Scott" userId="01c3525085c9cdec" providerId="LiveId" clId="{BD510F36-AF54-420E-A157-1E960413D965}" dt="2020-05-17T14:37:15.507" v="12"/>
          <ac:spMkLst>
            <pc:docMk/>
            <pc:sldMk cId="4044699948" sldId="287"/>
            <ac:spMk id="12" creationId="{7BA37094-09BF-43A9-BADC-922D83B20666}"/>
          </ac:spMkLst>
        </pc:spChg>
        <pc:spChg chg="mod">
          <ac:chgData name="Sean Scott" userId="01c3525085c9cdec" providerId="LiveId" clId="{BD510F36-AF54-420E-A157-1E960413D965}" dt="2020-05-17T14:37:15.507" v="12"/>
          <ac:spMkLst>
            <pc:docMk/>
            <pc:sldMk cId="4044699948" sldId="287"/>
            <ac:spMk id="13" creationId="{1884169B-C973-4BD1-92DA-81BAADFBE5D5}"/>
          </ac:spMkLst>
        </pc:spChg>
        <pc:spChg chg="mod">
          <ac:chgData name="Sean Scott" userId="01c3525085c9cdec" providerId="LiveId" clId="{BD510F36-AF54-420E-A157-1E960413D965}" dt="2020-05-17T14:37:15.507" v="12"/>
          <ac:spMkLst>
            <pc:docMk/>
            <pc:sldMk cId="4044699948" sldId="287"/>
            <ac:spMk id="17" creationId="{864EDF91-F3F6-4A0B-B377-3487B74725BB}"/>
          </ac:spMkLst>
        </pc:spChg>
        <pc:spChg chg="mod">
          <ac:chgData name="Sean Scott" userId="01c3525085c9cdec" providerId="LiveId" clId="{BD510F36-AF54-420E-A157-1E960413D965}" dt="2020-05-17T14:37:15.507" v="12"/>
          <ac:spMkLst>
            <pc:docMk/>
            <pc:sldMk cId="4044699948" sldId="287"/>
            <ac:spMk id="18" creationId="{A8D490E7-B597-4E10-BAB1-759B3063323A}"/>
          </ac:spMkLst>
        </pc:spChg>
        <pc:spChg chg="del mod">
          <ac:chgData name="Sean Scott" userId="01c3525085c9cdec" providerId="LiveId" clId="{BD510F36-AF54-420E-A157-1E960413D965}" dt="2020-05-17T14:38:04.964" v="21" actId="478"/>
          <ac:spMkLst>
            <pc:docMk/>
            <pc:sldMk cId="4044699948" sldId="287"/>
            <ac:spMk id="22" creationId="{2323CAB6-287D-4881-A19F-363D2D5CAB82}"/>
          </ac:spMkLst>
        </pc:spChg>
        <pc:spChg chg="add del mod">
          <ac:chgData name="Sean Scott" userId="01c3525085c9cdec" providerId="LiveId" clId="{BD510F36-AF54-420E-A157-1E960413D965}" dt="2020-05-17T14:59:54.917" v="201" actId="478"/>
          <ac:spMkLst>
            <pc:docMk/>
            <pc:sldMk cId="4044699948" sldId="287"/>
            <ac:spMk id="25" creationId="{2F71024D-6129-4862-B45C-B76D06BEA242}"/>
          </ac:spMkLst>
        </pc:spChg>
        <pc:grpChg chg="add mod">
          <ac:chgData name="Sean Scott" userId="01c3525085c9cdec" providerId="LiveId" clId="{BD510F36-AF54-420E-A157-1E960413D965}" dt="2020-05-17T14:37:15.507" v="12"/>
          <ac:grpSpMkLst>
            <pc:docMk/>
            <pc:sldMk cId="4044699948" sldId="287"/>
            <ac:grpSpMk id="11" creationId="{28298054-424D-4BB8-8C9A-6F7852977406}"/>
          </ac:grpSpMkLst>
        </pc:grpChg>
        <pc:grpChg chg="add mod">
          <ac:chgData name="Sean Scott" userId="01c3525085c9cdec" providerId="LiveId" clId="{BD510F36-AF54-420E-A157-1E960413D965}" dt="2020-05-17T14:37:15.507" v="12"/>
          <ac:grpSpMkLst>
            <pc:docMk/>
            <pc:sldMk cId="4044699948" sldId="287"/>
            <ac:grpSpMk id="14" creationId="{0E12E2A4-6EBE-4B2C-8DE9-641A19C61F46}"/>
          </ac:grpSpMkLst>
        </pc:grpChg>
        <pc:grpChg chg="del mod">
          <ac:chgData name="Sean Scott" userId="01c3525085c9cdec" providerId="LiveId" clId="{BD510F36-AF54-420E-A157-1E960413D965}" dt="2020-05-17T14:38:04.964" v="21" actId="478"/>
          <ac:grpSpMkLst>
            <pc:docMk/>
            <pc:sldMk cId="4044699948" sldId="287"/>
            <ac:grpSpMk id="15" creationId="{30BF0A67-C673-4D8C-9D2F-12EE8700D068}"/>
          </ac:grpSpMkLst>
        </pc:grpChg>
        <pc:graphicFrameChg chg="add mod">
          <ac:chgData name="Sean Scott" userId="01c3525085c9cdec" providerId="LiveId" clId="{BD510F36-AF54-420E-A157-1E960413D965}" dt="2020-05-17T14:37:15.507" v="12"/>
          <ac:graphicFrameMkLst>
            <pc:docMk/>
            <pc:sldMk cId="4044699948" sldId="287"/>
            <ac:graphicFrameMk id="6" creationId="{D283374D-D183-4DE2-89F6-C4DB52F8D0A0}"/>
          </ac:graphicFrameMkLst>
        </pc:graphicFrameChg>
        <pc:graphicFrameChg chg="add mod">
          <ac:chgData name="Sean Scott" userId="01c3525085c9cdec" providerId="LiveId" clId="{BD510F36-AF54-420E-A157-1E960413D965}" dt="2020-05-17T14:37:15.507" v="12"/>
          <ac:graphicFrameMkLst>
            <pc:docMk/>
            <pc:sldMk cId="4044699948" sldId="287"/>
            <ac:graphicFrameMk id="7" creationId="{3C4D1AAD-778A-4559-A597-33720BE45E57}"/>
          </ac:graphicFrameMkLst>
        </pc:graphicFrameChg>
        <pc:graphicFrameChg chg="add mod">
          <ac:chgData name="Sean Scott" userId="01c3525085c9cdec" providerId="LiveId" clId="{BD510F36-AF54-420E-A157-1E960413D965}" dt="2020-05-17T14:37:15.507" v="12"/>
          <ac:graphicFrameMkLst>
            <pc:docMk/>
            <pc:sldMk cId="4044699948" sldId="287"/>
            <ac:graphicFrameMk id="8" creationId="{38DCD972-2A43-4BA8-B459-83B4F3DDE142}"/>
          </ac:graphicFrameMkLst>
        </pc:graphicFrameChg>
        <pc:graphicFrameChg chg="add mod">
          <ac:chgData name="Sean Scott" userId="01c3525085c9cdec" providerId="LiveId" clId="{BD510F36-AF54-420E-A157-1E960413D965}" dt="2020-05-17T14:37:15.507" v="12"/>
          <ac:graphicFrameMkLst>
            <pc:docMk/>
            <pc:sldMk cId="4044699948" sldId="287"/>
            <ac:graphicFrameMk id="9" creationId="{00D1AB35-278E-4C35-8756-F1E8A75DD7FB}"/>
          </ac:graphicFrameMkLst>
        </pc:graphicFrameChg>
        <pc:picChg chg="mod">
          <ac:chgData name="Sean Scott" userId="01c3525085c9cdec" providerId="LiveId" clId="{BD510F36-AF54-420E-A157-1E960413D965}" dt="2020-05-17T14:37:15.507" v="12"/>
          <ac:picMkLst>
            <pc:docMk/>
            <pc:sldMk cId="4044699948" sldId="287"/>
            <ac:picMk id="16" creationId="{A45A124B-66B5-4B28-9CB5-EAF02D1E4519}"/>
          </ac:picMkLst>
        </pc:picChg>
        <pc:picChg chg="mod">
          <ac:chgData name="Sean Scott" userId="01c3525085c9cdec" providerId="LiveId" clId="{BD510F36-AF54-420E-A157-1E960413D965}" dt="2020-05-17T14:37:15.507" v="12"/>
          <ac:picMkLst>
            <pc:docMk/>
            <pc:sldMk cId="4044699948" sldId="287"/>
            <ac:picMk id="20" creationId="{7D575282-77B3-4FD0-8047-6D513D8A6985}"/>
          </ac:picMkLst>
        </pc:picChg>
        <pc:picChg chg="mod">
          <ac:chgData name="Sean Scott" userId="01c3525085c9cdec" providerId="LiveId" clId="{BD510F36-AF54-420E-A157-1E960413D965}" dt="2020-05-17T14:37:15.507" v="12"/>
          <ac:picMkLst>
            <pc:docMk/>
            <pc:sldMk cId="4044699948" sldId="287"/>
            <ac:picMk id="21" creationId="{A14710F0-AF5A-4847-9FBE-9DA5DEC27D6A}"/>
          </ac:picMkLst>
        </pc:picChg>
        <pc:picChg chg="mod">
          <ac:chgData name="Sean Scott" userId="01c3525085c9cdec" providerId="LiveId" clId="{BD510F36-AF54-420E-A157-1E960413D965}" dt="2020-05-17T14:37:15.507" v="12"/>
          <ac:picMkLst>
            <pc:docMk/>
            <pc:sldMk cId="4044699948" sldId="287"/>
            <ac:picMk id="23" creationId="{EBF74ACA-4676-485C-8E6E-CC4FBD6E7F15}"/>
          </ac:picMkLst>
        </pc:picChg>
        <pc:picChg chg="add del mod ord">
          <ac:chgData name="Sean Scott" userId="01c3525085c9cdec" providerId="LiveId" clId="{BD510F36-AF54-420E-A157-1E960413D965}" dt="2020-05-17T14:57:43.217" v="149" actId="478"/>
          <ac:picMkLst>
            <pc:docMk/>
            <pc:sldMk cId="4044699948" sldId="287"/>
            <ac:picMk id="24" creationId="{5C91AFA2-54C3-4F16-BB8D-52242DC924D5}"/>
          </ac:picMkLst>
        </pc:picChg>
        <pc:cxnChg chg="mod">
          <ac:chgData name="Sean Scott" userId="01c3525085c9cdec" providerId="LiveId" clId="{BD510F36-AF54-420E-A157-1E960413D965}" dt="2020-05-17T14:37:15.507" v="12"/>
          <ac:cxnSpMkLst>
            <pc:docMk/>
            <pc:sldMk cId="4044699948" sldId="287"/>
            <ac:cxnSpMk id="19" creationId="{C96FB71A-442A-491A-A55F-F333437F55B6}"/>
          </ac:cxnSpMkLst>
        </pc:cxnChg>
      </pc:sldChg>
      <pc:sldChg chg="addSp delSp modSp new mod">
        <pc:chgData name="Sean Scott" userId="01c3525085c9cdec" providerId="LiveId" clId="{BD510F36-AF54-420E-A157-1E960413D965}" dt="2020-05-17T14:59:59.507" v="202" actId="478"/>
        <pc:sldMkLst>
          <pc:docMk/>
          <pc:sldMk cId="2476339529" sldId="288"/>
        </pc:sldMkLst>
        <pc:spChg chg="add mod">
          <ac:chgData name="Sean Scott" userId="01c3525085c9cdec" providerId="LiveId" clId="{BD510F36-AF54-420E-A157-1E960413D965}" dt="2020-05-17T14:37:24.337" v="14"/>
          <ac:spMkLst>
            <pc:docMk/>
            <pc:sldMk cId="2476339529" sldId="288"/>
            <ac:spMk id="2" creationId="{86B9CCA6-73EE-4BBF-99ED-1508026A74DA}"/>
          </ac:spMkLst>
        </pc:spChg>
        <pc:spChg chg="add mod">
          <ac:chgData name="Sean Scott" userId="01c3525085c9cdec" providerId="LiveId" clId="{BD510F36-AF54-420E-A157-1E960413D965}" dt="2020-05-17T14:37:24.337" v="14"/>
          <ac:spMkLst>
            <pc:docMk/>
            <pc:sldMk cId="2476339529" sldId="288"/>
            <ac:spMk id="3" creationId="{EED59E67-B967-478C-8EB1-131C2590571C}"/>
          </ac:spMkLst>
        </pc:spChg>
        <pc:spChg chg="add mod">
          <ac:chgData name="Sean Scott" userId="01c3525085c9cdec" providerId="LiveId" clId="{BD510F36-AF54-420E-A157-1E960413D965}" dt="2020-05-17T14:37:24.337" v="14"/>
          <ac:spMkLst>
            <pc:docMk/>
            <pc:sldMk cId="2476339529" sldId="288"/>
            <ac:spMk id="5" creationId="{D347207B-4DBA-4570-ABFA-58563A77B84A}"/>
          </ac:spMkLst>
        </pc:spChg>
        <pc:spChg chg="mod">
          <ac:chgData name="Sean Scott" userId="01c3525085c9cdec" providerId="LiveId" clId="{BD510F36-AF54-420E-A157-1E960413D965}" dt="2020-05-17T14:37:24.337" v="14"/>
          <ac:spMkLst>
            <pc:docMk/>
            <pc:sldMk cId="2476339529" sldId="288"/>
            <ac:spMk id="8" creationId="{B2ADCECD-DAF1-48D7-BF28-B3D8E854A3B1}"/>
          </ac:spMkLst>
        </pc:spChg>
        <pc:spChg chg="mod">
          <ac:chgData name="Sean Scott" userId="01c3525085c9cdec" providerId="LiveId" clId="{BD510F36-AF54-420E-A157-1E960413D965}" dt="2020-05-17T14:37:24.337" v="14"/>
          <ac:spMkLst>
            <pc:docMk/>
            <pc:sldMk cId="2476339529" sldId="288"/>
            <ac:spMk id="9" creationId="{EC5A9680-CD41-424F-B724-C63FC0ACB85B}"/>
          </ac:spMkLst>
        </pc:spChg>
        <pc:spChg chg="mod">
          <ac:chgData name="Sean Scott" userId="01c3525085c9cdec" providerId="LiveId" clId="{BD510F36-AF54-420E-A157-1E960413D965}" dt="2020-05-17T14:37:24.337" v="14"/>
          <ac:spMkLst>
            <pc:docMk/>
            <pc:sldMk cId="2476339529" sldId="288"/>
            <ac:spMk id="13" creationId="{911F99BE-00A4-4FFF-89A9-46114C62AD84}"/>
          </ac:spMkLst>
        </pc:spChg>
        <pc:spChg chg="mod">
          <ac:chgData name="Sean Scott" userId="01c3525085c9cdec" providerId="LiveId" clId="{BD510F36-AF54-420E-A157-1E960413D965}" dt="2020-05-17T14:37:24.337" v="14"/>
          <ac:spMkLst>
            <pc:docMk/>
            <pc:sldMk cId="2476339529" sldId="288"/>
            <ac:spMk id="14" creationId="{7666F47D-C148-447D-9113-52958987019C}"/>
          </ac:spMkLst>
        </pc:spChg>
        <pc:spChg chg="del mod">
          <ac:chgData name="Sean Scott" userId="01c3525085c9cdec" providerId="LiveId" clId="{BD510F36-AF54-420E-A157-1E960413D965}" dt="2020-05-17T14:38:01.956" v="20" actId="478"/>
          <ac:spMkLst>
            <pc:docMk/>
            <pc:sldMk cId="2476339529" sldId="288"/>
            <ac:spMk id="18" creationId="{1AFB0497-CB76-4D5E-B20F-4E8065BDAF7A}"/>
          </ac:spMkLst>
        </pc:spChg>
        <pc:spChg chg="add del mod">
          <ac:chgData name="Sean Scott" userId="01c3525085c9cdec" providerId="LiveId" clId="{BD510F36-AF54-420E-A157-1E960413D965}" dt="2020-05-17T14:59:59.507" v="202" actId="478"/>
          <ac:spMkLst>
            <pc:docMk/>
            <pc:sldMk cId="2476339529" sldId="288"/>
            <ac:spMk id="21" creationId="{89E0A36F-06E9-437C-B60D-FBF90800E0C6}"/>
          </ac:spMkLst>
        </pc:spChg>
        <pc:grpChg chg="add mod">
          <ac:chgData name="Sean Scott" userId="01c3525085c9cdec" providerId="LiveId" clId="{BD510F36-AF54-420E-A157-1E960413D965}" dt="2020-05-17T14:37:24.337" v="14"/>
          <ac:grpSpMkLst>
            <pc:docMk/>
            <pc:sldMk cId="2476339529" sldId="288"/>
            <ac:grpSpMk id="7" creationId="{31175B25-6229-4EA7-8644-F2235541B0AF}"/>
          </ac:grpSpMkLst>
        </pc:grpChg>
        <pc:grpChg chg="add mod">
          <ac:chgData name="Sean Scott" userId="01c3525085c9cdec" providerId="LiveId" clId="{BD510F36-AF54-420E-A157-1E960413D965}" dt="2020-05-17T14:37:24.337" v="14"/>
          <ac:grpSpMkLst>
            <pc:docMk/>
            <pc:sldMk cId="2476339529" sldId="288"/>
            <ac:grpSpMk id="10" creationId="{9271CD87-266C-448E-99D6-16B9F7652EB0}"/>
          </ac:grpSpMkLst>
        </pc:grpChg>
        <pc:grpChg chg="del mod">
          <ac:chgData name="Sean Scott" userId="01c3525085c9cdec" providerId="LiveId" clId="{BD510F36-AF54-420E-A157-1E960413D965}" dt="2020-05-17T14:38:01.956" v="20" actId="478"/>
          <ac:grpSpMkLst>
            <pc:docMk/>
            <pc:sldMk cId="2476339529" sldId="288"/>
            <ac:grpSpMk id="11" creationId="{54EEAA76-19E8-445B-9415-99BDE7FF9B52}"/>
          </ac:grpSpMkLst>
        </pc:grpChg>
        <pc:graphicFrameChg chg="add mod">
          <ac:chgData name="Sean Scott" userId="01c3525085c9cdec" providerId="LiveId" clId="{BD510F36-AF54-420E-A157-1E960413D965}" dt="2020-05-17T14:37:24.337" v="14"/>
          <ac:graphicFrameMkLst>
            <pc:docMk/>
            <pc:sldMk cId="2476339529" sldId="288"/>
            <ac:graphicFrameMk id="4" creationId="{BB6BF295-5E8C-4A5F-8CB2-642F724B5238}"/>
          </ac:graphicFrameMkLst>
        </pc:graphicFrameChg>
        <pc:graphicFrameChg chg="add mod">
          <ac:chgData name="Sean Scott" userId="01c3525085c9cdec" providerId="LiveId" clId="{BD510F36-AF54-420E-A157-1E960413D965}" dt="2020-05-17T14:37:24.337" v="14"/>
          <ac:graphicFrameMkLst>
            <pc:docMk/>
            <pc:sldMk cId="2476339529" sldId="288"/>
            <ac:graphicFrameMk id="6" creationId="{BB88C66D-FE8E-4E8C-B73D-D357B565D820}"/>
          </ac:graphicFrameMkLst>
        </pc:graphicFrameChg>
        <pc:picChg chg="mod">
          <ac:chgData name="Sean Scott" userId="01c3525085c9cdec" providerId="LiveId" clId="{BD510F36-AF54-420E-A157-1E960413D965}" dt="2020-05-17T14:37:24.337" v="14"/>
          <ac:picMkLst>
            <pc:docMk/>
            <pc:sldMk cId="2476339529" sldId="288"/>
            <ac:picMk id="12" creationId="{F2D85946-C885-4021-A72D-6D4F28469F93}"/>
          </ac:picMkLst>
        </pc:picChg>
        <pc:picChg chg="mod">
          <ac:chgData name="Sean Scott" userId="01c3525085c9cdec" providerId="LiveId" clId="{BD510F36-AF54-420E-A157-1E960413D965}" dt="2020-05-17T14:37:24.337" v="14"/>
          <ac:picMkLst>
            <pc:docMk/>
            <pc:sldMk cId="2476339529" sldId="288"/>
            <ac:picMk id="16" creationId="{62DF43AD-4359-44F3-9900-3AF1BE15B92F}"/>
          </ac:picMkLst>
        </pc:picChg>
        <pc:picChg chg="mod">
          <ac:chgData name="Sean Scott" userId="01c3525085c9cdec" providerId="LiveId" clId="{BD510F36-AF54-420E-A157-1E960413D965}" dt="2020-05-17T14:37:24.337" v="14"/>
          <ac:picMkLst>
            <pc:docMk/>
            <pc:sldMk cId="2476339529" sldId="288"/>
            <ac:picMk id="17" creationId="{072FA35E-50D8-48EF-A3D2-C13654E0CB03}"/>
          </ac:picMkLst>
        </pc:picChg>
        <pc:picChg chg="mod">
          <ac:chgData name="Sean Scott" userId="01c3525085c9cdec" providerId="LiveId" clId="{BD510F36-AF54-420E-A157-1E960413D965}" dt="2020-05-17T14:37:24.337" v="14"/>
          <ac:picMkLst>
            <pc:docMk/>
            <pc:sldMk cId="2476339529" sldId="288"/>
            <ac:picMk id="19" creationId="{2B119641-A32B-45CE-9E5B-217D67BDB594}"/>
          </ac:picMkLst>
        </pc:picChg>
        <pc:picChg chg="add del mod ord">
          <ac:chgData name="Sean Scott" userId="01c3525085c9cdec" providerId="LiveId" clId="{BD510F36-AF54-420E-A157-1E960413D965}" dt="2020-05-17T14:57:45.169" v="150" actId="478"/>
          <ac:picMkLst>
            <pc:docMk/>
            <pc:sldMk cId="2476339529" sldId="288"/>
            <ac:picMk id="20" creationId="{896380C0-8892-43EC-B267-B2CA84FB2C0D}"/>
          </ac:picMkLst>
        </pc:picChg>
        <pc:cxnChg chg="mod">
          <ac:chgData name="Sean Scott" userId="01c3525085c9cdec" providerId="LiveId" clId="{BD510F36-AF54-420E-A157-1E960413D965}" dt="2020-05-17T14:37:24.337" v="14"/>
          <ac:cxnSpMkLst>
            <pc:docMk/>
            <pc:sldMk cId="2476339529" sldId="288"/>
            <ac:cxnSpMk id="15" creationId="{3A50502B-FBA0-4365-85E7-2A0032CED806}"/>
          </ac:cxnSpMkLst>
        </pc:cxnChg>
      </pc:sldChg>
      <pc:sldChg chg="addSp delSp modSp new mod">
        <pc:chgData name="Sean Scott" userId="01c3525085c9cdec" providerId="LiveId" clId="{BD510F36-AF54-420E-A157-1E960413D965}" dt="2020-05-17T14:57:47.127" v="151" actId="478"/>
        <pc:sldMkLst>
          <pc:docMk/>
          <pc:sldMk cId="3944962259" sldId="289"/>
        </pc:sldMkLst>
        <pc:spChg chg="add mod">
          <ac:chgData name="Sean Scott" userId="01c3525085c9cdec" providerId="LiveId" clId="{BD510F36-AF54-420E-A157-1E960413D965}" dt="2020-05-17T14:37:33.410" v="16"/>
          <ac:spMkLst>
            <pc:docMk/>
            <pc:sldMk cId="3944962259" sldId="289"/>
            <ac:spMk id="2" creationId="{25226395-C311-4546-B0CA-2BADDDC19DEE}"/>
          </ac:spMkLst>
        </pc:spChg>
        <pc:spChg chg="add mod">
          <ac:chgData name="Sean Scott" userId="01c3525085c9cdec" providerId="LiveId" clId="{BD510F36-AF54-420E-A157-1E960413D965}" dt="2020-05-17T14:37:33.410" v="16"/>
          <ac:spMkLst>
            <pc:docMk/>
            <pc:sldMk cId="3944962259" sldId="289"/>
            <ac:spMk id="3" creationId="{86F26586-A877-49CE-B417-C8EA3207559A}"/>
          </ac:spMkLst>
        </pc:spChg>
        <pc:spChg chg="add mod">
          <ac:chgData name="Sean Scott" userId="01c3525085c9cdec" providerId="LiveId" clId="{BD510F36-AF54-420E-A157-1E960413D965}" dt="2020-05-17T14:37:33.410" v="16"/>
          <ac:spMkLst>
            <pc:docMk/>
            <pc:sldMk cId="3944962259" sldId="289"/>
            <ac:spMk id="6" creationId="{F454DAF8-B042-4565-B22C-4DFA730C21FC}"/>
          </ac:spMkLst>
        </pc:spChg>
        <pc:spChg chg="mod">
          <ac:chgData name="Sean Scott" userId="01c3525085c9cdec" providerId="LiveId" clId="{BD510F36-AF54-420E-A157-1E960413D965}" dt="2020-05-17T14:37:33.410" v="16"/>
          <ac:spMkLst>
            <pc:docMk/>
            <pc:sldMk cId="3944962259" sldId="289"/>
            <ac:spMk id="8" creationId="{6C4BD1EF-A97C-4BF7-BD46-D02576598BB2}"/>
          </ac:spMkLst>
        </pc:spChg>
        <pc:spChg chg="mod">
          <ac:chgData name="Sean Scott" userId="01c3525085c9cdec" providerId="LiveId" clId="{BD510F36-AF54-420E-A157-1E960413D965}" dt="2020-05-17T14:37:33.410" v="16"/>
          <ac:spMkLst>
            <pc:docMk/>
            <pc:sldMk cId="3944962259" sldId="289"/>
            <ac:spMk id="9" creationId="{346914EF-A955-4EC9-9B58-6EE6596DA784}"/>
          </ac:spMkLst>
        </pc:spChg>
        <pc:spChg chg="mod">
          <ac:chgData name="Sean Scott" userId="01c3525085c9cdec" providerId="LiveId" clId="{BD510F36-AF54-420E-A157-1E960413D965}" dt="2020-05-17T14:37:33.410" v="16"/>
          <ac:spMkLst>
            <pc:docMk/>
            <pc:sldMk cId="3944962259" sldId="289"/>
            <ac:spMk id="13" creationId="{961F016B-AF9D-4624-9B51-66E44E5561AE}"/>
          </ac:spMkLst>
        </pc:spChg>
        <pc:spChg chg="mod">
          <ac:chgData name="Sean Scott" userId="01c3525085c9cdec" providerId="LiveId" clId="{BD510F36-AF54-420E-A157-1E960413D965}" dt="2020-05-17T14:37:33.410" v="16"/>
          <ac:spMkLst>
            <pc:docMk/>
            <pc:sldMk cId="3944962259" sldId="289"/>
            <ac:spMk id="14" creationId="{9C59E9B8-52BA-496D-8EC7-6503C955782D}"/>
          </ac:spMkLst>
        </pc:spChg>
        <pc:spChg chg="add del mod">
          <ac:chgData name="Sean Scott" userId="01c3525085c9cdec" providerId="LiveId" clId="{BD510F36-AF54-420E-A157-1E960413D965}" dt="2020-05-17T14:37:58.995" v="19" actId="478"/>
          <ac:spMkLst>
            <pc:docMk/>
            <pc:sldMk cId="3944962259" sldId="289"/>
            <ac:spMk id="18" creationId="{F713E633-44C2-4F89-B3D7-53DFC861AB8F}"/>
          </ac:spMkLst>
        </pc:spChg>
        <pc:grpChg chg="add mod">
          <ac:chgData name="Sean Scott" userId="01c3525085c9cdec" providerId="LiveId" clId="{BD510F36-AF54-420E-A157-1E960413D965}" dt="2020-05-17T14:37:33.410" v="16"/>
          <ac:grpSpMkLst>
            <pc:docMk/>
            <pc:sldMk cId="3944962259" sldId="289"/>
            <ac:grpSpMk id="7" creationId="{743775C2-335E-49CD-8DAD-CF3F29B825D3}"/>
          </ac:grpSpMkLst>
        </pc:grpChg>
        <pc:grpChg chg="add mod">
          <ac:chgData name="Sean Scott" userId="01c3525085c9cdec" providerId="LiveId" clId="{BD510F36-AF54-420E-A157-1E960413D965}" dt="2020-05-17T14:37:33.410" v="16"/>
          <ac:grpSpMkLst>
            <pc:docMk/>
            <pc:sldMk cId="3944962259" sldId="289"/>
            <ac:grpSpMk id="10" creationId="{4D5E0E63-7213-4249-946E-E780A07900F0}"/>
          </ac:grpSpMkLst>
        </pc:grpChg>
        <pc:grpChg chg="add del mod">
          <ac:chgData name="Sean Scott" userId="01c3525085c9cdec" providerId="LiveId" clId="{BD510F36-AF54-420E-A157-1E960413D965}" dt="2020-05-17T14:37:58.995" v="19" actId="478"/>
          <ac:grpSpMkLst>
            <pc:docMk/>
            <pc:sldMk cId="3944962259" sldId="289"/>
            <ac:grpSpMk id="11" creationId="{D69054D7-6134-460C-A422-D35FBAE2E800}"/>
          </ac:grpSpMkLst>
        </pc:grpChg>
        <pc:graphicFrameChg chg="add mod">
          <ac:chgData name="Sean Scott" userId="01c3525085c9cdec" providerId="LiveId" clId="{BD510F36-AF54-420E-A157-1E960413D965}" dt="2020-05-17T14:37:33.410" v="16"/>
          <ac:graphicFrameMkLst>
            <pc:docMk/>
            <pc:sldMk cId="3944962259" sldId="289"/>
            <ac:graphicFrameMk id="4" creationId="{D39CAEDC-7AFD-4206-9540-EB258207F8B7}"/>
          </ac:graphicFrameMkLst>
        </pc:graphicFrameChg>
        <pc:graphicFrameChg chg="add mod">
          <ac:chgData name="Sean Scott" userId="01c3525085c9cdec" providerId="LiveId" clId="{BD510F36-AF54-420E-A157-1E960413D965}" dt="2020-05-17T14:37:33.410" v="16"/>
          <ac:graphicFrameMkLst>
            <pc:docMk/>
            <pc:sldMk cId="3944962259" sldId="289"/>
            <ac:graphicFrameMk id="5" creationId="{4AF639F8-8A3C-47C9-9039-6C97A1ADBA2F}"/>
          </ac:graphicFrameMkLst>
        </pc:graphicFrameChg>
        <pc:picChg chg="mod">
          <ac:chgData name="Sean Scott" userId="01c3525085c9cdec" providerId="LiveId" clId="{BD510F36-AF54-420E-A157-1E960413D965}" dt="2020-05-17T14:37:33.410" v="16"/>
          <ac:picMkLst>
            <pc:docMk/>
            <pc:sldMk cId="3944962259" sldId="289"/>
            <ac:picMk id="12" creationId="{70D4D260-70CB-4E88-BF6F-742D0DD09829}"/>
          </ac:picMkLst>
        </pc:picChg>
        <pc:picChg chg="mod">
          <ac:chgData name="Sean Scott" userId="01c3525085c9cdec" providerId="LiveId" clId="{BD510F36-AF54-420E-A157-1E960413D965}" dt="2020-05-17T14:37:33.410" v="16"/>
          <ac:picMkLst>
            <pc:docMk/>
            <pc:sldMk cId="3944962259" sldId="289"/>
            <ac:picMk id="16" creationId="{1BED5F8F-AEF3-464D-A7E4-E077BA050CCC}"/>
          </ac:picMkLst>
        </pc:picChg>
        <pc:picChg chg="mod">
          <ac:chgData name="Sean Scott" userId="01c3525085c9cdec" providerId="LiveId" clId="{BD510F36-AF54-420E-A157-1E960413D965}" dt="2020-05-17T14:37:33.410" v="16"/>
          <ac:picMkLst>
            <pc:docMk/>
            <pc:sldMk cId="3944962259" sldId="289"/>
            <ac:picMk id="17" creationId="{D15D7C78-8266-4526-9864-F9C426ECBC2F}"/>
          </ac:picMkLst>
        </pc:picChg>
        <pc:picChg chg="mod">
          <ac:chgData name="Sean Scott" userId="01c3525085c9cdec" providerId="LiveId" clId="{BD510F36-AF54-420E-A157-1E960413D965}" dt="2020-05-17T14:37:48.188" v="18" actId="478"/>
          <ac:picMkLst>
            <pc:docMk/>
            <pc:sldMk cId="3944962259" sldId="289"/>
            <ac:picMk id="19" creationId="{61988269-EDDB-4952-8466-0513B412159D}"/>
          </ac:picMkLst>
        </pc:picChg>
        <pc:picChg chg="add del mod ord">
          <ac:chgData name="Sean Scott" userId="01c3525085c9cdec" providerId="LiveId" clId="{BD510F36-AF54-420E-A157-1E960413D965}" dt="2020-05-17T14:57:47.127" v="151" actId="478"/>
          <ac:picMkLst>
            <pc:docMk/>
            <pc:sldMk cId="3944962259" sldId="289"/>
            <ac:picMk id="20" creationId="{7EF61731-89D4-4127-8FEA-B7C8080EAC23}"/>
          </ac:picMkLst>
        </pc:picChg>
        <pc:cxnChg chg="mod">
          <ac:chgData name="Sean Scott" userId="01c3525085c9cdec" providerId="LiveId" clId="{BD510F36-AF54-420E-A157-1E960413D965}" dt="2020-05-17T14:37:33.410" v="16"/>
          <ac:cxnSpMkLst>
            <pc:docMk/>
            <pc:sldMk cId="3944962259" sldId="289"/>
            <ac:cxnSpMk id="15" creationId="{53E85751-7CCE-493E-A694-A18BD8D6157D}"/>
          </ac:cxnSpMkLst>
        </pc:cxnChg>
      </pc:sldChg>
      <pc:sldChg chg="addSp delSp modSp new del mod ord modClrScheme chgLayout">
        <pc:chgData name="Sean Scott" userId="01c3525085c9cdec" providerId="LiveId" clId="{BD510F36-AF54-420E-A157-1E960413D965}" dt="2020-05-17T14:51:06.230" v="122" actId="2696"/>
        <pc:sldMkLst>
          <pc:docMk/>
          <pc:sldMk cId="4155638834" sldId="290"/>
        </pc:sldMkLst>
        <pc:spChg chg="del">
          <ac:chgData name="Sean Scott" userId="01c3525085c9cdec" providerId="LiveId" clId="{BD510F36-AF54-420E-A157-1E960413D965}" dt="2020-05-17T14:39:32.711" v="32" actId="700"/>
          <ac:spMkLst>
            <pc:docMk/>
            <pc:sldMk cId="4155638834" sldId="290"/>
            <ac:spMk id="2" creationId="{BDE415E3-7C3C-4CD8-B9FC-CA0D7B2E4059}"/>
          </ac:spMkLst>
        </pc:spChg>
        <pc:spChg chg="del">
          <ac:chgData name="Sean Scott" userId="01c3525085c9cdec" providerId="LiveId" clId="{BD510F36-AF54-420E-A157-1E960413D965}" dt="2020-05-17T14:39:32.711" v="32" actId="700"/>
          <ac:spMkLst>
            <pc:docMk/>
            <pc:sldMk cId="4155638834" sldId="290"/>
            <ac:spMk id="3" creationId="{05EEFA0B-7E9E-483B-AEBF-83CE397553A9}"/>
          </ac:spMkLst>
        </pc:spChg>
        <pc:picChg chg="add del mod">
          <ac:chgData name="Sean Scott" userId="01c3525085c9cdec" providerId="LiveId" clId="{BD510F36-AF54-420E-A157-1E960413D965}" dt="2020-05-17T14:39:53.485" v="36" actId="478"/>
          <ac:picMkLst>
            <pc:docMk/>
            <pc:sldMk cId="4155638834" sldId="290"/>
            <ac:picMk id="5" creationId="{B9C54504-93B0-4E9C-B89A-AD39CFEFD10D}"/>
          </ac:picMkLst>
        </pc:picChg>
        <pc:picChg chg="add mod">
          <ac:chgData name="Sean Scott" userId="01c3525085c9cdec" providerId="LiveId" clId="{BD510F36-AF54-420E-A157-1E960413D965}" dt="2020-05-17T14:42:10.506" v="38" actId="1076"/>
          <ac:picMkLst>
            <pc:docMk/>
            <pc:sldMk cId="4155638834" sldId="290"/>
            <ac:picMk id="7" creationId="{478BE2A4-8914-497D-94C0-86171B34A5BE}"/>
          </ac:picMkLst>
        </pc:picChg>
      </pc:sldChg>
    </pc:docChg>
  </pc:docChgLst>
  <pc:docChgLst>
    <pc:chgData name="sacharshruti" userId="S::sacharshruti_gmail.com#ext#@devupconforg2.onmicrosoft.com::31081bbb-1497-4d37-a9da-b4255e1adea7" providerId="AD" clId="Web-{2479D65D-96C8-469A-8C37-3166FDA1CFB0}"/>
    <pc:docChg chg="addSld modSld">
      <pc:chgData name="sacharshruti" userId="S::sacharshruti_gmail.com#ext#@devupconforg2.onmicrosoft.com::31081bbb-1497-4d37-a9da-b4255e1adea7" providerId="AD" clId="Web-{2479D65D-96C8-469A-8C37-3166FDA1CFB0}" dt="2020-05-16T18:57:37.347" v="54"/>
      <pc:docMkLst>
        <pc:docMk/>
      </pc:docMkLst>
      <pc:sldChg chg="addSp modSp mod setBg">
        <pc:chgData name="sacharshruti" userId="S::sacharshruti_gmail.com#ext#@devupconforg2.onmicrosoft.com::31081bbb-1497-4d37-a9da-b4255e1adea7" providerId="AD" clId="Web-{2479D65D-96C8-469A-8C37-3166FDA1CFB0}" dt="2020-05-16T18:56:33.066" v="25" actId="20577"/>
        <pc:sldMkLst>
          <pc:docMk/>
          <pc:sldMk cId="4181157139" sldId="262"/>
        </pc:sldMkLst>
        <pc:spChg chg="mod">
          <ac:chgData name="sacharshruti" userId="S::sacharshruti_gmail.com#ext#@devupconforg2.onmicrosoft.com::31081bbb-1497-4d37-a9da-b4255e1adea7" providerId="AD" clId="Web-{2479D65D-96C8-469A-8C37-3166FDA1CFB0}" dt="2020-05-16T18:56:04.393" v="20"/>
          <ac:spMkLst>
            <pc:docMk/>
            <pc:sldMk cId="4181157139" sldId="262"/>
            <ac:spMk id="2" creationId="{83810D77-0DF1-410D-AE1C-851A8B2B1CA1}"/>
          </ac:spMkLst>
        </pc:spChg>
        <pc:spChg chg="mod">
          <ac:chgData name="sacharshruti" userId="S::sacharshruti_gmail.com#ext#@devupconforg2.onmicrosoft.com::31081bbb-1497-4d37-a9da-b4255e1adea7" providerId="AD" clId="Web-{2479D65D-96C8-469A-8C37-3166FDA1CFB0}" dt="2020-05-16T18:56:33.066" v="25" actId="20577"/>
          <ac:spMkLst>
            <pc:docMk/>
            <pc:sldMk cId="4181157139" sldId="262"/>
            <ac:spMk id="3" creationId="{1BE8E3BC-E828-4CCD-8A59-53E6C76575C2}"/>
          </ac:spMkLst>
        </pc:spChg>
        <pc:spChg chg="add">
          <ac:chgData name="sacharshruti" userId="S::sacharshruti_gmail.com#ext#@devupconforg2.onmicrosoft.com::31081bbb-1497-4d37-a9da-b4255e1adea7" providerId="AD" clId="Web-{2479D65D-96C8-469A-8C37-3166FDA1CFB0}" dt="2020-05-16T18:56:04.393" v="20"/>
          <ac:spMkLst>
            <pc:docMk/>
            <pc:sldMk cId="4181157139" sldId="262"/>
            <ac:spMk id="8" creationId="{8B9AA7C6-5E5A-498E-A6DF-A943376E09BC}"/>
          </ac:spMkLst>
        </pc:spChg>
        <pc:spChg chg="add">
          <ac:chgData name="sacharshruti" userId="S::sacharshruti_gmail.com#ext#@devupconforg2.onmicrosoft.com::31081bbb-1497-4d37-a9da-b4255e1adea7" providerId="AD" clId="Web-{2479D65D-96C8-469A-8C37-3166FDA1CFB0}" dt="2020-05-16T18:56:04.393" v="20"/>
          <ac:spMkLst>
            <pc:docMk/>
            <pc:sldMk cId="4181157139" sldId="262"/>
            <ac:spMk id="14" creationId="{81E140AE-0ABF-47C8-BF32-7D2F0CF2BA44}"/>
          </ac:spMkLst>
        </pc:spChg>
        <pc:spChg chg="add">
          <ac:chgData name="sacharshruti" userId="S::sacharshruti_gmail.com#ext#@devupconforg2.onmicrosoft.com::31081bbb-1497-4d37-a9da-b4255e1adea7" providerId="AD" clId="Web-{2479D65D-96C8-469A-8C37-3166FDA1CFB0}" dt="2020-05-16T18:56:04.393" v="20"/>
          <ac:spMkLst>
            <pc:docMk/>
            <pc:sldMk cId="4181157139" sldId="262"/>
            <ac:spMk id="16" creationId="{CBC4F608-B4B8-48C3-9572-C0F061B1CD99}"/>
          </ac:spMkLst>
        </pc:spChg>
        <pc:grpChg chg="add">
          <ac:chgData name="sacharshruti" userId="S::sacharshruti_gmail.com#ext#@devupconforg2.onmicrosoft.com::31081bbb-1497-4d37-a9da-b4255e1adea7" providerId="AD" clId="Web-{2479D65D-96C8-469A-8C37-3166FDA1CFB0}" dt="2020-05-16T18:56:04.393" v="20"/>
          <ac:grpSpMkLst>
            <pc:docMk/>
            <pc:sldMk cId="4181157139" sldId="262"/>
            <ac:grpSpMk id="10" creationId="{83EAB11A-76F7-48F4-9B4F-5BFDF4BF9670}"/>
          </ac:grpSpMkLst>
        </pc:grpChg>
      </pc:sldChg>
      <pc:sldChg chg="addSp delSp modSp new mod setBg">
        <pc:chgData name="sacharshruti" userId="S::sacharshruti_gmail.com#ext#@devupconforg2.onmicrosoft.com::31081bbb-1497-4d37-a9da-b4255e1adea7" providerId="AD" clId="Web-{2479D65D-96C8-469A-8C37-3166FDA1CFB0}" dt="2020-05-16T18:57:37.347" v="54"/>
        <pc:sldMkLst>
          <pc:docMk/>
          <pc:sldMk cId="3163023057" sldId="263"/>
        </pc:sldMkLst>
        <pc:spChg chg="mod">
          <ac:chgData name="sacharshruti" userId="S::sacharshruti_gmail.com#ext#@devupconforg2.onmicrosoft.com::31081bbb-1497-4d37-a9da-b4255e1adea7" providerId="AD" clId="Web-{2479D65D-96C8-469A-8C37-3166FDA1CFB0}" dt="2020-05-16T18:57:37.347" v="54"/>
          <ac:spMkLst>
            <pc:docMk/>
            <pc:sldMk cId="3163023057" sldId="263"/>
            <ac:spMk id="2" creationId="{1911143C-B05D-428C-9E35-BDA508E725E4}"/>
          </ac:spMkLst>
        </pc:spChg>
        <pc:spChg chg="del mod">
          <ac:chgData name="sacharshruti" userId="S::sacharshruti_gmail.com#ext#@devupconforg2.onmicrosoft.com::31081bbb-1497-4d37-a9da-b4255e1adea7" providerId="AD" clId="Web-{2479D65D-96C8-469A-8C37-3166FDA1CFB0}" dt="2020-05-16T18:57:37.347" v="54"/>
          <ac:spMkLst>
            <pc:docMk/>
            <pc:sldMk cId="3163023057" sldId="263"/>
            <ac:spMk id="3" creationId="{FA711856-EBF0-4AAF-A1BC-DB006BB90D2D}"/>
          </ac:spMkLst>
        </pc:spChg>
        <pc:spChg chg="add del">
          <ac:chgData name="sacharshruti" userId="S::sacharshruti_gmail.com#ext#@devupconforg2.onmicrosoft.com::31081bbb-1497-4d37-a9da-b4255e1adea7" providerId="AD" clId="Web-{2479D65D-96C8-469A-8C37-3166FDA1CFB0}" dt="2020-05-16T18:57:37.347" v="54"/>
          <ac:spMkLst>
            <pc:docMk/>
            <pc:sldMk cId="3163023057" sldId="263"/>
            <ac:spMk id="8" creationId="{2B566528-1B12-4246-9431-5C2D7D081168}"/>
          </ac:spMkLst>
        </pc:spChg>
        <pc:spChg chg="add del">
          <ac:chgData name="sacharshruti" userId="S::sacharshruti_gmail.com#ext#@devupconforg2.onmicrosoft.com::31081bbb-1497-4d37-a9da-b4255e1adea7" providerId="AD" clId="Web-{2479D65D-96C8-469A-8C37-3166FDA1CFB0}" dt="2020-05-16T18:57:37.347" v="54"/>
          <ac:spMkLst>
            <pc:docMk/>
            <pc:sldMk cId="3163023057" sldId="263"/>
            <ac:spMk id="10" creationId="{2E80C965-DB6D-4F81-9E9E-B027384D0BD6}"/>
          </ac:spMkLst>
        </pc:spChg>
        <pc:spChg chg="add del">
          <ac:chgData name="sacharshruti" userId="S::sacharshruti_gmail.com#ext#@devupconforg2.onmicrosoft.com::31081bbb-1497-4d37-a9da-b4255e1adea7" providerId="AD" clId="Web-{2479D65D-96C8-469A-8C37-3166FDA1CFB0}" dt="2020-05-16T18:57:37.347" v="54"/>
          <ac:spMkLst>
            <pc:docMk/>
            <pc:sldMk cId="3163023057" sldId="263"/>
            <ac:spMk id="12" creationId="{A580F890-B085-4E95-96AA-55AEBEC5CE6E}"/>
          </ac:spMkLst>
        </pc:spChg>
        <pc:spChg chg="add del">
          <ac:chgData name="sacharshruti" userId="S::sacharshruti_gmail.com#ext#@devupconforg2.onmicrosoft.com::31081bbb-1497-4d37-a9da-b4255e1adea7" providerId="AD" clId="Web-{2479D65D-96C8-469A-8C37-3166FDA1CFB0}" dt="2020-05-16T18:57:37.347" v="54"/>
          <ac:spMkLst>
            <pc:docMk/>
            <pc:sldMk cId="3163023057" sldId="263"/>
            <ac:spMk id="14" creationId="{D3F51FEB-38FB-4F6C-9F7B-2F2AFAB65463}"/>
          </ac:spMkLst>
        </pc:spChg>
        <pc:spChg chg="add del">
          <ac:chgData name="sacharshruti" userId="S::sacharshruti_gmail.com#ext#@devupconforg2.onmicrosoft.com::31081bbb-1497-4d37-a9da-b4255e1adea7" providerId="AD" clId="Web-{2479D65D-96C8-469A-8C37-3166FDA1CFB0}" dt="2020-05-16T18:57:37.347" v="54"/>
          <ac:spMkLst>
            <pc:docMk/>
            <pc:sldMk cId="3163023057" sldId="263"/>
            <ac:spMk id="16" creationId="{1E547BA6-BAE0-43BB-A7CA-60F69CE252F0}"/>
          </ac:spMkLst>
        </pc:spChg>
        <pc:spChg chg="add">
          <ac:chgData name="sacharshruti" userId="S::sacharshruti_gmail.com#ext#@devupconforg2.onmicrosoft.com::31081bbb-1497-4d37-a9da-b4255e1adea7" providerId="AD" clId="Web-{2479D65D-96C8-469A-8C37-3166FDA1CFB0}" dt="2020-05-16T18:57:37.347" v="54"/>
          <ac:spMkLst>
            <pc:docMk/>
            <pc:sldMk cId="3163023057" sldId="263"/>
            <ac:spMk id="22" creationId="{122F9423-F4B1-45D4-8445-E9991ECCBCCF}"/>
          </ac:spMkLst>
        </pc:spChg>
        <pc:grpChg chg="add">
          <ac:chgData name="sacharshruti" userId="S::sacharshruti_gmail.com#ext#@devupconforg2.onmicrosoft.com::31081bbb-1497-4d37-a9da-b4255e1adea7" providerId="AD" clId="Web-{2479D65D-96C8-469A-8C37-3166FDA1CFB0}" dt="2020-05-16T18:57:37.347" v="54"/>
          <ac:grpSpMkLst>
            <pc:docMk/>
            <pc:sldMk cId="3163023057" sldId="263"/>
            <ac:grpSpMk id="24" creationId="{770AE191-D2EA-45C9-A44D-830C188F74CB}"/>
          </ac:grpSpMkLst>
        </pc:grpChg>
        <pc:graphicFrameChg chg="add">
          <ac:chgData name="sacharshruti" userId="S::sacharshruti_gmail.com#ext#@devupconforg2.onmicrosoft.com::31081bbb-1497-4d37-a9da-b4255e1adea7" providerId="AD" clId="Web-{2479D65D-96C8-469A-8C37-3166FDA1CFB0}" dt="2020-05-16T18:57:37.347" v="54"/>
          <ac:graphicFrameMkLst>
            <pc:docMk/>
            <pc:sldMk cId="3163023057" sldId="263"/>
            <ac:graphicFrameMk id="18" creationId="{C68D7773-12DE-49EC-A212-F3FA74D021E6}"/>
          </ac:graphicFrameMkLst>
        </pc:graphicFrameChg>
      </pc:sldChg>
      <pc:sldChg chg="addSp delSp modSp new mod setBg">
        <pc:chgData name="sacharshruti" userId="S::sacharshruti_gmail.com#ext#@devupconforg2.onmicrosoft.com::31081bbb-1497-4d37-a9da-b4255e1adea7" providerId="AD" clId="Web-{2479D65D-96C8-469A-8C37-3166FDA1CFB0}" dt="2020-05-16T18:57:27.253" v="53"/>
        <pc:sldMkLst>
          <pc:docMk/>
          <pc:sldMk cId="827574743" sldId="264"/>
        </pc:sldMkLst>
        <pc:spChg chg="mod">
          <ac:chgData name="sacharshruti" userId="S::sacharshruti_gmail.com#ext#@devupconforg2.onmicrosoft.com::31081bbb-1497-4d37-a9da-b4255e1adea7" providerId="AD" clId="Web-{2479D65D-96C8-469A-8C37-3166FDA1CFB0}" dt="2020-05-16T18:57:27.253" v="53"/>
          <ac:spMkLst>
            <pc:docMk/>
            <pc:sldMk cId="827574743" sldId="264"/>
            <ac:spMk id="2" creationId="{B41C5D76-7B31-4E22-B9D7-8E4014C0FBA9}"/>
          </ac:spMkLst>
        </pc:spChg>
        <pc:spChg chg="del mod">
          <ac:chgData name="sacharshruti" userId="S::sacharshruti_gmail.com#ext#@devupconforg2.onmicrosoft.com::31081bbb-1497-4d37-a9da-b4255e1adea7" providerId="AD" clId="Web-{2479D65D-96C8-469A-8C37-3166FDA1CFB0}" dt="2020-05-16T18:57:27.253" v="53"/>
          <ac:spMkLst>
            <pc:docMk/>
            <pc:sldMk cId="827574743" sldId="264"/>
            <ac:spMk id="3" creationId="{C46E0AA3-68FA-4C41-8D19-F36668AA5D0A}"/>
          </ac:spMkLst>
        </pc:spChg>
        <pc:graphicFrameChg chg="add">
          <ac:chgData name="sacharshruti" userId="S::sacharshruti_gmail.com#ext#@devupconforg2.onmicrosoft.com::31081bbb-1497-4d37-a9da-b4255e1adea7" providerId="AD" clId="Web-{2479D65D-96C8-469A-8C37-3166FDA1CFB0}" dt="2020-05-16T18:57:27.253" v="53"/>
          <ac:graphicFrameMkLst>
            <pc:docMk/>
            <pc:sldMk cId="827574743" sldId="264"/>
            <ac:graphicFrameMk id="5" creationId="{4E977B55-DCBD-4E43-8DC2-FD381F02DCBE}"/>
          </ac:graphicFrameMkLst>
        </pc:graphicFrameChg>
      </pc:sldChg>
      <pc:sldChg chg="new">
        <pc:chgData name="sacharshruti" userId="S::sacharshruti_gmail.com#ext#@devupconforg2.onmicrosoft.com::31081bbb-1497-4d37-a9da-b4255e1adea7" providerId="AD" clId="Web-{2479D65D-96C8-469A-8C37-3166FDA1CFB0}" dt="2020-05-16T18:57:13.034" v="42"/>
        <pc:sldMkLst>
          <pc:docMk/>
          <pc:sldMk cId="1941502009" sldId="265"/>
        </pc:sldMkLst>
      </pc:sldChg>
    </pc:docChg>
  </pc:docChgLst>
  <pc:docChgLst>
    <pc:chgData name="sacharshruti" userId="S::sacharshruti_gmail.com#ext#@devupconforg2.onmicrosoft.com::31081bbb-1497-4d37-a9da-b4255e1adea7" providerId="AD" clId="Web-{BF9FFD3C-46C8-46FC-AABB-98289012237E}"/>
    <pc:docChg chg="modSld">
      <pc:chgData name="sacharshruti" userId="S::sacharshruti_gmail.com#ext#@devupconforg2.onmicrosoft.com::31081bbb-1497-4d37-a9da-b4255e1adea7" providerId="AD" clId="Web-{BF9FFD3C-46C8-46FC-AABB-98289012237E}" dt="2020-05-17T10:43:07.139" v="17" actId="14100"/>
      <pc:docMkLst>
        <pc:docMk/>
      </pc:docMkLst>
      <pc:sldChg chg="addSp delSp modSp">
        <pc:chgData name="sacharshruti" userId="S::sacharshruti_gmail.com#ext#@devupconforg2.onmicrosoft.com::31081bbb-1497-4d37-a9da-b4255e1adea7" providerId="AD" clId="Web-{BF9FFD3C-46C8-46FC-AABB-98289012237E}" dt="2020-05-17T10:42:57.280" v="15"/>
        <pc:sldMkLst>
          <pc:docMk/>
          <pc:sldMk cId="109857222" sldId="256"/>
        </pc:sldMkLst>
        <pc:spChg chg="mod">
          <ac:chgData name="sacharshruti" userId="S::sacharshruti_gmail.com#ext#@devupconforg2.onmicrosoft.com::31081bbb-1497-4d37-a9da-b4255e1adea7" providerId="AD" clId="Web-{BF9FFD3C-46C8-46FC-AABB-98289012237E}" dt="2020-05-17T10:42:57.280" v="15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acharshruti" userId="S::sacharshruti_gmail.com#ext#@devupconforg2.onmicrosoft.com::31081bbb-1497-4d37-a9da-b4255e1adea7" providerId="AD" clId="Web-{BF9FFD3C-46C8-46FC-AABB-98289012237E}" dt="2020-05-17T10:42:57.280" v="15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sacharshruti" userId="S::sacharshruti_gmail.com#ext#@devupconforg2.onmicrosoft.com::31081bbb-1497-4d37-a9da-b4255e1adea7" providerId="AD" clId="Web-{BF9FFD3C-46C8-46FC-AABB-98289012237E}" dt="2020-05-17T10:42:57.280" v="15"/>
          <ac:spMkLst>
            <pc:docMk/>
            <pc:sldMk cId="109857222" sldId="256"/>
            <ac:spMk id="8" creationId="{4522B21E-B2B9-4C72-9A71-C87EFD137480}"/>
          </ac:spMkLst>
        </pc:spChg>
        <pc:spChg chg="del">
          <ac:chgData name="sacharshruti" userId="S::sacharshruti_gmail.com#ext#@devupconforg2.onmicrosoft.com::31081bbb-1497-4d37-a9da-b4255e1adea7" providerId="AD" clId="Web-{BF9FFD3C-46C8-46FC-AABB-98289012237E}" dt="2020-05-17T10:42:57.280" v="15"/>
          <ac:spMkLst>
            <pc:docMk/>
            <pc:sldMk cId="109857222" sldId="256"/>
            <ac:spMk id="10" creationId="{5EB7D2A2-F448-44D4-938C-DC84CBCB3B1E}"/>
          </ac:spMkLst>
        </pc:spChg>
        <pc:spChg chg="del">
          <ac:chgData name="sacharshruti" userId="S::sacharshruti_gmail.com#ext#@devupconforg2.onmicrosoft.com::31081bbb-1497-4d37-a9da-b4255e1adea7" providerId="AD" clId="Web-{BF9FFD3C-46C8-46FC-AABB-98289012237E}" dt="2020-05-17T10:42:57.280" v="15"/>
          <ac:spMkLst>
            <pc:docMk/>
            <pc:sldMk cId="109857222" sldId="256"/>
            <ac:spMk id="12" creationId="{871AEA07-1E14-44B4-8E55-64EF049CD66F}"/>
          </ac:spMkLst>
        </pc:spChg>
        <pc:spChg chg="add">
          <ac:chgData name="sacharshruti" userId="S::sacharshruti_gmail.com#ext#@devupconforg2.onmicrosoft.com::31081bbb-1497-4d37-a9da-b4255e1adea7" providerId="AD" clId="Web-{BF9FFD3C-46C8-46FC-AABB-98289012237E}" dt="2020-05-17T10:42:57.280" v="15"/>
          <ac:spMkLst>
            <pc:docMk/>
            <pc:sldMk cId="109857222" sldId="256"/>
            <ac:spMk id="19" creationId="{FFD48BC7-DC40-47DE-87EE-9F4B6ECB9ABB}"/>
          </ac:spMkLst>
        </pc:spChg>
        <pc:spChg chg="add">
          <ac:chgData name="sacharshruti" userId="S::sacharshruti_gmail.com#ext#@devupconforg2.onmicrosoft.com::31081bbb-1497-4d37-a9da-b4255e1adea7" providerId="AD" clId="Web-{BF9FFD3C-46C8-46FC-AABB-98289012237E}" dt="2020-05-17T10:42:57.280" v="15"/>
          <ac:spMkLst>
            <pc:docMk/>
            <pc:sldMk cId="109857222" sldId="256"/>
            <ac:spMk id="21" creationId="{E502BBC7-2C76-46F3-BC24-5985BC13DB88}"/>
          </ac:spMkLst>
        </pc:spChg>
        <pc:spChg chg="add">
          <ac:chgData name="sacharshruti" userId="S::sacharshruti_gmail.com#ext#@devupconforg2.onmicrosoft.com::31081bbb-1497-4d37-a9da-b4255e1adea7" providerId="AD" clId="Web-{BF9FFD3C-46C8-46FC-AABB-98289012237E}" dt="2020-05-17T10:42:57.280" v="15"/>
          <ac:spMkLst>
            <pc:docMk/>
            <pc:sldMk cId="109857222" sldId="256"/>
            <ac:spMk id="23" creationId="{C7F28D52-2A5F-4D23-81AE-7CB8B591C7AF}"/>
          </ac:spMkLst>
        </pc:spChg>
        <pc:spChg chg="add">
          <ac:chgData name="sacharshruti" userId="S::sacharshruti_gmail.com#ext#@devupconforg2.onmicrosoft.com::31081bbb-1497-4d37-a9da-b4255e1adea7" providerId="AD" clId="Web-{BF9FFD3C-46C8-46FC-AABB-98289012237E}" dt="2020-05-17T10:42:57.280" v="15"/>
          <ac:spMkLst>
            <pc:docMk/>
            <pc:sldMk cId="109857222" sldId="256"/>
            <ac:spMk id="25" creationId="{3629484E-3792-4B3D-89AD-7C8A1ED0E0D4}"/>
          </ac:spMkLst>
        </pc:spChg>
        <pc:cxnChg chg="del">
          <ac:chgData name="sacharshruti" userId="S::sacharshruti_gmail.com#ext#@devupconforg2.onmicrosoft.com::31081bbb-1497-4d37-a9da-b4255e1adea7" providerId="AD" clId="Web-{BF9FFD3C-46C8-46FC-AABB-98289012237E}" dt="2020-05-17T10:42:57.280" v="15"/>
          <ac:cxnSpMkLst>
            <pc:docMk/>
            <pc:sldMk cId="109857222" sldId="256"/>
            <ac:cxnSpMk id="14" creationId="{F7C8EA93-3210-4C62-99E9-153C275E3A87}"/>
          </ac:cxnSpMkLst>
        </pc:cxnChg>
      </pc:sldChg>
      <pc:sldChg chg="addSp delSp modSp delCm modNotes">
        <pc:chgData name="sacharshruti" userId="S::sacharshruti_gmail.com#ext#@devupconforg2.onmicrosoft.com::31081bbb-1497-4d37-a9da-b4255e1adea7" providerId="AD" clId="Web-{BF9FFD3C-46C8-46FC-AABB-98289012237E}" dt="2020-05-17T10:43:07.139" v="17" actId="14100"/>
        <pc:sldMkLst>
          <pc:docMk/>
          <pc:sldMk cId="4124511528" sldId="261"/>
        </pc:sldMkLst>
        <pc:spChg chg="mod">
          <ac:chgData name="sacharshruti" userId="S::sacharshruti_gmail.com#ext#@devupconforg2.onmicrosoft.com::31081bbb-1497-4d37-a9da-b4255e1adea7" providerId="AD" clId="Web-{BF9FFD3C-46C8-46FC-AABB-98289012237E}" dt="2020-05-17T10:42:36.155" v="13"/>
          <ac:spMkLst>
            <pc:docMk/>
            <pc:sldMk cId="4124511528" sldId="261"/>
            <ac:spMk id="2" creationId="{5317D805-946D-4043-8704-0452E946B978}"/>
          </ac:spMkLst>
        </pc:spChg>
        <pc:spChg chg="mod">
          <ac:chgData name="sacharshruti" userId="S::sacharshruti_gmail.com#ext#@devupconforg2.onmicrosoft.com::31081bbb-1497-4d37-a9da-b4255e1adea7" providerId="AD" clId="Web-{BF9FFD3C-46C8-46FC-AABB-98289012237E}" dt="2020-05-17T10:42:36.155" v="13"/>
          <ac:spMkLst>
            <pc:docMk/>
            <pc:sldMk cId="4124511528" sldId="261"/>
            <ac:spMk id="3" creationId="{7006842D-6247-41EF-9154-9EC53BDAB43D}"/>
          </ac:spMkLst>
        </pc:spChg>
        <pc:spChg chg="del">
          <ac:chgData name="sacharshruti" userId="S::sacharshruti_gmail.com#ext#@devupconforg2.onmicrosoft.com::31081bbb-1497-4d37-a9da-b4255e1adea7" providerId="AD" clId="Web-{BF9FFD3C-46C8-46FC-AABB-98289012237E}" dt="2020-05-17T10:42:36.155" v="13"/>
          <ac:spMkLst>
            <pc:docMk/>
            <pc:sldMk cId="4124511528" sldId="261"/>
            <ac:spMk id="19" creationId="{8B9AA7C6-5E5A-498E-A6DF-A943376E09BC}"/>
          </ac:spMkLst>
        </pc:spChg>
        <pc:spChg chg="del">
          <ac:chgData name="sacharshruti" userId="S::sacharshruti_gmail.com#ext#@devupconforg2.onmicrosoft.com::31081bbb-1497-4d37-a9da-b4255e1adea7" providerId="AD" clId="Web-{BF9FFD3C-46C8-46FC-AABB-98289012237E}" dt="2020-05-17T10:42:36.155" v="13"/>
          <ac:spMkLst>
            <pc:docMk/>
            <pc:sldMk cId="4124511528" sldId="261"/>
            <ac:spMk id="25" creationId="{81E140AE-0ABF-47C8-BF32-7D2F0CF2BA44}"/>
          </ac:spMkLst>
        </pc:spChg>
        <pc:spChg chg="del">
          <ac:chgData name="sacharshruti" userId="S::sacharshruti_gmail.com#ext#@devupconforg2.onmicrosoft.com::31081bbb-1497-4d37-a9da-b4255e1adea7" providerId="AD" clId="Web-{BF9FFD3C-46C8-46FC-AABB-98289012237E}" dt="2020-05-17T10:42:36.155" v="13"/>
          <ac:spMkLst>
            <pc:docMk/>
            <pc:sldMk cId="4124511528" sldId="261"/>
            <ac:spMk id="27" creationId="{CBC4F608-B4B8-48C3-9572-C0F061B1CD99}"/>
          </ac:spMkLst>
        </pc:spChg>
        <pc:spChg chg="add">
          <ac:chgData name="sacharshruti" userId="S::sacharshruti_gmail.com#ext#@devupconforg2.onmicrosoft.com::31081bbb-1497-4d37-a9da-b4255e1adea7" providerId="AD" clId="Web-{BF9FFD3C-46C8-46FC-AABB-98289012237E}" dt="2020-05-17T10:42:36.155" v="13"/>
          <ac:spMkLst>
            <pc:docMk/>
            <pc:sldMk cId="4124511528" sldId="261"/>
            <ac:spMk id="32" creationId="{2B566528-1B12-4246-9431-5C2D7D081168}"/>
          </ac:spMkLst>
        </pc:spChg>
        <pc:spChg chg="add">
          <ac:chgData name="sacharshruti" userId="S::sacharshruti_gmail.com#ext#@devupconforg2.onmicrosoft.com::31081bbb-1497-4d37-a9da-b4255e1adea7" providerId="AD" clId="Web-{BF9FFD3C-46C8-46FC-AABB-98289012237E}" dt="2020-05-17T10:42:36.155" v="13"/>
          <ac:spMkLst>
            <pc:docMk/>
            <pc:sldMk cId="4124511528" sldId="261"/>
            <ac:spMk id="34" creationId="{2E80C965-DB6D-4F81-9E9E-B027384D0BD6}"/>
          </ac:spMkLst>
        </pc:spChg>
        <pc:spChg chg="add">
          <ac:chgData name="sacharshruti" userId="S::sacharshruti_gmail.com#ext#@devupconforg2.onmicrosoft.com::31081bbb-1497-4d37-a9da-b4255e1adea7" providerId="AD" clId="Web-{BF9FFD3C-46C8-46FC-AABB-98289012237E}" dt="2020-05-17T10:42:36.155" v="13"/>
          <ac:spMkLst>
            <pc:docMk/>
            <pc:sldMk cId="4124511528" sldId="261"/>
            <ac:spMk id="36" creationId="{A580F890-B085-4E95-96AA-55AEBEC5CE6E}"/>
          </ac:spMkLst>
        </pc:spChg>
        <pc:spChg chg="add">
          <ac:chgData name="sacharshruti" userId="S::sacharshruti_gmail.com#ext#@devupconforg2.onmicrosoft.com::31081bbb-1497-4d37-a9da-b4255e1adea7" providerId="AD" clId="Web-{BF9FFD3C-46C8-46FC-AABB-98289012237E}" dt="2020-05-17T10:42:36.155" v="13"/>
          <ac:spMkLst>
            <pc:docMk/>
            <pc:sldMk cId="4124511528" sldId="261"/>
            <ac:spMk id="38" creationId="{D3F51FEB-38FB-4F6C-9F7B-2F2AFAB65463}"/>
          </ac:spMkLst>
        </pc:spChg>
        <pc:spChg chg="add">
          <ac:chgData name="sacharshruti" userId="S::sacharshruti_gmail.com#ext#@devupconforg2.onmicrosoft.com::31081bbb-1497-4d37-a9da-b4255e1adea7" providerId="AD" clId="Web-{BF9FFD3C-46C8-46FC-AABB-98289012237E}" dt="2020-05-17T10:42:36.155" v="13"/>
          <ac:spMkLst>
            <pc:docMk/>
            <pc:sldMk cId="4124511528" sldId="261"/>
            <ac:spMk id="40" creationId="{1E547BA6-BAE0-43BB-A7CA-60F69CE252F0}"/>
          </ac:spMkLst>
        </pc:spChg>
        <pc:grpChg chg="del">
          <ac:chgData name="sacharshruti" userId="S::sacharshruti_gmail.com#ext#@devupconforg2.onmicrosoft.com::31081bbb-1497-4d37-a9da-b4255e1adea7" providerId="AD" clId="Web-{BF9FFD3C-46C8-46FC-AABB-98289012237E}" dt="2020-05-17T10:42:36.155" v="13"/>
          <ac:grpSpMkLst>
            <pc:docMk/>
            <pc:sldMk cId="4124511528" sldId="261"/>
            <ac:grpSpMk id="21" creationId="{83EAB11A-76F7-48F4-9B4F-5BFDF4BF9670}"/>
          </ac:grpSpMkLst>
        </pc:grpChg>
        <pc:picChg chg="add mod">
          <ac:chgData name="sacharshruti" userId="S::sacharshruti_gmail.com#ext#@devupconforg2.onmicrosoft.com::31081bbb-1497-4d37-a9da-b4255e1adea7" providerId="AD" clId="Web-{BF9FFD3C-46C8-46FC-AABB-98289012237E}" dt="2020-05-17T10:43:07.139" v="17" actId="14100"/>
          <ac:picMkLst>
            <pc:docMk/>
            <pc:sldMk cId="4124511528" sldId="261"/>
            <ac:picMk id="4" creationId="{9B0BEBE1-42D6-42FB-9CDE-5C9E12C47C36}"/>
          </ac:picMkLst>
        </pc:picChg>
      </pc:sldChg>
    </pc:docChg>
  </pc:docChgLst>
  <pc:docChgLst>
    <pc:chgData name="sacharshruti" userId="S::sacharshruti_gmail.com#ext#@devupconforg2.onmicrosoft.com::31081bbb-1497-4d37-a9da-b4255e1adea7" providerId="AD" clId="Web-{956D661B-7263-4B9C-8510-767E23F65ACA}"/>
    <pc:docChg chg="addSld delSld modSld">
      <pc:chgData name="sacharshruti" userId="S::sacharshruti_gmail.com#ext#@devupconforg2.onmicrosoft.com::31081bbb-1497-4d37-a9da-b4255e1adea7" providerId="AD" clId="Web-{956D661B-7263-4B9C-8510-767E23F65ACA}" dt="2020-05-16T19:00:14.205" v="45"/>
      <pc:docMkLst>
        <pc:docMk/>
      </pc:docMkLst>
      <pc:sldChg chg="del">
        <pc:chgData name="sacharshruti" userId="S::sacharshruti_gmail.com#ext#@devupconforg2.onmicrosoft.com::31081bbb-1497-4d37-a9da-b4255e1adea7" providerId="AD" clId="Web-{956D661B-7263-4B9C-8510-767E23F65ACA}" dt="2020-05-16T18:58:40.935" v="0"/>
        <pc:sldMkLst>
          <pc:docMk/>
          <pc:sldMk cId="736685022" sldId="257"/>
        </pc:sldMkLst>
      </pc:sldChg>
      <pc:sldChg chg="addSp delSp modSp mod setBg">
        <pc:chgData name="sacharshruti" userId="S::sacharshruti_gmail.com#ext#@devupconforg2.onmicrosoft.com::31081bbb-1497-4d37-a9da-b4255e1adea7" providerId="AD" clId="Web-{956D661B-7263-4B9C-8510-767E23F65ACA}" dt="2020-05-16T18:59:55.063" v="44" actId="20577"/>
        <pc:sldMkLst>
          <pc:docMk/>
          <pc:sldMk cId="1941502009" sldId="265"/>
        </pc:sldMkLst>
        <pc:spChg chg="mod">
          <ac:chgData name="sacharshruti" userId="S::sacharshruti_gmail.com#ext#@devupconforg2.onmicrosoft.com::31081bbb-1497-4d37-a9da-b4255e1adea7" providerId="AD" clId="Web-{956D661B-7263-4B9C-8510-767E23F65ACA}" dt="2020-05-16T18:59:41.266" v="35"/>
          <ac:spMkLst>
            <pc:docMk/>
            <pc:sldMk cId="1941502009" sldId="265"/>
            <ac:spMk id="2" creationId="{63DC0A93-5841-4F4A-A3FF-928B32725F78}"/>
          </ac:spMkLst>
        </pc:spChg>
        <pc:spChg chg="del mod">
          <ac:chgData name="sacharshruti" userId="S::sacharshruti_gmail.com#ext#@devupconforg2.onmicrosoft.com::31081bbb-1497-4d37-a9da-b4255e1adea7" providerId="AD" clId="Web-{956D661B-7263-4B9C-8510-767E23F65ACA}" dt="2020-05-16T18:59:41.266" v="35"/>
          <ac:spMkLst>
            <pc:docMk/>
            <pc:sldMk cId="1941502009" sldId="265"/>
            <ac:spMk id="3" creationId="{D94B3682-24A6-4372-9DCF-D23F8A124455}"/>
          </ac:spMkLst>
        </pc:spChg>
        <pc:spChg chg="add">
          <ac:chgData name="sacharshruti" userId="S::sacharshruti_gmail.com#ext#@devupconforg2.onmicrosoft.com::31081bbb-1497-4d37-a9da-b4255e1adea7" providerId="AD" clId="Web-{956D661B-7263-4B9C-8510-767E23F65ACA}" dt="2020-05-16T18:59:41.266" v="35"/>
          <ac:spMkLst>
            <pc:docMk/>
            <pc:sldMk cId="1941502009" sldId="265"/>
            <ac:spMk id="9" creationId="{3A5B4632-C963-4296-86F0-79AA9EA5AE98}"/>
          </ac:spMkLst>
        </pc:spChg>
        <pc:graphicFrameChg chg="add modGraphic">
          <ac:chgData name="sacharshruti" userId="S::sacharshruti_gmail.com#ext#@devupconforg2.onmicrosoft.com::31081bbb-1497-4d37-a9da-b4255e1adea7" providerId="AD" clId="Web-{956D661B-7263-4B9C-8510-767E23F65ACA}" dt="2020-05-16T18:59:55.063" v="44" actId="20577"/>
          <ac:graphicFrameMkLst>
            <pc:docMk/>
            <pc:sldMk cId="1941502009" sldId="265"/>
            <ac:graphicFrameMk id="5" creationId="{2FA3071F-5237-49F2-BD1D-59E8D55E25BE}"/>
          </ac:graphicFrameMkLst>
        </pc:graphicFrameChg>
      </pc:sldChg>
      <pc:sldChg chg="addSp modSp add mod replId setBg">
        <pc:chgData name="sacharshruti" userId="S::sacharshruti_gmail.com#ext#@devupconforg2.onmicrosoft.com::31081bbb-1497-4d37-a9da-b4255e1adea7" providerId="AD" clId="Web-{956D661B-7263-4B9C-8510-767E23F65ACA}" dt="2020-05-16T19:00:14.205" v="45"/>
        <pc:sldMkLst>
          <pc:docMk/>
          <pc:sldMk cId="4110565035" sldId="266"/>
        </pc:sldMkLst>
        <pc:spChg chg="mod">
          <ac:chgData name="sacharshruti" userId="S::sacharshruti_gmail.com#ext#@devupconforg2.onmicrosoft.com::31081bbb-1497-4d37-a9da-b4255e1adea7" providerId="AD" clId="Web-{956D661B-7263-4B9C-8510-767E23F65ACA}" dt="2020-05-16T19:00:14.205" v="45"/>
          <ac:spMkLst>
            <pc:docMk/>
            <pc:sldMk cId="4110565035" sldId="266"/>
            <ac:spMk id="2" creationId="{63DC0A93-5841-4F4A-A3FF-928B32725F78}"/>
          </ac:spMkLst>
        </pc:spChg>
        <pc:spChg chg="mod">
          <ac:chgData name="sacharshruti" userId="S::sacharshruti_gmail.com#ext#@devupconforg2.onmicrosoft.com::31081bbb-1497-4d37-a9da-b4255e1adea7" providerId="AD" clId="Web-{956D661B-7263-4B9C-8510-767E23F65ACA}" dt="2020-05-16T19:00:14.205" v="45"/>
          <ac:spMkLst>
            <pc:docMk/>
            <pc:sldMk cId="4110565035" sldId="266"/>
            <ac:spMk id="3" creationId="{D94B3682-24A6-4372-9DCF-D23F8A124455}"/>
          </ac:spMkLst>
        </pc:spChg>
        <pc:spChg chg="add">
          <ac:chgData name="sacharshruti" userId="S::sacharshruti_gmail.com#ext#@devupconforg2.onmicrosoft.com::31081bbb-1497-4d37-a9da-b4255e1adea7" providerId="AD" clId="Web-{956D661B-7263-4B9C-8510-767E23F65ACA}" dt="2020-05-16T19:00:14.205" v="45"/>
          <ac:spMkLst>
            <pc:docMk/>
            <pc:sldMk cId="4110565035" sldId="266"/>
            <ac:spMk id="8" creationId="{2B566528-1B12-4246-9431-5C2D7D081168}"/>
          </ac:spMkLst>
        </pc:spChg>
        <pc:spChg chg="add">
          <ac:chgData name="sacharshruti" userId="S::sacharshruti_gmail.com#ext#@devupconforg2.onmicrosoft.com::31081bbb-1497-4d37-a9da-b4255e1adea7" providerId="AD" clId="Web-{956D661B-7263-4B9C-8510-767E23F65ACA}" dt="2020-05-16T19:00:14.205" v="45"/>
          <ac:spMkLst>
            <pc:docMk/>
            <pc:sldMk cId="4110565035" sldId="266"/>
            <ac:spMk id="10" creationId="{2E80C965-DB6D-4F81-9E9E-B027384D0BD6}"/>
          </ac:spMkLst>
        </pc:spChg>
        <pc:spChg chg="add">
          <ac:chgData name="sacharshruti" userId="S::sacharshruti_gmail.com#ext#@devupconforg2.onmicrosoft.com::31081bbb-1497-4d37-a9da-b4255e1adea7" providerId="AD" clId="Web-{956D661B-7263-4B9C-8510-767E23F65ACA}" dt="2020-05-16T19:00:14.205" v="45"/>
          <ac:spMkLst>
            <pc:docMk/>
            <pc:sldMk cId="4110565035" sldId="266"/>
            <ac:spMk id="12" creationId="{A580F890-B085-4E95-96AA-55AEBEC5CE6E}"/>
          </ac:spMkLst>
        </pc:spChg>
        <pc:spChg chg="add">
          <ac:chgData name="sacharshruti" userId="S::sacharshruti_gmail.com#ext#@devupconforg2.onmicrosoft.com::31081bbb-1497-4d37-a9da-b4255e1adea7" providerId="AD" clId="Web-{956D661B-7263-4B9C-8510-767E23F65ACA}" dt="2020-05-16T19:00:14.205" v="45"/>
          <ac:spMkLst>
            <pc:docMk/>
            <pc:sldMk cId="4110565035" sldId="266"/>
            <ac:spMk id="14" creationId="{D3F51FEB-38FB-4F6C-9F7B-2F2AFAB65463}"/>
          </ac:spMkLst>
        </pc:spChg>
        <pc:spChg chg="add">
          <ac:chgData name="sacharshruti" userId="S::sacharshruti_gmail.com#ext#@devupconforg2.onmicrosoft.com::31081bbb-1497-4d37-a9da-b4255e1adea7" providerId="AD" clId="Web-{956D661B-7263-4B9C-8510-767E23F65ACA}" dt="2020-05-16T19:00:14.205" v="45"/>
          <ac:spMkLst>
            <pc:docMk/>
            <pc:sldMk cId="4110565035" sldId="266"/>
            <ac:spMk id="16" creationId="{1E547BA6-BAE0-43BB-A7CA-60F69CE252F0}"/>
          </ac:spMkLst>
        </pc:spChg>
      </pc:sldChg>
    </pc:docChg>
  </pc:docChgLst>
  <pc:docChgLst>
    <pc:chgData name="sacharshruti" userId="S::sacharshruti_gmail.com#ext#@devupconforg2.onmicrosoft.com::31081bbb-1497-4d37-a9da-b4255e1adea7" providerId="AD" clId="Web-{5F3BFDF2-1693-41CD-95B6-CAA30D10B6D1}"/>
    <pc:docChg chg="modSld">
      <pc:chgData name="sacharshruti" userId="S::sacharshruti_gmail.com#ext#@devupconforg2.onmicrosoft.com::31081bbb-1497-4d37-a9da-b4255e1adea7" providerId="AD" clId="Web-{5F3BFDF2-1693-41CD-95B6-CAA30D10B6D1}" dt="2020-05-17T11:33:04.451" v="2"/>
      <pc:docMkLst>
        <pc:docMk/>
      </pc:docMkLst>
      <pc:sldChg chg="addSp delSp modSp">
        <pc:chgData name="sacharshruti" userId="S::sacharshruti_gmail.com#ext#@devupconforg2.onmicrosoft.com::31081bbb-1497-4d37-a9da-b4255e1adea7" providerId="AD" clId="Web-{5F3BFDF2-1693-41CD-95B6-CAA30D10B6D1}" dt="2020-05-17T11:33:04.451" v="2"/>
        <pc:sldMkLst>
          <pc:docMk/>
          <pc:sldMk cId="55377664" sldId="279"/>
        </pc:sldMkLst>
        <pc:spChg chg="add del">
          <ac:chgData name="sacharshruti" userId="S::sacharshruti_gmail.com#ext#@devupconforg2.onmicrosoft.com::31081bbb-1497-4d37-a9da-b4255e1adea7" providerId="AD" clId="Web-{5F3BFDF2-1693-41CD-95B6-CAA30D10B6D1}" dt="2020-05-17T11:33:04.435" v="1"/>
          <ac:spMkLst>
            <pc:docMk/>
            <pc:sldMk cId="55377664" sldId="279"/>
            <ac:spMk id="109" creationId="{1284CA7F-B696-4085-84C6-CD668817E685}"/>
          </ac:spMkLst>
        </pc:spChg>
        <pc:spChg chg="add del">
          <ac:chgData name="sacharshruti" userId="S::sacharshruti_gmail.com#ext#@devupconforg2.onmicrosoft.com::31081bbb-1497-4d37-a9da-b4255e1adea7" providerId="AD" clId="Web-{5F3BFDF2-1693-41CD-95B6-CAA30D10B6D1}" dt="2020-05-17T11:33:04.435" v="1"/>
          <ac:spMkLst>
            <pc:docMk/>
            <pc:sldMk cId="55377664" sldId="279"/>
            <ac:spMk id="110" creationId="{858A10F4-B847-4777-BC82-782F6FB36E40}"/>
          </ac:spMkLst>
        </pc:spChg>
        <pc:spChg chg="add del">
          <ac:chgData name="sacharshruti" userId="S::sacharshruti_gmail.com#ext#@devupconforg2.onmicrosoft.com::31081bbb-1497-4d37-a9da-b4255e1adea7" providerId="AD" clId="Web-{5F3BFDF2-1693-41CD-95B6-CAA30D10B6D1}" dt="2020-05-17T11:33:04.435" v="1"/>
          <ac:spMkLst>
            <pc:docMk/>
            <pc:sldMk cId="55377664" sldId="279"/>
            <ac:spMk id="111" creationId="{8883B597-C9A1-46EF-AB6B-71DF0B1ED4A6}"/>
          </ac:spMkLst>
        </pc:spChg>
        <pc:spChg chg="add del">
          <ac:chgData name="sacharshruti" userId="S::sacharshruti_gmail.com#ext#@devupconforg2.onmicrosoft.com::31081bbb-1497-4d37-a9da-b4255e1adea7" providerId="AD" clId="Web-{5F3BFDF2-1693-41CD-95B6-CAA30D10B6D1}" dt="2020-05-17T11:33:04.435" v="1"/>
          <ac:spMkLst>
            <pc:docMk/>
            <pc:sldMk cId="55377664" sldId="279"/>
            <ac:spMk id="112" creationId="{A0B38421-369F-445C-9543-5BC17BC09040}"/>
          </ac:spMkLst>
        </pc:spChg>
        <pc:spChg chg="add del">
          <ac:chgData name="sacharshruti" userId="S::sacharshruti_gmail.com#ext#@devupconforg2.onmicrosoft.com::31081bbb-1497-4d37-a9da-b4255e1adea7" providerId="AD" clId="Web-{5F3BFDF2-1693-41CD-95B6-CAA30D10B6D1}" dt="2020-05-17T11:33:04.435" v="1"/>
          <ac:spMkLst>
            <pc:docMk/>
            <pc:sldMk cId="55377664" sldId="279"/>
            <ac:spMk id="113" creationId="{FAA9CE81-CAF0-41E3-8E73-CAFA13A0B1A7}"/>
          </ac:spMkLst>
        </pc:spChg>
        <pc:spChg chg="add">
          <ac:chgData name="sacharshruti" userId="S::sacharshruti_gmail.com#ext#@devupconforg2.onmicrosoft.com::31081bbb-1497-4d37-a9da-b4255e1adea7" providerId="AD" clId="Web-{5F3BFDF2-1693-41CD-95B6-CAA30D10B6D1}" dt="2020-05-17T11:33:04.451" v="2"/>
          <ac:spMkLst>
            <pc:docMk/>
            <pc:sldMk cId="55377664" sldId="279"/>
            <ac:spMk id="114" creationId="{B63E10B8-7A5C-4E1D-BE92-AAA068608C08}"/>
          </ac:spMkLst>
        </pc:spChg>
        <pc:spChg chg="add">
          <ac:chgData name="sacharshruti" userId="S::sacharshruti_gmail.com#ext#@devupconforg2.onmicrosoft.com::31081bbb-1497-4d37-a9da-b4255e1adea7" providerId="AD" clId="Web-{5F3BFDF2-1693-41CD-95B6-CAA30D10B6D1}" dt="2020-05-17T11:33:04.451" v="2"/>
          <ac:spMkLst>
            <pc:docMk/>
            <pc:sldMk cId="55377664" sldId="279"/>
            <ac:spMk id="115" creationId="{25C29AA3-A1AC-448F-A505-87CEAA1D90A1}"/>
          </ac:spMkLst>
        </pc:spChg>
        <pc:spChg chg="add">
          <ac:chgData name="sacharshruti" userId="S::sacharshruti_gmail.com#ext#@devupconforg2.onmicrosoft.com::31081bbb-1497-4d37-a9da-b4255e1adea7" providerId="AD" clId="Web-{5F3BFDF2-1693-41CD-95B6-CAA30D10B6D1}" dt="2020-05-17T11:33:04.451" v="2"/>
          <ac:spMkLst>
            <pc:docMk/>
            <pc:sldMk cId="55377664" sldId="279"/>
            <ac:spMk id="116" creationId="{E1C32068-6A8E-44A5-BE2D-65E7EC2DBF9A}"/>
          </ac:spMkLst>
        </pc:spChg>
        <pc:spChg chg="add">
          <ac:chgData name="sacharshruti" userId="S::sacharshruti_gmail.com#ext#@devupconforg2.onmicrosoft.com::31081bbb-1497-4d37-a9da-b4255e1adea7" providerId="AD" clId="Web-{5F3BFDF2-1693-41CD-95B6-CAA30D10B6D1}" dt="2020-05-17T11:33:04.451" v="2"/>
          <ac:spMkLst>
            <pc:docMk/>
            <pc:sldMk cId="55377664" sldId="279"/>
            <ac:spMk id="117" creationId="{83940A33-AE5F-4FC1-AFFF-1BC5DD32E14C}"/>
          </ac:spMkLst>
        </pc:spChg>
        <pc:spChg chg="add">
          <ac:chgData name="sacharshruti" userId="S::sacharshruti_gmail.com#ext#@devupconforg2.onmicrosoft.com::31081bbb-1497-4d37-a9da-b4255e1adea7" providerId="AD" clId="Web-{5F3BFDF2-1693-41CD-95B6-CAA30D10B6D1}" dt="2020-05-17T11:33:04.451" v="2"/>
          <ac:spMkLst>
            <pc:docMk/>
            <pc:sldMk cId="55377664" sldId="279"/>
            <ac:spMk id="118" creationId="{9310DD53-17D0-4A12-A0E2-72F3334878B5}"/>
          </ac:spMkLst>
        </pc:spChg>
        <pc:picChg chg="mod ord">
          <ac:chgData name="sacharshruti" userId="S::sacharshruti_gmail.com#ext#@devupconforg2.onmicrosoft.com::31081bbb-1497-4d37-a9da-b4255e1adea7" providerId="AD" clId="Web-{5F3BFDF2-1693-41CD-95B6-CAA30D10B6D1}" dt="2020-05-17T11:33:04.451" v="2"/>
          <ac:picMkLst>
            <pc:docMk/>
            <pc:sldMk cId="55377664" sldId="279"/>
            <ac:picMk id="2" creationId="{4F88DD23-5204-4B91-A01B-1416ADB58FD7}"/>
          </ac:picMkLst>
        </pc:picChg>
        <pc:picChg chg="mod">
          <ac:chgData name="sacharshruti" userId="S::sacharshruti_gmail.com#ext#@devupconforg2.onmicrosoft.com::31081bbb-1497-4d37-a9da-b4255e1adea7" providerId="AD" clId="Web-{5F3BFDF2-1693-41CD-95B6-CAA30D10B6D1}" dt="2020-05-17T11:33:04.451" v="2"/>
          <ac:picMkLst>
            <pc:docMk/>
            <pc:sldMk cId="55377664" sldId="279"/>
            <ac:picMk id="22" creationId="{D25D60D3-6611-42A3-98A0-DD669E9ACDE8}"/>
          </ac:picMkLst>
        </pc:picChg>
        <pc:picChg chg="mod ord">
          <ac:chgData name="sacharshruti" userId="S::sacharshruti_gmail.com#ext#@devupconforg2.onmicrosoft.com::31081bbb-1497-4d37-a9da-b4255e1adea7" providerId="AD" clId="Web-{5F3BFDF2-1693-41CD-95B6-CAA30D10B6D1}" dt="2020-05-17T11:33:04.451" v="2"/>
          <ac:picMkLst>
            <pc:docMk/>
            <pc:sldMk cId="55377664" sldId="279"/>
            <ac:picMk id="24" creationId="{B1BC59EE-E722-42F9-9C64-F3A12B1B0C64}"/>
          </ac:picMkLst>
        </pc:picChg>
        <pc:picChg chg="mod">
          <ac:chgData name="sacharshruti" userId="S::sacharshruti_gmail.com#ext#@devupconforg2.onmicrosoft.com::31081bbb-1497-4d37-a9da-b4255e1adea7" providerId="AD" clId="Web-{5F3BFDF2-1693-41CD-95B6-CAA30D10B6D1}" dt="2020-05-17T11:33:04.451" v="2"/>
          <ac:picMkLst>
            <pc:docMk/>
            <pc:sldMk cId="55377664" sldId="279"/>
            <ac:picMk id="26" creationId="{EBC15781-13C9-4EF3-A536-28EF63B5F9A4}"/>
          </ac:picMkLst>
        </pc:picChg>
        <pc:picChg chg="mod ord">
          <ac:chgData name="sacharshruti" userId="S::sacharshruti_gmail.com#ext#@devupconforg2.onmicrosoft.com::31081bbb-1497-4d37-a9da-b4255e1adea7" providerId="AD" clId="Web-{5F3BFDF2-1693-41CD-95B6-CAA30D10B6D1}" dt="2020-05-17T11:33:04.451" v="2"/>
          <ac:picMkLst>
            <pc:docMk/>
            <pc:sldMk cId="55377664" sldId="279"/>
            <ac:picMk id="30" creationId="{EEF77482-2193-45CB-9A6F-FD874E233100}"/>
          </ac:picMkLst>
        </pc:picChg>
      </pc:sldChg>
    </pc:docChg>
  </pc:docChgLst>
  <pc:docChgLst>
    <pc:chgData name="webweenies" userId="S::webweenies_hotmail.com#ext#@devupconforg2.onmicrosoft.com::e5e7339d-2aa7-4ce2-a19c-09c61524abbf" providerId="AD" clId="Web-{E181CAEB-90B6-4C47-82F2-3FBF1A5CFDE7}"/>
    <pc:docChg chg="addSld modSld">
      <pc:chgData name="webweenies" userId="S::webweenies_hotmail.com#ext#@devupconforg2.onmicrosoft.com::e5e7339d-2aa7-4ce2-a19c-09c61524abbf" providerId="AD" clId="Web-{E181CAEB-90B6-4C47-82F2-3FBF1A5CFDE7}" dt="2020-05-16T19:50:28.847" v="43" actId="14100"/>
      <pc:docMkLst>
        <pc:docMk/>
      </pc:docMkLst>
      <pc:sldChg chg="addSp delSp modSp">
        <pc:chgData name="webweenies" userId="S::webweenies_hotmail.com#ext#@devupconforg2.onmicrosoft.com::e5e7339d-2aa7-4ce2-a19c-09c61524abbf" providerId="AD" clId="Web-{E181CAEB-90B6-4C47-82F2-3FBF1A5CFDE7}" dt="2020-05-16T19:50:08.034" v="39"/>
        <pc:sldMkLst>
          <pc:docMk/>
          <pc:sldMk cId="3183007505" sldId="259"/>
        </pc:sldMkLst>
        <pc:spChg chg="mod">
          <ac:chgData name="webweenies" userId="S::webweenies_hotmail.com#ext#@devupconforg2.onmicrosoft.com::e5e7339d-2aa7-4ce2-a19c-09c61524abbf" providerId="AD" clId="Web-{E181CAEB-90B6-4C47-82F2-3FBF1A5CFDE7}" dt="2020-05-16T19:49:52.284" v="37" actId="1076"/>
          <ac:spMkLst>
            <pc:docMk/>
            <pc:sldMk cId="3183007505" sldId="259"/>
            <ac:spMk id="2" creationId="{0A63DF16-5F87-4FE5-847E-E03273B9960B}"/>
          </ac:spMkLst>
        </pc:spChg>
        <pc:picChg chg="add del mod ord">
          <ac:chgData name="webweenies" userId="S::webweenies_hotmail.com#ext#@devupconforg2.onmicrosoft.com::e5e7339d-2aa7-4ce2-a19c-09c61524abbf" providerId="AD" clId="Web-{E181CAEB-90B6-4C47-82F2-3FBF1A5CFDE7}" dt="2020-05-16T19:49:32.206" v="35" actId="1076"/>
          <ac:picMkLst>
            <pc:docMk/>
            <pc:sldMk cId="3183007505" sldId="259"/>
            <ac:picMk id="3" creationId="{C82BFBFC-C3E8-4D82-ADBD-83F260238B52}"/>
          </ac:picMkLst>
        </pc:picChg>
        <pc:picChg chg="add del mod">
          <ac:chgData name="webweenies" userId="S::webweenies_hotmail.com#ext#@devupconforg2.onmicrosoft.com::e5e7339d-2aa7-4ce2-a19c-09c61524abbf" providerId="AD" clId="Web-{E181CAEB-90B6-4C47-82F2-3FBF1A5CFDE7}" dt="2020-05-16T19:42:58.206" v="16"/>
          <ac:picMkLst>
            <pc:docMk/>
            <pc:sldMk cId="3183007505" sldId="259"/>
            <ac:picMk id="4" creationId="{A0B6E870-2D3E-4A1E-9BD4-3B5490044A0F}"/>
          </ac:picMkLst>
        </pc:picChg>
        <pc:picChg chg="add del mod">
          <ac:chgData name="webweenies" userId="S::webweenies_hotmail.com#ext#@devupconforg2.onmicrosoft.com::e5e7339d-2aa7-4ce2-a19c-09c61524abbf" providerId="AD" clId="Web-{E181CAEB-90B6-4C47-82F2-3FBF1A5CFDE7}" dt="2020-05-16T19:42:55.143" v="14"/>
          <ac:picMkLst>
            <pc:docMk/>
            <pc:sldMk cId="3183007505" sldId="259"/>
            <ac:picMk id="5" creationId="{E04394C5-BD79-4AF2-BCAA-E367883CB878}"/>
          </ac:picMkLst>
        </pc:picChg>
        <pc:picChg chg="add del mod">
          <ac:chgData name="webweenies" userId="S::webweenies_hotmail.com#ext#@devupconforg2.onmicrosoft.com::e5e7339d-2aa7-4ce2-a19c-09c61524abbf" providerId="AD" clId="Web-{E181CAEB-90B6-4C47-82F2-3FBF1A5CFDE7}" dt="2020-05-16T19:42:49.300" v="10"/>
          <ac:picMkLst>
            <pc:docMk/>
            <pc:sldMk cId="3183007505" sldId="259"/>
            <ac:picMk id="6" creationId="{6BE8AF6B-E687-4D80-B240-3DEE9D199E3C}"/>
          </ac:picMkLst>
        </pc:picChg>
        <pc:picChg chg="add del mod">
          <ac:chgData name="webweenies" userId="S::webweenies_hotmail.com#ext#@devupconforg2.onmicrosoft.com::e5e7339d-2aa7-4ce2-a19c-09c61524abbf" providerId="AD" clId="Web-{E181CAEB-90B6-4C47-82F2-3FBF1A5CFDE7}" dt="2020-05-16T19:43:21.597" v="19"/>
          <ac:picMkLst>
            <pc:docMk/>
            <pc:sldMk cId="3183007505" sldId="259"/>
            <ac:picMk id="7" creationId="{AE737FDB-7218-4139-8C3D-58BA95506C06}"/>
          </ac:picMkLst>
        </pc:picChg>
        <pc:picChg chg="add del mod ord">
          <ac:chgData name="webweenies" userId="S::webweenies_hotmail.com#ext#@devupconforg2.onmicrosoft.com::e5e7339d-2aa7-4ce2-a19c-09c61524abbf" providerId="AD" clId="Web-{E181CAEB-90B6-4C47-82F2-3FBF1A5CFDE7}" dt="2020-05-16T19:50:08.034" v="39"/>
          <ac:picMkLst>
            <pc:docMk/>
            <pc:sldMk cId="3183007505" sldId="259"/>
            <ac:picMk id="9" creationId="{F5DABD71-B4BA-4FC6-A260-A83533156FC0}"/>
          </ac:picMkLst>
        </pc:picChg>
      </pc:sldChg>
      <pc:sldChg chg="addSp delSp modSp new mod modClrScheme chgLayout">
        <pc:chgData name="webweenies" userId="S::webweenies_hotmail.com#ext#@devupconforg2.onmicrosoft.com::e5e7339d-2aa7-4ce2-a19c-09c61524abbf" providerId="AD" clId="Web-{E181CAEB-90B6-4C47-82F2-3FBF1A5CFDE7}" dt="2020-05-16T19:50:28.847" v="43" actId="14100"/>
        <pc:sldMkLst>
          <pc:docMk/>
          <pc:sldMk cId="1385229364" sldId="267"/>
        </pc:sldMkLst>
        <pc:spChg chg="del">
          <ac:chgData name="webweenies" userId="S::webweenies_hotmail.com#ext#@devupconforg2.onmicrosoft.com::e5e7339d-2aa7-4ce2-a19c-09c61524abbf" providerId="AD" clId="Web-{E181CAEB-90B6-4C47-82F2-3FBF1A5CFDE7}" dt="2020-05-16T19:50:14.972" v="40"/>
          <ac:spMkLst>
            <pc:docMk/>
            <pc:sldMk cId="1385229364" sldId="267"/>
            <ac:spMk id="2" creationId="{367AD78A-6158-4A5F-B1E9-B42C95901328}"/>
          </ac:spMkLst>
        </pc:spChg>
        <pc:picChg chg="add mod">
          <ac:chgData name="webweenies" userId="S::webweenies_hotmail.com#ext#@devupconforg2.onmicrosoft.com::e5e7339d-2aa7-4ce2-a19c-09c61524abbf" providerId="AD" clId="Web-{E181CAEB-90B6-4C47-82F2-3FBF1A5CFDE7}" dt="2020-05-16T19:50:28.847" v="43" actId="14100"/>
          <ac:picMkLst>
            <pc:docMk/>
            <pc:sldMk cId="1385229364" sldId="267"/>
            <ac:picMk id="3" creationId="{83A5F01F-71E6-49B1-ABDD-39FD8DCFD5D0}"/>
          </ac:picMkLst>
        </pc:picChg>
      </pc:sldChg>
    </pc:docChg>
  </pc:docChgLst>
  <pc:docChgLst>
    <pc:chgData name="sacharshruti" userId="S::sacharshruti_gmail.com#ext#@devupconforg2.onmicrosoft.com::31081bbb-1497-4d37-a9da-b4255e1adea7" providerId="AD" clId="Web-{8D39EC7C-D1A5-409A-A60C-AF4848ED14E0}"/>
    <pc:docChg chg="addSld modSld">
      <pc:chgData name="sacharshruti" userId="S::sacharshruti_gmail.com#ext#@devupconforg2.onmicrosoft.com::31081bbb-1497-4d37-a9da-b4255e1adea7" providerId="AD" clId="Web-{8D39EC7C-D1A5-409A-A60C-AF4848ED14E0}" dt="2020-05-17T10:02:12.794" v="373" actId="20577"/>
      <pc:docMkLst>
        <pc:docMk/>
      </pc:docMkLst>
      <pc:sldChg chg="modSp modNotes">
        <pc:chgData name="sacharshruti" userId="S::sacharshruti_gmail.com#ext#@devupconforg2.onmicrosoft.com::31081bbb-1497-4d37-a9da-b4255e1adea7" providerId="AD" clId="Web-{8D39EC7C-D1A5-409A-A60C-AF4848ED14E0}" dt="2020-05-17T09:59:25.924" v="179"/>
        <pc:sldMkLst>
          <pc:docMk/>
          <pc:sldMk cId="2379628699" sldId="268"/>
        </pc:sldMkLst>
        <pc:spChg chg="mod">
          <ac:chgData name="sacharshruti" userId="S::sacharshruti_gmail.com#ext#@devupconforg2.onmicrosoft.com::31081bbb-1497-4d37-a9da-b4255e1adea7" providerId="AD" clId="Web-{8D39EC7C-D1A5-409A-A60C-AF4848ED14E0}" dt="2020-05-17T09:58:48.469" v="139" actId="20577"/>
          <ac:spMkLst>
            <pc:docMk/>
            <pc:sldMk cId="2379628699" sldId="268"/>
            <ac:spMk id="3" creationId="{1BE8E3BC-E828-4CCD-8A59-53E6C76575C2}"/>
          </ac:spMkLst>
        </pc:spChg>
      </pc:sldChg>
      <pc:sldChg chg="modSp">
        <pc:chgData name="sacharshruti" userId="S::sacharshruti_gmail.com#ext#@devupconforg2.onmicrosoft.com::31081bbb-1497-4d37-a9da-b4255e1adea7" providerId="AD" clId="Web-{8D39EC7C-D1A5-409A-A60C-AF4848ED14E0}" dt="2020-05-17T09:55:27.894" v="50" actId="20577"/>
        <pc:sldMkLst>
          <pc:docMk/>
          <pc:sldMk cId="425114527" sldId="272"/>
        </pc:sldMkLst>
        <pc:spChg chg="mod">
          <ac:chgData name="sacharshruti" userId="S::sacharshruti_gmail.com#ext#@devupconforg2.onmicrosoft.com::31081bbb-1497-4d37-a9da-b4255e1adea7" providerId="AD" clId="Web-{8D39EC7C-D1A5-409A-A60C-AF4848ED14E0}" dt="2020-05-17T09:55:27.894" v="50" actId="20577"/>
          <ac:spMkLst>
            <pc:docMk/>
            <pc:sldMk cId="425114527" sldId="272"/>
            <ac:spMk id="3" creationId="{1BE8E3BC-E828-4CCD-8A59-53E6C76575C2}"/>
          </ac:spMkLst>
        </pc:spChg>
      </pc:sldChg>
      <pc:sldChg chg="modSp">
        <pc:chgData name="sacharshruti" userId="S::sacharshruti_gmail.com#ext#@devupconforg2.onmicrosoft.com::31081bbb-1497-4d37-a9da-b4255e1adea7" providerId="AD" clId="Web-{8D39EC7C-D1A5-409A-A60C-AF4848ED14E0}" dt="2020-05-17T10:00:54.664" v="244" actId="20577"/>
        <pc:sldMkLst>
          <pc:docMk/>
          <pc:sldMk cId="909674023" sldId="274"/>
        </pc:sldMkLst>
        <pc:spChg chg="mod">
          <ac:chgData name="sacharshruti" userId="S::sacharshruti_gmail.com#ext#@devupconforg2.onmicrosoft.com::31081bbb-1497-4d37-a9da-b4255e1adea7" providerId="AD" clId="Web-{8D39EC7C-D1A5-409A-A60C-AF4848ED14E0}" dt="2020-05-17T10:00:28.334" v="215" actId="20577"/>
          <ac:spMkLst>
            <pc:docMk/>
            <pc:sldMk cId="909674023" sldId="274"/>
            <ac:spMk id="2" creationId="{83810D77-0DF1-410D-AE1C-851A8B2B1CA1}"/>
          </ac:spMkLst>
        </pc:spChg>
        <pc:spChg chg="mod">
          <ac:chgData name="sacharshruti" userId="S::sacharshruti_gmail.com#ext#@devupconforg2.onmicrosoft.com::31081bbb-1497-4d37-a9da-b4255e1adea7" providerId="AD" clId="Web-{8D39EC7C-D1A5-409A-A60C-AF4848ED14E0}" dt="2020-05-17T10:00:54.664" v="244" actId="20577"/>
          <ac:spMkLst>
            <pc:docMk/>
            <pc:sldMk cId="909674023" sldId="274"/>
            <ac:spMk id="3" creationId="{1BE8E3BC-E828-4CCD-8A59-53E6C76575C2}"/>
          </ac:spMkLst>
        </pc:spChg>
      </pc:sldChg>
      <pc:sldChg chg="modSp add replId modNotes">
        <pc:chgData name="sacharshruti" userId="S::sacharshruti_gmail.com#ext#@devupconforg2.onmicrosoft.com::31081bbb-1497-4d37-a9da-b4255e1adea7" providerId="AD" clId="Web-{8D39EC7C-D1A5-409A-A60C-AF4848ED14E0}" dt="2020-05-17T10:02:12.794" v="372" actId="20577"/>
        <pc:sldMkLst>
          <pc:docMk/>
          <pc:sldMk cId="2586192995" sldId="275"/>
        </pc:sldMkLst>
        <pc:spChg chg="mod">
          <ac:chgData name="sacharshruti" userId="S::sacharshruti_gmail.com#ext#@devupconforg2.onmicrosoft.com::31081bbb-1497-4d37-a9da-b4255e1adea7" providerId="AD" clId="Web-{8D39EC7C-D1A5-409A-A60C-AF4848ED14E0}" dt="2020-05-17T10:02:12.794" v="372" actId="20577"/>
          <ac:spMkLst>
            <pc:docMk/>
            <pc:sldMk cId="2586192995" sldId="275"/>
            <ac:spMk id="3" creationId="{1BE8E3BC-E828-4CCD-8A59-53E6C76575C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A47CC-36AD-4FDD-9B92-D951BCF0B45E}" type="datetimeFigureOut">
              <a:rPr lang="en-US"/>
              <a:t>5/19/2020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97E4D-4E87-4A79-8BB6-883D331B3F3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07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97E4D-4E87-4A79-8BB6-883D331B3F36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56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POC – Proof of concept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Revenue Stream – Subscription + Customization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97E4D-4E87-4A79-8BB6-883D331B3F36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22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POC – Proof of concept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Revenue Stream – Subscription + Customization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97E4D-4E87-4A79-8BB6-883D331B3F36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91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the future, this app could run on headsets/ glasses and provide hands free and heads-up display of patient information via AR (augmented reality).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97E4D-4E87-4A79-8BB6-883D331B3F36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45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43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8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4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8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35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2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51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71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68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54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21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12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12" Type="http://schemas.openxmlformats.org/officeDocument/2006/relationships/image" Target="../media/image18.jpeg"/><Relationship Id="rId2" Type="http://schemas.openxmlformats.org/officeDocument/2006/relationships/image" Target="../media/image8.png"/><Relationship Id="rId16" Type="http://schemas.openxmlformats.org/officeDocument/2006/relationships/image" Target="../media/image2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jpeg"/><Relationship Id="rId5" Type="http://schemas.openxmlformats.org/officeDocument/2006/relationships/image" Target="../media/image11.jpeg"/><Relationship Id="rId15" Type="http://schemas.openxmlformats.org/officeDocument/2006/relationships/image" Target="../media/image21.png"/><Relationship Id="rId10" Type="http://schemas.openxmlformats.org/officeDocument/2006/relationships/image" Target="../media/image16.jpeg"/><Relationship Id="rId4" Type="http://schemas.openxmlformats.org/officeDocument/2006/relationships/image" Target="../media/image10.svg"/><Relationship Id="rId9" Type="http://schemas.openxmlformats.org/officeDocument/2006/relationships/image" Target="../media/image15.jpeg"/><Relationship Id="rId14" Type="http://schemas.openxmlformats.org/officeDocument/2006/relationships/image" Target="../media/image20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0.svg"/><Relationship Id="rId7" Type="http://schemas.openxmlformats.org/officeDocument/2006/relationships/image" Target="../media/image14.jpeg"/><Relationship Id="rId12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11" Type="http://schemas.openxmlformats.org/officeDocument/2006/relationships/image" Target="../media/image25.jpeg"/><Relationship Id="rId5" Type="http://schemas.openxmlformats.org/officeDocument/2006/relationships/image" Target="../media/image12.png"/><Relationship Id="rId10" Type="http://schemas.openxmlformats.org/officeDocument/2006/relationships/image" Target="../media/image24.jpeg"/><Relationship Id="rId4" Type="http://schemas.openxmlformats.org/officeDocument/2006/relationships/image" Target="../media/image11.jpeg"/><Relationship Id="rId9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2EE5F509-83B3-40F7-ADEC-792A20FF1F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78" t="9091" r="2228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B61FB-D093-4102-A144-09C201489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6133" y="1122363"/>
            <a:ext cx="3015827" cy="320413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800" b="1"/>
              <a:t>Solving the Most Critical Problem in the World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9F95E1-797A-4CF1-99E4-937F016A5889}"/>
              </a:ext>
            </a:extLst>
          </p:cNvPr>
          <p:cNvSpPr txBox="1"/>
          <p:nvPr/>
        </p:nvSpPr>
        <p:spPr>
          <a:xfrm>
            <a:off x="9122085" y="4905189"/>
            <a:ext cx="2823883" cy="10002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>
                <a:ea typeface="+mn-lt"/>
                <a:cs typeface="+mn-lt"/>
              </a:rPr>
              <a:t>PARIS</a:t>
            </a:r>
            <a:endParaRPr lang="en-US">
              <a:ea typeface="+mn-lt"/>
              <a:cs typeface="+mn-lt"/>
            </a:endParaRPr>
          </a:p>
          <a:p>
            <a:pPr algn="ctr">
              <a:spcAft>
                <a:spcPts val="600"/>
              </a:spcAft>
            </a:pPr>
            <a:r>
              <a:rPr lang="en-US" b="1">
                <a:ea typeface="+mn-lt"/>
                <a:cs typeface="+mn-lt"/>
              </a:rPr>
              <a:t>P</a:t>
            </a:r>
            <a:r>
              <a:rPr lang="en-US">
                <a:ea typeface="+mn-lt"/>
                <a:cs typeface="+mn-lt"/>
              </a:rPr>
              <a:t>atient </a:t>
            </a:r>
            <a:r>
              <a:rPr lang="en-US" b="1">
                <a:ea typeface="+mn-lt"/>
                <a:cs typeface="+mn-lt"/>
              </a:rPr>
              <a:t>A</a:t>
            </a:r>
            <a:r>
              <a:rPr lang="en-US">
                <a:ea typeface="+mn-lt"/>
                <a:cs typeface="+mn-lt"/>
              </a:rPr>
              <a:t>ugmented </a:t>
            </a:r>
            <a:r>
              <a:rPr lang="en-US" b="1">
                <a:ea typeface="+mn-lt"/>
                <a:cs typeface="+mn-lt"/>
              </a:rPr>
              <a:t>R</a:t>
            </a:r>
            <a:r>
              <a:rPr lang="en-US">
                <a:ea typeface="+mn-lt"/>
                <a:cs typeface="+mn-lt"/>
              </a:rPr>
              <a:t>eality </a:t>
            </a:r>
            <a:r>
              <a:rPr lang="en-US" b="1">
                <a:ea typeface="+mn-lt"/>
                <a:cs typeface="+mn-lt"/>
              </a:rPr>
              <a:t>I</a:t>
            </a:r>
            <a:r>
              <a:rPr lang="en-US">
                <a:ea typeface="+mn-lt"/>
                <a:cs typeface="+mn-lt"/>
              </a:rPr>
              <a:t>nformation </a:t>
            </a:r>
            <a:r>
              <a:rPr lang="en-US" b="1">
                <a:ea typeface="+mn-lt"/>
                <a:cs typeface="+mn-lt"/>
              </a:rPr>
              <a:t>S</a:t>
            </a:r>
            <a:r>
              <a:rPr lang="en-US">
                <a:ea typeface="+mn-lt"/>
                <a:cs typeface="+mn-lt"/>
              </a:rPr>
              <a:t>ystem 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7888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40DB90-C5F7-4168-BB92-4F23D045FBF7}"/>
              </a:ext>
            </a:extLst>
          </p:cNvPr>
          <p:cNvSpPr/>
          <p:nvPr/>
        </p:nvSpPr>
        <p:spPr>
          <a:xfrm rot="5400000">
            <a:off x="1882920" y="577972"/>
            <a:ext cx="4634759" cy="61605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81629F0D-C20C-407F-8935-014846539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565192"/>
              </p:ext>
            </p:extLst>
          </p:nvPr>
        </p:nvGraphicFramePr>
        <p:xfrm>
          <a:off x="3027581" y="1925505"/>
          <a:ext cx="4114800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25757190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782647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Communication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No Difficulty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689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Mental Status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Awake, alert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816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Oriented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643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Complaints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Weakness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89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Speech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Clear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33902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C67E8E4-C0CE-4C84-A4AB-2CDBE8971A6A}"/>
              </a:ext>
            </a:extLst>
          </p:cNvPr>
          <p:cNvSpPr txBox="1"/>
          <p:nvPr/>
        </p:nvSpPr>
        <p:spPr>
          <a:xfrm>
            <a:off x="1086871" y="1925505"/>
            <a:ext cx="19202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4400">
                <a:solidFill>
                  <a:schemeClr val="bg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defRPr>
            </a:lvl1pPr>
          </a:lstStyle>
          <a:p>
            <a:pPr algn="r"/>
            <a:r>
              <a:rPr lang="en-US" sz="1800" b="1" dirty="0">
                <a:ln w="3175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glow rad="25400">
                    <a:schemeClr val="bg1">
                      <a:alpha val="60000"/>
                    </a:schemeClr>
                  </a:glow>
                </a:effectLst>
              </a:rPr>
              <a:t>Neuro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9566686-5284-4C0A-887B-AD9307645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926262"/>
              </p:ext>
            </p:extLst>
          </p:nvPr>
        </p:nvGraphicFramePr>
        <p:xfrm>
          <a:off x="3027581" y="3893150"/>
          <a:ext cx="4114800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25757190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782647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Monitor?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689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Rhythm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Atrial Fibrillation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81626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0953C6A-5EC7-4BBD-8681-94CD07AA8E32}"/>
              </a:ext>
            </a:extLst>
          </p:cNvPr>
          <p:cNvSpPr txBox="1"/>
          <p:nvPr/>
        </p:nvSpPr>
        <p:spPr>
          <a:xfrm>
            <a:off x="1086871" y="3893150"/>
            <a:ext cx="19202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4400">
                <a:solidFill>
                  <a:schemeClr val="bg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defRPr>
            </a:lvl1pPr>
          </a:lstStyle>
          <a:p>
            <a:pPr algn="r"/>
            <a:r>
              <a:rPr lang="en-US" sz="1800" b="1" dirty="0">
                <a:ln w="3175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glow rad="25400">
                    <a:schemeClr val="bg1">
                      <a:alpha val="60000"/>
                    </a:schemeClr>
                  </a:glow>
                </a:effectLst>
              </a:rPr>
              <a:t>Cardiac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23788776-3A2F-4B6B-86DD-BB0510B00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973473"/>
              </p:ext>
            </p:extLst>
          </p:nvPr>
        </p:nvGraphicFramePr>
        <p:xfrm>
          <a:off x="3027581" y="4748274"/>
          <a:ext cx="411480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25757190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782647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Breath Sounds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Diminished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689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Dyspnea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On Exertion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816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Cough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Occasional,  Non-productive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3684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D6D7AB6-12D3-47AA-A8AD-0E1E955DBAF1}"/>
              </a:ext>
            </a:extLst>
          </p:cNvPr>
          <p:cNvSpPr txBox="1"/>
          <p:nvPr/>
        </p:nvSpPr>
        <p:spPr>
          <a:xfrm>
            <a:off x="1086871" y="4748274"/>
            <a:ext cx="19202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4400">
                <a:solidFill>
                  <a:schemeClr val="bg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defRPr>
            </a:lvl1pPr>
          </a:lstStyle>
          <a:p>
            <a:pPr algn="r"/>
            <a:r>
              <a:rPr lang="en-US" sz="1800" b="1" dirty="0">
                <a:ln w="3175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glow rad="25400">
                    <a:schemeClr val="bg1">
                      <a:alpha val="60000"/>
                    </a:schemeClr>
                  </a:glow>
                </a:effectLst>
              </a:rPr>
              <a:t>Respiratory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698E78D-5578-45BA-A3E2-50E523CAAD79}"/>
              </a:ext>
            </a:extLst>
          </p:cNvPr>
          <p:cNvGrpSpPr/>
          <p:nvPr/>
        </p:nvGrpSpPr>
        <p:grpSpPr>
          <a:xfrm>
            <a:off x="1084411" y="1623855"/>
            <a:ext cx="2545522" cy="261610"/>
            <a:chOff x="9388525" y="2041873"/>
            <a:chExt cx="2545522" cy="26161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D6CF42B-F121-42FF-B16E-7229E045BE80}"/>
                </a:ext>
              </a:extLst>
            </p:cNvPr>
            <p:cNvSpPr txBox="1"/>
            <p:nvPr/>
          </p:nvSpPr>
          <p:spPr>
            <a:xfrm>
              <a:off x="9388525" y="2041873"/>
              <a:ext cx="10058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Room</a:t>
              </a:r>
              <a:r>
                <a:rPr lang="en-US" sz="1100" dirty="0"/>
                <a:t>: </a:t>
              </a:r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117-1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4C03090-34E1-4632-8B66-EB69CA8BF8A5}"/>
                </a:ext>
              </a:extLst>
            </p:cNvPr>
            <p:cNvSpPr txBox="1"/>
            <p:nvPr/>
          </p:nvSpPr>
          <p:spPr>
            <a:xfrm>
              <a:off x="10511647" y="2041873"/>
              <a:ext cx="1422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Name</a:t>
              </a:r>
              <a:r>
                <a:rPr lang="en-US" sz="1100" dirty="0"/>
                <a:t>: </a:t>
              </a:r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James, Shelby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90BE8F0-DE7F-4ED9-AF66-92953B2350AC}"/>
              </a:ext>
            </a:extLst>
          </p:cNvPr>
          <p:cNvGrpSpPr/>
          <p:nvPr/>
        </p:nvGrpSpPr>
        <p:grpSpPr>
          <a:xfrm>
            <a:off x="441601" y="993810"/>
            <a:ext cx="7537035" cy="5322039"/>
            <a:chOff x="441601" y="993810"/>
            <a:chExt cx="7537035" cy="5322039"/>
          </a:xfrm>
        </p:grpSpPr>
        <p:pic>
          <p:nvPicPr>
            <p:cNvPr id="21" name="Picture 20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E8F5CEF7-E436-4227-BC07-7B978B955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6200000">
              <a:off x="1549099" y="-113688"/>
              <a:ext cx="5322039" cy="7537035"/>
            </a:xfrm>
            <a:prstGeom prst="rect">
              <a:avLst/>
            </a:prstGeom>
          </p:spPr>
        </p:pic>
        <p:pic>
          <p:nvPicPr>
            <p:cNvPr id="14" name="Graphic 13" descr="Full battery">
              <a:extLst>
                <a:ext uri="{FF2B5EF4-FFF2-40B4-BE49-F238E27FC236}">
                  <a16:creationId xmlns:a16="http://schemas.microsoft.com/office/drawing/2014/main" id="{F86AE5F4-D1EB-487F-AFDF-6CCB10EB0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85136" y="1340888"/>
              <a:ext cx="220775" cy="22077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36256FF-BA6A-40AE-97B5-544B63EA210E}"/>
                </a:ext>
              </a:extLst>
            </p:cNvPr>
            <p:cNvSpPr txBox="1"/>
            <p:nvPr/>
          </p:nvSpPr>
          <p:spPr>
            <a:xfrm>
              <a:off x="6613310" y="1349836"/>
              <a:ext cx="76442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/>
                <a:t>97%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BA7A797-D6DE-486D-8EE3-4A527313AA4A}"/>
                </a:ext>
              </a:extLst>
            </p:cNvPr>
            <p:cNvSpPr txBox="1"/>
            <p:nvPr/>
          </p:nvSpPr>
          <p:spPr>
            <a:xfrm>
              <a:off x="1120004" y="1336880"/>
              <a:ext cx="616059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/>
                <a:t>97%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79C7BDF-B2B9-4F8C-9D69-31F16F8FEB7F}"/>
                </a:ext>
              </a:extLst>
            </p:cNvPr>
            <p:cNvCxnSpPr/>
            <p:nvPr/>
          </p:nvCxnSpPr>
          <p:spPr>
            <a:xfrm>
              <a:off x="1120002" y="1578596"/>
              <a:ext cx="6163056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C43980FF-3E80-4F41-80DD-D3C6DBF12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94061" y="1390523"/>
              <a:ext cx="215158" cy="107579"/>
            </a:xfrm>
            <a:prstGeom prst="rect">
              <a:avLst/>
            </a:prstGeom>
          </p:spPr>
        </p:pic>
        <p:pic>
          <p:nvPicPr>
            <p:cNvPr id="19" name="Graphic 18" descr="Wi-Fi">
              <a:extLst>
                <a:ext uri="{FF2B5EF4-FFF2-40B4-BE49-F238E27FC236}">
                  <a16:creationId xmlns:a16="http://schemas.microsoft.com/office/drawing/2014/main" id="{6ED6A3F3-5CEB-460F-B42C-6F7FBC851C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3327" t="23862" r="14956" b="23883"/>
            <a:stretch/>
          </p:blipFill>
          <p:spPr>
            <a:xfrm>
              <a:off x="1420898" y="1396144"/>
              <a:ext cx="151326" cy="110262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6566773-6314-447B-A20D-9B225FFDC024}"/>
              </a:ext>
            </a:extLst>
          </p:cNvPr>
          <p:cNvSpPr txBox="1"/>
          <p:nvPr/>
        </p:nvSpPr>
        <p:spPr>
          <a:xfrm>
            <a:off x="8393229" y="2354967"/>
            <a:ext cx="3051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Real-time</a:t>
            </a:r>
          </a:p>
        </p:txBody>
      </p:sp>
    </p:spTree>
    <p:extLst>
      <p:ext uri="{BB962C8B-B14F-4D97-AF65-F5344CB8AC3E}">
        <p14:creationId xmlns:p14="http://schemas.microsoft.com/office/powerpoint/2010/main" val="2229867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4F0C21A-D28A-4F90-863E-F9BD4162716C}"/>
              </a:ext>
            </a:extLst>
          </p:cNvPr>
          <p:cNvSpPr/>
          <p:nvPr/>
        </p:nvSpPr>
        <p:spPr>
          <a:xfrm rot="5400000">
            <a:off x="1882920" y="577972"/>
            <a:ext cx="4634759" cy="61605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74AB31-B4C4-49E3-AB41-CC9FF670A94F}"/>
              </a:ext>
            </a:extLst>
          </p:cNvPr>
          <p:cNvSpPr txBox="1"/>
          <p:nvPr/>
        </p:nvSpPr>
        <p:spPr>
          <a:xfrm>
            <a:off x="1084410" y="1945383"/>
            <a:ext cx="19202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4400">
                <a:solidFill>
                  <a:schemeClr val="bg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defRPr>
            </a:lvl1pPr>
          </a:lstStyle>
          <a:p>
            <a:pPr algn="r"/>
            <a:r>
              <a:rPr lang="en-US" sz="1800" b="1" dirty="0">
                <a:ln w="3175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glow rad="25400">
                    <a:schemeClr val="bg1">
                      <a:alpha val="60000"/>
                    </a:schemeClr>
                  </a:glow>
                </a:effectLst>
              </a:rPr>
              <a:t>GI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E473E6-7E6F-498C-B1A3-4B1BEE5C232E}"/>
              </a:ext>
            </a:extLst>
          </p:cNvPr>
          <p:cNvSpPr txBox="1"/>
          <p:nvPr/>
        </p:nvSpPr>
        <p:spPr>
          <a:xfrm>
            <a:off x="1084410" y="3130864"/>
            <a:ext cx="19202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4400">
                <a:solidFill>
                  <a:schemeClr val="bg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defRPr>
            </a:lvl1pPr>
          </a:lstStyle>
          <a:p>
            <a:pPr algn="r"/>
            <a:r>
              <a:rPr lang="en-US" sz="1800" b="1" dirty="0">
                <a:ln w="3175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glow rad="25400">
                    <a:schemeClr val="bg1">
                      <a:alpha val="60000"/>
                    </a:schemeClr>
                  </a:glow>
                </a:effectLst>
              </a:rPr>
              <a:t>GU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F3807A-D59C-4B23-8271-E7C23C042BAB}"/>
              </a:ext>
            </a:extLst>
          </p:cNvPr>
          <p:cNvSpPr txBox="1"/>
          <p:nvPr/>
        </p:nvSpPr>
        <p:spPr>
          <a:xfrm>
            <a:off x="1084410" y="3945505"/>
            <a:ext cx="19202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4400">
                <a:solidFill>
                  <a:schemeClr val="bg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defRPr>
            </a:lvl1pPr>
          </a:lstStyle>
          <a:p>
            <a:pPr algn="r"/>
            <a:r>
              <a:rPr lang="en-US" sz="1800" b="1" dirty="0">
                <a:ln w="3175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glow rad="25400">
                    <a:schemeClr val="bg1">
                      <a:alpha val="60000"/>
                    </a:schemeClr>
                  </a:glow>
                </a:effectLst>
              </a:rPr>
              <a:t>ADLs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283374D-D183-4DE2-89F6-C4DB52F8D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39193"/>
              </p:ext>
            </p:extLst>
          </p:nvPr>
        </p:nvGraphicFramePr>
        <p:xfrm>
          <a:off x="3044519" y="1945383"/>
          <a:ext cx="411480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25757190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782647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Palpation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Soft, nontender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689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Bowel Control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Continent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816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Flatus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64352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4D1AAD-778A-4559-A597-33720BE45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159465"/>
              </p:ext>
            </p:extLst>
          </p:nvPr>
        </p:nvGraphicFramePr>
        <p:xfrm>
          <a:off x="3044519" y="3130864"/>
          <a:ext cx="4114800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25757190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782647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Urine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Clear, yellow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816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Voiding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No difficulties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035791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38DCD972-2A43-4BA8-B459-83B4F3DDE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159732"/>
              </p:ext>
            </p:extLst>
          </p:nvPr>
        </p:nvGraphicFramePr>
        <p:xfrm>
          <a:off x="3044519" y="3945505"/>
          <a:ext cx="411480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25757190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782647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Activity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 chair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689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Assistance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Minimal required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816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Tolerance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Minimal distress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36845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00D1AB35-278E-4C35-8756-F1E8A75DD7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322969"/>
              </p:ext>
            </p:extLst>
          </p:nvPr>
        </p:nvGraphicFramePr>
        <p:xfrm>
          <a:off x="3044519" y="5130986"/>
          <a:ext cx="4114800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25757190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782647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Braden Score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689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Ulcer 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Prev</a:t>
                      </a:r>
                      <a:endParaRPr lang="en-US" sz="1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Ind. w/reposition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8162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2E179B1-B4A0-4792-A8DA-29B9ABCA8592}"/>
              </a:ext>
            </a:extLst>
          </p:cNvPr>
          <p:cNvSpPr txBox="1"/>
          <p:nvPr/>
        </p:nvSpPr>
        <p:spPr>
          <a:xfrm>
            <a:off x="1084410" y="5130986"/>
            <a:ext cx="19202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4400">
                <a:solidFill>
                  <a:schemeClr val="bg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defRPr>
            </a:lvl1pPr>
          </a:lstStyle>
          <a:p>
            <a:pPr algn="r"/>
            <a:r>
              <a:rPr lang="en-US" sz="1800" b="1" dirty="0">
                <a:ln w="3175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glow rad="25400">
                    <a:schemeClr val="bg1">
                      <a:alpha val="60000"/>
                    </a:schemeClr>
                  </a:glow>
                </a:effectLst>
              </a:rPr>
              <a:t>Braden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298054-424D-4BB8-8C9A-6F7852977406}"/>
              </a:ext>
            </a:extLst>
          </p:cNvPr>
          <p:cNvGrpSpPr/>
          <p:nvPr/>
        </p:nvGrpSpPr>
        <p:grpSpPr>
          <a:xfrm>
            <a:off x="1084411" y="1623855"/>
            <a:ext cx="2545522" cy="261610"/>
            <a:chOff x="9388525" y="2041873"/>
            <a:chExt cx="2545522" cy="26161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BA37094-09BF-43A9-BADC-922D83B20666}"/>
                </a:ext>
              </a:extLst>
            </p:cNvPr>
            <p:cNvSpPr txBox="1"/>
            <p:nvPr/>
          </p:nvSpPr>
          <p:spPr>
            <a:xfrm>
              <a:off x="9388525" y="2041873"/>
              <a:ext cx="10058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Room</a:t>
              </a:r>
              <a:r>
                <a:rPr lang="en-US" sz="1100" dirty="0"/>
                <a:t>: </a:t>
              </a:r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117-1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884169B-C973-4BD1-92DA-81BAADFBE5D5}"/>
                </a:ext>
              </a:extLst>
            </p:cNvPr>
            <p:cNvSpPr txBox="1"/>
            <p:nvPr/>
          </p:nvSpPr>
          <p:spPr>
            <a:xfrm>
              <a:off x="10511647" y="2041873"/>
              <a:ext cx="1422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Name</a:t>
              </a:r>
              <a:r>
                <a:rPr lang="en-US" sz="1100" dirty="0"/>
                <a:t>: </a:t>
              </a:r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James, Shelby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E12E2A4-6EBE-4B2C-8DE9-641A19C61F46}"/>
              </a:ext>
            </a:extLst>
          </p:cNvPr>
          <p:cNvGrpSpPr/>
          <p:nvPr/>
        </p:nvGrpSpPr>
        <p:grpSpPr>
          <a:xfrm>
            <a:off x="441601" y="993810"/>
            <a:ext cx="7537035" cy="5322039"/>
            <a:chOff x="441601" y="993810"/>
            <a:chExt cx="7537035" cy="5322039"/>
          </a:xfrm>
        </p:grpSpPr>
        <p:pic>
          <p:nvPicPr>
            <p:cNvPr id="23" name="Picture 22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EBF74ACA-4676-485C-8E6E-CC4FBD6E7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6200000">
              <a:off x="1549099" y="-113688"/>
              <a:ext cx="5322039" cy="7537035"/>
            </a:xfrm>
            <a:prstGeom prst="rect">
              <a:avLst/>
            </a:prstGeom>
          </p:spPr>
        </p:pic>
        <p:pic>
          <p:nvPicPr>
            <p:cNvPr id="16" name="Graphic 15" descr="Full battery">
              <a:extLst>
                <a:ext uri="{FF2B5EF4-FFF2-40B4-BE49-F238E27FC236}">
                  <a16:creationId xmlns:a16="http://schemas.microsoft.com/office/drawing/2014/main" id="{A45A124B-66B5-4B28-9CB5-EAF02D1E4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85136" y="1340888"/>
              <a:ext cx="220775" cy="22077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64EDF91-F3F6-4A0B-B377-3487B74725BB}"/>
                </a:ext>
              </a:extLst>
            </p:cNvPr>
            <p:cNvSpPr txBox="1"/>
            <p:nvPr/>
          </p:nvSpPr>
          <p:spPr>
            <a:xfrm>
              <a:off x="6613310" y="1349836"/>
              <a:ext cx="76442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/>
                <a:t>97%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8D490E7-B597-4E10-BAB1-759B3063323A}"/>
                </a:ext>
              </a:extLst>
            </p:cNvPr>
            <p:cNvSpPr txBox="1"/>
            <p:nvPr/>
          </p:nvSpPr>
          <p:spPr>
            <a:xfrm>
              <a:off x="1120004" y="1336880"/>
              <a:ext cx="616059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/>
                <a:t>97%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96FB71A-442A-491A-A55F-F333437F55B6}"/>
                </a:ext>
              </a:extLst>
            </p:cNvPr>
            <p:cNvCxnSpPr/>
            <p:nvPr/>
          </p:nvCxnSpPr>
          <p:spPr>
            <a:xfrm>
              <a:off x="1120002" y="1578596"/>
              <a:ext cx="6163056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Picture 19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7D575282-77B3-4FD0-8047-6D513D8A6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94061" y="1390523"/>
              <a:ext cx="215158" cy="107579"/>
            </a:xfrm>
            <a:prstGeom prst="rect">
              <a:avLst/>
            </a:prstGeom>
          </p:spPr>
        </p:pic>
        <p:pic>
          <p:nvPicPr>
            <p:cNvPr id="21" name="Graphic 20" descr="Wi-Fi">
              <a:extLst>
                <a:ext uri="{FF2B5EF4-FFF2-40B4-BE49-F238E27FC236}">
                  <a16:creationId xmlns:a16="http://schemas.microsoft.com/office/drawing/2014/main" id="{A14710F0-AF5A-4847-9FBE-9DA5DEC27D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3327" t="23862" r="14956" b="23883"/>
            <a:stretch/>
          </p:blipFill>
          <p:spPr>
            <a:xfrm>
              <a:off x="1420898" y="1396144"/>
              <a:ext cx="151326" cy="110262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9A7CE1F-986D-49D5-9FE2-93C88D01906A}"/>
              </a:ext>
            </a:extLst>
          </p:cNvPr>
          <p:cNvSpPr txBox="1"/>
          <p:nvPr/>
        </p:nvSpPr>
        <p:spPr>
          <a:xfrm>
            <a:off x="8393229" y="2354967"/>
            <a:ext cx="3051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Hand-off</a:t>
            </a:r>
          </a:p>
        </p:txBody>
      </p:sp>
    </p:spTree>
    <p:extLst>
      <p:ext uri="{BB962C8B-B14F-4D97-AF65-F5344CB8AC3E}">
        <p14:creationId xmlns:p14="http://schemas.microsoft.com/office/powerpoint/2010/main" val="4044699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B9CCA6-73EE-4BBF-99ED-1508026A74DA}"/>
              </a:ext>
            </a:extLst>
          </p:cNvPr>
          <p:cNvSpPr/>
          <p:nvPr/>
        </p:nvSpPr>
        <p:spPr>
          <a:xfrm rot="5400000">
            <a:off x="1882920" y="577972"/>
            <a:ext cx="4634759" cy="61605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D59E67-B967-478C-8EB1-131C2590571C}"/>
              </a:ext>
            </a:extLst>
          </p:cNvPr>
          <p:cNvSpPr txBox="1"/>
          <p:nvPr/>
        </p:nvSpPr>
        <p:spPr>
          <a:xfrm>
            <a:off x="1084410" y="1911078"/>
            <a:ext cx="19202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r">
              <a:defRPr sz="2000" b="1">
                <a:ln w="3175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glow rad="25400">
                    <a:schemeClr val="bg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z="1800" dirty="0"/>
              <a:t>Labs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BB6BF295-5E8C-4A5F-8CB2-642F724B5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528828"/>
              </p:ext>
            </p:extLst>
          </p:nvPr>
        </p:nvGraphicFramePr>
        <p:xfrm>
          <a:off x="3044519" y="1895689"/>
          <a:ext cx="4114800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25757190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07452288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782647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BUN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>
                            <a:glow rad="254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+mn-lt"/>
                          <a:cs typeface="Calibri" panose="020F0502020204030204" pitchFamily="34" charset="0"/>
                        </a:rPr>
                        <a:t>H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effectLst>
                          <a:glow rad="25400">
                            <a:schemeClr val="bg1">
                              <a:alpha val="40000"/>
                            </a:schemeClr>
                          </a:glow>
                        </a:effectLst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32mg/dL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689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C-reactive </a:t>
                      </a:r>
                      <a:r>
                        <a:rPr lang="en-US" sz="14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prot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>
                            <a:glow rad="254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+mn-lt"/>
                          <a:cs typeface="Calibri" panose="020F0502020204030204" pitchFamily="34" charset="0"/>
                        </a:rPr>
                        <a:t>H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49 mg/L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816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Creatinine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>
                            <a:glow rad="254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+mn-lt"/>
                        </a:rPr>
                        <a:t>H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1.26mg/dL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643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Meter glucose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>
                            <a:glow rad="254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+mn-lt"/>
                        </a:rPr>
                        <a:t>H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158 mg/dL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89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Lymphocytes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>
                            <a:glow rad="254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+mn-lt"/>
                        </a:rPr>
                        <a:t>L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9.1%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33902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347207B-4DBA-4570-ABFA-58563A77B84A}"/>
              </a:ext>
            </a:extLst>
          </p:cNvPr>
          <p:cNvSpPr txBox="1"/>
          <p:nvPr/>
        </p:nvSpPr>
        <p:spPr>
          <a:xfrm>
            <a:off x="1084410" y="3877335"/>
            <a:ext cx="19202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r">
              <a:defRPr sz="2000" b="1">
                <a:ln w="3175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glow rad="25400">
                    <a:schemeClr val="bg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z="1800" dirty="0"/>
              <a:t>Radiology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B88C66D-FE8E-4E8C-B73D-D357B565D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104432"/>
              </p:ext>
            </p:extLst>
          </p:nvPr>
        </p:nvGraphicFramePr>
        <p:xfrm>
          <a:off x="3044519" y="3972138"/>
          <a:ext cx="4114800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08960">
                  <a:extLst>
                    <a:ext uri="{9D8B030D-6E8A-4147-A177-3AD203B41FA5}">
                      <a16:colId xmlns:a16="http://schemas.microsoft.com/office/drawing/2014/main" val="225757190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782647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XR Port Chest 1V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05/14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689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CT Thorax w/o contrast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05/14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816267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31175B25-6229-4EA7-8644-F2235541B0AF}"/>
              </a:ext>
            </a:extLst>
          </p:cNvPr>
          <p:cNvGrpSpPr/>
          <p:nvPr/>
        </p:nvGrpSpPr>
        <p:grpSpPr>
          <a:xfrm>
            <a:off x="1084411" y="1623855"/>
            <a:ext cx="2545522" cy="261610"/>
            <a:chOff x="9388525" y="2041873"/>
            <a:chExt cx="2545522" cy="26161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2ADCECD-DAF1-48D7-BF28-B3D8E854A3B1}"/>
                </a:ext>
              </a:extLst>
            </p:cNvPr>
            <p:cNvSpPr txBox="1"/>
            <p:nvPr/>
          </p:nvSpPr>
          <p:spPr>
            <a:xfrm>
              <a:off x="9388525" y="2041873"/>
              <a:ext cx="10058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Room</a:t>
              </a:r>
              <a:r>
                <a:rPr lang="en-US" sz="1100" dirty="0"/>
                <a:t>: </a:t>
              </a:r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117-1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5A9680-CD41-424F-B724-C63FC0ACB85B}"/>
                </a:ext>
              </a:extLst>
            </p:cNvPr>
            <p:cNvSpPr txBox="1"/>
            <p:nvPr/>
          </p:nvSpPr>
          <p:spPr>
            <a:xfrm>
              <a:off x="10511647" y="2041873"/>
              <a:ext cx="1422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Name</a:t>
              </a:r>
              <a:r>
                <a:rPr lang="en-US" sz="1100" dirty="0"/>
                <a:t>: </a:t>
              </a:r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James, Shelby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271CD87-266C-448E-99D6-16B9F7652EB0}"/>
              </a:ext>
            </a:extLst>
          </p:cNvPr>
          <p:cNvGrpSpPr/>
          <p:nvPr/>
        </p:nvGrpSpPr>
        <p:grpSpPr>
          <a:xfrm>
            <a:off x="441601" y="993810"/>
            <a:ext cx="7537035" cy="5322039"/>
            <a:chOff x="441601" y="993810"/>
            <a:chExt cx="7537035" cy="5322039"/>
          </a:xfrm>
        </p:grpSpPr>
        <p:pic>
          <p:nvPicPr>
            <p:cNvPr id="19" name="Picture 18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2B119641-A32B-45CE-9E5B-217D67BDB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6200000">
              <a:off x="1549099" y="-113688"/>
              <a:ext cx="5322039" cy="7537035"/>
            </a:xfrm>
            <a:prstGeom prst="rect">
              <a:avLst/>
            </a:prstGeom>
          </p:spPr>
        </p:pic>
        <p:pic>
          <p:nvPicPr>
            <p:cNvPr id="12" name="Graphic 11" descr="Full battery">
              <a:extLst>
                <a:ext uri="{FF2B5EF4-FFF2-40B4-BE49-F238E27FC236}">
                  <a16:creationId xmlns:a16="http://schemas.microsoft.com/office/drawing/2014/main" id="{F2D85946-C885-4021-A72D-6D4F28469F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85136" y="1340888"/>
              <a:ext cx="220775" cy="22077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11F99BE-00A4-4FFF-89A9-46114C62AD84}"/>
                </a:ext>
              </a:extLst>
            </p:cNvPr>
            <p:cNvSpPr txBox="1"/>
            <p:nvPr/>
          </p:nvSpPr>
          <p:spPr>
            <a:xfrm>
              <a:off x="6613310" y="1349836"/>
              <a:ext cx="76442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/>
                <a:t>97%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666F47D-C148-447D-9113-52958987019C}"/>
                </a:ext>
              </a:extLst>
            </p:cNvPr>
            <p:cNvSpPr txBox="1"/>
            <p:nvPr/>
          </p:nvSpPr>
          <p:spPr>
            <a:xfrm>
              <a:off x="1120004" y="1336880"/>
              <a:ext cx="616059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/>
                <a:t>97%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A50502B-FBA0-4365-85E7-2A0032CED806}"/>
                </a:ext>
              </a:extLst>
            </p:cNvPr>
            <p:cNvCxnSpPr/>
            <p:nvPr/>
          </p:nvCxnSpPr>
          <p:spPr>
            <a:xfrm>
              <a:off x="1120002" y="1578596"/>
              <a:ext cx="6163056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1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62DF43AD-4359-44F3-9900-3AF1BE15B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94061" y="1390523"/>
              <a:ext cx="215158" cy="107579"/>
            </a:xfrm>
            <a:prstGeom prst="rect">
              <a:avLst/>
            </a:prstGeom>
          </p:spPr>
        </p:pic>
        <p:pic>
          <p:nvPicPr>
            <p:cNvPr id="17" name="Graphic 16" descr="Wi-Fi">
              <a:extLst>
                <a:ext uri="{FF2B5EF4-FFF2-40B4-BE49-F238E27FC236}">
                  <a16:creationId xmlns:a16="http://schemas.microsoft.com/office/drawing/2014/main" id="{072FA35E-50D8-48EF-A3D2-C13654E0CB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3327" t="23862" r="14956" b="23883"/>
            <a:stretch/>
          </p:blipFill>
          <p:spPr>
            <a:xfrm>
              <a:off x="1420898" y="1396144"/>
              <a:ext cx="151326" cy="1102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6339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226395-C311-4546-B0CA-2BADDDC19DEE}"/>
              </a:ext>
            </a:extLst>
          </p:cNvPr>
          <p:cNvSpPr/>
          <p:nvPr/>
        </p:nvSpPr>
        <p:spPr>
          <a:xfrm rot="5400000">
            <a:off x="1882920" y="577972"/>
            <a:ext cx="4634759" cy="61605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F26586-A877-49CE-B417-C8EA3207559A}"/>
              </a:ext>
            </a:extLst>
          </p:cNvPr>
          <p:cNvSpPr txBox="1"/>
          <p:nvPr/>
        </p:nvSpPr>
        <p:spPr>
          <a:xfrm>
            <a:off x="1084410" y="3897214"/>
            <a:ext cx="19202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r">
              <a:defRPr sz="2000" b="1">
                <a:ln w="3175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glow rad="25400">
                    <a:schemeClr val="bg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z="1800" dirty="0"/>
              <a:t>Recommendation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39CAEDC-7AFD-4206-9540-EB258207F8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110864"/>
              </p:ext>
            </p:extLst>
          </p:nvPr>
        </p:nvGraphicFramePr>
        <p:xfrm>
          <a:off x="3044519" y="3992017"/>
          <a:ext cx="411480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414342076"/>
                    </a:ext>
                  </a:extLst>
                </a:gridCol>
                <a:gridCol w="3108960">
                  <a:extLst>
                    <a:ext uri="{9D8B030D-6E8A-4147-A177-3AD203B41FA5}">
                      <a16:colId xmlns:a16="http://schemas.microsoft.com/office/drawing/2014/main" val="2257571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Continue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229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HCQ (Day 4/5)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689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Continue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Azithromycin (Day 4/5)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816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Continue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Monitoring QTc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643524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AF639F8-8A3C-47C9-9039-6C97A1ADB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998437"/>
              </p:ext>
            </p:extLst>
          </p:nvPr>
        </p:nvGraphicFramePr>
        <p:xfrm>
          <a:off x="3044519" y="1915568"/>
          <a:ext cx="4114800" cy="1767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225757190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782647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Hydroxychloroquine</a:t>
                      </a:r>
                      <a:b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</a:b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800mg orally BID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5/16</a:t>
                      </a:r>
                      <a:b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</a:b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16:04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689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Azithromycin </a:t>
                      </a:r>
                      <a:b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</a:b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500mg orally daily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5/16</a:t>
                      </a:r>
                      <a:b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</a:b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09:04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816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Tylenol  </a:t>
                      </a:r>
                      <a:b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</a:b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650mg Q6H PRN  </a:t>
                      </a:r>
                      <a:b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</a:b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for fever &gt;100.3F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5/16</a:t>
                      </a:r>
                      <a:b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</a:b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16:04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64352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454DAF8-B042-4565-B22C-4DFA730C21FC}"/>
              </a:ext>
            </a:extLst>
          </p:cNvPr>
          <p:cNvSpPr txBox="1"/>
          <p:nvPr/>
        </p:nvSpPr>
        <p:spPr>
          <a:xfrm>
            <a:off x="1084410" y="1930957"/>
            <a:ext cx="19202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r">
              <a:defRPr sz="2000" b="1">
                <a:ln w="3175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glow rad="25400">
                    <a:schemeClr val="bg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z="1800" dirty="0"/>
              <a:t>Medications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43775C2-335E-49CD-8DAD-CF3F29B825D3}"/>
              </a:ext>
            </a:extLst>
          </p:cNvPr>
          <p:cNvGrpSpPr/>
          <p:nvPr/>
        </p:nvGrpSpPr>
        <p:grpSpPr>
          <a:xfrm>
            <a:off x="1084411" y="1623855"/>
            <a:ext cx="2545522" cy="261610"/>
            <a:chOff x="9388525" y="2041873"/>
            <a:chExt cx="2545522" cy="26161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C4BD1EF-A97C-4BF7-BD46-D02576598BB2}"/>
                </a:ext>
              </a:extLst>
            </p:cNvPr>
            <p:cNvSpPr txBox="1"/>
            <p:nvPr/>
          </p:nvSpPr>
          <p:spPr>
            <a:xfrm>
              <a:off x="9388525" y="2041873"/>
              <a:ext cx="10058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Room</a:t>
              </a:r>
              <a:r>
                <a:rPr lang="en-US" sz="1100" dirty="0"/>
                <a:t>: </a:t>
              </a:r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117-1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46914EF-A955-4EC9-9B58-6EE6596DA784}"/>
                </a:ext>
              </a:extLst>
            </p:cNvPr>
            <p:cNvSpPr txBox="1"/>
            <p:nvPr/>
          </p:nvSpPr>
          <p:spPr>
            <a:xfrm>
              <a:off x="10511647" y="2041873"/>
              <a:ext cx="1422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Name</a:t>
              </a:r>
              <a:r>
                <a:rPr lang="en-US" sz="1100" dirty="0"/>
                <a:t>: </a:t>
              </a:r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James, Shelby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D5E0E63-7213-4249-946E-E780A07900F0}"/>
              </a:ext>
            </a:extLst>
          </p:cNvPr>
          <p:cNvGrpSpPr/>
          <p:nvPr/>
        </p:nvGrpSpPr>
        <p:grpSpPr>
          <a:xfrm>
            <a:off x="441601" y="993810"/>
            <a:ext cx="7537035" cy="5322039"/>
            <a:chOff x="441601" y="993810"/>
            <a:chExt cx="7537035" cy="5322039"/>
          </a:xfrm>
        </p:grpSpPr>
        <p:pic>
          <p:nvPicPr>
            <p:cNvPr id="19" name="Picture 18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61988269-EDDB-4952-8466-0513B41215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6200000">
              <a:off x="1549099" y="-113688"/>
              <a:ext cx="5322039" cy="7537035"/>
            </a:xfrm>
            <a:prstGeom prst="rect">
              <a:avLst/>
            </a:prstGeom>
          </p:spPr>
        </p:pic>
        <p:pic>
          <p:nvPicPr>
            <p:cNvPr id="12" name="Graphic 11" descr="Full battery">
              <a:extLst>
                <a:ext uri="{FF2B5EF4-FFF2-40B4-BE49-F238E27FC236}">
                  <a16:creationId xmlns:a16="http://schemas.microsoft.com/office/drawing/2014/main" id="{70D4D260-70CB-4E88-BF6F-742D0DD098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85136" y="1340888"/>
              <a:ext cx="220775" cy="22077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61F016B-AF9D-4624-9B51-66E44E5561AE}"/>
                </a:ext>
              </a:extLst>
            </p:cNvPr>
            <p:cNvSpPr txBox="1"/>
            <p:nvPr/>
          </p:nvSpPr>
          <p:spPr>
            <a:xfrm>
              <a:off x="6613310" y="1349836"/>
              <a:ext cx="76442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/>
                <a:t>97%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C59E9B8-52BA-496D-8EC7-6503C955782D}"/>
                </a:ext>
              </a:extLst>
            </p:cNvPr>
            <p:cNvSpPr txBox="1"/>
            <p:nvPr/>
          </p:nvSpPr>
          <p:spPr>
            <a:xfrm>
              <a:off x="1120004" y="1336880"/>
              <a:ext cx="616059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/>
                <a:t>97%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3E85751-7CCE-493E-A694-A18BD8D6157D}"/>
                </a:ext>
              </a:extLst>
            </p:cNvPr>
            <p:cNvCxnSpPr/>
            <p:nvPr/>
          </p:nvCxnSpPr>
          <p:spPr>
            <a:xfrm>
              <a:off x="1120002" y="1578596"/>
              <a:ext cx="6163056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1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1BED5F8F-AEF3-464D-A7E4-E077BA050C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94061" y="1390523"/>
              <a:ext cx="215158" cy="107579"/>
            </a:xfrm>
            <a:prstGeom prst="rect">
              <a:avLst/>
            </a:prstGeom>
          </p:spPr>
        </p:pic>
        <p:pic>
          <p:nvPicPr>
            <p:cNvPr id="17" name="Graphic 16" descr="Wi-Fi">
              <a:extLst>
                <a:ext uri="{FF2B5EF4-FFF2-40B4-BE49-F238E27FC236}">
                  <a16:creationId xmlns:a16="http://schemas.microsoft.com/office/drawing/2014/main" id="{D15D7C78-8266-4526-9864-F9C426ECBC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3327" t="23862" r="14956" b="23883"/>
            <a:stretch/>
          </p:blipFill>
          <p:spPr>
            <a:xfrm>
              <a:off x="1420898" y="1396144"/>
              <a:ext cx="151326" cy="1102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4962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13">
            <a:extLst>
              <a:ext uri="{FF2B5EF4-FFF2-40B4-BE49-F238E27FC236}">
                <a16:creationId xmlns:a16="http://schemas.microsoft.com/office/drawing/2014/main" id="{1EA1DAFF-CECA-492F-BFA1-22C64956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D3D3744-142C-4653-90AB-546FE6B84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15">
              <a:extLst>
                <a:ext uri="{FF2B5EF4-FFF2-40B4-BE49-F238E27FC236}">
                  <a16:creationId xmlns:a16="http://schemas.microsoft.com/office/drawing/2014/main" id="{0BC69CAC-820B-41BA-BFCA-79B45576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D205E7A-88AB-4C4B-B8D1-5A76AA878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D4286E9-8501-4EBF-874C-74897B4B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5586ADC-910E-45C9-BAB4-CB0EFBEE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AB594C5-5BB0-49AE-8AAC-AE40A6F8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1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23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 descr="A picture containing large, tower, engine&#10;&#10;Description generated with very high confidence">
            <a:extLst>
              <a:ext uri="{FF2B5EF4-FFF2-40B4-BE49-F238E27FC236}">
                <a16:creationId xmlns:a16="http://schemas.microsoft.com/office/drawing/2014/main" id="{053B2822-325E-4448-BCAB-9308DEF5CC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806" r="1" b="23715"/>
          <a:stretch/>
        </p:blipFill>
        <p:spPr>
          <a:xfrm>
            <a:off x="626590" y="317578"/>
            <a:ext cx="10851111" cy="3508437"/>
          </a:xfrm>
          <a:prstGeom prst="rect">
            <a:avLst/>
          </a:prstGeom>
        </p:spPr>
      </p:pic>
      <p:grpSp>
        <p:nvGrpSpPr>
          <p:cNvPr id="37" name="Group 29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35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37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3810D77-0DF1-410D-AE1C-851A8B2B1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018137"/>
            <a:ext cx="4569060" cy="2129586"/>
          </a:xfrm>
          <a:noFill/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  <a:cs typeface="Calibri Light"/>
              </a:rPr>
              <a:t>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8E3BC-E828-4CCD-8A59-53E6C7657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080" y="4018143"/>
            <a:ext cx="5674105" cy="2196834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Lee Englestone Software Dev Manager</a:t>
            </a:r>
            <a:endParaRPr lang="en-US" sz="1800" u="sng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Shruti Sachar MSN, RN</a:t>
            </a:r>
          </a:p>
          <a:p>
            <a:pPr>
              <a:buFont typeface="Arial"/>
              <a:buChar char="•"/>
            </a:pP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Megan Chan BSN, RN </a:t>
            </a:r>
            <a:endParaRPr lang="en-US" sz="1800" u="sng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Sean Scott IT Manager, Agile Coach, and PowerPoint Guru </a:t>
            </a:r>
          </a:p>
          <a:p>
            <a:pPr>
              <a:buFont typeface="Arial"/>
              <a:buChar char="•"/>
            </a:pP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Joanna Maw PA-S, BSRN (student) </a:t>
            </a:r>
            <a:endParaRPr lang="en-US" sz="1800" u="sng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180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86B312A-B5B1-4D26-BD26-10ACD1444E82}"/>
              </a:ext>
            </a:extLst>
          </p:cNvPr>
          <p:cNvSpPr txBox="1">
            <a:spLocks/>
          </p:cNvSpPr>
          <p:nvPr/>
        </p:nvSpPr>
        <p:spPr>
          <a:xfrm>
            <a:off x="5165856" y="1087527"/>
            <a:ext cx="4971824" cy="4680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436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810D77-0DF1-410D-AE1C-851A8B2B1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pic>
        <p:nvPicPr>
          <p:cNvPr id="8" name="Picture 8" descr="A picture containing drawing, table&#10;&#10;Description generated with very high confidence">
            <a:extLst>
              <a:ext uri="{FF2B5EF4-FFF2-40B4-BE49-F238E27FC236}">
                <a16:creationId xmlns:a16="http://schemas.microsoft.com/office/drawing/2014/main" id="{6CE14EA8-9BFD-4DEB-98A9-ED8642BF72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8600" y="3130792"/>
            <a:ext cx="7188199" cy="59302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86B312A-B5B1-4D26-BD26-10ACD1444E82}"/>
              </a:ext>
            </a:extLst>
          </p:cNvPr>
          <p:cNvSpPr txBox="1">
            <a:spLocks/>
          </p:cNvSpPr>
          <p:nvPr/>
        </p:nvSpPr>
        <p:spPr>
          <a:xfrm>
            <a:off x="5165856" y="1087527"/>
            <a:ext cx="4971824" cy="4680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08127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4" name="Rectangle 122">
            <a:extLst>
              <a:ext uri="{FF2B5EF4-FFF2-40B4-BE49-F238E27FC236}">
                <a16:creationId xmlns:a16="http://schemas.microsoft.com/office/drawing/2014/main" id="{56651B3B-2F8A-4E48-BEA0-5D35421CE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7" descr="A black sign with white letters&#10;&#10;Description generated with high confidence">
            <a:extLst>
              <a:ext uri="{FF2B5EF4-FFF2-40B4-BE49-F238E27FC236}">
                <a16:creationId xmlns:a16="http://schemas.microsoft.com/office/drawing/2014/main" id="{EBC15781-13C9-4EF3-A536-28EF63B5F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015999"/>
            <a:ext cx="6278851" cy="847645"/>
          </a:xfrm>
          <a:prstGeom prst="rect">
            <a:avLst/>
          </a:prstGeom>
        </p:spPr>
      </p:pic>
      <p:sp>
        <p:nvSpPr>
          <p:cNvPr id="135" name="Rectangle 124">
            <a:extLst>
              <a:ext uri="{FF2B5EF4-FFF2-40B4-BE49-F238E27FC236}">
                <a16:creationId xmlns:a16="http://schemas.microsoft.com/office/drawing/2014/main" id="{112839B5-6527-4FE1-B5CA-71D5FFC47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752927"/>
            <a:ext cx="7566298" cy="822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5" descr="A picture containing table&#10;&#10;Description generated with very high confidence">
            <a:extLst>
              <a:ext uri="{FF2B5EF4-FFF2-40B4-BE49-F238E27FC236}">
                <a16:creationId xmlns:a16="http://schemas.microsoft.com/office/drawing/2014/main" id="{D25D60D3-6611-42A3-98A0-DD669E9AC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67" y="4047645"/>
            <a:ext cx="6278852" cy="1302861"/>
          </a:xfrm>
          <a:prstGeom prst="rect">
            <a:avLst/>
          </a:prstGeom>
        </p:spPr>
      </p:pic>
      <p:sp>
        <p:nvSpPr>
          <p:cNvPr id="136" name="Rectangle 126">
            <a:extLst>
              <a:ext uri="{FF2B5EF4-FFF2-40B4-BE49-F238E27FC236}">
                <a16:creationId xmlns:a16="http://schemas.microsoft.com/office/drawing/2014/main" id="{BE12D8E2-6088-4997-A8C6-1794DA9E1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6813" y="0"/>
            <a:ext cx="82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EF77482-2193-45CB-9A6F-FD874E23310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9986" y="1544116"/>
            <a:ext cx="3440644" cy="774145"/>
          </a:xfrm>
          <a:prstGeom prst="rect">
            <a:avLst/>
          </a:prstGeom>
        </p:spPr>
      </p:pic>
      <p:sp>
        <p:nvSpPr>
          <p:cNvPr id="137" name="Rectangle 128">
            <a:extLst>
              <a:ext uri="{FF2B5EF4-FFF2-40B4-BE49-F238E27FC236}">
                <a16:creationId xmlns:a16="http://schemas.microsoft.com/office/drawing/2014/main" id="{FAF10F47-1605-47C5-AE58-9062909AD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6299" y="3862989"/>
            <a:ext cx="4625702" cy="822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6" descr="A picture containing table&#10;&#10;Description generated with very high confidence">
            <a:extLst>
              <a:ext uri="{FF2B5EF4-FFF2-40B4-BE49-F238E27FC236}">
                <a16:creationId xmlns:a16="http://schemas.microsoft.com/office/drawing/2014/main" id="{B1BC59EE-E722-42F9-9C64-F3A12B1B0C6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9985" y="4955217"/>
            <a:ext cx="3440383" cy="75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77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3B4751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810D77-0DF1-410D-AE1C-851A8B2B1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Benefits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0DAC45-06C6-4876-B5A4-4DCBF2B9659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337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1" name="Rectangle 1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8E3BC-E828-4CCD-8A59-53E6C7657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8118" y="917725"/>
            <a:ext cx="4740557" cy="48438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971550" lvl="1" indent="-285750"/>
            <a:r>
              <a:rPr lang="en-US" sz="2000">
                <a:solidFill>
                  <a:srgbClr val="FFFFFF"/>
                </a:solidFill>
                <a:cs typeface="Calibri"/>
              </a:rPr>
              <a:t>Keeps healthcare providers safe</a:t>
            </a:r>
            <a:endParaRPr lang="en-US" sz="2000">
              <a:solidFill>
                <a:srgbClr val="FFFFFF"/>
              </a:solidFill>
              <a:ea typeface="+mn-lt"/>
              <a:cs typeface="+mn-lt"/>
            </a:endParaRPr>
          </a:p>
          <a:p>
            <a:pPr marL="971550" lvl="1" indent="-285750"/>
            <a:r>
              <a:rPr lang="en-US" sz="2000">
                <a:solidFill>
                  <a:srgbClr val="FFFFFF"/>
                </a:solidFill>
                <a:cs typeface="Calibri"/>
              </a:rPr>
              <a:t>Lower Hospital Acquired Infection (HAI) rates</a:t>
            </a:r>
            <a:endParaRPr lang="en-US" sz="2000">
              <a:solidFill>
                <a:srgbClr val="FFFFFF"/>
              </a:solidFill>
              <a:ea typeface="+mn-lt"/>
              <a:cs typeface="+mn-lt"/>
            </a:endParaRPr>
          </a:p>
          <a:p>
            <a:pPr marL="971550" lvl="1" indent="-285750"/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Less time spent on EHR </a:t>
            </a:r>
          </a:p>
          <a:p>
            <a:pPr marL="971550" lvl="1" indent="-285750"/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Efficient change of shift handoff</a:t>
            </a:r>
            <a:endParaRPr lang="en-US" sz="2000">
              <a:solidFill>
                <a:srgbClr val="FFFFFF"/>
              </a:solidFill>
              <a:cs typeface="Calibri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86B312A-B5B1-4D26-BD26-10ACD1444E82}"/>
              </a:ext>
            </a:extLst>
          </p:cNvPr>
          <p:cNvSpPr txBox="1">
            <a:spLocks/>
          </p:cNvSpPr>
          <p:nvPr/>
        </p:nvSpPr>
        <p:spPr>
          <a:xfrm>
            <a:off x="5165856" y="1087527"/>
            <a:ext cx="4971824" cy="4680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09674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3B4751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810D77-0DF1-410D-AE1C-851A8B2B1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  <a:cs typeface="Calibri Light"/>
              </a:rPr>
              <a:t>Business Opportunity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0DAC45-06C6-4876-B5A4-4DCBF2B9659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337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8" name="Rectangle 1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8E3BC-E828-4CCD-8A59-53E6C7657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None/>
            </a:pPr>
            <a:r>
              <a:rPr lang="en-US" sz="2000" dirty="0">
                <a:solidFill>
                  <a:srgbClr val="FFFFFF"/>
                </a:solidFill>
                <a:cs typeface="Calibri"/>
              </a:rPr>
              <a:t>B2B partner opportunities:</a:t>
            </a:r>
            <a:endParaRPr lang="en-US" sz="2000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  <a:cs typeface="Calibri"/>
              </a:rPr>
              <a:t>Small to Medium Hospitals</a:t>
            </a:r>
            <a:endParaRPr lang="en-US" sz="2000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Nursing Homes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86B312A-B5B1-4D26-BD26-10ACD1444E82}"/>
              </a:ext>
            </a:extLst>
          </p:cNvPr>
          <p:cNvSpPr txBox="1">
            <a:spLocks/>
          </p:cNvSpPr>
          <p:nvPr/>
        </p:nvSpPr>
        <p:spPr>
          <a:xfrm>
            <a:off x="5165856" y="1087527"/>
            <a:ext cx="4971824" cy="4680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91897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3B4751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810D77-0DF1-410D-AE1C-851A8B2B1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  <a:cs typeface="Calibri Light"/>
              </a:rPr>
              <a:t>Go-to-Market Strategy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AC101E-6562-4FE3-9CB2-364B7DE8D5D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337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1" name="Rectangle 1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8E3BC-E828-4CCD-8A59-53E6C7657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6261" y="917725"/>
            <a:ext cx="434361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None/>
            </a:pPr>
            <a:r>
              <a:rPr lang="en-US" sz="2000" dirty="0">
                <a:solidFill>
                  <a:srgbClr val="FFFFFF"/>
                </a:solidFill>
                <a:cs typeface="Calibri"/>
              </a:rPr>
              <a:t>  Step 1: Partner with a hospital for POC </a:t>
            </a:r>
            <a:endParaRPr lang="en-US" sz="2000" dirty="0">
              <a:solidFill>
                <a:srgbClr val="FFFFFF"/>
              </a:solidFill>
            </a:endParaRPr>
          </a:p>
          <a:p>
            <a:pPr>
              <a:buNone/>
            </a:pPr>
            <a:r>
              <a:rPr lang="en-US" sz="2000" dirty="0">
                <a:solidFill>
                  <a:srgbClr val="FFFFFF"/>
                </a:solidFill>
                <a:cs typeface="Calibri"/>
              </a:rPr>
              <a:t>  Step 2: Partner with healthcare marketing consultant for sales</a:t>
            </a:r>
          </a:p>
          <a:p>
            <a:pPr>
              <a:buNone/>
            </a:pPr>
            <a:r>
              <a:rPr lang="en-US" sz="2000" dirty="0">
                <a:solidFill>
                  <a:srgbClr val="FFFFFF"/>
                </a:solidFill>
                <a:cs typeface="Calibri"/>
              </a:rPr>
              <a:t>  Step 3: Market roll-out </a:t>
            </a:r>
          </a:p>
        </p:txBody>
      </p:sp>
    </p:spTree>
    <p:extLst>
      <p:ext uri="{BB962C8B-B14F-4D97-AF65-F5344CB8AC3E}">
        <p14:creationId xmlns:p14="http://schemas.microsoft.com/office/powerpoint/2010/main" val="2586192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3B4751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810D77-0DF1-410D-AE1C-851A8B2B1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  <a:cs typeface="Calibri Light"/>
              </a:rPr>
              <a:t>Revenue Streams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D8D691-811D-48DD-95C6-4D5E4004E66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337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1" name="Rectangle 1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8E3BC-E828-4CCD-8A59-53E6C7657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  <a:cs typeface="Calibri"/>
              </a:rPr>
              <a:t>Yearly subscription rate (based on hospital size)</a:t>
            </a:r>
            <a:endParaRPr lang="en-US" sz="2000">
              <a:solidFill>
                <a:srgbClr val="FFFFFF"/>
              </a:solidFill>
            </a:endParaRPr>
          </a:p>
          <a:p>
            <a:r>
              <a:rPr lang="en-US" sz="2000">
                <a:solidFill>
                  <a:srgbClr val="FFFFFF"/>
                </a:solidFill>
                <a:cs typeface="Calibri"/>
              </a:rPr>
              <a:t>Customization (scope dependent)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86B312A-B5B1-4D26-BD26-10ACD1444E82}"/>
              </a:ext>
            </a:extLst>
          </p:cNvPr>
          <p:cNvSpPr txBox="1">
            <a:spLocks/>
          </p:cNvSpPr>
          <p:nvPr/>
        </p:nvSpPr>
        <p:spPr>
          <a:xfrm>
            <a:off x="5165856" y="1087527"/>
            <a:ext cx="4971824" cy="4680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89944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sign on the side of a building&#10;&#10;Description generated with high confidence">
            <a:extLst>
              <a:ext uri="{FF2B5EF4-FFF2-40B4-BE49-F238E27FC236}">
                <a16:creationId xmlns:a16="http://schemas.microsoft.com/office/drawing/2014/main" id="{8603C027-BFC2-4E80-B116-9EFA5F5685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33" r="3707" b="3832"/>
          <a:stretch/>
        </p:blipFill>
        <p:spPr>
          <a:xfrm>
            <a:off x="19" y="10"/>
            <a:ext cx="12191981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A5013E-35EB-4CE6-A0C6-FF5E199EFC6E}"/>
              </a:ext>
            </a:extLst>
          </p:cNvPr>
          <p:cNvSpPr/>
          <p:nvPr/>
        </p:nvSpPr>
        <p:spPr>
          <a:xfrm>
            <a:off x="0" y="2286000"/>
            <a:ext cx="4572000" cy="4572000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4572000 h 4572000"/>
              <a:gd name="connsiteX4" fmla="*/ 0 w 4572000"/>
              <a:gd name="connsiteY4" fmla="*/ 2286000 h 4572000"/>
              <a:gd name="connsiteX5" fmla="*/ 2286000 w 4572000"/>
              <a:gd name="connsiteY5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lnTo>
                  <a:pt x="0" y="4572000"/>
                </a:lnTo>
                <a:lnTo>
                  <a:pt x="0" y="2286000"/>
                </a:ln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r="-3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98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AD80C71B-5BC7-4997-B09C-E578D310211B}"/>
              </a:ext>
            </a:extLst>
          </p:cNvPr>
          <p:cNvSpPr/>
          <p:nvPr/>
        </p:nvSpPr>
        <p:spPr>
          <a:xfrm>
            <a:off x="1182127" y="1366697"/>
            <a:ext cx="612648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7330977-211B-450D-8025-96CD011A7E5F}"/>
              </a:ext>
            </a:extLst>
          </p:cNvPr>
          <p:cNvSpPr/>
          <p:nvPr/>
        </p:nvSpPr>
        <p:spPr>
          <a:xfrm rot="5400000">
            <a:off x="1882920" y="577972"/>
            <a:ext cx="4634759" cy="61605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E72DA00-4798-4534-9357-C09EF2858EFA}"/>
              </a:ext>
            </a:extLst>
          </p:cNvPr>
          <p:cNvGrpSpPr/>
          <p:nvPr/>
        </p:nvGrpSpPr>
        <p:grpSpPr>
          <a:xfrm>
            <a:off x="441601" y="993810"/>
            <a:ext cx="7537035" cy="5322039"/>
            <a:chOff x="441601" y="993810"/>
            <a:chExt cx="7537035" cy="5322039"/>
          </a:xfrm>
        </p:grpSpPr>
        <p:pic>
          <p:nvPicPr>
            <p:cNvPr id="72" name="Picture 71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912FFB1C-0C7B-41E9-967C-2E58A2293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6200000">
              <a:off x="1549099" y="-113688"/>
              <a:ext cx="5322039" cy="7537035"/>
            </a:xfrm>
            <a:prstGeom prst="rect">
              <a:avLst/>
            </a:prstGeom>
          </p:spPr>
        </p:pic>
        <p:pic>
          <p:nvPicPr>
            <p:cNvPr id="65" name="Graphic 64" descr="Full battery">
              <a:extLst>
                <a:ext uri="{FF2B5EF4-FFF2-40B4-BE49-F238E27FC236}">
                  <a16:creationId xmlns:a16="http://schemas.microsoft.com/office/drawing/2014/main" id="{BE7DB0BD-0698-47D7-9174-BBD8EF0505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85136" y="1340888"/>
              <a:ext cx="220775" cy="220775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4BDEBF8-F640-4588-9C1B-85EA2928BF3B}"/>
                </a:ext>
              </a:extLst>
            </p:cNvPr>
            <p:cNvSpPr txBox="1"/>
            <p:nvPr/>
          </p:nvSpPr>
          <p:spPr>
            <a:xfrm>
              <a:off x="6613310" y="1349836"/>
              <a:ext cx="76442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/>
                <a:t>97%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089230C-D75C-40C7-B275-5C11DA535E38}"/>
                </a:ext>
              </a:extLst>
            </p:cNvPr>
            <p:cNvSpPr txBox="1"/>
            <p:nvPr/>
          </p:nvSpPr>
          <p:spPr>
            <a:xfrm>
              <a:off x="1120004" y="1336880"/>
              <a:ext cx="616059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/>
                <a:t>97%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48ECF47-9463-4C51-9784-065889FD1513}"/>
                </a:ext>
              </a:extLst>
            </p:cNvPr>
            <p:cNvCxnSpPr/>
            <p:nvPr/>
          </p:nvCxnSpPr>
          <p:spPr>
            <a:xfrm>
              <a:off x="1120002" y="1578596"/>
              <a:ext cx="6163056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9" name="Picture 6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B52CB4B2-CABD-4183-8C22-5DAA01837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94061" y="1390523"/>
              <a:ext cx="215158" cy="107579"/>
            </a:xfrm>
            <a:prstGeom prst="rect">
              <a:avLst/>
            </a:prstGeom>
          </p:spPr>
        </p:pic>
        <p:pic>
          <p:nvPicPr>
            <p:cNvPr id="70" name="Graphic 69" descr="Wi-Fi">
              <a:extLst>
                <a:ext uri="{FF2B5EF4-FFF2-40B4-BE49-F238E27FC236}">
                  <a16:creationId xmlns:a16="http://schemas.microsoft.com/office/drawing/2014/main" id="{6F8961B6-DA29-4A99-B11B-9B42795593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3327" t="23862" r="14956" b="23883"/>
            <a:stretch/>
          </p:blipFill>
          <p:spPr>
            <a:xfrm>
              <a:off x="1420898" y="1396144"/>
              <a:ext cx="151326" cy="110262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27BFFB1-4DDC-4A42-8E06-AD9FB49BEA98}"/>
              </a:ext>
            </a:extLst>
          </p:cNvPr>
          <p:cNvGrpSpPr/>
          <p:nvPr/>
        </p:nvGrpSpPr>
        <p:grpSpPr>
          <a:xfrm>
            <a:off x="1162249" y="1663203"/>
            <a:ext cx="2743200" cy="822960"/>
            <a:chOff x="1154519" y="1939734"/>
            <a:chExt cx="2743200" cy="822960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F9BFB673-A828-4CA1-984F-7499D9B5FA3B}"/>
                </a:ext>
              </a:extLst>
            </p:cNvPr>
            <p:cNvGrpSpPr/>
            <p:nvPr/>
          </p:nvGrpSpPr>
          <p:grpSpPr>
            <a:xfrm>
              <a:off x="1154519" y="1939734"/>
              <a:ext cx="2743200" cy="822960"/>
              <a:chOff x="1154519" y="1930321"/>
              <a:chExt cx="2743200" cy="822960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44A41081-9096-4F97-A115-4B3E669F3CDD}"/>
                  </a:ext>
                </a:extLst>
              </p:cNvPr>
              <p:cNvSpPr/>
              <p:nvPr/>
            </p:nvSpPr>
            <p:spPr>
              <a:xfrm>
                <a:off x="1154519" y="1930321"/>
                <a:ext cx="2743200" cy="8229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9" name="Picture 78" descr="A person sitting on a couch&#10;&#10;Description automatically generated">
                <a:extLst>
                  <a:ext uri="{FF2B5EF4-FFF2-40B4-BE49-F238E27FC236}">
                    <a16:creationId xmlns:a16="http://schemas.microsoft.com/office/drawing/2014/main" id="{39F821AA-C63E-4BC6-9566-F52719D999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26705" t="26705" r="38298" b="38298"/>
              <a:stretch/>
            </p:blipFill>
            <p:spPr>
              <a:xfrm>
                <a:off x="1234053" y="1998901"/>
                <a:ext cx="457200" cy="685800"/>
              </a:xfrm>
              <a:prstGeom prst="rect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</p:pic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9112F4AE-A86D-401C-90AD-C5825482BDD4}"/>
                  </a:ext>
                </a:extLst>
              </p:cNvPr>
              <p:cNvSpPr/>
              <p:nvPr/>
            </p:nvSpPr>
            <p:spPr>
              <a:xfrm>
                <a:off x="3806279" y="1930321"/>
                <a:ext cx="91440" cy="82296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3CDF07FC-409B-4D2F-9081-E7B721C92A48}"/>
                </a:ext>
              </a:extLst>
            </p:cNvPr>
            <p:cNvGrpSpPr/>
            <p:nvPr/>
          </p:nvGrpSpPr>
          <p:grpSpPr>
            <a:xfrm>
              <a:off x="1750856" y="2108120"/>
              <a:ext cx="1422400" cy="486188"/>
              <a:chOff x="1717580" y="1972469"/>
              <a:chExt cx="1422400" cy="486188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F4D2509-53A2-453D-9704-5D60E2D27870}"/>
                  </a:ext>
                </a:extLst>
              </p:cNvPr>
              <p:cNvSpPr txBox="1"/>
              <p:nvPr/>
            </p:nvSpPr>
            <p:spPr>
              <a:xfrm>
                <a:off x="1717580" y="1972469"/>
                <a:ext cx="1422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/>
                  <a:t>Room</a:t>
                </a:r>
                <a:r>
                  <a:rPr lang="en-US" sz="1100" dirty="0"/>
                  <a:t>: </a:t>
                </a:r>
                <a:r>
                  <a:rPr lang="en-US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117-1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D427C14-6B27-404E-B9C3-1D61C1E0FA64}"/>
                  </a:ext>
                </a:extLst>
              </p:cNvPr>
              <p:cNvSpPr txBox="1"/>
              <p:nvPr/>
            </p:nvSpPr>
            <p:spPr>
              <a:xfrm>
                <a:off x="1717580" y="2197047"/>
                <a:ext cx="1422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/>
                  <a:t>Name</a:t>
                </a:r>
                <a:r>
                  <a:rPr lang="en-US" sz="1100" dirty="0"/>
                  <a:t>: </a:t>
                </a:r>
                <a:r>
                  <a:rPr lang="en-US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James, Shelby</a:t>
                </a:r>
              </a:p>
            </p:txBody>
          </p:sp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74DF68A-2B73-45A2-9EE8-96913B8B1530}"/>
              </a:ext>
            </a:extLst>
          </p:cNvPr>
          <p:cNvGrpSpPr/>
          <p:nvPr/>
        </p:nvGrpSpPr>
        <p:grpSpPr>
          <a:xfrm>
            <a:off x="1162249" y="2516642"/>
            <a:ext cx="2743200" cy="822960"/>
            <a:chOff x="1154519" y="2861214"/>
            <a:chExt cx="2743200" cy="822960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C89A25B2-B2B2-4581-A047-801DC07E80A8}"/>
                </a:ext>
              </a:extLst>
            </p:cNvPr>
            <p:cNvGrpSpPr/>
            <p:nvPr/>
          </p:nvGrpSpPr>
          <p:grpSpPr>
            <a:xfrm>
              <a:off x="1154519" y="2861214"/>
              <a:ext cx="2743200" cy="822960"/>
              <a:chOff x="1154519" y="2811087"/>
              <a:chExt cx="2743200" cy="822960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309DDC5E-6268-4234-A683-51E48CDC4CB0}"/>
                  </a:ext>
                </a:extLst>
              </p:cNvPr>
              <p:cNvSpPr/>
              <p:nvPr/>
            </p:nvSpPr>
            <p:spPr>
              <a:xfrm>
                <a:off x="1154519" y="2811087"/>
                <a:ext cx="2743200" cy="8229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7" name="Picture 86" descr="A person wearing glasses and looking at the camera&#10;&#10;Description automatically generated">
                <a:extLst>
                  <a:ext uri="{FF2B5EF4-FFF2-40B4-BE49-F238E27FC236}">
                    <a16:creationId xmlns:a16="http://schemas.microsoft.com/office/drawing/2014/main" id="{D707EEB5-84F2-4927-9ACA-0968C072D52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11876" t="11876" r="17200" b="17200"/>
              <a:stretch/>
            </p:blipFill>
            <p:spPr>
              <a:xfrm>
                <a:off x="1234053" y="2879667"/>
                <a:ext cx="457200" cy="685800"/>
              </a:xfrm>
              <a:prstGeom prst="rect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</p:pic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3D394F2D-9178-4D40-9CD0-3A86EC053681}"/>
                  </a:ext>
                </a:extLst>
              </p:cNvPr>
              <p:cNvSpPr/>
              <p:nvPr/>
            </p:nvSpPr>
            <p:spPr>
              <a:xfrm>
                <a:off x="3806279" y="2811087"/>
                <a:ext cx="91440" cy="82296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8B86590A-C264-4F9B-8948-5B3EE8B899CC}"/>
                </a:ext>
              </a:extLst>
            </p:cNvPr>
            <p:cNvGrpSpPr/>
            <p:nvPr/>
          </p:nvGrpSpPr>
          <p:grpSpPr>
            <a:xfrm>
              <a:off x="1750856" y="3029600"/>
              <a:ext cx="1422400" cy="486188"/>
              <a:chOff x="1717580" y="1972469"/>
              <a:chExt cx="1422400" cy="486188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E29FADC-D123-4781-B353-995999A3EED2}"/>
                  </a:ext>
                </a:extLst>
              </p:cNvPr>
              <p:cNvSpPr txBox="1"/>
              <p:nvPr/>
            </p:nvSpPr>
            <p:spPr>
              <a:xfrm>
                <a:off x="1717580" y="1972469"/>
                <a:ext cx="1422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/>
                  <a:t>Room</a:t>
                </a:r>
                <a:r>
                  <a:rPr lang="en-US" sz="1100" dirty="0"/>
                  <a:t>: </a:t>
                </a:r>
                <a:r>
                  <a:rPr lang="en-US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117-1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2386800-E285-418C-9003-F78D6E6408DE}"/>
                  </a:ext>
                </a:extLst>
              </p:cNvPr>
              <p:cNvSpPr txBox="1"/>
              <p:nvPr/>
            </p:nvSpPr>
            <p:spPr>
              <a:xfrm>
                <a:off x="1717580" y="2197047"/>
                <a:ext cx="1422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/>
                  <a:t>Name</a:t>
                </a:r>
                <a:r>
                  <a:rPr lang="en-US" sz="1100" dirty="0"/>
                  <a:t>: </a:t>
                </a:r>
                <a:r>
                  <a:rPr lang="en-US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James, Shelby</a:t>
                </a:r>
              </a:p>
            </p:txBody>
          </p: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5F0FF16-8890-4F41-869F-E6F869D9A761}"/>
              </a:ext>
            </a:extLst>
          </p:cNvPr>
          <p:cNvGrpSpPr/>
          <p:nvPr/>
        </p:nvGrpSpPr>
        <p:grpSpPr>
          <a:xfrm>
            <a:off x="1162249" y="3370081"/>
            <a:ext cx="2743200" cy="822960"/>
            <a:chOff x="1154519" y="3670833"/>
            <a:chExt cx="2743200" cy="822960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6BCBDFF8-F7A8-4574-8971-3EB0E34A6D27}"/>
                </a:ext>
              </a:extLst>
            </p:cNvPr>
            <p:cNvGrpSpPr/>
            <p:nvPr/>
          </p:nvGrpSpPr>
          <p:grpSpPr>
            <a:xfrm>
              <a:off x="1154519" y="3670833"/>
              <a:ext cx="2743200" cy="822960"/>
              <a:chOff x="1154519" y="3691853"/>
              <a:chExt cx="2743200" cy="822960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885234EA-2B89-4DA4-B7D1-598965280D3C}"/>
                  </a:ext>
                </a:extLst>
              </p:cNvPr>
              <p:cNvSpPr/>
              <p:nvPr/>
            </p:nvSpPr>
            <p:spPr>
              <a:xfrm>
                <a:off x="1154519" y="3691853"/>
                <a:ext cx="2743200" cy="8229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5" name="Picture 94" descr="A picture containing person, sitting, table, holding&#10;&#10;Description automatically generated">
                <a:extLst>
                  <a:ext uri="{FF2B5EF4-FFF2-40B4-BE49-F238E27FC236}">
                    <a16:creationId xmlns:a16="http://schemas.microsoft.com/office/drawing/2014/main" id="{63CC6C89-DC78-45EB-B4D2-FEE3AA3FF2F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521" t="17685" r="27418" b="48253"/>
              <a:stretch/>
            </p:blipFill>
            <p:spPr>
              <a:xfrm>
                <a:off x="1234053" y="3760463"/>
                <a:ext cx="457200" cy="685740"/>
              </a:xfrm>
              <a:prstGeom prst="rect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</p:pic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F9879548-B0E4-4904-9C79-AEE69D46E102}"/>
                  </a:ext>
                </a:extLst>
              </p:cNvPr>
              <p:cNvSpPr/>
              <p:nvPr/>
            </p:nvSpPr>
            <p:spPr>
              <a:xfrm>
                <a:off x="3806279" y="3691853"/>
                <a:ext cx="91440" cy="82296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112200A9-912D-4D27-AD7B-60D7EA8661C3}"/>
                </a:ext>
              </a:extLst>
            </p:cNvPr>
            <p:cNvGrpSpPr/>
            <p:nvPr/>
          </p:nvGrpSpPr>
          <p:grpSpPr>
            <a:xfrm>
              <a:off x="1691253" y="3839219"/>
              <a:ext cx="1422400" cy="486188"/>
              <a:chOff x="1717580" y="1972469"/>
              <a:chExt cx="1422400" cy="486188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597B96DF-7D79-426B-93CB-389D6EF72698}"/>
                  </a:ext>
                </a:extLst>
              </p:cNvPr>
              <p:cNvSpPr txBox="1"/>
              <p:nvPr/>
            </p:nvSpPr>
            <p:spPr>
              <a:xfrm>
                <a:off x="1717580" y="1972469"/>
                <a:ext cx="1422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/>
                  <a:t>Room</a:t>
                </a:r>
                <a:r>
                  <a:rPr lang="en-US" sz="1100" dirty="0"/>
                  <a:t>: </a:t>
                </a:r>
                <a:r>
                  <a:rPr lang="en-US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117-1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974E1E0C-35C4-43F1-9672-41138FC5BE18}"/>
                  </a:ext>
                </a:extLst>
              </p:cNvPr>
              <p:cNvSpPr txBox="1"/>
              <p:nvPr/>
            </p:nvSpPr>
            <p:spPr>
              <a:xfrm>
                <a:off x="1717580" y="2197047"/>
                <a:ext cx="1422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/>
                  <a:t>Name</a:t>
                </a:r>
                <a:r>
                  <a:rPr lang="en-US" sz="1100" dirty="0"/>
                  <a:t>: </a:t>
                </a:r>
                <a:r>
                  <a:rPr lang="en-US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James, Shelby</a:t>
                </a:r>
              </a:p>
            </p:txBody>
          </p: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31C3F90-844E-40A5-9B85-23FB46C5CC78}"/>
              </a:ext>
            </a:extLst>
          </p:cNvPr>
          <p:cNvGrpSpPr/>
          <p:nvPr/>
        </p:nvGrpSpPr>
        <p:grpSpPr>
          <a:xfrm>
            <a:off x="1162249" y="4223520"/>
            <a:ext cx="2743200" cy="822960"/>
            <a:chOff x="1154519" y="4601756"/>
            <a:chExt cx="2743200" cy="822960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50B8643C-4FA7-4D0A-9C28-5C916B1C9028}"/>
                </a:ext>
              </a:extLst>
            </p:cNvPr>
            <p:cNvGrpSpPr/>
            <p:nvPr/>
          </p:nvGrpSpPr>
          <p:grpSpPr>
            <a:xfrm>
              <a:off x="1154519" y="4601756"/>
              <a:ext cx="2743200" cy="822960"/>
              <a:chOff x="1154519" y="4572619"/>
              <a:chExt cx="2743200" cy="822960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64EC812C-840D-47D3-B31C-F87635D9D305}"/>
                  </a:ext>
                </a:extLst>
              </p:cNvPr>
              <p:cNvSpPr/>
              <p:nvPr/>
            </p:nvSpPr>
            <p:spPr>
              <a:xfrm>
                <a:off x="1154519" y="4572619"/>
                <a:ext cx="2743200" cy="8229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3" name="Picture 102" descr="A person wearing a suit and tie&#10;&#10;Description automatically generated">
                <a:extLst>
                  <a:ext uri="{FF2B5EF4-FFF2-40B4-BE49-F238E27FC236}">
                    <a16:creationId xmlns:a16="http://schemas.microsoft.com/office/drawing/2014/main" id="{F9681821-7327-4B26-A5FB-0797FBE4827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9037" t="-350" r="7578" b="350"/>
              <a:stretch/>
            </p:blipFill>
            <p:spPr>
              <a:xfrm>
                <a:off x="1234053" y="4641413"/>
                <a:ext cx="457200" cy="685372"/>
              </a:xfrm>
              <a:prstGeom prst="rect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</p:pic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21038045-34D2-4F0D-BCCD-A6057754B14D}"/>
                  </a:ext>
                </a:extLst>
              </p:cNvPr>
              <p:cNvSpPr/>
              <p:nvPr/>
            </p:nvSpPr>
            <p:spPr>
              <a:xfrm>
                <a:off x="3806279" y="4572619"/>
                <a:ext cx="91440" cy="82296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D64B2844-91C6-4BAB-A2C3-1815A17D356C}"/>
                </a:ext>
              </a:extLst>
            </p:cNvPr>
            <p:cNvGrpSpPr/>
            <p:nvPr/>
          </p:nvGrpSpPr>
          <p:grpSpPr>
            <a:xfrm>
              <a:off x="1750856" y="4770142"/>
              <a:ext cx="1422400" cy="486188"/>
              <a:chOff x="1717580" y="1972469"/>
              <a:chExt cx="1422400" cy="486188"/>
            </a:xfrm>
          </p:grpSpPr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565A63BD-BE1F-4220-BF7C-4F52B975F8FB}"/>
                  </a:ext>
                </a:extLst>
              </p:cNvPr>
              <p:cNvSpPr txBox="1"/>
              <p:nvPr/>
            </p:nvSpPr>
            <p:spPr>
              <a:xfrm>
                <a:off x="1717580" y="1972469"/>
                <a:ext cx="1422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/>
                  <a:t>Room</a:t>
                </a:r>
                <a:r>
                  <a:rPr lang="en-US" sz="1100" dirty="0"/>
                  <a:t>: </a:t>
                </a:r>
                <a:r>
                  <a:rPr lang="en-US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117-1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E5A7A1C-ACBA-49FA-BEF4-8DEF01E140A5}"/>
                  </a:ext>
                </a:extLst>
              </p:cNvPr>
              <p:cNvSpPr txBox="1"/>
              <p:nvPr/>
            </p:nvSpPr>
            <p:spPr>
              <a:xfrm>
                <a:off x="1717580" y="2197047"/>
                <a:ext cx="1422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/>
                  <a:t>Name</a:t>
                </a:r>
                <a:r>
                  <a:rPr lang="en-US" sz="1100" dirty="0"/>
                  <a:t>: </a:t>
                </a:r>
                <a:r>
                  <a:rPr lang="en-US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James, Shelby</a:t>
                </a:r>
              </a:p>
            </p:txBody>
          </p:sp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2964C1E-F958-4DED-AD7E-8C803B63CD91}"/>
              </a:ext>
            </a:extLst>
          </p:cNvPr>
          <p:cNvGrpSpPr/>
          <p:nvPr/>
        </p:nvGrpSpPr>
        <p:grpSpPr>
          <a:xfrm>
            <a:off x="1162249" y="5076958"/>
            <a:ext cx="2743200" cy="822960"/>
            <a:chOff x="1154519" y="5395824"/>
            <a:chExt cx="2743200" cy="822960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33C456EC-5700-436B-BB5E-4865D1CB9304}"/>
                </a:ext>
              </a:extLst>
            </p:cNvPr>
            <p:cNvGrpSpPr/>
            <p:nvPr/>
          </p:nvGrpSpPr>
          <p:grpSpPr>
            <a:xfrm>
              <a:off x="1154519" y="5395824"/>
              <a:ext cx="2743200" cy="822960"/>
              <a:chOff x="1154519" y="5453385"/>
              <a:chExt cx="2743200" cy="822960"/>
            </a:xfrm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CA441E5E-3DA9-4DA6-B9ED-E49ADCD2E35E}"/>
                  </a:ext>
                </a:extLst>
              </p:cNvPr>
              <p:cNvSpPr/>
              <p:nvPr/>
            </p:nvSpPr>
            <p:spPr>
              <a:xfrm>
                <a:off x="1154519" y="5453385"/>
                <a:ext cx="2743200" cy="8229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1" name="Picture 110" descr="A picture containing man, person, sitting, table&#10;&#10;Description automatically generated">
                <a:extLst>
                  <a:ext uri="{FF2B5EF4-FFF2-40B4-BE49-F238E27FC236}">
                    <a16:creationId xmlns:a16="http://schemas.microsoft.com/office/drawing/2014/main" id="{62B6A41D-6F8C-466F-9E50-72871EB4DE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59476" t="43334" r="14212" b="30354"/>
              <a:stretch/>
            </p:blipFill>
            <p:spPr>
              <a:xfrm>
                <a:off x="1234053" y="5522179"/>
                <a:ext cx="457200" cy="685372"/>
              </a:xfrm>
              <a:prstGeom prst="rect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</p:pic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439D9EEE-F4EC-4B5E-A336-329152DC625C}"/>
                  </a:ext>
                </a:extLst>
              </p:cNvPr>
              <p:cNvSpPr/>
              <p:nvPr/>
            </p:nvSpPr>
            <p:spPr>
              <a:xfrm>
                <a:off x="3806279" y="5453385"/>
                <a:ext cx="91440" cy="82296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3CD52571-8EC3-46ED-9FC1-C115BE58A767}"/>
                </a:ext>
              </a:extLst>
            </p:cNvPr>
            <p:cNvGrpSpPr/>
            <p:nvPr/>
          </p:nvGrpSpPr>
          <p:grpSpPr>
            <a:xfrm>
              <a:off x="1750856" y="5564210"/>
              <a:ext cx="1422400" cy="486188"/>
              <a:chOff x="1717580" y="1972469"/>
              <a:chExt cx="1422400" cy="486188"/>
            </a:xfrm>
          </p:grpSpPr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7158E79-719F-426D-A8D8-419C971402EA}"/>
                  </a:ext>
                </a:extLst>
              </p:cNvPr>
              <p:cNvSpPr txBox="1"/>
              <p:nvPr/>
            </p:nvSpPr>
            <p:spPr>
              <a:xfrm>
                <a:off x="1717580" y="1972469"/>
                <a:ext cx="1422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/>
                  <a:t>Room</a:t>
                </a:r>
                <a:r>
                  <a:rPr lang="en-US" sz="1100" dirty="0"/>
                  <a:t>: </a:t>
                </a:r>
                <a:r>
                  <a:rPr lang="en-US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117-1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98EDCB1C-0636-4E54-88B3-7CC33E4617D6}"/>
                  </a:ext>
                </a:extLst>
              </p:cNvPr>
              <p:cNvSpPr txBox="1"/>
              <p:nvPr/>
            </p:nvSpPr>
            <p:spPr>
              <a:xfrm>
                <a:off x="1717580" y="2197047"/>
                <a:ext cx="1422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/>
                  <a:t>Name</a:t>
                </a:r>
                <a:r>
                  <a:rPr lang="en-US" sz="1100" dirty="0"/>
                  <a:t>: </a:t>
                </a:r>
                <a:r>
                  <a:rPr lang="en-US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James, Shelby</a:t>
                </a:r>
              </a:p>
            </p:txBody>
          </p:sp>
        </p:grp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CC85208A-68EF-44A9-8B9B-E68C2D572FC1}"/>
              </a:ext>
            </a:extLst>
          </p:cNvPr>
          <p:cNvSpPr txBox="1"/>
          <p:nvPr/>
        </p:nvSpPr>
        <p:spPr>
          <a:xfrm>
            <a:off x="4579187" y="4414616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A.P.R.I.L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A4407D0-80F9-46ED-8074-073238AAF826}"/>
              </a:ext>
            </a:extLst>
          </p:cNvPr>
          <p:cNvCxnSpPr/>
          <p:nvPr/>
        </p:nvCxnSpPr>
        <p:spPr>
          <a:xfrm>
            <a:off x="4003997" y="1578596"/>
            <a:ext cx="0" cy="4321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Graphic 114" descr="Partial sun">
            <a:extLst>
              <a:ext uri="{FF2B5EF4-FFF2-40B4-BE49-F238E27FC236}">
                <a16:creationId xmlns:a16="http://schemas.microsoft.com/office/drawing/2014/main" id="{7EBDC7D7-28B3-4B5B-8F9E-7A7618D08EF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79187" y="2354967"/>
            <a:ext cx="2286000" cy="2286000"/>
          </a:xfrm>
          <a:prstGeom prst="rect">
            <a:avLst/>
          </a:prstGeom>
        </p:spPr>
      </p:pic>
      <p:pic>
        <p:nvPicPr>
          <p:cNvPr id="116" name="Graphic 115" descr="Magnifying glass">
            <a:extLst>
              <a:ext uri="{FF2B5EF4-FFF2-40B4-BE49-F238E27FC236}">
                <a16:creationId xmlns:a16="http://schemas.microsoft.com/office/drawing/2014/main" id="{3E60481D-9768-4EDC-A47F-B8422AADACDC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839559" y="1696452"/>
            <a:ext cx="274320" cy="274320"/>
          </a:xfrm>
          <a:prstGeom prst="rect">
            <a:avLst/>
          </a:prstGeom>
        </p:spPr>
      </p:pic>
      <p:sp>
        <p:nvSpPr>
          <p:cNvPr id="117" name="Rectangle 116">
            <a:extLst>
              <a:ext uri="{FF2B5EF4-FFF2-40B4-BE49-F238E27FC236}">
                <a16:creationId xmlns:a16="http://schemas.microsoft.com/office/drawing/2014/main" id="{706958E1-8148-4D45-8A25-6ECBDB27B9B8}"/>
              </a:ext>
            </a:extLst>
          </p:cNvPr>
          <p:cNvSpPr/>
          <p:nvPr/>
        </p:nvSpPr>
        <p:spPr>
          <a:xfrm>
            <a:off x="4130912" y="1701760"/>
            <a:ext cx="2646550" cy="2609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BD7BA8C-0BE9-438E-9510-298135A4BECA}"/>
              </a:ext>
            </a:extLst>
          </p:cNvPr>
          <p:cNvSpPr txBox="1"/>
          <p:nvPr/>
        </p:nvSpPr>
        <p:spPr>
          <a:xfrm>
            <a:off x="8568058" y="1690062"/>
            <a:ext cx="305120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Aggregated</a:t>
            </a:r>
          </a:p>
          <a:p>
            <a:r>
              <a:rPr lang="en-US" sz="4400" dirty="0"/>
              <a:t>Patient</a:t>
            </a:r>
          </a:p>
          <a:p>
            <a:r>
              <a:rPr lang="en-US" sz="4400" dirty="0"/>
              <a:t>Real-time</a:t>
            </a:r>
          </a:p>
          <a:p>
            <a:r>
              <a:rPr lang="en-US" sz="4400" dirty="0"/>
              <a:t>Information</a:t>
            </a:r>
          </a:p>
          <a:p>
            <a:r>
              <a:rPr lang="en-US" sz="4400" dirty="0"/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1072064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35B43005-1489-403F-A437-7FEBC7E1B08D}"/>
              </a:ext>
            </a:extLst>
          </p:cNvPr>
          <p:cNvSpPr/>
          <p:nvPr/>
        </p:nvSpPr>
        <p:spPr>
          <a:xfrm rot="5400000">
            <a:off x="1882920" y="577972"/>
            <a:ext cx="4634759" cy="61605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226C7A1-BEFA-43CC-AA55-E031A4F1E6BC}"/>
              </a:ext>
            </a:extLst>
          </p:cNvPr>
          <p:cNvSpPr/>
          <p:nvPr/>
        </p:nvSpPr>
        <p:spPr>
          <a:xfrm rot="5400000">
            <a:off x="1849790" y="562404"/>
            <a:ext cx="4634759" cy="61605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Graphic 63" descr="Full battery">
            <a:extLst>
              <a:ext uri="{FF2B5EF4-FFF2-40B4-BE49-F238E27FC236}">
                <a16:creationId xmlns:a16="http://schemas.microsoft.com/office/drawing/2014/main" id="{6AEFBCD0-DC95-4B64-8A54-58025913EC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2006" y="1325320"/>
            <a:ext cx="220775" cy="220775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6B84B821-6DB4-42E9-AC72-23AF6E6E6934}"/>
              </a:ext>
            </a:extLst>
          </p:cNvPr>
          <p:cNvSpPr txBox="1"/>
          <p:nvPr/>
        </p:nvSpPr>
        <p:spPr>
          <a:xfrm>
            <a:off x="6580180" y="1334268"/>
            <a:ext cx="7644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97%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588244F-89AD-483A-9073-741093B6972F}"/>
              </a:ext>
            </a:extLst>
          </p:cNvPr>
          <p:cNvSpPr txBox="1"/>
          <p:nvPr/>
        </p:nvSpPr>
        <p:spPr>
          <a:xfrm>
            <a:off x="1086874" y="1321312"/>
            <a:ext cx="61605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97%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5414D76-B8F5-41E8-92B1-78FB8203E917}"/>
              </a:ext>
            </a:extLst>
          </p:cNvPr>
          <p:cNvCxnSpPr/>
          <p:nvPr/>
        </p:nvCxnSpPr>
        <p:spPr>
          <a:xfrm>
            <a:off x="1086872" y="1563028"/>
            <a:ext cx="61630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 descr="A picture containing drawing&#10;&#10;Description automatically generated">
            <a:extLst>
              <a:ext uri="{FF2B5EF4-FFF2-40B4-BE49-F238E27FC236}">
                <a16:creationId xmlns:a16="http://schemas.microsoft.com/office/drawing/2014/main" id="{C55390E3-9150-4ED4-BCBB-8CF3D4C2D5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0931" y="1374955"/>
            <a:ext cx="215158" cy="107579"/>
          </a:xfrm>
          <a:prstGeom prst="rect">
            <a:avLst/>
          </a:prstGeom>
        </p:spPr>
      </p:pic>
      <p:pic>
        <p:nvPicPr>
          <p:cNvPr id="69" name="Graphic 68" descr="Wi-Fi">
            <a:extLst>
              <a:ext uri="{FF2B5EF4-FFF2-40B4-BE49-F238E27FC236}">
                <a16:creationId xmlns:a16="http://schemas.microsoft.com/office/drawing/2014/main" id="{7E3FDE0E-C7B7-4DBF-8120-664C4C9B5C1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3327" t="23862" r="14956" b="23883"/>
          <a:stretch/>
        </p:blipFill>
        <p:spPr>
          <a:xfrm>
            <a:off x="1387768" y="1380576"/>
            <a:ext cx="151326" cy="110262"/>
          </a:xfrm>
          <a:prstGeom prst="rect">
            <a:avLst/>
          </a:pr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78C345D8-38ED-45A4-B47E-6BA78E8857F6}"/>
              </a:ext>
            </a:extLst>
          </p:cNvPr>
          <p:cNvGrpSpPr/>
          <p:nvPr/>
        </p:nvGrpSpPr>
        <p:grpSpPr>
          <a:xfrm>
            <a:off x="1129119" y="1647635"/>
            <a:ext cx="2743200" cy="822960"/>
            <a:chOff x="1154519" y="1939734"/>
            <a:chExt cx="2743200" cy="822960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B6AF2A2B-DF13-40C5-87C5-DD6A00676C2E}"/>
                </a:ext>
              </a:extLst>
            </p:cNvPr>
            <p:cNvGrpSpPr/>
            <p:nvPr/>
          </p:nvGrpSpPr>
          <p:grpSpPr>
            <a:xfrm>
              <a:off x="1154519" y="1939734"/>
              <a:ext cx="2743200" cy="822960"/>
              <a:chOff x="1154519" y="1930321"/>
              <a:chExt cx="2743200" cy="822960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5B30D203-B198-4CD5-8CCF-454740AB70D9}"/>
                  </a:ext>
                </a:extLst>
              </p:cNvPr>
              <p:cNvSpPr/>
              <p:nvPr/>
            </p:nvSpPr>
            <p:spPr>
              <a:xfrm>
                <a:off x="1154519" y="1930321"/>
                <a:ext cx="2743200" cy="822960"/>
              </a:xfrm>
              <a:prstGeom prst="rect">
                <a:avLst/>
              </a:prstGeom>
              <a:solidFill>
                <a:srgbClr val="CFE4ED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6" name="Picture 75" descr="A person sitting on a couch&#10;&#10;Description automatically generated">
                <a:extLst>
                  <a:ext uri="{FF2B5EF4-FFF2-40B4-BE49-F238E27FC236}">
                    <a16:creationId xmlns:a16="http://schemas.microsoft.com/office/drawing/2014/main" id="{2CA45619-A2D8-4C6C-8B2D-3888B6CA669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26705" t="26705" r="38298" b="38298"/>
              <a:stretch/>
            </p:blipFill>
            <p:spPr>
              <a:xfrm>
                <a:off x="1234053" y="1998901"/>
                <a:ext cx="457200" cy="685800"/>
              </a:xfrm>
              <a:prstGeom prst="rect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</p:pic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1A77C93-0C53-4C3F-BF1B-EC86C9E98F1E}"/>
                  </a:ext>
                </a:extLst>
              </p:cNvPr>
              <p:cNvSpPr/>
              <p:nvPr/>
            </p:nvSpPr>
            <p:spPr>
              <a:xfrm>
                <a:off x="3806279" y="1930321"/>
                <a:ext cx="91440" cy="82296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CA9ED4CA-81A7-4189-92D5-AFAFE111A0B4}"/>
                </a:ext>
              </a:extLst>
            </p:cNvPr>
            <p:cNvGrpSpPr/>
            <p:nvPr/>
          </p:nvGrpSpPr>
          <p:grpSpPr>
            <a:xfrm>
              <a:off x="1750856" y="2108120"/>
              <a:ext cx="1422400" cy="486188"/>
              <a:chOff x="1717580" y="1972469"/>
              <a:chExt cx="1422400" cy="486188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18E5457-5F8F-492B-9A55-63ABCD127327}"/>
                  </a:ext>
                </a:extLst>
              </p:cNvPr>
              <p:cNvSpPr txBox="1"/>
              <p:nvPr/>
            </p:nvSpPr>
            <p:spPr>
              <a:xfrm>
                <a:off x="1717580" y="1972469"/>
                <a:ext cx="1422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/>
                  <a:t>Room</a:t>
                </a:r>
                <a:r>
                  <a:rPr lang="en-US" sz="1100" dirty="0"/>
                  <a:t>: </a:t>
                </a:r>
                <a:r>
                  <a:rPr lang="en-US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117-1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4F1F5AB-82CB-4980-B339-4B344D4B511B}"/>
                  </a:ext>
                </a:extLst>
              </p:cNvPr>
              <p:cNvSpPr txBox="1"/>
              <p:nvPr/>
            </p:nvSpPr>
            <p:spPr>
              <a:xfrm>
                <a:off x="1717580" y="2197047"/>
                <a:ext cx="1422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/>
                  <a:t>Name</a:t>
                </a:r>
                <a:r>
                  <a:rPr lang="en-US" sz="1100" dirty="0"/>
                  <a:t>: </a:t>
                </a:r>
                <a:r>
                  <a:rPr lang="en-US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James, Shelby</a:t>
                </a:r>
              </a:p>
            </p:txBody>
          </p:sp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E090162-7D81-4885-B165-370AAC130863}"/>
              </a:ext>
            </a:extLst>
          </p:cNvPr>
          <p:cNvGrpSpPr/>
          <p:nvPr/>
        </p:nvGrpSpPr>
        <p:grpSpPr>
          <a:xfrm>
            <a:off x="1129119" y="2501074"/>
            <a:ext cx="2743200" cy="822960"/>
            <a:chOff x="1154519" y="2861214"/>
            <a:chExt cx="2743200" cy="822960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F226EA03-F6B7-4C5D-9157-2147DE9C8567}"/>
                </a:ext>
              </a:extLst>
            </p:cNvPr>
            <p:cNvGrpSpPr/>
            <p:nvPr/>
          </p:nvGrpSpPr>
          <p:grpSpPr>
            <a:xfrm>
              <a:off x="1154519" y="2861214"/>
              <a:ext cx="2743200" cy="822960"/>
              <a:chOff x="1154519" y="2811087"/>
              <a:chExt cx="2743200" cy="822960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00839A05-DDE5-4F3D-8A38-7B1D44E09CA5}"/>
                  </a:ext>
                </a:extLst>
              </p:cNvPr>
              <p:cNvSpPr/>
              <p:nvPr/>
            </p:nvSpPr>
            <p:spPr>
              <a:xfrm>
                <a:off x="1154519" y="2811087"/>
                <a:ext cx="2743200" cy="8229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4" name="Picture 83" descr="A person wearing glasses and looking at the camera&#10;&#10;Description automatically generated">
                <a:extLst>
                  <a:ext uri="{FF2B5EF4-FFF2-40B4-BE49-F238E27FC236}">
                    <a16:creationId xmlns:a16="http://schemas.microsoft.com/office/drawing/2014/main" id="{134B935A-431A-408F-8D54-2683424A75A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11876" t="11876" r="17200" b="17200"/>
              <a:stretch/>
            </p:blipFill>
            <p:spPr>
              <a:xfrm>
                <a:off x="1234053" y="2879667"/>
                <a:ext cx="457200" cy="685800"/>
              </a:xfrm>
              <a:prstGeom prst="rect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</p:pic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EAD2425C-F469-41D7-9DBA-3B101459C168}"/>
                  </a:ext>
                </a:extLst>
              </p:cNvPr>
              <p:cNvSpPr/>
              <p:nvPr/>
            </p:nvSpPr>
            <p:spPr>
              <a:xfrm>
                <a:off x="3806279" y="2811087"/>
                <a:ext cx="91440" cy="82296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989D4512-857E-4F9C-86B2-BF4E905A2D7F}"/>
                </a:ext>
              </a:extLst>
            </p:cNvPr>
            <p:cNvGrpSpPr/>
            <p:nvPr/>
          </p:nvGrpSpPr>
          <p:grpSpPr>
            <a:xfrm>
              <a:off x="1750856" y="3029600"/>
              <a:ext cx="1422400" cy="486188"/>
              <a:chOff x="1717580" y="1972469"/>
              <a:chExt cx="1422400" cy="486188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8DE4D49-3904-463A-9B16-FB194B7A2F6B}"/>
                  </a:ext>
                </a:extLst>
              </p:cNvPr>
              <p:cNvSpPr txBox="1"/>
              <p:nvPr/>
            </p:nvSpPr>
            <p:spPr>
              <a:xfrm>
                <a:off x="1717580" y="1972469"/>
                <a:ext cx="1422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/>
                  <a:t>Room</a:t>
                </a:r>
                <a:r>
                  <a:rPr lang="en-US" sz="1100" dirty="0"/>
                  <a:t>: </a:t>
                </a:r>
                <a:r>
                  <a:rPr lang="en-US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117-1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00C84BF-DB42-434F-8945-C71819EAFA89}"/>
                  </a:ext>
                </a:extLst>
              </p:cNvPr>
              <p:cNvSpPr txBox="1"/>
              <p:nvPr/>
            </p:nvSpPr>
            <p:spPr>
              <a:xfrm>
                <a:off x="1717580" y="2197047"/>
                <a:ext cx="1422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/>
                  <a:t>Name</a:t>
                </a:r>
                <a:r>
                  <a:rPr lang="en-US" sz="1100" dirty="0"/>
                  <a:t>: </a:t>
                </a:r>
                <a:r>
                  <a:rPr lang="en-US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James, Shelby</a:t>
                </a:r>
              </a:p>
            </p:txBody>
          </p: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B5B1CE5-638C-4968-8BAF-03DD830E3856}"/>
              </a:ext>
            </a:extLst>
          </p:cNvPr>
          <p:cNvGrpSpPr/>
          <p:nvPr/>
        </p:nvGrpSpPr>
        <p:grpSpPr>
          <a:xfrm>
            <a:off x="1129119" y="3354513"/>
            <a:ext cx="2743200" cy="822960"/>
            <a:chOff x="1154519" y="3670833"/>
            <a:chExt cx="2743200" cy="822960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79F7C473-EFED-434A-B008-EF0D31A786E2}"/>
                </a:ext>
              </a:extLst>
            </p:cNvPr>
            <p:cNvGrpSpPr/>
            <p:nvPr/>
          </p:nvGrpSpPr>
          <p:grpSpPr>
            <a:xfrm>
              <a:off x="1154519" y="3670833"/>
              <a:ext cx="2743200" cy="822960"/>
              <a:chOff x="1154519" y="3691853"/>
              <a:chExt cx="2743200" cy="822960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B78E11EF-1D59-4F2C-A196-233A01EFDCC2}"/>
                  </a:ext>
                </a:extLst>
              </p:cNvPr>
              <p:cNvSpPr/>
              <p:nvPr/>
            </p:nvSpPr>
            <p:spPr>
              <a:xfrm>
                <a:off x="1154519" y="3691853"/>
                <a:ext cx="2743200" cy="8229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2" name="Picture 91" descr="A picture containing person, sitting, table, holding&#10;&#10;Description automatically generated">
                <a:extLst>
                  <a:ext uri="{FF2B5EF4-FFF2-40B4-BE49-F238E27FC236}">
                    <a16:creationId xmlns:a16="http://schemas.microsoft.com/office/drawing/2014/main" id="{E48B6FFE-B04C-4958-B58C-65A3995DEC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521" t="17685" r="27418" b="48253"/>
              <a:stretch/>
            </p:blipFill>
            <p:spPr>
              <a:xfrm>
                <a:off x="1234053" y="3760463"/>
                <a:ext cx="457200" cy="685740"/>
              </a:xfrm>
              <a:prstGeom prst="rect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</p:pic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D2AEE13D-C31C-4951-A912-35F1103FECA0}"/>
                  </a:ext>
                </a:extLst>
              </p:cNvPr>
              <p:cNvSpPr/>
              <p:nvPr/>
            </p:nvSpPr>
            <p:spPr>
              <a:xfrm>
                <a:off x="3806279" y="3691853"/>
                <a:ext cx="91440" cy="82296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606B7DF0-7908-4D0D-A4AE-1AC415B2AA65}"/>
                </a:ext>
              </a:extLst>
            </p:cNvPr>
            <p:cNvGrpSpPr/>
            <p:nvPr/>
          </p:nvGrpSpPr>
          <p:grpSpPr>
            <a:xfrm>
              <a:off x="1691253" y="3839219"/>
              <a:ext cx="1422400" cy="486188"/>
              <a:chOff x="1717580" y="1972469"/>
              <a:chExt cx="1422400" cy="486188"/>
            </a:xfrm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AC1B1BAA-1353-4029-816E-8149E5DAD1B3}"/>
                  </a:ext>
                </a:extLst>
              </p:cNvPr>
              <p:cNvSpPr txBox="1"/>
              <p:nvPr/>
            </p:nvSpPr>
            <p:spPr>
              <a:xfrm>
                <a:off x="1717580" y="1972469"/>
                <a:ext cx="1422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/>
                  <a:t>Room</a:t>
                </a:r>
                <a:r>
                  <a:rPr lang="en-US" sz="1100" dirty="0"/>
                  <a:t>: </a:t>
                </a:r>
                <a:r>
                  <a:rPr lang="en-US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117-1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A34B1239-9043-48EA-9ACA-EA0A5F8208DE}"/>
                  </a:ext>
                </a:extLst>
              </p:cNvPr>
              <p:cNvSpPr txBox="1"/>
              <p:nvPr/>
            </p:nvSpPr>
            <p:spPr>
              <a:xfrm>
                <a:off x="1717580" y="2197047"/>
                <a:ext cx="1422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/>
                  <a:t>Name</a:t>
                </a:r>
                <a:r>
                  <a:rPr lang="en-US" sz="1100" dirty="0"/>
                  <a:t>: </a:t>
                </a:r>
                <a:r>
                  <a:rPr lang="en-US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James, Shelby</a:t>
                </a:r>
              </a:p>
            </p:txBody>
          </p: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1D5C4C7-F7C7-49B5-8886-1FA3C35C084F}"/>
              </a:ext>
            </a:extLst>
          </p:cNvPr>
          <p:cNvGrpSpPr/>
          <p:nvPr/>
        </p:nvGrpSpPr>
        <p:grpSpPr>
          <a:xfrm>
            <a:off x="1129119" y="4207952"/>
            <a:ext cx="2743200" cy="822960"/>
            <a:chOff x="1154519" y="4601756"/>
            <a:chExt cx="2743200" cy="822960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864876DE-2307-4AFF-B484-FB2CAB5C7A95}"/>
                </a:ext>
              </a:extLst>
            </p:cNvPr>
            <p:cNvGrpSpPr/>
            <p:nvPr/>
          </p:nvGrpSpPr>
          <p:grpSpPr>
            <a:xfrm>
              <a:off x="1154519" y="4601756"/>
              <a:ext cx="2743200" cy="822960"/>
              <a:chOff x="1154519" y="4572619"/>
              <a:chExt cx="2743200" cy="822960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13F484A6-258C-472A-ACB1-17D193090C1D}"/>
                  </a:ext>
                </a:extLst>
              </p:cNvPr>
              <p:cNvSpPr/>
              <p:nvPr/>
            </p:nvSpPr>
            <p:spPr>
              <a:xfrm>
                <a:off x="1154519" y="4572619"/>
                <a:ext cx="2743200" cy="8229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0" name="Picture 99" descr="A person wearing a suit and tie&#10;&#10;Description automatically generated">
                <a:extLst>
                  <a:ext uri="{FF2B5EF4-FFF2-40B4-BE49-F238E27FC236}">
                    <a16:creationId xmlns:a16="http://schemas.microsoft.com/office/drawing/2014/main" id="{578CD78B-4DA0-4276-8EE9-A6D661869C1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9037" t="-350" r="7578" b="350"/>
              <a:stretch/>
            </p:blipFill>
            <p:spPr>
              <a:xfrm>
                <a:off x="1234053" y="4641413"/>
                <a:ext cx="457200" cy="685372"/>
              </a:xfrm>
              <a:prstGeom prst="rect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</p:pic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EA1B28F0-F8F2-439D-919F-44D183A64860}"/>
                  </a:ext>
                </a:extLst>
              </p:cNvPr>
              <p:cNvSpPr/>
              <p:nvPr/>
            </p:nvSpPr>
            <p:spPr>
              <a:xfrm>
                <a:off x="3806279" y="4572619"/>
                <a:ext cx="91440" cy="82296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80470304-CBA9-48AD-8132-457D5A07E0AE}"/>
                </a:ext>
              </a:extLst>
            </p:cNvPr>
            <p:cNvGrpSpPr/>
            <p:nvPr/>
          </p:nvGrpSpPr>
          <p:grpSpPr>
            <a:xfrm>
              <a:off x="1750856" y="4770142"/>
              <a:ext cx="1422400" cy="486188"/>
              <a:chOff x="1717580" y="1972469"/>
              <a:chExt cx="1422400" cy="486188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EEEBCB11-5982-484A-BE9C-E240AFA7F7D3}"/>
                  </a:ext>
                </a:extLst>
              </p:cNvPr>
              <p:cNvSpPr txBox="1"/>
              <p:nvPr/>
            </p:nvSpPr>
            <p:spPr>
              <a:xfrm>
                <a:off x="1717580" y="1972469"/>
                <a:ext cx="1422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/>
                  <a:t>Room</a:t>
                </a:r>
                <a:r>
                  <a:rPr lang="en-US" sz="1100" dirty="0"/>
                  <a:t>: </a:t>
                </a:r>
                <a:r>
                  <a:rPr lang="en-US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117-1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AF4AF24-ECC1-4D47-874F-DF14B0AEDBC0}"/>
                  </a:ext>
                </a:extLst>
              </p:cNvPr>
              <p:cNvSpPr txBox="1"/>
              <p:nvPr/>
            </p:nvSpPr>
            <p:spPr>
              <a:xfrm>
                <a:off x="1717580" y="2197047"/>
                <a:ext cx="1422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/>
                  <a:t>Name</a:t>
                </a:r>
                <a:r>
                  <a:rPr lang="en-US" sz="1100" dirty="0"/>
                  <a:t>: </a:t>
                </a:r>
                <a:r>
                  <a:rPr lang="en-US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James, Shelby</a:t>
                </a:r>
              </a:p>
            </p:txBody>
          </p:sp>
        </p:grp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F4AE042-5ED3-4465-8BEC-0FFFA79925A3}"/>
              </a:ext>
            </a:extLst>
          </p:cNvPr>
          <p:cNvGrpSpPr/>
          <p:nvPr/>
        </p:nvGrpSpPr>
        <p:grpSpPr>
          <a:xfrm>
            <a:off x="1129119" y="5061390"/>
            <a:ext cx="2743200" cy="822960"/>
            <a:chOff x="1154519" y="5395824"/>
            <a:chExt cx="2743200" cy="822960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C39013DF-8644-4456-A363-5D7C11E8D776}"/>
                </a:ext>
              </a:extLst>
            </p:cNvPr>
            <p:cNvGrpSpPr/>
            <p:nvPr/>
          </p:nvGrpSpPr>
          <p:grpSpPr>
            <a:xfrm>
              <a:off x="1154519" y="5395824"/>
              <a:ext cx="2743200" cy="822960"/>
              <a:chOff x="1154519" y="5453385"/>
              <a:chExt cx="2743200" cy="822960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FDF7C67E-B6D7-473F-95AA-D63ED55B1705}"/>
                  </a:ext>
                </a:extLst>
              </p:cNvPr>
              <p:cNvSpPr/>
              <p:nvPr/>
            </p:nvSpPr>
            <p:spPr>
              <a:xfrm>
                <a:off x="1154519" y="5453385"/>
                <a:ext cx="2743200" cy="8229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8" name="Picture 107" descr="A picture containing man, person, sitting, table&#10;&#10;Description automatically generated">
                <a:extLst>
                  <a:ext uri="{FF2B5EF4-FFF2-40B4-BE49-F238E27FC236}">
                    <a16:creationId xmlns:a16="http://schemas.microsoft.com/office/drawing/2014/main" id="{996BA12C-02DF-4491-B8C9-18B0C9BB4F2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59476" t="43334" r="14212" b="30354"/>
              <a:stretch/>
            </p:blipFill>
            <p:spPr>
              <a:xfrm>
                <a:off x="1234053" y="5522179"/>
                <a:ext cx="457200" cy="685372"/>
              </a:xfrm>
              <a:prstGeom prst="rect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</p:pic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BF888B82-D68A-4925-8BD2-85EA1537073D}"/>
                  </a:ext>
                </a:extLst>
              </p:cNvPr>
              <p:cNvSpPr/>
              <p:nvPr/>
            </p:nvSpPr>
            <p:spPr>
              <a:xfrm>
                <a:off x="3806279" y="5453385"/>
                <a:ext cx="91440" cy="82296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052D1EED-63C5-4AF2-A86D-B898297D7624}"/>
                </a:ext>
              </a:extLst>
            </p:cNvPr>
            <p:cNvGrpSpPr/>
            <p:nvPr/>
          </p:nvGrpSpPr>
          <p:grpSpPr>
            <a:xfrm>
              <a:off x="1750856" y="5564210"/>
              <a:ext cx="1422400" cy="486188"/>
              <a:chOff x="1717580" y="1972469"/>
              <a:chExt cx="1422400" cy="486188"/>
            </a:xfrm>
          </p:grpSpPr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2405A13-26A6-4F04-ADDA-C2C66434E7A0}"/>
                  </a:ext>
                </a:extLst>
              </p:cNvPr>
              <p:cNvSpPr txBox="1"/>
              <p:nvPr/>
            </p:nvSpPr>
            <p:spPr>
              <a:xfrm>
                <a:off x="1717580" y="1972469"/>
                <a:ext cx="1422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/>
                  <a:t>Room</a:t>
                </a:r>
                <a:r>
                  <a:rPr lang="en-US" sz="1100" dirty="0"/>
                  <a:t>: </a:t>
                </a:r>
                <a:r>
                  <a:rPr lang="en-US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117-1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5843F91E-AD55-44B9-9F42-3417830A89C9}"/>
                  </a:ext>
                </a:extLst>
              </p:cNvPr>
              <p:cNvSpPr txBox="1"/>
              <p:nvPr/>
            </p:nvSpPr>
            <p:spPr>
              <a:xfrm>
                <a:off x="1717580" y="2197047"/>
                <a:ext cx="1422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/>
                  <a:t>Name</a:t>
                </a:r>
                <a:r>
                  <a:rPr lang="en-US" sz="1100" dirty="0"/>
                  <a:t>: </a:t>
                </a:r>
                <a:r>
                  <a:rPr lang="en-US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James, Shelby</a:t>
                </a:r>
              </a:p>
            </p:txBody>
          </p:sp>
        </p:grpSp>
      </p:grpSp>
      <p:graphicFrame>
        <p:nvGraphicFramePr>
          <p:cNvPr id="110" name="Table 5">
            <a:extLst>
              <a:ext uri="{FF2B5EF4-FFF2-40B4-BE49-F238E27FC236}">
                <a16:creationId xmlns:a16="http://schemas.microsoft.com/office/drawing/2014/main" id="{36F9D454-2932-43F0-B35A-14EA342E7A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416223"/>
              </p:ext>
            </p:extLst>
          </p:nvPr>
        </p:nvGraphicFramePr>
        <p:xfrm>
          <a:off x="4060807" y="1928691"/>
          <a:ext cx="3108960" cy="37006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257571904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782647362"/>
                    </a:ext>
                  </a:extLst>
                </a:gridCol>
              </a:tblGrid>
              <a:tr h="336422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DoB</a:t>
                      </a:r>
                      <a:endParaRPr lang="en-US" sz="1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12/01/1952 (67y)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816267"/>
                  </a:ext>
                </a:extLst>
              </a:tr>
              <a:tr h="336422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2193443"/>
                  </a:ext>
                </a:extLst>
              </a:tr>
              <a:tr h="336422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Diagnosis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COVID-19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0910470"/>
                  </a:ext>
                </a:extLst>
              </a:tr>
              <a:tr h="336422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Isolation Status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contact; droplet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2351812"/>
                  </a:ext>
                </a:extLst>
              </a:tr>
              <a:tr h="336422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Code Status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Full Code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6181981"/>
                  </a:ext>
                </a:extLst>
              </a:tr>
              <a:tr h="336422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Allergies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NKA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0451021"/>
                  </a:ext>
                </a:extLst>
              </a:tr>
              <a:tr h="336422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Admit Date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5/12/2020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9547227"/>
                  </a:ext>
                </a:extLst>
              </a:tr>
              <a:tr h="336422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Admitting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Dr. Sheldon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4090992"/>
                  </a:ext>
                </a:extLst>
              </a:tr>
              <a:tr h="336422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Attending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Dr. Lopez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484049"/>
                  </a:ext>
                </a:extLst>
              </a:tr>
              <a:tr h="336422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Height/Weight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68”/86kg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437736"/>
                  </a:ext>
                </a:extLst>
              </a:tr>
              <a:tr h="336422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Language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English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043035"/>
                  </a:ext>
                </a:extLst>
              </a:tr>
            </a:tbl>
          </a:graphicData>
        </a:graphic>
      </p:graphicFrame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92CC7E1-12E4-4715-B54A-535971AA4590}"/>
              </a:ext>
            </a:extLst>
          </p:cNvPr>
          <p:cNvCxnSpPr/>
          <p:nvPr/>
        </p:nvCxnSpPr>
        <p:spPr>
          <a:xfrm>
            <a:off x="3970867" y="1563028"/>
            <a:ext cx="0" cy="4321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CC91020B-D683-4161-9FDC-14213C11AD6F}"/>
              </a:ext>
            </a:extLst>
          </p:cNvPr>
          <p:cNvGrpSpPr/>
          <p:nvPr/>
        </p:nvGrpSpPr>
        <p:grpSpPr>
          <a:xfrm>
            <a:off x="441601" y="993810"/>
            <a:ext cx="7537035" cy="5322039"/>
            <a:chOff x="441601" y="993810"/>
            <a:chExt cx="7537035" cy="5322039"/>
          </a:xfrm>
        </p:grpSpPr>
        <p:pic>
          <p:nvPicPr>
            <p:cNvPr id="121" name="Picture 120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85B6300D-1838-424E-91D7-6149CF054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6200000">
              <a:off x="1549099" y="-113688"/>
              <a:ext cx="5322039" cy="7537035"/>
            </a:xfrm>
            <a:prstGeom prst="rect">
              <a:avLst/>
            </a:prstGeom>
          </p:spPr>
        </p:pic>
        <p:pic>
          <p:nvPicPr>
            <p:cNvPr id="114" name="Graphic 113" descr="Full battery">
              <a:extLst>
                <a:ext uri="{FF2B5EF4-FFF2-40B4-BE49-F238E27FC236}">
                  <a16:creationId xmlns:a16="http://schemas.microsoft.com/office/drawing/2014/main" id="{21B42072-FC7A-41FE-84F0-4F1BE673E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885136" y="1340888"/>
              <a:ext cx="220775" cy="220775"/>
            </a:xfrm>
            <a:prstGeom prst="rect">
              <a:avLst/>
            </a:prstGeom>
          </p:spPr>
        </p:pic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5EFADA1-3449-4B6B-A10F-1D991ED160B3}"/>
                </a:ext>
              </a:extLst>
            </p:cNvPr>
            <p:cNvSpPr txBox="1"/>
            <p:nvPr/>
          </p:nvSpPr>
          <p:spPr>
            <a:xfrm>
              <a:off x="6613310" y="1349836"/>
              <a:ext cx="76442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/>
                <a:t>97%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85E860D1-2C8E-49B6-A754-97963BE8A97A}"/>
                </a:ext>
              </a:extLst>
            </p:cNvPr>
            <p:cNvSpPr txBox="1"/>
            <p:nvPr/>
          </p:nvSpPr>
          <p:spPr>
            <a:xfrm>
              <a:off x="1120004" y="1336880"/>
              <a:ext cx="616059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/>
                <a:t>97%</a:t>
              </a: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21BECFA-5919-4D0F-90EB-A1A2246F2346}"/>
                </a:ext>
              </a:extLst>
            </p:cNvPr>
            <p:cNvCxnSpPr/>
            <p:nvPr/>
          </p:nvCxnSpPr>
          <p:spPr>
            <a:xfrm>
              <a:off x="1120002" y="1578596"/>
              <a:ext cx="6163056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8" name="Picture 117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D3490DB5-79C1-4F7E-BA8F-0051705CE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94061" y="1390523"/>
              <a:ext cx="215158" cy="107579"/>
            </a:xfrm>
            <a:prstGeom prst="rect">
              <a:avLst/>
            </a:prstGeom>
          </p:spPr>
        </p:pic>
        <p:pic>
          <p:nvPicPr>
            <p:cNvPr id="119" name="Graphic 118" descr="Wi-Fi">
              <a:extLst>
                <a:ext uri="{FF2B5EF4-FFF2-40B4-BE49-F238E27FC236}">
                  <a16:creationId xmlns:a16="http://schemas.microsoft.com/office/drawing/2014/main" id="{908FED7E-7240-4FE7-A9E0-557E333948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13327" t="23862" r="14956" b="23883"/>
            <a:stretch/>
          </p:blipFill>
          <p:spPr>
            <a:xfrm>
              <a:off x="1420898" y="1396144"/>
              <a:ext cx="151326" cy="110262"/>
            </a:xfrm>
            <a:prstGeom prst="rect">
              <a:avLst/>
            </a:prstGeom>
          </p:spPr>
        </p:pic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6B7394AE-65C9-413B-BCB6-596A7ADB08B9}"/>
              </a:ext>
            </a:extLst>
          </p:cNvPr>
          <p:cNvSpPr txBox="1"/>
          <p:nvPr/>
        </p:nvSpPr>
        <p:spPr>
          <a:xfrm>
            <a:off x="8393229" y="2354967"/>
            <a:ext cx="30512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Scroll</a:t>
            </a:r>
          </a:p>
          <a:p>
            <a:r>
              <a:rPr lang="en-US" sz="5400" dirty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1086071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069735E0F1C74AB6DE44E4AEF283E0" ma:contentTypeVersion="12" ma:contentTypeDescription="Create a new document." ma:contentTypeScope="" ma:versionID="ac6123f928cf1c47568d38e9349e77a6">
  <xsd:schema xmlns:xsd="http://www.w3.org/2001/XMLSchema" xmlns:xs="http://www.w3.org/2001/XMLSchema" xmlns:p="http://schemas.microsoft.com/office/2006/metadata/properties" xmlns:ns2="e24a63f3-eb78-4c02-b427-e40ea3e01532" xmlns:ns3="c559991b-f02c-4c14-9d90-11006b84b263" targetNamespace="http://schemas.microsoft.com/office/2006/metadata/properties" ma:root="true" ma:fieldsID="36cec160b7d6c9e1afd0a50828794281" ns2:_="" ns3:_="">
    <xsd:import namespace="e24a63f3-eb78-4c02-b427-e40ea3e01532"/>
    <xsd:import namespace="c559991b-f02c-4c14-9d90-11006b84b2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4a63f3-eb78-4c02-b427-e40ea3e015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59991b-f02c-4c14-9d90-11006b84b263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6927F68-5DBF-4226-ADE5-19BAD4984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974292B-43A0-4065-B2E1-573DB6F5EB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4a63f3-eb78-4c02-b427-e40ea3e01532"/>
    <ds:schemaRef ds:uri="c559991b-f02c-4c14-9d90-11006b84b2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4BD1A6F-377F-4095-97B8-9EE055A585B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414</Words>
  <Application>Microsoft Office PowerPoint</Application>
  <PresentationFormat>Widescreen</PresentationFormat>
  <Paragraphs>194</Paragraphs>
  <Slides>15</Slides>
  <Notes>4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Solving the Most Critical Problem in the World</vt:lpstr>
      <vt:lpstr>PowerPoint Presentation</vt:lpstr>
      <vt:lpstr>Benefits</vt:lpstr>
      <vt:lpstr>Business Opportunity</vt:lpstr>
      <vt:lpstr>Go-to-Market Strategy</vt:lpstr>
      <vt:lpstr>Revenue Streams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Team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Jeffrey Fattic</cp:lastModifiedBy>
  <cp:revision>15</cp:revision>
  <dcterms:created xsi:type="dcterms:W3CDTF">2020-05-16T18:39:45Z</dcterms:created>
  <dcterms:modified xsi:type="dcterms:W3CDTF">2020-05-19T21:33:46Z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0x01010041069735E0F1C74AB6DE44E4AEF283E0</vt:lpwstr>
  </property>
</Properties>
</file>