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14"/>
  </p:notesMasterIdLst>
  <p:sldIdLst>
    <p:sldId id="301" r:id="rId5"/>
    <p:sldId id="260" r:id="rId6"/>
    <p:sldId id="257" r:id="rId7"/>
    <p:sldId id="304" r:id="rId8"/>
    <p:sldId id="291" r:id="rId9"/>
    <p:sldId id="302" r:id="rId10"/>
    <p:sldId id="303" r:id="rId11"/>
    <p:sldId id="305"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8" orient="horz" pos="3768" userDrawn="1">
          <p15:clr>
            <a:srgbClr val="A4A3A4"/>
          </p15:clr>
        </p15:guide>
        <p15:guide id="9" orient="horz" pos="432" userDrawn="1">
          <p15:clr>
            <a:srgbClr val="A4A3A4"/>
          </p15:clr>
        </p15:guide>
        <p15:guide id="10" orient="horz" pos="2953" userDrawn="1">
          <p15:clr>
            <a:srgbClr val="A4A3A4"/>
          </p15:clr>
        </p15:guide>
        <p15:guide id="11" orient="horz" pos="1536" userDrawn="1">
          <p15:clr>
            <a:srgbClr val="A4A3A4"/>
          </p15:clr>
        </p15:guide>
        <p15:guide id="12" pos="3840">
          <p15:clr>
            <a:srgbClr val="A4A3A4"/>
          </p15:clr>
        </p15:guide>
        <p15:guide id="13" orient="horz" pos="2160" userDrawn="1">
          <p15:clr>
            <a:srgbClr val="A4A3A4"/>
          </p15:clr>
        </p15:guide>
        <p15:guide id="14" orient="horz" pos="24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AADF"/>
    <a:srgbClr val="9FE1B0"/>
    <a:srgbClr val="0F8DB4"/>
    <a:srgbClr val="1FA6C7"/>
    <a:srgbClr val="3372E3"/>
    <a:srgbClr val="775AAB"/>
    <a:srgbClr val="0079C3"/>
    <a:srgbClr val="27B3CA"/>
    <a:srgbClr val="F798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5" autoAdjust="0"/>
    <p:restoredTop sz="94716"/>
  </p:normalViewPr>
  <p:slideViewPr>
    <p:cSldViewPr snapToGrid="0" showGuides="1">
      <p:cViewPr varScale="1">
        <p:scale>
          <a:sx n="112" d="100"/>
          <a:sy n="112" d="100"/>
        </p:scale>
        <p:origin x="702" y="108"/>
      </p:cViewPr>
      <p:guideLst>
        <p:guide orient="horz" pos="1032"/>
        <p:guide orient="horz" pos="3768"/>
        <p:guide orient="horz" pos="432"/>
        <p:guide orient="horz" pos="2953"/>
        <p:guide orient="horz" pos="1536"/>
        <p:guide pos="3840"/>
        <p:guide orient="horz" pos="2160"/>
        <p:guide orient="horz" pos="24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00" d="100"/>
          <a:sy n="100" d="100"/>
        </p:scale>
        <p:origin x="335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3667-C213-4B4E-B710-7780F8D722E0}"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BE0AA-CF4D-4D44-A33D-4E1DE9E035F3}" type="slidenum">
              <a:rPr lang="en-US" smtClean="0"/>
              <a:t>‹#›</a:t>
            </a:fld>
            <a:endParaRPr lang="en-US"/>
          </a:p>
        </p:txBody>
      </p:sp>
    </p:spTree>
    <p:extLst>
      <p:ext uri="{BB962C8B-B14F-4D97-AF65-F5344CB8AC3E}">
        <p14:creationId xmlns:p14="http://schemas.microsoft.com/office/powerpoint/2010/main" val="2925344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82f47fe8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82f47fe8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800"/>
              <a:t>CATHY: So I want to introduce you to Mary. Mary is an 85 year old female that was living at home alone before admitted to hospital for COVID. She  has had multiple readmissions to hospital for her chronic conditions including diabetes that now requires insulin. Mary has a son that lives in another city and they have had discussions about Mary moving into a care facility where she can get the support she needs but they have no idea where to start.</a:t>
            </a:r>
            <a:endParaRPr sz="800"/>
          </a:p>
          <a:p>
            <a:pPr marL="0" lvl="0" indent="0" algn="l" rtl="0">
              <a:lnSpc>
                <a:spcPct val="115000"/>
              </a:lnSpc>
              <a:spcBef>
                <a:spcPts val="1200"/>
              </a:spcBef>
              <a:spcAft>
                <a:spcPts val="1200"/>
              </a:spcAft>
              <a:buClr>
                <a:schemeClr val="dk1"/>
              </a:buClr>
              <a:buSzPts val="1100"/>
              <a:buFont typeface="Arial"/>
              <a:buNone/>
            </a:pPr>
            <a:endParaRPr/>
          </a:p>
        </p:txBody>
      </p:sp>
    </p:spTree>
    <p:extLst>
      <p:ext uri="{BB962C8B-B14F-4D97-AF65-F5344CB8AC3E}">
        <p14:creationId xmlns:p14="http://schemas.microsoft.com/office/powerpoint/2010/main" val="116549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BE0AA-CF4D-4D44-A33D-4E1DE9E035F3}" type="slidenum">
              <a:rPr lang="en-US" smtClean="0"/>
              <a:t>4</a:t>
            </a:fld>
            <a:endParaRPr lang="en-US"/>
          </a:p>
        </p:txBody>
      </p:sp>
    </p:spTree>
    <p:extLst>
      <p:ext uri="{BB962C8B-B14F-4D97-AF65-F5344CB8AC3E}">
        <p14:creationId xmlns:p14="http://schemas.microsoft.com/office/powerpoint/2010/main" val="33852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BE0AA-CF4D-4D44-A33D-4E1DE9E035F3}" type="slidenum">
              <a:rPr lang="en-US" smtClean="0"/>
              <a:t>7</a:t>
            </a:fld>
            <a:endParaRPr lang="en-US"/>
          </a:p>
        </p:txBody>
      </p:sp>
    </p:spTree>
    <p:extLst>
      <p:ext uri="{BB962C8B-B14F-4D97-AF65-F5344CB8AC3E}">
        <p14:creationId xmlns:p14="http://schemas.microsoft.com/office/powerpoint/2010/main" val="394925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BE0AA-CF4D-4D44-A33D-4E1DE9E035F3}" type="slidenum">
              <a:rPr lang="en-US" smtClean="0"/>
              <a:t>8</a:t>
            </a:fld>
            <a:endParaRPr lang="en-US"/>
          </a:p>
        </p:txBody>
      </p:sp>
    </p:spTree>
    <p:extLst>
      <p:ext uri="{BB962C8B-B14F-4D97-AF65-F5344CB8AC3E}">
        <p14:creationId xmlns:p14="http://schemas.microsoft.com/office/powerpoint/2010/main" val="2339018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flip="none" rotWithShape="1">
          <a:gsLst>
            <a:gs pos="0">
              <a:schemeClr val="accent1"/>
            </a:gs>
            <a:gs pos="100000">
              <a:schemeClr val="accent5"/>
            </a:gs>
          </a:gsLst>
          <a:lin ang="5400000" scaled="0"/>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BC34B-4129-FC41-9377-E0A380421013}"/>
              </a:ext>
            </a:extLst>
          </p:cNvPr>
          <p:cNvSpPr>
            <a:spLocks noGrp="1"/>
          </p:cNvSpPr>
          <p:nvPr>
            <p:ph type="title" hasCustomPrompt="1"/>
          </p:nvPr>
        </p:nvSpPr>
        <p:spPr>
          <a:xfrm>
            <a:off x="381000" y="2352614"/>
            <a:ext cx="11033125" cy="933097"/>
          </a:xfrm>
        </p:spPr>
        <p:txBody>
          <a:bodyPr anchor="ctr">
            <a:normAutofit/>
          </a:bodyPr>
          <a:lstStyle>
            <a:lvl1pPr marL="0" algn="ctr" defTabSz="914400" rtl="0" eaLnBrk="1" latinLnBrk="0" hangingPunct="1">
              <a:lnSpc>
                <a:spcPct val="100000"/>
              </a:lnSpc>
              <a:spcBef>
                <a:spcPts val="0"/>
              </a:spcBef>
              <a:buNone/>
              <a:defRPr kumimoji="0" lang="en-US" sz="3200" b="0" i="0" u="none" strike="noStrike" kern="1200" cap="none" spc="50" normalizeH="0" dirty="0">
                <a:ln>
                  <a:noFill/>
                </a:ln>
                <a:solidFill>
                  <a:srgbClr val="FFFFFF"/>
                </a:solidFill>
                <a:effectLst/>
                <a:uLnTx/>
                <a:uFillTx/>
                <a:latin typeface="Montserrat" pitchFamily="2" charset="77"/>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16" name="Text Placeholder 14">
            <a:extLst>
              <a:ext uri="{FF2B5EF4-FFF2-40B4-BE49-F238E27FC236}">
                <a16:creationId xmlns:a16="http://schemas.microsoft.com/office/drawing/2014/main" id="{0871BD21-4AF7-2B48-82BC-83AC7AF77CBF}"/>
              </a:ext>
            </a:extLst>
          </p:cNvPr>
          <p:cNvSpPr>
            <a:spLocks noGrp="1"/>
          </p:cNvSpPr>
          <p:nvPr>
            <p:ph type="body" sz="quarter" idx="11" hasCustomPrompt="1"/>
          </p:nvPr>
        </p:nvSpPr>
        <p:spPr>
          <a:xfrm>
            <a:off x="2198555" y="37388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9" name="Text Placeholder 14">
            <a:extLst>
              <a:ext uri="{FF2B5EF4-FFF2-40B4-BE49-F238E27FC236}">
                <a16:creationId xmlns:a16="http://schemas.microsoft.com/office/drawing/2014/main" id="{57BFB531-0650-E341-B3FE-8A5109BCC0B6}"/>
              </a:ext>
            </a:extLst>
          </p:cNvPr>
          <p:cNvSpPr>
            <a:spLocks noGrp="1"/>
          </p:cNvSpPr>
          <p:nvPr>
            <p:ph type="body" sz="quarter" idx="13" hasCustomPrompt="1"/>
          </p:nvPr>
        </p:nvSpPr>
        <p:spPr>
          <a:xfrm>
            <a:off x="6312460" y="37388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10" name="Text Placeholder 14">
            <a:extLst>
              <a:ext uri="{FF2B5EF4-FFF2-40B4-BE49-F238E27FC236}">
                <a16:creationId xmlns:a16="http://schemas.microsoft.com/office/drawing/2014/main" id="{39EFFD76-26F4-F242-AB50-EF320930BB55}"/>
              </a:ext>
            </a:extLst>
          </p:cNvPr>
          <p:cNvSpPr>
            <a:spLocks noGrp="1"/>
          </p:cNvSpPr>
          <p:nvPr>
            <p:ph type="body" sz="quarter" idx="14" hasCustomPrompt="1"/>
          </p:nvPr>
        </p:nvSpPr>
        <p:spPr>
          <a:xfrm>
            <a:off x="6312460" y="40244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17" name="Text Placeholder 14">
            <a:extLst>
              <a:ext uri="{FF2B5EF4-FFF2-40B4-BE49-F238E27FC236}">
                <a16:creationId xmlns:a16="http://schemas.microsoft.com/office/drawing/2014/main" id="{5B1AEBD2-12AD-DA41-B79B-B4FA52FB963D}"/>
              </a:ext>
            </a:extLst>
          </p:cNvPr>
          <p:cNvSpPr>
            <a:spLocks noGrp="1"/>
          </p:cNvSpPr>
          <p:nvPr>
            <p:ph type="body" sz="quarter" idx="17" hasCustomPrompt="1"/>
          </p:nvPr>
        </p:nvSpPr>
        <p:spPr>
          <a:xfrm>
            <a:off x="2212207" y="40244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useBgFill="1">
        <p:nvSpPr>
          <p:cNvPr id="5" name="Rectangle 4">
            <a:extLst>
              <a:ext uri="{FF2B5EF4-FFF2-40B4-BE49-F238E27FC236}">
                <a16:creationId xmlns:a16="http://schemas.microsoft.com/office/drawing/2014/main" id="{445FB2DC-63A5-164F-936C-AF62EC3387CC}"/>
              </a:ext>
            </a:extLst>
          </p:cNvPr>
          <p:cNvSpPr/>
          <p:nvPr/>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4" name="Picture 13">
            <a:extLst>
              <a:ext uri="{FF2B5EF4-FFF2-40B4-BE49-F238E27FC236}">
                <a16:creationId xmlns:a16="http://schemas.microsoft.com/office/drawing/2014/main" id="{45CD0131-73EF-4741-800E-1992B169755F}"/>
              </a:ext>
            </a:extLst>
          </p:cNvPr>
          <p:cNvPicPr>
            <a:picLocks noChangeAspect="1"/>
          </p:cNvPicPr>
          <p:nvPr/>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cxnSp>
        <p:nvCxnSpPr>
          <p:cNvPr id="11" name="Straight Connector 10">
            <a:extLst>
              <a:ext uri="{FF2B5EF4-FFF2-40B4-BE49-F238E27FC236}">
                <a16:creationId xmlns:a16="http://schemas.microsoft.com/office/drawing/2014/main" id="{62C15FFC-CEA7-2149-8712-D7A68E00B976}"/>
              </a:ext>
            </a:extLst>
          </p:cNvPr>
          <p:cNvCxnSpPr/>
          <p:nvPr userDrawn="1"/>
        </p:nvCxnSpPr>
        <p:spPr>
          <a:xfrm>
            <a:off x="5239468" y="3428503"/>
            <a:ext cx="1713065"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EE2FB9C-F714-A14A-ACF6-74F6A5158C7D}"/>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sp>
        <p:nvSpPr>
          <p:cNvPr id="15" name="Text Placeholder 14">
            <a:extLst>
              <a:ext uri="{FF2B5EF4-FFF2-40B4-BE49-F238E27FC236}">
                <a16:creationId xmlns:a16="http://schemas.microsoft.com/office/drawing/2014/main" id="{2C062AA9-8005-D743-9DB1-B62BB61EAF73}"/>
              </a:ext>
            </a:extLst>
          </p:cNvPr>
          <p:cNvSpPr>
            <a:spLocks noGrp="1"/>
          </p:cNvSpPr>
          <p:nvPr>
            <p:ph type="body" sz="quarter" idx="18" hasCustomPrompt="1"/>
          </p:nvPr>
        </p:nvSpPr>
        <p:spPr>
          <a:xfrm>
            <a:off x="2198555" y="46705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18" name="Text Placeholder 14">
            <a:extLst>
              <a:ext uri="{FF2B5EF4-FFF2-40B4-BE49-F238E27FC236}">
                <a16:creationId xmlns:a16="http://schemas.microsoft.com/office/drawing/2014/main" id="{EDD3E36C-DED4-0C45-A10C-D3B513533401}"/>
              </a:ext>
            </a:extLst>
          </p:cNvPr>
          <p:cNvSpPr>
            <a:spLocks noGrp="1"/>
          </p:cNvSpPr>
          <p:nvPr>
            <p:ph type="body" sz="quarter" idx="19" hasCustomPrompt="1"/>
          </p:nvPr>
        </p:nvSpPr>
        <p:spPr>
          <a:xfrm>
            <a:off x="6312460" y="46705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19" name="Text Placeholder 14">
            <a:extLst>
              <a:ext uri="{FF2B5EF4-FFF2-40B4-BE49-F238E27FC236}">
                <a16:creationId xmlns:a16="http://schemas.microsoft.com/office/drawing/2014/main" id="{58BCFFF8-6C5C-5746-87A3-F1AA3787E468}"/>
              </a:ext>
            </a:extLst>
          </p:cNvPr>
          <p:cNvSpPr>
            <a:spLocks noGrp="1"/>
          </p:cNvSpPr>
          <p:nvPr>
            <p:ph type="body" sz="quarter" idx="20" hasCustomPrompt="1"/>
          </p:nvPr>
        </p:nvSpPr>
        <p:spPr>
          <a:xfrm>
            <a:off x="6312460" y="49561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20" name="Text Placeholder 14">
            <a:extLst>
              <a:ext uri="{FF2B5EF4-FFF2-40B4-BE49-F238E27FC236}">
                <a16:creationId xmlns:a16="http://schemas.microsoft.com/office/drawing/2014/main" id="{12F27470-4911-B549-8FD3-56C02A50D5BC}"/>
              </a:ext>
            </a:extLst>
          </p:cNvPr>
          <p:cNvSpPr>
            <a:spLocks noGrp="1"/>
          </p:cNvSpPr>
          <p:nvPr>
            <p:ph type="body" sz="quarter" idx="21" hasCustomPrompt="1"/>
          </p:nvPr>
        </p:nvSpPr>
        <p:spPr>
          <a:xfrm>
            <a:off x="2212207" y="49561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21" name="Text Placeholder 14">
            <a:extLst>
              <a:ext uri="{FF2B5EF4-FFF2-40B4-BE49-F238E27FC236}">
                <a16:creationId xmlns:a16="http://schemas.microsoft.com/office/drawing/2014/main" id="{36DF1779-2C1E-5743-B98F-36A92054E327}"/>
              </a:ext>
            </a:extLst>
          </p:cNvPr>
          <p:cNvSpPr>
            <a:spLocks noGrp="1"/>
          </p:cNvSpPr>
          <p:nvPr>
            <p:ph type="body" sz="quarter" idx="22" hasCustomPrompt="1"/>
          </p:nvPr>
        </p:nvSpPr>
        <p:spPr>
          <a:xfrm>
            <a:off x="2198555" y="56022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22" name="Text Placeholder 14">
            <a:extLst>
              <a:ext uri="{FF2B5EF4-FFF2-40B4-BE49-F238E27FC236}">
                <a16:creationId xmlns:a16="http://schemas.microsoft.com/office/drawing/2014/main" id="{1D1EFF99-D5DE-484D-A975-E84C6F491E98}"/>
              </a:ext>
            </a:extLst>
          </p:cNvPr>
          <p:cNvSpPr>
            <a:spLocks noGrp="1"/>
          </p:cNvSpPr>
          <p:nvPr>
            <p:ph type="body" sz="quarter" idx="23" hasCustomPrompt="1"/>
          </p:nvPr>
        </p:nvSpPr>
        <p:spPr>
          <a:xfrm>
            <a:off x="6312460" y="5602261"/>
            <a:ext cx="3665538" cy="285583"/>
          </a:xfrm>
        </p:spPr>
        <p:txBody>
          <a:bodyPr>
            <a:normAutofit/>
          </a:bodyPr>
          <a:lstStyle>
            <a:lvl1pPr algn="ct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23" name="Text Placeholder 14">
            <a:extLst>
              <a:ext uri="{FF2B5EF4-FFF2-40B4-BE49-F238E27FC236}">
                <a16:creationId xmlns:a16="http://schemas.microsoft.com/office/drawing/2014/main" id="{FC533758-2BBD-FE43-9FDE-EBEB9989B441}"/>
              </a:ext>
            </a:extLst>
          </p:cNvPr>
          <p:cNvSpPr>
            <a:spLocks noGrp="1"/>
          </p:cNvSpPr>
          <p:nvPr>
            <p:ph type="body" sz="quarter" idx="24" hasCustomPrompt="1"/>
          </p:nvPr>
        </p:nvSpPr>
        <p:spPr>
          <a:xfrm>
            <a:off x="6312460" y="58878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24" name="Text Placeholder 14">
            <a:extLst>
              <a:ext uri="{FF2B5EF4-FFF2-40B4-BE49-F238E27FC236}">
                <a16:creationId xmlns:a16="http://schemas.microsoft.com/office/drawing/2014/main" id="{BDA9B17A-D210-B148-B3B7-6E5E2E41641C}"/>
              </a:ext>
            </a:extLst>
          </p:cNvPr>
          <p:cNvSpPr>
            <a:spLocks noGrp="1"/>
          </p:cNvSpPr>
          <p:nvPr>
            <p:ph type="body" sz="quarter" idx="25" hasCustomPrompt="1"/>
          </p:nvPr>
        </p:nvSpPr>
        <p:spPr>
          <a:xfrm>
            <a:off x="2212207" y="5887844"/>
            <a:ext cx="3665538" cy="441492"/>
          </a:xfrm>
        </p:spPr>
        <p:txBody>
          <a:bodyPr>
            <a:normAutofit/>
          </a:bodyPr>
          <a:lstStyle>
            <a:lvl1pPr algn="ct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Tree>
    <p:extLst>
      <p:ext uri="{BB962C8B-B14F-4D97-AF65-F5344CB8AC3E}">
        <p14:creationId xmlns:p14="http://schemas.microsoft.com/office/powerpoint/2010/main" val="225150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C41FDF86-2C51-494F-8CA9-451BFC15A346}"/>
              </a:ext>
            </a:extLst>
          </p:cNvPr>
          <p:cNvSpPr>
            <a:spLocks noGrp="1"/>
          </p:cNvSpPr>
          <p:nvPr>
            <p:ph type="body" sz="quarter" idx="10"/>
          </p:nvPr>
        </p:nvSpPr>
        <p:spPr>
          <a:xfrm>
            <a:off x="388952" y="1092310"/>
            <a:ext cx="5614974" cy="5194190"/>
          </a:xfrm>
        </p:spPr>
        <p:txBody>
          <a:bodyPr/>
          <a:lstStyle>
            <a:lvl1pPr>
              <a:defRPr b="1">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8">
            <a:extLst>
              <a:ext uri="{FF2B5EF4-FFF2-40B4-BE49-F238E27FC236}">
                <a16:creationId xmlns:a16="http://schemas.microsoft.com/office/drawing/2014/main" id="{266C8179-34A2-CC4C-88BC-C77B6999D08B}"/>
              </a:ext>
            </a:extLst>
          </p:cNvPr>
          <p:cNvSpPr>
            <a:spLocks noGrp="1"/>
          </p:cNvSpPr>
          <p:nvPr>
            <p:ph type="body" sz="quarter" idx="11"/>
          </p:nvPr>
        </p:nvSpPr>
        <p:spPr>
          <a:xfrm>
            <a:off x="6234126" y="1092310"/>
            <a:ext cx="5614974" cy="5194190"/>
          </a:xfrm>
        </p:spPr>
        <p:txBody>
          <a:bodyPr/>
          <a:lstStyle>
            <a:lvl1pPr>
              <a:defRPr b="1">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9412C0E-9333-964E-8B41-57432540A7D5}"/>
              </a:ext>
            </a:extLst>
          </p:cNvPr>
          <p:cNvCxnSpPr/>
          <p:nvPr userDrawn="1"/>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2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
        <p:nvSpPr>
          <p:cNvPr id="6" name="Text Placeholder 3">
            <a:extLst>
              <a:ext uri="{FF2B5EF4-FFF2-40B4-BE49-F238E27FC236}">
                <a16:creationId xmlns:a16="http://schemas.microsoft.com/office/drawing/2014/main" id="{97332A62-52D0-344E-A9C9-6E1821F34800}"/>
              </a:ext>
            </a:extLst>
          </p:cNvPr>
          <p:cNvSpPr>
            <a:spLocks noGrp="1"/>
          </p:cNvSpPr>
          <p:nvPr>
            <p:ph type="body" sz="quarter" idx="14" hasCustomPrompt="1"/>
          </p:nvPr>
        </p:nvSpPr>
        <p:spPr>
          <a:xfrm>
            <a:off x="479502" y="1553057"/>
            <a:ext cx="3434576" cy="341632"/>
          </a:xfrm>
          <a:noFill/>
          <a:ln>
            <a:noFill/>
          </a:ln>
        </p:spPr>
        <p:txBody>
          <a:bodyPr wrap="square" lIns="0" tIns="0" rIns="182880" bIns="91440">
            <a:spAutoFit/>
          </a:bodyPr>
          <a:lstStyle>
            <a:lvl1pPr algn="l">
              <a:defRPr>
                <a:solidFill>
                  <a:schemeClr val="tx1"/>
                </a:solidFill>
              </a:defRPr>
            </a:lvl1pPr>
            <a:lvl2pPr algn="l">
              <a:defRPr lang="en-US" sz="1400" b="0" i="0" smtClean="0">
                <a:solidFill>
                  <a:schemeClr val="tx1"/>
                </a:solidFill>
                <a:effectLst/>
              </a:defRPr>
            </a:lvl2pPr>
          </a:lstStyle>
          <a:p>
            <a:pPr lvl="0"/>
            <a:r>
              <a:rPr lang="en-US" dirty="0"/>
              <a:t>One</a:t>
            </a:r>
          </a:p>
        </p:txBody>
      </p:sp>
      <p:cxnSp>
        <p:nvCxnSpPr>
          <p:cNvPr id="18" name="Straight Connector 17">
            <a:extLst>
              <a:ext uri="{FF2B5EF4-FFF2-40B4-BE49-F238E27FC236}">
                <a16:creationId xmlns:a16="http://schemas.microsoft.com/office/drawing/2014/main" id="{411A01A2-10E8-7A49-9C63-1FE682EDB9D3}"/>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69FA5F4-1BE6-784D-8FCA-1AB9B76878C3}"/>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4A93F98-AD3A-E64C-BFBF-9284432D8FD8}"/>
              </a:ext>
            </a:extLst>
          </p:cNvPr>
          <p:cNvSpPr>
            <a:spLocks noGrp="1"/>
          </p:cNvSpPr>
          <p:nvPr>
            <p:ph type="body" sz="quarter" idx="18" hasCustomPrompt="1"/>
          </p:nvPr>
        </p:nvSpPr>
        <p:spPr>
          <a:xfrm>
            <a:off x="4371277" y="1553057"/>
            <a:ext cx="3434577" cy="341632"/>
          </a:xfrm>
          <a:noFill/>
          <a:ln>
            <a:noFill/>
          </a:ln>
        </p:spPr>
        <p:txBody>
          <a:bodyPr wrap="square" lIns="0" tIns="0" rIns="182880" bIns="91440">
            <a:spAutoFit/>
          </a:bodyPr>
          <a:lstStyle>
            <a:lvl1pPr algn="l">
              <a:defRPr>
                <a:solidFill>
                  <a:schemeClr val="tx1"/>
                </a:solidFill>
              </a:defRPr>
            </a:lvl1pPr>
            <a:lvl2pPr algn="l">
              <a:defRPr lang="en-US" sz="1400" b="0" i="0" smtClean="0">
                <a:solidFill>
                  <a:schemeClr val="tx1"/>
                </a:solidFill>
                <a:effectLst/>
              </a:defRPr>
            </a:lvl2pPr>
          </a:lstStyle>
          <a:p>
            <a:pPr lvl="0"/>
            <a:r>
              <a:rPr lang="en-US" dirty="0"/>
              <a:t>Two</a:t>
            </a:r>
          </a:p>
        </p:txBody>
      </p:sp>
      <p:sp>
        <p:nvSpPr>
          <p:cNvPr id="15" name="Text Placeholder 3">
            <a:extLst>
              <a:ext uri="{FF2B5EF4-FFF2-40B4-BE49-F238E27FC236}">
                <a16:creationId xmlns:a16="http://schemas.microsoft.com/office/drawing/2014/main" id="{FECBAA45-F178-C34C-A372-B2DCD89B51FF}"/>
              </a:ext>
            </a:extLst>
          </p:cNvPr>
          <p:cNvSpPr>
            <a:spLocks noGrp="1"/>
          </p:cNvSpPr>
          <p:nvPr>
            <p:ph type="body" sz="quarter" idx="20" hasCustomPrompt="1"/>
          </p:nvPr>
        </p:nvSpPr>
        <p:spPr>
          <a:xfrm>
            <a:off x="8263053" y="1553057"/>
            <a:ext cx="3434577" cy="341632"/>
          </a:xfrm>
          <a:noFill/>
          <a:ln>
            <a:noFill/>
          </a:ln>
        </p:spPr>
        <p:txBody>
          <a:bodyPr wrap="square" lIns="0" tIns="0" rIns="182880" bIns="91440">
            <a:spAutoFit/>
          </a:bodyPr>
          <a:lstStyle>
            <a:lvl1pPr algn="l">
              <a:defRPr>
                <a:solidFill>
                  <a:schemeClr val="tx1"/>
                </a:solidFill>
              </a:defRPr>
            </a:lvl1pPr>
            <a:lvl2pPr algn="l">
              <a:defRPr lang="en-US" sz="1400" b="0" i="0" smtClean="0">
                <a:solidFill>
                  <a:schemeClr val="tx1"/>
                </a:solidFill>
                <a:effectLst/>
              </a:defRPr>
            </a:lvl2pPr>
          </a:lstStyle>
          <a:p>
            <a:pPr lvl="0"/>
            <a:r>
              <a:rPr lang="en-US" dirty="0"/>
              <a:t>Three</a:t>
            </a:r>
          </a:p>
        </p:txBody>
      </p:sp>
      <p:sp>
        <p:nvSpPr>
          <p:cNvPr id="22" name="Text Placeholder 3">
            <a:extLst>
              <a:ext uri="{FF2B5EF4-FFF2-40B4-BE49-F238E27FC236}">
                <a16:creationId xmlns:a16="http://schemas.microsoft.com/office/drawing/2014/main" id="{197EC4B7-6A00-D247-B44F-28807C4F5BD3}"/>
              </a:ext>
            </a:extLst>
          </p:cNvPr>
          <p:cNvSpPr>
            <a:spLocks noGrp="1"/>
          </p:cNvSpPr>
          <p:nvPr>
            <p:ph type="body" sz="quarter" idx="30" hasCustomPrompt="1"/>
          </p:nvPr>
        </p:nvSpPr>
        <p:spPr>
          <a:xfrm>
            <a:off x="8263052" y="1945489"/>
            <a:ext cx="3434577" cy="930511"/>
          </a:xfrm>
          <a:noFill/>
          <a:ln>
            <a:noFill/>
          </a:ln>
        </p:spPr>
        <p:txBody>
          <a:bodyPr wrap="square" lIns="0" tIns="0" rIns="182880" bIns="91440">
            <a:sp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Lorem Ipsum</a:t>
            </a:r>
          </a:p>
          <a:p>
            <a:pPr lvl="0"/>
            <a:r>
              <a:rPr lang="en-US" dirty="0"/>
              <a:t>Lorem Ipsum</a:t>
            </a:r>
          </a:p>
          <a:p>
            <a:pPr lvl="0"/>
            <a:endParaRPr lang="en-US" dirty="0"/>
          </a:p>
        </p:txBody>
      </p:sp>
      <p:sp>
        <p:nvSpPr>
          <p:cNvPr id="11" name="Text Placeholder 3">
            <a:extLst>
              <a:ext uri="{FF2B5EF4-FFF2-40B4-BE49-F238E27FC236}">
                <a16:creationId xmlns:a16="http://schemas.microsoft.com/office/drawing/2014/main" id="{8143E7B5-9C4E-5A41-90D7-58B3C6BED0E3}"/>
              </a:ext>
            </a:extLst>
          </p:cNvPr>
          <p:cNvSpPr>
            <a:spLocks noGrp="1"/>
          </p:cNvSpPr>
          <p:nvPr>
            <p:ph type="body" sz="quarter" idx="31" hasCustomPrompt="1"/>
          </p:nvPr>
        </p:nvSpPr>
        <p:spPr>
          <a:xfrm>
            <a:off x="4376852" y="1945489"/>
            <a:ext cx="3434577" cy="930511"/>
          </a:xfrm>
          <a:noFill/>
          <a:ln>
            <a:noFill/>
          </a:ln>
        </p:spPr>
        <p:txBody>
          <a:bodyPr wrap="square" lIns="0" tIns="0" rIns="182880" bIns="91440">
            <a:sp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Lorem Ipsum</a:t>
            </a:r>
          </a:p>
          <a:p>
            <a:pPr lvl="0"/>
            <a:r>
              <a:rPr lang="en-US" dirty="0"/>
              <a:t>Lorem Ipsum</a:t>
            </a:r>
          </a:p>
          <a:p>
            <a:pPr lvl="0"/>
            <a:endParaRPr lang="en-US" dirty="0"/>
          </a:p>
        </p:txBody>
      </p:sp>
      <p:sp>
        <p:nvSpPr>
          <p:cNvPr id="12" name="Text Placeholder 3">
            <a:extLst>
              <a:ext uri="{FF2B5EF4-FFF2-40B4-BE49-F238E27FC236}">
                <a16:creationId xmlns:a16="http://schemas.microsoft.com/office/drawing/2014/main" id="{F43E3A7A-E38A-D746-ADA9-5F79A8C864CF}"/>
              </a:ext>
            </a:extLst>
          </p:cNvPr>
          <p:cNvSpPr>
            <a:spLocks noGrp="1"/>
          </p:cNvSpPr>
          <p:nvPr>
            <p:ph type="body" sz="quarter" idx="32" hasCustomPrompt="1"/>
          </p:nvPr>
        </p:nvSpPr>
        <p:spPr>
          <a:xfrm>
            <a:off x="477952" y="1945489"/>
            <a:ext cx="3434577" cy="930511"/>
          </a:xfrm>
          <a:noFill/>
          <a:ln>
            <a:noFill/>
          </a:ln>
        </p:spPr>
        <p:txBody>
          <a:bodyPr wrap="square" lIns="0" tIns="0" rIns="182880" bIns="91440">
            <a:sp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Lorem Ipsum</a:t>
            </a:r>
          </a:p>
          <a:p>
            <a:pPr lvl="0"/>
            <a:r>
              <a:rPr lang="en-US" dirty="0"/>
              <a:t>Lorem Ipsum</a:t>
            </a:r>
          </a:p>
          <a:p>
            <a:pPr lvl="0"/>
            <a:endParaRPr lang="en-US" dirty="0"/>
          </a:p>
        </p:txBody>
      </p:sp>
    </p:spTree>
    <p:extLst>
      <p:ext uri="{BB962C8B-B14F-4D97-AF65-F5344CB8AC3E}">
        <p14:creationId xmlns:p14="http://schemas.microsoft.com/office/powerpoint/2010/main" val="105452706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ersonas Overview">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hasCustomPrompt="1"/>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dirty="0"/>
              <a:t>Personas Overview</a:t>
            </a:r>
          </a:p>
        </p:txBody>
      </p:sp>
      <p:cxnSp>
        <p:nvCxnSpPr>
          <p:cNvPr id="18" name="Straight Connector 17">
            <a:extLst>
              <a:ext uri="{FF2B5EF4-FFF2-40B4-BE49-F238E27FC236}">
                <a16:creationId xmlns:a16="http://schemas.microsoft.com/office/drawing/2014/main" id="{411A01A2-10E8-7A49-9C63-1FE682EDB9D3}"/>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89274B-0195-2E4E-812E-F9A12593A5D3}"/>
              </a:ext>
            </a:extLst>
          </p:cNvPr>
          <p:cNvCxnSpPr>
            <a:cxnSpLocks/>
          </p:cNvCxnSpPr>
          <p:nvPr/>
        </p:nvCxnSpPr>
        <p:spPr>
          <a:xfrm>
            <a:off x="4259261" y="1179870"/>
            <a:ext cx="0" cy="1474839"/>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D2888F-5808-2446-B0CB-D7978549E56D}"/>
              </a:ext>
            </a:extLst>
          </p:cNvPr>
          <p:cNvCxnSpPr>
            <a:cxnSpLocks/>
          </p:cNvCxnSpPr>
          <p:nvPr/>
        </p:nvCxnSpPr>
        <p:spPr>
          <a:xfrm>
            <a:off x="8158163" y="1179870"/>
            <a:ext cx="0" cy="1474839"/>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AB2F52-8699-4A45-B37C-AF722ACDE392}"/>
              </a:ext>
            </a:extLst>
          </p:cNvPr>
          <p:cNvCxnSpPr>
            <a:cxnSpLocks/>
          </p:cNvCxnSpPr>
          <p:nvPr/>
        </p:nvCxnSpPr>
        <p:spPr>
          <a:xfrm>
            <a:off x="398053" y="1179870"/>
            <a:ext cx="0" cy="147483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A2C271-6EE4-F84A-920F-3A68F49A1C7F}"/>
              </a:ext>
            </a:extLst>
          </p:cNvPr>
          <p:cNvSpPr>
            <a:spLocks noGrp="1"/>
          </p:cNvSpPr>
          <p:nvPr>
            <p:ph type="pic" sz="quarter" idx="20"/>
          </p:nvPr>
        </p:nvSpPr>
        <p:spPr>
          <a:xfrm>
            <a:off x="380998" y="1179869"/>
            <a:ext cx="3285457" cy="1474839"/>
          </a:xfrm>
        </p:spPr>
        <p:txBody>
          <a:bodyPr lIns="91440" tIns="91440">
            <a:normAutofit/>
          </a:bodyPr>
          <a:lstStyle>
            <a:lvl1pPr>
              <a:defRPr sz="1600" b="0"/>
            </a:lvl1pPr>
          </a:lstStyle>
          <a:p>
            <a:r>
              <a:rPr lang="en-US"/>
              <a:t>Click icon to add picture</a:t>
            </a:r>
            <a:endParaRPr lang="en-US" dirty="0"/>
          </a:p>
        </p:txBody>
      </p:sp>
      <p:sp>
        <p:nvSpPr>
          <p:cNvPr id="32" name="Picture Placeholder 2">
            <a:extLst>
              <a:ext uri="{FF2B5EF4-FFF2-40B4-BE49-F238E27FC236}">
                <a16:creationId xmlns:a16="http://schemas.microsoft.com/office/drawing/2014/main" id="{FEEBDAE5-9A05-7241-8CA7-2D562059CD81}"/>
              </a:ext>
            </a:extLst>
          </p:cNvPr>
          <p:cNvSpPr>
            <a:spLocks noGrp="1"/>
          </p:cNvSpPr>
          <p:nvPr>
            <p:ph type="pic" sz="quarter" idx="21"/>
          </p:nvPr>
        </p:nvSpPr>
        <p:spPr>
          <a:xfrm>
            <a:off x="4259260" y="1179869"/>
            <a:ext cx="3285457" cy="1474839"/>
          </a:xfrm>
        </p:spPr>
        <p:txBody>
          <a:bodyPr lIns="91440" tIns="91440">
            <a:normAutofit/>
          </a:bodyPr>
          <a:lstStyle>
            <a:lvl1pPr>
              <a:defRPr sz="1600" b="0"/>
            </a:lvl1pPr>
          </a:lstStyle>
          <a:p>
            <a:r>
              <a:rPr lang="en-US"/>
              <a:t>Click icon to add picture</a:t>
            </a:r>
            <a:endParaRPr lang="en-US" dirty="0"/>
          </a:p>
        </p:txBody>
      </p:sp>
      <p:sp>
        <p:nvSpPr>
          <p:cNvPr id="33" name="Picture Placeholder 2">
            <a:extLst>
              <a:ext uri="{FF2B5EF4-FFF2-40B4-BE49-F238E27FC236}">
                <a16:creationId xmlns:a16="http://schemas.microsoft.com/office/drawing/2014/main" id="{F63BF004-3974-5D42-85D2-B15F8AC85BE9}"/>
              </a:ext>
            </a:extLst>
          </p:cNvPr>
          <p:cNvSpPr>
            <a:spLocks noGrp="1"/>
          </p:cNvSpPr>
          <p:nvPr>
            <p:ph type="pic" sz="quarter" idx="22"/>
          </p:nvPr>
        </p:nvSpPr>
        <p:spPr>
          <a:xfrm>
            <a:off x="8158163" y="1179869"/>
            <a:ext cx="3285457" cy="1474839"/>
          </a:xfrm>
        </p:spPr>
        <p:txBody>
          <a:bodyPr lIns="91440" tIns="91440">
            <a:normAutofit/>
          </a:bodyPr>
          <a:lstStyle>
            <a:lvl1pPr>
              <a:defRPr sz="1600" b="0"/>
            </a:lvl1pPr>
          </a:lstStyle>
          <a:p>
            <a:r>
              <a:rPr lang="en-US"/>
              <a:t>Click icon to add picture</a:t>
            </a:r>
            <a:endParaRPr lang="en-US" dirty="0"/>
          </a:p>
        </p:txBody>
      </p:sp>
      <p:sp>
        <p:nvSpPr>
          <p:cNvPr id="34" name="Text Placeholder 33">
            <a:extLst>
              <a:ext uri="{FF2B5EF4-FFF2-40B4-BE49-F238E27FC236}">
                <a16:creationId xmlns:a16="http://schemas.microsoft.com/office/drawing/2014/main" id="{18ACDD64-0A82-C44E-9D72-FBAEE7A93844}"/>
              </a:ext>
            </a:extLst>
          </p:cNvPr>
          <p:cNvSpPr>
            <a:spLocks noGrp="1"/>
          </p:cNvSpPr>
          <p:nvPr>
            <p:ph type="body" sz="quarter" idx="23" hasCustomPrompt="1"/>
          </p:nvPr>
        </p:nvSpPr>
        <p:spPr>
          <a:xfrm>
            <a:off x="380998" y="5958348"/>
            <a:ext cx="9510715" cy="594852"/>
          </a:xfrm>
        </p:spPr>
        <p:txBody>
          <a:bodyPr anchor="b">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900" b="0" i="0" kern="1200" spc="20" dirty="0" smtClean="0">
                <a:solidFill>
                  <a:schemeClr val="bg1">
                    <a:lumMod val="50000"/>
                  </a:schemeClr>
                </a:solidFill>
                <a:latin typeface="Lato" panose="020F0502020204030203" pitchFamily="34" charset="77"/>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Source: Consumer Segmentation Commercial (18-64) - National Results, BCBSA, 2015, 2015 National Account Chronic conditions, 2018 Anthem National Account Demographics. 2017 CHP work supported by Oliver Wyman in ANA Strategy, CX member interviews 2018</a:t>
            </a:r>
          </a:p>
        </p:txBody>
      </p:sp>
      <p:sp>
        <p:nvSpPr>
          <p:cNvPr id="36" name="Text Placeholder 3">
            <a:extLst>
              <a:ext uri="{FF2B5EF4-FFF2-40B4-BE49-F238E27FC236}">
                <a16:creationId xmlns:a16="http://schemas.microsoft.com/office/drawing/2014/main" id="{EEB299E0-DDF3-0D4A-A9F7-47F20B2B4D47}"/>
              </a:ext>
            </a:extLst>
          </p:cNvPr>
          <p:cNvSpPr>
            <a:spLocks noGrp="1"/>
          </p:cNvSpPr>
          <p:nvPr>
            <p:ph type="body" sz="quarter" idx="14" hasCustomPrompt="1"/>
          </p:nvPr>
        </p:nvSpPr>
        <p:spPr>
          <a:xfrm>
            <a:off x="381000" y="2870978"/>
            <a:ext cx="3665538" cy="557076"/>
          </a:xfrm>
          <a:noFill/>
          <a:ln>
            <a:noFill/>
          </a:ln>
        </p:spPr>
        <p:txBody>
          <a:bodyPr wrap="square" lIns="0" tIns="0" rIns="182880" bIns="91440">
            <a:spAutoFit/>
          </a:bodyPr>
          <a:lstStyle>
            <a:lvl1pPr algn="l">
              <a:defRPr>
                <a:solidFill>
                  <a:schemeClr val="accent1"/>
                </a:solidFill>
              </a:defRPr>
            </a:lvl1pPr>
            <a:lvl2pPr algn="l">
              <a:spcBef>
                <a:spcPts val="0"/>
              </a:spcBef>
              <a:defRPr lang="en-US" sz="1400" b="0" i="0" smtClean="0">
                <a:solidFill>
                  <a:schemeClr val="accent1"/>
                </a:solidFill>
                <a:effectLst/>
              </a:defRPr>
            </a:lvl2pPr>
          </a:lstStyle>
          <a:p>
            <a:pPr lvl="0"/>
            <a:r>
              <a:rPr lang="en-US" dirty="0"/>
              <a:t>One</a:t>
            </a:r>
          </a:p>
          <a:p>
            <a:pPr lvl="1"/>
            <a:r>
              <a:rPr lang="en-US" dirty="0"/>
              <a:t>Lorem ipsum</a:t>
            </a:r>
          </a:p>
        </p:txBody>
      </p:sp>
      <p:sp>
        <p:nvSpPr>
          <p:cNvPr id="19" name="Text Placeholder 3">
            <a:extLst>
              <a:ext uri="{FF2B5EF4-FFF2-40B4-BE49-F238E27FC236}">
                <a16:creationId xmlns:a16="http://schemas.microsoft.com/office/drawing/2014/main" id="{C387D45E-7440-D645-919B-D11917733263}"/>
              </a:ext>
            </a:extLst>
          </p:cNvPr>
          <p:cNvSpPr>
            <a:spLocks noGrp="1"/>
          </p:cNvSpPr>
          <p:nvPr>
            <p:ph type="body" sz="quarter" idx="25" hasCustomPrompt="1"/>
          </p:nvPr>
        </p:nvSpPr>
        <p:spPr>
          <a:xfrm>
            <a:off x="4259262" y="2870978"/>
            <a:ext cx="3665538" cy="557076"/>
          </a:xfrm>
          <a:noFill/>
          <a:ln>
            <a:noFill/>
          </a:ln>
        </p:spPr>
        <p:txBody>
          <a:bodyPr wrap="square" lIns="0" tIns="0" rIns="182880" bIns="91440">
            <a:spAutoFit/>
          </a:bodyPr>
          <a:lstStyle>
            <a:lvl1pPr algn="l">
              <a:defRPr>
                <a:solidFill>
                  <a:schemeClr val="accent6"/>
                </a:solidFill>
              </a:defRPr>
            </a:lvl1pPr>
            <a:lvl2pPr algn="l">
              <a:spcBef>
                <a:spcPts val="0"/>
              </a:spcBef>
              <a:defRPr lang="en-US" sz="1400" b="0" i="0" smtClean="0">
                <a:solidFill>
                  <a:schemeClr val="accent6"/>
                </a:solidFill>
                <a:effectLst/>
              </a:defRPr>
            </a:lvl2pPr>
          </a:lstStyle>
          <a:p>
            <a:pPr lvl="0"/>
            <a:r>
              <a:rPr lang="en-US" dirty="0"/>
              <a:t>Two</a:t>
            </a:r>
          </a:p>
          <a:p>
            <a:pPr lvl="1"/>
            <a:r>
              <a:rPr lang="en-US" dirty="0"/>
              <a:t>Lorem ipsum</a:t>
            </a:r>
          </a:p>
        </p:txBody>
      </p:sp>
      <p:sp>
        <p:nvSpPr>
          <p:cNvPr id="21" name="Text Placeholder 3">
            <a:extLst>
              <a:ext uri="{FF2B5EF4-FFF2-40B4-BE49-F238E27FC236}">
                <a16:creationId xmlns:a16="http://schemas.microsoft.com/office/drawing/2014/main" id="{DB395384-CF9F-5747-835C-89583F8943C6}"/>
              </a:ext>
            </a:extLst>
          </p:cNvPr>
          <p:cNvSpPr>
            <a:spLocks noGrp="1"/>
          </p:cNvSpPr>
          <p:nvPr>
            <p:ph type="body" sz="quarter" idx="27" hasCustomPrompt="1"/>
          </p:nvPr>
        </p:nvSpPr>
        <p:spPr>
          <a:xfrm>
            <a:off x="8158163" y="2870978"/>
            <a:ext cx="3665538" cy="557076"/>
          </a:xfrm>
          <a:noFill/>
          <a:ln>
            <a:noFill/>
          </a:ln>
        </p:spPr>
        <p:txBody>
          <a:bodyPr wrap="square" lIns="0" tIns="0" rIns="182880" bIns="91440">
            <a:spAutoFit/>
          </a:bodyPr>
          <a:lstStyle>
            <a:lvl1pPr algn="l">
              <a:defRPr>
                <a:solidFill>
                  <a:schemeClr val="accent5">
                    <a:lumMod val="75000"/>
                  </a:schemeClr>
                </a:solidFill>
              </a:defRPr>
            </a:lvl1pPr>
            <a:lvl2pPr algn="l">
              <a:spcBef>
                <a:spcPts val="0"/>
              </a:spcBef>
              <a:defRPr lang="en-US" sz="1400" b="0" i="0" smtClean="0">
                <a:solidFill>
                  <a:schemeClr val="accent5">
                    <a:lumMod val="75000"/>
                  </a:schemeClr>
                </a:solidFill>
                <a:effectLst/>
              </a:defRPr>
            </a:lvl2pPr>
          </a:lstStyle>
          <a:p>
            <a:pPr lvl="0"/>
            <a:r>
              <a:rPr lang="en-US" dirty="0"/>
              <a:t>Three</a:t>
            </a:r>
          </a:p>
          <a:p>
            <a:pPr lvl="1"/>
            <a:r>
              <a:rPr lang="en-US" dirty="0"/>
              <a:t>Lorem ipsum</a:t>
            </a:r>
          </a:p>
        </p:txBody>
      </p:sp>
      <p:sp>
        <p:nvSpPr>
          <p:cNvPr id="23" name="Text Placeholder 3">
            <a:extLst>
              <a:ext uri="{FF2B5EF4-FFF2-40B4-BE49-F238E27FC236}">
                <a16:creationId xmlns:a16="http://schemas.microsoft.com/office/drawing/2014/main" id="{EC0A8A03-5100-CF44-B9F8-E9DB320DEC58}"/>
              </a:ext>
            </a:extLst>
          </p:cNvPr>
          <p:cNvSpPr>
            <a:spLocks noGrp="1"/>
          </p:cNvSpPr>
          <p:nvPr>
            <p:ph type="body" sz="quarter" idx="28" hasCustomPrompt="1"/>
          </p:nvPr>
        </p:nvSpPr>
        <p:spPr>
          <a:xfrm>
            <a:off x="380999" y="3493893"/>
            <a:ext cx="3665538" cy="480131"/>
          </a:xfrm>
          <a:noFill/>
          <a:ln>
            <a:noFill/>
          </a:ln>
        </p:spPr>
        <p:txBody>
          <a:bodyPr wrap="square" lIns="0" tIns="0" rIns="182880" bIns="91440">
            <a:spAutoFit/>
          </a:bodyPr>
          <a:lstStyle>
            <a:lvl1pPr algn="l">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Topic</a:t>
            </a:r>
            <a:br>
              <a:rPr lang="en-US" dirty="0"/>
            </a:br>
            <a:r>
              <a:rPr lang="en-US" dirty="0"/>
              <a:t>Comment on topic</a:t>
            </a:r>
          </a:p>
        </p:txBody>
      </p:sp>
      <p:sp>
        <p:nvSpPr>
          <p:cNvPr id="24" name="Text Placeholder 3">
            <a:extLst>
              <a:ext uri="{FF2B5EF4-FFF2-40B4-BE49-F238E27FC236}">
                <a16:creationId xmlns:a16="http://schemas.microsoft.com/office/drawing/2014/main" id="{FFFB038B-DB30-234C-B145-F67003894837}"/>
              </a:ext>
            </a:extLst>
          </p:cNvPr>
          <p:cNvSpPr>
            <a:spLocks noGrp="1"/>
          </p:cNvSpPr>
          <p:nvPr>
            <p:ph type="body" sz="quarter" idx="29" hasCustomPrompt="1"/>
          </p:nvPr>
        </p:nvSpPr>
        <p:spPr>
          <a:xfrm>
            <a:off x="4267200" y="3493893"/>
            <a:ext cx="3665538" cy="480131"/>
          </a:xfrm>
          <a:noFill/>
          <a:ln>
            <a:noFill/>
          </a:ln>
        </p:spPr>
        <p:txBody>
          <a:bodyPr wrap="square" lIns="0" tIns="0" rIns="182880" bIns="91440">
            <a:spAutoFit/>
          </a:bodyPr>
          <a:lstStyle>
            <a:lvl1pPr algn="l">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Topic</a:t>
            </a:r>
            <a:br>
              <a:rPr lang="en-US" dirty="0"/>
            </a:br>
            <a:r>
              <a:rPr lang="en-US" dirty="0"/>
              <a:t>Comment on topic</a:t>
            </a:r>
          </a:p>
        </p:txBody>
      </p:sp>
      <p:sp>
        <p:nvSpPr>
          <p:cNvPr id="25" name="Text Placeholder 3">
            <a:extLst>
              <a:ext uri="{FF2B5EF4-FFF2-40B4-BE49-F238E27FC236}">
                <a16:creationId xmlns:a16="http://schemas.microsoft.com/office/drawing/2014/main" id="{D12D718E-5419-CD46-9B23-68153C835B08}"/>
              </a:ext>
            </a:extLst>
          </p:cNvPr>
          <p:cNvSpPr>
            <a:spLocks noGrp="1"/>
          </p:cNvSpPr>
          <p:nvPr>
            <p:ph type="body" sz="quarter" idx="30" hasCustomPrompt="1"/>
          </p:nvPr>
        </p:nvSpPr>
        <p:spPr>
          <a:xfrm>
            <a:off x="8158163" y="3493893"/>
            <a:ext cx="3665538" cy="480131"/>
          </a:xfrm>
          <a:noFill/>
          <a:ln>
            <a:noFill/>
          </a:ln>
        </p:spPr>
        <p:txBody>
          <a:bodyPr wrap="square" lIns="0" tIns="0" rIns="182880" bIns="91440">
            <a:spAutoFit/>
          </a:bodyPr>
          <a:lstStyle>
            <a:lvl1pPr algn="l">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Topic</a:t>
            </a:r>
            <a:br>
              <a:rPr lang="en-US" dirty="0"/>
            </a:br>
            <a:r>
              <a:rPr lang="en-US" dirty="0"/>
              <a:t>Comment on topic</a:t>
            </a:r>
          </a:p>
        </p:txBody>
      </p:sp>
      <p:cxnSp>
        <p:nvCxnSpPr>
          <p:cNvPr id="17" name="Straight Connector 16">
            <a:extLst>
              <a:ext uri="{FF2B5EF4-FFF2-40B4-BE49-F238E27FC236}">
                <a16:creationId xmlns:a16="http://schemas.microsoft.com/office/drawing/2014/main" id="{36F187C6-1DB3-B949-A40E-8EB2CAA9E5EC}"/>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E39348-364D-664D-BF9D-A0CAC6D0A95C}"/>
              </a:ext>
            </a:extLst>
          </p:cNvPr>
          <p:cNvCxnSpPr>
            <a:cxnSpLocks/>
          </p:cNvCxnSpPr>
          <p:nvPr userDrawn="1"/>
        </p:nvCxnSpPr>
        <p:spPr>
          <a:xfrm>
            <a:off x="4259261" y="1179870"/>
            <a:ext cx="0" cy="1474839"/>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63D84C-667E-7347-9866-0454E02750A4}"/>
              </a:ext>
            </a:extLst>
          </p:cNvPr>
          <p:cNvCxnSpPr>
            <a:cxnSpLocks/>
          </p:cNvCxnSpPr>
          <p:nvPr userDrawn="1"/>
        </p:nvCxnSpPr>
        <p:spPr>
          <a:xfrm>
            <a:off x="8158163" y="1179870"/>
            <a:ext cx="0" cy="1474839"/>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7EAB5A-C9FB-AC44-9B02-775DF417A4B2}"/>
              </a:ext>
            </a:extLst>
          </p:cNvPr>
          <p:cNvCxnSpPr>
            <a:cxnSpLocks/>
          </p:cNvCxnSpPr>
          <p:nvPr userDrawn="1"/>
        </p:nvCxnSpPr>
        <p:spPr>
          <a:xfrm>
            <a:off x="398053" y="1179870"/>
            <a:ext cx="0" cy="147483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25573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ersonas DeepDive">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hasCustomPrompt="1"/>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dirty="0"/>
              <a:t>Personas Deep Dive</a:t>
            </a:r>
          </a:p>
        </p:txBody>
      </p:sp>
      <p:cxnSp>
        <p:nvCxnSpPr>
          <p:cNvPr id="18" name="Straight Connector 17">
            <a:extLst>
              <a:ext uri="{FF2B5EF4-FFF2-40B4-BE49-F238E27FC236}">
                <a16:creationId xmlns:a16="http://schemas.microsoft.com/office/drawing/2014/main" id="{411A01A2-10E8-7A49-9C63-1FE682EDB9D3}"/>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AB2F52-8699-4A45-B37C-AF722ACDE392}"/>
              </a:ext>
            </a:extLst>
          </p:cNvPr>
          <p:cNvCxnSpPr>
            <a:cxnSpLocks/>
          </p:cNvCxnSpPr>
          <p:nvPr/>
        </p:nvCxnSpPr>
        <p:spPr>
          <a:xfrm>
            <a:off x="398053" y="1179870"/>
            <a:ext cx="0" cy="147483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A2C271-6EE4-F84A-920F-3A68F49A1C7F}"/>
              </a:ext>
            </a:extLst>
          </p:cNvPr>
          <p:cNvSpPr>
            <a:spLocks noGrp="1"/>
          </p:cNvSpPr>
          <p:nvPr>
            <p:ph type="pic" sz="quarter" idx="20"/>
          </p:nvPr>
        </p:nvSpPr>
        <p:spPr>
          <a:xfrm>
            <a:off x="380998" y="1179869"/>
            <a:ext cx="2695577" cy="1474839"/>
          </a:xfrm>
        </p:spPr>
        <p:txBody>
          <a:bodyPr lIns="91440" tIns="91440">
            <a:normAutofit/>
          </a:bodyPr>
          <a:lstStyle>
            <a:lvl1pPr>
              <a:defRPr sz="1600" b="0"/>
            </a:lvl1pPr>
          </a:lstStyle>
          <a:p>
            <a:r>
              <a:rPr lang="en-US"/>
              <a:t>Click icon to add picture</a:t>
            </a:r>
            <a:endParaRPr lang="en-US" dirty="0"/>
          </a:p>
        </p:txBody>
      </p:sp>
      <p:cxnSp>
        <p:nvCxnSpPr>
          <p:cNvPr id="19" name="Straight Connector 18">
            <a:extLst>
              <a:ext uri="{FF2B5EF4-FFF2-40B4-BE49-F238E27FC236}">
                <a16:creationId xmlns:a16="http://schemas.microsoft.com/office/drawing/2014/main" id="{32117AB6-D232-0546-9DE8-34E70344DE16}"/>
              </a:ext>
            </a:extLst>
          </p:cNvPr>
          <p:cNvCxnSpPr>
            <a:cxnSpLocks/>
          </p:cNvCxnSpPr>
          <p:nvPr/>
        </p:nvCxnSpPr>
        <p:spPr>
          <a:xfrm>
            <a:off x="380998" y="3045160"/>
            <a:ext cx="11468101" cy="0"/>
          </a:xfrm>
          <a:prstGeom prst="line">
            <a:avLst/>
          </a:prstGeom>
          <a:ln w="127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3007E49-3E4A-BB47-AFF6-D0FC53937056}"/>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3066C95-1315-EE4D-B162-97176AE18DCD}"/>
              </a:ext>
            </a:extLst>
          </p:cNvPr>
          <p:cNvCxnSpPr>
            <a:cxnSpLocks/>
          </p:cNvCxnSpPr>
          <p:nvPr userDrawn="1"/>
        </p:nvCxnSpPr>
        <p:spPr>
          <a:xfrm>
            <a:off x="398053" y="1179870"/>
            <a:ext cx="0" cy="147483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11EEB1-74BA-094C-A982-9170D0CC509E}"/>
              </a:ext>
            </a:extLst>
          </p:cNvPr>
          <p:cNvCxnSpPr>
            <a:cxnSpLocks/>
          </p:cNvCxnSpPr>
          <p:nvPr userDrawn="1"/>
        </p:nvCxnSpPr>
        <p:spPr>
          <a:xfrm>
            <a:off x="380998" y="3045160"/>
            <a:ext cx="11468101" cy="0"/>
          </a:xfrm>
          <a:prstGeom prst="line">
            <a:avLst/>
          </a:prstGeom>
          <a:ln w="127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50663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ight Content">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C41FDF86-2C51-494F-8CA9-451BFC15A346}"/>
              </a:ext>
            </a:extLst>
          </p:cNvPr>
          <p:cNvSpPr>
            <a:spLocks noGrp="1"/>
          </p:cNvSpPr>
          <p:nvPr>
            <p:ph type="body" sz="quarter" idx="10"/>
          </p:nvPr>
        </p:nvSpPr>
        <p:spPr>
          <a:xfrm>
            <a:off x="6218238" y="1174750"/>
            <a:ext cx="5630862" cy="4806950"/>
          </a:xfrm>
        </p:spPr>
        <p:txBody>
          <a:bodyPr anchor="ctr"/>
          <a:lstStyle>
            <a:lvl1pPr>
              <a:defRPr b="1">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B3B3176F-46C3-B547-806F-19DBDDF449ED}"/>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241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Right Summar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947DE64-DBC5-CC41-88C1-382778836675}"/>
              </a:ext>
            </a:extLst>
          </p:cNvPr>
          <p:cNvSpPr>
            <a:spLocks noGrp="1"/>
          </p:cNvSpPr>
          <p:nvPr>
            <p:ph type="body" sz="quarter" idx="14" hasCustomPrompt="1"/>
          </p:nvPr>
        </p:nvSpPr>
        <p:spPr>
          <a:xfrm>
            <a:off x="8158163" y="2427700"/>
            <a:ext cx="4033837" cy="2039533"/>
          </a:xfrm>
          <a:gradFill>
            <a:gsLst>
              <a:gs pos="0">
                <a:srgbClr val="58AADF"/>
              </a:gs>
              <a:gs pos="100000">
                <a:srgbClr val="3372E3"/>
              </a:gs>
            </a:gsLst>
            <a:lin ang="2700000" scaled="0"/>
          </a:gradFill>
          <a:ln>
            <a:noFill/>
          </a:ln>
        </p:spPr>
        <p:txBody>
          <a:bodyPr lIns="182880" tIns="182880" rIns="365760" bIns="182880">
            <a:spAutoFit/>
          </a:bodyPr>
          <a:lstStyle>
            <a:lvl1pPr>
              <a:defRPr>
                <a:solidFill>
                  <a:srgbClr val="FFFFFF"/>
                </a:solidFill>
              </a:defRPr>
            </a:lvl1pPr>
            <a:lvl2pPr>
              <a:defRPr lang="en-US" sz="1400" b="0" i="0" smtClean="0">
                <a:solidFill>
                  <a:srgbClr val="FFFFFF"/>
                </a:solidFill>
                <a:effectLst/>
              </a:defRPr>
            </a:lvl2pPr>
          </a:lstStyle>
          <a:p>
            <a:pPr lvl="0"/>
            <a:r>
              <a:rPr lang="en-US" dirty="0"/>
              <a:t>This is the main point.</a:t>
            </a:r>
          </a:p>
          <a:p>
            <a:pPr lvl="1"/>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1"/>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cxnSp>
        <p:nvCxnSpPr>
          <p:cNvPr id="25" name="Straight Connector 24">
            <a:extLst>
              <a:ext uri="{FF2B5EF4-FFF2-40B4-BE49-F238E27FC236}">
                <a16:creationId xmlns:a16="http://schemas.microsoft.com/office/drawing/2014/main" id="{8B10C1B7-AD00-A247-801A-114349F057A4}"/>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CE8068C-260A-4044-A605-06BF13211730}"/>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014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Summar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947DE64-DBC5-CC41-88C1-382778836675}"/>
              </a:ext>
            </a:extLst>
          </p:cNvPr>
          <p:cNvSpPr>
            <a:spLocks noGrp="1"/>
          </p:cNvSpPr>
          <p:nvPr>
            <p:ph type="body" sz="quarter" idx="14" hasCustomPrompt="1"/>
          </p:nvPr>
        </p:nvSpPr>
        <p:spPr>
          <a:xfrm>
            <a:off x="0" y="2393195"/>
            <a:ext cx="4033837" cy="2039533"/>
          </a:xfrm>
          <a:gradFill>
            <a:gsLst>
              <a:gs pos="0">
                <a:srgbClr val="58AADF"/>
              </a:gs>
              <a:gs pos="100000">
                <a:srgbClr val="3372E3"/>
              </a:gs>
            </a:gsLst>
            <a:lin ang="2700000" scaled="0"/>
          </a:gradFill>
          <a:ln>
            <a:noFill/>
          </a:ln>
        </p:spPr>
        <p:txBody>
          <a:bodyPr lIns="411480" tIns="182880" rIns="182880" bIns="182880">
            <a:spAutoFit/>
          </a:bodyPr>
          <a:lstStyle>
            <a:lvl1pPr>
              <a:defRPr>
                <a:solidFill>
                  <a:srgbClr val="FFFFFF"/>
                </a:solidFill>
              </a:defRPr>
            </a:lvl1pPr>
            <a:lvl2pPr>
              <a:defRPr lang="en-US" sz="1400" b="0" i="0" smtClean="0">
                <a:solidFill>
                  <a:srgbClr val="FFFFFF"/>
                </a:solidFill>
                <a:effectLst/>
              </a:defRPr>
            </a:lvl2pPr>
          </a:lstStyle>
          <a:p>
            <a:pPr lvl="0"/>
            <a:r>
              <a:rPr lang="en-US" dirty="0"/>
              <a:t>This is the main point.</a:t>
            </a:r>
          </a:p>
          <a:p>
            <a:pPr lvl="1"/>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1"/>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cxnSp>
        <p:nvCxnSpPr>
          <p:cNvPr id="25" name="Straight Connector 24">
            <a:extLst>
              <a:ext uri="{FF2B5EF4-FFF2-40B4-BE49-F238E27FC236}">
                <a16:creationId xmlns:a16="http://schemas.microsoft.com/office/drawing/2014/main" id="{8B10C1B7-AD00-A247-801A-114349F057A4}"/>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CA57B13-0CF1-594E-A5B9-4E0D1C3EC578}"/>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004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ircles">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9" name="Text Placeholder 3">
            <a:extLst>
              <a:ext uri="{FF2B5EF4-FFF2-40B4-BE49-F238E27FC236}">
                <a16:creationId xmlns:a16="http://schemas.microsoft.com/office/drawing/2014/main" id="{F9AD1D5F-2FF5-2043-A7F2-D7CEDE2F9D10}"/>
              </a:ext>
            </a:extLst>
          </p:cNvPr>
          <p:cNvSpPr>
            <a:spLocks noGrp="1"/>
          </p:cNvSpPr>
          <p:nvPr>
            <p:ph type="body" sz="quarter" idx="14" hasCustomPrompt="1"/>
          </p:nvPr>
        </p:nvSpPr>
        <p:spPr>
          <a:xfrm>
            <a:off x="380999" y="4561623"/>
            <a:ext cx="3665538" cy="341632"/>
          </a:xfrm>
          <a:noFill/>
          <a:ln>
            <a:noFill/>
          </a:ln>
        </p:spPr>
        <p:txBody>
          <a:bodyPr wrap="square" lIns="0" tIns="0" rIns="182880" bIns="91440">
            <a:spAutoFit/>
          </a:bodyPr>
          <a:lstStyle>
            <a:lvl1pPr algn="ctr">
              <a:defRPr>
                <a:solidFill>
                  <a:schemeClr val="tx1"/>
                </a:solidFill>
              </a:defRPr>
            </a:lvl1pPr>
            <a:lvl2pPr algn="ctr">
              <a:defRPr lang="en-US" sz="1400" b="0" i="0" smtClean="0">
                <a:solidFill>
                  <a:schemeClr val="tx1"/>
                </a:solidFill>
                <a:effectLst/>
              </a:defRPr>
            </a:lvl2pPr>
          </a:lstStyle>
          <a:p>
            <a:pPr lvl="0"/>
            <a:r>
              <a:rPr lang="en-US" dirty="0"/>
              <a:t>Market: $00B</a:t>
            </a:r>
          </a:p>
        </p:txBody>
      </p:sp>
      <p:sp>
        <p:nvSpPr>
          <p:cNvPr id="21" name="Text Placeholder 3">
            <a:extLst>
              <a:ext uri="{FF2B5EF4-FFF2-40B4-BE49-F238E27FC236}">
                <a16:creationId xmlns:a16="http://schemas.microsoft.com/office/drawing/2014/main" id="{9B2EDD9A-72EA-3545-8B91-DDF612F047BE}"/>
              </a:ext>
            </a:extLst>
          </p:cNvPr>
          <p:cNvSpPr>
            <a:spLocks noGrp="1"/>
          </p:cNvSpPr>
          <p:nvPr>
            <p:ph type="body" sz="quarter" idx="18" hasCustomPrompt="1"/>
          </p:nvPr>
        </p:nvSpPr>
        <p:spPr>
          <a:xfrm>
            <a:off x="4267200" y="4561623"/>
            <a:ext cx="3665538" cy="341632"/>
          </a:xfrm>
          <a:noFill/>
          <a:ln>
            <a:noFill/>
          </a:ln>
        </p:spPr>
        <p:txBody>
          <a:bodyPr wrap="square" lIns="0" tIns="0" rIns="182880" bIns="91440">
            <a:spAutoFit/>
          </a:bodyPr>
          <a:lstStyle>
            <a:lvl1pPr algn="ctr">
              <a:defRPr>
                <a:solidFill>
                  <a:schemeClr val="tx1"/>
                </a:solidFill>
              </a:defRPr>
            </a:lvl1pPr>
            <a:lvl2pPr algn="ctr">
              <a:defRPr lang="en-US" sz="1400" b="0" i="0" smtClean="0">
                <a:solidFill>
                  <a:schemeClr val="tx1"/>
                </a:solidFill>
                <a:effectLst/>
              </a:defRPr>
            </a:lvl2pPr>
          </a:lstStyle>
          <a:p>
            <a:pPr lvl="0"/>
            <a:r>
              <a:rPr lang="en-US" dirty="0"/>
              <a:t>Market: $00B</a:t>
            </a:r>
          </a:p>
        </p:txBody>
      </p:sp>
      <p:sp>
        <p:nvSpPr>
          <p:cNvPr id="23" name="Text Placeholder 3">
            <a:extLst>
              <a:ext uri="{FF2B5EF4-FFF2-40B4-BE49-F238E27FC236}">
                <a16:creationId xmlns:a16="http://schemas.microsoft.com/office/drawing/2014/main" id="{E82BA4E4-F7FA-3B4C-971F-83260FC60183}"/>
              </a:ext>
            </a:extLst>
          </p:cNvPr>
          <p:cNvSpPr>
            <a:spLocks noGrp="1"/>
          </p:cNvSpPr>
          <p:nvPr>
            <p:ph type="body" sz="quarter" idx="20" hasCustomPrompt="1"/>
          </p:nvPr>
        </p:nvSpPr>
        <p:spPr>
          <a:xfrm>
            <a:off x="8158163" y="4561623"/>
            <a:ext cx="3665538" cy="341632"/>
          </a:xfrm>
          <a:noFill/>
          <a:ln>
            <a:noFill/>
          </a:ln>
        </p:spPr>
        <p:txBody>
          <a:bodyPr wrap="square" lIns="0" tIns="0" rIns="182880" bIns="91440">
            <a:spAutoFit/>
          </a:bodyPr>
          <a:lstStyle>
            <a:lvl1pPr algn="ctr">
              <a:defRPr>
                <a:solidFill>
                  <a:schemeClr val="tx1"/>
                </a:solidFill>
              </a:defRPr>
            </a:lvl1pPr>
            <a:lvl2pPr algn="ctr">
              <a:defRPr lang="en-US" sz="1400" b="0" i="0" smtClean="0">
                <a:solidFill>
                  <a:schemeClr val="tx1"/>
                </a:solidFill>
                <a:effectLst/>
              </a:defRPr>
            </a:lvl2pPr>
          </a:lstStyle>
          <a:p>
            <a:pPr lvl="0"/>
            <a:r>
              <a:rPr lang="en-US" dirty="0"/>
              <a:t>Market One: $00B</a:t>
            </a:r>
          </a:p>
        </p:txBody>
      </p:sp>
      <p:sp>
        <p:nvSpPr>
          <p:cNvPr id="17" name="Text Placeholder 3">
            <a:extLst>
              <a:ext uri="{FF2B5EF4-FFF2-40B4-BE49-F238E27FC236}">
                <a16:creationId xmlns:a16="http://schemas.microsoft.com/office/drawing/2014/main" id="{E8FBE9A0-D9BC-E24A-A33D-8A9284F530F1}"/>
              </a:ext>
            </a:extLst>
          </p:cNvPr>
          <p:cNvSpPr>
            <a:spLocks noGrp="1"/>
          </p:cNvSpPr>
          <p:nvPr>
            <p:ph type="body" sz="quarter" idx="21" hasCustomPrompt="1"/>
          </p:nvPr>
        </p:nvSpPr>
        <p:spPr>
          <a:xfrm>
            <a:off x="380999" y="4921229"/>
            <a:ext cx="3665538" cy="286232"/>
          </a:xfrm>
          <a:noFill/>
          <a:ln>
            <a:noFill/>
          </a:ln>
        </p:spPr>
        <p:txBody>
          <a:bodyPr wrap="square" lIns="0" tIns="0" rIns="182880" bIns="91440">
            <a:spAutoFit/>
          </a:bodyPr>
          <a:lstStyle>
            <a:lvl1pPr algn="ctr">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Market: $00B</a:t>
            </a:r>
          </a:p>
        </p:txBody>
      </p:sp>
      <p:sp>
        <p:nvSpPr>
          <p:cNvPr id="18" name="Text Placeholder 3">
            <a:extLst>
              <a:ext uri="{FF2B5EF4-FFF2-40B4-BE49-F238E27FC236}">
                <a16:creationId xmlns:a16="http://schemas.microsoft.com/office/drawing/2014/main" id="{1A69E28C-8F1D-7A48-BF74-A70C6D78A9C6}"/>
              </a:ext>
            </a:extLst>
          </p:cNvPr>
          <p:cNvSpPr>
            <a:spLocks noGrp="1"/>
          </p:cNvSpPr>
          <p:nvPr>
            <p:ph type="body" sz="quarter" idx="22" hasCustomPrompt="1"/>
          </p:nvPr>
        </p:nvSpPr>
        <p:spPr>
          <a:xfrm>
            <a:off x="4267200" y="4921229"/>
            <a:ext cx="3665538" cy="286232"/>
          </a:xfrm>
          <a:noFill/>
          <a:ln>
            <a:noFill/>
          </a:ln>
        </p:spPr>
        <p:txBody>
          <a:bodyPr wrap="square" lIns="0" tIns="0" rIns="182880" bIns="91440">
            <a:spAutoFit/>
          </a:bodyPr>
          <a:lstStyle>
            <a:lvl1pPr algn="ctr">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Market: $00B</a:t>
            </a:r>
          </a:p>
        </p:txBody>
      </p:sp>
      <p:sp>
        <p:nvSpPr>
          <p:cNvPr id="19" name="Text Placeholder 3">
            <a:extLst>
              <a:ext uri="{FF2B5EF4-FFF2-40B4-BE49-F238E27FC236}">
                <a16:creationId xmlns:a16="http://schemas.microsoft.com/office/drawing/2014/main" id="{D742229D-513D-ED4C-8BE1-9BA9FA53F259}"/>
              </a:ext>
            </a:extLst>
          </p:cNvPr>
          <p:cNvSpPr>
            <a:spLocks noGrp="1"/>
          </p:cNvSpPr>
          <p:nvPr>
            <p:ph type="body" sz="quarter" idx="23" hasCustomPrompt="1"/>
          </p:nvPr>
        </p:nvSpPr>
        <p:spPr>
          <a:xfrm>
            <a:off x="8158163" y="4921229"/>
            <a:ext cx="3665538" cy="286232"/>
          </a:xfrm>
          <a:noFill/>
          <a:ln>
            <a:noFill/>
          </a:ln>
        </p:spPr>
        <p:txBody>
          <a:bodyPr wrap="square" lIns="0" tIns="0" rIns="182880" bIns="91440">
            <a:spAutoFit/>
          </a:bodyPr>
          <a:lstStyle>
            <a:lvl1pPr algn="ctr">
              <a:defRPr sz="1400" b="0">
                <a:solidFill>
                  <a:schemeClr val="tx1"/>
                </a:solidFill>
                <a:latin typeface="Lato" panose="020F0502020204030203" pitchFamily="34" charset="77"/>
              </a:defRPr>
            </a:lvl1pPr>
            <a:lvl2pPr algn="ctr">
              <a:defRPr lang="en-US" sz="1400" b="0" i="0" smtClean="0">
                <a:solidFill>
                  <a:schemeClr val="tx1"/>
                </a:solidFill>
                <a:effectLst/>
              </a:defRPr>
            </a:lvl2pPr>
          </a:lstStyle>
          <a:p>
            <a:pPr lvl="0"/>
            <a:r>
              <a:rPr lang="en-US" dirty="0"/>
              <a:t>Market One: $00B</a:t>
            </a:r>
          </a:p>
        </p:txBody>
      </p:sp>
      <p:cxnSp>
        <p:nvCxnSpPr>
          <p:cNvPr id="10" name="Straight Connector 9">
            <a:extLst>
              <a:ext uri="{FF2B5EF4-FFF2-40B4-BE49-F238E27FC236}">
                <a16:creationId xmlns:a16="http://schemas.microsoft.com/office/drawing/2014/main" id="{719B47BB-5020-3242-B7FF-215DC8114431}"/>
              </a:ext>
            </a:extLst>
          </p:cNvPr>
          <p:cNvCxnSpPr/>
          <p:nvPr userDrawn="1"/>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723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8B10C1B7-AD00-A247-801A-114349F057A4}"/>
              </a:ext>
            </a:extLst>
          </p:cNvPr>
          <p:cNvCxnSpPr/>
          <p:nvPr/>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3" name="Table Placeholder 2">
            <a:extLst>
              <a:ext uri="{FF2B5EF4-FFF2-40B4-BE49-F238E27FC236}">
                <a16:creationId xmlns:a16="http://schemas.microsoft.com/office/drawing/2014/main" id="{F4E81F93-67BB-A64E-BBBC-A1A619F46D1B}"/>
              </a:ext>
            </a:extLst>
          </p:cNvPr>
          <p:cNvSpPr>
            <a:spLocks noGrp="1"/>
          </p:cNvSpPr>
          <p:nvPr>
            <p:ph type="tbl" sz="quarter" idx="10"/>
          </p:nvPr>
        </p:nvSpPr>
        <p:spPr>
          <a:xfrm>
            <a:off x="2322513" y="1677988"/>
            <a:ext cx="7569200" cy="3816350"/>
          </a:xfrm>
        </p:spPr>
        <p:txBody>
          <a:bodyPr/>
          <a:lstStyle/>
          <a:p>
            <a:r>
              <a:rPr lang="en-US"/>
              <a:t>Click icon to add table</a:t>
            </a:r>
            <a:endParaRPr lang="en-US" dirty="0"/>
          </a:p>
        </p:txBody>
      </p:sp>
      <p:cxnSp>
        <p:nvCxnSpPr>
          <p:cNvPr id="6" name="Straight Connector 5">
            <a:extLst>
              <a:ext uri="{FF2B5EF4-FFF2-40B4-BE49-F238E27FC236}">
                <a16:creationId xmlns:a16="http://schemas.microsoft.com/office/drawing/2014/main" id="{C19E2183-9637-9B45-9724-38AC2E5C7C5A}"/>
              </a:ext>
            </a:extLst>
          </p:cNvPr>
          <p:cNvCxnSpPr/>
          <p:nvPr userDrawn="1"/>
        </p:nvCxnSpPr>
        <p:spPr>
          <a:xfrm>
            <a:off x="524033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52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flip="none" rotWithShape="1">
          <a:gsLst>
            <a:gs pos="0">
              <a:srgbClr val="3372E3"/>
            </a:gs>
            <a:gs pos="100000">
              <a:srgbClr val="58AADF"/>
            </a:gs>
          </a:gsLst>
          <a:lin ang="5400000" scaled="0"/>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BC34B-4129-FC41-9377-E0A380421013}"/>
              </a:ext>
            </a:extLst>
          </p:cNvPr>
          <p:cNvSpPr>
            <a:spLocks noGrp="1"/>
          </p:cNvSpPr>
          <p:nvPr>
            <p:ph type="title" hasCustomPrompt="1"/>
          </p:nvPr>
        </p:nvSpPr>
        <p:spPr>
          <a:xfrm>
            <a:off x="381000" y="2352614"/>
            <a:ext cx="11033125" cy="933097"/>
          </a:xfrm>
        </p:spPr>
        <p:txBody>
          <a:bodyPr anchor="b">
            <a:normAutofit/>
          </a:bodyPr>
          <a:lstStyle>
            <a:lvl1pPr marL="0" algn="l" defTabSz="914400" rtl="0" eaLnBrk="1" latinLnBrk="0" hangingPunct="1">
              <a:lnSpc>
                <a:spcPct val="100000"/>
              </a:lnSpc>
              <a:spcBef>
                <a:spcPts val="0"/>
              </a:spcBef>
              <a:buNone/>
              <a:defRPr kumimoji="0" lang="en-US" sz="3200" b="0" i="0" u="none" strike="noStrike" kern="1200" cap="none" spc="50" normalizeH="0" dirty="0">
                <a:ln>
                  <a:noFill/>
                </a:ln>
                <a:solidFill>
                  <a:srgbClr val="FFFFFF"/>
                </a:solidFill>
                <a:effectLst/>
                <a:uLnTx/>
                <a:uFillTx/>
                <a:latin typeface="Montserrat" pitchFamily="2" charset="77"/>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EDIT MASTER TITLE STYLE</a:t>
            </a:r>
          </a:p>
        </p:txBody>
      </p:sp>
      <p:sp>
        <p:nvSpPr>
          <p:cNvPr id="16" name="Text Placeholder 14">
            <a:extLst>
              <a:ext uri="{FF2B5EF4-FFF2-40B4-BE49-F238E27FC236}">
                <a16:creationId xmlns:a16="http://schemas.microsoft.com/office/drawing/2014/main" id="{0871BD21-4AF7-2B48-82BC-83AC7AF77CBF}"/>
              </a:ext>
            </a:extLst>
          </p:cNvPr>
          <p:cNvSpPr>
            <a:spLocks noGrp="1"/>
          </p:cNvSpPr>
          <p:nvPr>
            <p:ph type="body" sz="quarter" idx="11" hasCustomPrompt="1"/>
          </p:nvPr>
        </p:nvSpPr>
        <p:spPr>
          <a:xfrm>
            <a:off x="381001" y="3714087"/>
            <a:ext cx="3665538" cy="285583"/>
          </a:xfrm>
        </p:spPr>
        <p:txBody>
          <a:bodyPr>
            <a:normAutofit/>
          </a:bodyPr>
          <a:lstStyle>
            <a:lvl1pP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cxnSp>
        <p:nvCxnSpPr>
          <p:cNvPr id="26" name="Straight Connector 25">
            <a:extLst>
              <a:ext uri="{FF2B5EF4-FFF2-40B4-BE49-F238E27FC236}">
                <a16:creationId xmlns:a16="http://schemas.microsoft.com/office/drawing/2014/main" id="{D1F09030-E5BD-FA4C-8DC1-D54DD55A7E73}"/>
              </a:ext>
            </a:extLst>
          </p:cNvPr>
          <p:cNvCxnSpPr/>
          <p:nvPr userDrawn="1"/>
        </p:nvCxnSpPr>
        <p:spPr>
          <a:xfrm>
            <a:off x="381000" y="3428503"/>
            <a:ext cx="1713065"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9" name="Text Placeholder 14">
            <a:extLst>
              <a:ext uri="{FF2B5EF4-FFF2-40B4-BE49-F238E27FC236}">
                <a16:creationId xmlns:a16="http://schemas.microsoft.com/office/drawing/2014/main" id="{57BFB531-0650-E341-B3FE-8A5109BCC0B6}"/>
              </a:ext>
            </a:extLst>
          </p:cNvPr>
          <p:cNvSpPr>
            <a:spLocks noGrp="1"/>
          </p:cNvSpPr>
          <p:nvPr>
            <p:ph type="body" sz="quarter" idx="13" hasCustomPrompt="1"/>
          </p:nvPr>
        </p:nvSpPr>
        <p:spPr>
          <a:xfrm>
            <a:off x="3300413" y="3714087"/>
            <a:ext cx="3665538" cy="285583"/>
          </a:xfrm>
        </p:spPr>
        <p:txBody>
          <a:bodyPr>
            <a:normAutofit/>
          </a:bodyPr>
          <a:lstStyle>
            <a:lvl1pPr>
              <a:defRPr lang="en-US" sz="1400" b="1" i="0" kern="1200" dirty="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Presenter Name</a:t>
            </a:r>
          </a:p>
        </p:txBody>
      </p:sp>
      <p:sp>
        <p:nvSpPr>
          <p:cNvPr id="10" name="Text Placeholder 14">
            <a:extLst>
              <a:ext uri="{FF2B5EF4-FFF2-40B4-BE49-F238E27FC236}">
                <a16:creationId xmlns:a16="http://schemas.microsoft.com/office/drawing/2014/main" id="{39EFFD76-26F4-F242-AB50-EF320930BB55}"/>
              </a:ext>
            </a:extLst>
          </p:cNvPr>
          <p:cNvSpPr>
            <a:spLocks noGrp="1"/>
          </p:cNvSpPr>
          <p:nvPr>
            <p:ph type="body" sz="quarter" idx="14" hasCustomPrompt="1"/>
          </p:nvPr>
        </p:nvSpPr>
        <p:spPr>
          <a:xfrm>
            <a:off x="3300413" y="3999670"/>
            <a:ext cx="3665538" cy="441492"/>
          </a:xfrm>
        </p:spPr>
        <p:txBody>
          <a:bodyPr>
            <a:normAutofit/>
          </a:bodyPr>
          <a:lstStyle>
            <a:lvl1pP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p:nvSpPr>
          <p:cNvPr id="17" name="Text Placeholder 14">
            <a:extLst>
              <a:ext uri="{FF2B5EF4-FFF2-40B4-BE49-F238E27FC236}">
                <a16:creationId xmlns:a16="http://schemas.microsoft.com/office/drawing/2014/main" id="{5B1AEBD2-12AD-DA41-B79B-B4FA52FB963D}"/>
              </a:ext>
            </a:extLst>
          </p:cNvPr>
          <p:cNvSpPr>
            <a:spLocks noGrp="1"/>
          </p:cNvSpPr>
          <p:nvPr>
            <p:ph type="body" sz="quarter" idx="17" hasCustomPrompt="1"/>
          </p:nvPr>
        </p:nvSpPr>
        <p:spPr>
          <a:xfrm>
            <a:off x="394653" y="3999670"/>
            <a:ext cx="3665538" cy="441492"/>
          </a:xfrm>
        </p:spPr>
        <p:txBody>
          <a:bodyPr>
            <a:normAutofit/>
          </a:bodyPr>
          <a:lstStyle>
            <a:lvl1pPr>
              <a:defRPr lang="en-US" sz="1400" b="0" kern="1200" dirty="0" smtClean="0">
                <a:solidFill>
                  <a:srgbClr val="FFFFFF"/>
                </a:solidFill>
                <a:latin typeface="Lato" panose="020F0502020204030203" pitchFamily="34" charset="77"/>
                <a:ea typeface="+mn-ea"/>
                <a:cs typeface="Lato" panose="020F0502020204030203" pitchFamily="34" charset="77"/>
              </a:defRPr>
            </a:lvl1pPr>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Company</a:t>
            </a:r>
          </a:p>
        </p:txBody>
      </p:sp>
      <p:sp useBgFill="1">
        <p:nvSpPr>
          <p:cNvPr id="5" name="Rectangle 4">
            <a:extLst>
              <a:ext uri="{FF2B5EF4-FFF2-40B4-BE49-F238E27FC236}">
                <a16:creationId xmlns:a16="http://schemas.microsoft.com/office/drawing/2014/main" id="{445FB2DC-63A5-164F-936C-AF62EC3387CC}"/>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4" name="Picture 13">
            <a:extLst>
              <a:ext uri="{FF2B5EF4-FFF2-40B4-BE49-F238E27FC236}">
                <a16:creationId xmlns:a16="http://schemas.microsoft.com/office/drawing/2014/main" id="{45CD0131-73EF-4741-800E-1992B169755F}"/>
              </a:ext>
            </a:extLst>
          </p:cNvPr>
          <p:cNvPicPr>
            <a:picLocks noChangeAspect="1"/>
          </p:cNvPicPr>
          <p:nvPr userDrawn="1"/>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Tree>
    <p:extLst>
      <p:ext uri="{BB962C8B-B14F-4D97-AF65-F5344CB8AC3E}">
        <p14:creationId xmlns:p14="http://schemas.microsoft.com/office/powerpoint/2010/main" val="417413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ue Drama Quote">
    <p:bg>
      <p:bgPr>
        <a:gradFill flip="none" rotWithShape="1">
          <a:gsLst>
            <a:gs pos="0">
              <a:schemeClr val="accent1"/>
            </a:gs>
            <a:gs pos="100000">
              <a:schemeClr val="accent5"/>
            </a:gs>
          </a:gsLst>
          <a:lin ang="5400000" scaled="0"/>
          <a:tileRect/>
        </a:gra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B6D19D2F-1CB2-7B47-8028-F436BE1BC641}"/>
              </a:ext>
            </a:extLst>
          </p:cNvPr>
          <p:cNvSpPr>
            <a:spLocks noGrp="1"/>
          </p:cNvSpPr>
          <p:nvPr>
            <p:ph type="body" sz="quarter" idx="14" hasCustomPrompt="1"/>
          </p:nvPr>
        </p:nvSpPr>
        <p:spPr>
          <a:xfrm>
            <a:off x="2800350" y="2393195"/>
            <a:ext cx="6591300" cy="1608646"/>
          </a:xfrm>
          <a:noFill/>
          <a:ln>
            <a:noFill/>
          </a:ln>
          <a:effectLst/>
        </p:spPr>
        <p:txBody>
          <a:bodyPr wrap="square" lIns="411480" tIns="182880" rIns="182880" bIns="182880">
            <a:spAutoFit/>
          </a:bodyPr>
          <a:lstStyle>
            <a:lvl1pPr algn="ctr">
              <a:defRPr>
                <a:solidFill>
                  <a:srgbClr val="FFFFFF"/>
                </a:solidFill>
              </a:defRPr>
            </a:lvl1pPr>
            <a:lvl2pPr algn="ctr">
              <a:defRPr lang="en-US" sz="1400" b="0" i="0" smtClean="0">
                <a:solidFill>
                  <a:srgbClr val="FFFFFF"/>
                </a:solidFill>
                <a:effectLst/>
              </a:defRPr>
            </a:lvl2pPr>
          </a:lstStyle>
          <a:p>
            <a:pPr lvl="0"/>
            <a:r>
              <a:rPr lang="en-US" dirty="0"/>
              <a:t>Important quote</a:t>
            </a:r>
          </a:p>
          <a:p>
            <a:pPr lvl="1"/>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1"/>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useBgFill="1">
        <p:nvSpPr>
          <p:cNvPr id="6" name="Rectangle 5">
            <a:extLst>
              <a:ext uri="{FF2B5EF4-FFF2-40B4-BE49-F238E27FC236}">
                <a16:creationId xmlns:a16="http://schemas.microsoft.com/office/drawing/2014/main" id="{FA06D6A2-82B8-0447-992D-219150BC6273}"/>
              </a:ext>
            </a:extLst>
          </p:cNvPr>
          <p:cNvSpPr/>
          <p:nvPr/>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0" name="Picture 9">
            <a:extLst>
              <a:ext uri="{FF2B5EF4-FFF2-40B4-BE49-F238E27FC236}">
                <a16:creationId xmlns:a16="http://schemas.microsoft.com/office/drawing/2014/main" id="{E5F5D676-B121-8641-B8FC-E950D237E586}"/>
              </a:ext>
            </a:extLst>
          </p:cNvPr>
          <p:cNvPicPr>
            <a:picLocks noChangeAspect="1"/>
          </p:cNvPicPr>
          <p:nvPr/>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 useBgFill="1">
        <p:nvSpPr>
          <p:cNvPr id="5" name="Rectangle 4">
            <a:extLst>
              <a:ext uri="{FF2B5EF4-FFF2-40B4-BE49-F238E27FC236}">
                <a16:creationId xmlns:a16="http://schemas.microsoft.com/office/drawing/2014/main" id="{27CD5778-FA5B-744B-93EE-0C5B8807CD82}"/>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spTree>
    <p:extLst>
      <p:ext uri="{BB962C8B-B14F-4D97-AF65-F5344CB8AC3E}">
        <p14:creationId xmlns:p14="http://schemas.microsoft.com/office/powerpoint/2010/main" val="184026526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ue Drama Quote">
    <p:bg>
      <p:bgPr>
        <a:gradFill flip="none" rotWithShape="1">
          <a:gsLst>
            <a:gs pos="0">
              <a:srgbClr val="3372E3"/>
            </a:gs>
            <a:gs pos="100000">
              <a:srgbClr val="58AADF"/>
            </a:gs>
          </a:gsLst>
          <a:lin ang="5400000" scaled="0"/>
          <a:tileRect/>
        </a:gra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B6D19D2F-1CB2-7B47-8028-F436BE1BC641}"/>
              </a:ext>
            </a:extLst>
          </p:cNvPr>
          <p:cNvSpPr>
            <a:spLocks noGrp="1"/>
          </p:cNvSpPr>
          <p:nvPr>
            <p:ph type="body" sz="quarter" idx="14" hasCustomPrompt="1"/>
          </p:nvPr>
        </p:nvSpPr>
        <p:spPr>
          <a:xfrm>
            <a:off x="2800350" y="2393195"/>
            <a:ext cx="6591300" cy="1608646"/>
          </a:xfrm>
          <a:noFill/>
          <a:ln>
            <a:noFill/>
          </a:ln>
          <a:effectLst/>
        </p:spPr>
        <p:txBody>
          <a:bodyPr wrap="square" lIns="411480" tIns="182880" rIns="182880" bIns="182880">
            <a:spAutoFit/>
          </a:bodyPr>
          <a:lstStyle>
            <a:lvl1pPr algn="ctr">
              <a:defRPr>
                <a:solidFill>
                  <a:srgbClr val="FFFFFF"/>
                </a:solidFill>
              </a:defRPr>
            </a:lvl1pPr>
            <a:lvl2pPr algn="ctr">
              <a:defRPr lang="en-US" sz="1400" b="0" i="0" smtClean="0">
                <a:solidFill>
                  <a:srgbClr val="FFFFFF"/>
                </a:solidFill>
                <a:effectLst/>
              </a:defRPr>
            </a:lvl2pPr>
          </a:lstStyle>
          <a:p>
            <a:pPr lvl="0"/>
            <a:r>
              <a:rPr lang="en-US" dirty="0"/>
              <a:t>Important quote</a:t>
            </a:r>
          </a:p>
          <a:p>
            <a:pPr lvl="1"/>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p>
          <a:p>
            <a:pPr lvl="1"/>
            <a:r>
              <a:rPr lang="en-US" dirty="0"/>
              <a:t>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sp useBgFill="1">
        <p:nvSpPr>
          <p:cNvPr id="6" name="Rectangle 5">
            <a:extLst>
              <a:ext uri="{FF2B5EF4-FFF2-40B4-BE49-F238E27FC236}">
                <a16:creationId xmlns:a16="http://schemas.microsoft.com/office/drawing/2014/main" id="{FA06D6A2-82B8-0447-992D-219150BC6273}"/>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0" name="Picture 9">
            <a:extLst>
              <a:ext uri="{FF2B5EF4-FFF2-40B4-BE49-F238E27FC236}">
                <a16:creationId xmlns:a16="http://schemas.microsoft.com/office/drawing/2014/main" id="{E5F5D676-B121-8641-B8FC-E950D237E586}"/>
              </a:ext>
            </a:extLst>
          </p:cNvPr>
          <p:cNvPicPr>
            <a:picLocks noChangeAspect="1"/>
          </p:cNvPicPr>
          <p:nvPr userDrawn="1"/>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Tree>
    <p:extLst>
      <p:ext uri="{BB962C8B-B14F-4D97-AF65-F5344CB8AC3E}">
        <p14:creationId xmlns:p14="http://schemas.microsoft.com/office/powerpoint/2010/main" val="422447283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ue Header Only">
    <p:bg>
      <p:bgPr>
        <a:gradFill flip="none" rotWithShape="1">
          <a:gsLst>
            <a:gs pos="0">
              <a:srgbClr val="3372E3"/>
            </a:gs>
            <a:gs pos="100000">
              <a:srgbClr val="58AADF"/>
            </a:gs>
          </a:gsLst>
          <a:lin ang="5400000" scaled="0"/>
          <a:tileRect/>
        </a:gra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C21D52BF-8CF6-274B-9B79-6A92FB711545}"/>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rgbClr val="FFFFFF"/>
                </a:solidFill>
              </a:defRPr>
            </a:lvl1pPr>
          </a:lstStyle>
          <a:p>
            <a:r>
              <a:rPr lang="en-US"/>
              <a:t>Click to edit Master title style</a:t>
            </a:r>
            <a:endParaRPr lang="en-US" dirty="0"/>
          </a:p>
        </p:txBody>
      </p:sp>
      <p:sp useBgFill="1">
        <p:nvSpPr>
          <p:cNvPr id="9" name="Rectangle 8">
            <a:extLst>
              <a:ext uri="{FF2B5EF4-FFF2-40B4-BE49-F238E27FC236}">
                <a16:creationId xmlns:a16="http://schemas.microsoft.com/office/drawing/2014/main" id="{3DA0B6CE-FB33-2142-905F-EEEC7EBD7232}"/>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1" name="Picture 10">
            <a:extLst>
              <a:ext uri="{FF2B5EF4-FFF2-40B4-BE49-F238E27FC236}">
                <a16:creationId xmlns:a16="http://schemas.microsoft.com/office/drawing/2014/main" id="{DB4DD301-FBAF-0040-A634-D4FA3C64430D}"/>
              </a:ext>
            </a:extLst>
          </p:cNvPr>
          <p:cNvPicPr>
            <a:picLocks noChangeAspect="1"/>
          </p:cNvPicPr>
          <p:nvPr userDrawn="1"/>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Tree>
    <p:extLst>
      <p:ext uri="{BB962C8B-B14F-4D97-AF65-F5344CB8AC3E}">
        <p14:creationId xmlns:p14="http://schemas.microsoft.com/office/powerpoint/2010/main" val="123293401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ue Drama Logo">
    <p:bg>
      <p:bgPr>
        <a:gradFill flip="none" rotWithShape="1">
          <a:gsLst>
            <a:gs pos="0">
              <a:srgbClr val="3372E3"/>
            </a:gs>
            <a:gs pos="100000">
              <a:srgbClr val="58AADF"/>
            </a:gs>
          </a:gsLst>
          <a:lin ang="5400000" scaled="0"/>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0B6CE-FB33-2142-905F-EEEC7EBD7232}"/>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1" name="Picture 10">
            <a:extLst>
              <a:ext uri="{FF2B5EF4-FFF2-40B4-BE49-F238E27FC236}">
                <a16:creationId xmlns:a16="http://schemas.microsoft.com/office/drawing/2014/main" id="{DB4DD301-FBAF-0040-A634-D4FA3C64430D}"/>
              </a:ext>
            </a:extLst>
          </p:cNvPr>
          <p:cNvPicPr>
            <a:picLocks noChangeAspect="1"/>
          </p:cNvPicPr>
          <p:nvPr userDrawn="1"/>
        </p:nvPicPr>
        <p:blipFill>
          <a:blip r:embed="rId2" cstate="hqprint">
            <a:biLevel thresh="25000"/>
            <a:extLst>
              <a:ext uri="{28A0092B-C50C-407E-A947-70E740481C1C}">
                <a14:useLocalDpi xmlns:a14="http://schemas.microsoft.com/office/drawing/2010/main"/>
              </a:ext>
            </a:extLst>
          </a:blip>
          <a:stretch>
            <a:fillRect/>
          </a:stretch>
        </p:blipFill>
        <p:spPr>
          <a:xfrm>
            <a:off x="4003566" y="2623178"/>
            <a:ext cx="4217567" cy="1611644"/>
          </a:xfrm>
          <a:prstGeom prst="rect">
            <a:avLst/>
          </a:prstGeom>
        </p:spPr>
      </p:pic>
    </p:spTree>
    <p:extLst>
      <p:ext uri="{BB962C8B-B14F-4D97-AF65-F5344CB8AC3E}">
        <p14:creationId xmlns:p14="http://schemas.microsoft.com/office/powerpoint/2010/main" val="244161884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35338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ue Header Only">
    <p:bg>
      <p:bgPr>
        <a:gradFill flip="none" rotWithShape="1">
          <a:gsLst>
            <a:gs pos="0">
              <a:schemeClr val="accent1"/>
            </a:gs>
            <a:gs pos="100000">
              <a:schemeClr val="accent5"/>
            </a:gs>
          </a:gsLst>
          <a:lin ang="5400000" scaled="0"/>
          <a:tileRect/>
        </a:grad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C21D52BF-8CF6-274B-9B79-6A92FB711545}"/>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rgbClr val="FFFFFF"/>
                </a:solidFill>
              </a:defRPr>
            </a:lvl1pPr>
          </a:lstStyle>
          <a:p>
            <a:r>
              <a:rPr lang="en-US"/>
              <a:t>Click to edit Master title style</a:t>
            </a:r>
            <a:endParaRPr lang="en-US" dirty="0"/>
          </a:p>
        </p:txBody>
      </p:sp>
      <p:sp useBgFill="1">
        <p:nvSpPr>
          <p:cNvPr id="9" name="Rectangle 8">
            <a:extLst>
              <a:ext uri="{FF2B5EF4-FFF2-40B4-BE49-F238E27FC236}">
                <a16:creationId xmlns:a16="http://schemas.microsoft.com/office/drawing/2014/main" id="{3DA0B6CE-FB33-2142-905F-EEEC7EBD7232}"/>
              </a:ext>
            </a:extLst>
          </p:cNvPr>
          <p:cNvSpPr/>
          <p:nvPr/>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11" name="Picture 10">
            <a:extLst>
              <a:ext uri="{FF2B5EF4-FFF2-40B4-BE49-F238E27FC236}">
                <a16:creationId xmlns:a16="http://schemas.microsoft.com/office/drawing/2014/main" id="{DB4DD301-FBAF-0040-A634-D4FA3C64430D}"/>
              </a:ext>
            </a:extLst>
          </p:cNvPr>
          <p:cNvPicPr>
            <a:picLocks noChangeAspect="1"/>
          </p:cNvPicPr>
          <p:nvPr/>
        </p:nvPicPr>
        <p:blipFill>
          <a:blip r:embed="rId2" cstate="hqprint">
            <a:biLevel thresh="25000"/>
            <a:extLst>
              <a:ext uri="{28A0092B-C50C-407E-A947-70E740481C1C}">
                <a14:useLocalDpi xmlns:a14="http://schemas.microsoft.com/office/drawing/2010/main"/>
              </a:ext>
            </a:extLst>
          </a:blip>
          <a:stretch>
            <a:fillRect/>
          </a:stretch>
        </p:blipFill>
        <p:spPr>
          <a:xfrm>
            <a:off x="10549873" y="6059813"/>
            <a:ext cx="1540726" cy="588752"/>
          </a:xfrm>
          <a:prstGeom prst="rect">
            <a:avLst/>
          </a:prstGeom>
        </p:spPr>
      </p:pic>
      <p:sp useBgFill="1">
        <p:nvSpPr>
          <p:cNvPr id="5" name="Rectangle 4">
            <a:extLst>
              <a:ext uri="{FF2B5EF4-FFF2-40B4-BE49-F238E27FC236}">
                <a16:creationId xmlns:a16="http://schemas.microsoft.com/office/drawing/2014/main" id="{BF6E4E22-AC19-D749-BB1A-924272047503}"/>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spTree>
    <p:extLst>
      <p:ext uri="{BB962C8B-B14F-4D97-AF65-F5344CB8AC3E}">
        <p14:creationId xmlns:p14="http://schemas.microsoft.com/office/powerpoint/2010/main" val="199816649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Drama Logo">
    <p:bg>
      <p:bgPr>
        <a:gradFill flip="none" rotWithShape="1">
          <a:gsLst>
            <a:gs pos="0">
              <a:schemeClr val="accent1"/>
            </a:gs>
            <a:gs pos="100000">
              <a:schemeClr val="accent5"/>
            </a:gs>
          </a:gsLst>
          <a:lin ang="5400000" scaled="0"/>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0B6CE-FB33-2142-905F-EEEC7EBD7232}"/>
              </a:ext>
            </a:extLst>
          </p:cNvPr>
          <p:cNvSpPr/>
          <p:nvPr/>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sp useBgFill="1">
        <p:nvSpPr>
          <p:cNvPr id="4" name="Rectangle 3">
            <a:extLst>
              <a:ext uri="{FF2B5EF4-FFF2-40B4-BE49-F238E27FC236}">
                <a16:creationId xmlns:a16="http://schemas.microsoft.com/office/drawing/2014/main" id="{9AB98877-FD5A-2F46-98D7-9C0757F4C854}"/>
              </a:ext>
            </a:extLst>
          </p:cNvPr>
          <p:cNvSpPr/>
          <p:nvPr userDrawn="1"/>
        </p:nvSpPr>
        <p:spPr>
          <a:xfrm>
            <a:off x="10225668" y="5887844"/>
            <a:ext cx="1966332" cy="970156"/>
          </a:xfrm>
          <a:prstGeom prst="rect">
            <a:avLst/>
          </a:prstGeom>
        </p:spPr>
        <p:txBody>
          <a:bodyPr rtlCol="0" anchor="ctr">
            <a:spAutoFit/>
          </a:bodyPr>
          <a:lstStyle/>
          <a:p>
            <a:pPr algn="l"/>
            <a:endParaRPr lang="en-US" dirty="0">
              <a:solidFill>
                <a:srgbClr val="FFFFFF"/>
              </a:solidFill>
              <a:latin typeface="Lato" panose="020F0502020204030203" pitchFamily="34" charset="77"/>
            </a:endParaRPr>
          </a:p>
        </p:txBody>
      </p:sp>
      <p:pic>
        <p:nvPicPr>
          <p:cNvPr id="3" name="Picture 2">
            <a:extLst>
              <a:ext uri="{FF2B5EF4-FFF2-40B4-BE49-F238E27FC236}">
                <a16:creationId xmlns:a16="http://schemas.microsoft.com/office/drawing/2014/main" id="{92989670-F1E4-C44A-BA9D-529595CE7A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4698" y="2924402"/>
            <a:ext cx="6242604" cy="1009197"/>
          </a:xfrm>
          <a:prstGeom prst="rect">
            <a:avLst/>
          </a:prstGeom>
        </p:spPr>
      </p:pic>
    </p:spTree>
    <p:extLst>
      <p:ext uri="{BB962C8B-B14F-4D97-AF65-F5344CB8AC3E}">
        <p14:creationId xmlns:p14="http://schemas.microsoft.com/office/powerpoint/2010/main" val="319571283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2502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Bios">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hasCustomPrompt="1"/>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dirty="0"/>
              <a:t>Our Team</a:t>
            </a:r>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BF23C93-4F10-8446-9067-82D91B1C6F26}"/>
              </a:ext>
            </a:extLst>
          </p:cNvPr>
          <p:cNvSpPr>
            <a:spLocks noGrp="1"/>
          </p:cNvSpPr>
          <p:nvPr>
            <p:ph type="pic" sz="quarter" idx="10"/>
          </p:nvPr>
        </p:nvSpPr>
        <p:spPr>
          <a:xfrm>
            <a:off x="381000" y="1437732"/>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0" name="Text Placeholder 9">
            <a:extLst>
              <a:ext uri="{FF2B5EF4-FFF2-40B4-BE49-F238E27FC236}">
                <a16:creationId xmlns:a16="http://schemas.microsoft.com/office/drawing/2014/main" id="{FB497410-6C10-5948-BF67-F7AC3D37B1EB}"/>
              </a:ext>
            </a:extLst>
          </p:cNvPr>
          <p:cNvSpPr>
            <a:spLocks noGrp="1"/>
          </p:cNvSpPr>
          <p:nvPr>
            <p:ph type="body" sz="quarter" idx="11" hasCustomPrompt="1"/>
          </p:nvPr>
        </p:nvSpPr>
        <p:spPr>
          <a:xfrm>
            <a:off x="1429108" y="1635117"/>
            <a:ext cx="2633303" cy="248557"/>
          </a:xfrm>
        </p:spPr>
        <p:txBody>
          <a:bodyPr>
            <a:normAutofit/>
          </a:bodyPr>
          <a:lstStyle>
            <a:lvl1pPr>
              <a:defRPr sz="1400">
                <a:solidFill>
                  <a:schemeClr val="accent1"/>
                </a:solidFill>
              </a:defRPr>
            </a:lvl1pPr>
          </a:lstStyle>
          <a:p>
            <a:pPr lvl="0"/>
            <a:r>
              <a:rPr lang="en-US" dirty="0"/>
              <a:t>First Last</a:t>
            </a:r>
          </a:p>
        </p:txBody>
      </p:sp>
      <p:sp>
        <p:nvSpPr>
          <p:cNvPr id="11" name="Text Placeholder 9">
            <a:extLst>
              <a:ext uri="{FF2B5EF4-FFF2-40B4-BE49-F238E27FC236}">
                <a16:creationId xmlns:a16="http://schemas.microsoft.com/office/drawing/2014/main" id="{19D1CB2E-DE9E-8C46-A324-524832798A09}"/>
              </a:ext>
            </a:extLst>
          </p:cNvPr>
          <p:cNvSpPr>
            <a:spLocks noGrp="1"/>
          </p:cNvSpPr>
          <p:nvPr>
            <p:ph type="body" sz="quarter" idx="12" hasCustomPrompt="1"/>
          </p:nvPr>
        </p:nvSpPr>
        <p:spPr>
          <a:xfrm>
            <a:off x="1429108" y="1883674"/>
            <a:ext cx="2633303"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12" name="Picture Placeholder 2">
            <a:extLst>
              <a:ext uri="{FF2B5EF4-FFF2-40B4-BE49-F238E27FC236}">
                <a16:creationId xmlns:a16="http://schemas.microsoft.com/office/drawing/2014/main" id="{8A2BE605-6BF0-B746-ADB7-5BF25AF4EFBD}"/>
              </a:ext>
            </a:extLst>
          </p:cNvPr>
          <p:cNvSpPr>
            <a:spLocks noGrp="1"/>
          </p:cNvSpPr>
          <p:nvPr>
            <p:ph type="pic" sz="quarter" idx="13"/>
          </p:nvPr>
        </p:nvSpPr>
        <p:spPr>
          <a:xfrm>
            <a:off x="4286251" y="1437732"/>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3" name="Text Placeholder 9">
            <a:extLst>
              <a:ext uri="{FF2B5EF4-FFF2-40B4-BE49-F238E27FC236}">
                <a16:creationId xmlns:a16="http://schemas.microsoft.com/office/drawing/2014/main" id="{7A8FEA96-789D-D447-8CA8-2E1F0D358E62}"/>
              </a:ext>
            </a:extLst>
          </p:cNvPr>
          <p:cNvSpPr>
            <a:spLocks noGrp="1"/>
          </p:cNvSpPr>
          <p:nvPr>
            <p:ph type="body" sz="quarter" idx="14" hasCustomPrompt="1"/>
          </p:nvPr>
        </p:nvSpPr>
        <p:spPr>
          <a:xfrm>
            <a:off x="5334359" y="1635117"/>
            <a:ext cx="2609491" cy="248557"/>
          </a:xfrm>
        </p:spPr>
        <p:txBody>
          <a:bodyPr>
            <a:normAutofit/>
          </a:bodyPr>
          <a:lstStyle>
            <a:lvl1pPr>
              <a:defRPr sz="1400">
                <a:solidFill>
                  <a:schemeClr val="accent1"/>
                </a:solidFill>
              </a:defRPr>
            </a:lvl1pPr>
          </a:lstStyle>
          <a:p>
            <a:pPr lvl="0"/>
            <a:r>
              <a:rPr lang="en-US" dirty="0"/>
              <a:t>First Last</a:t>
            </a:r>
          </a:p>
        </p:txBody>
      </p:sp>
      <p:sp>
        <p:nvSpPr>
          <p:cNvPr id="14" name="Text Placeholder 9">
            <a:extLst>
              <a:ext uri="{FF2B5EF4-FFF2-40B4-BE49-F238E27FC236}">
                <a16:creationId xmlns:a16="http://schemas.microsoft.com/office/drawing/2014/main" id="{2C83F84C-E15E-AF44-A104-975354C5FF0E}"/>
              </a:ext>
            </a:extLst>
          </p:cNvPr>
          <p:cNvSpPr>
            <a:spLocks noGrp="1"/>
          </p:cNvSpPr>
          <p:nvPr>
            <p:ph type="body" sz="quarter" idx="15" hasCustomPrompt="1"/>
          </p:nvPr>
        </p:nvSpPr>
        <p:spPr>
          <a:xfrm>
            <a:off x="5334359" y="1883674"/>
            <a:ext cx="2609491"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15" name="Picture Placeholder 2">
            <a:extLst>
              <a:ext uri="{FF2B5EF4-FFF2-40B4-BE49-F238E27FC236}">
                <a16:creationId xmlns:a16="http://schemas.microsoft.com/office/drawing/2014/main" id="{798C5DB6-5173-8D46-AEBC-3ECBF66BD323}"/>
              </a:ext>
            </a:extLst>
          </p:cNvPr>
          <p:cNvSpPr>
            <a:spLocks noGrp="1"/>
          </p:cNvSpPr>
          <p:nvPr>
            <p:ph type="pic" sz="quarter" idx="16"/>
          </p:nvPr>
        </p:nvSpPr>
        <p:spPr>
          <a:xfrm>
            <a:off x="407800"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6" name="Text Placeholder 9">
            <a:extLst>
              <a:ext uri="{FF2B5EF4-FFF2-40B4-BE49-F238E27FC236}">
                <a16:creationId xmlns:a16="http://schemas.microsoft.com/office/drawing/2014/main" id="{DE580D83-F0DC-6548-8FD2-F09768E11905}"/>
              </a:ext>
            </a:extLst>
          </p:cNvPr>
          <p:cNvSpPr>
            <a:spLocks noGrp="1"/>
          </p:cNvSpPr>
          <p:nvPr>
            <p:ph type="body" sz="quarter" idx="17" hasCustomPrompt="1"/>
          </p:nvPr>
        </p:nvSpPr>
        <p:spPr>
          <a:xfrm>
            <a:off x="1455908" y="3722543"/>
            <a:ext cx="2633303" cy="248557"/>
          </a:xfrm>
        </p:spPr>
        <p:txBody>
          <a:bodyPr>
            <a:normAutofit/>
          </a:bodyPr>
          <a:lstStyle>
            <a:lvl1pPr>
              <a:defRPr sz="1400">
                <a:solidFill>
                  <a:schemeClr val="accent1"/>
                </a:solidFill>
              </a:defRPr>
            </a:lvl1pPr>
          </a:lstStyle>
          <a:p>
            <a:pPr lvl="0"/>
            <a:r>
              <a:rPr lang="en-US" dirty="0"/>
              <a:t>First Last</a:t>
            </a:r>
          </a:p>
        </p:txBody>
      </p:sp>
      <p:sp>
        <p:nvSpPr>
          <p:cNvPr id="17" name="Text Placeholder 9">
            <a:extLst>
              <a:ext uri="{FF2B5EF4-FFF2-40B4-BE49-F238E27FC236}">
                <a16:creationId xmlns:a16="http://schemas.microsoft.com/office/drawing/2014/main" id="{4943F89C-3350-F24C-AE41-7D4BEC5EE22F}"/>
              </a:ext>
            </a:extLst>
          </p:cNvPr>
          <p:cNvSpPr>
            <a:spLocks noGrp="1"/>
          </p:cNvSpPr>
          <p:nvPr>
            <p:ph type="body" sz="quarter" idx="18" hasCustomPrompt="1"/>
          </p:nvPr>
        </p:nvSpPr>
        <p:spPr>
          <a:xfrm>
            <a:off x="1455908" y="3971100"/>
            <a:ext cx="2633303"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18" name="Picture Placeholder 2">
            <a:extLst>
              <a:ext uri="{FF2B5EF4-FFF2-40B4-BE49-F238E27FC236}">
                <a16:creationId xmlns:a16="http://schemas.microsoft.com/office/drawing/2014/main" id="{07066D21-9CBC-7D47-A479-A17D33AFF2E7}"/>
              </a:ext>
            </a:extLst>
          </p:cNvPr>
          <p:cNvSpPr>
            <a:spLocks noGrp="1"/>
          </p:cNvSpPr>
          <p:nvPr>
            <p:ph type="pic" sz="quarter" idx="19"/>
          </p:nvPr>
        </p:nvSpPr>
        <p:spPr>
          <a:xfrm>
            <a:off x="8161595" y="1437732"/>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9" name="Text Placeholder 9">
            <a:extLst>
              <a:ext uri="{FF2B5EF4-FFF2-40B4-BE49-F238E27FC236}">
                <a16:creationId xmlns:a16="http://schemas.microsoft.com/office/drawing/2014/main" id="{FB057050-F693-DF48-A1FB-F8C424FDF9EB}"/>
              </a:ext>
            </a:extLst>
          </p:cNvPr>
          <p:cNvSpPr>
            <a:spLocks noGrp="1"/>
          </p:cNvSpPr>
          <p:nvPr>
            <p:ph type="body" sz="quarter" idx="20" hasCustomPrompt="1"/>
          </p:nvPr>
        </p:nvSpPr>
        <p:spPr>
          <a:xfrm>
            <a:off x="9209703" y="1635117"/>
            <a:ext cx="2609491" cy="248557"/>
          </a:xfrm>
        </p:spPr>
        <p:txBody>
          <a:bodyPr>
            <a:normAutofit/>
          </a:bodyPr>
          <a:lstStyle>
            <a:lvl1pPr>
              <a:defRPr sz="1400">
                <a:solidFill>
                  <a:schemeClr val="accent1"/>
                </a:solidFill>
              </a:defRPr>
            </a:lvl1pPr>
          </a:lstStyle>
          <a:p>
            <a:pPr lvl="0"/>
            <a:r>
              <a:rPr lang="en-US" dirty="0"/>
              <a:t>First Last</a:t>
            </a:r>
          </a:p>
        </p:txBody>
      </p:sp>
      <p:sp>
        <p:nvSpPr>
          <p:cNvPr id="20" name="Text Placeholder 9">
            <a:extLst>
              <a:ext uri="{FF2B5EF4-FFF2-40B4-BE49-F238E27FC236}">
                <a16:creationId xmlns:a16="http://schemas.microsoft.com/office/drawing/2014/main" id="{93D44198-841A-584A-AB70-84DD97279344}"/>
              </a:ext>
            </a:extLst>
          </p:cNvPr>
          <p:cNvSpPr>
            <a:spLocks noGrp="1"/>
          </p:cNvSpPr>
          <p:nvPr>
            <p:ph type="body" sz="quarter" idx="21" hasCustomPrompt="1"/>
          </p:nvPr>
        </p:nvSpPr>
        <p:spPr>
          <a:xfrm>
            <a:off x="9209703" y="1883674"/>
            <a:ext cx="2609491"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21" name="Picture Placeholder 2">
            <a:extLst>
              <a:ext uri="{FF2B5EF4-FFF2-40B4-BE49-F238E27FC236}">
                <a16:creationId xmlns:a16="http://schemas.microsoft.com/office/drawing/2014/main" id="{2FA6DFE8-93BD-454F-BE8B-E08F38FA4744}"/>
              </a:ext>
            </a:extLst>
          </p:cNvPr>
          <p:cNvSpPr>
            <a:spLocks noGrp="1"/>
          </p:cNvSpPr>
          <p:nvPr>
            <p:ph type="pic" sz="quarter" idx="22"/>
          </p:nvPr>
        </p:nvSpPr>
        <p:spPr>
          <a:xfrm>
            <a:off x="4267200"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22" name="Text Placeholder 9">
            <a:extLst>
              <a:ext uri="{FF2B5EF4-FFF2-40B4-BE49-F238E27FC236}">
                <a16:creationId xmlns:a16="http://schemas.microsoft.com/office/drawing/2014/main" id="{5144E286-B203-4F49-9AD2-05A079A27AFE}"/>
              </a:ext>
            </a:extLst>
          </p:cNvPr>
          <p:cNvSpPr>
            <a:spLocks noGrp="1"/>
          </p:cNvSpPr>
          <p:nvPr>
            <p:ph type="body" sz="quarter" idx="23" hasCustomPrompt="1"/>
          </p:nvPr>
        </p:nvSpPr>
        <p:spPr>
          <a:xfrm>
            <a:off x="5315308" y="3722543"/>
            <a:ext cx="2609491" cy="248557"/>
          </a:xfrm>
        </p:spPr>
        <p:txBody>
          <a:bodyPr>
            <a:normAutofit/>
          </a:bodyPr>
          <a:lstStyle>
            <a:lvl1pPr>
              <a:defRPr sz="1400">
                <a:solidFill>
                  <a:schemeClr val="accent1"/>
                </a:solidFill>
              </a:defRPr>
            </a:lvl1pPr>
          </a:lstStyle>
          <a:p>
            <a:pPr lvl="0"/>
            <a:r>
              <a:rPr lang="en-US" dirty="0"/>
              <a:t>First Last</a:t>
            </a:r>
          </a:p>
        </p:txBody>
      </p:sp>
      <p:sp>
        <p:nvSpPr>
          <p:cNvPr id="23" name="Text Placeholder 9">
            <a:extLst>
              <a:ext uri="{FF2B5EF4-FFF2-40B4-BE49-F238E27FC236}">
                <a16:creationId xmlns:a16="http://schemas.microsoft.com/office/drawing/2014/main" id="{B77E6101-8011-3541-B534-0669B9D969AF}"/>
              </a:ext>
            </a:extLst>
          </p:cNvPr>
          <p:cNvSpPr>
            <a:spLocks noGrp="1"/>
          </p:cNvSpPr>
          <p:nvPr>
            <p:ph type="body" sz="quarter" idx="24" hasCustomPrompt="1"/>
          </p:nvPr>
        </p:nvSpPr>
        <p:spPr>
          <a:xfrm>
            <a:off x="5315308" y="3971100"/>
            <a:ext cx="2609491"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cxnSp>
        <p:nvCxnSpPr>
          <p:cNvPr id="24" name="Straight Connector 23">
            <a:extLst>
              <a:ext uri="{FF2B5EF4-FFF2-40B4-BE49-F238E27FC236}">
                <a16:creationId xmlns:a16="http://schemas.microsoft.com/office/drawing/2014/main" id="{71191587-0FE1-F044-8E70-950544990BD9}"/>
              </a:ext>
            </a:extLst>
          </p:cNvPr>
          <p:cNvCxnSpPr/>
          <p:nvPr userDrawn="1"/>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25" name="Picture Placeholder 2">
            <a:extLst>
              <a:ext uri="{FF2B5EF4-FFF2-40B4-BE49-F238E27FC236}">
                <a16:creationId xmlns:a16="http://schemas.microsoft.com/office/drawing/2014/main" id="{AC77DB26-32E5-8149-AB37-3834532EA41F}"/>
              </a:ext>
            </a:extLst>
          </p:cNvPr>
          <p:cNvSpPr>
            <a:spLocks noGrp="1"/>
          </p:cNvSpPr>
          <p:nvPr>
            <p:ph type="pic" sz="quarter" idx="25"/>
          </p:nvPr>
        </p:nvSpPr>
        <p:spPr>
          <a:xfrm>
            <a:off x="8126600"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26" name="Text Placeholder 9">
            <a:extLst>
              <a:ext uri="{FF2B5EF4-FFF2-40B4-BE49-F238E27FC236}">
                <a16:creationId xmlns:a16="http://schemas.microsoft.com/office/drawing/2014/main" id="{E16B43BD-70A7-244F-BADE-8205C81A937D}"/>
              </a:ext>
            </a:extLst>
          </p:cNvPr>
          <p:cNvSpPr>
            <a:spLocks noGrp="1"/>
          </p:cNvSpPr>
          <p:nvPr>
            <p:ph type="body" sz="quarter" idx="26" hasCustomPrompt="1"/>
          </p:nvPr>
        </p:nvSpPr>
        <p:spPr>
          <a:xfrm>
            <a:off x="9174708" y="3722543"/>
            <a:ext cx="2609491" cy="248557"/>
          </a:xfrm>
        </p:spPr>
        <p:txBody>
          <a:bodyPr>
            <a:normAutofit/>
          </a:bodyPr>
          <a:lstStyle>
            <a:lvl1pPr>
              <a:defRPr sz="1400">
                <a:solidFill>
                  <a:schemeClr val="accent1"/>
                </a:solidFill>
              </a:defRPr>
            </a:lvl1pPr>
          </a:lstStyle>
          <a:p>
            <a:pPr lvl="0"/>
            <a:r>
              <a:rPr lang="en-US" dirty="0"/>
              <a:t>First Last</a:t>
            </a:r>
          </a:p>
        </p:txBody>
      </p:sp>
      <p:sp>
        <p:nvSpPr>
          <p:cNvPr id="27" name="Text Placeholder 9">
            <a:extLst>
              <a:ext uri="{FF2B5EF4-FFF2-40B4-BE49-F238E27FC236}">
                <a16:creationId xmlns:a16="http://schemas.microsoft.com/office/drawing/2014/main" id="{F19B6DF4-A3DE-204B-BB2D-8A5136FB6919}"/>
              </a:ext>
            </a:extLst>
          </p:cNvPr>
          <p:cNvSpPr>
            <a:spLocks noGrp="1"/>
          </p:cNvSpPr>
          <p:nvPr>
            <p:ph type="body" sz="quarter" idx="27" hasCustomPrompt="1"/>
          </p:nvPr>
        </p:nvSpPr>
        <p:spPr>
          <a:xfrm>
            <a:off x="9174708" y="3971100"/>
            <a:ext cx="2609491" cy="1452193"/>
          </a:xfrm>
        </p:spPr>
        <p:txBody>
          <a:bodyPr>
            <a:normAutofit/>
          </a:bodyPr>
          <a:lstStyle>
            <a:lvl1pP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Tree>
    <p:extLst>
      <p:ext uri="{BB962C8B-B14F-4D97-AF65-F5344CB8AC3E}">
        <p14:creationId xmlns:p14="http://schemas.microsoft.com/office/powerpoint/2010/main" val="185986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eam Bios">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hasCustomPrompt="1"/>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dirty="0"/>
              <a:t>Our Team</a:t>
            </a:r>
          </a:p>
        </p:txBody>
      </p:sp>
      <p:cxnSp>
        <p:nvCxnSpPr>
          <p:cNvPr id="7" name="Straight Connector 6">
            <a:extLst>
              <a:ext uri="{FF2B5EF4-FFF2-40B4-BE49-F238E27FC236}">
                <a16:creationId xmlns:a16="http://schemas.microsoft.com/office/drawing/2014/main" id="{4357A256-5CF0-A440-AD8B-E198CCDD8C9B}"/>
              </a:ext>
            </a:extLst>
          </p:cNvPr>
          <p:cNvCxnSpPr/>
          <p:nvPr/>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BF23C93-4F10-8446-9067-82D91B1C6F26}"/>
              </a:ext>
            </a:extLst>
          </p:cNvPr>
          <p:cNvSpPr>
            <a:spLocks noGrp="1"/>
          </p:cNvSpPr>
          <p:nvPr>
            <p:ph type="pic" sz="quarter" idx="10"/>
          </p:nvPr>
        </p:nvSpPr>
        <p:spPr>
          <a:xfrm>
            <a:off x="4146815" y="1284105"/>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0" name="Text Placeholder 9">
            <a:extLst>
              <a:ext uri="{FF2B5EF4-FFF2-40B4-BE49-F238E27FC236}">
                <a16:creationId xmlns:a16="http://schemas.microsoft.com/office/drawing/2014/main" id="{FB497410-6C10-5948-BF67-F7AC3D37B1EB}"/>
              </a:ext>
            </a:extLst>
          </p:cNvPr>
          <p:cNvSpPr>
            <a:spLocks noGrp="1"/>
          </p:cNvSpPr>
          <p:nvPr>
            <p:ph type="body" sz="quarter" idx="11" hasCustomPrompt="1"/>
          </p:nvPr>
        </p:nvSpPr>
        <p:spPr>
          <a:xfrm>
            <a:off x="3315939" y="2373858"/>
            <a:ext cx="2633303" cy="248557"/>
          </a:xfrm>
        </p:spPr>
        <p:txBody>
          <a:bodyPr>
            <a:normAutofit/>
          </a:bodyPr>
          <a:lstStyle>
            <a:lvl1pPr algn="ctr">
              <a:defRPr sz="1400">
                <a:solidFill>
                  <a:schemeClr val="accent1"/>
                </a:solidFill>
              </a:defRPr>
            </a:lvl1pPr>
          </a:lstStyle>
          <a:p>
            <a:pPr lvl="0"/>
            <a:r>
              <a:rPr lang="en-US" dirty="0"/>
              <a:t>First Last</a:t>
            </a:r>
          </a:p>
        </p:txBody>
      </p:sp>
      <p:sp>
        <p:nvSpPr>
          <p:cNvPr id="12" name="Picture Placeholder 2">
            <a:extLst>
              <a:ext uri="{FF2B5EF4-FFF2-40B4-BE49-F238E27FC236}">
                <a16:creationId xmlns:a16="http://schemas.microsoft.com/office/drawing/2014/main" id="{8A2BE605-6BF0-B746-ADB7-5BF25AF4EFBD}"/>
              </a:ext>
            </a:extLst>
          </p:cNvPr>
          <p:cNvSpPr>
            <a:spLocks noGrp="1"/>
          </p:cNvSpPr>
          <p:nvPr>
            <p:ph type="pic" sz="quarter" idx="13"/>
          </p:nvPr>
        </p:nvSpPr>
        <p:spPr>
          <a:xfrm>
            <a:off x="7089510" y="1284105"/>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3" name="Text Placeholder 9">
            <a:extLst>
              <a:ext uri="{FF2B5EF4-FFF2-40B4-BE49-F238E27FC236}">
                <a16:creationId xmlns:a16="http://schemas.microsoft.com/office/drawing/2014/main" id="{7A8FEA96-789D-D447-8CA8-2E1F0D358E62}"/>
              </a:ext>
            </a:extLst>
          </p:cNvPr>
          <p:cNvSpPr>
            <a:spLocks noGrp="1"/>
          </p:cNvSpPr>
          <p:nvPr>
            <p:ph type="body" sz="quarter" idx="14" hasCustomPrompt="1"/>
          </p:nvPr>
        </p:nvSpPr>
        <p:spPr>
          <a:xfrm>
            <a:off x="6270540" y="2373858"/>
            <a:ext cx="2609491" cy="248557"/>
          </a:xfrm>
        </p:spPr>
        <p:txBody>
          <a:bodyPr>
            <a:normAutofit/>
          </a:bodyPr>
          <a:lstStyle>
            <a:lvl1pPr algn="ctr">
              <a:defRPr sz="1400">
                <a:solidFill>
                  <a:schemeClr val="accent1"/>
                </a:solidFill>
              </a:defRPr>
            </a:lvl1pPr>
          </a:lstStyle>
          <a:p>
            <a:pPr lvl="0"/>
            <a:r>
              <a:rPr lang="en-US" dirty="0"/>
              <a:t>First Last</a:t>
            </a:r>
          </a:p>
        </p:txBody>
      </p:sp>
      <p:sp>
        <p:nvSpPr>
          <p:cNvPr id="14" name="Text Placeholder 9">
            <a:extLst>
              <a:ext uri="{FF2B5EF4-FFF2-40B4-BE49-F238E27FC236}">
                <a16:creationId xmlns:a16="http://schemas.microsoft.com/office/drawing/2014/main" id="{2C83F84C-E15E-AF44-A104-975354C5FF0E}"/>
              </a:ext>
            </a:extLst>
          </p:cNvPr>
          <p:cNvSpPr>
            <a:spLocks noGrp="1"/>
          </p:cNvSpPr>
          <p:nvPr>
            <p:ph type="body" sz="quarter" idx="15" hasCustomPrompt="1"/>
          </p:nvPr>
        </p:nvSpPr>
        <p:spPr>
          <a:xfrm>
            <a:off x="6270540" y="2622415"/>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15" name="Picture Placeholder 2">
            <a:extLst>
              <a:ext uri="{FF2B5EF4-FFF2-40B4-BE49-F238E27FC236}">
                <a16:creationId xmlns:a16="http://schemas.microsoft.com/office/drawing/2014/main" id="{798C5DB6-5173-8D46-AEBC-3ECBF66BD323}"/>
              </a:ext>
            </a:extLst>
          </p:cNvPr>
          <p:cNvSpPr>
            <a:spLocks noGrp="1"/>
          </p:cNvSpPr>
          <p:nvPr>
            <p:ph type="pic" sz="quarter" idx="16"/>
          </p:nvPr>
        </p:nvSpPr>
        <p:spPr>
          <a:xfrm>
            <a:off x="2692930"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18" name="Picture Placeholder 2">
            <a:extLst>
              <a:ext uri="{FF2B5EF4-FFF2-40B4-BE49-F238E27FC236}">
                <a16:creationId xmlns:a16="http://schemas.microsoft.com/office/drawing/2014/main" id="{07066D21-9CBC-7D47-A479-A17D33AFF2E7}"/>
              </a:ext>
            </a:extLst>
          </p:cNvPr>
          <p:cNvSpPr>
            <a:spLocks noGrp="1"/>
          </p:cNvSpPr>
          <p:nvPr>
            <p:ph type="pic" sz="quarter" idx="19"/>
          </p:nvPr>
        </p:nvSpPr>
        <p:spPr>
          <a:xfrm>
            <a:off x="5635625" y="3525158"/>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2FA6DFE8-93BD-454F-BE8B-E08F38FA4744}"/>
              </a:ext>
            </a:extLst>
          </p:cNvPr>
          <p:cNvSpPr>
            <a:spLocks noGrp="1"/>
          </p:cNvSpPr>
          <p:nvPr>
            <p:ph type="pic" sz="quarter" idx="22"/>
          </p:nvPr>
        </p:nvSpPr>
        <p:spPr>
          <a:xfrm>
            <a:off x="8543396" y="3537727"/>
            <a:ext cx="971550" cy="971550"/>
          </a:xfrm>
          <a:prstGeom prst="ellipse">
            <a:avLst/>
          </a:prstGeom>
          <a:solidFill>
            <a:srgbClr val="FFFFFF"/>
          </a:solidFill>
          <a:ln>
            <a:solidFill>
              <a:schemeClr val="bg1">
                <a:lumMod val="75000"/>
              </a:schemeClr>
            </a:solidFill>
          </a:ln>
        </p:spPr>
        <p:txBody>
          <a:bodyPr anchor="ctr">
            <a:normAutofit/>
          </a:bodyPr>
          <a:lstStyle>
            <a:lvl1pPr algn="ctr">
              <a:defRPr sz="1400" b="0"/>
            </a:lvl1pPr>
          </a:lstStyle>
          <a:p>
            <a:r>
              <a:rPr lang="en-US"/>
              <a:t>Click icon to add picture</a:t>
            </a:r>
            <a:endParaRPr lang="en-US" dirty="0"/>
          </a:p>
        </p:txBody>
      </p:sp>
      <p:sp>
        <p:nvSpPr>
          <p:cNvPr id="24" name="Text Placeholder 9">
            <a:extLst>
              <a:ext uri="{FF2B5EF4-FFF2-40B4-BE49-F238E27FC236}">
                <a16:creationId xmlns:a16="http://schemas.microsoft.com/office/drawing/2014/main" id="{99D75463-7769-704D-8DAF-84934376F9B2}"/>
              </a:ext>
            </a:extLst>
          </p:cNvPr>
          <p:cNvSpPr>
            <a:spLocks noGrp="1"/>
          </p:cNvSpPr>
          <p:nvPr>
            <p:ph type="body" sz="quarter" idx="23" hasCustomPrompt="1"/>
          </p:nvPr>
        </p:nvSpPr>
        <p:spPr>
          <a:xfrm>
            <a:off x="4816655" y="4633555"/>
            <a:ext cx="2609491" cy="248557"/>
          </a:xfrm>
        </p:spPr>
        <p:txBody>
          <a:bodyPr>
            <a:normAutofit/>
          </a:bodyPr>
          <a:lstStyle>
            <a:lvl1pPr algn="ctr">
              <a:defRPr sz="1400">
                <a:solidFill>
                  <a:schemeClr val="accent1"/>
                </a:solidFill>
              </a:defRPr>
            </a:lvl1pPr>
          </a:lstStyle>
          <a:p>
            <a:pPr lvl="0"/>
            <a:r>
              <a:rPr lang="en-US" dirty="0"/>
              <a:t>First Last</a:t>
            </a:r>
          </a:p>
        </p:txBody>
      </p:sp>
      <p:sp>
        <p:nvSpPr>
          <p:cNvPr id="25" name="Text Placeholder 9">
            <a:extLst>
              <a:ext uri="{FF2B5EF4-FFF2-40B4-BE49-F238E27FC236}">
                <a16:creationId xmlns:a16="http://schemas.microsoft.com/office/drawing/2014/main" id="{52722998-8EC4-CB4E-8CEE-7E9AF67AC37E}"/>
              </a:ext>
            </a:extLst>
          </p:cNvPr>
          <p:cNvSpPr>
            <a:spLocks noGrp="1"/>
          </p:cNvSpPr>
          <p:nvPr>
            <p:ph type="body" sz="quarter" idx="24" hasCustomPrompt="1"/>
          </p:nvPr>
        </p:nvSpPr>
        <p:spPr>
          <a:xfrm>
            <a:off x="4816655" y="4882112"/>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26" name="Text Placeholder 9">
            <a:extLst>
              <a:ext uri="{FF2B5EF4-FFF2-40B4-BE49-F238E27FC236}">
                <a16:creationId xmlns:a16="http://schemas.microsoft.com/office/drawing/2014/main" id="{3E03850B-46E6-D64D-A44B-2173D08538A8}"/>
              </a:ext>
            </a:extLst>
          </p:cNvPr>
          <p:cNvSpPr>
            <a:spLocks noGrp="1"/>
          </p:cNvSpPr>
          <p:nvPr>
            <p:ph type="body" sz="quarter" idx="25" hasCustomPrompt="1"/>
          </p:nvPr>
        </p:nvSpPr>
        <p:spPr>
          <a:xfrm>
            <a:off x="7724426" y="4633555"/>
            <a:ext cx="2609491" cy="248557"/>
          </a:xfrm>
        </p:spPr>
        <p:txBody>
          <a:bodyPr>
            <a:normAutofit/>
          </a:bodyPr>
          <a:lstStyle>
            <a:lvl1pPr algn="ctr">
              <a:defRPr sz="1400">
                <a:solidFill>
                  <a:schemeClr val="accent1"/>
                </a:solidFill>
              </a:defRPr>
            </a:lvl1pPr>
          </a:lstStyle>
          <a:p>
            <a:pPr lvl="0"/>
            <a:r>
              <a:rPr lang="en-US" dirty="0"/>
              <a:t>First Last</a:t>
            </a:r>
          </a:p>
        </p:txBody>
      </p:sp>
      <p:sp>
        <p:nvSpPr>
          <p:cNvPr id="27" name="Text Placeholder 9">
            <a:extLst>
              <a:ext uri="{FF2B5EF4-FFF2-40B4-BE49-F238E27FC236}">
                <a16:creationId xmlns:a16="http://schemas.microsoft.com/office/drawing/2014/main" id="{D3CCFCF1-E131-E146-BE7E-0DD567D6FA2E}"/>
              </a:ext>
            </a:extLst>
          </p:cNvPr>
          <p:cNvSpPr>
            <a:spLocks noGrp="1"/>
          </p:cNvSpPr>
          <p:nvPr>
            <p:ph type="body" sz="quarter" idx="26" hasCustomPrompt="1"/>
          </p:nvPr>
        </p:nvSpPr>
        <p:spPr>
          <a:xfrm>
            <a:off x="7724426" y="4882112"/>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31" name="Text Placeholder 9">
            <a:extLst>
              <a:ext uri="{FF2B5EF4-FFF2-40B4-BE49-F238E27FC236}">
                <a16:creationId xmlns:a16="http://schemas.microsoft.com/office/drawing/2014/main" id="{481585A2-CB53-9E4B-9A47-B20095E79E58}"/>
              </a:ext>
            </a:extLst>
          </p:cNvPr>
          <p:cNvSpPr>
            <a:spLocks noGrp="1"/>
          </p:cNvSpPr>
          <p:nvPr>
            <p:ph type="body" sz="quarter" idx="27" hasCustomPrompt="1"/>
          </p:nvPr>
        </p:nvSpPr>
        <p:spPr>
          <a:xfrm>
            <a:off x="1873960" y="4633555"/>
            <a:ext cx="2609491" cy="248557"/>
          </a:xfrm>
        </p:spPr>
        <p:txBody>
          <a:bodyPr>
            <a:normAutofit/>
          </a:bodyPr>
          <a:lstStyle>
            <a:lvl1pPr algn="ctr">
              <a:defRPr sz="1400">
                <a:solidFill>
                  <a:schemeClr val="accent1"/>
                </a:solidFill>
              </a:defRPr>
            </a:lvl1pPr>
          </a:lstStyle>
          <a:p>
            <a:pPr lvl="0"/>
            <a:r>
              <a:rPr lang="en-US" dirty="0"/>
              <a:t>First Last</a:t>
            </a:r>
          </a:p>
        </p:txBody>
      </p:sp>
      <p:sp>
        <p:nvSpPr>
          <p:cNvPr id="32" name="Text Placeholder 9">
            <a:extLst>
              <a:ext uri="{FF2B5EF4-FFF2-40B4-BE49-F238E27FC236}">
                <a16:creationId xmlns:a16="http://schemas.microsoft.com/office/drawing/2014/main" id="{0BE7536E-BA07-9044-8E7E-EB578D3C0DA8}"/>
              </a:ext>
            </a:extLst>
          </p:cNvPr>
          <p:cNvSpPr>
            <a:spLocks noGrp="1"/>
          </p:cNvSpPr>
          <p:nvPr>
            <p:ph type="body" sz="quarter" idx="28" hasCustomPrompt="1"/>
          </p:nvPr>
        </p:nvSpPr>
        <p:spPr>
          <a:xfrm>
            <a:off x="1873960" y="4882112"/>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sp>
        <p:nvSpPr>
          <p:cNvPr id="22" name="Text Placeholder 9">
            <a:extLst>
              <a:ext uri="{FF2B5EF4-FFF2-40B4-BE49-F238E27FC236}">
                <a16:creationId xmlns:a16="http://schemas.microsoft.com/office/drawing/2014/main" id="{8CFB0821-0746-6C4C-A0D8-F8CF5F0AA022}"/>
              </a:ext>
            </a:extLst>
          </p:cNvPr>
          <p:cNvSpPr>
            <a:spLocks noGrp="1"/>
          </p:cNvSpPr>
          <p:nvPr>
            <p:ph type="body" sz="quarter" idx="29" hasCustomPrompt="1"/>
          </p:nvPr>
        </p:nvSpPr>
        <p:spPr>
          <a:xfrm>
            <a:off x="3318619" y="2622415"/>
            <a:ext cx="2609491" cy="899329"/>
          </a:xfrm>
        </p:spPr>
        <p:txBody>
          <a:bodyPr>
            <a:normAutofit/>
          </a:bodyPr>
          <a:lstStyle>
            <a:lvl1pPr algn="ctr">
              <a:defRPr sz="1000" b="0">
                <a:latin typeface="Lato" panose="020F0502020204030203" pitchFamily="34" charset="77"/>
              </a:defRPr>
            </a:lvl1pPr>
          </a:lstStyle>
          <a:p>
            <a:pPr lvl="0"/>
            <a:r>
              <a:rPr lang="en-US" dirty="0"/>
              <a:t>Title, </a:t>
            </a:r>
            <a:r>
              <a:rPr lang="en-US" dirty="0" err="1"/>
              <a:t>LoB</a:t>
            </a:r>
            <a:endParaRPr lang="en-US" dirty="0"/>
          </a:p>
          <a:p>
            <a:pPr lvl="0"/>
            <a:r>
              <a:rPr lang="en-US" dirty="0"/>
              <a:t>Brief description of role on project</a:t>
            </a:r>
          </a:p>
        </p:txBody>
      </p:sp>
      <p:cxnSp>
        <p:nvCxnSpPr>
          <p:cNvPr id="19" name="Straight Connector 18">
            <a:extLst>
              <a:ext uri="{FF2B5EF4-FFF2-40B4-BE49-F238E27FC236}">
                <a16:creationId xmlns:a16="http://schemas.microsoft.com/office/drawing/2014/main" id="{D148CAA3-B718-684C-8C3F-21194210F17C}"/>
              </a:ext>
            </a:extLst>
          </p:cNvPr>
          <p:cNvCxnSpPr/>
          <p:nvPr userDrawn="1"/>
        </p:nvCxnSpPr>
        <p:spPr>
          <a:xfrm>
            <a:off x="5239468" y="963598"/>
            <a:ext cx="1713065" cy="0"/>
          </a:xfrm>
          <a:prstGeom prst="line">
            <a:avLst/>
          </a:prstGeom>
          <a:ln w="25400" cap="rnd">
            <a:gradFill>
              <a:gsLst>
                <a:gs pos="0">
                  <a:srgbClr val="58AADF"/>
                </a:gs>
                <a:gs pos="100000">
                  <a:srgbClr val="3372E3"/>
                </a:gs>
              </a:gsLst>
              <a:lin ang="5400000" scaled="1"/>
            </a:gra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02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16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Content">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124AEC1C-F956-2E45-80A8-187FA81B69D7}"/>
              </a:ext>
            </a:extLst>
          </p:cNvPr>
          <p:cNvSpPr>
            <a:spLocks noGrp="1"/>
          </p:cNvSpPr>
          <p:nvPr>
            <p:ph type="title"/>
          </p:nvPr>
        </p:nvSpPr>
        <p:spPr>
          <a:xfrm>
            <a:off x="381000" y="342900"/>
            <a:ext cx="11468099" cy="491987"/>
          </a:xfrm>
          <a:prstGeom prst="rect">
            <a:avLst/>
          </a:prstGeom>
        </p:spPr>
        <p:txBody>
          <a:bodyPr vert="horz" lIns="0" tIns="0" rIns="0" bIns="0" rtlCol="0" anchor="t">
            <a:normAutofit/>
          </a:bodyPr>
          <a:lstStyle>
            <a:lvl1pPr algn="ctr">
              <a:defRPr>
                <a:solidFill>
                  <a:schemeClr val="tx1"/>
                </a:solidFill>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C41FDF86-2C51-494F-8CA9-451BFC15A346}"/>
              </a:ext>
            </a:extLst>
          </p:cNvPr>
          <p:cNvSpPr>
            <a:spLocks noGrp="1"/>
          </p:cNvSpPr>
          <p:nvPr>
            <p:ph type="body" sz="quarter" idx="10"/>
          </p:nvPr>
        </p:nvSpPr>
        <p:spPr>
          <a:xfrm>
            <a:off x="388951" y="1092310"/>
            <a:ext cx="11460149" cy="5194190"/>
          </a:xfrm>
        </p:spPr>
        <p:txBody>
          <a:bodyPr/>
          <a:lstStyle>
            <a:lvl1pPr>
              <a:defRPr b="1">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818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chemeClr val="bg2">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E2F21-1967-43DA-A035-192B912FC78B}"/>
              </a:ext>
            </a:extLst>
          </p:cNvPr>
          <p:cNvSpPr>
            <a:spLocks noGrp="1"/>
          </p:cNvSpPr>
          <p:nvPr>
            <p:ph type="title"/>
          </p:nvPr>
        </p:nvSpPr>
        <p:spPr>
          <a:xfrm>
            <a:off x="381000" y="353786"/>
            <a:ext cx="11468099" cy="491987"/>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1BB60AC-F620-4FD4-A126-25D06F99F54D}"/>
              </a:ext>
            </a:extLst>
          </p:cNvPr>
          <p:cNvSpPr>
            <a:spLocks noGrp="1"/>
          </p:cNvSpPr>
          <p:nvPr>
            <p:ph type="body" idx="1"/>
          </p:nvPr>
        </p:nvSpPr>
        <p:spPr>
          <a:xfrm>
            <a:off x="379895" y="1137037"/>
            <a:ext cx="11469205" cy="4201144"/>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75F9500C-2660-2C4C-BA1E-86A79786E175}"/>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485287" y="6309731"/>
            <a:ext cx="1610553" cy="491893"/>
          </a:xfrm>
          <a:prstGeom prst="rect">
            <a:avLst/>
          </a:prstGeom>
        </p:spPr>
      </p:pic>
    </p:spTree>
    <p:extLst>
      <p:ext uri="{BB962C8B-B14F-4D97-AF65-F5344CB8AC3E}">
        <p14:creationId xmlns:p14="http://schemas.microsoft.com/office/powerpoint/2010/main" val="328763560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649" r:id="rId19"/>
    <p:sldLayoutId id="2147483671" r:id="rId20"/>
    <p:sldLayoutId id="2147483673" r:id="rId21"/>
    <p:sldLayoutId id="2147483678" r:id="rId22"/>
    <p:sldLayoutId id="2147483700" r:id="rId23"/>
  </p:sldLayoutIdLst>
  <p:txStyles>
    <p:titleStyle>
      <a:lvl1pPr marL="0" algn="ctr" defTabSz="914400" rtl="0" eaLnBrk="1" latinLnBrk="0" hangingPunct="1">
        <a:lnSpc>
          <a:spcPct val="100000"/>
        </a:lnSpc>
        <a:spcBef>
          <a:spcPts val="0"/>
        </a:spcBef>
        <a:buNone/>
        <a:defRPr kumimoji="0" lang="en-US" sz="2800" b="0" i="0" u="none" strike="noStrike" kern="1200" cap="none" spc="50" normalizeH="0" dirty="0">
          <a:ln>
            <a:noFill/>
          </a:ln>
          <a:solidFill>
            <a:schemeClr val="tx1"/>
          </a:solidFill>
          <a:effectLst/>
          <a:uLnTx/>
          <a:uFillTx/>
          <a:latin typeface="Montserrat" pitchFamily="2" charset="77"/>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7" pos="240">
          <p15:clr>
            <a:srgbClr val="F26B43"/>
          </p15:clr>
        </p15:guide>
        <p15:guide id="28" pos="7464">
          <p15:clr>
            <a:srgbClr val="F26B43"/>
          </p15:clr>
        </p15:guide>
        <p15:guide id="29" orient="horz" pos="216">
          <p15:clr>
            <a:srgbClr val="F26B43"/>
          </p15:clr>
        </p15:guide>
        <p15:guide id="30" orient="horz" pos="4128">
          <p15:clr>
            <a:srgbClr val="F26B43"/>
          </p15:clr>
        </p15:guide>
        <p15:guide id="31" pos="711">
          <p15:clr>
            <a:srgbClr val="F26B43"/>
          </p15:clr>
        </p15:guide>
        <p15:guide id="32" pos="846">
          <p15:clr>
            <a:srgbClr val="F26B43"/>
          </p15:clr>
        </p15:guide>
        <p15:guide id="33" pos="1320">
          <p15:clr>
            <a:srgbClr val="F26B43"/>
          </p15:clr>
        </p15:guide>
        <p15:guide id="34" pos="1463">
          <p15:clr>
            <a:srgbClr val="F26B43"/>
          </p15:clr>
        </p15:guide>
        <p15:guide id="35" pos="1938">
          <p15:clr>
            <a:srgbClr val="F26B43"/>
          </p15:clr>
        </p15:guide>
        <p15:guide id="36" pos="2079">
          <p15:clr>
            <a:srgbClr val="F26B43"/>
          </p15:clr>
        </p15:guide>
        <p15:guide id="37" pos="2549">
          <p15:clr>
            <a:srgbClr val="F26B43"/>
          </p15:clr>
        </p15:guide>
        <p15:guide id="38" pos="2688">
          <p15:clr>
            <a:srgbClr val="F26B43"/>
          </p15:clr>
        </p15:guide>
        <p15:guide id="39" pos="3165">
          <p15:clr>
            <a:srgbClr val="F26B43"/>
          </p15:clr>
        </p15:guide>
        <p15:guide id="40" pos="3301">
          <p15:clr>
            <a:srgbClr val="F26B43"/>
          </p15:clr>
        </p15:guide>
        <p15:guide id="41" pos="3782">
          <p15:clr>
            <a:srgbClr val="F26B43"/>
          </p15:clr>
        </p15:guide>
        <p15:guide id="42" pos="3917">
          <p15:clr>
            <a:srgbClr val="F26B43"/>
          </p15:clr>
        </p15:guide>
        <p15:guide id="43" pos="4393">
          <p15:clr>
            <a:srgbClr val="F26B43"/>
          </p15:clr>
        </p15:guide>
        <p15:guide id="44" pos="4536">
          <p15:clr>
            <a:srgbClr val="F26B43"/>
          </p15:clr>
        </p15:guide>
        <p15:guide id="45" pos="5004">
          <p15:clr>
            <a:srgbClr val="F26B43"/>
          </p15:clr>
        </p15:guide>
        <p15:guide id="46" pos="5139">
          <p15:clr>
            <a:srgbClr val="F26B43"/>
          </p15:clr>
        </p15:guide>
        <p15:guide id="47" pos="5615">
          <p15:clr>
            <a:srgbClr val="F26B43"/>
          </p15:clr>
        </p15:guide>
        <p15:guide id="48" pos="5760">
          <p15:clr>
            <a:srgbClr val="F26B43"/>
          </p15:clr>
        </p15:guide>
        <p15:guide id="49" pos="6231">
          <p15:clr>
            <a:srgbClr val="F26B43"/>
          </p15:clr>
        </p15:guide>
        <p15:guide id="50" pos="6840">
          <p15:clr>
            <a:srgbClr val="F26B43"/>
          </p15:clr>
        </p15:guide>
        <p15:guide id="51" pos="6982">
          <p15:clr>
            <a:srgbClr val="F26B43"/>
          </p15:clr>
        </p15:guide>
        <p15:guide id="52" pos="63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hyperlink" Target="https://www.cms.gov/Medicare/Medicare-Fee-for-Service-Payment/AcuteInpatientPPS/Readmissions-Reduction-Progra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19CC-DB94-F84C-ADE4-C480CDC1A1E6}"/>
              </a:ext>
            </a:extLst>
          </p:cNvPr>
          <p:cNvSpPr>
            <a:spLocks noGrp="1"/>
          </p:cNvSpPr>
          <p:nvPr>
            <p:ph type="title"/>
          </p:nvPr>
        </p:nvSpPr>
        <p:spPr>
          <a:xfrm>
            <a:off x="387871" y="2352614"/>
            <a:ext cx="11416259" cy="933097"/>
          </a:xfrm>
        </p:spPr>
        <p:txBody>
          <a:bodyPr anchor="ctr">
            <a:normAutofit/>
          </a:bodyPr>
          <a:lstStyle/>
          <a:p>
            <a:pPr algn="ctr"/>
            <a:r>
              <a:rPr lang="en-US" sz="4000" dirty="0"/>
              <a:t>Provider Map</a:t>
            </a:r>
          </a:p>
        </p:txBody>
      </p:sp>
      <p:sp>
        <p:nvSpPr>
          <p:cNvPr id="3" name="Text Placeholder 2">
            <a:extLst>
              <a:ext uri="{FF2B5EF4-FFF2-40B4-BE49-F238E27FC236}">
                <a16:creationId xmlns:a16="http://schemas.microsoft.com/office/drawing/2014/main" id="{76C870C9-A4B6-414C-9C1A-59AC2CE51E60}"/>
              </a:ext>
            </a:extLst>
          </p:cNvPr>
          <p:cNvSpPr>
            <a:spLocks noGrp="1"/>
          </p:cNvSpPr>
          <p:nvPr>
            <p:ph type="body" sz="quarter" idx="11"/>
          </p:nvPr>
        </p:nvSpPr>
        <p:spPr>
          <a:xfrm>
            <a:off x="4220889" y="3929604"/>
            <a:ext cx="3665538" cy="457200"/>
          </a:xfrm>
        </p:spPr>
        <p:txBody>
          <a:bodyPr>
            <a:normAutofit/>
          </a:bodyPr>
          <a:lstStyle/>
          <a:p>
            <a:r>
              <a:rPr lang="en-US" dirty="0"/>
              <a:t>NurseHack4Health</a:t>
            </a:r>
          </a:p>
        </p:txBody>
      </p:sp>
      <p:sp>
        <p:nvSpPr>
          <p:cNvPr id="4" name="Text Placeholder 3">
            <a:extLst>
              <a:ext uri="{FF2B5EF4-FFF2-40B4-BE49-F238E27FC236}">
                <a16:creationId xmlns:a16="http://schemas.microsoft.com/office/drawing/2014/main" id="{4A83DAC9-450E-F04B-8ED1-DE636D5B794B}"/>
              </a:ext>
            </a:extLst>
          </p:cNvPr>
          <p:cNvSpPr>
            <a:spLocks noGrp="1"/>
          </p:cNvSpPr>
          <p:nvPr>
            <p:ph type="body" sz="quarter" idx="13"/>
          </p:nvPr>
        </p:nvSpPr>
        <p:spPr>
          <a:xfrm>
            <a:off x="4220889" y="3668934"/>
            <a:ext cx="3665538" cy="457200"/>
          </a:xfrm>
        </p:spPr>
        <p:txBody>
          <a:bodyPr>
            <a:normAutofit/>
          </a:bodyPr>
          <a:lstStyle/>
          <a:p>
            <a:r>
              <a:rPr lang="en-US" dirty="0"/>
              <a:t>Patient Transfer, Handoff, and Huddle</a:t>
            </a:r>
          </a:p>
        </p:txBody>
      </p:sp>
      <p:sp>
        <p:nvSpPr>
          <p:cNvPr id="5" name="Text Placeholder 4">
            <a:extLst>
              <a:ext uri="{FF2B5EF4-FFF2-40B4-BE49-F238E27FC236}">
                <a16:creationId xmlns:a16="http://schemas.microsoft.com/office/drawing/2014/main" id="{AC35E26E-5796-504B-A7E7-A128E5F9D43E}"/>
              </a:ext>
            </a:extLst>
          </p:cNvPr>
          <p:cNvSpPr>
            <a:spLocks noGrp="1"/>
          </p:cNvSpPr>
          <p:nvPr>
            <p:ph type="body" sz="quarter" idx="14"/>
          </p:nvPr>
        </p:nvSpPr>
        <p:spPr>
          <a:xfrm>
            <a:off x="4220889" y="4450945"/>
            <a:ext cx="3665538" cy="457200"/>
          </a:xfrm>
        </p:spPr>
        <p:txBody>
          <a:bodyPr>
            <a:normAutofit/>
          </a:bodyPr>
          <a:lstStyle/>
          <a:p>
            <a:r>
              <a:rPr lang="en-US" dirty="0"/>
              <a:t>Team 7</a:t>
            </a:r>
          </a:p>
        </p:txBody>
      </p:sp>
      <p:sp>
        <p:nvSpPr>
          <p:cNvPr id="6" name="Text Placeholder 5">
            <a:extLst>
              <a:ext uri="{FF2B5EF4-FFF2-40B4-BE49-F238E27FC236}">
                <a16:creationId xmlns:a16="http://schemas.microsoft.com/office/drawing/2014/main" id="{8A9B871D-5DF1-514C-9805-EDB7CB1D39C8}"/>
              </a:ext>
            </a:extLst>
          </p:cNvPr>
          <p:cNvSpPr>
            <a:spLocks noGrp="1"/>
          </p:cNvSpPr>
          <p:nvPr>
            <p:ph type="body" sz="quarter" idx="17"/>
          </p:nvPr>
        </p:nvSpPr>
        <p:spPr>
          <a:xfrm>
            <a:off x="4220889" y="4190274"/>
            <a:ext cx="3665538" cy="457200"/>
          </a:xfrm>
        </p:spPr>
        <p:txBody>
          <a:bodyPr>
            <a:normAutofit/>
          </a:bodyPr>
          <a:lstStyle/>
          <a:p>
            <a:r>
              <a:rPr lang="en-US" dirty="0"/>
              <a:t>May 2020</a:t>
            </a:r>
          </a:p>
        </p:txBody>
      </p:sp>
      <p:pic>
        <p:nvPicPr>
          <p:cNvPr id="12" name="Picture 11">
            <a:extLst>
              <a:ext uri="{FF2B5EF4-FFF2-40B4-BE49-F238E27FC236}">
                <a16:creationId xmlns:a16="http://schemas.microsoft.com/office/drawing/2014/main" id="{8B69EAC3-3E96-3D4F-AACC-20CD10188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871" y="1431041"/>
            <a:ext cx="921573" cy="921573"/>
          </a:xfrm>
          <a:prstGeom prst="rect">
            <a:avLst/>
          </a:prstGeom>
        </p:spPr>
      </p:pic>
    </p:spTree>
    <p:extLst>
      <p:ext uri="{BB962C8B-B14F-4D97-AF65-F5344CB8AC3E}">
        <p14:creationId xmlns:p14="http://schemas.microsoft.com/office/powerpoint/2010/main" val="334737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FF1D-6F93-514D-A31A-118078B619F8}"/>
              </a:ext>
            </a:extLst>
          </p:cNvPr>
          <p:cNvSpPr>
            <a:spLocks noGrp="1"/>
          </p:cNvSpPr>
          <p:nvPr>
            <p:ph type="title"/>
          </p:nvPr>
        </p:nvSpPr>
        <p:spPr/>
        <p:txBody>
          <a:bodyPr/>
          <a:lstStyle/>
          <a:p>
            <a:r>
              <a:rPr lang="en-US" dirty="0"/>
              <a:t>Meet Our Team</a:t>
            </a:r>
          </a:p>
        </p:txBody>
      </p:sp>
      <p:pic>
        <p:nvPicPr>
          <p:cNvPr id="90" name="Google Shape;54;p13">
            <a:extLst>
              <a:ext uri="{FF2B5EF4-FFF2-40B4-BE49-F238E27FC236}">
                <a16:creationId xmlns:a16="http://schemas.microsoft.com/office/drawing/2014/main" id="{64A71214-9DA2-9047-8E6F-DEE34E69D4BD}"/>
              </a:ext>
            </a:extLst>
          </p:cNvPr>
          <p:cNvPicPr preferRelativeResize="0">
            <a:picLocks noChangeAspect="1"/>
          </p:cNvPicPr>
          <p:nvPr/>
        </p:nvPicPr>
        <p:blipFill rotWithShape="1">
          <a:blip r:embed="rId2">
            <a:alphaModFix/>
          </a:blip>
          <a:srcRect l="218" r="218"/>
          <a:stretch/>
        </p:blipFill>
        <p:spPr>
          <a:xfrm>
            <a:off x="1484696" y="1376812"/>
            <a:ext cx="1828800" cy="1828800"/>
          </a:xfrm>
          <a:prstGeom prst="ellipse">
            <a:avLst/>
          </a:prstGeom>
          <a:noFill/>
          <a:ln>
            <a:noFill/>
          </a:ln>
        </p:spPr>
      </p:pic>
      <p:pic>
        <p:nvPicPr>
          <p:cNvPr id="91" name="Google Shape;55;p13">
            <a:extLst>
              <a:ext uri="{FF2B5EF4-FFF2-40B4-BE49-F238E27FC236}">
                <a16:creationId xmlns:a16="http://schemas.microsoft.com/office/drawing/2014/main" id="{7D0DAFBA-C4A7-3246-B2C1-EB7E9D5828B7}"/>
              </a:ext>
            </a:extLst>
          </p:cNvPr>
          <p:cNvPicPr preferRelativeResize="0">
            <a:picLocks noChangeAspect="1"/>
          </p:cNvPicPr>
          <p:nvPr/>
        </p:nvPicPr>
        <p:blipFill rotWithShape="1">
          <a:blip r:embed="rId3">
            <a:alphaModFix/>
          </a:blip>
          <a:srcRect l="706" t="2969" r="-706" b="22031"/>
          <a:stretch/>
        </p:blipFill>
        <p:spPr>
          <a:xfrm>
            <a:off x="5102642" y="1376812"/>
            <a:ext cx="1828800" cy="1828800"/>
          </a:xfrm>
          <a:prstGeom prst="ellipse">
            <a:avLst/>
          </a:prstGeom>
          <a:noFill/>
          <a:ln>
            <a:noFill/>
          </a:ln>
        </p:spPr>
      </p:pic>
      <p:pic>
        <p:nvPicPr>
          <p:cNvPr id="92" name="Google Shape;56;p13">
            <a:extLst>
              <a:ext uri="{FF2B5EF4-FFF2-40B4-BE49-F238E27FC236}">
                <a16:creationId xmlns:a16="http://schemas.microsoft.com/office/drawing/2014/main" id="{576594DB-949B-F842-881B-252928A2DF61}"/>
              </a:ext>
            </a:extLst>
          </p:cNvPr>
          <p:cNvPicPr preferRelativeResize="0">
            <a:picLocks noChangeAspect="1"/>
          </p:cNvPicPr>
          <p:nvPr/>
        </p:nvPicPr>
        <p:blipFill rotWithShape="1">
          <a:blip r:embed="rId4">
            <a:alphaModFix/>
          </a:blip>
          <a:srcRect t="20960" b="20960"/>
          <a:stretch/>
        </p:blipFill>
        <p:spPr>
          <a:xfrm>
            <a:off x="8720588" y="1376812"/>
            <a:ext cx="1828800" cy="1828800"/>
          </a:xfrm>
          <a:prstGeom prst="ellipse">
            <a:avLst/>
          </a:prstGeom>
          <a:noFill/>
          <a:ln>
            <a:noFill/>
          </a:ln>
        </p:spPr>
      </p:pic>
      <p:pic>
        <p:nvPicPr>
          <p:cNvPr id="14" name="Picture 13">
            <a:extLst>
              <a:ext uri="{FF2B5EF4-FFF2-40B4-BE49-F238E27FC236}">
                <a16:creationId xmlns:a16="http://schemas.microsoft.com/office/drawing/2014/main" id="{D638C195-0BB0-9743-B566-5A696F2C0D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615" y="3943551"/>
            <a:ext cx="1828800" cy="1828800"/>
          </a:xfrm>
          <a:prstGeom prst="ellipse">
            <a:avLst/>
          </a:prstGeom>
        </p:spPr>
      </p:pic>
      <p:pic>
        <p:nvPicPr>
          <p:cNvPr id="17" name="Picture 16">
            <a:extLst>
              <a:ext uri="{FF2B5EF4-FFF2-40B4-BE49-F238E27FC236}">
                <a16:creationId xmlns:a16="http://schemas.microsoft.com/office/drawing/2014/main" id="{2F94C42B-283E-CE47-83A5-604A95B3D40A}"/>
              </a:ext>
            </a:extLst>
          </p:cNvPr>
          <p:cNvPicPr>
            <a:picLocks noChangeAspect="1"/>
          </p:cNvPicPr>
          <p:nvPr/>
        </p:nvPicPr>
        <p:blipFill rotWithShape="1">
          <a:blip r:embed="rId6">
            <a:extLst>
              <a:ext uri="{28A0092B-C50C-407E-A947-70E740481C1C}">
                <a14:useLocalDpi xmlns:a14="http://schemas.microsoft.com/office/drawing/2010/main" val="0"/>
              </a:ext>
            </a:extLst>
          </a:blip>
          <a:srcRect l="6000" r="6000"/>
          <a:stretch/>
        </p:blipFill>
        <p:spPr>
          <a:xfrm>
            <a:off x="3293669" y="3905389"/>
            <a:ext cx="1828800" cy="1828800"/>
          </a:xfrm>
          <a:prstGeom prst="ellipse">
            <a:avLst/>
          </a:prstGeom>
        </p:spPr>
      </p:pic>
      <p:sp>
        <p:nvSpPr>
          <p:cNvPr id="59" name="TextBox 58">
            <a:extLst>
              <a:ext uri="{FF2B5EF4-FFF2-40B4-BE49-F238E27FC236}">
                <a16:creationId xmlns:a16="http://schemas.microsoft.com/office/drawing/2014/main" id="{0246964B-20FD-2641-88B8-F52ECEF5B6DE}"/>
              </a:ext>
            </a:extLst>
          </p:cNvPr>
          <p:cNvSpPr txBox="1"/>
          <p:nvPr/>
        </p:nvSpPr>
        <p:spPr>
          <a:xfrm>
            <a:off x="1005582" y="3239047"/>
            <a:ext cx="2983042" cy="276999"/>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Cathy Le, RN</a:t>
            </a:r>
          </a:p>
        </p:txBody>
      </p:sp>
      <p:sp>
        <p:nvSpPr>
          <p:cNvPr id="100" name="TextBox 99">
            <a:extLst>
              <a:ext uri="{FF2B5EF4-FFF2-40B4-BE49-F238E27FC236}">
                <a16:creationId xmlns:a16="http://schemas.microsoft.com/office/drawing/2014/main" id="{31A2B6CA-A3DE-1C40-8772-2E7361F7CE83}"/>
              </a:ext>
            </a:extLst>
          </p:cNvPr>
          <p:cNvSpPr txBox="1"/>
          <p:nvPr/>
        </p:nvSpPr>
        <p:spPr>
          <a:xfrm>
            <a:off x="4623527" y="3239047"/>
            <a:ext cx="2983042" cy="276999"/>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Jazz P, RN</a:t>
            </a:r>
          </a:p>
        </p:txBody>
      </p:sp>
      <p:sp>
        <p:nvSpPr>
          <p:cNvPr id="101" name="TextBox 100">
            <a:extLst>
              <a:ext uri="{FF2B5EF4-FFF2-40B4-BE49-F238E27FC236}">
                <a16:creationId xmlns:a16="http://schemas.microsoft.com/office/drawing/2014/main" id="{02CA8C6F-BABE-2949-B689-4A020D394AE5}"/>
              </a:ext>
            </a:extLst>
          </p:cNvPr>
          <p:cNvSpPr txBox="1"/>
          <p:nvPr/>
        </p:nvSpPr>
        <p:spPr>
          <a:xfrm>
            <a:off x="8241473" y="3239047"/>
            <a:ext cx="2983042" cy="276999"/>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Dennis N, RN</a:t>
            </a:r>
          </a:p>
        </p:txBody>
      </p:sp>
      <p:sp>
        <p:nvSpPr>
          <p:cNvPr id="102" name="TextBox 101">
            <a:extLst>
              <a:ext uri="{FF2B5EF4-FFF2-40B4-BE49-F238E27FC236}">
                <a16:creationId xmlns:a16="http://schemas.microsoft.com/office/drawing/2014/main" id="{BC1F07DD-8877-F942-92EF-A4601E823F2F}"/>
              </a:ext>
            </a:extLst>
          </p:cNvPr>
          <p:cNvSpPr txBox="1"/>
          <p:nvPr/>
        </p:nvSpPr>
        <p:spPr>
          <a:xfrm>
            <a:off x="2814554" y="5787082"/>
            <a:ext cx="2983042" cy="276999"/>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Phil </a:t>
            </a:r>
            <a:r>
              <a:rPr lang="en-US" b="1" dirty="0" err="1">
                <a:latin typeface="Lato" panose="020F0502020204030203" pitchFamily="34" charset="77"/>
              </a:rPr>
              <a:t>Mohun</a:t>
            </a:r>
            <a:endParaRPr lang="en-US" b="1" dirty="0">
              <a:latin typeface="Lato" panose="020F0502020204030203" pitchFamily="34" charset="77"/>
            </a:endParaRPr>
          </a:p>
        </p:txBody>
      </p:sp>
      <p:sp>
        <p:nvSpPr>
          <p:cNvPr id="103" name="TextBox 102">
            <a:extLst>
              <a:ext uri="{FF2B5EF4-FFF2-40B4-BE49-F238E27FC236}">
                <a16:creationId xmlns:a16="http://schemas.microsoft.com/office/drawing/2014/main" id="{D7F730FF-5CD5-CD4E-9EE2-D4F9F2188CD7}"/>
              </a:ext>
            </a:extLst>
          </p:cNvPr>
          <p:cNvSpPr txBox="1"/>
          <p:nvPr/>
        </p:nvSpPr>
        <p:spPr>
          <a:xfrm>
            <a:off x="6432500" y="5787082"/>
            <a:ext cx="2983042" cy="276999"/>
          </a:xfrm>
          <a:prstGeom prst="rect">
            <a:avLst/>
          </a:prstGeom>
        </p:spPr>
        <p:txBody>
          <a:bodyPr wrap="square" lIns="0" tIns="0" rIns="182880" bIns="0" rtlCol="0">
            <a:spAutoFit/>
          </a:bodyPr>
          <a:lstStyle/>
          <a:p>
            <a:pPr algn="ctr">
              <a:lnSpc>
                <a:spcPct val="100000"/>
              </a:lnSpc>
            </a:pPr>
            <a:r>
              <a:rPr lang="en-US" b="1" dirty="0">
                <a:latin typeface="Lato" panose="020F0502020204030203" pitchFamily="34" charset="77"/>
              </a:rPr>
              <a:t>Malcolm Navarro</a:t>
            </a:r>
          </a:p>
        </p:txBody>
      </p:sp>
    </p:spTree>
    <p:extLst>
      <p:ext uri="{BB962C8B-B14F-4D97-AF65-F5344CB8AC3E}">
        <p14:creationId xmlns:p14="http://schemas.microsoft.com/office/powerpoint/2010/main" val="308184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3269" b="3269"/>
          <a:stretch/>
        </p:blipFill>
        <p:spPr>
          <a:xfrm>
            <a:off x="1" y="-338209"/>
            <a:ext cx="12191999" cy="7452067"/>
          </a:xfrm>
          <a:prstGeom prst="rect">
            <a:avLst/>
          </a:prstGeom>
          <a:noFill/>
          <a:ln>
            <a:noFill/>
          </a:ln>
        </p:spPr>
      </p:pic>
    </p:spTree>
    <p:extLst>
      <p:ext uri="{BB962C8B-B14F-4D97-AF65-F5344CB8AC3E}">
        <p14:creationId xmlns:p14="http://schemas.microsoft.com/office/powerpoint/2010/main" val="137485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3CDD7C-8246-ED4A-AE23-D93A483DBCFD}"/>
              </a:ext>
            </a:extLst>
          </p:cNvPr>
          <p:cNvSpPr>
            <a:spLocks noGrp="1"/>
          </p:cNvSpPr>
          <p:nvPr>
            <p:ph type="title"/>
          </p:nvPr>
        </p:nvSpPr>
        <p:spPr/>
        <p:txBody>
          <a:bodyPr/>
          <a:lstStyle/>
          <a:p>
            <a:r>
              <a:rPr lang="en-US" dirty="0"/>
              <a:t>Problem</a:t>
            </a:r>
          </a:p>
        </p:txBody>
      </p:sp>
      <p:sp>
        <p:nvSpPr>
          <p:cNvPr id="11" name="Rectangle 10">
            <a:extLst>
              <a:ext uri="{FF2B5EF4-FFF2-40B4-BE49-F238E27FC236}">
                <a16:creationId xmlns:a16="http://schemas.microsoft.com/office/drawing/2014/main" id="{1BA24668-FD1C-914B-912A-F29E1FCABC5F}"/>
              </a:ext>
            </a:extLst>
          </p:cNvPr>
          <p:cNvSpPr/>
          <p:nvPr/>
        </p:nvSpPr>
        <p:spPr>
          <a:xfrm>
            <a:off x="1343025"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Increased Lengths of Stay</a:t>
            </a:r>
          </a:p>
        </p:txBody>
      </p:sp>
      <p:sp>
        <p:nvSpPr>
          <p:cNvPr id="15" name="Rectangle 14">
            <a:extLst>
              <a:ext uri="{FF2B5EF4-FFF2-40B4-BE49-F238E27FC236}">
                <a16:creationId xmlns:a16="http://schemas.microsoft.com/office/drawing/2014/main" id="{C26BDF84-A7BD-B74F-9BD3-9588CFD6C6D4}"/>
              </a:ext>
            </a:extLst>
          </p:cNvPr>
          <p:cNvSpPr/>
          <p:nvPr/>
        </p:nvSpPr>
        <p:spPr>
          <a:xfrm>
            <a:off x="4740454"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Readmissions</a:t>
            </a:r>
          </a:p>
        </p:txBody>
      </p:sp>
      <p:sp>
        <p:nvSpPr>
          <p:cNvPr id="19" name="Rectangle 18">
            <a:extLst>
              <a:ext uri="{FF2B5EF4-FFF2-40B4-BE49-F238E27FC236}">
                <a16:creationId xmlns:a16="http://schemas.microsoft.com/office/drawing/2014/main" id="{E4D4A4E7-D475-114F-815A-5B1845688B26}"/>
              </a:ext>
            </a:extLst>
          </p:cNvPr>
          <p:cNvSpPr/>
          <p:nvPr/>
        </p:nvSpPr>
        <p:spPr>
          <a:xfrm>
            <a:off x="8169446"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Increased Cost of Care</a:t>
            </a:r>
          </a:p>
        </p:txBody>
      </p:sp>
      <p:sp>
        <p:nvSpPr>
          <p:cNvPr id="9" name="Oval 8">
            <a:extLst>
              <a:ext uri="{FF2B5EF4-FFF2-40B4-BE49-F238E27FC236}">
                <a16:creationId xmlns:a16="http://schemas.microsoft.com/office/drawing/2014/main" id="{2CE36429-18FA-354A-94F3-ADBD62E8966E}"/>
              </a:ext>
            </a:extLst>
          </p:cNvPr>
          <p:cNvSpPr/>
          <p:nvPr/>
        </p:nvSpPr>
        <p:spPr>
          <a:xfrm>
            <a:off x="1911631" y="2992127"/>
            <a:ext cx="1573881" cy="1573881"/>
          </a:xfrm>
          <a:prstGeom prst="ellipse">
            <a:avLst/>
          </a:prstGeom>
          <a:solidFill>
            <a:schemeClr val="accent1"/>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8" name="Oval 17">
            <a:extLst>
              <a:ext uri="{FF2B5EF4-FFF2-40B4-BE49-F238E27FC236}">
                <a16:creationId xmlns:a16="http://schemas.microsoft.com/office/drawing/2014/main" id="{BC4079BE-C764-7A47-9133-F53BFD809A02}"/>
              </a:ext>
            </a:extLst>
          </p:cNvPr>
          <p:cNvSpPr/>
          <p:nvPr/>
        </p:nvSpPr>
        <p:spPr>
          <a:xfrm>
            <a:off x="8738052" y="2992127"/>
            <a:ext cx="1573881" cy="1573881"/>
          </a:xfrm>
          <a:prstGeom prst="ellipse">
            <a:avLst/>
          </a:prstGeom>
          <a:solidFill>
            <a:schemeClr val="accent1">
              <a:lumMod val="75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6" name="Oval 15">
            <a:extLst>
              <a:ext uri="{FF2B5EF4-FFF2-40B4-BE49-F238E27FC236}">
                <a16:creationId xmlns:a16="http://schemas.microsoft.com/office/drawing/2014/main" id="{7A4F1D55-BA66-FE42-BA2A-959F25BA4286}"/>
              </a:ext>
            </a:extLst>
          </p:cNvPr>
          <p:cNvSpPr/>
          <p:nvPr/>
        </p:nvSpPr>
        <p:spPr>
          <a:xfrm>
            <a:off x="5324841" y="2978875"/>
            <a:ext cx="1573881" cy="1573881"/>
          </a:xfrm>
          <a:prstGeom prst="ellipse">
            <a:avLst/>
          </a:prstGeom>
          <a:solidFill>
            <a:schemeClr val="accent1">
              <a:lumMod val="60000"/>
              <a:lumOff val="40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28" name="Title 26">
            <a:extLst>
              <a:ext uri="{FF2B5EF4-FFF2-40B4-BE49-F238E27FC236}">
                <a16:creationId xmlns:a16="http://schemas.microsoft.com/office/drawing/2014/main" id="{3FE6FB50-866F-644A-9956-B709488334BA}"/>
              </a:ext>
            </a:extLst>
          </p:cNvPr>
          <p:cNvSpPr txBox="1">
            <a:spLocks/>
          </p:cNvSpPr>
          <p:nvPr/>
        </p:nvSpPr>
        <p:spPr>
          <a:xfrm>
            <a:off x="1343025" y="1102746"/>
            <a:ext cx="9537512" cy="906033"/>
          </a:xfrm>
          <a:prstGeom prst="rect">
            <a:avLst/>
          </a:prstGeom>
        </p:spPr>
        <p:txBody>
          <a:bodyPr vert="horz" lIns="0" tIns="0" rIns="0" bIns="0" rtlCol="0" anchor="ctr">
            <a:normAutofit lnSpcReduction="10000"/>
          </a:bodyPr>
          <a:lstStyle>
            <a:lvl1pPr marL="0" algn="ctr" defTabSz="914400" rtl="0" eaLnBrk="1" latinLnBrk="0" hangingPunct="1">
              <a:lnSpc>
                <a:spcPct val="100000"/>
              </a:lnSpc>
              <a:spcBef>
                <a:spcPts val="0"/>
              </a:spcBef>
              <a:buNone/>
              <a:defRPr kumimoji="0" lang="en-US" sz="2800" b="0" i="0" u="none" strike="noStrike" kern="1200" cap="none" spc="50" normalizeH="0">
                <a:ln>
                  <a:noFill/>
                </a:ln>
                <a:solidFill>
                  <a:schemeClr val="tx1"/>
                </a:solidFill>
                <a:effectLst/>
                <a:uLnTx/>
                <a:uFillTx/>
                <a:latin typeface="Montserrat" pitchFamily="2" charset="77"/>
                <a:ea typeface="+mj-ea"/>
                <a:cs typeface="+mj-cs"/>
              </a:defRPr>
            </a:lvl1pPr>
          </a:lstStyle>
          <a:p>
            <a:r>
              <a:rPr lang="en-US" sz="3200" b="1" dirty="0"/>
              <a:t>Discharge planning requires duplicative processes and is highly manual.</a:t>
            </a:r>
          </a:p>
        </p:txBody>
      </p:sp>
      <p:sp>
        <p:nvSpPr>
          <p:cNvPr id="27" name="Rectangle 26">
            <a:extLst>
              <a:ext uri="{FF2B5EF4-FFF2-40B4-BE49-F238E27FC236}">
                <a16:creationId xmlns:a16="http://schemas.microsoft.com/office/drawing/2014/main" id="{D6E6B404-DC71-8743-BEF1-0B1F0B6A0D61}"/>
              </a:ext>
            </a:extLst>
          </p:cNvPr>
          <p:cNvSpPr/>
          <p:nvPr/>
        </p:nvSpPr>
        <p:spPr>
          <a:xfrm>
            <a:off x="1343025" y="5294457"/>
            <a:ext cx="2711091" cy="6740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Extended length of stay is directly caused by delays in the discharge process.</a:t>
            </a:r>
          </a:p>
        </p:txBody>
      </p:sp>
      <p:sp>
        <p:nvSpPr>
          <p:cNvPr id="29" name="Rectangle 28">
            <a:extLst>
              <a:ext uri="{FF2B5EF4-FFF2-40B4-BE49-F238E27FC236}">
                <a16:creationId xmlns:a16="http://schemas.microsoft.com/office/drawing/2014/main" id="{D550092D-D0D5-7E4B-A408-3166C94BA007}"/>
              </a:ext>
            </a:extLst>
          </p:cNvPr>
          <p:cNvSpPr/>
          <p:nvPr/>
        </p:nvSpPr>
        <p:spPr>
          <a:xfrm>
            <a:off x="4740454" y="5294457"/>
            <a:ext cx="2711091" cy="4801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Readmissions are expensive and often occur due to poor placement.</a:t>
            </a:r>
          </a:p>
        </p:txBody>
      </p:sp>
      <p:sp>
        <p:nvSpPr>
          <p:cNvPr id="30" name="Rectangle 29">
            <a:extLst>
              <a:ext uri="{FF2B5EF4-FFF2-40B4-BE49-F238E27FC236}">
                <a16:creationId xmlns:a16="http://schemas.microsoft.com/office/drawing/2014/main" id="{1C85A10C-8289-454D-BFB6-8241BBDEC795}"/>
              </a:ext>
            </a:extLst>
          </p:cNvPr>
          <p:cNvSpPr/>
          <p:nvPr/>
        </p:nvSpPr>
        <p:spPr>
          <a:xfrm>
            <a:off x="8169446" y="5294457"/>
            <a:ext cx="2711091" cy="674031"/>
          </a:xfrm>
          <a:prstGeom prst="rect">
            <a:avLst/>
          </a:prstGeom>
        </p:spPr>
        <p:txBody>
          <a:bodyPr wrap="square" lIns="0" rIns="0">
            <a:spAutoFit/>
          </a:bodyPr>
          <a:lstStyle/>
          <a:p>
            <a:pPr algn="ctr">
              <a:lnSpc>
                <a:spcPct val="90000"/>
              </a:lnSpc>
              <a:spcBef>
                <a:spcPts val="1000"/>
              </a:spcBef>
            </a:pPr>
            <a:r>
              <a:rPr lang="en-US" sz="1400" dirty="0">
                <a:solidFill>
                  <a:srgbClr val="323332"/>
                </a:solidFill>
                <a:latin typeface="Lato" panose="020F0502020204030203" pitchFamily="34" charset="77"/>
              </a:rPr>
              <a:t> Mismatch of services or inadequate information about the patient increases administrative burden.</a:t>
            </a:r>
          </a:p>
        </p:txBody>
      </p:sp>
      <p:sp>
        <p:nvSpPr>
          <p:cNvPr id="3" name="Rectangle 2">
            <a:extLst>
              <a:ext uri="{FF2B5EF4-FFF2-40B4-BE49-F238E27FC236}">
                <a16:creationId xmlns:a16="http://schemas.microsoft.com/office/drawing/2014/main" id="{CE69D7FE-C143-F04B-AA0F-DA3ABB367F1C}"/>
              </a:ext>
            </a:extLst>
          </p:cNvPr>
          <p:cNvSpPr/>
          <p:nvPr/>
        </p:nvSpPr>
        <p:spPr>
          <a:xfrm>
            <a:off x="5298898" y="2220401"/>
            <a:ext cx="1625766" cy="369332"/>
          </a:xfrm>
          <a:prstGeom prst="rect">
            <a:avLst/>
          </a:prstGeom>
        </p:spPr>
        <p:txBody>
          <a:bodyPr wrap="none">
            <a:spAutoFit/>
          </a:bodyPr>
          <a:lstStyle/>
          <a:p>
            <a:r>
              <a:rPr lang="en-US" i="1" dirty="0"/>
              <a:t>This causes:</a:t>
            </a:r>
          </a:p>
        </p:txBody>
      </p:sp>
      <p:pic>
        <p:nvPicPr>
          <p:cNvPr id="4" name="Picture 3">
            <a:extLst>
              <a:ext uri="{FF2B5EF4-FFF2-40B4-BE49-F238E27FC236}">
                <a16:creationId xmlns:a16="http://schemas.microsoft.com/office/drawing/2014/main" id="{4BCFE36D-43C2-7C43-A162-D49FB455A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154" y="3292650"/>
            <a:ext cx="972834" cy="972834"/>
          </a:xfrm>
          <a:prstGeom prst="rect">
            <a:avLst/>
          </a:prstGeom>
        </p:spPr>
      </p:pic>
      <p:pic>
        <p:nvPicPr>
          <p:cNvPr id="7" name="Picture 6">
            <a:extLst>
              <a:ext uri="{FF2B5EF4-FFF2-40B4-BE49-F238E27FC236}">
                <a16:creationId xmlns:a16="http://schemas.microsoft.com/office/drawing/2014/main" id="{48B0BC86-C249-8B46-A89C-1ABA078491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262" y="3235147"/>
            <a:ext cx="1095039" cy="1095039"/>
          </a:xfrm>
          <a:prstGeom prst="rect">
            <a:avLst/>
          </a:prstGeom>
        </p:spPr>
      </p:pic>
      <p:pic>
        <p:nvPicPr>
          <p:cNvPr id="10" name="Picture 9">
            <a:extLst>
              <a:ext uri="{FF2B5EF4-FFF2-40B4-BE49-F238E27FC236}">
                <a16:creationId xmlns:a16="http://schemas.microsoft.com/office/drawing/2014/main" id="{E38D4B8A-B720-4F47-9446-2D16925749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0970" y="3343252"/>
            <a:ext cx="860153" cy="860153"/>
          </a:xfrm>
          <a:prstGeom prst="rect">
            <a:avLst/>
          </a:prstGeom>
        </p:spPr>
      </p:pic>
    </p:spTree>
    <p:extLst>
      <p:ext uri="{BB962C8B-B14F-4D97-AF65-F5344CB8AC3E}">
        <p14:creationId xmlns:p14="http://schemas.microsoft.com/office/powerpoint/2010/main" val="153051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250"/>
                                        <p:tgtEl>
                                          <p:spTgt spid="27"/>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250"/>
                                        <p:tgtEl>
                                          <p:spTgt spid="29"/>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P spid="27"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BA826AAC-F9AB-064B-A364-F37AF92428C3}"/>
              </a:ext>
            </a:extLst>
          </p:cNvPr>
          <p:cNvSpPr/>
          <p:nvPr/>
        </p:nvSpPr>
        <p:spPr>
          <a:xfrm>
            <a:off x="5135107" y="2385616"/>
            <a:ext cx="1929724" cy="1912306"/>
          </a:xfrm>
          <a:prstGeom prst="ellipse">
            <a:avLst/>
          </a:prstGeom>
          <a:noFill/>
          <a:ln w="28575">
            <a:solidFill>
              <a:schemeClr val="accent1">
                <a:lumMod val="60000"/>
                <a:lumOff val="40000"/>
              </a:schemeClr>
            </a:solidFill>
            <a:prstDash val="lgDash"/>
          </a:ln>
        </p:spPr>
        <p:txBody>
          <a:bodyPr rtlCol="0" anchor="ctr">
            <a:noAutofit/>
          </a:bodyPr>
          <a:lstStyle/>
          <a:p>
            <a:pPr algn="l"/>
            <a:endParaRPr lang="en-US" dirty="0">
              <a:solidFill>
                <a:srgbClr val="FFFFFF"/>
              </a:solidFill>
              <a:latin typeface="Lato" panose="020F0502020204030203" pitchFamily="34" charset="77"/>
            </a:endParaRPr>
          </a:p>
        </p:txBody>
      </p:sp>
      <p:sp>
        <p:nvSpPr>
          <p:cNvPr id="20" name="Oval 19">
            <a:extLst>
              <a:ext uri="{FF2B5EF4-FFF2-40B4-BE49-F238E27FC236}">
                <a16:creationId xmlns:a16="http://schemas.microsoft.com/office/drawing/2014/main" id="{F26D600E-6C1A-0E48-921A-DBEDAB3B2FD5}"/>
              </a:ext>
            </a:extLst>
          </p:cNvPr>
          <p:cNvSpPr/>
          <p:nvPr/>
        </p:nvSpPr>
        <p:spPr>
          <a:xfrm>
            <a:off x="4706050" y="1479924"/>
            <a:ext cx="2817998" cy="2817998"/>
          </a:xfrm>
          <a:prstGeom prst="ellipse">
            <a:avLst/>
          </a:prstGeom>
          <a:noFill/>
          <a:ln w="28575">
            <a:solidFill>
              <a:schemeClr val="accent1">
                <a:lumMod val="60000"/>
                <a:lumOff val="40000"/>
              </a:schemeClr>
            </a:solidFill>
            <a:prstDash val="lgDash"/>
          </a:ln>
        </p:spPr>
        <p:txBody>
          <a:bodyPr rtlCol="0" anchor="ctr">
            <a:noAutofit/>
          </a:bodyPr>
          <a:lstStyle/>
          <a:p>
            <a:pPr algn="l"/>
            <a:endParaRPr lang="en-US" dirty="0">
              <a:solidFill>
                <a:srgbClr val="FFFFFF"/>
              </a:solidFill>
              <a:latin typeface="Lato" panose="020F0502020204030203" pitchFamily="34" charset="77"/>
            </a:endParaRPr>
          </a:p>
        </p:txBody>
      </p:sp>
      <p:sp>
        <p:nvSpPr>
          <p:cNvPr id="12" name="Title 11">
            <a:extLst>
              <a:ext uri="{FF2B5EF4-FFF2-40B4-BE49-F238E27FC236}">
                <a16:creationId xmlns:a16="http://schemas.microsoft.com/office/drawing/2014/main" id="{E1DA1CA0-89E1-AB46-A84C-7DB272C9B236}"/>
              </a:ext>
            </a:extLst>
          </p:cNvPr>
          <p:cNvSpPr>
            <a:spLocks noGrp="1"/>
          </p:cNvSpPr>
          <p:nvPr>
            <p:ph type="title"/>
          </p:nvPr>
        </p:nvSpPr>
        <p:spPr/>
        <p:txBody>
          <a:bodyPr/>
          <a:lstStyle/>
          <a:p>
            <a:r>
              <a:rPr lang="en-US" dirty="0"/>
              <a:t>The cost of readmissions</a:t>
            </a:r>
          </a:p>
        </p:txBody>
      </p:sp>
      <p:sp>
        <p:nvSpPr>
          <p:cNvPr id="7" name="Oval 6">
            <a:extLst>
              <a:ext uri="{FF2B5EF4-FFF2-40B4-BE49-F238E27FC236}">
                <a16:creationId xmlns:a16="http://schemas.microsoft.com/office/drawing/2014/main" id="{48822ECE-6E4B-1546-A4C5-608FCCA917D7}"/>
              </a:ext>
            </a:extLst>
          </p:cNvPr>
          <p:cNvSpPr/>
          <p:nvPr/>
        </p:nvSpPr>
        <p:spPr>
          <a:xfrm>
            <a:off x="800007" y="1480457"/>
            <a:ext cx="2817998" cy="2817998"/>
          </a:xfrm>
          <a:prstGeom prst="ellipse">
            <a:avLst/>
          </a:prstGeom>
          <a:noFill/>
          <a:ln w="28575">
            <a:solidFill>
              <a:schemeClr val="accent1">
                <a:lumMod val="60000"/>
                <a:lumOff val="40000"/>
              </a:schemeClr>
            </a:solidFill>
            <a:prstDash val="lgDash"/>
          </a:ln>
        </p:spPr>
        <p:txBody>
          <a:bodyPr rtlCol="0" anchor="ctr">
            <a:noAutofit/>
          </a:bodyPr>
          <a:lstStyle/>
          <a:p>
            <a:pPr algn="l"/>
            <a:endParaRPr lang="en-US" dirty="0">
              <a:solidFill>
                <a:srgbClr val="FFFFFF"/>
              </a:solidFill>
              <a:latin typeface="Lato" panose="020F0502020204030203" pitchFamily="34" charset="77"/>
            </a:endParaRPr>
          </a:p>
        </p:txBody>
      </p:sp>
      <p:sp>
        <p:nvSpPr>
          <p:cNvPr id="8" name="Oval 7">
            <a:extLst>
              <a:ext uri="{FF2B5EF4-FFF2-40B4-BE49-F238E27FC236}">
                <a16:creationId xmlns:a16="http://schemas.microsoft.com/office/drawing/2014/main" id="{4B567AAC-DFB1-DA49-B438-F3666D83BD26}"/>
              </a:ext>
            </a:extLst>
          </p:cNvPr>
          <p:cNvSpPr/>
          <p:nvPr/>
        </p:nvSpPr>
        <p:spPr>
          <a:xfrm>
            <a:off x="5135107" y="2386149"/>
            <a:ext cx="1929724" cy="1929724"/>
          </a:xfrm>
          <a:prstGeom prst="ellipse">
            <a:avLst/>
          </a:prstGeom>
          <a:gradFill flip="none" rotWithShape="1">
            <a:gsLst>
              <a:gs pos="93000">
                <a:schemeClr val="tx1">
                  <a:lumMod val="25000"/>
                  <a:lumOff val="75000"/>
                </a:schemeClr>
              </a:gs>
              <a:gs pos="27000">
                <a:schemeClr val="bg1"/>
              </a:gs>
            </a:gsLst>
            <a:lin ang="2700000" scaled="1"/>
            <a:tileRect/>
          </a:gradFill>
        </p:spPr>
        <p:txBody>
          <a:bodyPr lIns="0" rIns="0" rtlCol="0" anchor="ctr">
            <a:noAutofit/>
          </a:bodyPr>
          <a:lstStyle/>
          <a:p>
            <a:pPr algn="ctr"/>
            <a:r>
              <a:rPr lang="en-US" b="1" dirty="0">
                <a:solidFill>
                  <a:schemeClr val="accent1"/>
                </a:solidFill>
                <a:latin typeface="Lato" panose="020F0502020204030203" pitchFamily="34" charset="77"/>
              </a:rPr>
              <a:t>$400M</a:t>
            </a:r>
          </a:p>
        </p:txBody>
      </p:sp>
      <p:sp>
        <p:nvSpPr>
          <p:cNvPr id="9" name="Oval 8">
            <a:extLst>
              <a:ext uri="{FF2B5EF4-FFF2-40B4-BE49-F238E27FC236}">
                <a16:creationId xmlns:a16="http://schemas.microsoft.com/office/drawing/2014/main" id="{A70C82EC-2FDC-0246-A1F0-2FB5925F0264}"/>
              </a:ext>
            </a:extLst>
          </p:cNvPr>
          <p:cNvSpPr/>
          <p:nvPr/>
        </p:nvSpPr>
        <p:spPr>
          <a:xfrm>
            <a:off x="9434977" y="3203963"/>
            <a:ext cx="1111910" cy="1111910"/>
          </a:xfrm>
          <a:prstGeom prst="ellipse">
            <a:avLst/>
          </a:prstGeom>
          <a:gradFill flip="none" rotWithShape="1">
            <a:gsLst>
              <a:gs pos="93000">
                <a:schemeClr val="tx1">
                  <a:lumMod val="25000"/>
                  <a:lumOff val="75000"/>
                </a:schemeClr>
              </a:gs>
              <a:gs pos="27000">
                <a:schemeClr val="bg1"/>
              </a:gs>
            </a:gsLst>
            <a:lin ang="2700000" scaled="1"/>
            <a:tileRect/>
          </a:gradFill>
        </p:spPr>
        <p:txBody>
          <a:bodyPr lIns="0" rIns="0" rtlCol="0" anchor="ctr">
            <a:noAutofit/>
          </a:bodyPr>
          <a:lstStyle/>
          <a:p>
            <a:pPr algn="ctr"/>
            <a:r>
              <a:rPr lang="en-US" sz="1400" b="1" dirty="0">
                <a:solidFill>
                  <a:schemeClr val="accent1"/>
                </a:solidFill>
                <a:latin typeface="Lato" panose="020F0502020204030203" pitchFamily="34" charset="77"/>
              </a:rPr>
              <a:t>$2,500</a:t>
            </a:r>
          </a:p>
        </p:txBody>
      </p:sp>
      <p:sp>
        <p:nvSpPr>
          <p:cNvPr id="10" name="Oval 9">
            <a:extLst>
              <a:ext uri="{FF2B5EF4-FFF2-40B4-BE49-F238E27FC236}">
                <a16:creationId xmlns:a16="http://schemas.microsoft.com/office/drawing/2014/main" id="{447891FA-B4C1-7D4E-856E-ACA54FECEE67}"/>
              </a:ext>
            </a:extLst>
          </p:cNvPr>
          <p:cNvSpPr/>
          <p:nvPr/>
        </p:nvSpPr>
        <p:spPr>
          <a:xfrm>
            <a:off x="800007" y="1479924"/>
            <a:ext cx="2817998" cy="2817998"/>
          </a:xfrm>
          <a:prstGeom prst="ellipse">
            <a:avLst/>
          </a:prstGeom>
          <a:gradFill flip="none" rotWithShape="1">
            <a:gsLst>
              <a:gs pos="93000">
                <a:schemeClr val="tx1">
                  <a:lumMod val="25000"/>
                  <a:lumOff val="75000"/>
                </a:schemeClr>
              </a:gs>
              <a:gs pos="27000">
                <a:schemeClr val="bg1"/>
              </a:gs>
            </a:gsLst>
            <a:lin ang="2700000" scaled="1"/>
            <a:tileRect/>
          </a:gradFill>
          <a:ln>
            <a:noFill/>
          </a:ln>
        </p:spPr>
        <p:txBody>
          <a:bodyPr lIns="0" rIns="0" rtlCol="0" anchor="ctr">
            <a:noAutofit/>
          </a:bodyPr>
          <a:lstStyle/>
          <a:p>
            <a:pPr algn="ctr"/>
            <a:r>
              <a:rPr lang="en-US" sz="2000" b="1" dirty="0">
                <a:solidFill>
                  <a:schemeClr val="accent1"/>
                </a:solidFill>
                <a:latin typeface="Lato" panose="020F0502020204030203" pitchFamily="34" charset="77"/>
              </a:rPr>
              <a:t>$1.8B (CA)</a:t>
            </a:r>
          </a:p>
          <a:p>
            <a:pPr algn="ctr"/>
            <a:r>
              <a:rPr lang="en-US" sz="2000" b="1" dirty="0">
                <a:solidFill>
                  <a:schemeClr val="accent1"/>
                </a:solidFill>
                <a:latin typeface="Lato" panose="020F0502020204030203" pitchFamily="34" charset="77"/>
              </a:rPr>
              <a:t>$17B (US)</a:t>
            </a:r>
          </a:p>
        </p:txBody>
      </p:sp>
      <p:cxnSp>
        <p:nvCxnSpPr>
          <p:cNvPr id="18" name="Straight Connector 17">
            <a:extLst>
              <a:ext uri="{FF2B5EF4-FFF2-40B4-BE49-F238E27FC236}">
                <a16:creationId xmlns:a16="http://schemas.microsoft.com/office/drawing/2014/main" id="{98CC5D3E-1F1D-BF4F-812A-9F7C89A3019D}"/>
              </a:ext>
            </a:extLst>
          </p:cNvPr>
          <p:cNvCxnSpPr/>
          <p:nvPr/>
        </p:nvCxnSpPr>
        <p:spPr>
          <a:xfrm>
            <a:off x="5239468" y="963598"/>
            <a:ext cx="1713065" cy="0"/>
          </a:xfrm>
          <a:prstGeom prst="line">
            <a:avLst/>
          </a:prstGeom>
          <a:ln w="25400" cap="rnd">
            <a:solidFill>
              <a:srgbClr val="FFFFFF"/>
            </a:solidFill>
            <a:round/>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1FA6AA5-3C1D-7941-AC3A-3F1627AE1791}"/>
              </a:ext>
            </a:extLst>
          </p:cNvPr>
          <p:cNvSpPr txBox="1">
            <a:spLocks/>
          </p:cNvSpPr>
          <p:nvPr/>
        </p:nvSpPr>
        <p:spPr>
          <a:xfrm>
            <a:off x="380999" y="4561623"/>
            <a:ext cx="3665538" cy="3416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FFFFF"/>
                </a:solidFill>
              </a:rPr>
              <a:t>Readmissions</a:t>
            </a:r>
          </a:p>
        </p:txBody>
      </p:sp>
      <p:sp>
        <p:nvSpPr>
          <p:cNvPr id="21" name="Text Placeholder 12">
            <a:extLst>
              <a:ext uri="{FF2B5EF4-FFF2-40B4-BE49-F238E27FC236}">
                <a16:creationId xmlns:a16="http://schemas.microsoft.com/office/drawing/2014/main" id="{8CB5F121-8FAE-194B-A341-5071BF17FA89}"/>
              </a:ext>
            </a:extLst>
          </p:cNvPr>
          <p:cNvSpPr txBox="1">
            <a:spLocks/>
          </p:cNvSpPr>
          <p:nvPr/>
        </p:nvSpPr>
        <p:spPr>
          <a:xfrm>
            <a:off x="381000" y="4903788"/>
            <a:ext cx="3665538" cy="92551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b="0" dirty="0">
                <a:solidFill>
                  <a:srgbClr val="FFFFFF"/>
                </a:solidFill>
                <a:latin typeface="Lato" panose="020F0502020204030203" pitchFamily="34" charset="77"/>
              </a:rPr>
              <a:t>Each year, the the healthcare industry spends billions on readmissions classified as “avoidable”</a:t>
            </a:r>
          </a:p>
        </p:txBody>
      </p:sp>
      <p:sp>
        <p:nvSpPr>
          <p:cNvPr id="22" name="Text Placeholder 13">
            <a:extLst>
              <a:ext uri="{FF2B5EF4-FFF2-40B4-BE49-F238E27FC236}">
                <a16:creationId xmlns:a16="http://schemas.microsoft.com/office/drawing/2014/main" id="{8BC8631B-BFDD-434E-AFE3-755E4B8169F6}"/>
              </a:ext>
            </a:extLst>
          </p:cNvPr>
          <p:cNvSpPr txBox="1">
            <a:spLocks/>
          </p:cNvSpPr>
          <p:nvPr/>
        </p:nvSpPr>
        <p:spPr>
          <a:xfrm>
            <a:off x="4267200" y="4561623"/>
            <a:ext cx="3665538" cy="3416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FFFFF"/>
                </a:solidFill>
              </a:rPr>
              <a:t>Total Fines</a:t>
            </a:r>
          </a:p>
        </p:txBody>
      </p:sp>
      <p:sp>
        <p:nvSpPr>
          <p:cNvPr id="23" name="Text Placeholder 14">
            <a:extLst>
              <a:ext uri="{FF2B5EF4-FFF2-40B4-BE49-F238E27FC236}">
                <a16:creationId xmlns:a16="http://schemas.microsoft.com/office/drawing/2014/main" id="{C14BA390-AB31-E349-B341-737F1DA580E8}"/>
              </a:ext>
            </a:extLst>
          </p:cNvPr>
          <p:cNvSpPr txBox="1">
            <a:spLocks/>
          </p:cNvSpPr>
          <p:nvPr/>
        </p:nvSpPr>
        <p:spPr>
          <a:xfrm>
            <a:off x="4267200" y="4903788"/>
            <a:ext cx="3665538" cy="92551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b="0" dirty="0">
                <a:solidFill>
                  <a:srgbClr val="FFFFFF"/>
                </a:solidFill>
                <a:latin typeface="Lato" panose="020F0502020204030203" pitchFamily="34" charset="77"/>
              </a:rPr>
              <a:t>Total amount of fines paid out in 2015 by hospitals due to patient readmissions within a 30 day window.</a:t>
            </a:r>
          </a:p>
        </p:txBody>
      </p:sp>
      <p:sp>
        <p:nvSpPr>
          <p:cNvPr id="24" name="Text Placeholder 15">
            <a:extLst>
              <a:ext uri="{FF2B5EF4-FFF2-40B4-BE49-F238E27FC236}">
                <a16:creationId xmlns:a16="http://schemas.microsoft.com/office/drawing/2014/main" id="{C08AD553-6FD6-5B4F-91E4-FDA9BFD12A5C}"/>
              </a:ext>
            </a:extLst>
          </p:cNvPr>
          <p:cNvSpPr txBox="1">
            <a:spLocks/>
          </p:cNvSpPr>
          <p:nvPr/>
        </p:nvSpPr>
        <p:spPr>
          <a:xfrm>
            <a:off x="8158163" y="4561623"/>
            <a:ext cx="3665538" cy="3416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FFFFF"/>
                </a:solidFill>
              </a:rPr>
              <a:t>Cost Per Patient Per Day</a:t>
            </a:r>
          </a:p>
        </p:txBody>
      </p:sp>
      <p:sp>
        <p:nvSpPr>
          <p:cNvPr id="25" name="Text Placeholder 16">
            <a:extLst>
              <a:ext uri="{FF2B5EF4-FFF2-40B4-BE49-F238E27FC236}">
                <a16:creationId xmlns:a16="http://schemas.microsoft.com/office/drawing/2014/main" id="{959B7089-C7D8-074E-A72E-273122DC8D32}"/>
              </a:ext>
            </a:extLst>
          </p:cNvPr>
          <p:cNvSpPr txBox="1">
            <a:spLocks/>
          </p:cNvSpPr>
          <p:nvPr/>
        </p:nvSpPr>
        <p:spPr>
          <a:xfrm>
            <a:off x="8158163" y="4903788"/>
            <a:ext cx="3665538" cy="92551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a:solidFill>
                  <a:schemeClr val="tx1"/>
                </a:solidFill>
                <a:latin typeface="Montserrat" pitchFamily="2" charset="77"/>
                <a:ea typeface="+mn-ea"/>
                <a:cs typeface="+mn-cs"/>
              </a:defRPr>
            </a:lvl1pPr>
            <a:lvl2pPr marL="7938" indent="0" algn="l" defTabSz="914400" rtl="0" eaLnBrk="1" latinLnBrk="0" hangingPunct="1">
              <a:lnSpc>
                <a:spcPct val="100000"/>
              </a:lnSpc>
              <a:spcBef>
                <a:spcPts val="500"/>
              </a:spcBef>
              <a:buFont typeface="Arial" panose="020B0604020202020204" pitchFamily="34" charset="0"/>
              <a:buNone/>
              <a:tabLst/>
              <a:defRPr sz="1600" b="0" kern="1200">
                <a:solidFill>
                  <a:schemeClr val="tx1"/>
                </a:solidFill>
                <a:latin typeface="Lato" panose="020F0502020204030203" pitchFamily="34" charset="77"/>
                <a:ea typeface="+mn-ea"/>
                <a:cs typeface="+mn-cs"/>
              </a:defRPr>
            </a:lvl2pPr>
            <a:lvl3pPr marL="230188" indent="0" algn="l" defTabSz="914400" rtl="0" eaLnBrk="1" latinLnBrk="0" hangingPunct="1">
              <a:lnSpc>
                <a:spcPct val="100000"/>
              </a:lnSpc>
              <a:spcBef>
                <a:spcPts val="500"/>
              </a:spcBef>
              <a:buFont typeface="Arial" panose="020B0604020202020204" pitchFamily="34" charset="0"/>
              <a:buNone/>
              <a:tabLst/>
              <a:defRPr sz="1400" b="0" kern="1200">
                <a:solidFill>
                  <a:schemeClr val="tx1"/>
                </a:solidFill>
                <a:latin typeface="Lato" panose="020F0502020204030203" pitchFamily="34" charset="77"/>
                <a:ea typeface="+mn-ea"/>
                <a:cs typeface="+mn-cs"/>
              </a:defRPr>
            </a:lvl3pPr>
            <a:lvl4pPr marL="460375"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4pPr>
            <a:lvl5pPr marL="690563" indent="0" algn="l" defTabSz="914400" rtl="0" eaLnBrk="1" latinLnBrk="0" hangingPunct="1">
              <a:lnSpc>
                <a:spcPct val="100000"/>
              </a:lnSpc>
              <a:spcBef>
                <a:spcPts val="500"/>
              </a:spcBef>
              <a:buFont typeface="Arial" panose="020B0604020202020204" pitchFamily="34" charset="0"/>
              <a:buNone/>
              <a:tabLst/>
              <a:defRPr sz="1200" b="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b="0" dirty="0">
                <a:solidFill>
                  <a:srgbClr val="FFFFFF"/>
                </a:solidFill>
                <a:latin typeface="Lato" panose="020F0502020204030203" pitchFamily="34" charset="77"/>
              </a:rPr>
              <a:t>Readmissions result in increased hospital capacity and resource needs for staff. </a:t>
            </a:r>
          </a:p>
        </p:txBody>
      </p:sp>
      <p:sp>
        <p:nvSpPr>
          <p:cNvPr id="2" name="Rectangle 1">
            <a:extLst>
              <a:ext uri="{FF2B5EF4-FFF2-40B4-BE49-F238E27FC236}">
                <a16:creationId xmlns:a16="http://schemas.microsoft.com/office/drawing/2014/main" id="{9CB76200-787B-5249-A78F-E5E304908BE5}"/>
              </a:ext>
            </a:extLst>
          </p:cNvPr>
          <p:cNvSpPr/>
          <p:nvPr/>
        </p:nvSpPr>
        <p:spPr>
          <a:xfrm>
            <a:off x="380998" y="6527414"/>
            <a:ext cx="8763001" cy="276999"/>
          </a:xfrm>
          <a:prstGeom prst="rect">
            <a:avLst/>
          </a:prstGeom>
        </p:spPr>
        <p:txBody>
          <a:bodyPr wrap="square">
            <a:spAutoFit/>
          </a:bodyPr>
          <a:lstStyle/>
          <a:p>
            <a:r>
              <a:rPr lang="en-US" sz="1200" u="sng" dirty="0">
                <a:solidFill>
                  <a:srgbClr val="1155CC"/>
                </a:solidFill>
                <a:latin typeface="Arial" panose="020B0604020202020204" pitchFamily="34" charset="0"/>
                <a:hlinkClick r:id="rId2"/>
              </a:rPr>
              <a:t>https://www.cms.gov/Medicare/Medicare-Fee-for-Service-Payment/AcuteInpatientPPS/Readmissions-Reduction-Program</a:t>
            </a:r>
            <a:endParaRPr lang="en-US" sz="1200" dirty="0"/>
          </a:p>
        </p:txBody>
      </p:sp>
    </p:spTree>
    <p:extLst>
      <p:ext uri="{BB962C8B-B14F-4D97-AF65-F5344CB8AC3E}">
        <p14:creationId xmlns:p14="http://schemas.microsoft.com/office/powerpoint/2010/main" val="92378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fade">
                                      <p:cBhvr>
                                        <p:cTn id="14" dur="500"/>
                                        <p:tgtEl>
                                          <p:spTgt spid="22">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1000"/>
                            </p:stCondLst>
                            <p:childTnLst>
                              <p:par>
                                <p:cTn id="25" presetID="10" presetClass="entr" presetSubtype="0" fill="hold" grpId="1" nodeType="after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42" presetClass="path" presetSubtype="0" accel="50000" decel="50000" fill="hold" grpId="0" nodeType="withEffect">
                                  <p:stCondLst>
                                    <p:cond delay="0"/>
                                  </p:stCondLst>
                                  <p:childTnLst>
                                    <p:animMotion origin="layout" path="M 2.08333E-7 3.7037E-6 L 0.31953 -0.00093 " pathEditMode="relative" rAng="0" ptsTypes="AA">
                                      <p:cBhvr>
                                        <p:cTn id="29" dur="2000" fill="hold"/>
                                        <p:tgtEl>
                                          <p:spTgt spid="7"/>
                                        </p:tgtEl>
                                        <p:attrNameLst>
                                          <p:attrName>ppt_x</p:attrName>
                                          <p:attrName>ppt_y</p:attrName>
                                        </p:attrNameLst>
                                      </p:cBhvr>
                                      <p:rCtr x="15977" y="-46"/>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fade">
                                      <p:cBhvr>
                                        <p:cTn id="34" dur="500"/>
                                        <p:tgtEl>
                                          <p:spTgt spid="24">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fade">
                                      <p:cBhvr>
                                        <p:cTn id="37" dur="500"/>
                                        <p:tgtEl>
                                          <p:spTgt spid="25">
                                            <p:txEl>
                                              <p:pRg st="0" end="0"/>
                                            </p:txEl>
                                          </p:spTgt>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par>
                          <p:cTn id="44" fill="hold">
                            <p:stCondLst>
                              <p:cond delay="1000"/>
                            </p:stCondLst>
                            <p:childTnLst>
                              <p:par>
                                <p:cTn id="45" presetID="10" presetClass="entr" presetSubtype="0" fill="hold" grpId="1"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42" presetClass="path" presetSubtype="0" accel="50000" decel="50000" fill="hold" grpId="0" nodeType="withEffect">
                                  <p:stCondLst>
                                    <p:cond delay="0"/>
                                  </p:stCondLst>
                                  <p:childTnLst>
                                    <p:animMotion origin="layout" path="M -2.5E-6 -4.81481E-6 L 0.31953 -0.00092 " pathEditMode="relative" rAng="0" ptsTypes="AA">
                                      <p:cBhvr>
                                        <p:cTn id="49" dur="2000" fill="hold"/>
                                        <p:tgtEl>
                                          <p:spTgt spid="20"/>
                                        </p:tgtEl>
                                        <p:attrNameLst>
                                          <p:attrName>ppt_x</p:attrName>
                                          <p:attrName>ppt_y</p:attrName>
                                        </p:attrNameLst>
                                      </p:cBhvr>
                                      <p:rCtr x="15977" y="-46"/>
                                    </p:animMotion>
                                  </p:childTnLst>
                                </p:cTn>
                              </p:par>
                              <p:par>
                                <p:cTn id="50" presetID="10" presetClass="entr" presetSubtype="0" fill="hold" grpId="1"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42" presetClass="path" presetSubtype="0" accel="50000" decel="50000" fill="hold" grpId="0" nodeType="withEffect">
                                  <p:stCondLst>
                                    <p:cond delay="0"/>
                                  </p:stCondLst>
                                  <p:childTnLst>
                                    <p:animMotion origin="layout" path="M -4.16667E-7 1.48148E-6 L 0.31953 -0.00093 " pathEditMode="relative" rAng="0" ptsTypes="AA">
                                      <p:cBhvr>
                                        <p:cTn id="54" dur="2000" fill="hold"/>
                                        <p:tgtEl>
                                          <p:spTgt spid="26"/>
                                        </p:tgtEl>
                                        <p:attrNameLst>
                                          <p:attrName>ppt_x</p:attrName>
                                          <p:attrName>ppt_y</p:attrName>
                                        </p:attrNameLst>
                                      </p:cBhvr>
                                      <p:rCtr x="1597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0" grpId="0" animBg="1"/>
      <p:bldP spid="20" grpId="1" animBg="1"/>
      <p:bldP spid="7" grpId="0" animBg="1"/>
      <p:bldP spid="7" grpId="1" animBg="1"/>
      <p:bldP spid="8" grpId="0" animBg="1"/>
      <p:bldP spid="9" grpId="0" animBg="1"/>
      <p:bldP spid="10" grpId="0" animBg="1"/>
      <p:bldP spid="22" grpId="0" build="p"/>
      <p:bldP spid="23" grpId="0" build="p"/>
      <p:bldP spid="24" grpId="0" build="p"/>
      <p:bldP spid="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4B7CC4-7934-FA4E-9E83-D4632957B7EF}"/>
              </a:ext>
            </a:extLst>
          </p:cNvPr>
          <p:cNvSpPr>
            <a:spLocks noGrp="1"/>
          </p:cNvSpPr>
          <p:nvPr>
            <p:ph type="body" sz="quarter" idx="14"/>
          </p:nvPr>
        </p:nvSpPr>
        <p:spPr>
          <a:xfrm>
            <a:off x="5621310" y="2079776"/>
            <a:ext cx="5891135" cy="2990562"/>
          </a:xfrm>
        </p:spPr>
        <p:txBody>
          <a:bodyPr anchor="ctr"/>
          <a:lstStyle/>
          <a:p>
            <a:pPr algn="l"/>
            <a:r>
              <a:rPr lang="en-US" sz="3600" dirty="0"/>
              <a:t>An effective discharge plan is the best way to reduce readmissions. </a:t>
            </a:r>
          </a:p>
          <a:p>
            <a:pPr algn="l"/>
            <a:r>
              <a:rPr lang="en-US" sz="3600" dirty="0"/>
              <a:t>We are starting with COVID-19 patients.</a:t>
            </a:r>
          </a:p>
        </p:txBody>
      </p:sp>
      <p:pic>
        <p:nvPicPr>
          <p:cNvPr id="4" name="Picture 3">
            <a:extLst>
              <a:ext uri="{FF2B5EF4-FFF2-40B4-BE49-F238E27FC236}">
                <a16:creationId xmlns:a16="http://schemas.microsoft.com/office/drawing/2014/main" id="{BD6A4A0F-3432-9F48-8683-289DC877B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32" y="3208214"/>
            <a:ext cx="4538376" cy="733687"/>
          </a:xfrm>
          <a:prstGeom prst="rect">
            <a:avLst/>
          </a:prstGeom>
        </p:spPr>
      </p:pic>
    </p:spTree>
    <p:extLst>
      <p:ext uri="{BB962C8B-B14F-4D97-AF65-F5344CB8AC3E}">
        <p14:creationId xmlns:p14="http://schemas.microsoft.com/office/powerpoint/2010/main" val="321211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3CDD7C-8246-ED4A-AE23-D93A483DBCFD}"/>
              </a:ext>
            </a:extLst>
          </p:cNvPr>
          <p:cNvSpPr>
            <a:spLocks noGrp="1"/>
          </p:cNvSpPr>
          <p:nvPr>
            <p:ph type="title"/>
          </p:nvPr>
        </p:nvSpPr>
        <p:spPr/>
        <p:txBody>
          <a:bodyPr/>
          <a:lstStyle/>
          <a:p>
            <a:r>
              <a:rPr lang="en-US" dirty="0"/>
              <a:t>Solution</a:t>
            </a:r>
          </a:p>
        </p:txBody>
      </p:sp>
      <p:sp>
        <p:nvSpPr>
          <p:cNvPr id="11" name="Rectangle 10">
            <a:extLst>
              <a:ext uri="{FF2B5EF4-FFF2-40B4-BE49-F238E27FC236}">
                <a16:creationId xmlns:a16="http://schemas.microsoft.com/office/drawing/2014/main" id="{1BA24668-FD1C-914B-912A-F29E1FCABC5F}"/>
              </a:ext>
            </a:extLst>
          </p:cNvPr>
          <p:cNvSpPr/>
          <p:nvPr/>
        </p:nvSpPr>
        <p:spPr>
          <a:xfrm>
            <a:off x="1343025" y="4925125"/>
            <a:ext cx="2711091" cy="646331"/>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Search over 10,000 facilities</a:t>
            </a:r>
          </a:p>
        </p:txBody>
      </p:sp>
      <p:sp>
        <p:nvSpPr>
          <p:cNvPr id="15" name="Rectangle 14">
            <a:extLst>
              <a:ext uri="{FF2B5EF4-FFF2-40B4-BE49-F238E27FC236}">
                <a16:creationId xmlns:a16="http://schemas.microsoft.com/office/drawing/2014/main" id="{C26BDF84-A7BD-B74F-9BD3-9588CFD6C6D4}"/>
              </a:ext>
            </a:extLst>
          </p:cNvPr>
          <p:cNvSpPr/>
          <p:nvPr/>
        </p:nvSpPr>
        <p:spPr>
          <a:xfrm>
            <a:off x="4740454" y="4925125"/>
            <a:ext cx="2711091" cy="646331"/>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Create a streamlined discharge checklist</a:t>
            </a:r>
          </a:p>
        </p:txBody>
      </p:sp>
      <p:sp>
        <p:nvSpPr>
          <p:cNvPr id="19" name="Rectangle 18">
            <a:extLst>
              <a:ext uri="{FF2B5EF4-FFF2-40B4-BE49-F238E27FC236}">
                <a16:creationId xmlns:a16="http://schemas.microsoft.com/office/drawing/2014/main" id="{E4D4A4E7-D475-114F-815A-5B1845688B26}"/>
              </a:ext>
            </a:extLst>
          </p:cNvPr>
          <p:cNvSpPr/>
          <p:nvPr/>
        </p:nvSpPr>
        <p:spPr>
          <a:xfrm>
            <a:off x="8169446" y="4925125"/>
            <a:ext cx="2711091" cy="646331"/>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Share results with patients and providers.</a:t>
            </a:r>
          </a:p>
        </p:txBody>
      </p:sp>
      <p:sp>
        <p:nvSpPr>
          <p:cNvPr id="9" name="Oval 8">
            <a:extLst>
              <a:ext uri="{FF2B5EF4-FFF2-40B4-BE49-F238E27FC236}">
                <a16:creationId xmlns:a16="http://schemas.microsoft.com/office/drawing/2014/main" id="{2CE36429-18FA-354A-94F3-ADBD62E8966E}"/>
              </a:ext>
            </a:extLst>
          </p:cNvPr>
          <p:cNvSpPr/>
          <p:nvPr/>
        </p:nvSpPr>
        <p:spPr>
          <a:xfrm>
            <a:off x="1911631" y="2992127"/>
            <a:ext cx="1573881" cy="1573881"/>
          </a:xfrm>
          <a:prstGeom prst="ellipse">
            <a:avLst/>
          </a:prstGeom>
          <a:solidFill>
            <a:schemeClr val="accent1"/>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8" name="Oval 17">
            <a:extLst>
              <a:ext uri="{FF2B5EF4-FFF2-40B4-BE49-F238E27FC236}">
                <a16:creationId xmlns:a16="http://schemas.microsoft.com/office/drawing/2014/main" id="{BC4079BE-C764-7A47-9133-F53BFD809A02}"/>
              </a:ext>
            </a:extLst>
          </p:cNvPr>
          <p:cNvSpPr/>
          <p:nvPr/>
        </p:nvSpPr>
        <p:spPr>
          <a:xfrm>
            <a:off x="8738052" y="2992127"/>
            <a:ext cx="1573881" cy="1573881"/>
          </a:xfrm>
          <a:prstGeom prst="ellipse">
            <a:avLst/>
          </a:prstGeom>
          <a:solidFill>
            <a:schemeClr val="accent1">
              <a:lumMod val="75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6" name="Oval 15">
            <a:extLst>
              <a:ext uri="{FF2B5EF4-FFF2-40B4-BE49-F238E27FC236}">
                <a16:creationId xmlns:a16="http://schemas.microsoft.com/office/drawing/2014/main" id="{7A4F1D55-BA66-FE42-BA2A-959F25BA4286}"/>
              </a:ext>
            </a:extLst>
          </p:cNvPr>
          <p:cNvSpPr/>
          <p:nvPr/>
        </p:nvSpPr>
        <p:spPr>
          <a:xfrm>
            <a:off x="5324841" y="2978875"/>
            <a:ext cx="1573881" cy="1573881"/>
          </a:xfrm>
          <a:prstGeom prst="ellipse">
            <a:avLst/>
          </a:prstGeom>
          <a:solidFill>
            <a:schemeClr val="accent1">
              <a:lumMod val="60000"/>
              <a:lumOff val="40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28" name="Title 26">
            <a:extLst>
              <a:ext uri="{FF2B5EF4-FFF2-40B4-BE49-F238E27FC236}">
                <a16:creationId xmlns:a16="http://schemas.microsoft.com/office/drawing/2014/main" id="{3FE6FB50-866F-644A-9956-B709488334BA}"/>
              </a:ext>
            </a:extLst>
          </p:cNvPr>
          <p:cNvSpPr txBox="1">
            <a:spLocks/>
          </p:cNvSpPr>
          <p:nvPr/>
        </p:nvSpPr>
        <p:spPr>
          <a:xfrm>
            <a:off x="1343025" y="1102746"/>
            <a:ext cx="9537512" cy="906033"/>
          </a:xfrm>
          <a:prstGeom prst="rect">
            <a:avLst/>
          </a:prstGeom>
        </p:spPr>
        <p:txBody>
          <a:bodyPr vert="horz" lIns="0" tIns="0" rIns="0" bIns="0" rtlCol="0" anchor="ctr">
            <a:normAutofit lnSpcReduction="10000"/>
          </a:bodyPr>
          <a:lstStyle>
            <a:lvl1pPr marL="0" algn="ctr" defTabSz="914400" rtl="0" eaLnBrk="1" latinLnBrk="0" hangingPunct="1">
              <a:lnSpc>
                <a:spcPct val="100000"/>
              </a:lnSpc>
              <a:spcBef>
                <a:spcPts val="0"/>
              </a:spcBef>
              <a:buNone/>
              <a:defRPr kumimoji="0" lang="en-US" sz="2800" b="0" i="0" u="none" strike="noStrike" kern="1200" cap="none" spc="50" normalizeH="0">
                <a:ln>
                  <a:noFill/>
                </a:ln>
                <a:solidFill>
                  <a:schemeClr val="tx1"/>
                </a:solidFill>
                <a:effectLst/>
                <a:uLnTx/>
                <a:uFillTx/>
                <a:latin typeface="Montserrat" pitchFamily="2" charset="77"/>
                <a:ea typeface="+mj-ea"/>
                <a:cs typeface="+mj-cs"/>
              </a:defRPr>
            </a:lvl1pPr>
          </a:lstStyle>
          <a:p>
            <a:r>
              <a:rPr lang="en-US" sz="3200" b="1" dirty="0"/>
              <a:t>A website that allows discharge planners to find the right facility for the right person, every time.</a:t>
            </a:r>
          </a:p>
        </p:txBody>
      </p:sp>
      <p:sp>
        <p:nvSpPr>
          <p:cNvPr id="27" name="Rectangle 26">
            <a:extLst>
              <a:ext uri="{FF2B5EF4-FFF2-40B4-BE49-F238E27FC236}">
                <a16:creationId xmlns:a16="http://schemas.microsoft.com/office/drawing/2014/main" id="{D6E6B404-DC71-8743-BEF1-0B1F0B6A0D61}"/>
              </a:ext>
            </a:extLst>
          </p:cNvPr>
          <p:cNvSpPr/>
          <p:nvPr/>
        </p:nvSpPr>
        <p:spPr>
          <a:xfrm>
            <a:off x="1343025" y="5631472"/>
            <a:ext cx="2711091" cy="4801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Using a combination of public and private data.</a:t>
            </a:r>
          </a:p>
        </p:txBody>
      </p:sp>
      <p:sp>
        <p:nvSpPr>
          <p:cNvPr id="29" name="Rectangle 28">
            <a:extLst>
              <a:ext uri="{FF2B5EF4-FFF2-40B4-BE49-F238E27FC236}">
                <a16:creationId xmlns:a16="http://schemas.microsoft.com/office/drawing/2014/main" id="{D550092D-D0D5-7E4B-A408-3166C94BA007}"/>
              </a:ext>
            </a:extLst>
          </p:cNvPr>
          <p:cNvSpPr/>
          <p:nvPr/>
        </p:nvSpPr>
        <p:spPr>
          <a:xfrm>
            <a:off x="4740452" y="5666826"/>
            <a:ext cx="2711091" cy="4801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Our digital checklist means no more paper and faxes. </a:t>
            </a:r>
          </a:p>
        </p:txBody>
      </p:sp>
      <p:sp>
        <p:nvSpPr>
          <p:cNvPr id="30" name="Rectangle 29">
            <a:extLst>
              <a:ext uri="{FF2B5EF4-FFF2-40B4-BE49-F238E27FC236}">
                <a16:creationId xmlns:a16="http://schemas.microsoft.com/office/drawing/2014/main" id="{1C85A10C-8289-454D-BFB6-8241BBDEC795}"/>
              </a:ext>
            </a:extLst>
          </p:cNvPr>
          <p:cNvSpPr/>
          <p:nvPr/>
        </p:nvSpPr>
        <p:spPr>
          <a:xfrm>
            <a:off x="8169446" y="5666826"/>
            <a:ext cx="2711091" cy="480131"/>
          </a:xfrm>
          <a:prstGeom prst="rect">
            <a:avLst/>
          </a:prstGeom>
        </p:spPr>
        <p:txBody>
          <a:bodyPr wrap="square" lIns="0" rIns="0">
            <a:spAutoFit/>
          </a:bodyPr>
          <a:lstStyle/>
          <a:p>
            <a:pPr lvl="0" algn="ctr">
              <a:lnSpc>
                <a:spcPct val="90000"/>
              </a:lnSpc>
              <a:spcBef>
                <a:spcPts val="1000"/>
              </a:spcBef>
            </a:pPr>
            <a:r>
              <a:rPr lang="en-US" sz="1400" dirty="0">
                <a:solidFill>
                  <a:srgbClr val="323332"/>
                </a:solidFill>
                <a:latin typeface="Lato" panose="020F0502020204030203" pitchFamily="34" charset="77"/>
              </a:rPr>
              <a:t>Simplified results and referral forms downloadable as a PDF.</a:t>
            </a:r>
          </a:p>
        </p:txBody>
      </p:sp>
      <p:sp>
        <p:nvSpPr>
          <p:cNvPr id="3" name="Rectangle 2">
            <a:extLst>
              <a:ext uri="{FF2B5EF4-FFF2-40B4-BE49-F238E27FC236}">
                <a16:creationId xmlns:a16="http://schemas.microsoft.com/office/drawing/2014/main" id="{CE69D7FE-C143-F04B-AA0F-DA3ABB367F1C}"/>
              </a:ext>
            </a:extLst>
          </p:cNvPr>
          <p:cNvSpPr/>
          <p:nvPr/>
        </p:nvSpPr>
        <p:spPr>
          <a:xfrm>
            <a:off x="5053085" y="2237174"/>
            <a:ext cx="2085827" cy="369332"/>
          </a:xfrm>
          <a:prstGeom prst="rect">
            <a:avLst/>
          </a:prstGeom>
        </p:spPr>
        <p:txBody>
          <a:bodyPr wrap="none">
            <a:spAutoFit/>
          </a:bodyPr>
          <a:lstStyle/>
          <a:p>
            <a:r>
              <a:rPr lang="en-US" i="1" dirty="0"/>
              <a:t>Our capabilities:</a:t>
            </a:r>
          </a:p>
        </p:txBody>
      </p:sp>
    </p:spTree>
    <p:extLst>
      <p:ext uri="{BB962C8B-B14F-4D97-AF65-F5344CB8AC3E}">
        <p14:creationId xmlns:p14="http://schemas.microsoft.com/office/powerpoint/2010/main" val="184846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250"/>
                                        <p:tgtEl>
                                          <p:spTgt spid="27"/>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250"/>
                                        <p:tgtEl>
                                          <p:spTgt spid="29"/>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P spid="27"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3CDD7C-8246-ED4A-AE23-D93A483DBCFD}"/>
              </a:ext>
            </a:extLst>
          </p:cNvPr>
          <p:cNvSpPr>
            <a:spLocks noGrp="1"/>
          </p:cNvSpPr>
          <p:nvPr>
            <p:ph type="title"/>
          </p:nvPr>
        </p:nvSpPr>
        <p:spPr/>
        <p:txBody>
          <a:bodyPr/>
          <a:lstStyle/>
          <a:p>
            <a:r>
              <a:rPr lang="en-US" dirty="0"/>
              <a:t>Go To Market</a:t>
            </a:r>
          </a:p>
        </p:txBody>
      </p:sp>
      <p:sp>
        <p:nvSpPr>
          <p:cNvPr id="11" name="Rectangle 10">
            <a:extLst>
              <a:ext uri="{FF2B5EF4-FFF2-40B4-BE49-F238E27FC236}">
                <a16:creationId xmlns:a16="http://schemas.microsoft.com/office/drawing/2014/main" id="{1BA24668-FD1C-914B-912A-F29E1FCABC5F}"/>
              </a:ext>
            </a:extLst>
          </p:cNvPr>
          <p:cNvSpPr/>
          <p:nvPr/>
        </p:nvSpPr>
        <p:spPr>
          <a:xfrm>
            <a:off x="1343025"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Free Website</a:t>
            </a:r>
          </a:p>
        </p:txBody>
      </p:sp>
      <p:sp>
        <p:nvSpPr>
          <p:cNvPr id="15" name="Rectangle 14">
            <a:extLst>
              <a:ext uri="{FF2B5EF4-FFF2-40B4-BE49-F238E27FC236}">
                <a16:creationId xmlns:a16="http://schemas.microsoft.com/office/drawing/2014/main" id="{C26BDF84-A7BD-B74F-9BD3-9588CFD6C6D4}"/>
              </a:ext>
            </a:extLst>
          </p:cNvPr>
          <p:cNvSpPr/>
          <p:nvPr/>
        </p:nvSpPr>
        <p:spPr>
          <a:xfrm>
            <a:off x="4740454"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Paid API</a:t>
            </a:r>
          </a:p>
        </p:txBody>
      </p:sp>
      <p:sp>
        <p:nvSpPr>
          <p:cNvPr id="19" name="Rectangle 18">
            <a:extLst>
              <a:ext uri="{FF2B5EF4-FFF2-40B4-BE49-F238E27FC236}">
                <a16:creationId xmlns:a16="http://schemas.microsoft.com/office/drawing/2014/main" id="{E4D4A4E7-D475-114F-815A-5B1845688B26}"/>
              </a:ext>
            </a:extLst>
          </p:cNvPr>
          <p:cNvSpPr/>
          <p:nvPr/>
        </p:nvSpPr>
        <p:spPr>
          <a:xfrm>
            <a:off x="8169446" y="4925125"/>
            <a:ext cx="2711091" cy="369332"/>
          </a:xfrm>
          <a:prstGeom prst="rect">
            <a:avLst/>
          </a:prstGeom>
        </p:spPr>
        <p:txBody>
          <a:bodyPr wrap="square" lIns="0" rIns="0">
            <a:spAutoFit/>
          </a:bodyPr>
          <a:lstStyle/>
          <a:p>
            <a:pPr lvl="0" algn="ctr">
              <a:lnSpc>
                <a:spcPct val="90000"/>
              </a:lnSpc>
              <a:spcBef>
                <a:spcPts val="1000"/>
              </a:spcBef>
            </a:pPr>
            <a:r>
              <a:rPr lang="en-US" sz="2000" b="1" dirty="0">
                <a:solidFill>
                  <a:srgbClr val="323332"/>
                </a:solidFill>
                <a:latin typeface="Lato" panose="020F0502020204030203" pitchFamily="34" charset="77"/>
              </a:rPr>
              <a:t>Full EMR Integration</a:t>
            </a:r>
          </a:p>
        </p:txBody>
      </p:sp>
      <p:sp>
        <p:nvSpPr>
          <p:cNvPr id="9" name="Oval 8">
            <a:extLst>
              <a:ext uri="{FF2B5EF4-FFF2-40B4-BE49-F238E27FC236}">
                <a16:creationId xmlns:a16="http://schemas.microsoft.com/office/drawing/2014/main" id="{2CE36429-18FA-354A-94F3-ADBD62E8966E}"/>
              </a:ext>
            </a:extLst>
          </p:cNvPr>
          <p:cNvSpPr/>
          <p:nvPr/>
        </p:nvSpPr>
        <p:spPr>
          <a:xfrm>
            <a:off x="1911631" y="2992127"/>
            <a:ext cx="1573881" cy="1573881"/>
          </a:xfrm>
          <a:prstGeom prst="ellipse">
            <a:avLst/>
          </a:prstGeom>
          <a:solidFill>
            <a:schemeClr val="accent1"/>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8" name="Oval 17">
            <a:extLst>
              <a:ext uri="{FF2B5EF4-FFF2-40B4-BE49-F238E27FC236}">
                <a16:creationId xmlns:a16="http://schemas.microsoft.com/office/drawing/2014/main" id="{BC4079BE-C764-7A47-9133-F53BFD809A02}"/>
              </a:ext>
            </a:extLst>
          </p:cNvPr>
          <p:cNvSpPr/>
          <p:nvPr/>
        </p:nvSpPr>
        <p:spPr>
          <a:xfrm>
            <a:off x="8738052" y="2992127"/>
            <a:ext cx="1573881" cy="1573881"/>
          </a:xfrm>
          <a:prstGeom prst="ellipse">
            <a:avLst/>
          </a:prstGeom>
          <a:solidFill>
            <a:schemeClr val="accent1">
              <a:lumMod val="75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16" name="Oval 15">
            <a:extLst>
              <a:ext uri="{FF2B5EF4-FFF2-40B4-BE49-F238E27FC236}">
                <a16:creationId xmlns:a16="http://schemas.microsoft.com/office/drawing/2014/main" id="{7A4F1D55-BA66-FE42-BA2A-959F25BA4286}"/>
              </a:ext>
            </a:extLst>
          </p:cNvPr>
          <p:cNvSpPr/>
          <p:nvPr/>
        </p:nvSpPr>
        <p:spPr>
          <a:xfrm>
            <a:off x="5324841" y="2978875"/>
            <a:ext cx="1573881" cy="1573881"/>
          </a:xfrm>
          <a:prstGeom prst="ellipse">
            <a:avLst/>
          </a:prstGeom>
          <a:solidFill>
            <a:schemeClr val="accent1">
              <a:lumMod val="60000"/>
              <a:lumOff val="40000"/>
            </a:schemeClr>
          </a:solidFill>
          <a:ln w="28575">
            <a:noFill/>
          </a:ln>
        </p:spPr>
        <p:txBody>
          <a:bodyPr lIns="0" rIns="0" rtlCol="0" anchor="t">
            <a:noAutofit/>
          </a:bodyPr>
          <a:lstStyle/>
          <a:p>
            <a:pPr algn="ctr"/>
            <a:endParaRPr lang="en-US" b="1" dirty="0">
              <a:solidFill>
                <a:srgbClr val="FFFFFF"/>
              </a:solidFill>
              <a:latin typeface="Lato" panose="020F0502020204030203" pitchFamily="34" charset="77"/>
            </a:endParaRPr>
          </a:p>
        </p:txBody>
      </p:sp>
      <p:sp>
        <p:nvSpPr>
          <p:cNvPr id="28" name="Title 26">
            <a:extLst>
              <a:ext uri="{FF2B5EF4-FFF2-40B4-BE49-F238E27FC236}">
                <a16:creationId xmlns:a16="http://schemas.microsoft.com/office/drawing/2014/main" id="{3FE6FB50-866F-644A-9956-B709488334BA}"/>
              </a:ext>
            </a:extLst>
          </p:cNvPr>
          <p:cNvSpPr txBox="1">
            <a:spLocks/>
          </p:cNvSpPr>
          <p:nvPr/>
        </p:nvSpPr>
        <p:spPr>
          <a:xfrm>
            <a:off x="1343025" y="1102746"/>
            <a:ext cx="9537512" cy="906033"/>
          </a:xfrm>
          <a:prstGeom prst="rect">
            <a:avLst/>
          </a:prstGeom>
        </p:spPr>
        <p:txBody>
          <a:bodyPr vert="horz" lIns="0" tIns="0" rIns="0" bIns="0" rtlCol="0" anchor="ctr">
            <a:normAutofit lnSpcReduction="10000"/>
          </a:bodyPr>
          <a:lstStyle>
            <a:lvl1pPr marL="0" algn="ctr" defTabSz="914400" rtl="0" eaLnBrk="1" latinLnBrk="0" hangingPunct="1">
              <a:lnSpc>
                <a:spcPct val="100000"/>
              </a:lnSpc>
              <a:spcBef>
                <a:spcPts val="0"/>
              </a:spcBef>
              <a:buNone/>
              <a:defRPr kumimoji="0" lang="en-US" sz="2800" b="0" i="0" u="none" strike="noStrike" kern="1200" cap="none" spc="50" normalizeH="0">
                <a:ln>
                  <a:noFill/>
                </a:ln>
                <a:solidFill>
                  <a:schemeClr val="tx1"/>
                </a:solidFill>
                <a:effectLst/>
                <a:uLnTx/>
                <a:uFillTx/>
                <a:latin typeface="Montserrat" pitchFamily="2" charset="77"/>
                <a:ea typeface="+mj-ea"/>
                <a:cs typeface="+mj-cs"/>
              </a:defRPr>
            </a:lvl1pPr>
          </a:lstStyle>
          <a:p>
            <a:r>
              <a:rPr lang="en-US" sz="3200" b="1" dirty="0"/>
              <a:t>Start with hospitals that experience high readmissions and do not have robust discharge processes.</a:t>
            </a:r>
          </a:p>
        </p:txBody>
      </p:sp>
      <p:sp>
        <p:nvSpPr>
          <p:cNvPr id="3" name="Rectangle 2">
            <a:extLst>
              <a:ext uri="{FF2B5EF4-FFF2-40B4-BE49-F238E27FC236}">
                <a16:creationId xmlns:a16="http://schemas.microsoft.com/office/drawing/2014/main" id="{CE69D7FE-C143-F04B-AA0F-DA3ABB367F1C}"/>
              </a:ext>
            </a:extLst>
          </p:cNvPr>
          <p:cNvSpPr/>
          <p:nvPr/>
        </p:nvSpPr>
        <p:spPr>
          <a:xfrm>
            <a:off x="5602915" y="2196482"/>
            <a:ext cx="1090363" cy="369332"/>
          </a:xfrm>
          <a:prstGeom prst="rect">
            <a:avLst/>
          </a:prstGeom>
        </p:spPr>
        <p:txBody>
          <a:bodyPr wrap="none">
            <a:spAutoFit/>
          </a:bodyPr>
          <a:lstStyle/>
          <a:p>
            <a:r>
              <a:rPr lang="en-US" i="1" dirty="0"/>
              <a:t>Phases:</a:t>
            </a:r>
          </a:p>
        </p:txBody>
      </p:sp>
      <p:pic>
        <p:nvPicPr>
          <p:cNvPr id="4" name="Picture 3">
            <a:extLst>
              <a:ext uri="{FF2B5EF4-FFF2-40B4-BE49-F238E27FC236}">
                <a16:creationId xmlns:a16="http://schemas.microsoft.com/office/drawing/2014/main" id="{51A52853-DB6F-7340-A071-0CFE6998B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127" y="3190979"/>
            <a:ext cx="1340099" cy="1340099"/>
          </a:xfrm>
          <a:prstGeom prst="rect">
            <a:avLst/>
          </a:prstGeom>
        </p:spPr>
      </p:pic>
      <p:pic>
        <p:nvPicPr>
          <p:cNvPr id="17" name="Picture 16">
            <a:extLst>
              <a:ext uri="{FF2B5EF4-FFF2-40B4-BE49-F238E27FC236}">
                <a16:creationId xmlns:a16="http://schemas.microsoft.com/office/drawing/2014/main" id="{96525185-8C97-8B46-A599-0DA88461B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337" y="3190978"/>
            <a:ext cx="1340099" cy="1340099"/>
          </a:xfrm>
          <a:prstGeom prst="rect">
            <a:avLst/>
          </a:prstGeom>
        </p:spPr>
      </p:pic>
    </p:spTree>
    <p:extLst>
      <p:ext uri="{BB962C8B-B14F-4D97-AF65-F5344CB8AC3E}">
        <p14:creationId xmlns:p14="http://schemas.microsoft.com/office/powerpoint/2010/main" val="33323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271367"/>
      </p:ext>
    </p:extLst>
  </p:cSld>
  <p:clrMapOvr>
    <a:masterClrMapping/>
  </p:clrMapOvr>
</p:sld>
</file>

<file path=ppt/theme/theme1.xml><?xml version="1.0" encoding="utf-8"?>
<a:theme xmlns:a="http://schemas.openxmlformats.org/drawingml/2006/main" name="UX Motif Branding">
  <a:themeElements>
    <a:clrScheme name="Custom 1">
      <a:dk1>
        <a:srgbClr val="323332"/>
      </a:dk1>
      <a:lt1>
        <a:srgbClr val="EDEEED"/>
      </a:lt1>
      <a:dk2>
        <a:srgbClr val="656665"/>
      </a:dk2>
      <a:lt2>
        <a:srgbClr val="CBCCCB"/>
      </a:lt2>
      <a:accent1>
        <a:srgbClr val="383C9E"/>
      </a:accent1>
      <a:accent2>
        <a:srgbClr val="00C8C8"/>
      </a:accent2>
      <a:accent3>
        <a:srgbClr val="00B3B3"/>
      </a:accent3>
      <a:accent4>
        <a:srgbClr val="F59D4A"/>
      </a:accent4>
      <a:accent5>
        <a:srgbClr val="8C90CD"/>
      </a:accent5>
      <a:accent6>
        <a:srgbClr val="29B5C9"/>
      </a:accent6>
      <a:hlink>
        <a:srgbClr val="57ABDE"/>
      </a:hlink>
      <a:folHlink>
        <a:srgbClr val="36475A"/>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l">
          <a:defRPr dirty="0">
            <a:solidFill>
              <a:srgbClr val="FFFFFF"/>
            </a:solidFill>
            <a:latin typeface="Lato" panose="020F0502020204030203" pitchFamily="34" charset="77"/>
          </a:defRPr>
        </a:defPPr>
      </a:lstStyle>
    </a:spDef>
    <a:txDef>
      <a:spPr/>
      <a:bodyPr wrap="none" lIns="0" tIns="0" rIns="182880" bIns="0" rtlCol="0">
        <a:spAutoFit/>
      </a:bodyPr>
      <a:lstStyle>
        <a:defPPr algn="l">
          <a:lnSpc>
            <a:spcPct val="100000"/>
          </a:lnSpc>
          <a:defRPr dirty="0" err="1" smtClean="0">
            <a:latin typeface="Lato" panose="020F0502020204030203" pitchFamily="34" charset="77"/>
          </a:defRPr>
        </a:defPPr>
      </a:lstStyle>
    </a:txDef>
  </a:objectDefaults>
  <a:extraClrSchemeLst/>
  <a:extLst>
    <a:ext uri="{05A4C25C-085E-4340-85A3-A5531E510DB2}">
      <thm15:themeFamily xmlns:thm15="http://schemas.microsoft.com/office/thememl/2012/main" name="Presentation1" id="{98B531CD-4A0E-C14D-86C7-408E93BC36D6}" vid="{DF069AD9-DF9D-1F4B-8EEE-2B4F0D57CE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069735E0F1C74AB6DE44E4AEF283E0" ma:contentTypeVersion="12" ma:contentTypeDescription="Create a new document." ma:contentTypeScope="" ma:versionID="ac6123f928cf1c47568d38e9349e77a6">
  <xsd:schema xmlns:xsd="http://www.w3.org/2001/XMLSchema" xmlns:xs="http://www.w3.org/2001/XMLSchema" xmlns:p="http://schemas.microsoft.com/office/2006/metadata/properties" xmlns:ns2="e24a63f3-eb78-4c02-b427-e40ea3e01532" xmlns:ns3="c559991b-f02c-4c14-9d90-11006b84b263" targetNamespace="http://schemas.microsoft.com/office/2006/metadata/properties" ma:root="true" ma:fieldsID="36cec160b7d6c9e1afd0a50828794281" ns2:_="" ns3:_="">
    <xsd:import namespace="e24a63f3-eb78-4c02-b427-e40ea3e01532"/>
    <xsd:import namespace="c559991b-f02c-4c14-9d90-11006b84b26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a63f3-eb78-4c02-b427-e40ea3e01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9991b-f02c-4c14-9d90-11006b84b2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3BAB1E-2671-46FF-B8B9-B7C9AB2EF2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4a63f3-eb78-4c02-b427-e40ea3e01532"/>
    <ds:schemaRef ds:uri="c559991b-f02c-4c14-9d90-11006b84b2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EE157C-E39F-44FD-8121-99FA0CE822B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4B39562-D577-48B9-B38B-8687CB51A5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DNE_Research</Template>
  <TotalTime>4393</TotalTime>
  <Words>388</Words>
  <Application>Microsoft Office PowerPoint</Application>
  <PresentationFormat>Widescreen</PresentationFormat>
  <Paragraphs>53</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Lato</vt:lpstr>
      <vt:lpstr>Montserrat</vt:lpstr>
      <vt:lpstr>Verdana</vt:lpstr>
      <vt:lpstr>UX Motif Branding</vt:lpstr>
      <vt:lpstr>Provider Map</vt:lpstr>
      <vt:lpstr>Meet Our Team</vt:lpstr>
      <vt:lpstr>PowerPoint Presentation</vt:lpstr>
      <vt:lpstr>Problem</vt:lpstr>
      <vt:lpstr>The cost of readmissions</vt:lpstr>
      <vt:lpstr>PowerPoint Presentation</vt:lpstr>
      <vt:lpstr>Solution</vt:lpstr>
      <vt:lpstr>Go To Market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Mohun, Philip</dc:creator>
  <cp:lastModifiedBy>Jeffrey Fattic</cp:lastModifiedBy>
  <cp:revision>19</cp:revision>
  <dcterms:created xsi:type="dcterms:W3CDTF">2020-01-31T23:30:22Z</dcterms:created>
  <dcterms:modified xsi:type="dcterms:W3CDTF">2020-05-20T15:23:43Z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0x01010041069735E0F1C74AB6DE44E4AEF283E0</vt:lpwstr>
  </property>
</Properties>
</file>