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 id="2147483648" r:id="rId5"/>
  </p:sldMasterIdLst>
  <p:notesMasterIdLst>
    <p:notesMasterId r:id="rId15"/>
  </p:notesMasterIdLst>
  <p:sldIdLst>
    <p:sldId id="256" r:id="rId6"/>
    <p:sldId id="258" r:id="rId7"/>
    <p:sldId id="260" r:id="rId8"/>
    <p:sldId id="262" r:id="rId9"/>
    <p:sldId id="263" r:id="rId10"/>
    <p:sldId id="267"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33266-4658-42FF-AD0A-7E0AF125807F}" v="48" dt="2020-05-17T15:50:02.392"/>
    <p1510:client id="{1E123C87-DF26-4A15-B144-B7D8AF7E5685}" v="19" dt="2020-05-17T15:30:27.854"/>
    <p1510:client id="{20BA8FA5-1C94-4FC4-85E6-562A23A63182}" v="68" dt="2020-05-17T14:21:13.856"/>
    <p1510:client id="{26B6BEA3-FA3A-4F02-BCF1-261EE0AFA5CA}" v="922" dt="2020-05-17T15:44:10.539"/>
    <p1510:client id="{2F037A15-59C4-4A61-A751-747FF2A0E136}" v="399" dt="2020-05-17T09:09:48.048"/>
    <p1510:client id="{374E07B2-4F14-480B-BEC2-AA0740CE2066}" v="76" dt="2020-05-17T09:24:13.441"/>
    <p1510:client id="{39C13DF8-73D9-405C-9492-815F6437B0E5}" v="646" dt="2020-05-17T08:54:58.878"/>
    <p1510:client id="{3C74B71E-6008-481F-84B1-316A2A8C26A6}" v="23" dt="2020-05-17T13:55:44.373"/>
    <p1510:client id="{3F055202-D0A4-4B86-81B6-87B7472CBA4C}" v="1" dt="2020-05-17T14:28:56.777"/>
    <p1510:client id="{4BBAB475-BC39-40DB-9C19-1C3ABD41623A}" v="232" dt="2020-05-17T09:16:04.376"/>
    <p1510:client id="{515A7408-158B-4CED-BEF0-E414DB99530B}" v="102" dt="2020-05-17T14:32:44.600"/>
    <p1510:client id="{9670141B-E405-4E89-B84A-F2ABC040EC9C}" v="2" dt="2020-05-17T14:19:49.293"/>
    <p1510:client id="{9AF22C32-66F3-4723-AB0E-B19519A6A5AA}" v="146" dt="2020-05-17T14:48:58.717"/>
    <p1510:client id="{9D81671B-4882-43CB-A851-7CA8F5DEC46F}" v="168" dt="2020-05-17T13:13:04.156"/>
    <p1510:client id="{B0236D78-CB76-4F39-9DE5-5283E089AE23}" v="22" dt="2020-05-17T15:36:03.195"/>
    <p1510:client id="{BE6DE6A5-63BC-45AD-9E35-C2C000B5FB84}" v="275" dt="2020-05-17T09:38:44.705"/>
    <p1510:client id="{C63E5FE3-4706-43EF-911F-402BD7EC7A3A}" v="15" dt="2020-05-17T14:11:16.562"/>
    <p1510:client id="{D0BE02B6-4EDA-4C78-A97B-DC3FE410A23E}" v="217" dt="2020-05-17T09:57:23.039"/>
    <p1510:client id="{E863A8A0-2415-4558-B6B9-1F46EE96F389}" v="237" dt="2020-05-17T14:38:51.911"/>
    <p1510:client id="{F2F30C3D-93DF-41BC-81D5-B1B31C56334E}" v="11" dt="2020-05-17T10:02:29.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arisg0581" userId="S::damarisg0581_gmail.com#ext#@devupconforg2.onmicrosoft.com::e2189c12-98e1-419b-b741-d754fa3b1eb9" providerId="AD" clId="Web-{9670141B-E405-4E89-B84A-F2ABC040EC9C}"/>
    <pc:docChg chg="modSld">
      <pc:chgData name="damarisg0581" userId="S::damarisg0581_gmail.com#ext#@devupconforg2.onmicrosoft.com::e2189c12-98e1-419b-b741-d754fa3b1eb9" providerId="AD" clId="Web-{9670141B-E405-4E89-B84A-F2ABC040EC9C}" dt="2020-05-17T14:19:49.293" v="1" actId="1076"/>
      <pc:docMkLst>
        <pc:docMk/>
      </pc:docMkLst>
      <pc:sldChg chg="delSp modSp">
        <pc:chgData name="damarisg0581" userId="S::damarisg0581_gmail.com#ext#@devupconforg2.onmicrosoft.com::e2189c12-98e1-419b-b741-d754fa3b1eb9" providerId="AD" clId="Web-{9670141B-E405-4E89-B84A-F2ABC040EC9C}" dt="2020-05-17T14:19:49.293" v="1" actId="1076"/>
        <pc:sldMkLst>
          <pc:docMk/>
          <pc:sldMk cId="3588191603" sldId="256"/>
        </pc:sldMkLst>
        <pc:picChg chg="del">
          <ac:chgData name="damarisg0581" userId="S::damarisg0581_gmail.com#ext#@devupconforg2.onmicrosoft.com::e2189c12-98e1-419b-b741-d754fa3b1eb9" providerId="AD" clId="Web-{9670141B-E405-4E89-B84A-F2ABC040EC9C}" dt="2020-05-17T14:19:33.307" v="0"/>
          <ac:picMkLst>
            <pc:docMk/>
            <pc:sldMk cId="3588191603" sldId="256"/>
            <ac:picMk id="7" creationId="{DD91B970-D627-4E85-B360-C4E731E5E508}"/>
          </ac:picMkLst>
        </pc:picChg>
        <pc:picChg chg="mod">
          <ac:chgData name="damarisg0581" userId="S::damarisg0581_gmail.com#ext#@devupconforg2.onmicrosoft.com::e2189c12-98e1-419b-b741-d754fa3b1eb9" providerId="AD" clId="Web-{9670141B-E405-4E89-B84A-F2ABC040EC9C}" dt="2020-05-17T14:19:49.293" v="1" actId="1076"/>
          <ac:picMkLst>
            <pc:docMk/>
            <pc:sldMk cId="3588191603" sldId="256"/>
            <ac:picMk id="39" creationId="{D5EE7D13-341D-4DD4-A187-C4E9DEA28C30}"/>
          </ac:picMkLst>
        </pc:picChg>
      </pc:sldChg>
    </pc:docChg>
  </pc:docChgLst>
  <pc:docChgLst>
    <pc:chgData name="damarisg0581" userId="S::damarisg0581_gmail.com#ext#@devupconforg2.onmicrosoft.com::e2189c12-98e1-419b-b741-d754fa3b1eb9" providerId="AD" clId="Web-{20BA8FA5-1C94-4FC4-85E6-562A23A63182}"/>
    <pc:docChg chg="modSld">
      <pc:chgData name="damarisg0581" userId="S::damarisg0581_gmail.com#ext#@devupconforg2.onmicrosoft.com::e2189c12-98e1-419b-b741-d754fa3b1eb9" providerId="AD" clId="Web-{20BA8FA5-1C94-4FC4-85E6-562A23A63182}" dt="2020-05-17T14:21:13.856" v="10" actId="1076"/>
      <pc:docMkLst>
        <pc:docMk/>
      </pc:docMkLst>
      <pc:sldChg chg="modSp">
        <pc:chgData name="damarisg0581" userId="S::damarisg0581_gmail.com#ext#@devupconforg2.onmicrosoft.com::e2189c12-98e1-419b-b741-d754fa3b1eb9" providerId="AD" clId="Web-{20BA8FA5-1C94-4FC4-85E6-562A23A63182}" dt="2020-05-17T14:21:13.856" v="10" actId="1076"/>
        <pc:sldMkLst>
          <pc:docMk/>
          <pc:sldMk cId="3588191603" sldId="256"/>
        </pc:sldMkLst>
        <pc:spChg chg="mod">
          <ac:chgData name="damarisg0581" userId="S::damarisg0581_gmail.com#ext#@devupconforg2.onmicrosoft.com::e2189c12-98e1-419b-b741-d754fa3b1eb9" providerId="AD" clId="Web-{20BA8FA5-1C94-4FC4-85E6-562A23A63182}" dt="2020-05-17T14:21:04.387" v="6" actId="20577"/>
          <ac:spMkLst>
            <pc:docMk/>
            <pc:sldMk cId="3588191603" sldId="256"/>
            <ac:spMk id="2" creationId="{A11710EF-866C-4C61-9B77-F19B23C7FAC8}"/>
          </ac:spMkLst>
        </pc:spChg>
        <pc:picChg chg="mod">
          <ac:chgData name="damarisg0581" userId="S::damarisg0581_gmail.com#ext#@devupconforg2.onmicrosoft.com::e2189c12-98e1-419b-b741-d754fa3b1eb9" providerId="AD" clId="Web-{20BA8FA5-1C94-4FC4-85E6-562A23A63182}" dt="2020-05-17T14:21:13.856" v="10" actId="1076"/>
          <ac:picMkLst>
            <pc:docMk/>
            <pc:sldMk cId="3588191603" sldId="256"/>
            <ac:picMk id="39" creationId="{D5EE7D13-341D-4DD4-A187-C4E9DEA28C30}"/>
          </ac:picMkLst>
        </pc:picChg>
      </pc:sldChg>
    </pc:docChg>
  </pc:docChgLst>
  <pc:docChgLst>
    <pc:chgData name="damarisg0581" userId="S::damarisg0581_gmail.com#ext#@devupconforg2.onmicrosoft.com::e2189c12-98e1-419b-b741-d754fa3b1eb9" providerId="AD" clId="Web-{4BBAB475-BC39-40DB-9C19-1C3ABD41623A}"/>
    <pc:docChg chg="modSld">
      <pc:chgData name="damarisg0581" userId="S::damarisg0581_gmail.com#ext#@devupconforg2.onmicrosoft.com::e2189c12-98e1-419b-b741-d754fa3b1eb9" providerId="AD" clId="Web-{4BBAB475-BC39-40DB-9C19-1C3ABD41623A}" dt="2020-05-17T09:16:04.376" v="229" actId="20577"/>
      <pc:docMkLst>
        <pc:docMk/>
      </pc:docMkLst>
      <pc:sldChg chg="modSp">
        <pc:chgData name="damarisg0581" userId="S::damarisg0581_gmail.com#ext#@devupconforg2.onmicrosoft.com::e2189c12-98e1-419b-b741-d754fa3b1eb9" providerId="AD" clId="Web-{4BBAB475-BC39-40DB-9C19-1C3ABD41623A}" dt="2020-05-17T09:16:04.376" v="228" actId="20577"/>
        <pc:sldMkLst>
          <pc:docMk/>
          <pc:sldMk cId="2826031552" sldId="267"/>
        </pc:sldMkLst>
        <pc:spChg chg="mod">
          <ac:chgData name="damarisg0581" userId="S::damarisg0581_gmail.com#ext#@devupconforg2.onmicrosoft.com::e2189c12-98e1-419b-b741-d754fa3b1eb9" providerId="AD" clId="Web-{4BBAB475-BC39-40DB-9C19-1C3ABD41623A}" dt="2020-05-17T09:12:17.587" v="3" actId="14100"/>
          <ac:spMkLst>
            <pc:docMk/>
            <pc:sldMk cId="2826031552" sldId="267"/>
            <ac:spMk id="4" creationId="{DD77FFAA-0D25-4B9E-A510-97B4ABFA8E9D}"/>
          </ac:spMkLst>
        </pc:spChg>
        <pc:spChg chg="mod">
          <ac:chgData name="damarisg0581" userId="S::damarisg0581_gmail.com#ext#@devupconforg2.onmicrosoft.com::e2189c12-98e1-419b-b741-d754fa3b1eb9" providerId="AD" clId="Web-{4BBAB475-BC39-40DB-9C19-1C3ABD41623A}" dt="2020-05-17T09:16:04.376" v="228" actId="20577"/>
          <ac:spMkLst>
            <pc:docMk/>
            <pc:sldMk cId="2826031552" sldId="267"/>
            <ac:spMk id="8" creationId="{2440DB86-63C0-49BA-A174-691665299FA5}"/>
          </ac:spMkLst>
        </pc:spChg>
        <pc:spChg chg="mod">
          <ac:chgData name="damarisg0581" userId="S::damarisg0581_gmail.com#ext#@devupconforg2.onmicrosoft.com::e2189c12-98e1-419b-b741-d754fa3b1eb9" providerId="AD" clId="Web-{4BBAB475-BC39-40DB-9C19-1C3ABD41623A}" dt="2020-05-17T09:15:39.875" v="222" actId="20577"/>
          <ac:spMkLst>
            <pc:docMk/>
            <pc:sldMk cId="2826031552" sldId="267"/>
            <ac:spMk id="14" creationId="{4144B812-244E-4206-9107-5AA8832464E2}"/>
          </ac:spMkLst>
        </pc:spChg>
        <pc:picChg chg="mod">
          <ac:chgData name="damarisg0581" userId="S::damarisg0581_gmail.com#ext#@devupconforg2.onmicrosoft.com::e2189c12-98e1-419b-b741-d754fa3b1eb9" providerId="AD" clId="Web-{4BBAB475-BC39-40DB-9C19-1C3ABD41623A}" dt="2020-05-17T09:12:08.587" v="2"/>
          <ac:picMkLst>
            <pc:docMk/>
            <pc:sldMk cId="2826031552" sldId="267"/>
            <ac:picMk id="2" creationId="{0C81F7B9-FF3B-4302-B393-B3EC27E6DD57}"/>
          </ac:picMkLst>
        </pc:picChg>
        <pc:picChg chg="mod">
          <ac:chgData name="damarisg0581" userId="S::damarisg0581_gmail.com#ext#@devupconforg2.onmicrosoft.com::e2189c12-98e1-419b-b741-d754fa3b1eb9" providerId="AD" clId="Web-{4BBAB475-BC39-40DB-9C19-1C3ABD41623A}" dt="2020-05-17T09:11:57.274" v="0"/>
          <ac:picMkLst>
            <pc:docMk/>
            <pc:sldMk cId="2826031552" sldId="267"/>
            <ac:picMk id="3" creationId="{61BE5370-3150-41C5-B9BB-6EBE64F9AB9F}"/>
          </ac:picMkLst>
        </pc:picChg>
        <pc:picChg chg="mod">
          <ac:chgData name="damarisg0581" userId="S::damarisg0581_gmail.com#ext#@devupconforg2.onmicrosoft.com::e2189c12-98e1-419b-b741-d754fa3b1eb9" providerId="AD" clId="Web-{4BBAB475-BC39-40DB-9C19-1C3ABD41623A}" dt="2020-05-17T09:12:03.118" v="1"/>
          <ac:picMkLst>
            <pc:docMk/>
            <pc:sldMk cId="2826031552" sldId="267"/>
            <ac:picMk id="10" creationId="{D0579C9E-DA16-497D-B9DD-C30DE0910786}"/>
          </ac:picMkLst>
        </pc:picChg>
      </pc:sldChg>
    </pc:docChg>
  </pc:docChgLst>
  <pc:docChgLst>
    <pc:chgData name="damarisg0581" userId="S::damarisg0581_gmail.com#ext#@devupconforg2.onmicrosoft.com::e2189c12-98e1-419b-b741-d754fa3b1eb9" providerId="AD" clId="Web-{BE6DE6A5-63BC-45AD-9E35-C2C000B5FB84}"/>
    <pc:docChg chg="modSld">
      <pc:chgData name="damarisg0581" userId="S::damarisg0581_gmail.com#ext#@devupconforg2.onmicrosoft.com::e2189c12-98e1-419b-b741-d754fa3b1eb9" providerId="AD" clId="Web-{BE6DE6A5-63BC-45AD-9E35-C2C000B5FB84}" dt="2020-05-17T09:38:44.596" v="268" actId="1076"/>
      <pc:docMkLst>
        <pc:docMk/>
      </pc:docMkLst>
      <pc:sldChg chg="addSp delSp modSp">
        <pc:chgData name="damarisg0581" userId="S::damarisg0581_gmail.com#ext#@devupconforg2.onmicrosoft.com::e2189c12-98e1-419b-b741-d754fa3b1eb9" providerId="AD" clId="Web-{BE6DE6A5-63BC-45AD-9E35-C2C000B5FB84}" dt="2020-05-17T09:38:44.596" v="268" actId="1076"/>
        <pc:sldMkLst>
          <pc:docMk/>
          <pc:sldMk cId="2826031552" sldId="267"/>
        </pc:sldMkLst>
        <pc:spChg chg="mod">
          <ac:chgData name="damarisg0581" userId="S::damarisg0581_gmail.com#ext#@devupconforg2.onmicrosoft.com::e2189c12-98e1-419b-b741-d754fa3b1eb9" providerId="AD" clId="Web-{BE6DE6A5-63BC-45AD-9E35-C2C000B5FB84}" dt="2020-05-17T09:36:41.627" v="225" actId="1076"/>
          <ac:spMkLst>
            <pc:docMk/>
            <pc:sldMk cId="2826031552" sldId="267"/>
            <ac:spMk id="4" creationId="{DD77FFAA-0D25-4B9E-A510-97B4ABFA8E9D}"/>
          </ac:spMkLst>
        </pc:spChg>
        <pc:spChg chg="del mod">
          <ac:chgData name="damarisg0581" userId="S::damarisg0581_gmail.com#ext#@devupconforg2.onmicrosoft.com::e2189c12-98e1-419b-b741-d754fa3b1eb9" providerId="AD" clId="Web-{BE6DE6A5-63BC-45AD-9E35-C2C000B5FB84}" dt="2020-05-17T09:37:10.234" v="229"/>
          <ac:spMkLst>
            <pc:docMk/>
            <pc:sldMk cId="2826031552" sldId="267"/>
            <ac:spMk id="5" creationId="{8A269507-170D-4EED-AA2F-6E727D5A4C40}"/>
          </ac:spMkLst>
        </pc:spChg>
        <pc:spChg chg="mod">
          <ac:chgData name="damarisg0581" userId="S::damarisg0581_gmail.com#ext#@devupconforg2.onmicrosoft.com::e2189c12-98e1-419b-b741-d754fa3b1eb9" providerId="AD" clId="Web-{BE6DE6A5-63BC-45AD-9E35-C2C000B5FB84}" dt="2020-05-17T09:27:52.666" v="33" actId="14100"/>
          <ac:spMkLst>
            <pc:docMk/>
            <pc:sldMk cId="2826031552" sldId="267"/>
            <ac:spMk id="6" creationId="{E102B03C-81C3-480A-A39C-B1C316293B23}"/>
          </ac:spMkLst>
        </pc:spChg>
        <pc:spChg chg="mod">
          <ac:chgData name="damarisg0581" userId="S::damarisg0581_gmail.com#ext#@devupconforg2.onmicrosoft.com::e2189c12-98e1-419b-b741-d754fa3b1eb9" providerId="AD" clId="Web-{BE6DE6A5-63BC-45AD-9E35-C2C000B5FB84}" dt="2020-05-17T09:25:40.883" v="3" actId="14100"/>
          <ac:spMkLst>
            <pc:docMk/>
            <pc:sldMk cId="2826031552" sldId="267"/>
            <ac:spMk id="7" creationId="{09E41D9A-BE08-4346-ABA0-932C1BDAC00F}"/>
          </ac:spMkLst>
        </pc:spChg>
        <pc:spChg chg="mod">
          <ac:chgData name="damarisg0581" userId="S::damarisg0581_gmail.com#ext#@devupconforg2.onmicrosoft.com::e2189c12-98e1-419b-b741-d754fa3b1eb9" providerId="AD" clId="Web-{BE6DE6A5-63BC-45AD-9E35-C2C000B5FB84}" dt="2020-05-17T09:36:58.484" v="227" actId="14100"/>
          <ac:spMkLst>
            <pc:docMk/>
            <pc:sldMk cId="2826031552" sldId="267"/>
            <ac:spMk id="8" creationId="{2440DB86-63C0-49BA-A174-691665299FA5}"/>
          </ac:spMkLst>
        </pc:spChg>
        <pc:spChg chg="mod">
          <ac:chgData name="damarisg0581" userId="S::damarisg0581_gmail.com#ext#@devupconforg2.onmicrosoft.com::e2189c12-98e1-419b-b741-d754fa3b1eb9" providerId="AD" clId="Web-{BE6DE6A5-63BC-45AD-9E35-C2C000B5FB84}" dt="2020-05-17T09:32:32.372" v="84" actId="1076"/>
          <ac:spMkLst>
            <pc:docMk/>
            <pc:sldMk cId="2826031552" sldId="267"/>
            <ac:spMk id="9" creationId="{6C90F32B-C9A2-4247-A7C1-5F6C311CA793}"/>
          </ac:spMkLst>
        </pc:spChg>
        <pc:spChg chg="mod">
          <ac:chgData name="damarisg0581" userId="S::damarisg0581_gmail.com#ext#@devupconforg2.onmicrosoft.com::e2189c12-98e1-419b-b741-d754fa3b1eb9" providerId="AD" clId="Web-{BE6DE6A5-63BC-45AD-9E35-C2C000B5FB84}" dt="2020-05-17T09:28:51.245" v="47" actId="1076"/>
          <ac:spMkLst>
            <pc:docMk/>
            <pc:sldMk cId="2826031552" sldId="267"/>
            <ac:spMk id="12" creationId="{F8888766-0D48-4D2D-97E2-85211E2FCA68}"/>
          </ac:spMkLst>
        </pc:spChg>
        <pc:spChg chg="mod">
          <ac:chgData name="damarisg0581" userId="S::damarisg0581_gmail.com#ext#@devupconforg2.onmicrosoft.com::e2189c12-98e1-419b-b741-d754fa3b1eb9" providerId="AD" clId="Web-{BE6DE6A5-63BC-45AD-9E35-C2C000B5FB84}" dt="2020-05-17T09:29:02.683" v="51" actId="1076"/>
          <ac:spMkLst>
            <pc:docMk/>
            <pc:sldMk cId="2826031552" sldId="267"/>
            <ac:spMk id="13" creationId="{C2D2338F-E7FB-42B3-8EEF-14063E2ED11B}"/>
          </ac:spMkLst>
        </pc:spChg>
        <pc:spChg chg="mod">
          <ac:chgData name="damarisg0581" userId="S::damarisg0581_gmail.com#ext#@devupconforg2.onmicrosoft.com::e2189c12-98e1-419b-b741-d754fa3b1eb9" providerId="AD" clId="Web-{BE6DE6A5-63BC-45AD-9E35-C2C000B5FB84}" dt="2020-05-17T09:38:26.438" v="262" actId="14100"/>
          <ac:spMkLst>
            <pc:docMk/>
            <pc:sldMk cId="2826031552" sldId="267"/>
            <ac:spMk id="14" creationId="{4144B812-244E-4206-9107-5AA8832464E2}"/>
          </ac:spMkLst>
        </pc:spChg>
        <pc:spChg chg="mod">
          <ac:chgData name="damarisg0581" userId="S::damarisg0581_gmail.com#ext#@devupconforg2.onmicrosoft.com::e2189c12-98e1-419b-b741-d754fa3b1eb9" providerId="AD" clId="Web-{BE6DE6A5-63BC-45AD-9E35-C2C000B5FB84}" dt="2020-05-17T09:32:21.106" v="82" actId="14100"/>
          <ac:spMkLst>
            <pc:docMk/>
            <pc:sldMk cId="2826031552" sldId="267"/>
            <ac:spMk id="16" creationId="{3711DEC0-1572-4997-B670-33C05EE83FB5}"/>
          </ac:spMkLst>
        </pc:spChg>
        <pc:spChg chg="mod">
          <ac:chgData name="damarisg0581" userId="S::damarisg0581_gmail.com#ext#@devupconforg2.onmicrosoft.com::e2189c12-98e1-419b-b741-d754fa3b1eb9" providerId="AD" clId="Web-{BE6DE6A5-63BC-45AD-9E35-C2C000B5FB84}" dt="2020-05-17T09:37:41.422" v="233" actId="1076"/>
          <ac:spMkLst>
            <pc:docMk/>
            <pc:sldMk cId="2826031552" sldId="267"/>
            <ac:spMk id="19" creationId="{8DCB8607-A3B5-4F0F-9A79-CF209E29476D}"/>
          </ac:spMkLst>
        </pc:spChg>
        <pc:spChg chg="mod">
          <ac:chgData name="damarisg0581" userId="S::damarisg0581_gmail.com#ext#@devupconforg2.onmicrosoft.com::e2189c12-98e1-419b-b741-d754fa3b1eb9" providerId="AD" clId="Web-{BE6DE6A5-63BC-45AD-9E35-C2C000B5FB84}" dt="2020-05-17T09:32:45.028" v="85" actId="14100"/>
          <ac:spMkLst>
            <pc:docMk/>
            <pc:sldMk cId="2826031552" sldId="267"/>
            <ac:spMk id="21" creationId="{B996E689-FE77-4597-96BA-5F1109455CD3}"/>
          </ac:spMkLst>
        </pc:spChg>
        <pc:spChg chg="del mod">
          <ac:chgData name="damarisg0581" userId="S::damarisg0581_gmail.com#ext#@devupconforg2.onmicrosoft.com::e2189c12-98e1-419b-b741-d754fa3b1eb9" providerId="AD" clId="Web-{BE6DE6A5-63BC-45AD-9E35-C2C000B5FB84}" dt="2020-05-17T09:27:10.806" v="20"/>
          <ac:spMkLst>
            <pc:docMk/>
            <pc:sldMk cId="2826031552" sldId="267"/>
            <ac:spMk id="22" creationId="{BD1BAAC5-FC12-448C-A748-FB5D3F5BEB5A}"/>
          </ac:spMkLst>
        </pc:spChg>
        <pc:spChg chg="del mod">
          <ac:chgData name="damarisg0581" userId="S::damarisg0581_gmail.com#ext#@devupconforg2.onmicrosoft.com::e2189c12-98e1-419b-b741-d754fa3b1eb9" providerId="AD" clId="Web-{BE6DE6A5-63BC-45AD-9E35-C2C000B5FB84}" dt="2020-05-17T09:26:52.321" v="19"/>
          <ac:spMkLst>
            <pc:docMk/>
            <pc:sldMk cId="2826031552" sldId="267"/>
            <ac:spMk id="23" creationId="{1C29D222-6835-4CAD-9180-1705F9DF3939}"/>
          </ac:spMkLst>
        </pc:spChg>
        <pc:spChg chg="del">
          <ac:chgData name="damarisg0581" userId="S::damarisg0581_gmail.com#ext#@devupconforg2.onmicrosoft.com::e2189c12-98e1-419b-b741-d754fa3b1eb9" providerId="AD" clId="Web-{BE6DE6A5-63BC-45AD-9E35-C2C000B5FB84}" dt="2020-05-17T09:27:36.072" v="29"/>
          <ac:spMkLst>
            <pc:docMk/>
            <pc:sldMk cId="2826031552" sldId="267"/>
            <ac:spMk id="24" creationId="{95B19080-7ED9-4172-A853-6094374D3E7D}"/>
          </ac:spMkLst>
        </pc:spChg>
        <pc:spChg chg="del mod">
          <ac:chgData name="damarisg0581" userId="S::damarisg0581_gmail.com#ext#@devupconforg2.onmicrosoft.com::e2189c12-98e1-419b-b741-d754fa3b1eb9" providerId="AD" clId="Web-{BE6DE6A5-63BC-45AD-9E35-C2C000B5FB84}" dt="2020-05-17T09:27:33.869" v="28"/>
          <ac:spMkLst>
            <pc:docMk/>
            <pc:sldMk cId="2826031552" sldId="267"/>
            <ac:spMk id="25" creationId="{4C5ED0E3-34A4-4853-99C8-97A2CEB56DDB}"/>
          </ac:spMkLst>
        </pc:spChg>
        <pc:spChg chg="add mod">
          <ac:chgData name="damarisg0581" userId="S::damarisg0581_gmail.com#ext#@devupconforg2.onmicrosoft.com::e2189c12-98e1-419b-b741-d754fa3b1eb9" providerId="AD" clId="Web-{BE6DE6A5-63BC-45AD-9E35-C2C000B5FB84}" dt="2020-05-17T09:29:44.198" v="58" actId="1076"/>
          <ac:spMkLst>
            <pc:docMk/>
            <pc:sldMk cId="2826031552" sldId="267"/>
            <ac:spMk id="27" creationId="{CFF4FA64-D001-4CEC-9CF3-6D2835BCA214}"/>
          </ac:spMkLst>
        </pc:spChg>
        <pc:spChg chg="add mod">
          <ac:chgData name="damarisg0581" userId="S::damarisg0581_gmail.com#ext#@devupconforg2.onmicrosoft.com::e2189c12-98e1-419b-b741-d754fa3b1eb9" providerId="AD" clId="Web-{BE6DE6A5-63BC-45AD-9E35-C2C000B5FB84}" dt="2020-05-17T09:29:47.229" v="59" actId="1076"/>
          <ac:spMkLst>
            <pc:docMk/>
            <pc:sldMk cId="2826031552" sldId="267"/>
            <ac:spMk id="28" creationId="{281C12FD-DB1E-449F-8D2B-A738C6D6DC19}"/>
          </ac:spMkLst>
        </pc:spChg>
        <pc:spChg chg="add mod">
          <ac:chgData name="damarisg0581" userId="S::damarisg0581_gmail.com#ext#@devupconforg2.onmicrosoft.com::e2189c12-98e1-419b-b741-d754fa3b1eb9" providerId="AD" clId="Web-{BE6DE6A5-63BC-45AD-9E35-C2C000B5FB84}" dt="2020-05-17T09:29:49.573" v="60" actId="1076"/>
          <ac:spMkLst>
            <pc:docMk/>
            <pc:sldMk cId="2826031552" sldId="267"/>
            <ac:spMk id="29" creationId="{C6EC21A9-C4F0-429E-8C86-8131DB6C341D}"/>
          </ac:spMkLst>
        </pc:spChg>
        <pc:spChg chg="add mod">
          <ac:chgData name="damarisg0581" userId="S::damarisg0581_gmail.com#ext#@devupconforg2.onmicrosoft.com::e2189c12-98e1-419b-b741-d754fa3b1eb9" providerId="AD" clId="Web-{BE6DE6A5-63BC-45AD-9E35-C2C000B5FB84}" dt="2020-05-17T09:30:02.276" v="64" actId="14100"/>
          <ac:spMkLst>
            <pc:docMk/>
            <pc:sldMk cId="2826031552" sldId="267"/>
            <ac:spMk id="30" creationId="{AA374D7E-08CF-4336-886F-F5B672322860}"/>
          </ac:spMkLst>
        </pc:spChg>
        <pc:spChg chg="add del">
          <ac:chgData name="damarisg0581" userId="S::damarisg0581_gmail.com#ext#@devupconforg2.onmicrosoft.com::e2189c12-98e1-419b-b741-d754fa3b1eb9" providerId="AD" clId="Web-{BE6DE6A5-63BC-45AD-9E35-C2C000B5FB84}" dt="2020-05-17T09:31:39.512" v="74"/>
          <ac:spMkLst>
            <pc:docMk/>
            <pc:sldMk cId="2826031552" sldId="267"/>
            <ac:spMk id="32" creationId="{135AFDAF-4626-4212-B8D2-3DBBF1E666BC}"/>
          </ac:spMkLst>
        </pc:spChg>
        <pc:spChg chg="add mod">
          <ac:chgData name="damarisg0581" userId="S::damarisg0581_gmail.com#ext#@devupconforg2.onmicrosoft.com::e2189c12-98e1-419b-b741-d754fa3b1eb9" providerId="AD" clId="Web-{BE6DE6A5-63BC-45AD-9E35-C2C000B5FB84}" dt="2020-05-17T09:35:34.858" v="186" actId="1076"/>
          <ac:spMkLst>
            <pc:docMk/>
            <pc:sldMk cId="2826031552" sldId="267"/>
            <ac:spMk id="33" creationId="{49CFFFB9-58EE-478D-BF3C-81194F004FE0}"/>
          </ac:spMkLst>
        </pc:spChg>
        <pc:spChg chg="add mod">
          <ac:chgData name="damarisg0581" userId="S::damarisg0581_gmail.com#ext#@devupconforg2.onmicrosoft.com::e2189c12-98e1-419b-b741-d754fa3b1eb9" providerId="AD" clId="Web-{BE6DE6A5-63BC-45AD-9E35-C2C000B5FB84}" dt="2020-05-17T09:38:40.173" v="265" actId="20577"/>
          <ac:spMkLst>
            <pc:docMk/>
            <pc:sldMk cId="2826031552" sldId="267"/>
            <ac:spMk id="34" creationId="{B2317FDF-C716-4209-B4F7-21DBBA3F8887}"/>
          </ac:spMkLst>
        </pc:spChg>
        <pc:picChg chg="mod">
          <ac:chgData name="damarisg0581" userId="S::damarisg0581_gmail.com#ext#@devupconforg2.onmicrosoft.com::e2189c12-98e1-419b-b741-d754fa3b1eb9" providerId="AD" clId="Web-{BE6DE6A5-63BC-45AD-9E35-C2C000B5FB84}" dt="2020-05-17T09:29:19.903" v="54" actId="1076"/>
          <ac:picMkLst>
            <pc:docMk/>
            <pc:sldMk cId="2826031552" sldId="267"/>
            <ac:picMk id="2" creationId="{0C81F7B9-FF3B-4302-B393-B3EC27E6DD57}"/>
          </ac:picMkLst>
        </pc:picChg>
        <pc:picChg chg="mod">
          <ac:chgData name="damarisg0581" userId="S::damarisg0581_gmail.com#ext#@devupconforg2.onmicrosoft.com::e2189c12-98e1-419b-b741-d754fa3b1eb9" providerId="AD" clId="Web-{BE6DE6A5-63BC-45AD-9E35-C2C000B5FB84}" dt="2020-05-17T09:26:26.055" v="14" actId="1076"/>
          <ac:picMkLst>
            <pc:docMk/>
            <pc:sldMk cId="2826031552" sldId="267"/>
            <ac:picMk id="3" creationId="{61BE5370-3150-41C5-B9BB-6EBE64F9AB9F}"/>
          </ac:picMkLst>
        </pc:picChg>
        <pc:picChg chg="mod">
          <ac:chgData name="damarisg0581" userId="S::damarisg0581_gmail.com#ext#@devupconforg2.onmicrosoft.com::e2189c12-98e1-419b-b741-d754fa3b1eb9" providerId="AD" clId="Web-{BE6DE6A5-63BC-45AD-9E35-C2C000B5FB84}" dt="2020-05-17T09:32:28.137" v="83" actId="1076"/>
          <ac:picMkLst>
            <pc:docMk/>
            <pc:sldMk cId="2826031552" sldId="267"/>
            <ac:picMk id="10" creationId="{D0579C9E-DA16-497D-B9DD-C30DE0910786}"/>
          </ac:picMkLst>
        </pc:picChg>
        <pc:picChg chg="mod">
          <ac:chgData name="damarisg0581" userId="S::damarisg0581_gmail.com#ext#@devupconforg2.onmicrosoft.com::e2189c12-98e1-419b-b741-d754fa3b1eb9" providerId="AD" clId="Web-{BE6DE6A5-63BC-45AD-9E35-C2C000B5FB84}" dt="2020-05-17T09:37:26.328" v="231" actId="1076"/>
          <ac:picMkLst>
            <pc:docMk/>
            <pc:sldMk cId="2826031552" sldId="267"/>
            <ac:picMk id="15" creationId="{947BD2CA-2696-455A-AFCE-713C550CA96F}"/>
          </ac:picMkLst>
        </pc:picChg>
        <pc:picChg chg="add del mod">
          <ac:chgData name="damarisg0581" userId="S::damarisg0581_gmail.com#ext#@devupconforg2.onmicrosoft.com::e2189c12-98e1-419b-b741-d754fa3b1eb9" providerId="AD" clId="Web-{BE6DE6A5-63BC-45AD-9E35-C2C000B5FB84}" dt="2020-05-17T09:30:50.464" v="67"/>
          <ac:picMkLst>
            <pc:docMk/>
            <pc:sldMk cId="2826031552" sldId="267"/>
            <ac:picMk id="17" creationId="{38C02F19-7713-4425-B04D-47BA5456639D}"/>
          </ac:picMkLst>
        </pc:picChg>
        <pc:picChg chg="mod">
          <ac:chgData name="damarisg0581" userId="S::damarisg0581_gmail.com#ext#@devupconforg2.onmicrosoft.com::e2189c12-98e1-419b-b741-d754fa3b1eb9" providerId="AD" clId="Web-{BE6DE6A5-63BC-45AD-9E35-C2C000B5FB84}" dt="2020-05-17T09:32:14.262" v="81" actId="1076"/>
          <ac:picMkLst>
            <pc:docMk/>
            <pc:sldMk cId="2826031552" sldId="267"/>
            <ac:picMk id="18" creationId="{ACCEF137-CE3C-4E4E-BB2E-9525FEB38650}"/>
          </ac:picMkLst>
        </pc:picChg>
        <pc:picChg chg="mod">
          <ac:chgData name="damarisg0581" userId="S::damarisg0581_gmail.com#ext#@devupconforg2.onmicrosoft.com::e2189c12-98e1-419b-b741-d754fa3b1eb9" providerId="AD" clId="Web-{BE6DE6A5-63BC-45AD-9E35-C2C000B5FB84}" dt="2020-05-17T09:37:39.157" v="232" actId="1076"/>
          <ac:picMkLst>
            <pc:docMk/>
            <pc:sldMk cId="2826031552" sldId="267"/>
            <ac:picMk id="20" creationId="{B2A384FD-FDC2-4D5F-A576-8C9A3D4006A5}"/>
          </ac:picMkLst>
        </pc:picChg>
        <pc:picChg chg="mod">
          <ac:chgData name="damarisg0581" userId="S::damarisg0581_gmail.com#ext#@devupconforg2.onmicrosoft.com::e2189c12-98e1-419b-b741-d754fa3b1eb9" providerId="AD" clId="Web-{BE6DE6A5-63BC-45AD-9E35-C2C000B5FB84}" dt="2020-05-17T09:28:45.684" v="45" actId="1076"/>
          <ac:picMkLst>
            <pc:docMk/>
            <pc:sldMk cId="2826031552" sldId="267"/>
            <ac:picMk id="26" creationId="{F721A54D-6053-4251-8E1C-DFD76D5E400A}"/>
          </ac:picMkLst>
        </pc:picChg>
        <pc:picChg chg="add mod">
          <ac:chgData name="damarisg0581" userId="S::damarisg0581_gmail.com#ext#@devupconforg2.onmicrosoft.com::e2189c12-98e1-419b-b741-d754fa3b1eb9" providerId="AD" clId="Web-{BE6DE6A5-63BC-45AD-9E35-C2C000B5FB84}" dt="2020-05-17T09:31:15.512" v="72" actId="1076"/>
          <ac:picMkLst>
            <pc:docMk/>
            <pc:sldMk cId="2826031552" sldId="267"/>
            <ac:picMk id="31" creationId="{91CE840E-0A52-4D8F-B03C-955559B14F1C}"/>
          </ac:picMkLst>
        </pc:picChg>
        <pc:picChg chg="add mod modCrop">
          <ac:chgData name="damarisg0581" userId="S::damarisg0581_gmail.com#ext#@devupconforg2.onmicrosoft.com::e2189c12-98e1-419b-b741-d754fa3b1eb9" providerId="AD" clId="Web-{BE6DE6A5-63BC-45AD-9E35-C2C000B5FB84}" dt="2020-05-17T09:38:44.596" v="268" actId="1076"/>
          <ac:picMkLst>
            <pc:docMk/>
            <pc:sldMk cId="2826031552" sldId="267"/>
            <ac:picMk id="35" creationId="{3949942C-158D-40EE-9FF1-87A659AD9838}"/>
          </ac:picMkLst>
        </pc:picChg>
      </pc:sldChg>
    </pc:docChg>
  </pc:docChgLst>
  <pc:docChgLst>
    <pc:chgData name="damarisg0581" userId="S::damarisg0581_gmail.com#ext#@devupconforg2.onmicrosoft.com::e2189c12-98e1-419b-b741-d754fa3b1eb9" providerId="AD" clId="Web-{39C13DF8-73D9-405C-9492-815F6437B0E5}"/>
    <pc:docChg chg="addSld modSld">
      <pc:chgData name="damarisg0581" userId="S::damarisg0581_gmail.com#ext#@devupconforg2.onmicrosoft.com::e2189c12-98e1-419b-b741-d754fa3b1eb9" providerId="AD" clId="Web-{39C13DF8-73D9-405C-9492-815F6437B0E5}" dt="2020-05-17T08:54:58.878" v="633" actId="20577"/>
      <pc:docMkLst>
        <pc:docMk/>
      </pc:docMkLst>
      <pc:sldChg chg="modSp">
        <pc:chgData name="damarisg0581" userId="S::damarisg0581_gmail.com#ext#@devupconforg2.onmicrosoft.com::e2189c12-98e1-419b-b741-d754fa3b1eb9" providerId="AD" clId="Web-{39C13DF8-73D9-405C-9492-815F6437B0E5}" dt="2020-05-17T08:54:34.611" v="623" actId="20577"/>
        <pc:sldMkLst>
          <pc:docMk/>
          <pc:sldMk cId="3876824742" sldId="263"/>
        </pc:sldMkLst>
        <pc:spChg chg="mod">
          <ac:chgData name="damarisg0581" userId="S::damarisg0581_gmail.com#ext#@devupconforg2.onmicrosoft.com::e2189c12-98e1-419b-b741-d754fa3b1eb9" providerId="AD" clId="Web-{39C13DF8-73D9-405C-9492-815F6437B0E5}" dt="2020-05-17T08:54:34.611" v="623" actId="20577"/>
          <ac:spMkLst>
            <pc:docMk/>
            <pc:sldMk cId="3876824742" sldId="263"/>
            <ac:spMk id="6" creationId="{6B6B8D45-65B6-4B73-84FD-FB5F35B626B2}"/>
          </ac:spMkLst>
        </pc:spChg>
      </pc:sldChg>
      <pc:sldChg chg="addSp delSp modSp new">
        <pc:chgData name="damarisg0581" userId="S::damarisg0581_gmail.com#ext#@devupconforg2.onmicrosoft.com::e2189c12-98e1-419b-b741-d754fa3b1eb9" providerId="AD" clId="Web-{39C13DF8-73D9-405C-9492-815F6437B0E5}" dt="2020-05-17T08:54:58.878" v="632" actId="20577"/>
        <pc:sldMkLst>
          <pc:docMk/>
          <pc:sldMk cId="2826031552" sldId="267"/>
        </pc:sldMkLst>
        <pc:spChg chg="add del mod">
          <ac:chgData name="damarisg0581" userId="S::damarisg0581_gmail.com#ext#@devupconforg2.onmicrosoft.com::e2189c12-98e1-419b-b741-d754fa3b1eb9" providerId="AD" clId="Web-{39C13DF8-73D9-405C-9492-815F6437B0E5}" dt="2020-05-17T08:37:36.393" v="40"/>
          <ac:spMkLst>
            <pc:docMk/>
            <pc:sldMk cId="2826031552" sldId="267"/>
            <ac:spMk id="2" creationId="{258CF43D-5843-4A95-BEEE-727AD905DDB7}"/>
          </ac:spMkLst>
        </pc:spChg>
        <pc:spChg chg="add mod">
          <ac:chgData name="damarisg0581" userId="S::damarisg0581_gmail.com#ext#@devupconforg2.onmicrosoft.com::e2189c12-98e1-419b-b741-d754fa3b1eb9" providerId="AD" clId="Web-{39C13DF8-73D9-405C-9492-815F6437B0E5}" dt="2020-05-17T08:54:58.878" v="632" actId="20577"/>
          <ac:spMkLst>
            <pc:docMk/>
            <pc:sldMk cId="2826031552" sldId="267"/>
            <ac:spMk id="4" creationId="{DD77FFAA-0D25-4B9E-A510-97B4ABFA8E9D}"/>
          </ac:spMkLst>
        </pc:spChg>
        <pc:spChg chg="add mod">
          <ac:chgData name="damarisg0581" userId="S::damarisg0581_gmail.com#ext#@devupconforg2.onmicrosoft.com::e2189c12-98e1-419b-b741-d754fa3b1eb9" providerId="AD" clId="Web-{39C13DF8-73D9-405C-9492-815F6437B0E5}" dt="2020-05-17T08:51:19.606" v="573" actId="20577"/>
          <ac:spMkLst>
            <pc:docMk/>
            <pc:sldMk cId="2826031552" sldId="267"/>
            <ac:spMk id="5" creationId="{8A269507-170D-4EED-AA2F-6E727D5A4C40}"/>
          </ac:spMkLst>
        </pc:spChg>
        <pc:spChg chg="add mod">
          <ac:chgData name="damarisg0581" userId="S::damarisg0581_gmail.com#ext#@devupconforg2.onmicrosoft.com::e2189c12-98e1-419b-b741-d754fa3b1eb9" providerId="AD" clId="Web-{39C13DF8-73D9-405C-9492-815F6437B0E5}" dt="2020-05-17T08:44:33.328" v="474" actId="1076"/>
          <ac:spMkLst>
            <pc:docMk/>
            <pc:sldMk cId="2826031552" sldId="267"/>
            <ac:spMk id="6" creationId="{E102B03C-81C3-480A-A39C-B1C316293B23}"/>
          </ac:spMkLst>
        </pc:spChg>
        <pc:spChg chg="add mod">
          <ac:chgData name="damarisg0581" userId="S::damarisg0581_gmail.com#ext#@devupconforg2.onmicrosoft.com::e2189c12-98e1-419b-b741-d754fa3b1eb9" providerId="AD" clId="Web-{39C13DF8-73D9-405C-9492-815F6437B0E5}" dt="2020-05-17T08:44:43.953" v="478" actId="1076"/>
          <ac:spMkLst>
            <pc:docMk/>
            <pc:sldMk cId="2826031552" sldId="267"/>
            <ac:spMk id="7" creationId="{09E41D9A-BE08-4346-ABA0-932C1BDAC00F}"/>
          </ac:spMkLst>
        </pc:spChg>
        <pc:spChg chg="add mod">
          <ac:chgData name="damarisg0581" userId="S::damarisg0581_gmail.com#ext#@devupconforg2.onmicrosoft.com::e2189c12-98e1-419b-b741-d754fa3b1eb9" providerId="AD" clId="Web-{39C13DF8-73D9-405C-9492-815F6437B0E5}" dt="2020-05-17T08:44:46.594" v="479" actId="1076"/>
          <ac:spMkLst>
            <pc:docMk/>
            <pc:sldMk cId="2826031552" sldId="267"/>
            <ac:spMk id="8" creationId="{2440DB86-63C0-49BA-A174-691665299FA5}"/>
          </ac:spMkLst>
        </pc:spChg>
        <pc:spChg chg="add mod">
          <ac:chgData name="damarisg0581" userId="S::damarisg0581_gmail.com#ext#@devupconforg2.onmicrosoft.com::e2189c12-98e1-419b-b741-d754fa3b1eb9" providerId="AD" clId="Web-{39C13DF8-73D9-405C-9492-815F6437B0E5}" dt="2020-05-17T08:51:22.293" v="575" actId="1076"/>
          <ac:spMkLst>
            <pc:docMk/>
            <pc:sldMk cId="2826031552" sldId="267"/>
            <ac:spMk id="9" creationId="{6C90F32B-C9A2-4247-A7C1-5F6C311CA793}"/>
          </ac:spMkLst>
        </pc:spChg>
        <pc:spChg chg="add mod">
          <ac:chgData name="damarisg0581" userId="S::damarisg0581_gmail.com#ext#@devupconforg2.onmicrosoft.com::e2189c12-98e1-419b-b741-d754fa3b1eb9" providerId="AD" clId="Web-{39C13DF8-73D9-405C-9492-815F6437B0E5}" dt="2020-05-17T08:42:25.199" v="435" actId="20577"/>
          <ac:spMkLst>
            <pc:docMk/>
            <pc:sldMk cId="2826031552" sldId="267"/>
            <ac:spMk id="11" creationId="{2477A4A7-CE3B-4018-B8FD-1639B820217F}"/>
          </ac:spMkLst>
        </pc:spChg>
        <pc:spChg chg="add del mod">
          <ac:chgData name="damarisg0581" userId="S::damarisg0581_gmail.com#ext#@devupconforg2.onmicrosoft.com::e2189c12-98e1-419b-b741-d754fa3b1eb9" providerId="AD" clId="Web-{39C13DF8-73D9-405C-9492-815F6437B0E5}" dt="2020-05-17T08:49:53.915" v="555"/>
          <ac:spMkLst>
            <pc:docMk/>
            <pc:sldMk cId="2826031552" sldId="267"/>
            <ac:spMk id="12" creationId="{F04E1A8C-4D48-4783-9FF5-2282AF8229E6}"/>
          </ac:spMkLst>
        </pc:spChg>
        <pc:spChg chg="add del mod">
          <ac:chgData name="damarisg0581" userId="S::damarisg0581_gmail.com#ext#@devupconforg2.onmicrosoft.com::e2189c12-98e1-419b-b741-d754fa3b1eb9" providerId="AD" clId="Web-{39C13DF8-73D9-405C-9492-815F6437B0E5}" dt="2020-05-17T08:49:42.024" v="551"/>
          <ac:spMkLst>
            <pc:docMk/>
            <pc:sldMk cId="2826031552" sldId="267"/>
            <ac:spMk id="13" creationId="{FE1B3D0A-6E4B-4D21-97B3-91A3B941C9B9}"/>
          </ac:spMkLst>
        </pc:spChg>
        <pc:spChg chg="add mod">
          <ac:chgData name="damarisg0581" userId="S::damarisg0581_gmail.com#ext#@devupconforg2.onmicrosoft.com::e2189c12-98e1-419b-b741-d754fa3b1eb9" providerId="AD" clId="Web-{39C13DF8-73D9-405C-9492-815F6437B0E5}" dt="2020-05-17T08:51:26.309" v="576" actId="1076"/>
          <ac:spMkLst>
            <pc:docMk/>
            <pc:sldMk cId="2826031552" sldId="267"/>
            <ac:spMk id="16" creationId="{3711DEC0-1572-4997-B670-33C05EE83FB5}"/>
          </ac:spMkLst>
        </pc:spChg>
        <pc:spChg chg="add del mod">
          <ac:chgData name="damarisg0581" userId="S::damarisg0581_gmail.com#ext#@devupconforg2.onmicrosoft.com::e2189c12-98e1-419b-b741-d754fa3b1eb9" providerId="AD" clId="Web-{39C13DF8-73D9-405C-9492-815F6437B0E5}" dt="2020-05-17T08:47:37.599" v="542"/>
          <ac:spMkLst>
            <pc:docMk/>
            <pc:sldMk cId="2826031552" sldId="267"/>
            <ac:spMk id="17" creationId="{3F5A0795-7759-4997-8D62-82DD74E72D47}"/>
          </ac:spMkLst>
        </pc:spChg>
        <pc:spChg chg="add mod">
          <ac:chgData name="damarisg0581" userId="S::damarisg0581_gmail.com#ext#@devupconforg2.onmicrosoft.com::e2189c12-98e1-419b-b741-d754fa3b1eb9" providerId="AD" clId="Web-{39C13DF8-73D9-405C-9492-815F6437B0E5}" dt="2020-05-17T08:50:57.027" v="567"/>
          <ac:spMkLst>
            <pc:docMk/>
            <pc:sldMk cId="2826031552" sldId="267"/>
            <ac:spMk id="19" creationId="{8DCB8607-A3B5-4F0F-9A79-CF209E29476D}"/>
          </ac:spMkLst>
        </pc:spChg>
        <pc:picChg chg="add mod">
          <ac:chgData name="damarisg0581" userId="S::damarisg0581_gmail.com#ext#@devupconforg2.onmicrosoft.com::e2189c12-98e1-419b-b741-d754fa3b1eb9" providerId="AD" clId="Web-{39C13DF8-73D9-405C-9492-815F6437B0E5}" dt="2020-05-17T08:44:25.296" v="473" actId="1076"/>
          <ac:picMkLst>
            <pc:docMk/>
            <pc:sldMk cId="2826031552" sldId="267"/>
            <ac:picMk id="3" creationId="{61BE5370-3150-41C5-B9BB-6EBE64F9AB9F}"/>
          </ac:picMkLst>
        </pc:picChg>
        <pc:picChg chg="add mod">
          <ac:chgData name="damarisg0581" userId="S::damarisg0581_gmail.com#ext#@devupconforg2.onmicrosoft.com::e2189c12-98e1-419b-b741-d754fa3b1eb9" providerId="AD" clId="Web-{39C13DF8-73D9-405C-9492-815F6437B0E5}" dt="2020-05-17T08:44:23.546" v="472" actId="1076"/>
          <ac:picMkLst>
            <pc:docMk/>
            <pc:sldMk cId="2826031552" sldId="267"/>
            <ac:picMk id="10" creationId="{D0579C9E-DA16-497D-B9DD-C30DE0910786}"/>
          </ac:picMkLst>
        </pc:picChg>
        <pc:picChg chg="add mod">
          <ac:chgData name="damarisg0581" userId="S::damarisg0581_gmail.com#ext#@devupconforg2.onmicrosoft.com::e2189c12-98e1-419b-b741-d754fa3b1eb9" providerId="AD" clId="Web-{39C13DF8-73D9-405C-9492-815F6437B0E5}" dt="2020-05-17T08:49:56.212" v="556" actId="1076"/>
          <ac:picMkLst>
            <pc:docMk/>
            <pc:sldMk cId="2826031552" sldId="267"/>
            <ac:picMk id="15" creationId="{947BD2CA-2696-455A-AFCE-713C550CA96F}"/>
          </ac:picMkLst>
        </pc:picChg>
        <pc:picChg chg="add mod">
          <ac:chgData name="damarisg0581" userId="S::damarisg0581_gmail.com#ext#@devupconforg2.onmicrosoft.com::e2189c12-98e1-419b-b741-d754fa3b1eb9" providerId="AD" clId="Web-{39C13DF8-73D9-405C-9492-815F6437B0E5}" dt="2020-05-17T08:50:01.931" v="557" actId="1076"/>
          <ac:picMkLst>
            <pc:docMk/>
            <pc:sldMk cId="2826031552" sldId="267"/>
            <ac:picMk id="18" creationId="{ACCEF137-CE3C-4E4E-BB2E-9525FEB38650}"/>
          </ac:picMkLst>
        </pc:picChg>
        <pc:picChg chg="add mod">
          <ac:chgData name="damarisg0581" userId="S::damarisg0581_gmail.com#ext#@devupconforg2.onmicrosoft.com::e2189c12-98e1-419b-b741-d754fa3b1eb9" providerId="AD" clId="Web-{39C13DF8-73D9-405C-9492-815F6437B0E5}" dt="2020-05-17T08:51:04.121" v="570" actId="1076"/>
          <ac:picMkLst>
            <pc:docMk/>
            <pc:sldMk cId="2826031552" sldId="267"/>
            <ac:picMk id="20" creationId="{B2A384FD-FDC2-4D5F-A576-8C9A3D4006A5}"/>
          </ac:picMkLst>
        </pc:picChg>
      </pc:sldChg>
    </pc:docChg>
  </pc:docChgLst>
  <pc:docChgLst>
    <pc:chgData name="damarisg0581" userId="S::damarisg0581_gmail.com#ext#@devupconforg2.onmicrosoft.com::e2189c12-98e1-419b-b741-d754fa3b1eb9" providerId="AD" clId="Web-{D0BE02B6-4EDA-4C78-A97B-DC3FE410A23E}"/>
    <pc:docChg chg="modSld">
      <pc:chgData name="damarisg0581" userId="S::damarisg0581_gmail.com#ext#@devupconforg2.onmicrosoft.com::e2189c12-98e1-419b-b741-d754fa3b1eb9" providerId="AD" clId="Web-{D0BE02B6-4EDA-4C78-A97B-DC3FE410A23E}" dt="2020-05-17T09:57:23.039" v="210" actId="20577"/>
      <pc:docMkLst>
        <pc:docMk/>
      </pc:docMkLst>
      <pc:sldChg chg="modSp">
        <pc:chgData name="damarisg0581" userId="S::damarisg0581_gmail.com#ext#@devupconforg2.onmicrosoft.com::e2189c12-98e1-419b-b741-d754fa3b1eb9" providerId="AD" clId="Web-{D0BE02B6-4EDA-4C78-A97B-DC3FE410A23E}" dt="2020-05-17T09:57:23.039" v="209" actId="20577"/>
        <pc:sldMkLst>
          <pc:docMk/>
          <pc:sldMk cId="2826031552" sldId="267"/>
        </pc:sldMkLst>
        <pc:spChg chg="mod">
          <ac:chgData name="damarisg0581" userId="S::damarisg0581_gmail.com#ext#@devupconforg2.onmicrosoft.com::e2189c12-98e1-419b-b741-d754fa3b1eb9" providerId="AD" clId="Web-{D0BE02B6-4EDA-4C78-A97B-DC3FE410A23E}" dt="2020-05-17T09:57:15.664" v="205" actId="20577"/>
          <ac:spMkLst>
            <pc:docMk/>
            <pc:sldMk cId="2826031552" sldId="267"/>
            <ac:spMk id="4" creationId="{DD77FFAA-0D25-4B9E-A510-97B4ABFA8E9D}"/>
          </ac:spMkLst>
        </pc:spChg>
        <pc:spChg chg="mod">
          <ac:chgData name="damarisg0581" userId="S::damarisg0581_gmail.com#ext#@devupconforg2.onmicrosoft.com::e2189c12-98e1-419b-b741-d754fa3b1eb9" providerId="AD" clId="Web-{D0BE02B6-4EDA-4C78-A97B-DC3FE410A23E}" dt="2020-05-17T09:55:40.083" v="196" actId="20577"/>
          <ac:spMkLst>
            <pc:docMk/>
            <pc:sldMk cId="2826031552" sldId="267"/>
            <ac:spMk id="9" creationId="{6C90F32B-C9A2-4247-A7C1-5F6C311CA793}"/>
          </ac:spMkLst>
        </pc:spChg>
        <pc:spChg chg="mod">
          <ac:chgData name="damarisg0581" userId="S::damarisg0581_gmail.com#ext#@devupconforg2.onmicrosoft.com::e2189c12-98e1-419b-b741-d754fa3b1eb9" providerId="AD" clId="Web-{D0BE02B6-4EDA-4C78-A97B-DC3FE410A23E}" dt="2020-05-17T09:57:23.039" v="209" actId="20577"/>
          <ac:spMkLst>
            <pc:docMk/>
            <pc:sldMk cId="2826031552" sldId="267"/>
            <ac:spMk id="12" creationId="{F8888766-0D48-4D2D-97E2-85211E2FCA68}"/>
          </ac:spMkLst>
        </pc:spChg>
        <pc:spChg chg="mod">
          <ac:chgData name="damarisg0581" userId="S::damarisg0581_gmail.com#ext#@devupconforg2.onmicrosoft.com::e2189c12-98e1-419b-b741-d754fa3b1eb9" providerId="AD" clId="Web-{D0BE02B6-4EDA-4C78-A97B-DC3FE410A23E}" dt="2020-05-17T09:55:53.286" v="198" actId="1076"/>
          <ac:spMkLst>
            <pc:docMk/>
            <pc:sldMk cId="2826031552" sldId="267"/>
            <ac:spMk id="14" creationId="{4144B812-244E-4206-9107-5AA8832464E2}"/>
          </ac:spMkLst>
        </pc:spChg>
        <pc:spChg chg="mod">
          <ac:chgData name="damarisg0581" userId="S::damarisg0581_gmail.com#ext#@devupconforg2.onmicrosoft.com::e2189c12-98e1-419b-b741-d754fa3b1eb9" providerId="AD" clId="Web-{D0BE02B6-4EDA-4C78-A97B-DC3FE410A23E}" dt="2020-05-17T09:54:43.753" v="176" actId="1076"/>
          <ac:spMkLst>
            <pc:docMk/>
            <pc:sldMk cId="2826031552" sldId="267"/>
            <ac:spMk id="27" creationId="{CFF4FA64-D001-4CEC-9CF3-6D2835BCA214}"/>
          </ac:spMkLst>
        </pc:spChg>
        <pc:picChg chg="mod">
          <ac:chgData name="damarisg0581" userId="S::damarisg0581_gmail.com#ext#@devupconforg2.onmicrosoft.com::e2189c12-98e1-419b-b741-d754fa3b1eb9" providerId="AD" clId="Web-{D0BE02B6-4EDA-4C78-A97B-DC3FE410A23E}" dt="2020-05-17T09:54:39.956" v="175" actId="1076"/>
          <ac:picMkLst>
            <pc:docMk/>
            <pc:sldMk cId="2826031552" sldId="267"/>
            <ac:picMk id="15" creationId="{947BD2CA-2696-455A-AFCE-713C550CA96F}"/>
          </ac:picMkLst>
        </pc:picChg>
      </pc:sldChg>
    </pc:docChg>
  </pc:docChgLst>
  <pc:docChgLst>
    <pc:chgData name="maeveanneoconnell" userId="S::maeveanneoconnell_gmail.com#ext#@devupconforg2.onmicrosoft.com::990e110a-8616-436e-919a-801406cd4f65" providerId="AD" clId="Web-{3C74B71E-6008-481F-84B1-316A2A8C26A6}"/>
    <pc:docChg chg="modSld">
      <pc:chgData name="maeveanneoconnell" userId="S::maeveanneoconnell_gmail.com#ext#@devupconforg2.onmicrosoft.com::990e110a-8616-436e-919a-801406cd4f65" providerId="AD" clId="Web-{3C74B71E-6008-481F-84B1-316A2A8C26A6}" dt="2020-05-17T13:55:42.905" v="21" actId="20577"/>
      <pc:docMkLst>
        <pc:docMk/>
      </pc:docMkLst>
      <pc:sldChg chg="modSp">
        <pc:chgData name="maeveanneoconnell" userId="S::maeveanneoconnell_gmail.com#ext#@devupconforg2.onmicrosoft.com::990e110a-8616-436e-919a-801406cd4f65" providerId="AD" clId="Web-{3C74B71E-6008-481F-84B1-316A2A8C26A6}" dt="2020-05-17T13:55:38.701" v="19" actId="20577"/>
        <pc:sldMkLst>
          <pc:docMk/>
          <pc:sldMk cId="2826031552" sldId="267"/>
        </pc:sldMkLst>
        <pc:spChg chg="mod">
          <ac:chgData name="maeveanneoconnell" userId="S::maeveanneoconnell_gmail.com#ext#@devupconforg2.onmicrosoft.com::990e110a-8616-436e-919a-801406cd4f65" providerId="AD" clId="Web-{3C74B71E-6008-481F-84B1-316A2A8C26A6}" dt="2020-05-17T13:55:38.701" v="19" actId="20577"/>
          <ac:spMkLst>
            <pc:docMk/>
            <pc:sldMk cId="2826031552" sldId="267"/>
            <ac:spMk id="12" creationId="{F8888766-0D48-4D2D-97E2-85211E2FCA68}"/>
          </ac:spMkLst>
        </pc:spChg>
      </pc:sldChg>
    </pc:docChg>
  </pc:docChgLst>
  <pc:docChgLst>
    <pc:chgData name="damarisg0581" userId="S::damarisg0581_gmail.com#ext#@devupconforg2.onmicrosoft.com::e2189c12-98e1-419b-b741-d754fa3b1eb9" providerId="AD" clId="Web-{9AF22C32-66F3-4723-AB0E-B19519A6A5AA}"/>
    <pc:docChg chg="modSld">
      <pc:chgData name="damarisg0581" userId="S::damarisg0581_gmail.com#ext#@devupconforg2.onmicrosoft.com::e2189c12-98e1-419b-b741-d754fa3b1eb9" providerId="AD" clId="Web-{9AF22C32-66F3-4723-AB0E-B19519A6A5AA}" dt="2020-05-17T14:48:58.717" v="143" actId="14100"/>
      <pc:docMkLst>
        <pc:docMk/>
      </pc:docMkLst>
      <pc:sldChg chg="modSp">
        <pc:chgData name="damarisg0581" userId="S::damarisg0581_gmail.com#ext#@devupconforg2.onmicrosoft.com::e2189c12-98e1-419b-b741-d754fa3b1eb9" providerId="AD" clId="Web-{9AF22C32-66F3-4723-AB0E-B19519A6A5AA}" dt="2020-05-17T14:47:43.123" v="125" actId="20577"/>
        <pc:sldMkLst>
          <pc:docMk/>
          <pc:sldMk cId="3876824742" sldId="263"/>
        </pc:sldMkLst>
        <pc:spChg chg="mod">
          <ac:chgData name="damarisg0581" userId="S::damarisg0581_gmail.com#ext#@devupconforg2.onmicrosoft.com::e2189c12-98e1-419b-b741-d754fa3b1eb9" providerId="AD" clId="Web-{9AF22C32-66F3-4723-AB0E-B19519A6A5AA}" dt="2020-05-17T14:42:58.933" v="13" actId="1076"/>
          <ac:spMkLst>
            <pc:docMk/>
            <pc:sldMk cId="3876824742" sldId="263"/>
            <ac:spMk id="6" creationId="{6B6B8D45-65B6-4B73-84FD-FB5F35B626B2}"/>
          </ac:spMkLst>
        </pc:spChg>
        <pc:spChg chg="mod">
          <ac:chgData name="damarisg0581" userId="S::damarisg0581_gmail.com#ext#@devupconforg2.onmicrosoft.com::e2189c12-98e1-419b-b741-d754fa3b1eb9" providerId="AD" clId="Web-{9AF22C32-66F3-4723-AB0E-B19519A6A5AA}" dt="2020-05-17T14:47:43.123" v="125" actId="20577"/>
          <ac:spMkLst>
            <pc:docMk/>
            <pc:sldMk cId="3876824742" sldId="263"/>
            <ac:spMk id="24" creationId="{75F01515-7BBD-47A3-8F37-681BFD23C11A}"/>
          </ac:spMkLst>
        </pc:spChg>
        <pc:spChg chg="mod">
          <ac:chgData name="damarisg0581" userId="S::damarisg0581_gmail.com#ext#@devupconforg2.onmicrosoft.com::e2189c12-98e1-419b-b741-d754fa3b1eb9" providerId="AD" clId="Web-{9AF22C32-66F3-4723-AB0E-B19519A6A5AA}" dt="2020-05-17T14:42:23.260" v="3" actId="1076"/>
          <ac:spMkLst>
            <pc:docMk/>
            <pc:sldMk cId="3876824742" sldId="263"/>
            <ac:spMk id="25" creationId="{43D129E1-F380-4E7B-AFDF-6C6BCCEFB08F}"/>
          </ac:spMkLst>
        </pc:spChg>
        <pc:spChg chg="mod">
          <ac:chgData name="damarisg0581" userId="S::damarisg0581_gmail.com#ext#@devupconforg2.onmicrosoft.com::e2189c12-98e1-419b-b741-d754fa3b1eb9" providerId="AD" clId="Web-{9AF22C32-66F3-4723-AB0E-B19519A6A5AA}" dt="2020-05-17T14:42:27.589" v="5" actId="1076"/>
          <ac:spMkLst>
            <pc:docMk/>
            <pc:sldMk cId="3876824742" sldId="263"/>
            <ac:spMk id="26" creationId="{CEBFC04E-ED16-4AFF-84CB-6EA0FAD3D8A6}"/>
          </ac:spMkLst>
        </pc:spChg>
        <pc:spChg chg="mod">
          <ac:chgData name="damarisg0581" userId="S::damarisg0581_gmail.com#ext#@devupconforg2.onmicrosoft.com::e2189c12-98e1-419b-b741-d754fa3b1eb9" providerId="AD" clId="Web-{9AF22C32-66F3-4723-AB0E-B19519A6A5AA}" dt="2020-05-17T14:42:56.933" v="12" actId="1076"/>
          <ac:spMkLst>
            <pc:docMk/>
            <pc:sldMk cId="3876824742" sldId="263"/>
            <ac:spMk id="27" creationId="{37502F97-FF8A-47CD-9D56-1009A4E530FC}"/>
          </ac:spMkLst>
        </pc:spChg>
        <pc:picChg chg="mod">
          <ac:chgData name="damarisg0581" userId="S::damarisg0581_gmail.com#ext#@devupconforg2.onmicrosoft.com::e2189c12-98e1-419b-b741-d754fa3b1eb9" providerId="AD" clId="Web-{9AF22C32-66F3-4723-AB0E-B19519A6A5AA}" dt="2020-05-17T14:43:06.667" v="15" actId="1076"/>
          <ac:picMkLst>
            <pc:docMk/>
            <pc:sldMk cId="3876824742" sldId="263"/>
            <ac:picMk id="2" creationId="{AED0C74B-4D32-467E-A101-C90E8D874344}"/>
          </ac:picMkLst>
        </pc:picChg>
        <pc:picChg chg="mod">
          <ac:chgData name="damarisg0581" userId="S::damarisg0581_gmail.com#ext#@devupconforg2.onmicrosoft.com::e2189c12-98e1-419b-b741-d754fa3b1eb9" providerId="AD" clId="Web-{9AF22C32-66F3-4723-AB0E-B19519A6A5AA}" dt="2020-05-17T14:42:25.073" v="4" actId="1076"/>
          <ac:picMkLst>
            <pc:docMk/>
            <pc:sldMk cId="3876824742" sldId="263"/>
            <ac:picMk id="8" creationId="{6882771E-6237-4590-9D2B-C33185FB096E}"/>
          </ac:picMkLst>
        </pc:picChg>
        <pc:picChg chg="mod">
          <ac:chgData name="damarisg0581" userId="S::damarisg0581_gmail.com#ext#@devupconforg2.onmicrosoft.com::e2189c12-98e1-419b-b741-d754fa3b1eb9" providerId="AD" clId="Web-{9AF22C32-66F3-4723-AB0E-B19519A6A5AA}" dt="2020-05-17T14:43:13.167" v="16" actId="1076"/>
          <ac:picMkLst>
            <pc:docMk/>
            <pc:sldMk cId="3876824742" sldId="263"/>
            <ac:picMk id="16" creationId="{E4045251-B85D-4A93-8B49-9EEB5ADA96A4}"/>
          </ac:picMkLst>
        </pc:picChg>
        <pc:picChg chg="mod">
          <ac:chgData name="damarisg0581" userId="S::damarisg0581_gmail.com#ext#@devupconforg2.onmicrosoft.com::e2189c12-98e1-419b-b741-d754fa3b1eb9" providerId="AD" clId="Web-{9AF22C32-66F3-4723-AB0E-B19519A6A5AA}" dt="2020-05-17T14:43:01.198" v="14" actId="1076"/>
          <ac:picMkLst>
            <pc:docMk/>
            <pc:sldMk cId="3876824742" sldId="263"/>
            <ac:picMk id="4102" creationId="{C64B585C-CBBA-45CB-AB07-F429EE859792}"/>
          </ac:picMkLst>
        </pc:picChg>
      </pc:sldChg>
      <pc:sldChg chg="delSp modSp">
        <pc:chgData name="damarisg0581" userId="S::damarisg0581_gmail.com#ext#@devupconforg2.onmicrosoft.com::e2189c12-98e1-419b-b741-d754fa3b1eb9" providerId="AD" clId="Web-{9AF22C32-66F3-4723-AB0E-B19519A6A5AA}" dt="2020-05-17T14:48:58.717" v="143" actId="14100"/>
        <pc:sldMkLst>
          <pc:docMk/>
          <pc:sldMk cId="2826031552" sldId="267"/>
        </pc:sldMkLst>
        <pc:spChg chg="mod">
          <ac:chgData name="damarisg0581" userId="S::damarisg0581_gmail.com#ext#@devupconforg2.onmicrosoft.com::e2189c12-98e1-419b-b741-d754fa3b1eb9" providerId="AD" clId="Web-{9AF22C32-66F3-4723-AB0E-B19519A6A5AA}" dt="2020-05-17T14:46:40.888" v="51" actId="1076"/>
          <ac:spMkLst>
            <pc:docMk/>
            <pc:sldMk cId="2826031552" sldId="267"/>
            <ac:spMk id="6" creationId="{E102B03C-81C3-480A-A39C-B1C316293B23}"/>
          </ac:spMkLst>
        </pc:spChg>
        <pc:spChg chg="del">
          <ac:chgData name="damarisg0581" userId="S::damarisg0581_gmail.com#ext#@devupconforg2.onmicrosoft.com::e2189c12-98e1-419b-b741-d754fa3b1eb9" providerId="AD" clId="Web-{9AF22C32-66F3-4723-AB0E-B19519A6A5AA}" dt="2020-05-17T14:46:13.169" v="43"/>
          <ac:spMkLst>
            <pc:docMk/>
            <pc:sldMk cId="2826031552" sldId="267"/>
            <ac:spMk id="7" creationId="{09E41D9A-BE08-4346-ABA0-932C1BDAC00F}"/>
          </ac:spMkLst>
        </pc:spChg>
        <pc:spChg chg="mod">
          <ac:chgData name="damarisg0581" userId="S::damarisg0581_gmail.com#ext#@devupconforg2.onmicrosoft.com::e2189c12-98e1-419b-b741-d754fa3b1eb9" providerId="AD" clId="Web-{9AF22C32-66F3-4723-AB0E-B19519A6A5AA}" dt="2020-05-17T14:46:28.622" v="47" actId="20577"/>
          <ac:spMkLst>
            <pc:docMk/>
            <pc:sldMk cId="2826031552" sldId="267"/>
            <ac:spMk id="8" creationId="{2440DB86-63C0-49BA-A174-691665299FA5}"/>
          </ac:spMkLst>
        </pc:spChg>
        <pc:spChg chg="mod">
          <ac:chgData name="damarisg0581" userId="S::damarisg0581_gmail.com#ext#@devupconforg2.onmicrosoft.com::e2189c12-98e1-419b-b741-d754fa3b1eb9" providerId="AD" clId="Web-{9AF22C32-66F3-4723-AB0E-B19519A6A5AA}" dt="2020-05-17T14:46:45.278" v="52" actId="1076"/>
          <ac:spMkLst>
            <pc:docMk/>
            <pc:sldMk cId="2826031552" sldId="267"/>
            <ac:spMk id="9" creationId="{6C90F32B-C9A2-4247-A7C1-5F6C311CA793}"/>
          </ac:spMkLst>
        </pc:spChg>
        <pc:spChg chg="mod">
          <ac:chgData name="damarisg0581" userId="S::damarisg0581_gmail.com#ext#@devupconforg2.onmicrosoft.com::e2189c12-98e1-419b-b741-d754fa3b1eb9" providerId="AD" clId="Web-{9AF22C32-66F3-4723-AB0E-B19519A6A5AA}" dt="2020-05-17T14:48:47.108" v="140" actId="1076"/>
          <ac:spMkLst>
            <pc:docMk/>
            <pc:sldMk cId="2826031552" sldId="267"/>
            <ac:spMk id="12" creationId="{F8888766-0D48-4D2D-97E2-85211E2FCA68}"/>
          </ac:spMkLst>
        </pc:spChg>
        <pc:spChg chg="mod">
          <ac:chgData name="damarisg0581" userId="S::damarisg0581_gmail.com#ext#@devupconforg2.onmicrosoft.com::e2189c12-98e1-419b-b741-d754fa3b1eb9" providerId="AD" clId="Web-{9AF22C32-66F3-4723-AB0E-B19519A6A5AA}" dt="2020-05-17T14:48:37.889" v="136" actId="1076"/>
          <ac:spMkLst>
            <pc:docMk/>
            <pc:sldMk cId="2826031552" sldId="267"/>
            <ac:spMk id="13" creationId="{C2D2338F-E7FB-42B3-8EEF-14063E2ED11B}"/>
          </ac:spMkLst>
        </pc:spChg>
        <pc:spChg chg="mod">
          <ac:chgData name="damarisg0581" userId="S::damarisg0581_gmail.com#ext#@devupconforg2.onmicrosoft.com::e2189c12-98e1-419b-b741-d754fa3b1eb9" providerId="AD" clId="Web-{9AF22C32-66F3-4723-AB0E-B19519A6A5AA}" dt="2020-05-17T14:48:54.030" v="142" actId="1076"/>
          <ac:spMkLst>
            <pc:docMk/>
            <pc:sldMk cId="2826031552" sldId="267"/>
            <ac:spMk id="14" creationId="{4144B812-244E-4206-9107-5AA8832464E2}"/>
          </ac:spMkLst>
        </pc:spChg>
        <pc:spChg chg="mod">
          <ac:chgData name="damarisg0581" userId="S::damarisg0581_gmail.com#ext#@devupconforg2.onmicrosoft.com::e2189c12-98e1-419b-b741-d754fa3b1eb9" providerId="AD" clId="Web-{9AF22C32-66F3-4723-AB0E-B19519A6A5AA}" dt="2020-05-17T14:48:14.014" v="130" actId="1076"/>
          <ac:spMkLst>
            <pc:docMk/>
            <pc:sldMk cId="2826031552" sldId="267"/>
            <ac:spMk id="16" creationId="{3711DEC0-1572-4997-B670-33C05EE83FB5}"/>
          </ac:spMkLst>
        </pc:spChg>
        <pc:spChg chg="mod">
          <ac:chgData name="damarisg0581" userId="S::damarisg0581_gmail.com#ext#@devupconforg2.onmicrosoft.com::e2189c12-98e1-419b-b741-d754fa3b1eb9" providerId="AD" clId="Web-{9AF22C32-66F3-4723-AB0E-B19519A6A5AA}" dt="2020-05-17T14:48:26.326" v="133" actId="1076"/>
          <ac:spMkLst>
            <pc:docMk/>
            <pc:sldMk cId="2826031552" sldId="267"/>
            <ac:spMk id="19" creationId="{8DCB8607-A3B5-4F0F-9A79-CF209E29476D}"/>
          </ac:spMkLst>
        </pc:spChg>
        <pc:spChg chg="del">
          <ac:chgData name="damarisg0581" userId="S::damarisg0581_gmail.com#ext#@devupconforg2.onmicrosoft.com::e2189c12-98e1-419b-b741-d754fa3b1eb9" providerId="AD" clId="Web-{9AF22C32-66F3-4723-AB0E-B19519A6A5AA}" dt="2020-05-17T14:46:03.137" v="36"/>
          <ac:spMkLst>
            <pc:docMk/>
            <pc:sldMk cId="2826031552" sldId="267"/>
            <ac:spMk id="21" creationId="{B996E689-FE77-4597-96BA-5F1109455CD3}"/>
          </ac:spMkLst>
        </pc:spChg>
        <pc:spChg chg="mod">
          <ac:chgData name="damarisg0581" userId="S::damarisg0581_gmail.com#ext#@devupconforg2.onmicrosoft.com::e2189c12-98e1-419b-b741-d754fa3b1eb9" providerId="AD" clId="Web-{9AF22C32-66F3-4723-AB0E-B19519A6A5AA}" dt="2020-05-17T14:46:33.997" v="49" actId="1076"/>
          <ac:spMkLst>
            <pc:docMk/>
            <pc:sldMk cId="2826031552" sldId="267"/>
            <ac:spMk id="27" creationId="{CFF4FA64-D001-4CEC-9CF3-6D2835BCA214}"/>
          </ac:spMkLst>
        </pc:spChg>
        <pc:spChg chg="mod">
          <ac:chgData name="damarisg0581" userId="S::damarisg0581_gmail.com#ext#@devupconforg2.onmicrosoft.com::e2189c12-98e1-419b-b741-d754fa3b1eb9" providerId="AD" clId="Web-{9AF22C32-66F3-4723-AB0E-B19519A6A5AA}" dt="2020-05-17T14:48:34.139" v="135" actId="14100"/>
          <ac:spMkLst>
            <pc:docMk/>
            <pc:sldMk cId="2826031552" sldId="267"/>
            <ac:spMk id="28" creationId="{281C12FD-DB1E-449F-8D2B-A738C6D6DC19}"/>
          </ac:spMkLst>
        </pc:spChg>
        <pc:spChg chg="mod">
          <ac:chgData name="damarisg0581" userId="S::damarisg0581_gmail.com#ext#@devupconforg2.onmicrosoft.com::e2189c12-98e1-419b-b741-d754fa3b1eb9" providerId="AD" clId="Web-{9AF22C32-66F3-4723-AB0E-B19519A6A5AA}" dt="2020-05-17T14:48:58.717" v="143" actId="14100"/>
          <ac:spMkLst>
            <pc:docMk/>
            <pc:sldMk cId="2826031552" sldId="267"/>
            <ac:spMk id="29" creationId="{C6EC21A9-C4F0-429E-8C86-8131DB6C341D}"/>
          </ac:spMkLst>
        </pc:spChg>
        <pc:picChg chg="mod">
          <ac:chgData name="damarisg0581" userId="S::damarisg0581_gmail.com#ext#@devupconforg2.onmicrosoft.com::e2189c12-98e1-419b-b741-d754fa3b1eb9" providerId="AD" clId="Web-{9AF22C32-66F3-4723-AB0E-B19519A6A5AA}" dt="2020-05-17T14:48:49.139" v="141" actId="1076"/>
          <ac:picMkLst>
            <pc:docMk/>
            <pc:sldMk cId="2826031552" sldId="267"/>
            <ac:picMk id="2" creationId="{0C81F7B9-FF3B-4302-B393-B3EC27E6DD57}"/>
          </ac:picMkLst>
        </pc:picChg>
        <pc:picChg chg="del">
          <ac:chgData name="damarisg0581" userId="S::damarisg0581_gmail.com#ext#@devupconforg2.onmicrosoft.com::e2189c12-98e1-419b-b741-d754fa3b1eb9" providerId="AD" clId="Web-{9AF22C32-66F3-4723-AB0E-B19519A6A5AA}" dt="2020-05-17T14:46:00.731" v="35"/>
          <ac:picMkLst>
            <pc:docMk/>
            <pc:sldMk cId="2826031552" sldId="267"/>
            <ac:picMk id="3" creationId="{61BE5370-3150-41C5-B9BB-6EBE64F9AB9F}"/>
          </ac:picMkLst>
        </pc:picChg>
        <pc:picChg chg="mod">
          <ac:chgData name="damarisg0581" userId="S::damarisg0581_gmail.com#ext#@devupconforg2.onmicrosoft.com::e2189c12-98e1-419b-b741-d754fa3b1eb9" providerId="AD" clId="Web-{9AF22C32-66F3-4723-AB0E-B19519A6A5AA}" dt="2020-05-17T14:46:37.497" v="50" actId="1076"/>
          <ac:picMkLst>
            <pc:docMk/>
            <pc:sldMk cId="2826031552" sldId="267"/>
            <ac:picMk id="10" creationId="{D0579C9E-DA16-497D-B9DD-C30DE0910786}"/>
          </ac:picMkLst>
        </pc:picChg>
        <pc:picChg chg="mod">
          <ac:chgData name="damarisg0581" userId="S::damarisg0581_gmail.com#ext#@devupconforg2.onmicrosoft.com::e2189c12-98e1-419b-b741-d754fa3b1eb9" providerId="AD" clId="Web-{9AF22C32-66F3-4723-AB0E-B19519A6A5AA}" dt="2020-05-17T14:46:49.700" v="53" actId="1076"/>
          <ac:picMkLst>
            <pc:docMk/>
            <pc:sldMk cId="2826031552" sldId="267"/>
            <ac:picMk id="15" creationId="{947BD2CA-2696-455A-AFCE-713C550CA96F}"/>
          </ac:picMkLst>
        </pc:picChg>
        <pc:picChg chg="mod">
          <ac:chgData name="damarisg0581" userId="S::damarisg0581_gmail.com#ext#@devupconforg2.onmicrosoft.com::e2189c12-98e1-419b-b741-d754fa3b1eb9" providerId="AD" clId="Web-{9AF22C32-66F3-4723-AB0E-B19519A6A5AA}" dt="2020-05-17T14:48:17.857" v="131" actId="1076"/>
          <ac:picMkLst>
            <pc:docMk/>
            <pc:sldMk cId="2826031552" sldId="267"/>
            <ac:picMk id="18" creationId="{ACCEF137-CE3C-4E4E-BB2E-9525FEB38650}"/>
          </ac:picMkLst>
        </pc:picChg>
        <pc:picChg chg="mod">
          <ac:chgData name="damarisg0581" userId="S::damarisg0581_gmail.com#ext#@devupconforg2.onmicrosoft.com::e2189c12-98e1-419b-b741-d754fa3b1eb9" providerId="AD" clId="Web-{9AF22C32-66F3-4723-AB0E-B19519A6A5AA}" dt="2020-05-17T14:48:21.139" v="132" actId="1076"/>
          <ac:picMkLst>
            <pc:docMk/>
            <pc:sldMk cId="2826031552" sldId="267"/>
            <ac:picMk id="20" creationId="{B2A384FD-FDC2-4D5F-A576-8C9A3D4006A5}"/>
          </ac:picMkLst>
        </pc:picChg>
        <pc:picChg chg="mod">
          <ac:chgData name="damarisg0581" userId="S::damarisg0581_gmail.com#ext#@devupconforg2.onmicrosoft.com::e2189c12-98e1-419b-b741-d754fa3b1eb9" providerId="AD" clId="Web-{9AF22C32-66F3-4723-AB0E-B19519A6A5AA}" dt="2020-05-17T14:48:10.045" v="129" actId="1076"/>
          <ac:picMkLst>
            <pc:docMk/>
            <pc:sldMk cId="2826031552" sldId="267"/>
            <ac:picMk id="26" creationId="{F721A54D-6053-4251-8E1C-DFD76D5E400A}"/>
          </ac:picMkLst>
        </pc:picChg>
      </pc:sldChg>
    </pc:docChg>
  </pc:docChgLst>
  <pc:docChgLst>
    <pc:chgData name="kerry.risco" userId="S::kerry.risco_gmail.com#ext#@devupconforg2.onmicrosoft.com::b4d5e199-4239-49a1-b1d2-d5fd7a42fa84" providerId="AD" clId="Web-{515A7408-158B-4CED-BEF0-E414DB99530B}"/>
    <pc:docChg chg="modSld">
      <pc:chgData name="kerry.risco" userId="S::kerry.risco_gmail.com#ext#@devupconforg2.onmicrosoft.com::b4d5e199-4239-49a1-b1d2-d5fd7a42fa84" providerId="AD" clId="Web-{515A7408-158B-4CED-BEF0-E414DB99530B}" dt="2020-05-17T14:32:44.350" v="97" actId="20577"/>
      <pc:docMkLst>
        <pc:docMk/>
      </pc:docMkLst>
      <pc:sldChg chg="modSp">
        <pc:chgData name="kerry.risco" userId="S::kerry.risco_gmail.com#ext#@devupconforg2.onmicrosoft.com::b4d5e199-4239-49a1-b1d2-d5fd7a42fa84" providerId="AD" clId="Web-{515A7408-158B-4CED-BEF0-E414DB99530B}" dt="2020-05-17T14:31:48.895" v="93" actId="14100"/>
        <pc:sldMkLst>
          <pc:docMk/>
          <pc:sldMk cId="300277941" sldId="258"/>
        </pc:sldMkLst>
        <pc:spChg chg="mod">
          <ac:chgData name="kerry.risco" userId="S::kerry.risco_gmail.com#ext#@devupconforg2.onmicrosoft.com::b4d5e199-4239-49a1-b1d2-d5fd7a42fa84" providerId="AD" clId="Web-{515A7408-158B-4CED-BEF0-E414DB99530B}" dt="2020-05-17T14:31:48.895" v="93" actId="14100"/>
          <ac:spMkLst>
            <pc:docMk/>
            <pc:sldMk cId="300277941" sldId="258"/>
            <ac:spMk id="11" creationId="{DCC9C7E8-4BD6-4BD0-9F0C-9666073407FC}"/>
          </ac:spMkLst>
        </pc:spChg>
      </pc:sldChg>
      <pc:sldChg chg="modSp">
        <pc:chgData name="kerry.risco" userId="S::kerry.risco_gmail.com#ext#@devupconforg2.onmicrosoft.com::b4d5e199-4239-49a1-b1d2-d5fd7a42fa84" providerId="AD" clId="Web-{515A7408-158B-4CED-BEF0-E414DB99530B}" dt="2020-05-17T14:32:44.350" v="96" actId="20577"/>
        <pc:sldMkLst>
          <pc:docMk/>
          <pc:sldMk cId="1276804738" sldId="260"/>
        </pc:sldMkLst>
        <pc:spChg chg="mod">
          <ac:chgData name="kerry.risco" userId="S::kerry.risco_gmail.com#ext#@devupconforg2.onmicrosoft.com::b4d5e199-4239-49a1-b1d2-d5fd7a42fa84" providerId="AD" clId="Web-{515A7408-158B-4CED-BEF0-E414DB99530B}" dt="2020-05-17T14:32:44.350" v="96" actId="20577"/>
          <ac:spMkLst>
            <pc:docMk/>
            <pc:sldMk cId="1276804738" sldId="260"/>
            <ac:spMk id="11" creationId="{C8C48925-5A23-4ABE-A9EF-377CF9B99888}"/>
          </ac:spMkLst>
        </pc:spChg>
      </pc:sldChg>
    </pc:docChg>
  </pc:docChgLst>
  <pc:docChgLst>
    <pc:chgData name="robin.blisard" userId="S::robin.blisard_gmail.com#ext#@devupconforg2.onmicrosoft.com::781aa0be-d339-44bc-ae50-08cdfd8d55e1" providerId="AD" clId="Web-{B0236D78-CB76-4F39-9DE5-5283E089AE23}"/>
    <pc:docChg chg="modSld">
      <pc:chgData name="robin.blisard" userId="S::robin.blisard_gmail.com#ext#@devupconforg2.onmicrosoft.com::781aa0be-d339-44bc-ae50-08cdfd8d55e1" providerId="AD" clId="Web-{B0236D78-CB76-4F39-9DE5-5283E089AE23}" dt="2020-05-17T15:36:03.195" v="21" actId="1076"/>
      <pc:docMkLst>
        <pc:docMk/>
      </pc:docMkLst>
      <pc:sldChg chg="addSp delSp modSp">
        <pc:chgData name="robin.blisard" userId="S::robin.blisard_gmail.com#ext#@devupconforg2.onmicrosoft.com::781aa0be-d339-44bc-ae50-08cdfd8d55e1" providerId="AD" clId="Web-{B0236D78-CB76-4F39-9DE5-5283E089AE23}" dt="2020-05-17T15:36:03.195" v="21" actId="1076"/>
        <pc:sldMkLst>
          <pc:docMk/>
          <pc:sldMk cId="3876824742" sldId="263"/>
        </pc:sldMkLst>
        <pc:spChg chg="add mod">
          <ac:chgData name="robin.blisard" userId="S::robin.blisard_gmail.com#ext#@devupconforg2.onmicrosoft.com::781aa0be-d339-44bc-ae50-08cdfd8d55e1" providerId="AD" clId="Web-{B0236D78-CB76-4F39-9DE5-5283E089AE23}" dt="2020-05-17T15:35:42.162" v="17"/>
          <ac:spMkLst>
            <pc:docMk/>
            <pc:sldMk cId="3876824742" sldId="263"/>
            <ac:spMk id="7" creationId="{DF233D97-A71F-478D-8EDE-D113173CA6D3}"/>
          </ac:spMkLst>
        </pc:spChg>
        <pc:picChg chg="del">
          <ac:chgData name="robin.blisard" userId="S::robin.blisard_gmail.com#ext#@devupconforg2.onmicrosoft.com::781aa0be-d339-44bc-ae50-08cdfd8d55e1" providerId="AD" clId="Web-{B0236D78-CB76-4F39-9DE5-5283E089AE23}" dt="2020-05-17T15:35:49.225" v="18"/>
          <ac:picMkLst>
            <pc:docMk/>
            <pc:sldMk cId="3876824742" sldId="263"/>
            <ac:picMk id="5" creationId="{D49E55A5-DF31-4F6E-9A6C-B712A4001F85}"/>
          </ac:picMkLst>
        </pc:picChg>
        <pc:picChg chg="mod">
          <ac:chgData name="robin.blisard" userId="S::robin.blisard_gmail.com#ext#@devupconforg2.onmicrosoft.com::781aa0be-d339-44bc-ae50-08cdfd8d55e1" providerId="AD" clId="Web-{B0236D78-CB76-4F39-9DE5-5283E089AE23}" dt="2020-05-17T15:36:03.195" v="21" actId="1076"/>
          <ac:picMkLst>
            <pc:docMk/>
            <pc:sldMk cId="3876824742" sldId="263"/>
            <ac:picMk id="16" creationId="{E4045251-B85D-4A93-8B49-9EEB5ADA96A4}"/>
          </ac:picMkLst>
        </pc:picChg>
        <pc:picChg chg="del">
          <ac:chgData name="robin.blisard" userId="S::robin.blisard_gmail.com#ext#@devupconforg2.onmicrosoft.com::781aa0be-d339-44bc-ae50-08cdfd8d55e1" providerId="AD" clId="Web-{B0236D78-CB76-4F39-9DE5-5283E089AE23}" dt="2020-05-17T15:35:42.162" v="17"/>
          <ac:picMkLst>
            <pc:docMk/>
            <pc:sldMk cId="3876824742" sldId="263"/>
            <ac:picMk id="4102" creationId="{C64B585C-CBBA-45CB-AB07-F429EE859792}"/>
          </ac:picMkLst>
        </pc:picChg>
        <pc:picChg chg="del">
          <ac:chgData name="robin.blisard" userId="S::robin.blisard_gmail.com#ext#@devupconforg2.onmicrosoft.com::781aa0be-d339-44bc-ae50-08cdfd8d55e1" providerId="AD" clId="Web-{B0236D78-CB76-4F39-9DE5-5283E089AE23}" dt="2020-05-17T15:35:51.054" v="19"/>
          <ac:picMkLst>
            <pc:docMk/>
            <pc:sldMk cId="3876824742" sldId="263"/>
            <ac:picMk id="4112" creationId="{4F2E4DA6-A4F9-48C3-AE38-C1D04575947A}"/>
          </ac:picMkLst>
        </pc:picChg>
      </pc:sldChg>
      <pc:sldChg chg="modSp">
        <pc:chgData name="robin.blisard" userId="S::robin.blisard_gmail.com#ext#@devupconforg2.onmicrosoft.com::781aa0be-d339-44bc-ae50-08cdfd8d55e1" providerId="AD" clId="Web-{B0236D78-CB76-4F39-9DE5-5283E089AE23}" dt="2020-05-17T15:30:12.787" v="6" actId="1076"/>
        <pc:sldMkLst>
          <pc:docMk/>
          <pc:sldMk cId="3159676942" sldId="265"/>
        </pc:sldMkLst>
        <pc:spChg chg="mod">
          <ac:chgData name="robin.blisard" userId="S::robin.blisard_gmail.com#ext#@devupconforg2.onmicrosoft.com::781aa0be-d339-44bc-ae50-08cdfd8d55e1" providerId="AD" clId="Web-{B0236D78-CB76-4F39-9DE5-5283E089AE23}" dt="2020-05-17T15:30:05.115" v="5" actId="1076"/>
          <ac:spMkLst>
            <pc:docMk/>
            <pc:sldMk cId="3159676942" sldId="265"/>
            <ac:spMk id="9" creationId="{4C68E520-D0AB-4C07-BFBD-2FF7C1F34C5F}"/>
          </ac:spMkLst>
        </pc:spChg>
        <pc:spChg chg="mod">
          <ac:chgData name="robin.blisard" userId="S::robin.blisard_gmail.com#ext#@devupconforg2.onmicrosoft.com::781aa0be-d339-44bc-ae50-08cdfd8d55e1" providerId="AD" clId="Web-{B0236D78-CB76-4F39-9DE5-5283E089AE23}" dt="2020-05-17T15:30:12.787" v="6" actId="1076"/>
          <ac:spMkLst>
            <pc:docMk/>
            <pc:sldMk cId="3159676942" sldId="265"/>
            <ac:spMk id="11" creationId="{EA04B41B-968B-4DE4-ACDA-A8329E0B5F11}"/>
          </ac:spMkLst>
        </pc:spChg>
      </pc:sldChg>
      <pc:sldChg chg="modSp">
        <pc:chgData name="robin.blisard" userId="S::robin.blisard_gmail.com#ext#@devupconforg2.onmicrosoft.com::781aa0be-d339-44bc-ae50-08cdfd8d55e1" providerId="AD" clId="Web-{B0236D78-CB76-4F39-9DE5-5283E089AE23}" dt="2020-05-17T15:35:20.724" v="14" actId="20577"/>
        <pc:sldMkLst>
          <pc:docMk/>
          <pc:sldMk cId="3401818661" sldId="269"/>
        </pc:sldMkLst>
        <pc:spChg chg="mod">
          <ac:chgData name="robin.blisard" userId="S::robin.blisard_gmail.com#ext#@devupconforg2.onmicrosoft.com::781aa0be-d339-44bc-ae50-08cdfd8d55e1" providerId="AD" clId="Web-{B0236D78-CB76-4F39-9DE5-5283E089AE23}" dt="2020-05-17T15:35:20.724" v="14" actId="20577"/>
          <ac:spMkLst>
            <pc:docMk/>
            <pc:sldMk cId="3401818661" sldId="269"/>
            <ac:spMk id="2" creationId="{75B289A3-F688-4C45-B7EF-72787190CD42}"/>
          </ac:spMkLst>
        </pc:spChg>
      </pc:sldChg>
    </pc:docChg>
  </pc:docChgLst>
  <pc:docChgLst>
    <pc:chgData name="heuringdeidramarie" userId="S::heuringdeidramarie_gmail.com#ext#@devupconforg2.onmicrosoft.com::483bb18e-0af0-490c-b017-e63dcd637de9" providerId="AD" clId="Web-{3F055202-D0A4-4B86-81B6-87B7472CBA4C}"/>
    <pc:docChg chg="modSld">
      <pc:chgData name="heuringdeidramarie" userId="S::heuringdeidramarie_gmail.com#ext#@devupconforg2.onmicrosoft.com::483bb18e-0af0-490c-b017-e63dcd637de9" providerId="AD" clId="Web-{3F055202-D0A4-4B86-81B6-87B7472CBA4C}" dt="2020-05-17T14:28:56.777" v="0" actId="1076"/>
      <pc:docMkLst>
        <pc:docMk/>
      </pc:docMkLst>
      <pc:sldChg chg="modSp">
        <pc:chgData name="heuringdeidramarie" userId="S::heuringdeidramarie_gmail.com#ext#@devupconforg2.onmicrosoft.com::483bb18e-0af0-490c-b017-e63dcd637de9" providerId="AD" clId="Web-{3F055202-D0A4-4B86-81B6-87B7472CBA4C}" dt="2020-05-17T14:28:56.777" v="0" actId="1076"/>
        <pc:sldMkLst>
          <pc:docMk/>
          <pc:sldMk cId="300277941" sldId="258"/>
        </pc:sldMkLst>
        <pc:spChg chg="mod">
          <ac:chgData name="heuringdeidramarie" userId="S::heuringdeidramarie_gmail.com#ext#@devupconforg2.onmicrosoft.com::483bb18e-0af0-490c-b017-e63dcd637de9" providerId="AD" clId="Web-{3F055202-D0A4-4B86-81B6-87B7472CBA4C}" dt="2020-05-17T14:28:56.777" v="0" actId="1076"/>
          <ac:spMkLst>
            <pc:docMk/>
            <pc:sldMk cId="300277941" sldId="258"/>
            <ac:spMk id="10" creationId="{A6F2CD1D-85E5-44E5-96EB-ED1096CD9255}"/>
          </ac:spMkLst>
        </pc:spChg>
      </pc:sldChg>
    </pc:docChg>
  </pc:docChgLst>
  <pc:docChgLst>
    <pc:chgData name="damarisg0581" userId="S::damarisg0581_gmail.com#ext#@devupconforg2.onmicrosoft.com::e2189c12-98e1-419b-b741-d754fa3b1eb9" providerId="AD" clId="Web-{C63E5FE3-4706-43EF-911F-402BD7EC7A3A}"/>
    <pc:docChg chg="addSld delSld modSld addMainMaster">
      <pc:chgData name="damarisg0581" userId="S::damarisg0581_gmail.com#ext#@devupconforg2.onmicrosoft.com::e2189c12-98e1-419b-b741-d754fa3b1eb9" providerId="AD" clId="Web-{C63E5FE3-4706-43EF-911F-402BD7EC7A3A}" dt="2020-05-17T14:11:16.562" v="14" actId="20577"/>
      <pc:docMkLst>
        <pc:docMk/>
      </pc:docMkLst>
      <pc:sldChg chg="new del">
        <pc:chgData name="damarisg0581" userId="S::damarisg0581_gmail.com#ext#@devupconforg2.onmicrosoft.com::e2189c12-98e1-419b-b741-d754fa3b1eb9" providerId="AD" clId="Web-{C63E5FE3-4706-43EF-911F-402BD7EC7A3A}" dt="2020-05-17T14:11:01.733" v="2"/>
        <pc:sldMkLst>
          <pc:docMk/>
          <pc:sldMk cId="3045238417" sldId="268"/>
        </pc:sldMkLst>
      </pc:sldChg>
      <pc:sldChg chg="modSp add">
        <pc:chgData name="damarisg0581" userId="S::damarisg0581_gmail.com#ext#@devupconforg2.onmicrosoft.com::e2189c12-98e1-419b-b741-d754fa3b1eb9" providerId="AD" clId="Web-{C63E5FE3-4706-43EF-911F-402BD7EC7A3A}" dt="2020-05-17T14:11:16.546" v="13" actId="20577"/>
        <pc:sldMkLst>
          <pc:docMk/>
          <pc:sldMk cId="3401818661" sldId="269"/>
        </pc:sldMkLst>
        <pc:spChg chg="mod">
          <ac:chgData name="damarisg0581" userId="S::damarisg0581_gmail.com#ext#@devupconforg2.onmicrosoft.com::e2189c12-98e1-419b-b741-d754fa3b1eb9" providerId="AD" clId="Web-{C63E5FE3-4706-43EF-911F-402BD7EC7A3A}" dt="2020-05-17T14:11:16.546" v="13" actId="20577"/>
          <ac:spMkLst>
            <pc:docMk/>
            <pc:sldMk cId="3401818661" sldId="269"/>
            <ac:spMk id="2" creationId="{75B289A3-F688-4C45-B7EF-72787190CD42}"/>
          </ac:spMkLst>
        </pc:spChg>
      </pc:sldChg>
      <pc:sldMasterChg chg="add addSldLayout">
        <pc:chgData name="damarisg0581" userId="S::damarisg0581_gmail.com#ext#@devupconforg2.onmicrosoft.com::e2189c12-98e1-419b-b741-d754fa3b1eb9" providerId="AD" clId="Web-{C63E5FE3-4706-43EF-911F-402BD7EC7A3A}" dt="2020-05-17T14:10:57.624" v="1"/>
        <pc:sldMasterMkLst>
          <pc:docMk/>
          <pc:sldMasterMk cId="25304794" sldId="2147483648"/>
        </pc:sldMasterMkLst>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4026361219" sldId="2147483649"/>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1548792264" sldId="2147483650"/>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4112585532" sldId="2147483651"/>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2856416504" sldId="2147483652"/>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2266119669" sldId="2147483653"/>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3815016482" sldId="2147483654"/>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2197978911" sldId="2147483655"/>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3936070245" sldId="2147483656"/>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3502341635" sldId="2147483657"/>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1036408582" sldId="2147483658"/>
          </pc:sldLayoutMkLst>
        </pc:sldLayoutChg>
        <pc:sldLayoutChg chg="add">
          <pc:chgData name="damarisg0581" userId="S::damarisg0581_gmail.com#ext#@devupconforg2.onmicrosoft.com::e2189c12-98e1-419b-b741-d754fa3b1eb9" providerId="AD" clId="Web-{C63E5FE3-4706-43EF-911F-402BD7EC7A3A}" dt="2020-05-17T14:10:57.624" v="1"/>
          <pc:sldLayoutMkLst>
            <pc:docMk/>
            <pc:sldMasterMk cId="25304794" sldId="2147483648"/>
            <pc:sldLayoutMk cId="87356958" sldId="2147483659"/>
          </pc:sldLayoutMkLst>
        </pc:sldLayoutChg>
      </pc:sldMasterChg>
    </pc:docChg>
  </pc:docChgLst>
  <pc:docChgLst>
    <pc:chgData name="damarisg0581" userId="S::damarisg0581_gmail.com#ext#@devupconforg2.onmicrosoft.com::e2189c12-98e1-419b-b741-d754fa3b1eb9" providerId="AD" clId="Web-{9D81671B-4882-43CB-A851-7CA8F5DEC46F}"/>
    <pc:docChg chg="modSld">
      <pc:chgData name="damarisg0581" userId="S::damarisg0581_gmail.com#ext#@devupconforg2.onmicrosoft.com::e2189c12-98e1-419b-b741-d754fa3b1eb9" providerId="AD" clId="Web-{9D81671B-4882-43CB-A851-7CA8F5DEC46F}" dt="2020-05-17T13:13:04.156" v="161" actId="1076"/>
      <pc:docMkLst>
        <pc:docMk/>
      </pc:docMkLst>
      <pc:sldChg chg="addSp modSp">
        <pc:chgData name="damarisg0581" userId="S::damarisg0581_gmail.com#ext#@devupconforg2.onmicrosoft.com::e2189c12-98e1-419b-b741-d754fa3b1eb9" providerId="AD" clId="Web-{9D81671B-4882-43CB-A851-7CA8F5DEC46F}" dt="2020-05-17T13:13:04.156" v="161" actId="1076"/>
        <pc:sldMkLst>
          <pc:docMk/>
          <pc:sldMk cId="2826031552" sldId="267"/>
        </pc:sldMkLst>
        <pc:spChg chg="mod">
          <ac:chgData name="damarisg0581" userId="S::damarisg0581_gmail.com#ext#@devupconforg2.onmicrosoft.com::e2189c12-98e1-419b-b741-d754fa3b1eb9" providerId="AD" clId="Web-{9D81671B-4882-43CB-A851-7CA8F5DEC46F}" dt="2020-05-17T13:12:42.859" v="155" actId="20577"/>
          <ac:spMkLst>
            <pc:docMk/>
            <pc:sldMk cId="2826031552" sldId="267"/>
            <ac:spMk id="4" creationId="{DD77FFAA-0D25-4B9E-A510-97B4ABFA8E9D}"/>
          </ac:spMkLst>
        </pc:spChg>
        <pc:spChg chg="mod">
          <ac:chgData name="damarisg0581" userId="S::damarisg0581_gmail.com#ext#@devupconforg2.onmicrosoft.com::e2189c12-98e1-419b-b741-d754fa3b1eb9" providerId="AD" clId="Web-{9D81671B-4882-43CB-A851-7CA8F5DEC46F}" dt="2020-05-17T13:10:28.374" v="66" actId="20577"/>
          <ac:spMkLst>
            <pc:docMk/>
            <pc:sldMk cId="2826031552" sldId="267"/>
            <ac:spMk id="12" creationId="{F8888766-0D48-4D2D-97E2-85211E2FCA68}"/>
          </ac:spMkLst>
        </pc:spChg>
        <pc:spChg chg="mod">
          <ac:chgData name="damarisg0581" userId="S::damarisg0581_gmail.com#ext#@devupconforg2.onmicrosoft.com::e2189c12-98e1-419b-b741-d754fa3b1eb9" providerId="AD" clId="Web-{9D81671B-4882-43CB-A851-7CA8F5DEC46F}" dt="2020-05-17T13:09:28.140" v="26" actId="1076"/>
          <ac:spMkLst>
            <pc:docMk/>
            <pc:sldMk cId="2826031552" sldId="267"/>
            <ac:spMk id="14" creationId="{4144B812-244E-4206-9107-5AA8832464E2}"/>
          </ac:spMkLst>
        </pc:spChg>
        <pc:spChg chg="mod">
          <ac:chgData name="damarisg0581" userId="S::damarisg0581_gmail.com#ext#@devupconforg2.onmicrosoft.com::e2189c12-98e1-419b-b741-d754fa3b1eb9" providerId="AD" clId="Web-{9D81671B-4882-43CB-A851-7CA8F5DEC46F}" dt="2020-05-17T13:09:58.500" v="54" actId="20577"/>
          <ac:spMkLst>
            <pc:docMk/>
            <pc:sldMk cId="2826031552" sldId="267"/>
            <ac:spMk id="34" creationId="{B2317FDF-C716-4209-B4F7-21DBBA3F8887}"/>
          </ac:spMkLst>
        </pc:spChg>
        <pc:picChg chg="add mod">
          <ac:chgData name="damarisg0581" userId="S::damarisg0581_gmail.com#ext#@devupconforg2.onmicrosoft.com::e2189c12-98e1-419b-b741-d754fa3b1eb9" providerId="AD" clId="Web-{9D81671B-4882-43CB-A851-7CA8F5DEC46F}" dt="2020-05-17T13:13:04.156" v="161" actId="1076"/>
          <ac:picMkLst>
            <pc:docMk/>
            <pc:sldMk cId="2826031552" sldId="267"/>
            <ac:picMk id="5" creationId="{9B26BBAD-4197-4835-9243-C03695BED997}"/>
          </ac:picMkLst>
        </pc:picChg>
        <pc:picChg chg="mod">
          <ac:chgData name="damarisg0581" userId="S::damarisg0581_gmail.com#ext#@devupconforg2.onmicrosoft.com::e2189c12-98e1-419b-b741-d754fa3b1eb9" providerId="AD" clId="Web-{9D81671B-4882-43CB-A851-7CA8F5DEC46F}" dt="2020-05-17T13:12:58.812" v="160" actId="1076"/>
          <ac:picMkLst>
            <pc:docMk/>
            <pc:sldMk cId="2826031552" sldId="267"/>
            <ac:picMk id="35" creationId="{3949942C-158D-40EE-9FF1-87A659AD9838}"/>
          </ac:picMkLst>
        </pc:picChg>
      </pc:sldChg>
    </pc:docChg>
  </pc:docChgLst>
  <pc:docChgLst>
    <pc:chgData name="kerry.risco" userId="S::kerry.risco_gmail.com#ext#@devupconforg2.onmicrosoft.com::b4d5e199-4239-49a1-b1d2-d5fd7a42fa84" providerId="AD" clId="Web-{1E123C87-DF26-4A15-B144-B7D8AF7E5685}"/>
    <pc:docChg chg="modSld">
      <pc:chgData name="kerry.risco" userId="S::kerry.risco_gmail.com#ext#@devupconforg2.onmicrosoft.com::b4d5e199-4239-49a1-b1d2-d5fd7a42fa84" providerId="AD" clId="Web-{1E123C87-DF26-4A15-B144-B7D8AF7E5685}" dt="2020-05-17T15:30:22.745" v="3"/>
      <pc:docMkLst>
        <pc:docMk/>
      </pc:docMkLst>
      <pc:sldChg chg="addSp delSp modSp">
        <pc:chgData name="kerry.risco" userId="S::kerry.risco_gmail.com#ext#@devupconforg2.onmicrosoft.com::b4d5e199-4239-49a1-b1d2-d5fd7a42fa84" providerId="AD" clId="Web-{1E123C87-DF26-4A15-B144-B7D8AF7E5685}" dt="2020-05-17T15:30:22.745" v="3"/>
        <pc:sldMkLst>
          <pc:docMk/>
          <pc:sldMk cId="3876824742" sldId="263"/>
        </pc:sldMkLst>
        <pc:spChg chg="add del mod">
          <ac:chgData name="kerry.risco" userId="S::kerry.risco_gmail.com#ext#@devupconforg2.onmicrosoft.com::b4d5e199-4239-49a1-b1d2-d5fd7a42fa84" providerId="AD" clId="Web-{1E123C87-DF26-4A15-B144-B7D8AF7E5685}" dt="2020-05-17T15:29:42.167" v="1"/>
          <ac:spMkLst>
            <pc:docMk/>
            <pc:sldMk cId="3876824742" sldId="263"/>
            <ac:spMk id="4" creationId="{52D6264E-173E-4C73-8C11-F630DF7F31DA}"/>
          </ac:spMkLst>
        </pc:spChg>
        <pc:spChg chg="add del mod">
          <ac:chgData name="kerry.risco" userId="S::kerry.risco_gmail.com#ext#@devupconforg2.onmicrosoft.com::b4d5e199-4239-49a1-b1d2-d5fd7a42fa84" providerId="AD" clId="Web-{1E123C87-DF26-4A15-B144-B7D8AF7E5685}" dt="2020-05-17T15:30:22.745" v="3"/>
          <ac:spMkLst>
            <pc:docMk/>
            <pc:sldMk cId="3876824742" sldId="263"/>
            <ac:spMk id="9" creationId="{BF217BCB-F2C9-4094-9C53-F07509016877}"/>
          </ac:spMkLst>
        </pc:spChg>
        <pc:picChg chg="add del">
          <ac:chgData name="kerry.risco" userId="S::kerry.risco_gmail.com#ext#@devupconforg2.onmicrosoft.com::b4d5e199-4239-49a1-b1d2-d5fd7a42fa84" providerId="AD" clId="Web-{1E123C87-DF26-4A15-B144-B7D8AF7E5685}" dt="2020-05-17T15:30:22.745" v="3"/>
          <ac:picMkLst>
            <pc:docMk/>
            <pc:sldMk cId="3876824742" sldId="263"/>
            <ac:picMk id="4102" creationId="{C64B585C-CBBA-45CB-AB07-F429EE859792}"/>
          </ac:picMkLst>
        </pc:picChg>
      </pc:sldChg>
    </pc:docChg>
  </pc:docChgLst>
  <pc:docChgLst>
    <pc:chgData name="damarisg0581" userId="S::damarisg0581_gmail.com#ext#@devupconforg2.onmicrosoft.com::e2189c12-98e1-419b-b741-d754fa3b1eb9" providerId="AD" clId="Web-{E863A8A0-2415-4558-B6B9-1F46EE96F389}"/>
    <pc:docChg chg="modSld">
      <pc:chgData name="damarisg0581" userId="S::damarisg0581_gmail.com#ext#@devupconforg2.onmicrosoft.com::e2189c12-98e1-419b-b741-d754fa3b1eb9" providerId="AD" clId="Web-{E863A8A0-2415-4558-B6B9-1F46EE96F389}" dt="2020-05-17T14:38:51.911" v="237" actId="14100"/>
      <pc:docMkLst>
        <pc:docMk/>
      </pc:docMkLst>
      <pc:sldChg chg="addSp delSp modSp mod modClrScheme delDesignElem chgLayout">
        <pc:chgData name="damarisg0581" userId="S::damarisg0581_gmail.com#ext#@devupconforg2.onmicrosoft.com::e2189c12-98e1-419b-b741-d754fa3b1eb9" providerId="AD" clId="Web-{E863A8A0-2415-4558-B6B9-1F46EE96F389}" dt="2020-05-17T14:22:50.894" v="7"/>
        <pc:sldMkLst>
          <pc:docMk/>
          <pc:sldMk cId="3588191603" sldId="256"/>
        </pc:sldMkLst>
        <pc:spChg chg="del">
          <ac:chgData name="damarisg0581" userId="S::damarisg0581_gmail.com#ext#@devupconforg2.onmicrosoft.com::e2189c12-98e1-419b-b741-d754fa3b1eb9" providerId="AD" clId="Web-{E863A8A0-2415-4558-B6B9-1F46EE96F389}" dt="2020-05-17T14:22:32.565" v="0"/>
          <ac:spMkLst>
            <pc:docMk/>
            <pc:sldMk cId="3588191603" sldId="256"/>
            <ac:spMk id="2" creationId="{A11710EF-866C-4C61-9B77-F19B23C7FAC8}"/>
          </ac:spMkLst>
        </pc:spChg>
        <pc:spChg chg="del">
          <ac:chgData name="damarisg0581" userId="S::damarisg0581_gmail.com#ext#@devupconforg2.onmicrosoft.com::e2189c12-98e1-419b-b741-d754fa3b1eb9" providerId="AD" clId="Web-{E863A8A0-2415-4558-B6B9-1F46EE96F389}" dt="2020-05-17T14:22:32.565" v="0"/>
          <ac:spMkLst>
            <pc:docMk/>
            <pc:sldMk cId="3588191603" sldId="256"/>
            <ac:spMk id="3" creationId="{D61A0B01-4217-4698-A592-5334C5DAAC22}"/>
          </ac:spMkLst>
        </pc:spChg>
        <pc:spChg chg="add del">
          <ac:chgData name="damarisg0581" userId="S::damarisg0581_gmail.com#ext#@devupconforg2.onmicrosoft.com::e2189c12-98e1-419b-b741-d754fa3b1eb9" providerId="AD" clId="Web-{E863A8A0-2415-4558-B6B9-1F46EE96F389}" dt="2020-05-17T14:22:44.816" v="4"/>
          <ac:spMkLst>
            <pc:docMk/>
            <pc:sldMk cId="3588191603" sldId="256"/>
            <ac:spMk id="41" creationId="{16B067B1-F4E5-4FDF-813D-C9E872E80075}"/>
          </ac:spMkLst>
        </pc:spChg>
        <pc:spChg chg="add del">
          <ac:chgData name="damarisg0581" userId="S::damarisg0581_gmail.com#ext#@devupconforg2.onmicrosoft.com::e2189c12-98e1-419b-b741-d754fa3b1eb9" providerId="AD" clId="Web-{E863A8A0-2415-4558-B6B9-1F46EE96F389}" dt="2020-05-17T14:22:44.816" v="4"/>
          <ac:spMkLst>
            <pc:docMk/>
            <pc:sldMk cId="3588191603" sldId="256"/>
            <ac:spMk id="42" creationId="{41E76188-5CDF-4279-90D1-82FF3E52374C}"/>
          </ac:spMkLst>
        </pc:spChg>
        <pc:spChg chg="add del">
          <ac:chgData name="damarisg0581" userId="S::damarisg0581_gmail.com#ext#@devupconforg2.onmicrosoft.com::e2189c12-98e1-419b-b741-d754fa3b1eb9" providerId="AD" clId="Web-{E863A8A0-2415-4558-B6B9-1F46EE96F389}" dt="2020-05-17T14:22:44.816" v="4"/>
          <ac:spMkLst>
            <pc:docMk/>
            <pc:sldMk cId="3588191603" sldId="256"/>
            <ac:spMk id="43" creationId="{71511A72-95BD-471D-BEA0-874989E46A57}"/>
          </ac:spMkLst>
        </pc:spChg>
        <pc:spChg chg="add del">
          <ac:chgData name="damarisg0581" userId="S::damarisg0581_gmail.com#ext#@devupconforg2.onmicrosoft.com::e2189c12-98e1-419b-b741-d754fa3b1eb9" providerId="AD" clId="Web-{E863A8A0-2415-4558-B6B9-1F46EE96F389}" dt="2020-05-17T14:22:41.565" v="2"/>
          <ac:spMkLst>
            <pc:docMk/>
            <pc:sldMk cId="3588191603" sldId="256"/>
            <ac:spMk id="44" creationId="{16B067B1-F4E5-4FDF-813D-C9E872E80075}"/>
          </ac:spMkLst>
        </pc:spChg>
        <pc:spChg chg="add del">
          <ac:chgData name="damarisg0581" userId="S::damarisg0581_gmail.com#ext#@devupconforg2.onmicrosoft.com::e2189c12-98e1-419b-b741-d754fa3b1eb9" providerId="AD" clId="Web-{E863A8A0-2415-4558-B6B9-1F46EE96F389}" dt="2020-05-17T14:22:44.816" v="4"/>
          <ac:spMkLst>
            <pc:docMk/>
            <pc:sldMk cId="3588191603" sldId="256"/>
            <ac:spMk id="45" creationId="{5D61DBFA-1601-4D6C-AF8C-257D581BA9C5}"/>
          </ac:spMkLst>
        </pc:spChg>
        <pc:spChg chg="add del">
          <ac:chgData name="damarisg0581" userId="S::damarisg0581_gmail.com#ext#@devupconforg2.onmicrosoft.com::e2189c12-98e1-419b-b741-d754fa3b1eb9" providerId="AD" clId="Web-{E863A8A0-2415-4558-B6B9-1F46EE96F389}" dt="2020-05-17T14:22:41.565" v="2"/>
          <ac:spMkLst>
            <pc:docMk/>
            <pc:sldMk cId="3588191603" sldId="256"/>
            <ac:spMk id="46" creationId="{DA506264-FB1C-44D1-BC70-B754FFF99974}"/>
          </ac:spMkLst>
        </pc:spChg>
        <pc:spChg chg="add del">
          <ac:chgData name="damarisg0581" userId="S::damarisg0581_gmail.com#ext#@devupconforg2.onmicrosoft.com::e2189c12-98e1-419b-b741-d754fa3b1eb9" providerId="AD" clId="Web-{E863A8A0-2415-4558-B6B9-1F46EE96F389}" dt="2020-05-17T14:22:50.878" v="6"/>
          <ac:spMkLst>
            <pc:docMk/>
            <pc:sldMk cId="3588191603" sldId="256"/>
            <ac:spMk id="47" creationId="{16B067B1-F4E5-4FDF-813D-C9E872E80075}"/>
          </ac:spMkLst>
        </pc:spChg>
        <pc:spChg chg="add del">
          <ac:chgData name="damarisg0581" userId="S::damarisg0581_gmail.com#ext#@devupconforg2.onmicrosoft.com::e2189c12-98e1-419b-b741-d754fa3b1eb9" providerId="AD" clId="Web-{E863A8A0-2415-4558-B6B9-1F46EE96F389}" dt="2020-05-17T14:22:41.565" v="2"/>
          <ac:spMkLst>
            <pc:docMk/>
            <pc:sldMk cId="3588191603" sldId="256"/>
            <ac:spMk id="48" creationId="{E52F3FF4-54D2-42D9-98EC-88F86EA6685E}"/>
          </ac:spMkLst>
        </pc:spChg>
        <pc:spChg chg="del">
          <ac:chgData name="damarisg0581" userId="S::damarisg0581_gmail.com#ext#@devupconforg2.onmicrosoft.com::e2189c12-98e1-419b-b741-d754fa3b1eb9" providerId="AD" clId="Web-{E863A8A0-2415-4558-B6B9-1F46EE96F389}" dt="2020-05-17T14:22:32.565" v="0"/>
          <ac:spMkLst>
            <pc:docMk/>
            <pc:sldMk cId="3588191603" sldId="256"/>
            <ac:spMk id="49" creationId="{EFA9B6C6-A247-48A8-9A1C-1E36FA9456B5}"/>
          </ac:spMkLst>
        </pc:spChg>
        <pc:spChg chg="add del">
          <ac:chgData name="damarisg0581" userId="S::damarisg0581_gmail.com#ext#@devupconforg2.onmicrosoft.com::e2189c12-98e1-419b-b741-d754fa3b1eb9" providerId="AD" clId="Web-{E863A8A0-2415-4558-B6B9-1F46EE96F389}" dt="2020-05-17T14:22:41.565" v="2"/>
          <ac:spMkLst>
            <pc:docMk/>
            <pc:sldMk cId="3588191603" sldId="256"/>
            <ac:spMk id="50" creationId="{7EBEEA28-1C39-47B7-B2A1-4176C07E6FDB}"/>
          </ac:spMkLst>
        </pc:spChg>
        <pc:spChg chg="del">
          <ac:chgData name="damarisg0581" userId="S::damarisg0581_gmail.com#ext#@devupconforg2.onmicrosoft.com::e2189c12-98e1-419b-b741-d754fa3b1eb9" providerId="AD" clId="Web-{E863A8A0-2415-4558-B6B9-1F46EE96F389}" dt="2020-05-17T14:22:32.565" v="0"/>
          <ac:spMkLst>
            <pc:docMk/>
            <pc:sldMk cId="3588191603" sldId="256"/>
            <ac:spMk id="51" creationId="{C5CB530E-515E-412C-9DF1-5F8FFBD6F383}"/>
          </ac:spMkLst>
        </pc:spChg>
        <pc:spChg chg="del">
          <ac:chgData name="damarisg0581" userId="S::damarisg0581_gmail.com#ext#@devupconforg2.onmicrosoft.com::e2189c12-98e1-419b-b741-d754fa3b1eb9" providerId="AD" clId="Web-{E863A8A0-2415-4558-B6B9-1F46EE96F389}" dt="2020-05-17T14:22:32.565" v="0"/>
          <ac:spMkLst>
            <pc:docMk/>
            <pc:sldMk cId="3588191603" sldId="256"/>
            <ac:spMk id="53" creationId="{712D4376-A578-4FF1-94FC-245E7A6A489F}"/>
          </ac:spMkLst>
        </pc:spChg>
        <pc:spChg chg="add">
          <ac:chgData name="damarisg0581" userId="S::damarisg0581_gmail.com#ext#@devupconforg2.onmicrosoft.com::e2189c12-98e1-419b-b741-d754fa3b1eb9" providerId="AD" clId="Web-{E863A8A0-2415-4558-B6B9-1F46EE96F389}" dt="2020-05-17T14:22:50.894" v="7"/>
          <ac:spMkLst>
            <pc:docMk/>
            <pc:sldMk cId="3588191603" sldId="256"/>
            <ac:spMk id="54" creationId="{16B067B1-F4E5-4FDF-813D-C9E872E80075}"/>
          </ac:spMkLst>
        </pc:spChg>
        <pc:spChg chg="del">
          <ac:chgData name="damarisg0581" userId="S::damarisg0581_gmail.com#ext#@devupconforg2.onmicrosoft.com::e2189c12-98e1-419b-b741-d754fa3b1eb9" providerId="AD" clId="Web-{E863A8A0-2415-4558-B6B9-1F46EE96F389}" dt="2020-05-17T14:22:32.565" v="0"/>
          <ac:spMkLst>
            <pc:docMk/>
            <pc:sldMk cId="3588191603" sldId="256"/>
            <ac:spMk id="55" creationId="{AEA7509D-F04F-40CB-A0B3-EEF16499CC9F}"/>
          </ac:spMkLst>
        </pc:spChg>
        <pc:spChg chg="add">
          <ac:chgData name="damarisg0581" userId="S::damarisg0581_gmail.com#ext#@devupconforg2.onmicrosoft.com::e2189c12-98e1-419b-b741-d754fa3b1eb9" providerId="AD" clId="Web-{E863A8A0-2415-4558-B6B9-1F46EE96F389}" dt="2020-05-17T14:22:50.894" v="7"/>
          <ac:spMkLst>
            <pc:docMk/>
            <pc:sldMk cId="3588191603" sldId="256"/>
            <ac:spMk id="56" creationId="{41E76188-5CDF-4279-90D1-82FF3E52374C}"/>
          </ac:spMkLst>
        </pc:spChg>
        <pc:spChg chg="add">
          <ac:chgData name="damarisg0581" userId="S::damarisg0581_gmail.com#ext#@devupconforg2.onmicrosoft.com::e2189c12-98e1-419b-b741-d754fa3b1eb9" providerId="AD" clId="Web-{E863A8A0-2415-4558-B6B9-1F46EE96F389}" dt="2020-05-17T14:22:50.894" v="7"/>
          <ac:spMkLst>
            <pc:docMk/>
            <pc:sldMk cId="3588191603" sldId="256"/>
            <ac:spMk id="58" creationId="{71511A72-95BD-471D-BEA0-874989E46A57}"/>
          </ac:spMkLst>
        </pc:spChg>
        <pc:spChg chg="add">
          <ac:chgData name="damarisg0581" userId="S::damarisg0581_gmail.com#ext#@devupconforg2.onmicrosoft.com::e2189c12-98e1-419b-b741-d754fa3b1eb9" providerId="AD" clId="Web-{E863A8A0-2415-4558-B6B9-1F46EE96F389}" dt="2020-05-17T14:22:50.894" v="7"/>
          <ac:spMkLst>
            <pc:docMk/>
            <pc:sldMk cId="3588191603" sldId="256"/>
            <ac:spMk id="59" creationId="{5D61DBFA-1601-4D6C-AF8C-257D581BA9C5}"/>
          </ac:spMkLst>
        </pc:spChg>
        <pc:picChg chg="mod">
          <ac:chgData name="damarisg0581" userId="S::damarisg0581_gmail.com#ext#@devupconforg2.onmicrosoft.com::e2189c12-98e1-419b-b741-d754fa3b1eb9" providerId="AD" clId="Web-{E863A8A0-2415-4558-B6B9-1F46EE96F389}" dt="2020-05-17T14:22:50.894" v="7"/>
          <ac:picMkLst>
            <pc:docMk/>
            <pc:sldMk cId="3588191603" sldId="256"/>
            <ac:picMk id="39" creationId="{D5EE7D13-341D-4DD4-A187-C4E9DEA28C30}"/>
          </ac:picMkLst>
        </pc:picChg>
        <pc:cxnChg chg="add del">
          <ac:chgData name="damarisg0581" userId="S::damarisg0581_gmail.com#ext#@devupconforg2.onmicrosoft.com::e2189c12-98e1-419b-b741-d754fa3b1eb9" providerId="AD" clId="Web-{E863A8A0-2415-4558-B6B9-1F46EE96F389}" dt="2020-05-17T14:22:50.878" v="6"/>
          <ac:cxnSpMkLst>
            <pc:docMk/>
            <pc:sldMk cId="3588191603" sldId="256"/>
            <ac:cxnSpMk id="52" creationId="{7C9ADA25-078F-42AB-B92D-4535AA4442E1}"/>
          </ac:cxnSpMkLst>
        </pc:cxnChg>
        <pc:cxnChg chg="del">
          <ac:chgData name="damarisg0581" userId="S::damarisg0581_gmail.com#ext#@devupconforg2.onmicrosoft.com::e2189c12-98e1-419b-b741-d754fa3b1eb9" providerId="AD" clId="Web-{E863A8A0-2415-4558-B6B9-1F46EE96F389}" dt="2020-05-17T14:22:32.565" v="0"/>
          <ac:cxnSpMkLst>
            <pc:docMk/>
            <pc:sldMk cId="3588191603" sldId="256"/>
            <ac:cxnSpMk id="57" creationId="{56020367-4FD5-4596-8E10-C5F095CD8DBF}"/>
          </ac:cxnSpMkLst>
        </pc:cxnChg>
      </pc:sldChg>
      <pc:sldChg chg="addSp modSp">
        <pc:chgData name="damarisg0581" userId="S::damarisg0581_gmail.com#ext#@devupconforg2.onmicrosoft.com::e2189c12-98e1-419b-b741-d754fa3b1eb9" providerId="AD" clId="Web-{E863A8A0-2415-4558-B6B9-1F46EE96F389}" dt="2020-05-17T14:29:33.923" v="92" actId="1076"/>
        <pc:sldMkLst>
          <pc:docMk/>
          <pc:sldMk cId="300277941" sldId="258"/>
        </pc:sldMkLst>
        <pc:spChg chg="add mod ord">
          <ac:chgData name="damarisg0581" userId="S::damarisg0581_gmail.com#ext#@devupconforg2.onmicrosoft.com::e2189c12-98e1-419b-b741-d754fa3b1eb9" providerId="AD" clId="Web-{E863A8A0-2415-4558-B6B9-1F46EE96F389}" dt="2020-05-17T14:26:37.714" v="59" actId="14100"/>
          <ac:spMkLst>
            <pc:docMk/>
            <pc:sldMk cId="300277941" sldId="258"/>
            <ac:spMk id="4" creationId="{8474F57C-A777-43D9-B050-FE2300E3F661}"/>
          </ac:spMkLst>
        </pc:spChg>
        <pc:spChg chg="mod">
          <ac:chgData name="damarisg0581" userId="S::damarisg0581_gmail.com#ext#@devupconforg2.onmicrosoft.com::e2189c12-98e1-419b-b741-d754fa3b1eb9" providerId="AD" clId="Web-{E863A8A0-2415-4558-B6B9-1F46EE96F389}" dt="2020-05-17T14:28:03.358" v="80" actId="1076"/>
          <ac:spMkLst>
            <pc:docMk/>
            <pc:sldMk cId="300277941" sldId="258"/>
            <ac:spMk id="7" creationId="{20360653-4F0B-4CF5-BD18-15BBB1B8EFC5}"/>
          </ac:spMkLst>
        </pc:spChg>
        <pc:spChg chg="mod">
          <ac:chgData name="damarisg0581" userId="S::damarisg0581_gmail.com#ext#@devupconforg2.onmicrosoft.com::e2189c12-98e1-419b-b741-d754fa3b1eb9" providerId="AD" clId="Web-{E863A8A0-2415-4558-B6B9-1F46EE96F389}" dt="2020-05-17T14:28:26.765" v="82" actId="1076"/>
          <ac:spMkLst>
            <pc:docMk/>
            <pc:sldMk cId="300277941" sldId="258"/>
            <ac:spMk id="8" creationId="{720E9263-AE4C-4104-87CB-0CF9C8FDA2C8}"/>
          </ac:spMkLst>
        </pc:spChg>
        <pc:spChg chg="mod">
          <ac:chgData name="damarisg0581" userId="S::damarisg0581_gmail.com#ext#@devupconforg2.onmicrosoft.com::e2189c12-98e1-419b-b741-d754fa3b1eb9" providerId="AD" clId="Web-{E863A8A0-2415-4558-B6B9-1F46EE96F389}" dt="2020-05-17T14:27:48.232" v="77" actId="1076"/>
          <ac:spMkLst>
            <pc:docMk/>
            <pc:sldMk cId="300277941" sldId="258"/>
            <ac:spMk id="9" creationId="{2FF7A5BC-0ED2-4C86-A064-4DCDE4486129}"/>
          </ac:spMkLst>
        </pc:spChg>
        <pc:spChg chg="mod">
          <ac:chgData name="damarisg0581" userId="S::damarisg0581_gmail.com#ext#@devupconforg2.onmicrosoft.com::e2189c12-98e1-419b-b741-d754fa3b1eb9" providerId="AD" clId="Web-{E863A8A0-2415-4558-B6B9-1F46EE96F389}" dt="2020-05-17T14:29:17.048" v="86" actId="1076"/>
          <ac:spMkLst>
            <pc:docMk/>
            <pc:sldMk cId="300277941" sldId="258"/>
            <ac:spMk id="10" creationId="{A6F2CD1D-85E5-44E5-96EB-ED1096CD9255}"/>
          </ac:spMkLst>
        </pc:spChg>
        <pc:spChg chg="mod">
          <ac:chgData name="damarisg0581" userId="S::damarisg0581_gmail.com#ext#@devupconforg2.onmicrosoft.com::e2189c12-98e1-419b-b741-d754fa3b1eb9" providerId="AD" clId="Web-{E863A8A0-2415-4558-B6B9-1F46EE96F389}" dt="2020-05-17T14:29:26.939" v="91" actId="14100"/>
          <ac:spMkLst>
            <pc:docMk/>
            <pc:sldMk cId="300277941" sldId="258"/>
            <ac:spMk id="11" creationId="{DCC9C7E8-4BD6-4BD0-9F0C-9666073407FC}"/>
          </ac:spMkLst>
        </pc:spChg>
        <pc:spChg chg="mod">
          <ac:chgData name="damarisg0581" userId="S::damarisg0581_gmail.com#ext#@devupconforg2.onmicrosoft.com::e2189c12-98e1-419b-b741-d754fa3b1eb9" providerId="AD" clId="Web-{E863A8A0-2415-4558-B6B9-1F46EE96F389}" dt="2020-05-17T14:27:34.497" v="72" actId="1076"/>
          <ac:spMkLst>
            <pc:docMk/>
            <pc:sldMk cId="300277941" sldId="258"/>
            <ac:spMk id="12" creationId="{418ADB46-288B-4FD4-8C30-000C6494A2EC}"/>
          </ac:spMkLst>
        </pc:spChg>
        <pc:spChg chg="mod">
          <ac:chgData name="damarisg0581" userId="S::damarisg0581_gmail.com#ext#@devupconforg2.onmicrosoft.com::e2189c12-98e1-419b-b741-d754fa3b1eb9" providerId="AD" clId="Web-{E863A8A0-2415-4558-B6B9-1F46EE96F389}" dt="2020-05-17T14:29:33.923" v="92" actId="1076"/>
          <ac:spMkLst>
            <pc:docMk/>
            <pc:sldMk cId="300277941" sldId="258"/>
            <ac:spMk id="13" creationId="{3A9DD4E3-ED57-4605-8EFF-59C5A1FDE9F5}"/>
          </ac:spMkLst>
        </pc:spChg>
      </pc:sldChg>
      <pc:sldChg chg="modSp">
        <pc:chgData name="damarisg0581" userId="S::damarisg0581_gmail.com#ext#@devupconforg2.onmicrosoft.com::e2189c12-98e1-419b-b741-d754fa3b1eb9" providerId="AD" clId="Web-{E863A8A0-2415-4558-B6B9-1F46EE96F389}" dt="2020-05-17T14:36:47.016" v="227"/>
        <pc:sldMkLst>
          <pc:docMk/>
          <pc:sldMk cId="1276804738" sldId="260"/>
        </pc:sldMkLst>
        <pc:spChg chg="mod">
          <ac:chgData name="damarisg0581" userId="S::damarisg0581_gmail.com#ext#@devupconforg2.onmicrosoft.com::e2189c12-98e1-419b-b741-d754fa3b1eb9" providerId="AD" clId="Web-{E863A8A0-2415-4558-B6B9-1F46EE96F389}" dt="2020-05-17T14:36:06.561" v="215" actId="20577"/>
          <ac:spMkLst>
            <pc:docMk/>
            <pc:sldMk cId="1276804738" sldId="260"/>
            <ac:spMk id="3" creationId="{C4736F29-AB52-4AF5-BA67-04CD172BD617}"/>
          </ac:spMkLst>
        </pc:spChg>
        <pc:spChg chg="mod">
          <ac:chgData name="damarisg0581" userId="S::damarisg0581_gmail.com#ext#@devupconforg2.onmicrosoft.com::e2189c12-98e1-419b-b741-d754fa3b1eb9" providerId="AD" clId="Web-{E863A8A0-2415-4558-B6B9-1F46EE96F389}" dt="2020-05-17T14:34:26.792" v="192" actId="1076"/>
          <ac:spMkLst>
            <pc:docMk/>
            <pc:sldMk cId="1276804738" sldId="260"/>
            <ac:spMk id="4" creationId="{8D8C8CF8-9D31-4880-A852-677E728D3BB0}"/>
          </ac:spMkLst>
        </pc:spChg>
        <pc:spChg chg="mod">
          <ac:chgData name="damarisg0581" userId="S::damarisg0581_gmail.com#ext#@devupconforg2.onmicrosoft.com::e2189c12-98e1-419b-b741-d754fa3b1eb9" providerId="AD" clId="Web-{E863A8A0-2415-4558-B6B9-1F46EE96F389}" dt="2020-05-17T14:32:05.600" v="161" actId="20577"/>
          <ac:spMkLst>
            <pc:docMk/>
            <pc:sldMk cId="1276804738" sldId="260"/>
            <ac:spMk id="11" creationId="{C8C48925-5A23-4ABE-A9EF-377CF9B99888}"/>
          </ac:spMkLst>
        </pc:spChg>
        <pc:spChg chg="mod">
          <ac:chgData name="damarisg0581" userId="S::damarisg0581_gmail.com#ext#@devupconforg2.onmicrosoft.com::e2189c12-98e1-419b-b741-d754fa3b1eb9" providerId="AD" clId="Web-{E863A8A0-2415-4558-B6B9-1F46EE96F389}" dt="2020-05-17T14:34:29.371" v="193" actId="1076"/>
          <ac:spMkLst>
            <pc:docMk/>
            <pc:sldMk cId="1276804738" sldId="260"/>
            <ac:spMk id="13" creationId="{8BA6DAAF-8A18-405F-AD7E-F4B9B9CA7B80}"/>
          </ac:spMkLst>
        </pc:spChg>
        <pc:spChg chg="mod">
          <ac:chgData name="damarisg0581" userId="S::damarisg0581_gmail.com#ext#@devupconforg2.onmicrosoft.com::e2189c12-98e1-419b-b741-d754fa3b1eb9" providerId="AD" clId="Web-{E863A8A0-2415-4558-B6B9-1F46EE96F389}" dt="2020-05-17T14:36:25.781" v="218" actId="1076"/>
          <ac:spMkLst>
            <pc:docMk/>
            <pc:sldMk cId="1276804738" sldId="260"/>
            <ac:spMk id="14" creationId="{B5475099-13CD-4443-8591-2242D13CB0BD}"/>
          </ac:spMkLst>
        </pc:spChg>
        <pc:spChg chg="mod">
          <ac:chgData name="damarisg0581" userId="S::damarisg0581_gmail.com#ext#@devupconforg2.onmicrosoft.com::e2189c12-98e1-419b-b741-d754fa3b1eb9" providerId="AD" clId="Web-{E863A8A0-2415-4558-B6B9-1F46EE96F389}" dt="2020-05-17T14:35:46.702" v="208" actId="20577"/>
          <ac:spMkLst>
            <pc:docMk/>
            <pc:sldMk cId="1276804738" sldId="260"/>
            <ac:spMk id="15" creationId="{F23959D4-31DA-4F8F-AFB8-90F00541FB88}"/>
          </ac:spMkLst>
        </pc:spChg>
        <pc:spChg chg="mod">
          <ac:chgData name="damarisg0581" userId="S::damarisg0581_gmail.com#ext#@devupconforg2.onmicrosoft.com::e2189c12-98e1-419b-b741-d754fa3b1eb9" providerId="AD" clId="Web-{E863A8A0-2415-4558-B6B9-1F46EE96F389}" dt="2020-05-17T14:34:37.105" v="194" actId="1076"/>
          <ac:spMkLst>
            <pc:docMk/>
            <pc:sldMk cId="1276804738" sldId="260"/>
            <ac:spMk id="16" creationId="{67EC2F57-4E6A-41E5-A1EA-978C1F8E6DA6}"/>
          </ac:spMkLst>
        </pc:spChg>
        <pc:spChg chg="mod">
          <ac:chgData name="damarisg0581" userId="S::damarisg0581_gmail.com#ext#@devupconforg2.onmicrosoft.com::e2189c12-98e1-419b-b741-d754fa3b1eb9" providerId="AD" clId="Web-{E863A8A0-2415-4558-B6B9-1F46EE96F389}" dt="2020-05-17T14:36:28.765" v="219" actId="1076"/>
          <ac:spMkLst>
            <pc:docMk/>
            <pc:sldMk cId="1276804738" sldId="260"/>
            <ac:spMk id="17" creationId="{FEA7BFB2-8BEE-40D1-A9EF-B33E0465077D}"/>
          </ac:spMkLst>
        </pc:spChg>
        <pc:spChg chg="mod">
          <ac:chgData name="damarisg0581" userId="S::damarisg0581_gmail.com#ext#@devupconforg2.onmicrosoft.com::e2189c12-98e1-419b-b741-d754fa3b1eb9" providerId="AD" clId="Web-{E863A8A0-2415-4558-B6B9-1F46EE96F389}" dt="2020-05-17T14:36:47.016" v="227"/>
          <ac:spMkLst>
            <pc:docMk/>
            <pc:sldMk cId="1276804738" sldId="260"/>
            <ac:spMk id="18" creationId="{430DFB0E-278D-444D-B199-5C4F419355E3}"/>
          </ac:spMkLst>
        </pc:spChg>
      </pc:sldChg>
      <pc:sldChg chg="modSp">
        <pc:chgData name="damarisg0581" userId="S::damarisg0581_gmail.com#ext#@devupconforg2.onmicrosoft.com::e2189c12-98e1-419b-b741-d754fa3b1eb9" providerId="AD" clId="Web-{E863A8A0-2415-4558-B6B9-1F46EE96F389}" dt="2020-05-17T14:36:58.548" v="228" actId="20577"/>
        <pc:sldMkLst>
          <pc:docMk/>
          <pc:sldMk cId="1241026893" sldId="262"/>
        </pc:sldMkLst>
        <pc:spChg chg="mod">
          <ac:chgData name="damarisg0581" userId="S::damarisg0581_gmail.com#ext#@devupconforg2.onmicrosoft.com::e2189c12-98e1-419b-b741-d754fa3b1eb9" providerId="AD" clId="Web-{E863A8A0-2415-4558-B6B9-1F46EE96F389}" dt="2020-05-17T14:36:58.548" v="228" actId="20577"/>
          <ac:spMkLst>
            <pc:docMk/>
            <pc:sldMk cId="1241026893" sldId="262"/>
            <ac:spMk id="2" creationId="{CD2A4676-B8E2-40ED-A63B-B1F3B7711C31}"/>
          </ac:spMkLst>
        </pc:spChg>
      </pc:sldChg>
      <pc:sldChg chg="addSp delSp modSp">
        <pc:chgData name="damarisg0581" userId="S::damarisg0581_gmail.com#ext#@devupconforg2.onmicrosoft.com::e2189c12-98e1-419b-b741-d754fa3b1eb9" providerId="AD" clId="Web-{E863A8A0-2415-4558-B6B9-1F46EE96F389}" dt="2020-05-17T14:38:51.911" v="237" actId="14100"/>
        <pc:sldMkLst>
          <pc:docMk/>
          <pc:sldMk cId="3876824742" sldId="263"/>
        </pc:sldMkLst>
        <pc:picChg chg="add mod">
          <ac:chgData name="damarisg0581" userId="S::damarisg0581_gmail.com#ext#@devupconforg2.onmicrosoft.com::e2189c12-98e1-419b-b741-d754fa3b1eb9" providerId="AD" clId="Web-{E863A8A0-2415-4558-B6B9-1F46EE96F389}" dt="2020-05-17T14:38:51.911" v="237" actId="14100"/>
          <ac:picMkLst>
            <pc:docMk/>
            <pc:sldMk cId="3876824742" sldId="263"/>
            <ac:picMk id="2" creationId="{AED0C74B-4D32-467E-A101-C90E8D874344}"/>
          </ac:picMkLst>
        </pc:picChg>
        <pc:picChg chg="del mod">
          <ac:chgData name="damarisg0581" userId="S::damarisg0581_gmail.com#ext#@devupconforg2.onmicrosoft.com::e2189c12-98e1-419b-b741-d754fa3b1eb9" providerId="AD" clId="Web-{E863A8A0-2415-4558-B6B9-1F46EE96F389}" dt="2020-05-17T14:38:35.457" v="232"/>
          <ac:picMkLst>
            <pc:docMk/>
            <pc:sldMk cId="3876824742" sldId="263"/>
            <ac:picMk id="22" creationId="{F4E1547E-E668-4AFB-BCCD-9975174857EC}"/>
          </ac:picMkLst>
        </pc:picChg>
      </pc:sldChg>
    </pc:docChg>
  </pc:docChgLst>
  <pc:docChgLst>
    <pc:chgData clId="Web-{20BA8FA5-1C94-4FC4-85E6-562A23A63182}"/>
    <pc:docChg chg="modSld">
      <pc:chgData name="" userId="" providerId="" clId="Web-{20BA8FA5-1C94-4FC4-85E6-562A23A63182}" dt="2020-05-17T14:20:39.527" v="55" actId="20577"/>
      <pc:docMkLst>
        <pc:docMk/>
      </pc:docMkLst>
      <pc:sldChg chg="modSp">
        <pc:chgData name="" userId="" providerId="" clId="Web-{20BA8FA5-1C94-4FC4-85E6-562A23A63182}" dt="2020-05-17T14:20:39.527" v="54" actId="20577"/>
        <pc:sldMkLst>
          <pc:docMk/>
          <pc:sldMk cId="3588191603" sldId="256"/>
        </pc:sldMkLst>
        <pc:spChg chg="mod">
          <ac:chgData name="" userId="" providerId="" clId="Web-{20BA8FA5-1C94-4FC4-85E6-562A23A63182}" dt="2020-05-17T14:20:39.527" v="54" actId="20577"/>
          <ac:spMkLst>
            <pc:docMk/>
            <pc:sldMk cId="3588191603" sldId="256"/>
            <ac:spMk id="3" creationId="{D61A0B01-4217-4698-A592-5334C5DAAC22}"/>
          </ac:spMkLst>
        </pc:spChg>
      </pc:sldChg>
    </pc:docChg>
  </pc:docChgLst>
  <pc:docChgLst>
    <pc:chgData name="damarisg0581" userId="S::damarisg0581_gmail.com#ext#@devupconforg2.onmicrosoft.com::e2189c12-98e1-419b-b741-d754fa3b1eb9" providerId="AD" clId="Web-{26B6BEA3-FA3A-4F02-BCF1-261EE0AFA5CA}"/>
    <pc:docChg chg="modSld">
      <pc:chgData name="damarisg0581" userId="S::damarisg0581_gmail.com#ext#@devupconforg2.onmicrosoft.com::e2189c12-98e1-419b-b741-d754fa3b1eb9" providerId="AD" clId="Web-{26B6BEA3-FA3A-4F02-BCF1-261EE0AFA5CA}" dt="2020-05-17T15:44:10.539" v="905" actId="20577"/>
      <pc:docMkLst>
        <pc:docMk/>
      </pc:docMkLst>
      <pc:sldChg chg="delSp modSp mod modClrScheme chgLayout">
        <pc:chgData name="damarisg0581" userId="S::damarisg0581_gmail.com#ext#@devupconforg2.onmicrosoft.com::e2189c12-98e1-419b-b741-d754fa3b1eb9" providerId="AD" clId="Web-{26B6BEA3-FA3A-4F02-BCF1-261EE0AFA5CA}" dt="2020-05-17T15:44:10.539" v="904" actId="20577"/>
        <pc:sldMkLst>
          <pc:docMk/>
          <pc:sldMk cId="3876824742" sldId="263"/>
        </pc:sldMkLst>
        <pc:spChg chg="mod">
          <ac:chgData name="damarisg0581" userId="S::damarisg0581_gmail.com#ext#@devupconforg2.onmicrosoft.com::e2189c12-98e1-419b-b741-d754fa3b1eb9" providerId="AD" clId="Web-{26B6BEA3-FA3A-4F02-BCF1-261EE0AFA5CA}" dt="2020-05-17T15:44:10.539" v="904" actId="20577"/>
          <ac:spMkLst>
            <pc:docMk/>
            <pc:sldMk cId="3876824742" sldId="263"/>
            <ac:spMk id="6" creationId="{6B6B8D45-65B6-4B73-84FD-FB5F35B626B2}"/>
          </ac:spMkLst>
        </pc:spChg>
        <pc:spChg chg="del mod">
          <ac:chgData name="damarisg0581" userId="S::damarisg0581_gmail.com#ext#@devupconforg2.onmicrosoft.com::e2189c12-98e1-419b-b741-d754fa3b1eb9" providerId="AD" clId="Web-{26B6BEA3-FA3A-4F02-BCF1-261EE0AFA5CA}" dt="2020-05-17T15:42:41.456" v="866"/>
          <ac:spMkLst>
            <pc:docMk/>
            <pc:sldMk cId="3876824742" sldId="263"/>
            <ac:spMk id="7" creationId="{DF233D97-A71F-478D-8EDE-D113173CA6D3}"/>
          </ac:spMkLst>
        </pc:spChg>
        <pc:spChg chg="mod">
          <ac:chgData name="damarisg0581" userId="S::damarisg0581_gmail.com#ext#@devupconforg2.onmicrosoft.com::e2189c12-98e1-419b-b741-d754fa3b1eb9" providerId="AD" clId="Web-{26B6BEA3-FA3A-4F02-BCF1-261EE0AFA5CA}" dt="2020-05-17T15:43:15.035" v="873" actId="1076"/>
          <ac:spMkLst>
            <pc:docMk/>
            <pc:sldMk cId="3876824742" sldId="263"/>
            <ac:spMk id="24" creationId="{75F01515-7BBD-47A3-8F37-681BFD23C11A}"/>
          </ac:spMkLst>
        </pc:spChg>
        <pc:spChg chg="mod">
          <ac:chgData name="damarisg0581" userId="S::damarisg0581_gmail.com#ext#@devupconforg2.onmicrosoft.com::e2189c12-98e1-419b-b741-d754fa3b1eb9" providerId="AD" clId="Web-{26B6BEA3-FA3A-4F02-BCF1-261EE0AFA5CA}" dt="2020-05-17T15:43:04.254" v="871" actId="1076"/>
          <ac:spMkLst>
            <pc:docMk/>
            <pc:sldMk cId="3876824742" sldId="263"/>
            <ac:spMk id="25" creationId="{43D129E1-F380-4E7B-AFDF-6C6BCCEFB08F}"/>
          </ac:spMkLst>
        </pc:spChg>
        <pc:spChg chg="mod">
          <ac:chgData name="damarisg0581" userId="S::damarisg0581_gmail.com#ext#@devupconforg2.onmicrosoft.com::e2189c12-98e1-419b-b741-d754fa3b1eb9" providerId="AD" clId="Web-{26B6BEA3-FA3A-4F02-BCF1-261EE0AFA5CA}" dt="2020-05-17T15:43:08.754" v="872" actId="1076"/>
          <ac:spMkLst>
            <pc:docMk/>
            <pc:sldMk cId="3876824742" sldId="263"/>
            <ac:spMk id="26" creationId="{CEBFC04E-ED16-4AFF-84CB-6EA0FAD3D8A6}"/>
          </ac:spMkLst>
        </pc:spChg>
        <pc:spChg chg="mod">
          <ac:chgData name="damarisg0581" userId="S::damarisg0581_gmail.com#ext#@devupconforg2.onmicrosoft.com::e2189c12-98e1-419b-b741-d754fa3b1eb9" providerId="AD" clId="Web-{26B6BEA3-FA3A-4F02-BCF1-261EE0AFA5CA}" dt="2020-05-17T15:11:55.888" v="260" actId="20577"/>
          <ac:spMkLst>
            <pc:docMk/>
            <pc:sldMk cId="3876824742" sldId="263"/>
            <ac:spMk id="27" creationId="{37502F97-FF8A-47CD-9D56-1009A4E530FC}"/>
          </ac:spMkLst>
        </pc:spChg>
        <pc:spChg chg="mod">
          <ac:chgData name="damarisg0581" userId="S::damarisg0581_gmail.com#ext#@devupconforg2.onmicrosoft.com::e2189c12-98e1-419b-b741-d754fa3b1eb9" providerId="AD" clId="Web-{26B6BEA3-FA3A-4F02-BCF1-261EE0AFA5CA}" dt="2020-05-17T15:12:53.797" v="263" actId="20577"/>
          <ac:spMkLst>
            <pc:docMk/>
            <pc:sldMk cId="3876824742" sldId="263"/>
            <ac:spMk id="30" creationId="{67639FF6-0C2F-428E-A6C2-F6DE2AF1BD6A}"/>
          </ac:spMkLst>
        </pc:spChg>
        <pc:picChg chg="mod">
          <ac:chgData name="damarisg0581" userId="S::damarisg0581_gmail.com#ext#@devupconforg2.onmicrosoft.com::e2189c12-98e1-419b-b741-d754fa3b1eb9" providerId="AD" clId="Web-{26B6BEA3-FA3A-4F02-BCF1-261EE0AFA5CA}" dt="2020-05-17T15:43:17.864" v="874" actId="1076"/>
          <ac:picMkLst>
            <pc:docMk/>
            <pc:sldMk cId="3876824742" sldId="263"/>
            <ac:picMk id="2" creationId="{AED0C74B-4D32-467E-A101-C90E8D874344}"/>
          </ac:picMkLst>
        </pc:picChg>
        <pc:picChg chg="mod">
          <ac:chgData name="damarisg0581" userId="S::damarisg0581_gmail.com#ext#@devupconforg2.onmicrosoft.com::e2189c12-98e1-419b-b741-d754fa3b1eb9" providerId="AD" clId="Web-{26B6BEA3-FA3A-4F02-BCF1-261EE0AFA5CA}" dt="2020-05-17T15:42:44.362" v="867" actId="1076"/>
          <ac:picMkLst>
            <pc:docMk/>
            <pc:sldMk cId="3876824742" sldId="263"/>
            <ac:picMk id="8" creationId="{6882771E-6237-4590-9D2B-C33185FB096E}"/>
          </ac:picMkLst>
        </pc:picChg>
        <pc:picChg chg="mod">
          <ac:chgData name="damarisg0581" userId="S::damarisg0581_gmail.com#ext#@devupconforg2.onmicrosoft.com::e2189c12-98e1-419b-b741-d754fa3b1eb9" providerId="AD" clId="Web-{26B6BEA3-FA3A-4F02-BCF1-261EE0AFA5CA}" dt="2020-05-17T15:43:50.303" v="875" actId="14100"/>
          <ac:picMkLst>
            <pc:docMk/>
            <pc:sldMk cId="3876824742" sldId="263"/>
            <ac:picMk id="16" creationId="{E4045251-B85D-4A93-8B49-9EEB5ADA96A4}"/>
          </ac:picMkLst>
        </pc:picChg>
        <pc:picChg chg="mod">
          <ac:chgData name="damarisg0581" userId="S::damarisg0581_gmail.com#ext#@devupconforg2.onmicrosoft.com::e2189c12-98e1-419b-b741-d754fa3b1eb9" providerId="AD" clId="Web-{26B6BEA3-FA3A-4F02-BCF1-261EE0AFA5CA}" dt="2020-05-17T15:32:19.599" v="727" actId="1076"/>
          <ac:picMkLst>
            <pc:docMk/>
            <pc:sldMk cId="3876824742" sldId="263"/>
            <ac:picMk id="4102" creationId="{C64B585C-CBBA-45CB-AB07-F429EE859792}"/>
          </ac:picMkLst>
        </pc:picChg>
      </pc:sldChg>
      <pc:sldChg chg="addSp delSp modSp">
        <pc:chgData name="damarisg0581" userId="S::damarisg0581_gmail.com#ext#@devupconforg2.onmicrosoft.com::e2189c12-98e1-419b-b741-d754fa3b1eb9" providerId="AD" clId="Web-{26B6BEA3-FA3A-4F02-BCF1-261EE0AFA5CA}" dt="2020-05-17T15:42:17.298" v="864" actId="1076"/>
        <pc:sldMkLst>
          <pc:docMk/>
          <pc:sldMk cId="2826031552" sldId="267"/>
        </pc:sldMkLst>
        <pc:spChg chg="mod">
          <ac:chgData name="damarisg0581" userId="S::damarisg0581_gmail.com#ext#@devupconforg2.onmicrosoft.com::e2189c12-98e1-419b-b741-d754fa3b1eb9" providerId="AD" clId="Web-{26B6BEA3-FA3A-4F02-BCF1-261EE0AFA5CA}" dt="2020-05-17T15:27:40.197" v="702" actId="20577"/>
          <ac:spMkLst>
            <pc:docMk/>
            <pc:sldMk cId="2826031552" sldId="267"/>
            <ac:spMk id="4" creationId="{DD77FFAA-0D25-4B9E-A510-97B4ABFA8E9D}"/>
          </ac:spMkLst>
        </pc:spChg>
        <pc:spChg chg="mod">
          <ac:chgData name="damarisg0581" userId="S::damarisg0581_gmail.com#ext#@devupconforg2.onmicrosoft.com::e2189c12-98e1-419b-b741-d754fa3b1eb9" providerId="AD" clId="Web-{26B6BEA3-FA3A-4F02-BCF1-261EE0AFA5CA}" dt="2020-05-17T15:18:17.358" v="513" actId="1076"/>
          <ac:spMkLst>
            <pc:docMk/>
            <pc:sldMk cId="2826031552" sldId="267"/>
            <ac:spMk id="6" creationId="{E102B03C-81C3-480A-A39C-B1C316293B23}"/>
          </ac:spMkLst>
        </pc:spChg>
        <pc:spChg chg="add mod">
          <ac:chgData name="damarisg0581" userId="S::damarisg0581_gmail.com#ext#@devupconforg2.onmicrosoft.com::e2189c12-98e1-419b-b741-d754fa3b1eb9" providerId="AD" clId="Web-{26B6BEA3-FA3A-4F02-BCF1-261EE0AFA5CA}" dt="2020-05-17T15:23:51.733" v="645" actId="1076"/>
          <ac:spMkLst>
            <pc:docMk/>
            <pc:sldMk cId="2826031552" sldId="267"/>
            <ac:spMk id="7" creationId="{809E0F3A-6B4F-401B-BF31-789B585C5213}"/>
          </ac:spMkLst>
        </pc:spChg>
        <pc:spChg chg="mod">
          <ac:chgData name="damarisg0581" userId="S::damarisg0581_gmail.com#ext#@devupconforg2.onmicrosoft.com::e2189c12-98e1-419b-b741-d754fa3b1eb9" providerId="AD" clId="Web-{26B6BEA3-FA3A-4F02-BCF1-261EE0AFA5CA}" dt="2020-05-17T15:13:18.751" v="266" actId="20577"/>
          <ac:spMkLst>
            <pc:docMk/>
            <pc:sldMk cId="2826031552" sldId="267"/>
            <ac:spMk id="9" creationId="{6C90F32B-C9A2-4247-A7C1-5F6C311CA793}"/>
          </ac:spMkLst>
        </pc:spChg>
        <pc:spChg chg="mod">
          <ac:chgData name="damarisg0581" userId="S::damarisg0581_gmail.com#ext#@devupconforg2.onmicrosoft.com::e2189c12-98e1-419b-b741-d754fa3b1eb9" providerId="AD" clId="Web-{26B6BEA3-FA3A-4F02-BCF1-261EE0AFA5CA}" dt="2020-05-17T15:42:14.001" v="862" actId="20577"/>
          <ac:spMkLst>
            <pc:docMk/>
            <pc:sldMk cId="2826031552" sldId="267"/>
            <ac:spMk id="12" creationId="{F8888766-0D48-4D2D-97E2-85211E2FCA68}"/>
          </ac:spMkLst>
        </pc:spChg>
        <pc:spChg chg="mod">
          <ac:chgData name="damarisg0581" userId="S::damarisg0581_gmail.com#ext#@devupconforg2.onmicrosoft.com::e2189c12-98e1-419b-b741-d754fa3b1eb9" providerId="AD" clId="Web-{26B6BEA3-FA3A-4F02-BCF1-261EE0AFA5CA}" dt="2020-05-17T15:24:56.517" v="658" actId="14100"/>
          <ac:spMkLst>
            <pc:docMk/>
            <pc:sldMk cId="2826031552" sldId="267"/>
            <ac:spMk id="13" creationId="{C2D2338F-E7FB-42B3-8EEF-14063E2ED11B}"/>
          </ac:spMkLst>
        </pc:spChg>
        <pc:spChg chg="mod">
          <ac:chgData name="damarisg0581" userId="S::damarisg0581_gmail.com#ext#@devupconforg2.onmicrosoft.com::e2189c12-98e1-419b-b741-d754fa3b1eb9" providerId="AD" clId="Web-{26B6BEA3-FA3A-4F02-BCF1-261EE0AFA5CA}" dt="2020-05-17T15:42:17.298" v="864" actId="1076"/>
          <ac:spMkLst>
            <pc:docMk/>
            <pc:sldMk cId="2826031552" sldId="267"/>
            <ac:spMk id="14" creationId="{4144B812-244E-4206-9107-5AA8832464E2}"/>
          </ac:spMkLst>
        </pc:spChg>
        <pc:spChg chg="mod">
          <ac:chgData name="damarisg0581" userId="S::damarisg0581_gmail.com#ext#@devupconforg2.onmicrosoft.com::e2189c12-98e1-419b-b741-d754fa3b1eb9" providerId="AD" clId="Web-{26B6BEA3-FA3A-4F02-BCF1-261EE0AFA5CA}" dt="2020-05-17T15:21:01.116" v="535" actId="20577"/>
          <ac:spMkLst>
            <pc:docMk/>
            <pc:sldMk cId="2826031552" sldId="267"/>
            <ac:spMk id="16" creationId="{3711DEC0-1572-4997-B670-33C05EE83FB5}"/>
          </ac:spMkLst>
        </pc:spChg>
        <pc:spChg chg="mod">
          <ac:chgData name="damarisg0581" userId="S::damarisg0581_gmail.com#ext#@devupconforg2.onmicrosoft.com::e2189c12-98e1-419b-b741-d754fa3b1eb9" providerId="AD" clId="Web-{26B6BEA3-FA3A-4F02-BCF1-261EE0AFA5CA}" dt="2020-05-17T15:23:58.436" v="648" actId="14100"/>
          <ac:spMkLst>
            <pc:docMk/>
            <pc:sldMk cId="2826031552" sldId="267"/>
            <ac:spMk id="19" creationId="{8DCB8607-A3B5-4F0F-9A79-CF209E29476D}"/>
          </ac:spMkLst>
        </pc:spChg>
        <pc:spChg chg="mod">
          <ac:chgData name="damarisg0581" userId="S::damarisg0581_gmail.com#ext#@devupconforg2.onmicrosoft.com::e2189c12-98e1-419b-b741-d754fa3b1eb9" providerId="AD" clId="Web-{26B6BEA3-FA3A-4F02-BCF1-261EE0AFA5CA}" dt="2020-05-17T15:28:24.979" v="713" actId="14100"/>
          <ac:spMkLst>
            <pc:docMk/>
            <pc:sldMk cId="2826031552" sldId="267"/>
            <ac:spMk id="27" creationId="{CFF4FA64-D001-4CEC-9CF3-6D2835BCA214}"/>
          </ac:spMkLst>
        </pc:spChg>
        <pc:spChg chg="mod">
          <ac:chgData name="damarisg0581" userId="S::damarisg0581_gmail.com#ext#@devupconforg2.onmicrosoft.com::e2189c12-98e1-419b-b741-d754fa3b1eb9" providerId="AD" clId="Web-{26B6BEA3-FA3A-4F02-BCF1-261EE0AFA5CA}" dt="2020-05-17T15:28:21.074" v="712" actId="14100"/>
          <ac:spMkLst>
            <pc:docMk/>
            <pc:sldMk cId="2826031552" sldId="267"/>
            <ac:spMk id="28" creationId="{281C12FD-DB1E-449F-8D2B-A738C6D6DC19}"/>
          </ac:spMkLst>
        </pc:spChg>
        <pc:spChg chg="mod">
          <ac:chgData name="damarisg0581" userId="S::damarisg0581_gmail.com#ext#@devupconforg2.onmicrosoft.com::e2189c12-98e1-419b-b741-d754fa3b1eb9" providerId="AD" clId="Web-{26B6BEA3-FA3A-4F02-BCF1-261EE0AFA5CA}" dt="2020-05-17T15:28:38.058" v="714" actId="14100"/>
          <ac:spMkLst>
            <pc:docMk/>
            <pc:sldMk cId="2826031552" sldId="267"/>
            <ac:spMk id="29" creationId="{C6EC21A9-C4F0-429E-8C86-8131DB6C341D}"/>
          </ac:spMkLst>
        </pc:spChg>
        <pc:spChg chg="mod">
          <ac:chgData name="damarisg0581" userId="S::damarisg0581_gmail.com#ext#@devupconforg2.onmicrosoft.com::e2189c12-98e1-419b-b741-d754fa3b1eb9" providerId="AD" clId="Web-{26B6BEA3-FA3A-4F02-BCF1-261EE0AFA5CA}" dt="2020-05-17T15:28:43.027" v="715" actId="14100"/>
          <ac:spMkLst>
            <pc:docMk/>
            <pc:sldMk cId="2826031552" sldId="267"/>
            <ac:spMk id="30" creationId="{AA374D7E-08CF-4336-886F-F5B672322860}"/>
          </ac:spMkLst>
        </pc:spChg>
        <pc:spChg chg="mod">
          <ac:chgData name="damarisg0581" userId="S::damarisg0581_gmail.com#ext#@devupconforg2.onmicrosoft.com::e2189c12-98e1-419b-b741-d754fa3b1eb9" providerId="AD" clId="Web-{26B6BEA3-FA3A-4F02-BCF1-261EE0AFA5CA}" dt="2020-05-17T15:20:43.615" v="532" actId="1076"/>
          <ac:spMkLst>
            <pc:docMk/>
            <pc:sldMk cId="2826031552" sldId="267"/>
            <ac:spMk id="33" creationId="{49CFFFB9-58EE-478D-BF3C-81194F004FE0}"/>
          </ac:spMkLst>
        </pc:spChg>
        <pc:spChg chg="mod">
          <ac:chgData name="damarisg0581" userId="S::damarisg0581_gmail.com#ext#@devupconforg2.onmicrosoft.com::e2189c12-98e1-419b-b741-d754fa3b1eb9" providerId="AD" clId="Web-{26B6BEA3-FA3A-4F02-BCF1-261EE0AFA5CA}" dt="2020-05-17T15:21:40.024" v="552" actId="1076"/>
          <ac:spMkLst>
            <pc:docMk/>
            <pc:sldMk cId="2826031552" sldId="267"/>
            <ac:spMk id="34" creationId="{B2317FDF-C716-4209-B4F7-21DBBA3F8887}"/>
          </ac:spMkLst>
        </pc:spChg>
        <pc:picChg chg="mod">
          <ac:chgData name="damarisg0581" userId="S::damarisg0581_gmail.com#ext#@devupconforg2.onmicrosoft.com::e2189c12-98e1-419b-b741-d754fa3b1eb9" providerId="AD" clId="Web-{26B6BEA3-FA3A-4F02-BCF1-261EE0AFA5CA}" dt="2020-05-17T15:15:00.380" v="361" actId="1076"/>
          <ac:picMkLst>
            <pc:docMk/>
            <pc:sldMk cId="2826031552" sldId="267"/>
            <ac:picMk id="2" creationId="{0C81F7B9-FF3B-4302-B393-B3EC27E6DD57}"/>
          </ac:picMkLst>
        </pc:picChg>
        <pc:picChg chg="add del mod">
          <ac:chgData name="damarisg0581" userId="S::damarisg0581_gmail.com#ext#@devupconforg2.onmicrosoft.com::e2189c12-98e1-419b-b741-d754fa3b1eb9" providerId="AD" clId="Web-{26B6BEA3-FA3A-4F02-BCF1-261EE0AFA5CA}" dt="2020-05-17T15:28:48.262" v="717"/>
          <ac:picMkLst>
            <pc:docMk/>
            <pc:sldMk cId="2826031552" sldId="267"/>
            <ac:picMk id="3" creationId="{D07C4BEB-120B-4E0A-BA1A-4FD3C5B5F2E3}"/>
          </ac:picMkLst>
        </pc:picChg>
        <pc:picChg chg="mod">
          <ac:chgData name="damarisg0581" userId="S::damarisg0581_gmail.com#ext#@devupconforg2.onmicrosoft.com::e2189c12-98e1-419b-b741-d754fa3b1eb9" providerId="AD" clId="Web-{26B6BEA3-FA3A-4F02-BCF1-261EE0AFA5CA}" dt="2020-05-17T15:21:45.196" v="553" actId="14100"/>
          <ac:picMkLst>
            <pc:docMk/>
            <pc:sldMk cId="2826031552" sldId="267"/>
            <ac:picMk id="5" creationId="{9B26BBAD-4197-4835-9243-C03695BED997}"/>
          </ac:picMkLst>
        </pc:picChg>
        <pc:picChg chg="mod">
          <ac:chgData name="damarisg0581" userId="S::damarisg0581_gmail.com#ext#@devupconforg2.onmicrosoft.com::e2189c12-98e1-419b-b741-d754fa3b1eb9" providerId="AD" clId="Web-{26B6BEA3-FA3A-4F02-BCF1-261EE0AFA5CA}" dt="2020-05-17T14:57:26.380" v="44" actId="1076"/>
          <ac:picMkLst>
            <pc:docMk/>
            <pc:sldMk cId="2826031552" sldId="267"/>
            <ac:picMk id="10" creationId="{D0579C9E-DA16-497D-B9DD-C30DE0910786}"/>
          </ac:picMkLst>
        </pc:picChg>
        <pc:picChg chg="mod">
          <ac:chgData name="damarisg0581" userId="S::damarisg0581_gmail.com#ext#@devupconforg2.onmicrosoft.com::e2189c12-98e1-419b-b741-d754fa3b1eb9" providerId="AD" clId="Web-{26B6BEA3-FA3A-4F02-BCF1-261EE0AFA5CA}" dt="2020-05-17T15:15:06.240" v="363" actId="1076"/>
          <ac:picMkLst>
            <pc:docMk/>
            <pc:sldMk cId="2826031552" sldId="267"/>
            <ac:picMk id="15" creationId="{947BD2CA-2696-455A-AFCE-713C550CA96F}"/>
          </ac:picMkLst>
        </pc:picChg>
        <pc:picChg chg="add mod">
          <ac:chgData name="damarisg0581" userId="S::damarisg0581_gmail.com#ext#@devupconforg2.onmicrosoft.com::e2189c12-98e1-419b-b741-d754fa3b1eb9" providerId="AD" clId="Web-{26B6BEA3-FA3A-4F02-BCF1-261EE0AFA5CA}" dt="2020-05-17T15:29:21.029" v="726" actId="1076"/>
          <ac:picMkLst>
            <pc:docMk/>
            <pc:sldMk cId="2826031552" sldId="267"/>
            <ac:picMk id="17" creationId="{76887E69-E441-4B22-9866-2DD9326CB54F}"/>
          </ac:picMkLst>
        </pc:picChg>
        <pc:picChg chg="mod">
          <ac:chgData name="damarisg0581" userId="S::damarisg0581_gmail.com#ext#@devupconforg2.onmicrosoft.com::e2189c12-98e1-419b-b741-d754fa3b1eb9" providerId="AD" clId="Web-{26B6BEA3-FA3A-4F02-BCF1-261EE0AFA5CA}" dt="2020-05-17T15:25:46.035" v="663" actId="1076"/>
          <ac:picMkLst>
            <pc:docMk/>
            <pc:sldMk cId="2826031552" sldId="267"/>
            <ac:picMk id="18" creationId="{ACCEF137-CE3C-4E4E-BB2E-9525FEB38650}"/>
          </ac:picMkLst>
        </pc:picChg>
        <pc:picChg chg="mod">
          <ac:chgData name="damarisg0581" userId="S::damarisg0581_gmail.com#ext#@devupconforg2.onmicrosoft.com::e2189c12-98e1-419b-b741-d754fa3b1eb9" providerId="AD" clId="Web-{26B6BEA3-FA3A-4F02-BCF1-261EE0AFA5CA}" dt="2020-05-17T15:24:00.780" v="649" actId="1076"/>
          <ac:picMkLst>
            <pc:docMk/>
            <pc:sldMk cId="2826031552" sldId="267"/>
            <ac:picMk id="20" creationId="{B2A384FD-FDC2-4D5F-A576-8C9A3D4006A5}"/>
          </ac:picMkLst>
        </pc:picChg>
        <pc:picChg chg="mod">
          <ac:chgData name="damarisg0581" userId="S::damarisg0581_gmail.com#ext#@devupconforg2.onmicrosoft.com::e2189c12-98e1-419b-b741-d754fa3b1eb9" providerId="AD" clId="Web-{26B6BEA3-FA3A-4F02-BCF1-261EE0AFA5CA}" dt="2020-05-17T15:19:18.205" v="517" actId="1076"/>
          <ac:picMkLst>
            <pc:docMk/>
            <pc:sldMk cId="2826031552" sldId="267"/>
            <ac:picMk id="26" creationId="{F721A54D-6053-4251-8E1C-DFD76D5E400A}"/>
          </ac:picMkLst>
        </pc:picChg>
        <pc:picChg chg="mod">
          <ac:chgData name="damarisg0581" userId="S::damarisg0581_gmail.com#ext#@devupconforg2.onmicrosoft.com::e2189c12-98e1-419b-b741-d754fa3b1eb9" providerId="AD" clId="Web-{26B6BEA3-FA3A-4F02-BCF1-261EE0AFA5CA}" dt="2020-05-17T15:07:00.390" v="257" actId="1076"/>
          <ac:picMkLst>
            <pc:docMk/>
            <pc:sldMk cId="2826031552" sldId="267"/>
            <ac:picMk id="31" creationId="{91CE840E-0A52-4D8F-B03C-955559B14F1C}"/>
          </ac:picMkLst>
        </pc:picChg>
        <pc:picChg chg="del mod">
          <ac:chgData name="damarisg0581" userId="S::damarisg0581_gmail.com#ext#@devupconforg2.onmicrosoft.com::e2189c12-98e1-419b-b741-d754fa3b1eb9" providerId="AD" clId="Web-{26B6BEA3-FA3A-4F02-BCF1-261EE0AFA5CA}" dt="2020-05-17T15:19:48.862" v="523"/>
          <ac:picMkLst>
            <pc:docMk/>
            <pc:sldMk cId="2826031552" sldId="267"/>
            <ac:picMk id="35" creationId="{3949942C-158D-40EE-9FF1-87A659AD9838}"/>
          </ac:picMkLst>
        </pc:picChg>
      </pc:sldChg>
      <pc:sldChg chg="modSp">
        <pc:chgData name="damarisg0581" userId="S::damarisg0581_gmail.com#ext#@devupconforg2.onmicrosoft.com::e2189c12-98e1-419b-b741-d754fa3b1eb9" providerId="AD" clId="Web-{26B6BEA3-FA3A-4F02-BCF1-261EE0AFA5CA}" dt="2020-05-17T15:35:36.749" v="819" actId="20577"/>
        <pc:sldMkLst>
          <pc:docMk/>
          <pc:sldMk cId="3401818661" sldId="269"/>
        </pc:sldMkLst>
        <pc:spChg chg="mod">
          <ac:chgData name="damarisg0581" userId="S::damarisg0581_gmail.com#ext#@devupconforg2.onmicrosoft.com::e2189c12-98e1-419b-b741-d754fa3b1eb9" providerId="AD" clId="Web-{26B6BEA3-FA3A-4F02-BCF1-261EE0AFA5CA}" dt="2020-05-17T15:35:36.749" v="819" actId="20577"/>
          <ac:spMkLst>
            <pc:docMk/>
            <pc:sldMk cId="3401818661" sldId="269"/>
            <ac:spMk id="2" creationId="{75B289A3-F688-4C45-B7EF-72787190CD42}"/>
          </ac:spMkLst>
        </pc:spChg>
        <pc:spChg chg="mod">
          <ac:chgData name="damarisg0581" userId="S::damarisg0581_gmail.com#ext#@devupconforg2.onmicrosoft.com::e2189c12-98e1-419b-b741-d754fa3b1eb9" providerId="AD" clId="Web-{26B6BEA3-FA3A-4F02-BCF1-261EE0AFA5CA}" dt="2020-05-17T15:34:28.699" v="738" actId="20577"/>
          <ac:spMkLst>
            <pc:docMk/>
            <pc:sldMk cId="3401818661" sldId="269"/>
            <ac:spMk id="15" creationId="{D135906F-5B96-4015-861F-2489A45DC29E}"/>
          </ac:spMkLst>
        </pc:spChg>
      </pc:sldChg>
    </pc:docChg>
  </pc:docChgLst>
  <pc:docChgLst>
    <pc:chgData name="damarisg0581" userId="S::damarisg0581_gmail.com#ext#@devupconforg2.onmicrosoft.com::e2189c12-98e1-419b-b741-d754fa3b1eb9" providerId="AD" clId="Web-{0C733266-4658-42FF-AD0A-7E0AF125807F}"/>
    <pc:docChg chg="modSld">
      <pc:chgData name="damarisg0581" userId="S::damarisg0581_gmail.com#ext#@devupconforg2.onmicrosoft.com::e2189c12-98e1-419b-b741-d754fa3b1eb9" providerId="AD" clId="Web-{0C733266-4658-42FF-AD0A-7E0AF125807F}" dt="2020-05-17T15:50:00.642" v="46" actId="20577"/>
      <pc:docMkLst>
        <pc:docMk/>
      </pc:docMkLst>
      <pc:sldChg chg="addSp modSp">
        <pc:chgData name="damarisg0581" userId="S::damarisg0581_gmail.com#ext#@devupconforg2.onmicrosoft.com::e2189c12-98e1-419b-b741-d754fa3b1eb9" providerId="AD" clId="Web-{0C733266-4658-42FF-AD0A-7E0AF125807F}" dt="2020-05-17T15:49:58.016" v="44" actId="20577"/>
        <pc:sldMkLst>
          <pc:docMk/>
          <pc:sldMk cId="3876824742" sldId="263"/>
        </pc:sldMkLst>
        <pc:spChg chg="add mod">
          <ac:chgData name="damarisg0581" userId="S::damarisg0581_gmail.com#ext#@devupconforg2.onmicrosoft.com::e2189c12-98e1-419b-b741-d754fa3b1eb9" providerId="AD" clId="Web-{0C733266-4658-42FF-AD0A-7E0AF125807F}" dt="2020-05-17T15:49:49.094" v="40" actId="14100"/>
          <ac:spMkLst>
            <pc:docMk/>
            <pc:sldMk cId="3876824742" sldId="263"/>
            <ac:spMk id="3" creationId="{48923D02-4C2F-4BDC-A522-EF7AAE98AC91}"/>
          </ac:spMkLst>
        </pc:spChg>
        <pc:spChg chg="mod">
          <ac:chgData name="damarisg0581" userId="S::damarisg0581_gmail.com#ext#@devupconforg2.onmicrosoft.com::e2189c12-98e1-419b-b741-d754fa3b1eb9" providerId="AD" clId="Web-{0C733266-4658-42FF-AD0A-7E0AF125807F}" dt="2020-05-17T15:48:54.733" v="28" actId="1076"/>
          <ac:spMkLst>
            <pc:docMk/>
            <pc:sldMk cId="3876824742" sldId="263"/>
            <ac:spMk id="6" creationId="{6B6B8D45-65B6-4B73-84FD-FB5F35B626B2}"/>
          </ac:spMkLst>
        </pc:spChg>
        <pc:spChg chg="mod">
          <ac:chgData name="damarisg0581" userId="S::damarisg0581_gmail.com#ext#@devupconforg2.onmicrosoft.com::e2189c12-98e1-419b-b741-d754fa3b1eb9" providerId="AD" clId="Web-{0C733266-4658-42FF-AD0A-7E0AF125807F}" dt="2020-05-17T15:49:58.016" v="44" actId="20577"/>
          <ac:spMkLst>
            <pc:docMk/>
            <pc:sldMk cId="3876824742" sldId="263"/>
            <ac:spMk id="24" creationId="{75F01515-7BBD-47A3-8F37-681BFD23C11A}"/>
          </ac:spMkLst>
        </pc:spChg>
        <pc:spChg chg="mod">
          <ac:chgData name="damarisg0581" userId="S::damarisg0581_gmail.com#ext#@devupconforg2.onmicrosoft.com::e2189c12-98e1-419b-b741-d754fa3b1eb9" providerId="AD" clId="Web-{0C733266-4658-42FF-AD0A-7E0AF125807F}" dt="2020-05-17T15:48:43.342" v="24" actId="1076"/>
          <ac:spMkLst>
            <pc:docMk/>
            <pc:sldMk cId="3876824742" sldId="263"/>
            <ac:spMk id="26" creationId="{CEBFC04E-ED16-4AFF-84CB-6EA0FAD3D8A6}"/>
          </ac:spMkLst>
        </pc:spChg>
        <pc:picChg chg="mod">
          <ac:chgData name="damarisg0581" userId="S::damarisg0581_gmail.com#ext#@devupconforg2.onmicrosoft.com::e2189c12-98e1-419b-b741-d754fa3b1eb9" providerId="AD" clId="Web-{0C733266-4658-42FF-AD0A-7E0AF125807F}" dt="2020-05-17T15:49:34.156" v="36" actId="1076"/>
          <ac:picMkLst>
            <pc:docMk/>
            <pc:sldMk cId="3876824742" sldId="263"/>
            <ac:picMk id="2" creationId="{AED0C74B-4D32-467E-A101-C90E8D874344}"/>
          </ac:picMkLst>
        </pc:picChg>
        <pc:picChg chg="mod">
          <ac:chgData name="damarisg0581" userId="S::damarisg0581_gmail.com#ext#@devupconforg2.onmicrosoft.com::e2189c12-98e1-419b-b741-d754fa3b1eb9" providerId="AD" clId="Web-{0C733266-4658-42FF-AD0A-7E0AF125807F}" dt="2020-05-17T15:48:47.077" v="25" actId="14100"/>
          <ac:picMkLst>
            <pc:docMk/>
            <pc:sldMk cId="3876824742" sldId="263"/>
            <ac:picMk id="8" creationId="{6882771E-6237-4590-9D2B-C33185FB096E}"/>
          </ac:picMkLst>
        </pc:picChg>
        <pc:picChg chg="mod">
          <ac:chgData name="damarisg0581" userId="S::damarisg0581_gmail.com#ext#@devupconforg2.onmicrosoft.com::e2189c12-98e1-419b-b741-d754fa3b1eb9" providerId="AD" clId="Web-{0C733266-4658-42FF-AD0A-7E0AF125807F}" dt="2020-05-17T15:49:15.671" v="34" actId="1076"/>
          <ac:picMkLst>
            <pc:docMk/>
            <pc:sldMk cId="3876824742" sldId="263"/>
            <ac:picMk id="16" creationId="{E4045251-B85D-4A93-8B49-9EEB5ADA96A4}"/>
          </ac:picMkLst>
        </pc:picChg>
      </pc:sldChg>
    </pc:docChg>
  </pc:docChgLst>
  <pc:docChgLst>
    <pc:chgData name="damarisg0581" userId="S::damarisg0581_gmail.com#ext#@devupconforg2.onmicrosoft.com::e2189c12-98e1-419b-b741-d754fa3b1eb9" providerId="AD" clId="Web-{2F037A15-59C4-4A61-A751-747FF2A0E136}"/>
    <pc:docChg chg="modSld">
      <pc:chgData name="damarisg0581" userId="S::damarisg0581_gmail.com#ext#@devupconforg2.onmicrosoft.com::e2189c12-98e1-419b-b741-d754fa3b1eb9" providerId="AD" clId="Web-{2F037A15-59C4-4A61-A751-747FF2A0E136}" dt="2020-05-17T09:09:48.048" v="388" actId="14100"/>
      <pc:docMkLst>
        <pc:docMk/>
      </pc:docMkLst>
      <pc:sldChg chg="addSp delSp modSp">
        <pc:chgData name="damarisg0581" userId="S::damarisg0581_gmail.com#ext#@devupconforg2.onmicrosoft.com::e2189c12-98e1-419b-b741-d754fa3b1eb9" providerId="AD" clId="Web-{2F037A15-59C4-4A61-A751-747FF2A0E136}" dt="2020-05-17T09:09:48.048" v="388" actId="14100"/>
        <pc:sldMkLst>
          <pc:docMk/>
          <pc:sldMk cId="2826031552" sldId="267"/>
        </pc:sldMkLst>
        <pc:spChg chg="mod">
          <ac:chgData name="damarisg0581" userId="S::damarisg0581_gmail.com#ext#@devupconforg2.onmicrosoft.com::e2189c12-98e1-419b-b741-d754fa3b1eb9" providerId="AD" clId="Web-{2F037A15-59C4-4A61-A751-747FF2A0E136}" dt="2020-05-17T09:04:28.288" v="321" actId="1076"/>
          <ac:spMkLst>
            <pc:docMk/>
            <pc:sldMk cId="2826031552" sldId="267"/>
            <ac:spMk id="4" creationId="{DD77FFAA-0D25-4B9E-A510-97B4ABFA8E9D}"/>
          </ac:spMkLst>
        </pc:spChg>
        <pc:spChg chg="mod">
          <ac:chgData name="damarisg0581" userId="S::damarisg0581_gmail.com#ext#@devupconforg2.onmicrosoft.com::e2189c12-98e1-419b-b741-d754fa3b1eb9" providerId="AD" clId="Web-{2F037A15-59C4-4A61-A751-747FF2A0E136}" dt="2020-05-17T08:57:29.947" v="12" actId="20577"/>
          <ac:spMkLst>
            <pc:docMk/>
            <pc:sldMk cId="2826031552" sldId="267"/>
            <ac:spMk id="5" creationId="{8A269507-170D-4EED-AA2F-6E727D5A4C40}"/>
          </ac:spMkLst>
        </pc:spChg>
        <pc:spChg chg="mod">
          <ac:chgData name="damarisg0581" userId="S::damarisg0581_gmail.com#ext#@devupconforg2.onmicrosoft.com::e2189c12-98e1-419b-b741-d754fa3b1eb9" providerId="AD" clId="Web-{2F037A15-59C4-4A61-A751-747FF2A0E136}" dt="2020-05-17T09:02:28.148" v="287" actId="20577"/>
          <ac:spMkLst>
            <pc:docMk/>
            <pc:sldMk cId="2826031552" sldId="267"/>
            <ac:spMk id="6" creationId="{E102B03C-81C3-480A-A39C-B1C316293B23}"/>
          </ac:spMkLst>
        </pc:spChg>
        <pc:spChg chg="mod">
          <ac:chgData name="damarisg0581" userId="S::damarisg0581_gmail.com#ext#@devupconforg2.onmicrosoft.com::e2189c12-98e1-419b-b741-d754fa3b1eb9" providerId="AD" clId="Web-{2F037A15-59C4-4A61-A751-747FF2A0E136}" dt="2020-05-17T09:09:28.629" v="382"/>
          <ac:spMkLst>
            <pc:docMk/>
            <pc:sldMk cId="2826031552" sldId="267"/>
            <ac:spMk id="7" creationId="{09E41D9A-BE08-4346-ABA0-932C1BDAC00F}"/>
          </ac:spMkLst>
        </pc:spChg>
        <pc:spChg chg="mod">
          <ac:chgData name="damarisg0581" userId="S::damarisg0581_gmail.com#ext#@devupconforg2.onmicrosoft.com::e2189c12-98e1-419b-b741-d754fa3b1eb9" providerId="AD" clId="Web-{2F037A15-59C4-4A61-A751-747FF2A0E136}" dt="2020-05-17T09:04:26.210" v="319" actId="20577"/>
          <ac:spMkLst>
            <pc:docMk/>
            <pc:sldMk cId="2826031552" sldId="267"/>
            <ac:spMk id="8" creationId="{2440DB86-63C0-49BA-A174-691665299FA5}"/>
          </ac:spMkLst>
        </pc:spChg>
        <pc:spChg chg="mod">
          <ac:chgData name="damarisg0581" userId="S::damarisg0581_gmail.com#ext#@devupconforg2.onmicrosoft.com::e2189c12-98e1-419b-b741-d754fa3b1eb9" providerId="AD" clId="Web-{2F037A15-59C4-4A61-A751-747FF2A0E136}" dt="2020-05-17T09:04:35.538" v="323" actId="1076"/>
          <ac:spMkLst>
            <pc:docMk/>
            <pc:sldMk cId="2826031552" sldId="267"/>
            <ac:spMk id="9" creationId="{6C90F32B-C9A2-4247-A7C1-5F6C311CA793}"/>
          </ac:spMkLst>
        </pc:spChg>
        <pc:spChg chg="add mod">
          <ac:chgData name="damarisg0581" userId="S::damarisg0581_gmail.com#ext#@devupconforg2.onmicrosoft.com::e2189c12-98e1-419b-b741-d754fa3b1eb9" providerId="AD" clId="Web-{2F037A15-59C4-4A61-A751-747FF2A0E136}" dt="2020-05-17T09:06:26.756" v="369" actId="1076"/>
          <ac:spMkLst>
            <pc:docMk/>
            <pc:sldMk cId="2826031552" sldId="267"/>
            <ac:spMk id="12" creationId="{F8888766-0D48-4D2D-97E2-85211E2FCA68}"/>
          </ac:spMkLst>
        </pc:spChg>
        <pc:spChg chg="add mod">
          <ac:chgData name="damarisg0581" userId="S::damarisg0581_gmail.com#ext#@devupconforg2.onmicrosoft.com::e2189c12-98e1-419b-b741-d754fa3b1eb9" providerId="AD" clId="Web-{2F037A15-59C4-4A61-A751-747FF2A0E136}" dt="2020-05-17T09:09:09.925" v="381"/>
          <ac:spMkLst>
            <pc:docMk/>
            <pc:sldMk cId="2826031552" sldId="267"/>
            <ac:spMk id="13" creationId="{C2D2338F-E7FB-42B3-8EEF-14063E2ED11B}"/>
          </ac:spMkLst>
        </pc:spChg>
        <pc:spChg chg="add mod">
          <ac:chgData name="damarisg0581" userId="S::damarisg0581_gmail.com#ext#@devupconforg2.onmicrosoft.com::e2189c12-98e1-419b-b741-d754fa3b1eb9" providerId="AD" clId="Web-{2F037A15-59C4-4A61-A751-747FF2A0E136}" dt="2020-05-17T09:09:48.048" v="388" actId="14100"/>
          <ac:spMkLst>
            <pc:docMk/>
            <pc:sldMk cId="2826031552" sldId="267"/>
            <ac:spMk id="14" creationId="{4144B812-244E-4206-9107-5AA8832464E2}"/>
          </ac:spMkLst>
        </pc:spChg>
        <pc:spChg chg="mod">
          <ac:chgData name="damarisg0581" userId="S::damarisg0581_gmail.com#ext#@devupconforg2.onmicrosoft.com::e2189c12-98e1-419b-b741-d754fa3b1eb9" providerId="AD" clId="Web-{2F037A15-59C4-4A61-A751-747FF2A0E136}" dt="2020-05-17T09:06:38.944" v="370" actId="20577"/>
          <ac:spMkLst>
            <pc:docMk/>
            <pc:sldMk cId="2826031552" sldId="267"/>
            <ac:spMk id="16" creationId="{3711DEC0-1572-4997-B670-33C05EE83FB5}"/>
          </ac:spMkLst>
        </pc:spChg>
        <pc:spChg chg="add del mod">
          <ac:chgData name="damarisg0581" userId="S::damarisg0581_gmail.com#ext#@devupconforg2.onmicrosoft.com::e2189c12-98e1-419b-b741-d754fa3b1eb9" providerId="AD" clId="Web-{2F037A15-59C4-4A61-A751-747FF2A0E136}" dt="2020-05-17T09:06:21.006" v="368"/>
          <ac:spMkLst>
            <pc:docMk/>
            <pc:sldMk cId="2826031552" sldId="267"/>
            <ac:spMk id="17" creationId="{13D27D2E-FC04-476F-89B0-8C168F8E0ABE}"/>
          </ac:spMkLst>
        </pc:spChg>
        <pc:spChg chg="mod">
          <ac:chgData name="damarisg0581" userId="S::damarisg0581_gmail.com#ext#@devupconforg2.onmicrosoft.com::e2189c12-98e1-419b-b741-d754fa3b1eb9" providerId="AD" clId="Web-{2F037A15-59C4-4A61-A751-747FF2A0E136}" dt="2020-05-17T09:04:50.429" v="328" actId="1076"/>
          <ac:spMkLst>
            <pc:docMk/>
            <pc:sldMk cId="2826031552" sldId="267"/>
            <ac:spMk id="19" creationId="{8DCB8607-A3B5-4F0F-9A79-CF209E29476D}"/>
          </ac:spMkLst>
        </pc:spChg>
        <pc:picChg chg="add mod">
          <ac:chgData name="damarisg0581" userId="S::damarisg0581_gmail.com#ext#@devupconforg2.onmicrosoft.com::e2189c12-98e1-419b-b741-d754fa3b1eb9" providerId="AD" clId="Web-{2F037A15-59C4-4A61-A751-747FF2A0E136}" dt="2020-05-17T09:07:00.377" v="376" actId="1076"/>
          <ac:picMkLst>
            <pc:docMk/>
            <pc:sldMk cId="2826031552" sldId="267"/>
            <ac:picMk id="2" creationId="{0C81F7B9-FF3B-4302-B393-B3EC27E6DD57}"/>
          </ac:picMkLst>
        </pc:picChg>
        <pc:picChg chg="mod">
          <ac:chgData name="damarisg0581" userId="S::damarisg0581_gmail.com#ext#@devupconforg2.onmicrosoft.com::e2189c12-98e1-419b-b741-d754fa3b1eb9" providerId="AD" clId="Web-{2F037A15-59C4-4A61-A751-747FF2A0E136}" dt="2020-05-17T09:04:31.616" v="322" actId="1076"/>
          <ac:picMkLst>
            <pc:docMk/>
            <pc:sldMk cId="2826031552" sldId="267"/>
            <ac:picMk id="10" creationId="{D0579C9E-DA16-497D-B9DD-C30DE0910786}"/>
          </ac:picMkLst>
        </pc:picChg>
        <pc:picChg chg="mod">
          <ac:chgData name="damarisg0581" userId="S::damarisg0581_gmail.com#ext#@devupconforg2.onmicrosoft.com::e2189c12-98e1-419b-b741-d754fa3b1eb9" providerId="AD" clId="Web-{2F037A15-59C4-4A61-A751-747FF2A0E136}" dt="2020-05-17T09:04:38.101" v="324" actId="1076"/>
          <ac:picMkLst>
            <pc:docMk/>
            <pc:sldMk cId="2826031552" sldId="267"/>
            <ac:picMk id="15" creationId="{947BD2CA-2696-455A-AFCE-713C550CA96F}"/>
          </ac:picMkLst>
        </pc:picChg>
        <pc:picChg chg="mod">
          <ac:chgData name="damarisg0581" userId="S::damarisg0581_gmail.com#ext#@devupconforg2.onmicrosoft.com::e2189c12-98e1-419b-b741-d754fa3b1eb9" providerId="AD" clId="Web-{2F037A15-59C4-4A61-A751-747FF2A0E136}" dt="2020-05-17T09:06:43.943" v="373" actId="1076"/>
          <ac:picMkLst>
            <pc:docMk/>
            <pc:sldMk cId="2826031552" sldId="267"/>
            <ac:picMk id="18" creationId="{ACCEF137-CE3C-4E4E-BB2E-9525FEB38650}"/>
          </ac:picMkLst>
        </pc:picChg>
        <pc:picChg chg="mod">
          <ac:chgData name="damarisg0581" userId="S::damarisg0581_gmail.com#ext#@devupconforg2.onmicrosoft.com::e2189c12-98e1-419b-b741-d754fa3b1eb9" providerId="AD" clId="Web-{2F037A15-59C4-4A61-A751-747FF2A0E136}" dt="2020-05-17T09:06:49.615" v="375" actId="1076"/>
          <ac:picMkLst>
            <pc:docMk/>
            <pc:sldMk cId="2826031552" sldId="267"/>
            <ac:picMk id="20" creationId="{B2A384FD-FDC2-4D5F-A576-8C9A3D4006A5}"/>
          </ac:picMkLst>
        </pc:picChg>
      </pc:sldChg>
    </pc:docChg>
  </pc:docChgLst>
  <pc:docChgLst>
    <pc:chgData clId="Web-{E863A8A0-2415-4558-B6B9-1F46EE96F389}"/>
    <pc:docChg chg="modSld">
      <pc:chgData name="" userId="" providerId="" clId="Web-{E863A8A0-2415-4558-B6B9-1F46EE96F389}" dt="2020-05-17T14:22:03.595" v="0" actId="1076"/>
      <pc:docMkLst>
        <pc:docMk/>
      </pc:docMkLst>
      <pc:sldChg chg="modSp">
        <pc:chgData name="" userId="" providerId="" clId="Web-{E863A8A0-2415-4558-B6B9-1F46EE96F389}" dt="2020-05-17T14:22:03.595" v="0" actId="1076"/>
        <pc:sldMkLst>
          <pc:docMk/>
          <pc:sldMk cId="3588191603" sldId="256"/>
        </pc:sldMkLst>
        <pc:picChg chg="mod">
          <ac:chgData name="" userId="" providerId="" clId="Web-{E863A8A0-2415-4558-B6B9-1F46EE96F389}" dt="2020-05-17T14:22:03.595" v="0" actId="1076"/>
          <ac:picMkLst>
            <pc:docMk/>
            <pc:sldMk cId="3588191603" sldId="256"/>
            <ac:picMk id="39" creationId="{D5EE7D13-341D-4DD4-A187-C4E9DEA28C30}"/>
          </ac:picMkLst>
        </pc:picChg>
      </pc:sldChg>
    </pc:docChg>
  </pc:docChgLst>
  <pc:docChgLst>
    <pc:chgData name="damarisg0581" userId="S::damarisg0581_gmail.com#ext#@devupconforg2.onmicrosoft.com::e2189c12-98e1-419b-b741-d754fa3b1eb9" providerId="AD" clId="Web-{F2F30C3D-93DF-41BC-81D5-B1B31C56334E}"/>
    <pc:docChg chg="modSld">
      <pc:chgData name="damarisg0581" userId="S::damarisg0581_gmail.com#ext#@devupconforg2.onmicrosoft.com::e2189c12-98e1-419b-b741-d754fa3b1eb9" providerId="AD" clId="Web-{F2F30C3D-93DF-41BC-81D5-B1B31C56334E}" dt="2020-05-17T10:02:29.940" v="9" actId="14100"/>
      <pc:docMkLst>
        <pc:docMk/>
      </pc:docMkLst>
      <pc:sldChg chg="modSp">
        <pc:chgData name="damarisg0581" userId="S::damarisg0581_gmail.com#ext#@devupconforg2.onmicrosoft.com::e2189c12-98e1-419b-b741-d754fa3b1eb9" providerId="AD" clId="Web-{F2F30C3D-93DF-41BC-81D5-B1B31C56334E}" dt="2020-05-17T10:02:08.602" v="6" actId="20577"/>
        <pc:sldMkLst>
          <pc:docMk/>
          <pc:sldMk cId="1276804738" sldId="260"/>
        </pc:sldMkLst>
        <pc:spChg chg="mod">
          <ac:chgData name="damarisg0581" userId="S::damarisg0581_gmail.com#ext#@devupconforg2.onmicrosoft.com::e2189c12-98e1-419b-b741-d754fa3b1eb9" providerId="AD" clId="Web-{F2F30C3D-93DF-41BC-81D5-B1B31C56334E}" dt="2020-05-17T10:02:08.602" v="6" actId="20577"/>
          <ac:spMkLst>
            <pc:docMk/>
            <pc:sldMk cId="1276804738" sldId="260"/>
            <ac:spMk id="15" creationId="{F23959D4-31DA-4F8F-AFB8-90F00541FB88}"/>
          </ac:spMkLst>
        </pc:spChg>
      </pc:sldChg>
      <pc:sldChg chg="modSp">
        <pc:chgData name="damarisg0581" userId="S::damarisg0581_gmail.com#ext#@devupconforg2.onmicrosoft.com::e2189c12-98e1-419b-b741-d754fa3b1eb9" providerId="AD" clId="Web-{F2F30C3D-93DF-41BC-81D5-B1B31C56334E}" dt="2020-05-17T10:02:29.940" v="9" actId="14100"/>
        <pc:sldMkLst>
          <pc:docMk/>
          <pc:sldMk cId="2826031552" sldId="267"/>
        </pc:sldMkLst>
        <pc:spChg chg="mod">
          <ac:chgData name="damarisg0581" userId="S::damarisg0581_gmail.com#ext#@devupconforg2.onmicrosoft.com::e2189c12-98e1-419b-b741-d754fa3b1eb9" providerId="AD" clId="Web-{F2F30C3D-93DF-41BC-81D5-B1B31C56334E}" dt="2020-05-17T10:02:29.940" v="9" actId="14100"/>
          <ac:spMkLst>
            <pc:docMk/>
            <pc:sldMk cId="2826031552" sldId="267"/>
            <ac:spMk id="8" creationId="{2440DB86-63C0-49BA-A174-691665299FA5}"/>
          </ac:spMkLst>
        </pc:spChg>
      </pc:sldChg>
    </pc:docChg>
  </pc:docChgLst>
  <pc:docChgLst>
    <pc:chgData name="damarisg0581" userId="S::damarisg0581_gmail.com#ext#@devupconforg2.onmicrosoft.com::e2189c12-98e1-419b-b741-d754fa3b1eb9" providerId="AD" clId="Web-{374E07B2-4F14-480B-BEC2-AA0740CE2066}"/>
    <pc:docChg chg="modSld">
      <pc:chgData name="damarisg0581" userId="S::damarisg0581_gmail.com#ext#@devupconforg2.onmicrosoft.com::e2189c12-98e1-419b-b741-d754fa3b1eb9" providerId="AD" clId="Web-{374E07B2-4F14-480B-BEC2-AA0740CE2066}" dt="2020-05-17T09:24:13.441" v="75"/>
      <pc:docMkLst>
        <pc:docMk/>
      </pc:docMkLst>
      <pc:sldChg chg="addSp delSp modSp">
        <pc:chgData name="damarisg0581" userId="S::damarisg0581_gmail.com#ext#@devupconforg2.onmicrosoft.com::e2189c12-98e1-419b-b741-d754fa3b1eb9" providerId="AD" clId="Web-{374E07B2-4F14-480B-BEC2-AA0740CE2066}" dt="2020-05-17T09:24:13.441" v="75"/>
        <pc:sldMkLst>
          <pc:docMk/>
          <pc:sldMk cId="2826031552" sldId="267"/>
        </pc:sldMkLst>
        <pc:spChg chg="mod">
          <ac:chgData name="damarisg0581" userId="S::damarisg0581_gmail.com#ext#@devupconforg2.onmicrosoft.com::e2189c12-98e1-419b-b741-d754fa3b1eb9" providerId="AD" clId="Web-{374E07B2-4F14-480B-BEC2-AA0740CE2066}" dt="2020-05-17T09:22:52.988" v="65" actId="14100"/>
          <ac:spMkLst>
            <pc:docMk/>
            <pc:sldMk cId="2826031552" sldId="267"/>
            <ac:spMk id="4" creationId="{DD77FFAA-0D25-4B9E-A510-97B4ABFA8E9D}"/>
          </ac:spMkLst>
        </pc:spChg>
        <pc:spChg chg="mod">
          <ac:chgData name="damarisg0581" userId="S::damarisg0581_gmail.com#ext#@devupconforg2.onmicrosoft.com::e2189c12-98e1-419b-b741-d754fa3b1eb9" providerId="AD" clId="Web-{374E07B2-4F14-480B-BEC2-AA0740CE2066}" dt="2020-05-17T09:21:41.832" v="42" actId="1076"/>
          <ac:spMkLst>
            <pc:docMk/>
            <pc:sldMk cId="2826031552" sldId="267"/>
            <ac:spMk id="6" creationId="{E102B03C-81C3-480A-A39C-B1C316293B23}"/>
          </ac:spMkLst>
        </pc:spChg>
        <pc:spChg chg="mod">
          <ac:chgData name="damarisg0581" userId="S::damarisg0581_gmail.com#ext#@devupconforg2.onmicrosoft.com::e2189c12-98e1-419b-b741-d754fa3b1eb9" providerId="AD" clId="Web-{374E07B2-4F14-480B-BEC2-AA0740CE2066}" dt="2020-05-17T09:22:07.895" v="49" actId="1076"/>
          <ac:spMkLst>
            <pc:docMk/>
            <pc:sldMk cId="2826031552" sldId="267"/>
            <ac:spMk id="7" creationId="{09E41D9A-BE08-4346-ABA0-932C1BDAC00F}"/>
          </ac:spMkLst>
        </pc:spChg>
        <pc:spChg chg="mod">
          <ac:chgData name="damarisg0581" userId="S::damarisg0581_gmail.com#ext#@devupconforg2.onmicrosoft.com::e2189c12-98e1-419b-b741-d754fa3b1eb9" providerId="AD" clId="Web-{374E07B2-4F14-480B-BEC2-AA0740CE2066}" dt="2020-05-17T09:22:10.254" v="50" actId="1076"/>
          <ac:spMkLst>
            <pc:docMk/>
            <pc:sldMk cId="2826031552" sldId="267"/>
            <ac:spMk id="8" creationId="{2440DB86-63C0-49BA-A174-691665299FA5}"/>
          </ac:spMkLst>
        </pc:spChg>
        <pc:spChg chg="mod">
          <ac:chgData name="damarisg0581" userId="S::damarisg0581_gmail.com#ext#@devupconforg2.onmicrosoft.com::e2189c12-98e1-419b-b741-d754fa3b1eb9" providerId="AD" clId="Web-{374E07B2-4F14-480B-BEC2-AA0740CE2066}" dt="2020-05-17T09:21:58.910" v="46" actId="1076"/>
          <ac:spMkLst>
            <pc:docMk/>
            <pc:sldMk cId="2826031552" sldId="267"/>
            <ac:spMk id="9" creationId="{6C90F32B-C9A2-4247-A7C1-5F6C311CA793}"/>
          </ac:spMkLst>
        </pc:spChg>
        <pc:spChg chg="mod">
          <ac:chgData name="damarisg0581" userId="S::damarisg0581_gmail.com#ext#@devupconforg2.onmicrosoft.com::e2189c12-98e1-419b-b741-d754fa3b1eb9" providerId="AD" clId="Web-{374E07B2-4F14-480B-BEC2-AA0740CE2066}" dt="2020-05-17T09:21:08.348" v="36" actId="1076"/>
          <ac:spMkLst>
            <pc:docMk/>
            <pc:sldMk cId="2826031552" sldId="267"/>
            <ac:spMk id="12" creationId="{F8888766-0D48-4D2D-97E2-85211E2FCA68}"/>
          </ac:spMkLst>
        </pc:spChg>
        <pc:spChg chg="mod">
          <ac:chgData name="damarisg0581" userId="S::damarisg0581_gmail.com#ext#@devupconforg2.onmicrosoft.com::e2189c12-98e1-419b-b741-d754fa3b1eb9" providerId="AD" clId="Web-{374E07B2-4F14-480B-BEC2-AA0740CE2066}" dt="2020-05-17T09:21:03.504" v="35" actId="1076"/>
          <ac:spMkLst>
            <pc:docMk/>
            <pc:sldMk cId="2826031552" sldId="267"/>
            <ac:spMk id="13" creationId="{C2D2338F-E7FB-42B3-8EEF-14063E2ED11B}"/>
          </ac:spMkLst>
        </pc:spChg>
        <pc:spChg chg="mod">
          <ac:chgData name="damarisg0581" userId="S::damarisg0581_gmail.com#ext#@devupconforg2.onmicrosoft.com::e2189c12-98e1-419b-b741-d754fa3b1eb9" providerId="AD" clId="Web-{374E07B2-4F14-480B-BEC2-AA0740CE2066}" dt="2020-05-17T09:20:57.066" v="34" actId="1076"/>
          <ac:spMkLst>
            <pc:docMk/>
            <pc:sldMk cId="2826031552" sldId="267"/>
            <ac:spMk id="14" creationId="{4144B812-244E-4206-9107-5AA8832464E2}"/>
          </ac:spMkLst>
        </pc:spChg>
        <pc:spChg chg="mod">
          <ac:chgData name="damarisg0581" userId="S::damarisg0581_gmail.com#ext#@devupconforg2.onmicrosoft.com::e2189c12-98e1-419b-b741-d754fa3b1eb9" providerId="AD" clId="Web-{374E07B2-4F14-480B-BEC2-AA0740CE2066}" dt="2020-05-17T09:23:07.051" v="68" actId="1076"/>
          <ac:spMkLst>
            <pc:docMk/>
            <pc:sldMk cId="2826031552" sldId="267"/>
            <ac:spMk id="16" creationId="{3711DEC0-1572-4997-B670-33C05EE83FB5}"/>
          </ac:spMkLst>
        </pc:spChg>
        <pc:spChg chg="add del">
          <ac:chgData name="damarisg0581" userId="S::damarisg0581_gmail.com#ext#@devupconforg2.onmicrosoft.com::e2189c12-98e1-419b-b741-d754fa3b1eb9" providerId="AD" clId="Web-{374E07B2-4F14-480B-BEC2-AA0740CE2066}" dt="2020-05-17T09:18:26.941" v="5"/>
          <ac:spMkLst>
            <pc:docMk/>
            <pc:sldMk cId="2826031552" sldId="267"/>
            <ac:spMk id="17" creationId="{37D91619-E45C-4737-A939-D4235925FF89}"/>
          </ac:spMkLst>
        </pc:spChg>
        <pc:spChg chg="mod">
          <ac:chgData name="damarisg0581" userId="S::damarisg0581_gmail.com#ext#@devupconforg2.onmicrosoft.com::e2189c12-98e1-419b-b741-d754fa3b1eb9" providerId="AD" clId="Web-{374E07B2-4F14-480B-BEC2-AA0740CE2066}" dt="2020-05-17T09:20:31.566" v="27" actId="1076"/>
          <ac:spMkLst>
            <pc:docMk/>
            <pc:sldMk cId="2826031552" sldId="267"/>
            <ac:spMk id="19" creationId="{8DCB8607-A3B5-4F0F-9A79-CF209E29476D}"/>
          </ac:spMkLst>
        </pc:spChg>
        <pc:spChg chg="add mod">
          <ac:chgData name="damarisg0581" userId="S::damarisg0581_gmail.com#ext#@devupconforg2.onmicrosoft.com::e2189c12-98e1-419b-b741-d754fa3b1eb9" providerId="AD" clId="Web-{374E07B2-4F14-480B-BEC2-AA0740CE2066}" dt="2020-05-17T09:23:26.598" v="70" actId="14100"/>
          <ac:spMkLst>
            <pc:docMk/>
            <pc:sldMk cId="2826031552" sldId="267"/>
            <ac:spMk id="21" creationId="{B996E689-FE77-4597-96BA-5F1109455CD3}"/>
          </ac:spMkLst>
        </pc:spChg>
        <pc:spChg chg="add mod">
          <ac:chgData name="damarisg0581" userId="S::damarisg0581_gmail.com#ext#@devupconforg2.onmicrosoft.com::e2189c12-98e1-419b-b741-d754fa3b1eb9" providerId="AD" clId="Web-{374E07B2-4F14-480B-BEC2-AA0740CE2066}" dt="2020-05-17T09:23:30.754" v="71" actId="14100"/>
          <ac:spMkLst>
            <pc:docMk/>
            <pc:sldMk cId="2826031552" sldId="267"/>
            <ac:spMk id="22" creationId="{BD1BAAC5-FC12-448C-A748-FB5D3F5BEB5A}"/>
          </ac:spMkLst>
        </pc:spChg>
        <pc:spChg chg="add mod">
          <ac:chgData name="damarisg0581" userId="S::damarisg0581_gmail.com#ext#@devupconforg2.onmicrosoft.com::e2189c12-98e1-419b-b741-d754fa3b1eb9" providerId="AD" clId="Web-{374E07B2-4F14-480B-BEC2-AA0740CE2066}" dt="2020-05-17T09:23:35.754" v="72" actId="14100"/>
          <ac:spMkLst>
            <pc:docMk/>
            <pc:sldMk cId="2826031552" sldId="267"/>
            <ac:spMk id="23" creationId="{1C29D222-6835-4CAD-9180-1705F9DF3939}"/>
          </ac:spMkLst>
        </pc:spChg>
        <pc:spChg chg="add mod">
          <ac:chgData name="damarisg0581" userId="S::damarisg0581_gmail.com#ext#@devupconforg2.onmicrosoft.com::e2189c12-98e1-419b-b741-d754fa3b1eb9" providerId="AD" clId="Web-{374E07B2-4F14-480B-BEC2-AA0740CE2066}" dt="2020-05-17T09:20:38.269" v="28" actId="1076"/>
          <ac:spMkLst>
            <pc:docMk/>
            <pc:sldMk cId="2826031552" sldId="267"/>
            <ac:spMk id="24" creationId="{95B19080-7ED9-4172-A853-6094374D3E7D}"/>
          </ac:spMkLst>
        </pc:spChg>
        <pc:spChg chg="add mod">
          <ac:chgData name="damarisg0581" userId="S::damarisg0581_gmail.com#ext#@devupconforg2.onmicrosoft.com::e2189c12-98e1-419b-b741-d754fa3b1eb9" providerId="AD" clId="Web-{374E07B2-4F14-480B-BEC2-AA0740CE2066}" dt="2020-05-17T09:21:10.785" v="37" actId="1076"/>
          <ac:spMkLst>
            <pc:docMk/>
            <pc:sldMk cId="2826031552" sldId="267"/>
            <ac:spMk id="25" creationId="{4C5ED0E3-34A4-4853-99C8-97A2CEB56DDB}"/>
          </ac:spMkLst>
        </pc:spChg>
        <pc:picChg chg="mod">
          <ac:chgData name="damarisg0581" userId="S::damarisg0581_gmail.com#ext#@devupconforg2.onmicrosoft.com::e2189c12-98e1-419b-b741-d754fa3b1eb9" providerId="AD" clId="Web-{374E07B2-4F14-480B-BEC2-AA0740CE2066}" dt="2020-05-17T09:20:49.238" v="31" actId="1076"/>
          <ac:picMkLst>
            <pc:docMk/>
            <pc:sldMk cId="2826031552" sldId="267"/>
            <ac:picMk id="2" creationId="{0C81F7B9-FF3B-4302-B393-B3EC27E6DD57}"/>
          </ac:picMkLst>
        </pc:picChg>
        <pc:picChg chg="mod">
          <ac:chgData name="damarisg0581" userId="S::damarisg0581_gmail.com#ext#@devupconforg2.onmicrosoft.com::e2189c12-98e1-419b-b741-d754fa3b1eb9" providerId="AD" clId="Web-{374E07B2-4F14-480B-BEC2-AA0740CE2066}" dt="2020-05-17T09:23:01.691" v="67" actId="1076"/>
          <ac:picMkLst>
            <pc:docMk/>
            <pc:sldMk cId="2826031552" sldId="267"/>
            <ac:picMk id="3" creationId="{61BE5370-3150-41C5-B9BB-6EBE64F9AB9F}"/>
          </ac:picMkLst>
        </pc:picChg>
        <pc:picChg chg="mod">
          <ac:chgData name="damarisg0581" userId="S::damarisg0581_gmail.com#ext#@devupconforg2.onmicrosoft.com::e2189c12-98e1-419b-b741-d754fa3b1eb9" providerId="AD" clId="Web-{374E07B2-4F14-480B-BEC2-AA0740CE2066}" dt="2020-05-17T09:21:54.160" v="45" actId="1076"/>
          <ac:picMkLst>
            <pc:docMk/>
            <pc:sldMk cId="2826031552" sldId="267"/>
            <ac:picMk id="10" creationId="{D0579C9E-DA16-497D-B9DD-C30DE0910786}"/>
          </ac:picMkLst>
        </pc:picChg>
        <pc:picChg chg="mod">
          <ac:chgData name="damarisg0581" userId="S::damarisg0581_gmail.com#ext#@devupconforg2.onmicrosoft.com::e2189c12-98e1-419b-b741-d754fa3b1eb9" providerId="AD" clId="Web-{374E07B2-4F14-480B-BEC2-AA0740CE2066}" dt="2020-05-17T09:22:04.473" v="48" actId="1076"/>
          <ac:picMkLst>
            <pc:docMk/>
            <pc:sldMk cId="2826031552" sldId="267"/>
            <ac:picMk id="15" creationId="{947BD2CA-2696-455A-AFCE-713C550CA96F}"/>
          </ac:picMkLst>
        </pc:picChg>
        <pc:picChg chg="mod">
          <ac:chgData name="damarisg0581" userId="S::damarisg0581_gmail.com#ext#@devupconforg2.onmicrosoft.com::e2189c12-98e1-419b-b741-d754fa3b1eb9" providerId="AD" clId="Web-{374E07B2-4F14-480B-BEC2-AA0740CE2066}" dt="2020-05-17T09:20:13.957" v="23" actId="1076"/>
          <ac:picMkLst>
            <pc:docMk/>
            <pc:sldMk cId="2826031552" sldId="267"/>
            <ac:picMk id="18" creationId="{ACCEF137-CE3C-4E4E-BB2E-9525FEB38650}"/>
          </ac:picMkLst>
        </pc:picChg>
        <pc:picChg chg="mod">
          <ac:chgData name="damarisg0581" userId="S::damarisg0581_gmail.com#ext#@devupconforg2.onmicrosoft.com::e2189c12-98e1-419b-b741-d754fa3b1eb9" providerId="AD" clId="Web-{374E07B2-4F14-480B-BEC2-AA0740CE2066}" dt="2020-05-17T09:20:27.004" v="26" actId="1076"/>
          <ac:picMkLst>
            <pc:docMk/>
            <pc:sldMk cId="2826031552" sldId="267"/>
            <ac:picMk id="20" creationId="{B2A384FD-FDC2-4D5F-A576-8C9A3D4006A5}"/>
          </ac:picMkLst>
        </pc:picChg>
        <pc:picChg chg="add mod">
          <ac:chgData name="damarisg0581" userId="S::damarisg0581_gmail.com#ext#@devupconforg2.onmicrosoft.com::e2189c12-98e1-419b-b741-d754fa3b1eb9" providerId="AD" clId="Web-{374E07B2-4F14-480B-BEC2-AA0740CE2066}" dt="2020-05-17T09:24:13.441" v="75"/>
          <ac:picMkLst>
            <pc:docMk/>
            <pc:sldMk cId="2826031552" sldId="267"/>
            <ac:picMk id="26" creationId="{F721A54D-6053-4251-8E1C-DFD76D5E40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B82EB-36D4-474C-8D8F-1488B3B91DFA}" type="datetimeFigureOut">
              <a:rPr lang="en-GB" smtClean="0"/>
              <a:t>17/05/2020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34D7D-1419-4B4B-999E-437EC7EB8987}" type="slidenum">
              <a:rPr lang="en-GB" smtClean="0"/>
              <a:t>‹#›</a:t>
            </a:fld>
            <a:endParaRPr lang="en-GB"/>
          </a:p>
        </p:txBody>
      </p:sp>
    </p:spTree>
    <p:extLst>
      <p:ext uri="{BB962C8B-B14F-4D97-AF65-F5344CB8AC3E}">
        <p14:creationId xmlns:p14="http://schemas.microsoft.com/office/powerpoint/2010/main" val="382934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 say there are numerous solutions which are available to women but not appealing or too impersonal. The mother seeks information and help, which may not be reliable or trusted source. She may be overwhelmed. It may be too little too late.</a:t>
            </a:r>
            <a:endParaRPr lang="en-GB"/>
          </a:p>
        </p:txBody>
      </p:sp>
      <p:sp>
        <p:nvSpPr>
          <p:cNvPr id="4" name="Slide Number Placeholder 3"/>
          <p:cNvSpPr>
            <a:spLocks noGrp="1"/>
          </p:cNvSpPr>
          <p:nvPr>
            <p:ph type="sldNum" sz="quarter" idx="5"/>
          </p:nvPr>
        </p:nvSpPr>
        <p:spPr/>
        <p:txBody>
          <a:bodyPr/>
          <a:lstStyle/>
          <a:p>
            <a:fld id="{BDF34D7D-1419-4B4B-999E-437EC7EB8987}" type="slidenum">
              <a:rPr lang="en-GB" smtClean="0"/>
              <a:t>4</a:t>
            </a:fld>
            <a:endParaRPr lang="en-GB"/>
          </a:p>
        </p:txBody>
      </p:sp>
    </p:spTree>
    <p:extLst>
      <p:ext uri="{BB962C8B-B14F-4D97-AF65-F5344CB8AC3E}">
        <p14:creationId xmlns:p14="http://schemas.microsoft.com/office/powerpoint/2010/main" val="43286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Spend most time on this slide! What is special about our solution? Most solutions rely on the mother seeking information or help. Our solution invites mothers to be part of this initiative which provides support and information to them. Our solution will be more personal than the other solutions.</a:t>
            </a:r>
            <a:endParaRPr lang="en-GB"/>
          </a:p>
        </p:txBody>
      </p:sp>
      <p:sp>
        <p:nvSpPr>
          <p:cNvPr id="4" name="Slide Number Placeholder 3"/>
          <p:cNvSpPr>
            <a:spLocks noGrp="1"/>
          </p:cNvSpPr>
          <p:nvPr>
            <p:ph type="sldNum" sz="quarter" idx="5"/>
          </p:nvPr>
        </p:nvSpPr>
        <p:spPr/>
        <p:txBody>
          <a:bodyPr/>
          <a:lstStyle/>
          <a:p>
            <a:fld id="{BDF34D7D-1419-4B4B-999E-437EC7EB8987}" type="slidenum">
              <a:rPr lang="en-GB" smtClean="0"/>
              <a:t>5</a:t>
            </a:fld>
            <a:endParaRPr lang="en-GB"/>
          </a:p>
        </p:txBody>
      </p:sp>
    </p:spTree>
    <p:extLst>
      <p:ext uri="{BB962C8B-B14F-4D97-AF65-F5344CB8AC3E}">
        <p14:creationId xmlns:p14="http://schemas.microsoft.com/office/powerpoint/2010/main" val="244739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wouldn’t spend much time on this. Just that it can be scaled up and is marketable</a:t>
            </a:r>
            <a:endParaRPr lang="en-GB"/>
          </a:p>
        </p:txBody>
      </p:sp>
      <p:sp>
        <p:nvSpPr>
          <p:cNvPr id="4" name="Slide Number Placeholder 3"/>
          <p:cNvSpPr>
            <a:spLocks noGrp="1"/>
          </p:cNvSpPr>
          <p:nvPr>
            <p:ph type="sldNum" sz="quarter" idx="5"/>
          </p:nvPr>
        </p:nvSpPr>
        <p:spPr/>
        <p:txBody>
          <a:bodyPr/>
          <a:lstStyle/>
          <a:p>
            <a:fld id="{BDF34D7D-1419-4B4B-999E-437EC7EB8987}" type="slidenum">
              <a:rPr lang="en-GB" smtClean="0"/>
              <a:t>7</a:t>
            </a:fld>
            <a:endParaRPr lang="en-GB"/>
          </a:p>
        </p:txBody>
      </p:sp>
    </p:spTree>
    <p:extLst>
      <p:ext uri="{BB962C8B-B14F-4D97-AF65-F5344CB8AC3E}">
        <p14:creationId xmlns:p14="http://schemas.microsoft.com/office/powerpoint/2010/main" val="389538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16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62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80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EE22-B99C-436A-8EDF-5A718BC84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F542D-7BE6-414F-89AF-39A058F1D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25DEE6-43DE-40E5-AA36-6E9991B94564}"/>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5" name="Footer Placeholder 4">
            <a:extLst>
              <a:ext uri="{FF2B5EF4-FFF2-40B4-BE49-F238E27FC236}">
                <a16:creationId xmlns:a16="http://schemas.microsoft.com/office/drawing/2014/main" id="{A72C7171-F622-4E01-96DD-AEA25CB61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D2999-A292-488B-BC61-EA0D9E847AA3}"/>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402636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39F-6124-465D-BAE0-8BFF51B1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AB7CF-B124-4D2C-AE71-B182F700B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2A6B2-5F6F-426A-9236-D36288B02443}"/>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5" name="Footer Placeholder 4">
            <a:extLst>
              <a:ext uri="{FF2B5EF4-FFF2-40B4-BE49-F238E27FC236}">
                <a16:creationId xmlns:a16="http://schemas.microsoft.com/office/drawing/2014/main" id="{AAFC186B-9D57-41A2-B852-6A036D77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B3F86-7BF8-4EB3-A991-AA5097AD8B9C}"/>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154879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C54F-7F46-44CD-BBE9-3990E6A52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42EA8-77C5-46EB-8115-DBE88B443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099D1-5422-49F1-9226-FE92685628A1}"/>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5" name="Footer Placeholder 4">
            <a:extLst>
              <a:ext uri="{FF2B5EF4-FFF2-40B4-BE49-F238E27FC236}">
                <a16:creationId xmlns:a16="http://schemas.microsoft.com/office/drawing/2014/main" id="{DA19C927-7D6F-401F-9AED-58DAA174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CBA39-5C5F-4230-A636-F2E56DC94AE7}"/>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4112585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B4C8-3101-44E8-89BE-77660AC20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47BDF-7D3D-4507-A74F-5019969A6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264491-D0C8-4A1F-BCBE-2A6DFF179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14F2B-C6BB-489A-B3F0-0C59FE88D761}"/>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6" name="Footer Placeholder 5">
            <a:extLst>
              <a:ext uri="{FF2B5EF4-FFF2-40B4-BE49-F238E27FC236}">
                <a16:creationId xmlns:a16="http://schemas.microsoft.com/office/drawing/2014/main" id="{1DA27A89-4282-4DA5-9B92-87FC6FC54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2DD28-454F-416E-9AC4-95A93D60F74C}"/>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28564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B664-D4D9-4907-BE83-94785C50AE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E673DE-F334-4BA3-AA2B-9F8C4009B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03CE2-09D1-4014-8374-A87857E3B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DABAFE-3A59-430E-B773-8369B49DA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BE7D3-8AD9-4D89-8C16-ABA4388BD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0193BE-DAD4-4B61-95E9-3A237AED5231}"/>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8" name="Footer Placeholder 7">
            <a:extLst>
              <a:ext uri="{FF2B5EF4-FFF2-40B4-BE49-F238E27FC236}">
                <a16:creationId xmlns:a16="http://schemas.microsoft.com/office/drawing/2014/main" id="{A80740C7-96B9-43CD-A1C7-635A203AFB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BC3123-930B-4A1F-80CD-1A993CD1F5B0}"/>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2266119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EBD6-CD79-4257-A481-EF91D290F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8395B8-3673-4D4D-8A78-ACCF1282D7BE}"/>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4" name="Footer Placeholder 3">
            <a:extLst>
              <a:ext uri="{FF2B5EF4-FFF2-40B4-BE49-F238E27FC236}">
                <a16:creationId xmlns:a16="http://schemas.microsoft.com/office/drawing/2014/main" id="{C70F50E2-69DA-4004-87A7-281FF6A07F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F7F5E8-9D10-4DEB-9796-618AE1B58EA7}"/>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3815016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29F9D-C725-4479-A71A-721C046FDF94}"/>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3" name="Footer Placeholder 2">
            <a:extLst>
              <a:ext uri="{FF2B5EF4-FFF2-40B4-BE49-F238E27FC236}">
                <a16:creationId xmlns:a16="http://schemas.microsoft.com/office/drawing/2014/main" id="{CCE7A20B-604C-4128-BA45-9340451AE2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660057-FB88-447D-B3A5-C4AE7C169C49}"/>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2197978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CF5D-9AA1-4A10-9B2F-E459375A8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16227C-25C4-47AA-8474-EC5A885A1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598E0-BFF2-4F54-B33B-FAD56214F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4441F-B3A1-44D8-9738-A5D6A3513084}"/>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6" name="Footer Placeholder 5">
            <a:extLst>
              <a:ext uri="{FF2B5EF4-FFF2-40B4-BE49-F238E27FC236}">
                <a16:creationId xmlns:a16="http://schemas.microsoft.com/office/drawing/2014/main" id="{372C216B-0412-4DAF-9036-85575EDC0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35973-4094-451B-9A03-8809603E741D}"/>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393607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937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9C7A-086C-4F7D-9B4B-90E61344D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CF679-814F-4361-B2BF-E9EA371D8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AA2D8-5A3F-46C4-9AFF-98405D41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A76EB-1D46-4E41-A8BD-92873914FAAF}"/>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6" name="Footer Placeholder 5">
            <a:extLst>
              <a:ext uri="{FF2B5EF4-FFF2-40B4-BE49-F238E27FC236}">
                <a16:creationId xmlns:a16="http://schemas.microsoft.com/office/drawing/2014/main" id="{A491D16B-07A6-4737-9DDF-B3E4F4A30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74350-7249-47C6-9954-9B378048647E}"/>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3502341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6B9B-C7C0-4A5E-ADAF-FCE0C7559A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9AAA4B-A376-4367-ABB3-5BCA286E4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924CC-B69F-47C2-9D04-111421308D18}"/>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5" name="Footer Placeholder 4">
            <a:extLst>
              <a:ext uri="{FF2B5EF4-FFF2-40B4-BE49-F238E27FC236}">
                <a16:creationId xmlns:a16="http://schemas.microsoft.com/office/drawing/2014/main" id="{E46DF470-DC1B-4578-9745-3412F755B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BAD78-9FD3-4F32-A88A-EE92BB265CC1}"/>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1036408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48936-9271-4ECB-A1AC-FD54B48B0B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49C4A-078D-482B-8767-1B57D8C07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D61A1-F57D-4A6B-B697-858F9B668B17}"/>
              </a:ext>
            </a:extLst>
          </p:cNvPr>
          <p:cNvSpPr>
            <a:spLocks noGrp="1"/>
          </p:cNvSpPr>
          <p:nvPr>
            <p:ph type="dt" sz="half" idx="10"/>
          </p:nvPr>
        </p:nvSpPr>
        <p:spPr/>
        <p:txBody>
          <a:bodyPr/>
          <a:lstStyle/>
          <a:p>
            <a:fld id="{126FBBD0-A134-41C4-A8DF-E4D9A205DE61}" type="datetimeFigureOut">
              <a:rPr lang="en-US" smtClean="0"/>
              <a:t>5/17/2020</a:t>
            </a:fld>
            <a:endParaRPr lang="en-US"/>
          </a:p>
        </p:txBody>
      </p:sp>
      <p:sp>
        <p:nvSpPr>
          <p:cNvPr id="5" name="Footer Placeholder 4">
            <a:extLst>
              <a:ext uri="{FF2B5EF4-FFF2-40B4-BE49-F238E27FC236}">
                <a16:creationId xmlns:a16="http://schemas.microsoft.com/office/drawing/2014/main" id="{7FDEA4C2-76A9-4E84-870E-FCD6D809A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DA830-0609-47C0-814A-2C63191AA510}"/>
              </a:ext>
            </a:extLst>
          </p:cNvPr>
          <p:cNvSpPr>
            <a:spLocks noGrp="1"/>
          </p:cNvSpPr>
          <p:nvPr>
            <p:ph type="sldNum" sz="quarter" idx="12"/>
          </p:nvPr>
        </p:nvSpPr>
        <p:spPr/>
        <p:txBody>
          <a:bodyPr/>
          <a:lstStyle/>
          <a:p>
            <a:fld id="{2CD1BD39-3FEC-4BB4-82D0-ACD2BB097331}" type="slidenum">
              <a:rPr lang="en-US" smtClean="0"/>
              <a:t>‹#›</a:t>
            </a:fld>
            <a:endParaRPr lang="en-US"/>
          </a:p>
        </p:txBody>
      </p:sp>
    </p:spTree>
    <p:extLst>
      <p:ext uri="{BB962C8B-B14F-4D97-AF65-F5344CB8AC3E}">
        <p14:creationId xmlns:p14="http://schemas.microsoft.com/office/powerpoint/2010/main" val="8735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3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94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76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55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51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38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5/17/2020</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8201772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0020B-4361-4556-B5F6-57A800384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28EBD-074C-4E9A-ACB7-27BBDA34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4E807-6CA5-42BD-8472-2BC77FB19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FBBD0-A134-41C4-A8DF-E4D9A205DE61}" type="datetimeFigureOut">
              <a:rPr lang="en-US" smtClean="0"/>
              <a:t>5/17/2020</a:t>
            </a:fld>
            <a:endParaRPr lang="en-US"/>
          </a:p>
        </p:txBody>
      </p:sp>
      <p:sp>
        <p:nvSpPr>
          <p:cNvPr id="5" name="Footer Placeholder 4">
            <a:extLst>
              <a:ext uri="{FF2B5EF4-FFF2-40B4-BE49-F238E27FC236}">
                <a16:creationId xmlns:a16="http://schemas.microsoft.com/office/drawing/2014/main" id="{BB3FF826-B086-4B64-9628-4CDDA5345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630F01-049A-4001-9A5E-B740E12D7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1BD39-3FEC-4BB4-82D0-ACD2BB097331}" type="slidenum">
              <a:rPr lang="en-US" smtClean="0"/>
              <a:t>‹#›</a:t>
            </a:fld>
            <a:endParaRPr lang="en-US"/>
          </a:p>
        </p:txBody>
      </p:sp>
    </p:spTree>
    <p:extLst>
      <p:ext uri="{BB962C8B-B14F-4D97-AF65-F5344CB8AC3E}">
        <p14:creationId xmlns:p14="http://schemas.microsoft.com/office/powerpoint/2010/main" val="25304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3.jpeg"/><Relationship Id="rId3" Type="http://schemas.openxmlformats.org/officeDocument/2006/relationships/image" Target="../media/image15.sv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svg"/><Relationship Id="rId4" Type="http://schemas.openxmlformats.org/officeDocument/2006/relationships/image" Target="../media/image16.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13.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3">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5" descr="A picture containing bird, flower&#10;&#10;Description generated with very high confidence">
            <a:extLst>
              <a:ext uri="{FF2B5EF4-FFF2-40B4-BE49-F238E27FC236}">
                <a16:creationId xmlns:a16="http://schemas.microsoft.com/office/drawing/2014/main" id="{D5EE7D13-341D-4DD4-A187-C4E9DEA28C30}"/>
              </a:ext>
            </a:extLst>
          </p:cNvPr>
          <p:cNvPicPr>
            <a:picLocks noChangeAspect="1"/>
          </p:cNvPicPr>
          <p:nvPr/>
        </p:nvPicPr>
        <p:blipFill rotWithShape="1">
          <a:blip r:embed="rId2"/>
          <a:srcRect t="13746" r="-1" b="-1"/>
          <a:stretch/>
        </p:blipFill>
        <p:spPr>
          <a:xfrm>
            <a:off x="2120557" y="10"/>
            <a:ext cx="7950886" cy="6857990"/>
          </a:xfrm>
          <a:custGeom>
            <a:avLst/>
            <a:gdLst/>
            <a:ahLst/>
            <a:cxnLst/>
            <a:rect l="l" t="t" r="r" b="b"/>
            <a:pathLst>
              <a:path w="7950886" h="6858000">
                <a:moveTo>
                  <a:pt x="1964633" y="0"/>
                </a:moveTo>
                <a:lnTo>
                  <a:pt x="5986254" y="0"/>
                </a:lnTo>
                <a:lnTo>
                  <a:pt x="6036855" y="29095"/>
                </a:lnTo>
                <a:cubicBezTo>
                  <a:pt x="7184362" y="726337"/>
                  <a:pt x="7950886" y="1988153"/>
                  <a:pt x="7950886" y="3429000"/>
                </a:cubicBezTo>
                <a:cubicBezTo>
                  <a:pt x="7950886" y="4869847"/>
                  <a:pt x="7184362" y="6131663"/>
                  <a:pt x="6036855" y="6828905"/>
                </a:cubicBezTo>
                <a:lnTo>
                  <a:pt x="5986253" y="6858000"/>
                </a:lnTo>
                <a:lnTo>
                  <a:pt x="1964633" y="6858000"/>
                </a:lnTo>
                <a:lnTo>
                  <a:pt x="1914032" y="6828905"/>
                </a:lnTo>
                <a:cubicBezTo>
                  <a:pt x="766525" y="6131663"/>
                  <a:pt x="0" y="4869847"/>
                  <a:pt x="0" y="3429000"/>
                </a:cubicBezTo>
                <a:cubicBezTo>
                  <a:pt x="0" y="1988153"/>
                  <a:pt x="766525" y="726337"/>
                  <a:pt x="1914032" y="29095"/>
                </a:cubicBezTo>
                <a:close/>
              </a:path>
            </a:pathLst>
          </a:custGeom>
        </p:spPr>
      </p:pic>
      <p:sp>
        <p:nvSpPr>
          <p:cNvPr id="56" name="Graphic 10">
            <a:extLst>
              <a:ext uri="{FF2B5EF4-FFF2-40B4-BE49-F238E27FC236}">
                <a16:creationId xmlns:a16="http://schemas.microsoft.com/office/drawing/2014/main" id="{41E76188-5CDF-4279-90D1-82FF3E523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0896" y="644279"/>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58" name="Graphic 9">
            <a:extLst>
              <a:ext uri="{FF2B5EF4-FFF2-40B4-BE49-F238E27FC236}">
                <a16:creationId xmlns:a16="http://schemas.microsoft.com/office/drawing/2014/main" id="{71511A72-95BD-471D-BEA0-874989E46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08" y="166643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9" name="Graphic 11">
            <a:extLst>
              <a:ext uri="{FF2B5EF4-FFF2-40B4-BE49-F238E27FC236}">
                <a16:creationId xmlns:a16="http://schemas.microsoft.com/office/drawing/2014/main" id="{5D61DBFA-1601-4D6C-AF8C-257D581BA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9465" y="5412094"/>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8819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8474F57C-A777-43D9-B050-FE2300E3F661}"/>
              </a:ext>
            </a:extLst>
          </p:cNvPr>
          <p:cNvSpPr/>
          <p:nvPr/>
        </p:nvSpPr>
        <p:spPr>
          <a:xfrm>
            <a:off x="3339884" y="500880"/>
            <a:ext cx="5682710" cy="113654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2B7-BA3D-4C0D-8738-E902DCF3A2A7}"/>
              </a:ext>
            </a:extLst>
          </p:cNvPr>
          <p:cNvSpPr>
            <a:spLocks noGrp="1"/>
          </p:cNvSpPr>
          <p:nvPr>
            <p:ph type="title"/>
          </p:nvPr>
        </p:nvSpPr>
        <p:spPr/>
        <p:txBody>
          <a:bodyPr/>
          <a:lstStyle/>
          <a:p>
            <a:pPr algn="ctr"/>
            <a:r>
              <a:rPr lang="en-US"/>
              <a:t>I am a NEW mom</a:t>
            </a:r>
          </a:p>
        </p:txBody>
      </p:sp>
      <p:sp>
        <p:nvSpPr>
          <p:cNvPr id="3" name="Content Placeholder 2">
            <a:extLst>
              <a:ext uri="{FF2B5EF4-FFF2-40B4-BE49-F238E27FC236}">
                <a16:creationId xmlns:a16="http://schemas.microsoft.com/office/drawing/2014/main" id="{8FEE990C-1E15-4F6D-8807-CC533728C3C7}"/>
              </a:ext>
            </a:extLst>
          </p:cNvPr>
          <p:cNvSpPr>
            <a:spLocks noGrp="1"/>
          </p:cNvSpPr>
          <p:nvPr>
            <p:ph sz="half" idx="1"/>
          </p:nvPr>
        </p:nvSpPr>
        <p:spPr>
          <a:xfrm>
            <a:off x="2478157" y="1714017"/>
            <a:ext cx="2627242" cy="1002679"/>
          </a:xfrm>
        </p:spPr>
        <p:txBody>
          <a:bodyPr/>
          <a:lstStyle/>
          <a:p>
            <a:pPr marL="0" indent="0">
              <a:buNone/>
            </a:pPr>
            <a:r>
              <a:rPr lang="en-US"/>
              <a:t>   </a:t>
            </a:r>
          </a:p>
          <a:p>
            <a:pPr marL="0" indent="0">
              <a:buNone/>
            </a:pPr>
            <a:endParaRPr lang="en-US"/>
          </a:p>
        </p:txBody>
      </p:sp>
      <p:pic>
        <p:nvPicPr>
          <p:cNvPr id="5" name="Content Placeholder 4" descr="A person sitting on a bed&#10;&#10;Description generated with very high confidence">
            <a:extLst>
              <a:ext uri="{FF2B5EF4-FFF2-40B4-BE49-F238E27FC236}">
                <a16:creationId xmlns:a16="http://schemas.microsoft.com/office/drawing/2014/main" id="{D35D95FC-8731-4CAE-8C25-DB80EB08C8E5}"/>
              </a:ext>
            </a:extLst>
          </p:cNvPr>
          <p:cNvPicPr>
            <a:picLocks noGrp="1" noChangeAspect="1"/>
          </p:cNvPicPr>
          <p:nvPr>
            <p:ph sz="half" idx="2"/>
          </p:nvPr>
        </p:nvPicPr>
        <p:blipFill rotWithShape="1">
          <a:blip r:embed="rId2"/>
          <a:srcRect r="22442"/>
          <a:stretch/>
        </p:blipFill>
        <p:spPr>
          <a:xfrm>
            <a:off x="3969442" y="1825625"/>
            <a:ext cx="4100716" cy="3526933"/>
          </a:xfrm>
          <a:prstGeom prst="rect">
            <a:avLst/>
          </a:prstGeom>
        </p:spPr>
      </p:pic>
      <p:sp>
        <p:nvSpPr>
          <p:cNvPr id="7" name="TextBox 6">
            <a:extLst>
              <a:ext uri="{FF2B5EF4-FFF2-40B4-BE49-F238E27FC236}">
                <a16:creationId xmlns:a16="http://schemas.microsoft.com/office/drawing/2014/main" id="{20360653-4F0B-4CF5-BD18-15BBB1B8EFC5}"/>
              </a:ext>
            </a:extLst>
          </p:cNvPr>
          <p:cNvSpPr txBox="1"/>
          <p:nvPr/>
        </p:nvSpPr>
        <p:spPr>
          <a:xfrm>
            <a:off x="837482" y="1708698"/>
            <a:ext cx="2660374" cy="738664"/>
          </a:xfrm>
          <a:prstGeom prst="rect">
            <a:avLst/>
          </a:prstGeom>
          <a:noFill/>
        </p:spPr>
        <p:txBody>
          <a:bodyPr wrap="square" rtlCol="0" anchor="t">
            <a:spAutoFit/>
          </a:bodyPr>
          <a:lstStyle/>
          <a:p>
            <a:r>
              <a:rPr lang="en-US"/>
              <a:t>I am </a:t>
            </a:r>
            <a:r>
              <a:rPr lang="en-US" sz="2400"/>
              <a:t>trying</a:t>
            </a:r>
            <a:r>
              <a:rPr lang="en-US"/>
              <a:t> to be a good mom.</a:t>
            </a:r>
          </a:p>
        </p:txBody>
      </p:sp>
      <p:sp>
        <p:nvSpPr>
          <p:cNvPr id="8" name="TextBox 7">
            <a:extLst>
              <a:ext uri="{FF2B5EF4-FFF2-40B4-BE49-F238E27FC236}">
                <a16:creationId xmlns:a16="http://schemas.microsoft.com/office/drawing/2014/main" id="{720E9263-AE4C-4104-87CB-0CF9C8FDA2C8}"/>
              </a:ext>
            </a:extLst>
          </p:cNvPr>
          <p:cNvSpPr txBox="1"/>
          <p:nvPr/>
        </p:nvSpPr>
        <p:spPr>
          <a:xfrm>
            <a:off x="840072" y="2705193"/>
            <a:ext cx="2557670" cy="1600438"/>
          </a:xfrm>
          <a:prstGeom prst="rect">
            <a:avLst/>
          </a:prstGeom>
          <a:noFill/>
        </p:spPr>
        <p:txBody>
          <a:bodyPr wrap="square" rtlCol="0" anchor="t">
            <a:spAutoFit/>
          </a:bodyPr>
          <a:lstStyle/>
          <a:p>
            <a:r>
              <a:rPr lang="en-US" sz="4000">
                <a:solidFill>
                  <a:srgbClr val="FF0000"/>
                </a:solidFill>
              </a:rPr>
              <a:t>COVID-19</a:t>
            </a:r>
          </a:p>
          <a:p>
            <a:endParaRPr lang="en-US" sz="4000">
              <a:solidFill>
                <a:srgbClr val="FF0000"/>
              </a:solidFill>
            </a:endParaRPr>
          </a:p>
          <a:p>
            <a:pPr marL="285750" indent="-285750">
              <a:buFont typeface="Arial" panose="020B0604020202020204" pitchFamily="34" charset="0"/>
              <a:buChar char="•"/>
            </a:pPr>
            <a:endParaRPr lang="en-US"/>
          </a:p>
        </p:txBody>
      </p:sp>
      <p:sp>
        <p:nvSpPr>
          <p:cNvPr id="9" name="TextBox 8">
            <a:extLst>
              <a:ext uri="{FF2B5EF4-FFF2-40B4-BE49-F238E27FC236}">
                <a16:creationId xmlns:a16="http://schemas.microsoft.com/office/drawing/2014/main" id="{2FF7A5BC-0ED2-4C86-A064-4DCDE4486129}"/>
              </a:ext>
            </a:extLst>
          </p:cNvPr>
          <p:cNvSpPr txBox="1"/>
          <p:nvPr/>
        </p:nvSpPr>
        <p:spPr>
          <a:xfrm>
            <a:off x="4238107" y="5615560"/>
            <a:ext cx="3299792" cy="800219"/>
          </a:xfrm>
          <a:prstGeom prst="rect">
            <a:avLst/>
          </a:prstGeom>
          <a:noFill/>
        </p:spPr>
        <p:txBody>
          <a:bodyPr wrap="square" rtlCol="0">
            <a:spAutoFit/>
          </a:bodyPr>
          <a:lstStyle/>
          <a:p>
            <a:pPr algn="ctr"/>
            <a:r>
              <a:rPr lang="en-US"/>
              <a:t>Not sure what to do. </a:t>
            </a:r>
          </a:p>
          <a:p>
            <a:pPr algn="ctr"/>
            <a:r>
              <a:rPr lang="en-US" sz="2800"/>
              <a:t>Can I do this?</a:t>
            </a:r>
          </a:p>
        </p:txBody>
      </p:sp>
      <p:sp>
        <p:nvSpPr>
          <p:cNvPr id="10" name="TextBox 9">
            <a:extLst>
              <a:ext uri="{FF2B5EF4-FFF2-40B4-BE49-F238E27FC236}">
                <a16:creationId xmlns:a16="http://schemas.microsoft.com/office/drawing/2014/main" id="{A6F2CD1D-85E5-44E5-96EB-ED1096CD9255}"/>
              </a:ext>
            </a:extLst>
          </p:cNvPr>
          <p:cNvSpPr txBox="1"/>
          <p:nvPr/>
        </p:nvSpPr>
        <p:spPr>
          <a:xfrm>
            <a:off x="8214846" y="1494222"/>
            <a:ext cx="3749846" cy="2246769"/>
          </a:xfrm>
          <a:prstGeom prst="rect">
            <a:avLst/>
          </a:prstGeom>
          <a:noFill/>
        </p:spPr>
        <p:txBody>
          <a:bodyPr wrap="square" rtlCol="0" anchor="t">
            <a:spAutoFit/>
          </a:bodyPr>
          <a:lstStyle/>
          <a:p>
            <a:pPr algn="ctr"/>
            <a:r>
              <a:rPr lang="en-US" sz="2000"/>
              <a:t>I feel </a:t>
            </a:r>
          </a:p>
          <a:p>
            <a:pPr algn="ctr"/>
            <a:r>
              <a:rPr lang="en-US" sz="4000">
                <a:solidFill>
                  <a:srgbClr val="FF0000"/>
                </a:solidFill>
              </a:rPr>
              <a:t>Anxious </a:t>
            </a:r>
          </a:p>
          <a:p>
            <a:pPr algn="ctr"/>
            <a:r>
              <a:rPr lang="en-US" sz="4000">
                <a:solidFill>
                  <a:srgbClr val="FF0000"/>
                </a:solidFill>
              </a:rPr>
              <a:t>Overwhelmed</a:t>
            </a:r>
          </a:p>
          <a:p>
            <a:pPr algn="ctr"/>
            <a:r>
              <a:rPr lang="en-US" sz="4000">
                <a:solidFill>
                  <a:srgbClr val="FF0000"/>
                </a:solidFill>
              </a:rPr>
              <a:t>Lonely</a:t>
            </a:r>
          </a:p>
        </p:txBody>
      </p:sp>
      <p:sp>
        <p:nvSpPr>
          <p:cNvPr id="11" name="TextBox 10">
            <a:extLst>
              <a:ext uri="{FF2B5EF4-FFF2-40B4-BE49-F238E27FC236}">
                <a16:creationId xmlns:a16="http://schemas.microsoft.com/office/drawing/2014/main" id="{DCC9C7E8-4BD6-4BD0-9F0C-9666073407FC}"/>
              </a:ext>
            </a:extLst>
          </p:cNvPr>
          <p:cNvSpPr txBox="1"/>
          <p:nvPr/>
        </p:nvSpPr>
        <p:spPr>
          <a:xfrm>
            <a:off x="837192" y="4641926"/>
            <a:ext cx="3195956" cy="1138773"/>
          </a:xfrm>
          <a:prstGeom prst="rect">
            <a:avLst/>
          </a:prstGeom>
          <a:noFill/>
        </p:spPr>
        <p:txBody>
          <a:bodyPr wrap="square" rtlCol="0" anchor="t">
            <a:spAutoFit/>
          </a:bodyPr>
          <a:lstStyle/>
          <a:p>
            <a:r>
              <a:rPr lang="en-US"/>
              <a:t>I am so </a:t>
            </a:r>
            <a:r>
              <a:rPr lang="en-US" sz="3200"/>
              <a:t>worried </a:t>
            </a:r>
            <a:endParaRPr lang="en-US"/>
          </a:p>
          <a:p>
            <a:r>
              <a:rPr lang="en-US"/>
              <a:t>what if my baby gets sick? Or I get sick?</a:t>
            </a:r>
          </a:p>
        </p:txBody>
      </p:sp>
      <p:sp>
        <p:nvSpPr>
          <p:cNvPr id="12" name="TextBox 11">
            <a:extLst>
              <a:ext uri="{FF2B5EF4-FFF2-40B4-BE49-F238E27FC236}">
                <a16:creationId xmlns:a16="http://schemas.microsoft.com/office/drawing/2014/main" id="{418ADB46-288B-4FD4-8C30-000C6494A2EC}"/>
              </a:ext>
            </a:extLst>
          </p:cNvPr>
          <p:cNvSpPr txBox="1"/>
          <p:nvPr/>
        </p:nvSpPr>
        <p:spPr>
          <a:xfrm>
            <a:off x="569740" y="3504188"/>
            <a:ext cx="3253825" cy="707886"/>
          </a:xfrm>
          <a:prstGeom prst="rect">
            <a:avLst/>
          </a:prstGeom>
          <a:noFill/>
        </p:spPr>
        <p:txBody>
          <a:bodyPr wrap="square" rtlCol="0">
            <a:spAutoFit/>
          </a:bodyPr>
          <a:lstStyle/>
          <a:p>
            <a:pPr algn="ctr"/>
            <a:r>
              <a:rPr lang="en-US" sz="2000" b="1"/>
              <a:t>This is not what I expected</a:t>
            </a:r>
          </a:p>
        </p:txBody>
      </p:sp>
      <p:sp>
        <p:nvSpPr>
          <p:cNvPr id="13" name="TextBox 12">
            <a:extLst>
              <a:ext uri="{FF2B5EF4-FFF2-40B4-BE49-F238E27FC236}">
                <a16:creationId xmlns:a16="http://schemas.microsoft.com/office/drawing/2014/main" id="{3A9DD4E3-ED57-4605-8EFF-59C5A1FDE9F5}"/>
              </a:ext>
            </a:extLst>
          </p:cNvPr>
          <p:cNvSpPr txBox="1"/>
          <p:nvPr/>
        </p:nvSpPr>
        <p:spPr>
          <a:xfrm>
            <a:off x="8843450" y="3989693"/>
            <a:ext cx="3021495" cy="1938992"/>
          </a:xfrm>
          <a:prstGeom prst="rect">
            <a:avLst/>
          </a:prstGeom>
          <a:noFill/>
        </p:spPr>
        <p:txBody>
          <a:bodyPr wrap="square" rtlCol="0">
            <a:spAutoFit/>
          </a:bodyPr>
          <a:lstStyle/>
          <a:p>
            <a:r>
              <a:rPr lang="en-US" sz="2800"/>
              <a:t>Who</a:t>
            </a:r>
            <a:r>
              <a:rPr lang="en-US"/>
              <a:t> do I call? </a:t>
            </a:r>
          </a:p>
          <a:p>
            <a:r>
              <a:rPr lang="en-US" sz="2800"/>
              <a:t>When</a:t>
            </a:r>
            <a:r>
              <a:rPr lang="en-US"/>
              <a:t> am I supposed to call?</a:t>
            </a:r>
          </a:p>
          <a:p>
            <a:r>
              <a:rPr lang="en-US" sz="2800"/>
              <a:t>Then what</a:t>
            </a:r>
            <a:r>
              <a:rPr lang="en-US"/>
              <a:t>…I can’t get out of the house.</a:t>
            </a:r>
          </a:p>
        </p:txBody>
      </p:sp>
    </p:spTree>
    <p:extLst>
      <p:ext uri="{BB962C8B-B14F-4D97-AF65-F5344CB8AC3E}">
        <p14:creationId xmlns:p14="http://schemas.microsoft.com/office/powerpoint/2010/main" val="30027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ee the source image">
            <a:extLst>
              <a:ext uri="{FF2B5EF4-FFF2-40B4-BE49-F238E27FC236}">
                <a16:creationId xmlns:a16="http://schemas.microsoft.com/office/drawing/2014/main" id="{04C8D3C5-E539-44FB-8C56-71DCE34E1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196" y="1455742"/>
            <a:ext cx="4032008" cy="39007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736F29-AB52-4AF5-BA67-04CD172BD617}"/>
              </a:ext>
            </a:extLst>
          </p:cNvPr>
          <p:cNvSpPr txBox="1"/>
          <p:nvPr/>
        </p:nvSpPr>
        <p:spPr>
          <a:xfrm>
            <a:off x="8728490" y="4311910"/>
            <a:ext cx="3195935" cy="984885"/>
          </a:xfrm>
          <a:prstGeom prst="rect">
            <a:avLst/>
          </a:prstGeom>
          <a:noFill/>
        </p:spPr>
        <p:txBody>
          <a:bodyPr wrap="square" rtlCol="0" anchor="t">
            <a:spAutoFit/>
          </a:bodyPr>
          <a:lstStyle/>
          <a:p>
            <a:pPr algn="ctr"/>
            <a:r>
              <a:rPr lang="en-US" sz="2800"/>
              <a:t>$14.2 billion </a:t>
            </a:r>
            <a:r>
              <a:rPr lang="en-US" sz="1200"/>
              <a:t> </a:t>
            </a:r>
            <a:r>
              <a:rPr lang="en-US" sz="1400"/>
              <a:t>untreated perinatal mental health disorders cost in US in 2017</a:t>
            </a:r>
            <a:r>
              <a:rPr lang="en-US" sz="1600"/>
              <a:t> </a:t>
            </a:r>
          </a:p>
        </p:txBody>
      </p:sp>
      <p:sp>
        <p:nvSpPr>
          <p:cNvPr id="4" name="TextBox 3">
            <a:extLst>
              <a:ext uri="{FF2B5EF4-FFF2-40B4-BE49-F238E27FC236}">
                <a16:creationId xmlns:a16="http://schemas.microsoft.com/office/drawing/2014/main" id="{8D8C8CF8-9D31-4880-A852-677E728D3BB0}"/>
              </a:ext>
            </a:extLst>
          </p:cNvPr>
          <p:cNvSpPr txBox="1"/>
          <p:nvPr/>
        </p:nvSpPr>
        <p:spPr>
          <a:xfrm>
            <a:off x="679166" y="2427516"/>
            <a:ext cx="2479963" cy="1138773"/>
          </a:xfrm>
          <a:prstGeom prst="rect">
            <a:avLst/>
          </a:prstGeom>
          <a:noFill/>
        </p:spPr>
        <p:txBody>
          <a:bodyPr wrap="square" rtlCol="0" anchor="t">
            <a:spAutoFit/>
          </a:bodyPr>
          <a:lstStyle/>
          <a:p>
            <a:pPr algn="ctr"/>
            <a:r>
              <a:rPr lang="en-US" sz="3600"/>
              <a:t>1</a:t>
            </a:r>
            <a:r>
              <a:rPr lang="en-US" sz="1600"/>
              <a:t> in </a:t>
            </a:r>
            <a:r>
              <a:rPr lang="en-US" sz="3600"/>
              <a:t>8</a:t>
            </a:r>
            <a:r>
              <a:rPr lang="en-US" sz="1600"/>
              <a:t> women experience post partum depression</a:t>
            </a:r>
          </a:p>
        </p:txBody>
      </p:sp>
      <p:sp>
        <p:nvSpPr>
          <p:cNvPr id="11" name="TextBox 10">
            <a:extLst>
              <a:ext uri="{FF2B5EF4-FFF2-40B4-BE49-F238E27FC236}">
                <a16:creationId xmlns:a16="http://schemas.microsoft.com/office/drawing/2014/main" id="{C8C48925-5A23-4ABE-A9EF-377CF9B99888}"/>
              </a:ext>
            </a:extLst>
          </p:cNvPr>
          <p:cNvSpPr txBox="1"/>
          <p:nvPr/>
        </p:nvSpPr>
        <p:spPr>
          <a:xfrm>
            <a:off x="897274" y="1047971"/>
            <a:ext cx="3017188" cy="1261884"/>
          </a:xfrm>
          <a:prstGeom prst="rect">
            <a:avLst/>
          </a:prstGeom>
          <a:noFill/>
        </p:spPr>
        <p:txBody>
          <a:bodyPr wrap="square" rtlCol="0" anchor="t">
            <a:spAutoFit/>
          </a:bodyPr>
          <a:lstStyle/>
          <a:p>
            <a:r>
              <a:rPr lang="en-US" sz="2800"/>
              <a:t>Specific</a:t>
            </a:r>
            <a:r>
              <a:rPr lang="en-US" sz="1600"/>
              <a:t> to childbearing years (preconception-pregnancy-post delivery; </a:t>
            </a:r>
            <a:endParaRPr lang="en-US"/>
          </a:p>
          <a:p>
            <a:r>
              <a:rPr lang="en-US" sz="1600"/>
              <a:t>0-12 months or more) </a:t>
            </a:r>
            <a:endParaRPr lang="en-US"/>
          </a:p>
        </p:txBody>
      </p:sp>
      <p:sp>
        <p:nvSpPr>
          <p:cNvPr id="12" name="TextBox 11">
            <a:extLst>
              <a:ext uri="{FF2B5EF4-FFF2-40B4-BE49-F238E27FC236}">
                <a16:creationId xmlns:a16="http://schemas.microsoft.com/office/drawing/2014/main" id="{9D81F383-BC87-40B2-B651-75B86E3068BC}"/>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defRPr/>
            </a:pPr>
            <a:br>
              <a:rPr lang="en-US"/>
            </a:br>
            <a:endParaRPr lang="en-US"/>
          </a:p>
        </p:txBody>
      </p:sp>
      <p:sp>
        <p:nvSpPr>
          <p:cNvPr id="13" name="TextBox 12">
            <a:extLst>
              <a:ext uri="{FF2B5EF4-FFF2-40B4-BE49-F238E27FC236}">
                <a16:creationId xmlns:a16="http://schemas.microsoft.com/office/drawing/2014/main" id="{8BA6DAAF-8A18-405F-AD7E-F4B9B9CA7B80}"/>
              </a:ext>
            </a:extLst>
          </p:cNvPr>
          <p:cNvSpPr txBox="1"/>
          <p:nvPr/>
        </p:nvSpPr>
        <p:spPr>
          <a:xfrm>
            <a:off x="781255" y="3704330"/>
            <a:ext cx="2618510" cy="1015663"/>
          </a:xfrm>
          <a:prstGeom prst="rect">
            <a:avLst/>
          </a:prstGeom>
          <a:noFill/>
        </p:spPr>
        <p:txBody>
          <a:bodyPr wrap="square" rtlCol="0" anchor="t">
            <a:spAutoFit/>
          </a:bodyPr>
          <a:lstStyle/>
          <a:p>
            <a:pPr algn="ctr"/>
            <a:r>
              <a:rPr lang="en-US" sz="2800"/>
              <a:t>Driving</a:t>
            </a:r>
            <a:r>
              <a:rPr lang="en-US" sz="1600"/>
              <a:t> force of maternal and infant health outcomes</a:t>
            </a:r>
          </a:p>
        </p:txBody>
      </p:sp>
      <p:sp>
        <p:nvSpPr>
          <p:cNvPr id="14" name="TextBox 13">
            <a:extLst>
              <a:ext uri="{FF2B5EF4-FFF2-40B4-BE49-F238E27FC236}">
                <a16:creationId xmlns:a16="http://schemas.microsoft.com/office/drawing/2014/main" id="{B5475099-13CD-4443-8591-2242D13CB0BD}"/>
              </a:ext>
            </a:extLst>
          </p:cNvPr>
          <p:cNvSpPr txBox="1"/>
          <p:nvPr/>
        </p:nvSpPr>
        <p:spPr>
          <a:xfrm>
            <a:off x="8730243" y="3094965"/>
            <a:ext cx="3017188" cy="861774"/>
          </a:xfrm>
          <a:prstGeom prst="rect">
            <a:avLst/>
          </a:prstGeom>
          <a:noFill/>
        </p:spPr>
        <p:txBody>
          <a:bodyPr wrap="square" rtlCol="0">
            <a:spAutoFit/>
          </a:bodyPr>
          <a:lstStyle/>
          <a:p>
            <a:pPr algn="ctr"/>
            <a:r>
              <a:rPr lang="en-US" sz="3200"/>
              <a:t>Immeasurable</a:t>
            </a:r>
            <a:r>
              <a:rPr lang="en-US"/>
              <a:t> human impact</a:t>
            </a:r>
          </a:p>
        </p:txBody>
      </p:sp>
      <p:sp>
        <p:nvSpPr>
          <p:cNvPr id="15" name="TextBox 14">
            <a:extLst>
              <a:ext uri="{FF2B5EF4-FFF2-40B4-BE49-F238E27FC236}">
                <a16:creationId xmlns:a16="http://schemas.microsoft.com/office/drawing/2014/main" id="{F23959D4-31DA-4F8F-AFB8-90F00541FB88}"/>
              </a:ext>
            </a:extLst>
          </p:cNvPr>
          <p:cNvSpPr txBox="1"/>
          <p:nvPr/>
        </p:nvSpPr>
        <p:spPr>
          <a:xfrm>
            <a:off x="2696850" y="5567961"/>
            <a:ext cx="7435798" cy="1290866"/>
          </a:xfrm>
          <a:prstGeom prst="rect">
            <a:avLst/>
          </a:prstGeom>
          <a:noFill/>
        </p:spPr>
        <p:txBody>
          <a:bodyPr wrap="square" rtlCol="0" anchor="t">
            <a:spAutoFit/>
          </a:bodyPr>
          <a:lstStyle/>
          <a:p>
            <a:pPr algn="ctr">
              <a:lnSpc>
                <a:spcPct val="150000"/>
              </a:lnSpc>
            </a:pPr>
            <a:r>
              <a:rPr lang="en-US" sz="3600" b="1">
                <a:solidFill>
                  <a:srgbClr val="FF0000"/>
                </a:solidFill>
                <a:ea typeface="+mn-lt"/>
                <a:cs typeface="+mn-lt"/>
              </a:rPr>
              <a:t>Recognize &amp; Be Proactive Now!!</a:t>
            </a:r>
            <a:endParaRPr lang="en-US">
              <a:solidFill>
                <a:srgbClr val="000000"/>
              </a:solidFill>
              <a:ea typeface="+mn-lt"/>
              <a:cs typeface="+mn-lt"/>
            </a:endParaRPr>
          </a:p>
          <a:p>
            <a:pPr algn="ctr">
              <a:lnSpc>
                <a:spcPct val="150000"/>
              </a:lnSpc>
            </a:pPr>
            <a:endParaRPr lang="en-US"/>
          </a:p>
        </p:txBody>
      </p:sp>
      <p:sp>
        <p:nvSpPr>
          <p:cNvPr id="16" name="TextBox 15">
            <a:extLst>
              <a:ext uri="{FF2B5EF4-FFF2-40B4-BE49-F238E27FC236}">
                <a16:creationId xmlns:a16="http://schemas.microsoft.com/office/drawing/2014/main" id="{67EC2F57-4E6A-41E5-A1EA-978C1F8E6DA6}"/>
              </a:ext>
            </a:extLst>
          </p:cNvPr>
          <p:cNvSpPr txBox="1"/>
          <p:nvPr/>
        </p:nvSpPr>
        <p:spPr>
          <a:xfrm>
            <a:off x="789499" y="4768770"/>
            <a:ext cx="2258290" cy="769441"/>
          </a:xfrm>
          <a:prstGeom prst="rect">
            <a:avLst/>
          </a:prstGeom>
          <a:noFill/>
        </p:spPr>
        <p:txBody>
          <a:bodyPr wrap="square" rtlCol="0" anchor="t">
            <a:spAutoFit/>
          </a:bodyPr>
          <a:lstStyle/>
          <a:p>
            <a:pPr algn="ctr"/>
            <a:r>
              <a:rPr lang="en-US" sz="2800"/>
              <a:t>Barriers</a:t>
            </a:r>
          </a:p>
          <a:p>
            <a:pPr algn="ctr"/>
            <a:r>
              <a:rPr lang="en-US" sz="1600"/>
              <a:t> feel insurmountable</a:t>
            </a:r>
          </a:p>
        </p:txBody>
      </p:sp>
      <p:sp>
        <p:nvSpPr>
          <p:cNvPr id="17" name="TextBox 16">
            <a:extLst>
              <a:ext uri="{FF2B5EF4-FFF2-40B4-BE49-F238E27FC236}">
                <a16:creationId xmlns:a16="http://schemas.microsoft.com/office/drawing/2014/main" id="{FEA7BFB2-8BEE-40D1-A9EF-B33E0465077D}"/>
              </a:ext>
            </a:extLst>
          </p:cNvPr>
          <p:cNvSpPr txBox="1"/>
          <p:nvPr/>
        </p:nvSpPr>
        <p:spPr>
          <a:xfrm>
            <a:off x="8341032" y="992128"/>
            <a:ext cx="3412979" cy="1815882"/>
          </a:xfrm>
          <a:prstGeom prst="rect">
            <a:avLst/>
          </a:prstGeom>
          <a:noFill/>
        </p:spPr>
        <p:txBody>
          <a:bodyPr wrap="square" rtlCol="0" anchor="t">
            <a:spAutoFit/>
          </a:bodyPr>
          <a:lstStyle/>
          <a:p>
            <a:pPr algn="ctr"/>
            <a:r>
              <a:rPr lang="en-US" sz="4000">
                <a:solidFill>
                  <a:srgbClr val="FF0000"/>
                </a:solidFill>
              </a:rPr>
              <a:t>COVID-19</a:t>
            </a:r>
            <a:r>
              <a:rPr lang="en-US" sz="3200">
                <a:solidFill>
                  <a:srgbClr val="FF0000"/>
                </a:solidFill>
              </a:rPr>
              <a:t> </a:t>
            </a:r>
          </a:p>
          <a:p>
            <a:pPr algn="ctr"/>
            <a:r>
              <a:rPr lang="en-US"/>
              <a:t>Anxiety</a:t>
            </a:r>
          </a:p>
          <a:p>
            <a:pPr algn="ctr"/>
            <a:r>
              <a:rPr lang="en-US"/>
              <a:t>Isolation </a:t>
            </a:r>
          </a:p>
          <a:p>
            <a:pPr algn="ctr"/>
            <a:r>
              <a:rPr lang="en-US"/>
              <a:t>Removes normal social supports for women</a:t>
            </a:r>
          </a:p>
        </p:txBody>
      </p:sp>
      <p:sp>
        <p:nvSpPr>
          <p:cNvPr id="18" name="TextBox 17">
            <a:extLst>
              <a:ext uri="{FF2B5EF4-FFF2-40B4-BE49-F238E27FC236}">
                <a16:creationId xmlns:a16="http://schemas.microsoft.com/office/drawing/2014/main" id="{430DFB0E-278D-444D-B199-5C4F419355E3}"/>
              </a:ext>
            </a:extLst>
          </p:cNvPr>
          <p:cNvSpPr txBox="1"/>
          <p:nvPr/>
        </p:nvSpPr>
        <p:spPr>
          <a:xfrm>
            <a:off x="2991232" y="44559"/>
            <a:ext cx="6552825" cy="769441"/>
          </a:xfrm>
          <a:prstGeom prst="rect">
            <a:avLst/>
          </a:prstGeom>
          <a:noFill/>
        </p:spPr>
        <p:txBody>
          <a:bodyPr wrap="square" rtlCol="0" anchor="t">
            <a:spAutoFit/>
          </a:bodyPr>
          <a:lstStyle/>
          <a:p>
            <a:pPr algn="ctr"/>
            <a:r>
              <a:rPr lang="en-US" sz="4400" u="sng"/>
              <a:t>Perinatal Mental Health</a:t>
            </a:r>
          </a:p>
        </p:txBody>
      </p:sp>
    </p:spTree>
    <p:extLst>
      <p:ext uri="{BB962C8B-B14F-4D97-AF65-F5344CB8AC3E}">
        <p14:creationId xmlns:p14="http://schemas.microsoft.com/office/powerpoint/2010/main" val="127680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676-B8E2-40ED-A63B-B1F3B7711C31}"/>
              </a:ext>
            </a:extLst>
          </p:cNvPr>
          <p:cNvSpPr>
            <a:spLocks noGrp="1"/>
          </p:cNvSpPr>
          <p:nvPr>
            <p:ph type="title"/>
          </p:nvPr>
        </p:nvSpPr>
        <p:spPr/>
        <p:txBody>
          <a:bodyPr/>
          <a:lstStyle/>
          <a:p>
            <a:pPr algn="ctr"/>
            <a:r>
              <a:rPr lang="en-US"/>
              <a:t>Current Solutions</a:t>
            </a:r>
            <a:br>
              <a:rPr lang="en-US"/>
            </a:br>
            <a:r>
              <a:rPr lang="en-US" sz="3600"/>
              <a:t>The mother seeks help!</a:t>
            </a:r>
            <a:endParaRPr lang="en-US"/>
          </a:p>
        </p:txBody>
      </p:sp>
      <p:pic>
        <p:nvPicPr>
          <p:cNvPr id="2050" name="Picture 2">
            <a:extLst>
              <a:ext uri="{FF2B5EF4-FFF2-40B4-BE49-F238E27FC236}">
                <a16:creationId xmlns:a16="http://schemas.microsoft.com/office/drawing/2014/main" id="{6B68096F-CE01-4D11-B19F-20E3439FC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0377" y="1810229"/>
            <a:ext cx="257175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AFF8A9-B788-4DEB-B702-0F3702A6BAD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88627" y="1831011"/>
            <a:ext cx="2571750"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a:extLst>
              <a:ext uri="{FF2B5EF4-FFF2-40B4-BE49-F238E27FC236}">
                <a16:creationId xmlns:a16="http://schemas.microsoft.com/office/drawing/2014/main" id="{58513E3B-B1ED-420E-87E2-ACC81FA6FA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375" y="1807887"/>
            <a:ext cx="3872345" cy="23305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e the source image">
            <a:extLst>
              <a:ext uri="{FF2B5EF4-FFF2-40B4-BE49-F238E27FC236}">
                <a16:creationId xmlns:a16="http://schemas.microsoft.com/office/drawing/2014/main" id="{28B133A7-02E9-4989-BB7D-FC6FA6445A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6041" y="4192390"/>
            <a:ext cx="3660422"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image facebook logo">
            <a:extLst>
              <a:ext uri="{FF2B5EF4-FFF2-40B4-BE49-F238E27FC236}">
                <a16:creationId xmlns:a16="http://schemas.microsoft.com/office/drawing/2014/main" id="{3106D861-53C4-4B15-AA79-0FCA21A35B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3197507"/>
            <a:ext cx="1714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ee the source image">
            <a:extLst>
              <a:ext uri="{FF2B5EF4-FFF2-40B4-BE49-F238E27FC236}">
                <a16:creationId xmlns:a16="http://schemas.microsoft.com/office/drawing/2014/main" id="{D60EE85B-B17F-4F1D-97F9-30A49CF39E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434" y="4962531"/>
            <a:ext cx="3255131" cy="18310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ee the source image">
            <a:extLst>
              <a:ext uri="{FF2B5EF4-FFF2-40B4-BE49-F238E27FC236}">
                <a16:creationId xmlns:a16="http://schemas.microsoft.com/office/drawing/2014/main" id="{3F5CDE22-0C21-47A6-B286-AC67BA3BB1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4351" y="4712921"/>
            <a:ext cx="3250068" cy="183009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ee the source image">
            <a:extLst>
              <a:ext uri="{FF2B5EF4-FFF2-40B4-BE49-F238E27FC236}">
                <a16:creationId xmlns:a16="http://schemas.microsoft.com/office/drawing/2014/main" id="{ED471CCA-0844-456B-8B99-A2632E9347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5469" y="3028130"/>
            <a:ext cx="2628751" cy="99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02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A picture containing bird, flower&#10;&#10;Description generated with very high confidence">
            <a:extLst>
              <a:ext uri="{FF2B5EF4-FFF2-40B4-BE49-F238E27FC236}">
                <a16:creationId xmlns:a16="http://schemas.microsoft.com/office/drawing/2014/main" id="{E4045251-B85D-4A93-8B49-9EEB5ADA96A4}"/>
              </a:ext>
            </a:extLst>
          </p:cNvPr>
          <p:cNvPicPr>
            <a:picLocks noChangeAspect="1"/>
          </p:cNvPicPr>
          <p:nvPr/>
        </p:nvPicPr>
        <p:blipFill rotWithShape="1">
          <a:blip r:embed="rId3"/>
          <a:srcRect t="24861" b="20420"/>
          <a:stretch/>
        </p:blipFill>
        <p:spPr>
          <a:xfrm>
            <a:off x="7709631" y="203885"/>
            <a:ext cx="3965650" cy="6244356"/>
          </a:xfrm>
          <a:prstGeom prst="rect">
            <a:avLst/>
          </a:prstGeom>
        </p:spPr>
      </p:pic>
      <p:sp>
        <p:nvSpPr>
          <p:cNvPr id="20" name="TextBox 19">
            <a:extLst>
              <a:ext uri="{FF2B5EF4-FFF2-40B4-BE49-F238E27FC236}">
                <a16:creationId xmlns:a16="http://schemas.microsoft.com/office/drawing/2014/main" id="{538649F1-E30C-4063-8235-0A7FEAFDC0AB}"/>
              </a:ext>
            </a:extLst>
          </p:cNvPr>
          <p:cNvSpPr txBox="1"/>
          <p:nvPr/>
        </p:nvSpPr>
        <p:spPr>
          <a:xfrm>
            <a:off x="12806778" y="7974111"/>
            <a:ext cx="212564" cy="677108"/>
          </a:xfrm>
          <a:prstGeom prst="rect">
            <a:avLst/>
          </a:prstGeom>
          <a:noFill/>
        </p:spPr>
        <p:txBody>
          <a:bodyPr wrap="square" rtlCol="0">
            <a:spAutoFit/>
          </a:bodyPr>
          <a:lstStyle/>
          <a:p>
            <a:endParaRPr lang="en-US" sz="2000"/>
          </a:p>
          <a:p>
            <a:endParaRPr lang="en-US"/>
          </a:p>
        </p:txBody>
      </p:sp>
      <p:sp>
        <p:nvSpPr>
          <p:cNvPr id="24" name="TextBox 23">
            <a:extLst>
              <a:ext uri="{FF2B5EF4-FFF2-40B4-BE49-F238E27FC236}">
                <a16:creationId xmlns:a16="http://schemas.microsoft.com/office/drawing/2014/main" id="{75F01515-7BBD-47A3-8F37-681BFD23C11A}"/>
              </a:ext>
            </a:extLst>
          </p:cNvPr>
          <p:cNvSpPr txBox="1"/>
          <p:nvPr/>
        </p:nvSpPr>
        <p:spPr>
          <a:xfrm>
            <a:off x="5254842" y="2768907"/>
            <a:ext cx="2144294" cy="400110"/>
          </a:xfrm>
          <a:prstGeom prst="rect">
            <a:avLst/>
          </a:prstGeom>
          <a:noFill/>
        </p:spPr>
        <p:txBody>
          <a:bodyPr wrap="square" rtlCol="0" anchor="t">
            <a:spAutoFit/>
          </a:bodyPr>
          <a:lstStyle/>
          <a:p>
            <a:pPr algn="ctr"/>
            <a:r>
              <a:rPr lang="en-US" sz="2000" b="1"/>
              <a:t>Text All moms.</a:t>
            </a:r>
          </a:p>
        </p:txBody>
      </p:sp>
      <p:sp>
        <p:nvSpPr>
          <p:cNvPr id="25" name="TextBox 24">
            <a:extLst>
              <a:ext uri="{FF2B5EF4-FFF2-40B4-BE49-F238E27FC236}">
                <a16:creationId xmlns:a16="http://schemas.microsoft.com/office/drawing/2014/main" id="{43D129E1-F380-4E7B-AFDF-6C6BCCEFB08F}"/>
              </a:ext>
            </a:extLst>
          </p:cNvPr>
          <p:cNvSpPr txBox="1"/>
          <p:nvPr/>
        </p:nvSpPr>
        <p:spPr>
          <a:xfrm>
            <a:off x="1122550" y="2693947"/>
            <a:ext cx="2038219" cy="461665"/>
          </a:xfrm>
          <a:prstGeom prst="rect">
            <a:avLst/>
          </a:prstGeom>
          <a:noFill/>
        </p:spPr>
        <p:txBody>
          <a:bodyPr wrap="square" rtlCol="0">
            <a:spAutoFit/>
          </a:bodyPr>
          <a:lstStyle/>
          <a:p>
            <a:pPr algn="ctr"/>
            <a:r>
              <a:rPr lang="en-US" sz="2400" b="1"/>
              <a:t>Early timing</a:t>
            </a:r>
          </a:p>
        </p:txBody>
      </p:sp>
      <p:sp>
        <p:nvSpPr>
          <p:cNvPr id="26" name="TextBox 25">
            <a:extLst>
              <a:ext uri="{FF2B5EF4-FFF2-40B4-BE49-F238E27FC236}">
                <a16:creationId xmlns:a16="http://schemas.microsoft.com/office/drawing/2014/main" id="{CEBFC04E-ED16-4AFF-84CB-6EA0FAD3D8A6}"/>
              </a:ext>
            </a:extLst>
          </p:cNvPr>
          <p:cNvSpPr txBox="1"/>
          <p:nvPr/>
        </p:nvSpPr>
        <p:spPr>
          <a:xfrm>
            <a:off x="1005235" y="5332501"/>
            <a:ext cx="2126838" cy="369332"/>
          </a:xfrm>
          <a:prstGeom prst="rect">
            <a:avLst/>
          </a:prstGeom>
          <a:noFill/>
        </p:spPr>
        <p:txBody>
          <a:bodyPr wrap="square" rtlCol="0">
            <a:spAutoFit/>
          </a:bodyPr>
          <a:lstStyle/>
          <a:p>
            <a:pPr algn="ctr"/>
            <a:r>
              <a:rPr lang="en-US"/>
              <a:t>Within 2 weeks</a:t>
            </a:r>
          </a:p>
        </p:txBody>
      </p:sp>
      <p:sp>
        <p:nvSpPr>
          <p:cNvPr id="27" name="TextBox 26">
            <a:extLst>
              <a:ext uri="{FF2B5EF4-FFF2-40B4-BE49-F238E27FC236}">
                <a16:creationId xmlns:a16="http://schemas.microsoft.com/office/drawing/2014/main" id="{37502F97-FF8A-47CD-9D56-1009A4E530FC}"/>
              </a:ext>
            </a:extLst>
          </p:cNvPr>
          <p:cNvSpPr txBox="1"/>
          <p:nvPr/>
        </p:nvSpPr>
        <p:spPr>
          <a:xfrm>
            <a:off x="805798" y="4512763"/>
            <a:ext cx="1986617" cy="369332"/>
          </a:xfrm>
          <a:prstGeom prst="rect">
            <a:avLst/>
          </a:prstGeom>
          <a:noFill/>
        </p:spPr>
        <p:txBody>
          <a:bodyPr wrap="square" rtlCol="0" anchor="t">
            <a:spAutoFit/>
          </a:bodyPr>
          <a:lstStyle/>
          <a:p>
            <a:pPr algn="ctr"/>
            <a:endParaRPr lang="en-US"/>
          </a:p>
        </p:txBody>
      </p:sp>
      <p:sp>
        <p:nvSpPr>
          <p:cNvPr id="30" name="TextBox 29">
            <a:extLst>
              <a:ext uri="{FF2B5EF4-FFF2-40B4-BE49-F238E27FC236}">
                <a16:creationId xmlns:a16="http://schemas.microsoft.com/office/drawing/2014/main" id="{67639FF6-0C2F-428E-A6C2-F6DE2AF1BD6A}"/>
              </a:ext>
            </a:extLst>
          </p:cNvPr>
          <p:cNvSpPr txBox="1"/>
          <p:nvPr/>
        </p:nvSpPr>
        <p:spPr>
          <a:xfrm>
            <a:off x="9261078" y="2536446"/>
            <a:ext cx="3206594" cy="369332"/>
          </a:xfrm>
          <a:prstGeom prst="rect">
            <a:avLst/>
          </a:prstGeom>
          <a:noFill/>
        </p:spPr>
        <p:txBody>
          <a:bodyPr wrap="square" rtlCol="0" anchor="t">
            <a:spAutoFit/>
          </a:bodyPr>
          <a:lstStyle/>
          <a:p>
            <a:r>
              <a:rPr lang="en-US"/>
              <a:t>        </a:t>
            </a:r>
          </a:p>
        </p:txBody>
      </p:sp>
      <p:sp>
        <p:nvSpPr>
          <p:cNvPr id="6" name="TextBox 5">
            <a:extLst>
              <a:ext uri="{FF2B5EF4-FFF2-40B4-BE49-F238E27FC236}">
                <a16:creationId xmlns:a16="http://schemas.microsoft.com/office/drawing/2014/main" id="{6B6B8D45-65B6-4B73-84FD-FB5F35B626B2}"/>
              </a:ext>
            </a:extLst>
          </p:cNvPr>
          <p:cNvSpPr txBox="1"/>
          <p:nvPr/>
        </p:nvSpPr>
        <p:spPr>
          <a:xfrm>
            <a:off x="1031135" y="162147"/>
            <a:ext cx="6556666" cy="2554545"/>
          </a:xfrm>
          <a:prstGeom prst="rect">
            <a:avLst/>
          </a:prstGeom>
          <a:noFill/>
        </p:spPr>
        <p:txBody>
          <a:bodyPr wrap="square" rtlCol="0" anchor="t">
            <a:spAutoFit/>
          </a:bodyPr>
          <a:lstStyle/>
          <a:p>
            <a:r>
              <a:rPr lang="en-US" sz="4400"/>
              <a:t>Our Solution</a:t>
            </a:r>
          </a:p>
          <a:p>
            <a:pPr algn="ctr"/>
            <a:r>
              <a:rPr lang="en-US" sz="3600">
                <a:solidFill>
                  <a:srgbClr val="FF0000"/>
                </a:solidFill>
              </a:rPr>
              <a:t>WE INTIATE</a:t>
            </a:r>
            <a:r>
              <a:rPr lang="en-US" sz="3600" u="sng">
                <a:solidFill>
                  <a:srgbClr val="FF0000"/>
                </a:solidFill>
              </a:rPr>
              <a:t> </a:t>
            </a:r>
            <a:r>
              <a:rPr lang="en-US" sz="3600">
                <a:solidFill>
                  <a:srgbClr val="FF0000"/>
                </a:solidFill>
              </a:rPr>
              <a:t>contact with mothers in their own home</a:t>
            </a:r>
          </a:p>
          <a:p>
            <a:endParaRPr lang="en-GB" sz="4400"/>
          </a:p>
        </p:txBody>
      </p:sp>
      <p:pic>
        <p:nvPicPr>
          <p:cNvPr id="8" name="Picture 7" descr="A person holding a baby&#10;&#10;Description automatically generated">
            <a:extLst>
              <a:ext uri="{FF2B5EF4-FFF2-40B4-BE49-F238E27FC236}">
                <a16:creationId xmlns:a16="http://schemas.microsoft.com/office/drawing/2014/main" id="{6882771E-6237-4590-9D2B-C33185FB096E}"/>
              </a:ext>
            </a:extLst>
          </p:cNvPr>
          <p:cNvPicPr>
            <a:picLocks noChangeAspect="1"/>
          </p:cNvPicPr>
          <p:nvPr/>
        </p:nvPicPr>
        <p:blipFill rotWithShape="1">
          <a:blip r:embed="rId4">
            <a:extLst>
              <a:ext uri="{28A0092B-C50C-407E-A947-70E740481C1C}">
                <a14:useLocalDpi xmlns:a14="http://schemas.microsoft.com/office/drawing/2010/main" val="0"/>
              </a:ext>
            </a:extLst>
          </a:blip>
          <a:srcRect l="17" t="31617" r="-17" b="1227"/>
          <a:stretch/>
        </p:blipFill>
        <p:spPr>
          <a:xfrm>
            <a:off x="1227259" y="3320340"/>
            <a:ext cx="1775072" cy="2047696"/>
          </a:xfrm>
          <a:prstGeom prst="rect">
            <a:avLst/>
          </a:prstGeom>
        </p:spPr>
      </p:pic>
      <p:pic>
        <p:nvPicPr>
          <p:cNvPr id="2" name="Picture 2" descr="A hand holding a yellow chair&#10;&#10;Description generated with very high confidence">
            <a:extLst>
              <a:ext uri="{FF2B5EF4-FFF2-40B4-BE49-F238E27FC236}">
                <a16:creationId xmlns:a16="http://schemas.microsoft.com/office/drawing/2014/main" id="{AED0C74B-4D32-467E-A101-C90E8D874344}"/>
              </a:ext>
            </a:extLst>
          </p:cNvPr>
          <p:cNvPicPr>
            <a:picLocks noChangeAspect="1"/>
          </p:cNvPicPr>
          <p:nvPr/>
        </p:nvPicPr>
        <p:blipFill>
          <a:blip r:embed="rId5"/>
          <a:stretch>
            <a:fillRect/>
          </a:stretch>
        </p:blipFill>
        <p:spPr>
          <a:xfrm>
            <a:off x="5253158" y="3323003"/>
            <a:ext cx="1815124" cy="2112107"/>
          </a:xfrm>
          <a:prstGeom prst="rect">
            <a:avLst/>
          </a:prstGeom>
        </p:spPr>
      </p:pic>
      <p:sp>
        <p:nvSpPr>
          <p:cNvPr id="3" name="TextBox 2">
            <a:extLst>
              <a:ext uri="{FF2B5EF4-FFF2-40B4-BE49-F238E27FC236}">
                <a16:creationId xmlns:a16="http://schemas.microsoft.com/office/drawing/2014/main" id="{48923D02-4C2F-4BDC-A522-EF7AAE98AC91}"/>
              </a:ext>
            </a:extLst>
          </p:cNvPr>
          <p:cNvSpPr txBox="1"/>
          <p:nvPr/>
        </p:nvSpPr>
        <p:spPr>
          <a:xfrm>
            <a:off x="5137150" y="5541962"/>
            <a:ext cx="24256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Validated Screening Tool. </a:t>
            </a:r>
          </a:p>
          <a:p>
            <a:pPr algn="l"/>
            <a:endParaRPr lang="en-US"/>
          </a:p>
        </p:txBody>
      </p:sp>
    </p:spTree>
    <p:extLst>
      <p:ext uri="{BB962C8B-B14F-4D97-AF65-F5344CB8AC3E}">
        <p14:creationId xmlns:p14="http://schemas.microsoft.com/office/powerpoint/2010/main" val="387682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FFAA-0D25-4B9E-A510-97B4ABFA8E9D}"/>
              </a:ext>
            </a:extLst>
          </p:cNvPr>
          <p:cNvSpPr txBox="1"/>
          <p:nvPr/>
        </p:nvSpPr>
        <p:spPr>
          <a:xfrm>
            <a:off x="2960657" y="41275"/>
            <a:ext cx="74812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400"/>
          </a:p>
        </p:txBody>
      </p:sp>
      <p:sp>
        <p:nvSpPr>
          <p:cNvPr id="6" name="TextBox 5">
            <a:extLst>
              <a:ext uri="{FF2B5EF4-FFF2-40B4-BE49-F238E27FC236}">
                <a16:creationId xmlns:a16="http://schemas.microsoft.com/office/drawing/2014/main" id="{E102B03C-81C3-480A-A39C-B1C316293B23}"/>
              </a:ext>
            </a:extLst>
          </p:cNvPr>
          <p:cNvSpPr txBox="1"/>
          <p:nvPr/>
        </p:nvSpPr>
        <p:spPr>
          <a:xfrm>
            <a:off x="980546" y="2232025"/>
            <a:ext cx="2139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We Text Moms</a:t>
            </a:r>
          </a:p>
        </p:txBody>
      </p:sp>
      <p:sp>
        <p:nvSpPr>
          <p:cNvPr id="8" name="TextBox 7">
            <a:extLst>
              <a:ext uri="{FF2B5EF4-FFF2-40B4-BE49-F238E27FC236}">
                <a16:creationId xmlns:a16="http://schemas.microsoft.com/office/drawing/2014/main" id="{2440DB86-63C0-49BA-A174-691665299FA5}"/>
              </a:ext>
            </a:extLst>
          </p:cNvPr>
          <p:cNvSpPr txBox="1"/>
          <p:nvPr/>
        </p:nvSpPr>
        <p:spPr>
          <a:xfrm>
            <a:off x="842963" y="3803648"/>
            <a:ext cx="2124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sp>
        <p:nvSpPr>
          <p:cNvPr id="9" name="TextBox 8">
            <a:extLst>
              <a:ext uri="{FF2B5EF4-FFF2-40B4-BE49-F238E27FC236}">
                <a16:creationId xmlns:a16="http://schemas.microsoft.com/office/drawing/2014/main" id="{6C90F32B-C9A2-4247-A7C1-5F6C311CA793}"/>
              </a:ext>
            </a:extLst>
          </p:cNvPr>
          <p:cNvSpPr txBox="1"/>
          <p:nvPr/>
        </p:nvSpPr>
        <p:spPr>
          <a:xfrm>
            <a:off x="906462" y="2732088"/>
            <a:ext cx="22034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a:ea typeface="+mn-lt"/>
              <a:cs typeface="+mn-lt"/>
            </a:endParaRPr>
          </a:p>
          <a:p>
            <a:pPr algn="ctr"/>
            <a:endParaRPr lang="en-US" sz="1400"/>
          </a:p>
        </p:txBody>
      </p:sp>
      <p:pic>
        <p:nvPicPr>
          <p:cNvPr id="10" name="Graphic 10" descr="Chat bubble">
            <a:extLst>
              <a:ext uri="{FF2B5EF4-FFF2-40B4-BE49-F238E27FC236}">
                <a16:creationId xmlns:a16="http://schemas.microsoft.com/office/drawing/2014/main" id="{D0579C9E-DA16-497D-B9DD-C30DE09107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1258" y="1301397"/>
            <a:ext cx="747713" cy="755650"/>
          </a:xfrm>
          <a:prstGeom prst="rect">
            <a:avLst/>
          </a:prstGeom>
        </p:spPr>
      </p:pic>
      <p:sp>
        <p:nvSpPr>
          <p:cNvPr id="11" name="TextBox 10">
            <a:extLst>
              <a:ext uri="{FF2B5EF4-FFF2-40B4-BE49-F238E27FC236}">
                <a16:creationId xmlns:a16="http://schemas.microsoft.com/office/drawing/2014/main" id="{2477A4A7-CE3B-4018-B8FD-1639B820217F}"/>
              </a:ext>
            </a:extLst>
          </p:cNvPr>
          <p:cNvSpPr txBox="1"/>
          <p:nvPr/>
        </p:nvSpPr>
        <p:spPr>
          <a:xfrm>
            <a:off x="4946650" y="49307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5" name="Picture 14" descr="A screenshot of a cell phone&#10;&#10;Description generated with very high confidence">
            <a:extLst>
              <a:ext uri="{FF2B5EF4-FFF2-40B4-BE49-F238E27FC236}">
                <a16:creationId xmlns:a16="http://schemas.microsoft.com/office/drawing/2014/main" id="{947BD2CA-2696-455A-AFCE-713C550CA96F}"/>
              </a:ext>
            </a:extLst>
          </p:cNvPr>
          <p:cNvPicPr>
            <a:picLocks noChangeAspect="1"/>
          </p:cNvPicPr>
          <p:nvPr/>
        </p:nvPicPr>
        <p:blipFill rotWithShape="1">
          <a:blip r:embed="rId4">
            <a:extLst>
              <a:ext uri="{28A0092B-C50C-407E-A947-70E740481C1C}">
                <a14:useLocalDpi xmlns:a14="http://schemas.microsoft.com/office/drawing/2010/main" val="0"/>
              </a:ext>
            </a:extLst>
          </a:blip>
          <a:srcRect l="-2077" t="3605" r="2077" b="24344"/>
          <a:stretch/>
        </p:blipFill>
        <p:spPr>
          <a:xfrm>
            <a:off x="1101713" y="2954934"/>
            <a:ext cx="1967207" cy="3663179"/>
          </a:xfrm>
          <a:prstGeom prst="rect">
            <a:avLst/>
          </a:prstGeom>
        </p:spPr>
      </p:pic>
      <p:sp>
        <p:nvSpPr>
          <p:cNvPr id="16" name="TextBox 15">
            <a:extLst>
              <a:ext uri="{FF2B5EF4-FFF2-40B4-BE49-F238E27FC236}">
                <a16:creationId xmlns:a16="http://schemas.microsoft.com/office/drawing/2014/main" id="{3711DEC0-1572-4997-B670-33C05EE83FB5}"/>
              </a:ext>
            </a:extLst>
          </p:cNvPr>
          <p:cNvSpPr txBox="1"/>
          <p:nvPr/>
        </p:nvSpPr>
        <p:spPr>
          <a:xfrm>
            <a:off x="7304088" y="2144713"/>
            <a:ext cx="190976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Reaching Out </a:t>
            </a:r>
          </a:p>
          <a:p>
            <a:pPr algn="ctr"/>
            <a:r>
              <a:rPr lang="en-US" sz="2000"/>
              <a:t>2 Moms </a:t>
            </a:r>
          </a:p>
          <a:p>
            <a:pPr algn="ctr"/>
            <a:r>
              <a:rPr lang="en-US" sz="2000"/>
              <a:t>Website &amp; Phone App!</a:t>
            </a:r>
          </a:p>
        </p:txBody>
      </p:sp>
      <p:pic>
        <p:nvPicPr>
          <p:cNvPr id="18" name="Picture 18" descr="A screen shot of a computer&#10;&#10;Description generated with very high confidence">
            <a:extLst>
              <a:ext uri="{FF2B5EF4-FFF2-40B4-BE49-F238E27FC236}">
                <a16:creationId xmlns:a16="http://schemas.microsoft.com/office/drawing/2014/main" id="{ACCEF137-CE3C-4E4E-BB2E-9525FEB38650}"/>
              </a:ext>
            </a:extLst>
          </p:cNvPr>
          <p:cNvPicPr>
            <a:picLocks noChangeAspect="1"/>
          </p:cNvPicPr>
          <p:nvPr/>
        </p:nvPicPr>
        <p:blipFill>
          <a:blip r:embed="rId5"/>
          <a:stretch>
            <a:fillRect/>
          </a:stretch>
        </p:blipFill>
        <p:spPr>
          <a:xfrm>
            <a:off x="7258033" y="3427412"/>
            <a:ext cx="1771682" cy="3209926"/>
          </a:xfrm>
          <a:prstGeom prst="rect">
            <a:avLst/>
          </a:prstGeom>
        </p:spPr>
      </p:pic>
      <p:sp>
        <p:nvSpPr>
          <p:cNvPr id="19" name="Rectangle: Rounded Corners 18">
            <a:extLst>
              <a:ext uri="{FF2B5EF4-FFF2-40B4-BE49-F238E27FC236}">
                <a16:creationId xmlns:a16="http://schemas.microsoft.com/office/drawing/2014/main" id="{8DCB8607-A3B5-4F0F-9A79-CF209E29476D}"/>
              </a:ext>
            </a:extLst>
          </p:cNvPr>
          <p:cNvSpPr/>
          <p:nvPr/>
        </p:nvSpPr>
        <p:spPr>
          <a:xfrm>
            <a:off x="7789863" y="4297363"/>
            <a:ext cx="730250" cy="63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descr="A picture containing bird, flower&#10;&#10;Description generated with very high confidence">
            <a:extLst>
              <a:ext uri="{FF2B5EF4-FFF2-40B4-BE49-F238E27FC236}">
                <a16:creationId xmlns:a16="http://schemas.microsoft.com/office/drawing/2014/main" id="{B2A384FD-FDC2-4D5F-A576-8C9A3D4006A5}"/>
              </a:ext>
            </a:extLst>
          </p:cNvPr>
          <p:cNvPicPr>
            <a:picLocks noChangeAspect="1"/>
          </p:cNvPicPr>
          <p:nvPr/>
        </p:nvPicPr>
        <p:blipFill>
          <a:blip r:embed="rId6"/>
          <a:stretch>
            <a:fillRect/>
          </a:stretch>
        </p:blipFill>
        <p:spPr>
          <a:xfrm>
            <a:off x="7851775" y="4319588"/>
            <a:ext cx="592138" cy="584200"/>
          </a:xfrm>
          <a:prstGeom prst="rect">
            <a:avLst/>
          </a:prstGeom>
        </p:spPr>
      </p:pic>
      <p:pic>
        <p:nvPicPr>
          <p:cNvPr id="2" name="Graphic 11" descr="Robot">
            <a:extLst>
              <a:ext uri="{FF2B5EF4-FFF2-40B4-BE49-F238E27FC236}">
                <a16:creationId xmlns:a16="http://schemas.microsoft.com/office/drawing/2014/main" id="{0C81F7B9-FF3B-4302-B393-B3EC27E6DD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87863" y="1352548"/>
            <a:ext cx="715963" cy="715963"/>
          </a:xfrm>
          <a:prstGeom prst="rect">
            <a:avLst/>
          </a:prstGeom>
        </p:spPr>
      </p:pic>
      <p:sp>
        <p:nvSpPr>
          <p:cNvPr id="12" name="TextBox 11">
            <a:extLst>
              <a:ext uri="{FF2B5EF4-FFF2-40B4-BE49-F238E27FC236}">
                <a16:creationId xmlns:a16="http://schemas.microsoft.com/office/drawing/2014/main" id="{F8888766-0D48-4D2D-97E2-85211E2FCA68}"/>
              </a:ext>
            </a:extLst>
          </p:cNvPr>
          <p:cNvSpPr txBox="1"/>
          <p:nvPr/>
        </p:nvSpPr>
        <p:spPr>
          <a:xfrm>
            <a:off x="3958547" y="2144712"/>
            <a:ext cx="20483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ROMI E-Nurse </a:t>
            </a:r>
          </a:p>
          <a:p>
            <a:pPr algn="ctr"/>
            <a:r>
              <a:rPr lang="en-US"/>
              <a:t>CHAT BOT</a:t>
            </a:r>
          </a:p>
        </p:txBody>
      </p:sp>
      <p:sp>
        <p:nvSpPr>
          <p:cNvPr id="13" name="Arrow: Right 12">
            <a:extLst>
              <a:ext uri="{FF2B5EF4-FFF2-40B4-BE49-F238E27FC236}">
                <a16:creationId xmlns:a16="http://schemas.microsoft.com/office/drawing/2014/main" id="{C2D2338F-E7FB-42B3-8EEF-14063E2ED11B}"/>
              </a:ext>
            </a:extLst>
          </p:cNvPr>
          <p:cNvSpPr/>
          <p:nvPr/>
        </p:nvSpPr>
        <p:spPr>
          <a:xfrm>
            <a:off x="6350276" y="3871953"/>
            <a:ext cx="560036" cy="4445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44B812-244E-4206-9107-5AA8832464E2}"/>
              </a:ext>
            </a:extLst>
          </p:cNvPr>
          <p:cNvSpPr txBox="1"/>
          <p:nvPr/>
        </p:nvSpPr>
        <p:spPr>
          <a:xfrm>
            <a:off x="4035457" y="3011783"/>
            <a:ext cx="18224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Creates Intelligent  Chat with Moms</a:t>
            </a:r>
          </a:p>
          <a:p>
            <a:pPr algn="ctr"/>
            <a:r>
              <a:rPr lang="en-US" sz="2400"/>
              <a:t>Q&amp;A for</a:t>
            </a:r>
          </a:p>
          <a:p>
            <a:pPr algn="ctr"/>
            <a:r>
              <a:rPr lang="en-US" sz="2400"/>
              <a:t>Support of Perinatal Mental </a:t>
            </a:r>
          </a:p>
          <a:p>
            <a:pPr algn="ctr"/>
            <a:r>
              <a:rPr lang="en-US" sz="2400"/>
              <a:t>Health</a:t>
            </a:r>
          </a:p>
          <a:p>
            <a:pPr algn="ctr"/>
            <a:endParaRPr lang="en-US" sz="2400"/>
          </a:p>
        </p:txBody>
      </p:sp>
      <p:pic>
        <p:nvPicPr>
          <p:cNvPr id="26" name="Graphic 26" descr="Smart Phone">
            <a:extLst>
              <a:ext uri="{FF2B5EF4-FFF2-40B4-BE49-F238E27FC236}">
                <a16:creationId xmlns:a16="http://schemas.microsoft.com/office/drawing/2014/main" id="{F721A54D-6053-4251-8E1C-DFD76D5E40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89862" y="1408112"/>
            <a:ext cx="628650" cy="628650"/>
          </a:xfrm>
          <a:prstGeom prst="rect">
            <a:avLst/>
          </a:prstGeom>
        </p:spPr>
      </p:pic>
      <p:sp>
        <p:nvSpPr>
          <p:cNvPr id="27" name="Double Bracket 26">
            <a:extLst>
              <a:ext uri="{FF2B5EF4-FFF2-40B4-BE49-F238E27FC236}">
                <a16:creationId xmlns:a16="http://schemas.microsoft.com/office/drawing/2014/main" id="{CFF4FA64-D001-4CEC-9CF3-6D2835BCA214}"/>
              </a:ext>
            </a:extLst>
          </p:cNvPr>
          <p:cNvSpPr/>
          <p:nvPr/>
        </p:nvSpPr>
        <p:spPr>
          <a:xfrm>
            <a:off x="801333" y="1352548"/>
            <a:ext cx="2592915" cy="54768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Double Bracket 27">
            <a:extLst>
              <a:ext uri="{FF2B5EF4-FFF2-40B4-BE49-F238E27FC236}">
                <a16:creationId xmlns:a16="http://schemas.microsoft.com/office/drawing/2014/main" id="{281C12FD-DB1E-449F-8D2B-A738C6D6DC19}"/>
              </a:ext>
            </a:extLst>
          </p:cNvPr>
          <p:cNvSpPr/>
          <p:nvPr/>
        </p:nvSpPr>
        <p:spPr>
          <a:xfrm>
            <a:off x="3495674" y="1376360"/>
            <a:ext cx="2809874" cy="5453063"/>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Double Bracket 28">
            <a:extLst>
              <a:ext uri="{FF2B5EF4-FFF2-40B4-BE49-F238E27FC236}">
                <a16:creationId xmlns:a16="http://schemas.microsoft.com/office/drawing/2014/main" id="{C6EC21A9-C4F0-429E-8C86-8131DB6C341D}"/>
              </a:ext>
            </a:extLst>
          </p:cNvPr>
          <p:cNvSpPr/>
          <p:nvPr/>
        </p:nvSpPr>
        <p:spPr>
          <a:xfrm>
            <a:off x="6915855" y="1356076"/>
            <a:ext cx="2374193" cy="547511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Double Bracket 29">
            <a:extLst>
              <a:ext uri="{FF2B5EF4-FFF2-40B4-BE49-F238E27FC236}">
                <a16:creationId xmlns:a16="http://schemas.microsoft.com/office/drawing/2014/main" id="{AA374D7E-08CF-4336-886F-F5B672322860}"/>
              </a:ext>
            </a:extLst>
          </p:cNvPr>
          <p:cNvSpPr/>
          <p:nvPr/>
        </p:nvSpPr>
        <p:spPr>
          <a:xfrm>
            <a:off x="9802460" y="1352549"/>
            <a:ext cx="2316866" cy="547334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1" name="Graphic 31" descr="Users">
            <a:extLst>
              <a:ext uri="{FF2B5EF4-FFF2-40B4-BE49-F238E27FC236}">
                <a16:creationId xmlns:a16="http://schemas.microsoft.com/office/drawing/2014/main" id="{91CE840E-0A52-4D8F-B03C-955559B14F1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20363" y="1408112"/>
            <a:ext cx="787400" cy="771525"/>
          </a:xfrm>
          <a:prstGeom prst="rect">
            <a:avLst/>
          </a:prstGeom>
        </p:spPr>
      </p:pic>
      <p:sp>
        <p:nvSpPr>
          <p:cNvPr id="33" name="Arrow: Right 32">
            <a:extLst>
              <a:ext uri="{FF2B5EF4-FFF2-40B4-BE49-F238E27FC236}">
                <a16:creationId xmlns:a16="http://schemas.microsoft.com/office/drawing/2014/main" id="{49CFFFB9-58EE-478D-BF3C-81194F004FE0}"/>
              </a:ext>
            </a:extLst>
          </p:cNvPr>
          <p:cNvSpPr/>
          <p:nvPr/>
        </p:nvSpPr>
        <p:spPr>
          <a:xfrm>
            <a:off x="9289796" y="3869307"/>
            <a:ext cx="536223" cy="42421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2317FDF-C716-4209-B4F7-21DBBA3F8887}"/>
              </a:ext>
            </a:extLst>
          </p:cNvPr>
          <p:cNvSpPr txBox="1"/>
          <p:nvPr/>
        </p:nvSpPr>
        <p:spPr>
          <a:xfrm>
            <a:off x="10011624" y="2208212"/>
            <a:ext cx="196447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Personal Connection</a:t>
            </a:r>
          </a:p>
          <a:p>
            <a:pPr algn="ctr"/>
            <a:r>
              <a:rPr lang="en-US" sz="2000"/>
              <a:t> Directly </a:t>
            </a:r>
          </a:p>
          <a:p>
            <a:pPr algn="ctr"/>
            <a:r>
              <a:rPr lang="en-US" sz="2000"/>
              <a:t> With Our  Wellness </a:t>
            </a:r>
          </a:p>
          <a:p>
            <a:pPr algn="ctr"/>
            <a:r>
              <a:rPr lang="en-US" sz="2000"/>
              <a:t>Team </a:t>
            </a:r>
          </a:p>
        </p:txBody>
      </p:sp>
      <p:pic>
        <p:nvPicPr>
          <p:cNvPr id="5" name="Picture 16" descr="A hand holding a yellow chair&#10;&#10;Description generated with very high confidence">
            <a:extLst>
              <a:ext uri="{FF2B5EF4-FFF2-40B4-BE49-F238E27FC236}">
                <a16:creationId xmlns:a16="http://schemas.microsoft.com/office/drawing/2014/main" id="{9B26BBAD-4197-4835-9243-C03695BED997}"/>
              </a:ext>
            </a:extLst>
          </p:cNvPr>
          <p:cNvPicPr>
            <a:picLocks noChangeAspect="1"/>
          </p:cNvPicPr>
          <p:nvPr/>
        </p:nvPicPr>
        <p:blipFill>
          <a:blip r:embed="rId13"/>
          <a:stretch>
            <a:fillRect/>
          </a:stretch>
        </p:blipFill>
        <p:spPr>
          <a:xfrm>
            <a:off x="10191951" y="4435089"/>
            <a:ext cx="1522521" cy="1846447"/>
          </a:xfrm>
          <a:prstGeom prst="rect">
            <a:avLst/>
          </a:prstGeom>
        </p:spPr>
      </p:pic>
      <p:sp>
        <p:nvSpPr>
          <p:cNvPr id="7" name="TextBox 6">
            <a:extLst>
              <a:ext uri="{FF2B5EF4-FFF2-40B4-BE49-F238E27FC236}">
                <a16:creationId xmlns:a16="http://schemas.microsoft.com/office/drawing/2014/main" id="{809E0F3A-6B4F-401B-BF31-789B585C5213}"/>
              </a:ext>
            </a:extLst>
          </p:cNvPr>
          <p:cNvSpPr txBox="1"/>
          <p:nvPr/>
        </p:nvSpPr>
        <p:spPr>
          <a:xfrm>
            <a:off x="7431087" y="5113339"/>
            <a:ext cx="142557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
              <a:t>www.reachingout.com</a:t>
            </a:r>
          </a:p>
        </p:txBody>
      </p:sp>
      <p:pic>
        <p:nvPicPr>
          <p:cNvPr id="17" name="Picture 20" descr="A picture containing bird, flower&#10;&#10;Description generated with very high confidence">
            <a:extLst>
              <a:ext uri="{FF2B5EF4-FFF2-40B4-BE49-F238E27FC236}">
                <a16:creationId xmlns:a16="http://schemas.microsoft.com/office/drawing/2014/main" id="{76887E69-E441-4B22-9866-2DD9326CB54F}"/>
              </a:ext>
            </a:extLst>
          </p:cNvPr>
          <p:cNvPicPr>
            <a:picLocks noChangeAspect="1"/>
          </p:cNvPicPr>
          <p:nvPr/>
        </p:nvPicPr>
        <p:blipFill>
          <a:blip r:embed="rId6"/>
          <a:stretch>
            <a:fillRect/>
          </a:stretch>
        </p:blipFill>
        <p:spPr>
          <a:xfrm>
            <a:off x="5367338" y="17462"/>
            <a:ext cx="2187575" cy="2211388"/>
          </a:xfrm>
          <a:prstGeom prst="rect">
            <a:avLst/>
          </a:prstGeom>
        </p:spPr>
      </p:pic>
    </p:spTree>
    <p:extLst>
      <p:ext uri="{BB962C8B-B14F-4D97-AF65-F5344CB8AC3E}">
        <p14:creationId xmlns:p14="http://schemas.microsoft.com/office/powerpoint/2010/main" val="282603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4ABE-3C9B-4F1B-B6CB-E1C4366E41A0}"/>
              </a:ext>
            </a:extLst>
          </p:cNvPr>
          <p:cNvSpPr>
            <a:spLocks noGrp="1"/>
          </p:cNvSpPr>
          <p:nvPr>
            <p:ph type="title"/>
          </p:nvPr>
        </p:nvSpPr>
        <p:spPr/>
        <p:txBody>
          <a:bodyPr/>
          <a:lstStyle/>
          <a:p>
            <a:pPr algn="ctr"/>
            <a:r>
              <a:rPr lang="en-US"/>
              <a:t>Scaling Up &amp; Marketability</a:t>
            </a:r>
          </a:p>
        </p:txBody>
      </p:sp>
      <p:sp>
        <p:nvSpPr>
          <p:cNvPr id="3" name="Content Placeholder 2">
            <a:extLst>
              <a:ext uri="{FF2B5EF4-FFF2-40B4-BE49-F238E27FC236}">
                <a16:creationId xmlns:a16="http://schemas.microsoft.com/office/drawing/2014/main" id="{A61F4758-C013-42E6-9268-3CBD5FD700F9}"/>
              </a:ext>
            </a:extLst>
          </p:cNvPr>
          <p:cNvSpPr>
            <a:spLocks noGrp="1"/>
          </p:cNvSpPr>
          <p:nvPr>
            <p:ph idx="1"/>
          </p:nvPr>
        </p:nvSpPr>
        <p:spPr>
          <a:xfrm>
            <a:off x="8825948" y="5042769"/>
            <a:ext cx="3265934" cy="1325563"/>
          </a:xfrm>
        </p:spPr>
        <p:txBody>
          <a:bodyPr>
            <a:normAutofit/>
          </a:bodyPr>
          <a:lstStyle/>
          <a:p>
            <a:pPr marL="0" indent="0">
              <a:buNone/>
            </a:pPr>
            <a:endParaRPr lang="en-US"/>
          </a:p>
          <a:p>
            <a:pPr marL="0" indent="0" algn="ctr">
              <a:buNone/>
            </a:pPr>
            <a:r>
              <a:rPr lang="en-US" sz="2400"/>
              <a:t>Increase scope of resources offered </a:t>
            </a:r>
          </a:p>
          <a:p>
            <a:endParaRPr lang="en-US"/>
          </a:p>
        </p:txBody>
      </p:sp>
      <p:pic>
        <p:nvPicPr>
          <p:cNvPr id="5124" name="Picture 4" descr="See the source image">
            <a:extLst>
              <a:ext uri="{FF2B5EF4-FFF2-40B4-BE49-F238E27FC236}">
                <a16:creationId xmlns:a16="http://schemas.microsoft.com/office/drawing/2014/main" id="{686E7682-7352-4C81-B663-5B1CAAA44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673" y="2356713"/>
            <a:ext cx="3001516" cy="21445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B69C99-3E26-46E4-AE6C-6212B5D0FD51}"/>
              </a:ext>
            </a:extLst>
          </p:cNvPr>
          <p:cNvSpPr txBox="1"/>
          <p:nvPr/>
        </p:nvSpPr>
        <p:spPr>
          <a:xfrm>
            <a:off x="1007165" y="2356713"/>
            <a:ext cx="2226365" cy="461665"/>
          </a:xfrm>
          <a:prstGeom prst="rect">
            <a:avLst/>
          </a:prstGeom>
          <a:noFill/>
        </p:spPr>
        <p:txBody>
          <a:bodyPr wrap="square" rtlCol="0">
            <a:spAutoFit/>
          </a:bodyPr>
          <a:lstStyle/>
          <a:p>
            <a:r>
              <a:rPr lang="en-US" sz="2400"/>
              <a:t>Private clinics</a:t>
            </a:r>
          </a:p>
        </p:txBody>
      </p:sp>
      <p:sp>
        <p:nvSpPr>
          <p:cNvPr id="7" name="TextBox 6">
            <a:extLst>
              <a:ext uri="{FF2B5EF4-FFF2-40B4-BE49-F238E27FC236}">
                <a16:creationId xmlns:a16="http://schemas.microsoft.com/office/drawing/2014/main" id="{04B81255-FD60-460F-958B-8CF6965F009E}"/>
              </a:ext>
            </a:extLst>
          </p:cNvPr>
          <p:cNvSpPr txBox="1"/>
          <p:nvPr/>
        </p:nvSpPr>
        <p:spPr>
          <a:xfrm>
            <a:off x="1007165" y="3392070"/>
            <a:ext cx="2597426" cy="830997"/>
          </a:xfrm>
          <a:prstGeom prst="rect">
            <a:avLst/>
          </a:prstGeom>
          <a:noFill/>
        </p:spPr>
        <p:txBody>
          <a:bodyPr wrap="square" rtlCol="0">
            <a:spAutoFit/>
          </a:bodyPr>
          <a:lstStyle/>
          <a:p>
            <a:r>
              <a:rPr lang="en-US" sz="2400"/>
              <a:t>Health care systems</a:t>
            </a:r>
          </a:p>
        </p:txBody>
      </p:sp>
      <p:sp>
        <p:nvSpPr>
          <p:cNvPr id="8" name="TextBox 7">
            <a:extLst>
              <a:ext uri="{FF2B5EF4-FFF2-40B4-BE49-F238E27FC236}">
                <a16:creationId xmlns:a16="http://schemas.microsoft.com/office/drawing/2014/main" id="{7C06D0AB-C4DB-49E1-AEC7-0DD60C8F819F}"/>
              </a:ext>
            </a:extLst>
          </p:cNvPr>
          <p:cNvSpPr txBox="1"/>
          <p:nvPr/>
        </p:nvSpPr>
        <p:spPr>
          <a:xfrm>
            <a:off x="8945217" y="2120233"/>
            <a:ext cx="2408583" cy="830997"/>
          </a:xfrm>
          <a:prstGeom prst="rect">
            <a:avLst/>
          </a:prstGeom>
          <a:noFill/>
        </p:spPr>
        <p:txBody>
          <a:bodyPr wrap="square" rtlCol="0">
            <a:spAutoFit/>
          </a:bodyPr>
          <a:lstStyle/>
          <a:p>
            <a:pPr algn="ctr"/>
            <a:r>
              <a:rPr lang="en-US" sz="2400"/>
              <a:t>Multiple languages</a:t>
            </a:r>
          </a:p>
        </p:txBody>
      </p:sp>
      <p:sp>
        <p:nvSpPr>
          <p:cNvPr id="9" name="TextBox 8">
            <a:extLst>
              <a:ext uri="{FF2B5EF4-FFF2-40B4-BE49-F238E27FC236}">
                <a16:creationId xmlns:a16="http://schemas.microsoft.com/office/drawing/2014/main" id="{4C68E520-D0AB-4C07-BFBD-2FF7C1F34C5F}"/>
              </a:ext>
            </a:extLst>
          </p:cNvPr>
          <p:cNvSpPr txBox="1"/>
          <p:nvPr/>
        </p:nvSpPr>
        <p:spPr>
          <a:xfrm>
            <a:off x="991123" y="4706441"/>
            <a:ext cx="3270161" cy="1569660"/>
          </a:xfrm>
          <a:prstGeom prst="rect">
            <a:avLst/>
          </a:prstGeom>
          <a:noFill/>
        </p:spPr>
        <p:txBody>
          <a:bodyPr wrap="square" rtlCol="0">
            <a:spAutoFit/>
          </a:bodyPr>
          <a:lstStyle/>
          <a:p>
            <a:r>
              <a:rPr lang="en-US" sz="2400"/>
              <a:t>Partner with telehealth perinatal mental health providers</a:t>
            </a:r>
          </a:p>
        </p:txBody>
      </p:sp>
      <p:sp>
        <p:nvSpPr>
          <p:cNvPr id="10" name="TextBox 9">
            <a:extLst>
              <a:ext uri="{FF2B5EF4-FFF2-40B4-BE49-F238E27FC236}">
                <a16:creationId xmlns:a16="http://schemas.microsoft.com/office/drawing/2014/main" id="{600351B1-BC53-41C9-BC51-B48B83D4C9FF}"/>
              </a:ext>
            </a:extLst>
          </p:cNvPr>
          <p:cNvSpPr txBox="1"/>
          <p:nvPr/>
        </p:nvSpPr>
        <p:spPr>
          <a:xfrm>
            <a:off x="9117496" y="3807568"/>
            <a:ext cx="2236304" cy="830997"/>
          </a:xfrm>
          <a:prstGeom prst="rect">
            <a:avLst/>
          </a:prstGeom>
          <a:noFill/>
        </p:spPr>
        <p:txBody>
          <a:bodyPr wrap="square" rtlCol="0">
            <a:spAutoFit/>
          </a:bodyPr>
          <a:lstStyle/>
          <a:p>
            <a:pPr algn="ctr"/>
            <a:r>
              <a:rPr lang="en-US" sz="2400"/>
              <a:t>Cultural sensitivity</a:t>
            </a:r>
          </a:p>
        </p:txBody>
      </p:sp>
      <p:sp>
        <p:nvSpPr>
          <p:cNvPr id="11" name="TextBox 10">
            <a:extLst>
              <a:ext uri="{FF2B5EF4-FFF2-40B4-BE49-F238E27FC236}">
                <a16:creationId xmlns:a16="http://schemas.microsoft.com/office/drawing/2014/main" id="{EA04B41B-968B-4DE4-ACDA-A8329E0B5F11}"/>
              </a:ext>
            </a:extLst>
          </p:cNvPr>
          <p:cNvSpPr txBox="1"/>
          <p:nvPr/>
        </p:nvSpPr>
        <p:spPr>
          <a:xfrm>
            <a:off x="4339967" y="5366104"/>
            <a:ext cx="4783235" cy="461665"/>
          </a:xfrm>
          <a:prstGeom prst="rect">
            <a:avLst/>
          </a:prstGeom>
          <a:noFill/>
        </p:spPr>
        <p:txBody>
          <a:bodyPr wrap="square" rtlCol="0">
            <a:spAutoFit/>
          </a:bodyPr>
          <a:lstStyle/>
          <a:p>
            <a:r>
              <a:rPr lang="en-US" sz="2400"/>
              <a:t>Potential for professional education</a:t>
            </a:r>
          </a:p>
        </p:txBody>
      </p:sp>
    </p:spTree>
    <p:extLst>
      <p:ext uri="{BB962C8B-B14F-4D97-AF65-F5344CB8AC3E}">
        <p14:creationId xmlns:p14="http://schemas.microsoft.com/office/powerpoint/2010/main" val="315967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382D5-7BDB-4D87-B4BA-A4458BE3B3F6}"/>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3800" b="1" i="0" kern="1200" cap="all" baseline="0">
                <a:solidFill>
                  <a:schemeClr val="bg1"/>
                </a:solidFill>
                <a:latin typeface="+mj-lt"/>
                <a:ea typeface="+mj-ea"/>
                <a:cs typeface="+mj-cs"/>
              </a:rPr>
              <a:t>Amidst COVID-19, new moms are struggling.</a:t>
            </a:r>
            <a:br>
              <a:rPr lang="en-US" sz="3800" b="1" i="0" kern="1200" cap="all" baseline="0">
                <a:solidFill>
                  <a:schemeClr val="bg1"/>
                </a:solidFill>
                <a:latin typeface="+mj-lt"/>
                <a:ea typeface="+mj-ea"/>
                <a:cs typeface="+mj-cs"/>
              </a:rPr>
            </a:br>
            <a:r>
              <a:rPr lang="en-US" sz="3800" b="1" i="0" kern="1200" cap="all" baseline="0">
                <a:solidFill>
                  <a:schemeClr val="bg1"/>
                </a:solidFill>
                <a:latin typeface="+mj-lt"/>
                <a:ea typeface="+mj-ea"/>
                <a:cs typeface="+mj-cs"/>
              </a:rPr>
              <a:t>That’s why we are</a:t>
            </a:r>
          </a:p>
        </p:txBody>
      </p:sp>
      <p:sp>
        <p:nvSpPr>
          <p:cNvPr id="3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4" name="Picture 3" descr="A person standing next to a tree&#10;&#10;Description automatically generated">
            <a:extLst>
              <a:ext uri="{FF2B5EF4-FFF2-40B4-BE49-F238E27FC236}">
                <a16:creationId xmlns:a16="http://schemas.microsoft.com/office/drawing/2014/main" id="{F6FF1255-DB44-402C-84DF-678B958ACEE0}"/>
              </a:ext>
            </a:extLst>
          </p:cNvPr>
          <p:cNvPicPr>
            <a:picLocks noChangeAspect="1"/>
          </p:cNvPicPr>
          <p:nvPr/>
        </p:nvPicPr>
        <p:blipFill rotWithShape="1">
          <a:blip r:embed="rId2">
            <a:extLst>
              <a:ext uri="{28A0092B-C50C-407E-A947-70E740481C1C}">
                <a14:useLocalDpi xmlns:a14="http://schemas.microsoft.com/office/drawing/2010/main" val="0"/>
              </a:ext>
            </a:extLst>
          </a:blip>
          <a:srcRect l="8387" r="13834" b="-2"/>
          <a:stretch/>
        </p:blipFill>
        <p:spPr>
          <a:xfrm>
            <a:off x="7402277" y="341648"/>
            <a:ext cx="2926335" cy="2926335"/>
          </a:xfrm>
          <a:custGeom>
            <a:avLst/>
            <a:gdLst/>
            <a:ahLst/>
            <a:cxnLst/>
            <a:rect l="l" t="t" r="r" b="b"/>
            <a:pathLst>
              <a:path w="2537092" h="2537092">
                <a:moveTo>
                  <a:pt x="1268546" y="0"/>
                </a:moveTo>
                <a:cubicBezTo>
                  <a:pt x="1969145" y="0"/>
                  <a:pt x="2537092" y="567947"/>
                  <a:pt x="2537092" y="1268546"/>
                </a:cubicBezTo>
                <a:cubicBezTo>
                  <a:pt x="2537092" y="1969145"/>
                  <a:pt x="1969145" y="2537092"/>
                  <a:pt x="1268546" y="2537092"/>
                </a:cubicBezTo>
                <a:cubicBezTo>
                  <a:pt x="567947" y="2537092"/>
                  <a:pt x="0" y="1969145"/>
                  <a:pt x="0" y="1268546"/>
                </a:cubicBezTo>
                <a:cubicBezTo>
                  <a:pt x="0" y="567947"/>
                  <a:pt x="567947" y="0"/>
                  <a:pt x="1268546" y="0"/>
                </a:cubicBezTo>
                <a:close/>
              </a:path>
            </a:pathLst>
          </a:custGeom>
        </p:spPr>
      </p:pic>
      <p:cxnSp>
        <p:nvCxnSpPr>
          <p:cNvPr id="43" name="Straight Connector 4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836425" y="5436655"/>
            <a:ext cx="151536" cy="151536"/>
          </a:xfrm>
          <a:prstGeom prst="rect">
            <a:avLst/>
          </a:prstGeom>
        </p:spPr>
      </p:pic>
      <p:pic>
        <p:nvPicPr>
          <p:cNvPr id="47" name="Graphic 46">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245175" y="5896734"/>
            <a:ext cx="108625" cy="108625"/>
          </a:xfrm>
          <a:prstGeom prst="rect">
            <a:avLst/>
          </a:prstGeom>
        </p:spPr>
      </p:pic>
      <p:pic>
        <p:nvPicPr>
          <p:cNvPr id="49" name="Graphic 48">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0554288" y="6038004"/>
            <a:ext cx="95759" cy="95759"/>
          </a:xfrm>
          <a:prstGeom prst="rect">
            <a:avLst/>
          </a:prstGeom>
        </p:spPr>
      </p:pic>
      <p:pic>
        <p:nvPicPr>
          <p:cNvPr id="7" name="Picture 5" descr="A picture containing bird, flower&#10;&#10;Description generated with very high confidence">
            <a:extLst>
              <a:ext uri="{FF2B5EF4-FFF2-40B4-BE49-F238E27FC236}">
                <a16:creationId xmlns:a16="http://schemas.microsoft.com/office/drawing/2014/main" id="{82450B02-E284-474C-A443-E0EE9CE1F1BA}"/>
              </a:ext>
            </a:extLst>
          </p:cNvPr>
          <p:cNvPicPr>
            <a:picLocks noChangeAspect="1"/>
          </p:cNvPicPr>
          <p:nvPr/>
        </p:nvPicPr>
        <p:blipFill rotWithShape="1">
          <a:blip r:embed="rId9"/>
          <a:srcRect t="3670" r="1" b="1"/>
          <a:stretch/>
        </p:blipFill>
        <p:spPr>
          <a:xfrm>
            <a:off x="8465226" y="3267983"/>
            <a:ext cx="3726773" cy="3590017"/>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96443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89A3-F688-4C45-B7EF-72787190CD42}"/>
              </a:ext>
            </a:extLst>
          </p:cNvPr>
          <p:cNvSpPr>
            <a:spLocks noGrp="1"/>
          </p:cNvSpPr>
          <p:nvPr>
            <p:ph type="title"/>
          </p:nvPr>
        </p:nvSpPr>
        <p:spPr/>
        <p:txBody>
          <a:bodyPr/>
          <a:lstStyle/>
          <a:p>
            <a:pPr algn="ctr"/>
            <a:r>
              <a:rPr lang="en-US"/>
              <a:t>Our Strength We are an All Nurse Team!!:</a:t>
            </a:r>
            <a:br>
              <a:rPr lang="en-US"/>
            </a:br>
            <a:r>
              <a:rPr lang="en-US">
                <a:cs typeface="Calibri Light"/>
              </a:rPr>
              <a:t>Over 150 Years Nurse Experience Years. </a:t>
            </a:r>
          </a:p>
        </p:txBody>
      </p:sp>
      <p:sp>
        <p:nvSpPr>
          <p:cNvPr id="4" name="Content Placeholder 3">
            <a:extLst>
              <a:ext uri="{FF2B5EF4-FFF2-40B4-BE49-F238E27FC236}">
                <a16:creationId xmlns:a16="http://schemas.microsoft.com/office/drawing/2014/main" id="{EDAAAAE7-D9D6-45B9-9218-3A5B1777871E}"/>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p>
            <a:pPr marL="0" indent="0" defTabSz="914400">
              <a:lnSpc>
                <a:spcPct val="90000"/>
              </a:lnSpc>
              <a:spcAft>
                <a:spcPts val="600"/>
              </a:spcAft>
              <a:buClr>
                <a:schemeClr val="accent1"/>
              </a:buClr>
              <a:buNone/>
              <a:defRPr/>
            </a:pPr>
            <a:br>
              <a:rPr lang="en-US"/>
            </a:br>
            <a:endParaRPr lang="en-US"/>
          </a:p>
        </p:txBody>
      </p:sp>
      <p:pic>
        <p:nvPicPr>
          <p:cNvPr id="5" name="Picture 5" descr="A person smiling for the camera&#10;&#10;Description generated with very high confidence">
            <a:extLst>
              <a:ext uri="{FF2B5EF4-FFF2-40B4-BE49-F238E27FC236}">
                <a16:creationId xmlns:a16="http://schemas.microsoft.com/office/drawing/2014/main" id="{386F04BA-3EC5-45B8-897F-DC5E925982EC}"/>
              </a:ext>
            </a:extLst>
          </p:cNvPr>
          <p:cNvPicPr>
            <a:picLocks noChangeAspect="1"/>
          </p:cNvPicPr>
          <p:nvPr/>
        </p:nvPicPr>
        <p:blipFill>
          <a:blip r:embed="rId2"/>
          <a:stretch>
            <a:fillRect/>
          </a:stretch>
        </p:blipFill>
        <p:spPr>
          <a:xfrm>
            <a:off x="1131318" y="1825625"/>
            <a:ext cx="918308" cy="1025769"/>
          </a:xfrm>
          <a:prstGeom prst="rect">
            <a:avLst/>
          </a:prstGeom>
        </p:spPr>
      </p:pic>
      <p:pic>
        <p:nvPicPr>
          <p:cNvPr id="6" name="Picture 6" descr="A person posing for the camera&#10;&#10;Description generated with very high confidence">
            <a:extLst>
              <a:ext uri="{FF2B5EF4-FFF2-40B4-BE49-F238E27FC236}">
                <a16:creationId xmlns:a16="http://schemas.microsoft.com/office/drawing/2014/main" id="{CFBC5129-8AED-4FA5-BE3B-D1E87CE266A0}"/>
              </a:ext>
            </a:extLst>
          </p:cNvPr>
          <p:cNvPicPr>
            <a:picLocks noChangeAspect="1"/>
          </p:cNvPicPr>
          <p:nvPr/>
        </p:nvPicPr>
        <p:blipFill>
          <a:blip r:embed="rId3"/>
          <a:stretch>
            <a:fillRect/>
          </a:stretch>
        </p:blipFill>
        <p:spPr>
          <a:xfrm>
            <a:off x="3676500" y="1831241"/>
            <a:ext cx="967154" cy="1025769"/>
          </a:xfrm>
          <a:prstGeom prst="rect">
            <a:avLst/>
          </a:prstGeom>
        </p:spPr>
      </p:pic>
      <p:sp>
        <p:nvSpPr>
          <p:cNvPr id="8" name="Rectangle 7">
            <a:extLst>
              <a:ext uri="{FF2B5EF4-FFF2-40B4-BE49-F238E27FC236}">
                <a16:creationId xmlns:a16="http://schemas.microsoft.com/office/drawing/2014/main" id="{309AF7FC-CBC3-4E22-A458-1F0F9B694302}"/>
              </a:ext>
            </a:extLst>
          </p:cNvPr>
          <p:cNvSpPr/>
          <p:nvPr/>
        </p:nvSpPr>
        <p:spPr>
          <a:xfrm>
            <a:off x="534329" y="3059668"/>
            <a:ext cx="1773884" cy="646331"/>
          </a:xfrm>
          <a:prstGeom prst="rect">
            <a:avLst/>
          </a:prstGeom>
        </p:spPr>
        <p:txBody>
          <a:bodyPr wrap="none">
            <a:spAutoFit/>
          </a:bodyPr>
          <a:lstStyle/>
          <a:p>
            <a:r>
              <a:rPr lang="en-US"/>
              <a:t>Jennifer Wallace </a:t>
            </a:r>
          </a:p>
          <a:p>
            <a:r>
              <a:rPr lang="en-US"/>
              <a:t>MSN RN </a:t>
            </a:r>
          </a:p>
        </p:txBody>
      </p:sp>
      <p:sp>
        <p:nvSpPr>
          <p:cNvPr id="9" name="Rectangle 8">
            <a:extLst>
              <a:ext uri="{FF2B5EF4-FFF2-40B4-BE49-F238E27FC236}">
                <a16:creationId xmlns:a16="http://schemas.microsoft.com/office/drawing/2014/main" id="{5A2AB73F-259F-44E4-9FF1-D4A5433E0A62}"/>
              </a:ext>
            </a:extLst>
          </p:cNvPr>
          <p:cNvSpPr/>
          <p:nvPr/>
        </p:nvSpPr>
        <p:spPr>
          <a:xfrm>
            <a:off x="3676500" y="3059485"/>
            <a:ext cx="1406282" cy="646331"/>
          </a:xfrm>
          <a:prstGeom prst="rect">
            <a:avLst/>
          </a:prstGeom>
        </p:spPr>
        <p:txBody>
          <a:bodyPr wrap="none">
            <a:spAutoFit/>
          </a:bodyPr>
          <a:lstStyle/>
          <a:p>
            <a:r>
              <a:rPr lang="en-US"/>
              <a:t>Robin </a:t>
            </a:r>
            <a:r>
              <a:rPr lang="en-US" err="1"/>
              <a:t>Blisard</a:t>
            </a:r>
          </a:p>
          <a:p>
            <a:r>
              <a:rPr lang="en-US"/>
              <a:t> MSN RN-BC</a:t>
            </a:r>
          </a:p>
        </p:txBody>
      </p:sp>
      <p:pic>
        <p:nvPicPr>
          <p:cNvPr id="10" name="Picture 8" descr="A person smiling for the camera&#10;&#10;Description generated with very high confidence">
            <a:extLst>
              <a:ext uri="{FF2B5EF4-FFF2-40B4-BE49-F238E27FC236}">
                <a16:creationId xmlns:a16="http://schemas.microsoft.com/office/drawing/2014/main" id="{F6EBBF80-CFBB-4EBC-8396-FC4F77A253D5}"/>
              </a:ext>
            </a:extLst>
          </p:cNvPr>
          <p:cNvPicPr>
            <a:picLocks noChangeAspect="1"/>
          </p:cNvPicPr>
          <p:nvPr/>
        </p:nvPicPr>
        <p:blipFill>
          <a:blip r:embed="rId4"/>
          <a:stretch>
            <a:fillRect/>
          </a:stretch>
        </p:blipFill>
        <p:spPr>
          <a:xfrm>
            <a:off x="1181749" y="4064111"/>
            <a:ext cx="908539" cy="1025770"/>
          </a:xfrm>
          <a:prstGeom prst="rect">
            <a:avLst/>
          </a:prstGeom>
        </p:spPr>
      </p:pic>
      <p:sp>
        <p:nvSpPr>
          <p:cNvPr id="11" name="Rectangle 10">
            <a:extLst>
              <a:ext uri="{FF2B5EF4-FFF2-40B4-BE49-F238E27FC236}">
                <a16:creationId xmlns:a16="http://schemas.microsoft.com/office/drawing/2014/main" id="{D87D5E01-69E6-410F-8326-92324FE3F1FA}"/>
              </a:ext>
            </a:extLst>
          </p:cNvPr>
          <p:cNvSpPr/>
          <p:nvPr/>
        </p:nvSpPr>
        <p:spPr>
          <a:xfrm>
            <a:off x="357809" y="5247519"/>
            <a:ext cx="6096000" cy="923330"/>
          </a:xfrm>
          <a:prstGeom prst="rect">
            <a:avLst/>
          </a:prstGeom>
        </p:spPr>
        <p:txBody>
          <a:bodyPr>
            <a:spAutoFit/>
          </a:bodyPr>
          <a:lstStyle/>
          <a:p>
            <a:r>
              <a:rPr lang="en-US"/>
              <a:t>Deidra Heuring</a:t>
            </a:r>
          </a:p>
          <a:p>
            <a:r>
              <a:rPr lang="en-US"/>
              <a:t> DNP, RN, CCRN, AHN-BC, </a:t>
            </a:r>
          </a:p>
          <a:p>
            <a:r>
              <a:rPr lang="en-US"/>
              <a:t>Johnson &amp; Johnson Nurse Innovation Fellow </a:t>
            </a:r>
          </a:p>
        </p:txBody>
      </p:sp>
      <p:pic>
        <p:nvPicPr>
          <p:cNvPr id="12" name="Picture 21" descr="A person wearing glasses and smiling at the camera&#10;&#10;Description generated with very high confidence">
            <a:extLst>
              <a:ext uri="{FF2B5EF4-FFF2-40B4-BE49-F238E27FC236}">
                <a16:creationId xmlns:a16="http://schemas.microsoft.com/office/drawing/2014/main" id="{6F497A75-2926-418F-B4EE-1700A310FB4E}"/>
              </a:ext>
            </a:extLst>
          </p:cNvPr>
          <p:cNvPicPr>
            <a:picLocks noChangeAspect="1"/>
          </p:cNvPicPr>
          <p:nvPr/>
        </p:nvPicPr>
        <p:blipFill>
          <a:blip r:embed="rId5"/>
          <a:stretch>
            <a:fillRect/>
          </a:stretch>
        </p:blipFill>
        <p:spPr>
          <a:xfrm>
            <a:off x="6869129" y="1825624"/>
            <a:ext cx="996462" cy="1025770"/>
          </a:xfrm>
          <a:prstGeom prst="rect">
            <a:avLst/>
          </a:prstGeom>
        </p:spPr>
      </p:pic>
      <p:sp>
        <p:nvSpPr>
          <p:cNvPr id="13" name="Rectangle 12">
            <a:extLst>
              <a:ext uri="{FF2B5EF4-FFF2-40B4-BE49-F238E27FC236}">
                <a16:creationId xmlns:a16="http://schemas.microsoft.com/office/drawing/2014/main" id="{E6444A03-0C22-4710-9930-398F63FF1A0F}"/>
              </a:ext>
            </a:extLst>
          </p:cNvPr>
          <p:cNvSpPr/>
          <p:nvPr/>
        </p:nvSpPr>
        <p:spPr>
          <a:xfrm>
            <a:off x="6103212" y="3059484"/>
            <a:ext cx="2674130" cy="646331"/>
          </a:xfrm>
          <a:prstGeom prst="rect">
            <a:avLst/>
          </a:prstGeom>
        </p:spPr>
        <p:txBody>
          <a:bodyPr wrap="none" anchor="t">
            <a:spAutoFit/>
          </a:bodyPr>
          <a:lstStyle/>
          <a:p>
            <a:r>
              <a:rPr lang="en-US"/>
              <a:t>Denise T Levesque</a:t>
            </a:r>
          </a:p>
          <a:p>
            <a:r>
              <a:rPr lang="en-US"/>
              <a:t>BSN,PHN,MNN, EFM,SCRN</a:t>
            </a:r>
            <a:endParaRPr lang="en-US">
              <a:cs typeface="Calibri"/>
            </a:endParaRPr>
          </a:p>
        </p:txBody>
      </p:sp>
      <p:sp>
        <p:nvSpPr>
          <p:cNvPr id="15" name="Rectangle 14">
            <a:extLst>
              <a:ext uri="{FF2B5EF4-FFF2-40B4-BE49-F238E27FC236}">
                <a16:creationId xmlns:a16="http://schemas.microsoft.com/office/drawing/2014/main" id="{D135906F-5B96-4015-861F-2489A45DC29E}"/>
              </a:ext>
            </a:extLst>
          </p:cNvPr>
          <p:cNvSpPr/>
          <p:nvPr/>
        </p:nvSpPr>
        <p:spPr>
          <a:xfrm>
            <a:off x="9018096" y="5278848"/>
            <a:ext cx="2388603" cy="646331"/>
          </a:xfrm>
          <a:prstGeom prst="rect">
            <a:avLst/>
          </a:prstGeom>
        </p:spPr>
        <p:txBody>
          <a:bodyPr wrap="none" anchor="t">
            <a:spAutoFit/>
          </a:bodyPr>
          <a:lstStyle/>
          <a:p>
            <a:r>
              <a:rPr lang="en-US"/>
              <a:t>Maeve Anne O'Connell </a:t>
            </a:r>
          </a:p>
          <a:p>
            <a:r>
              <a:rPr lang="en-US"/>
              <a:t>PhD, RM RGN </a:t>
            </a:r>
            <a:endParaRPr lang="en-US">
              <a:cs typeface="Calibri"/>
            </a:endParaRPr>
          </a:p>
        </p:txBody>
      </p:sp>
      <p:sp>
        <p:nvSpPr>
          <p:cNvPr id="18" name="Rectangle 17">
            <a:extLst>
              <a:ext uri="{FF2B5EF4-FFF2-40B4-BE49-F238E27FC236}">
                <a16:creationId xmlns:a16="http://schemas.microsoft.com/office/drawing/2014/main" id="{D62E20FB-8110-4FE9-8502-C3A4E3B2A538}"/>
              </a:ext>
            </a:extLst>
          </p:cNvPr>
          <p:cNvSpPr/>
          <p:nvPr/>
        </p:nvSpPr>
        <p:spPr>
          <a:xfrm>
            <a:off x="5102766" y="5270079"/>
            <a:ext cx="2702086" cy="646331"/>
          </a:xfrm>
          <a:prstGeom prst="rect">
            <a:avLst/>
          </a:prstGeom>
        </p:spPr>
        <p:txBody>
          <a:bodyPr wrap="none">
            <a:spAutoFit/>
          </a:bodyPr>
          <a:lstStyle/>
          <a:p>
            <a:r>
              <a:rPr lang="en-US"/>
              <a:t>Kerry S. Risco </a:t>
            </a:r>
          </a:p>
          <a:p>
            <a:r>
              <a:rPr lang="en-US"/>
              <a:t>PHD, CRNP,NP-C, WCC,CNE</a:t>
            </a:r>
          </a:p>
        </p:txBody>
      </p:sp>
      <p:pic>
        <p:nvPicPr>
          <p:cNvPr id="19" name="Picture 24" descr="A person wearing a purple shirt&#10;&#10;Description generated with very high confidence">
            <a:extLst>
              <a:ext uri="{FF2B5EF4-FFF2-40B4-BE49-F238E27FC236}">
                <a16:creationId xmlns:a16="http://schemas.microsoft.com/office/drawing/2014/main" id="{D2BC179D-1FA9-4702-8243-6BBA6638AD80}"/>
              </a:ext>
            </a:extLst>
          </p:cNvPr>
          <p:cNvPicPr>
            <a:picLocks noChangeAspect="1"/>
          </p:cNvPicPr>
          <p:nvPr/>
        </p:nvPicPr>
        <p:blipFill>
          <a:blip r:embed="rId6"/>
          <a:stretch>
            <a:fillRect/>
          </a:stretch>
        </p:blipFill>
        <p:spPr>
          <a:xfrm>
            <a:off x="9700293" y="1817808"/>
            <a:ext cx="1258278" cy="1033586"/>
          </a:xfrm>
          <a:prstGeom prst="rect">
            <a:avLst/>
          </a:prstGeom>
        </p:spPr>
      </p:pic>
      <p:sp>
        <p:nvSpPr>
          <p:cNvPr id="20" name="Rectangle 19">
            <a:extLst>
              <a:ext uri="{FF2B5EF4-FFF2-40B4-BE49-F238E27FC236}">
                <a16:creationId xmlns:a16="http://schemas.microsoft.com/office/drawing/2014/main" id="{4830411E-A990-4AE3-9FFD-4A8E689D7B58}"/>
              </a:ext>
            </a:extLst>
          </p:cNvPr>
          <p:cNvSpPr/>
          <p:nvPr/>
        </p:nvSpPr>
        <p:spPr>
          <a:xfrm>
            <a:off x="9333811" y="3012491"/>
            <a:ext cx="2532873" cy="646331"/>
          </a:xfrm>
          <a:prstGeom prst="rect">
            <a:avLst/>
          </a:prstGeom>
        </p:spPr>
        <p:txBody>
          <a:bodyPr wrap="none">
            <a:spAutoFit/>
          </a:bodyPr>
          <a:lstStyle/>
          <a:p>
            <a:r>
              <a:rPr lang="en-US"/>
              <a:t>Damaris Grossmann </a:t>
            </a:r>
          </a:p>
          <a:p>
            <a:r>
              <a:rPr lang="en-US"/>
              <a:t>DNP,FNP-C, HNB-BC, CYN</a:t>
            </a:r>
          </a:p>
        </p:txBody>
      </p:sp>
      <p:pic>
        <p:nvPicPr>
          <p:cNvPr id="3" name="Picture 6" descr="A person smiling for the camera&#10;&#10;Description generated with very high confidence">
            <a:extLst>
              <a:ext uri="{FF2B5EF4-FFF2-40B4-BE49-F238E27FC236}">
                <a16:creationId xmlns:a16="http://schemas.microsoft.com/office/drawing/2014/main" id="{EACB8F93-393D-4A86-9347-59AA69EABC8D}"/>
              </a:ext>
            </a:extLst>
          </p:cNvPr>
          <p:cNvPicPr>
            <a:picLocks noChangeAspect="1"/>
          </p:cNvPicPr>
          <p:nvPr/>
        </p:nvPicPr>
        <p:blipFill>
          <a:blip r:embed="rId7"/>
          <a:stretch>
            <a:fillRect/>
          </a:stretch>
        </p:blipFill>
        <p:spPr>
          <a:xfrm>
            <a:off x="5232400" y="4222750"/>
            <a:ext cx="814388" cy="1023938"/>
          </a:xfrm>
          <a:prstGeom prst="rect">
            <a:avLst/>
          </a:prstGeom>
        </p:spPr>
      </p:pic>
      <p:pic>
        <p:nvPicPr>
          <p:cNvPr id="7" name="Picture 16" descr="Two people smiling for the camera&#10;&#10;Description generated with very high confidence">
            <a:extLst>
              <a:ext uri="{FF2B5EF4-FFF2-40B4-BE49-F238E27FC236}">
                <a16:creationId xmlns:a16="http://schemas.microsoft.com/office/drawing/2014/main" id="{83031036-6476-49CB-9CA8-BB8F210EDD78}"/>
              </a:ext>
            </a:extLst>
          </p:cNvPr>
          <p:cNvPicPr>
            <a:picLocks noChangeAspect="1"/>
          </p:cNvPicPr>
          <p:nvPr/>
        </p:nvPicPr>
        <p:blipFill>
          <a:blip r:embed="rId8"/>
          <a:stretch>
            <a:fillRect/>
          </a:stretch>
        </p:blipFill>
        <p:spPr>
          <a:xfrm>
            <a:off x="9494837" y="3951466"/>
            <a:ext cx="981076" cy="1296633"/>
          </a:xfrm>
          <a:prstGeom prst="rect">
            <a:avLst/>
          </a:prstGeom>
        </p:spPr>
      </p:pic>
    </p:spTree>
    <p:extLst>
      <p:ext uri="{BB962C8B-B14F-4D97-AF65-F5344CB8AC3E}">
        <p14:creationId xmlns:p14="http://schemas.microsoft.com/office/powerpoint/2010/main" val="340181866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2072F8-99D8-46F3-B7D0-C518EC9AB9D0}">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56C2908-ABAC-4224-8203-6BDACE6051C2}">
  <ds:schemaRefs>
    <ds:schemaRef ds:uri="http://schemas.microsoft.com/sharepoint/v3/contenttype/forms"/>
  </ds:schemaRefs>
</ds:datastoreItem>
</file>

<file path=customXml/itemProps3.xml><?xml version="1.0" encoding="utf-8"?>
<ds:datastoreItem xmlns:ds="http://schemas.openxmlformats.org/officeDocument/2006/customXml" ds:itemID="{8F75A65C-3D35-438A-ADE8-5C5091F95D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3</Notes>
  <HiddenSlides>0</HiddenSlide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GradientVTI</vt:lpstr>
      <vt:lpstr>Office Theme</vt:lpstr>
      <vt:lpstr>PowerPoint Presentation</vt:lpstr>
      <vt:lpstr>I am a NEW mom</vt:lpstr>
      <vt:lpstr>PowerPoint Presentation</vt:lpstr>
      <vt:lpstr>Current Solutions The mother seeks help!</vt:lpstr>
      <vt:lpstr>PowerPoint Presentation</vt:lpstr>
      <vt:lpstr>PowerPoint Presentation</vt:lpstr>
      <vt:lpstr>Scaling Up &amp; Marketability</vt:lpstr>
      <vt:lpstr>Amidst COVID-19, new moms are struggling. That’s why we are</vt:lpstr>
      <vt:lpstr>Our Strength We are an All Nurse Team!!: Over 150 Years Nurse Experience Years.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18  Fourth trimester &amp; Postpartum Support</dc:title>
  <dc:creator>Maeve O’Connell</dc:creator>
  <cp:revision>1</cp:revision>
  <dcterms:created xsi:type="dcterms:W3CDTF">2020-05-17T07:20:01Z</dcterms:created>
  <dcterms:modified xsi:type="dcterms:W3CDTF">2020-05-17T15:50:11Z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