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DM Sans Semi Bold"/>
      <p:regular r:id="rId12"/>
    </p:embeddedFont>
    <p:embeddedFont>
      <p:font typeface="DM Sans Semi Bold"/>
      <p:regular r:id="rId13"/>
    </p:embeddedFont>
    <p:embeddedFont>
      <p:font typeface="DM Sans Semi Bold"/>
      <p:regular r:id="rId14"/>
    </p:embeddedFont>
    <p:embeddedFont>
      <p:font typeface="DM Sans Semi Bold"/>
      <p:regular r:id="rId15"/>
    </p:embeddedFont>
    <p:embeddedFont>
      <p:font typeface="Inter Medium"/>
      <p:regular r:id="rId16"/>
    </p:embeddedFont>
    <p:embeddedFont>
      <p:font typeface="Inter Medium"/>
      <p:regular r:id="rId17"/>
    </p:embeddedFont>
    <p:embeddedFont>
      <p:font typeface="Inter Medium"/>
      <p:regular r:id="rId18"/>
    </p:embeddedFont>
    <p:embeddedFont>
      <p:font typeface="Inter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64832"/>
            <a:ext cx="64953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SOLID Adventure Game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13773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5" name="Shape 2"/>
          <p:cNvSpPr/>
          <p:nvPr/>
        </p:nvSpPr>
        <p:spPr>
          <a:xfrm>
            <a:off x="6280190" y="4222433"/>
            <a:ext cx="7556421" cy="1542336"/>
          </a:xfrm>
          <a:prstGeom prst="roundRect">
            <a:avLst>
              <a:gd name="adj" fmla="val 2206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6507004" y="4449247"/>
            <a:ext cx="71027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project is a refactored version of a monolithic adventure game, following SOLID principles to improve modularity, scalability, and maintainability.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737473"/>
            <a:ext cx="5339358" cy="667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Folder Structure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7474" y="2072283"/>
            <a:ext cx="480536" cy="48053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31902" y="2152293"/>
            <a:ext cx="11156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1441490" y="2072283"/>
            <a:ext cx="3542109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SOLID-Refactored-AdventureGame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441490" y="2891433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src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441490" y="3368873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player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441490" y="3846314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Player.java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1441490" y="4316135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combat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1441490" y="4793575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​CombatManager.java​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441490" y="5263396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enemies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1441490" y="5740837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​Enemy.java​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1441490" y="6210657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​Skeleton.java​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1441490" y="668047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Zombie.java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1441490" y="715029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​Vampire.java​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5197078" y="2072283"/>
            <a:ext cx="480536" cy="48053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5"/>
          <p:cNvSpPr/>
          <p:nvPr/>
        </p:nvSpPr>
        <p:spPr>
          <a:xfrm>
            <a:off x="5344835" y="2152293"/>
            <a:ext cx="184904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8" name="Text 16"/>
          <p:cNvSpPr/>
          <p:nvPr/>
        </p:nvSpPr>
        <p:spPr>
          <a:xfrm>
            <a:off x="5891093" y="2072283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5891093" y="2534007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items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5891093" y="301144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ItemManager.java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5891093" y="348126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GoldCoin.java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5891093" y="3951089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​HealthElixir.java​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5891093" y="4420910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MagicScroll.java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5891093" y="4890730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level</a:t>
            </a:r>
            <a:endParaRPr lang="en-US" sz="1650" dirty="0"/>
          </a:p>
        </p:txBody>
      </p:sp>
      <p:sp>
        <p:nvSpPr>
          <p:cNvPr id="25" name="Text 23"/>
          <p:cNvSpPr/>
          <p:nvPr/>
        </p:nvSpPr>
        <p:spPr>
          <a:xfrm>
            <a:off x="5891093" y="5368171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​LevelManager.java​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5891093" y="5837992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score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5891093" y="6315432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 ├── ​ScoreManager.java​</a:t>
            </a:r>
            <a:endParaRPr lang="en-US" sz="1650" dirty="0"/>
          </a:p>
        </p:txBody>
      </p:sp>
      <p:sp>
        <p:nvSpPr>
          <p:cNvPr id="28" name="Text 26"/>
          <p:cNvSpPr/>
          <p:nvPr/>
        </p:nvSpPr>
        <p:spPr>
          <a:xfrm>
            <a:off x="5891093" y="6785253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MainGame.java</a:t>
            </a:r>
            <a:endParaRPr lang="en-US" sz="1650" dirty="0"/>
          </a:p>
        </p:txBody>
      </p:sp>
      <p:sp>
        <p:nvSpPr>
          <p:cNvPr id="29" name="Shape 27"/>
          <p:cNvSpPr/>
          <p:nvPr/>
        </p:nvSpPr>
        <p:spPr>
          <a:xfrm>
            <a:off x="9646682" y="2072283"/>
            <a:ext cx="480536" cy="48053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30" name="Text 28"/>
          <p:cNvSpPr/>
          <p:nvPr/>
        </p:nvSpPr>
        <p:spPr>
          <a:xfrm>
            <a:off x="9790986" y="2152293"/>
            <a:ext cx="19192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31" name="Text 29"/>
          <p:cNvSpPr/>
          <p:nvPr/>
        </p:nvSpPr>
        <p:spPr>
          <a:xfrm>
            <a:off x="10340697" y="2072283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10340697" y="2534007"/>
            <a:ext cx="3542109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│── 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📂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docs</a:t>
            </a:r>
            <a:endParaRPr lang="en-US" sz="1650" dirty="0"/>
          </a:p>
        </p:txBody>
      </p:sp>
      <p:sp>
        <p:nvSpPr>
          <p:cNvPr id="33" name="Text 31"/>
          <p:cNvSpPr/>
          <p:nvPr/>
        </p:nvSpPr>
        <p:spPr>
          <a:xfrm>
            <a:off x="10340697" y="301144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image_diagram.docs</a:t>
            </a:r>
            <a:endParaRPr lang="en-US" sz="1650" dirty="0"/>
          </a:p>
        </p:txBody>
      </p:sp>
      <p:sp>
        <p:nvSpPr>
          <p:cNvPr id="34" name="Text 32"/>
          <p:cNvSpPr/>
          <p:nvPr/>
        </p:nvSpPr>
        <p:spPr>
          <a:xfrm>
            <a:off x="10340697" y="3481268"/>
            <a:ext cx="3542109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├── SOLID-Refactoring-Report.pdf</a:t>
            </a:r>
            <a:endParaRPr lang="en-US" sz="1650" dirty="0"/>
          </a:p>
        </p:txBody>
      </p:sp>
      <p:sp>
        <p:nvSpPr>
          <p:cNvPr id="35" name="Text 33"/>
          <p:cNvSpPr/>
          <p:nvPr/>
        </p:nvSpPr>
        <p:spPr>
          <a:xfrm>
            <a:off x="10340697" y="4292798"/>
            <a:ext cx="354210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│ │── README.md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3544" y="576382"/>
            <a:ext cx="6215777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SOLID Principles Applied</a:t>
            </a:r>
            <a:endParaRPr lang="en-US" sz="4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544" y="1650563"/>
            <a:ext cx="523994" cy="5239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3544" y="2384108"/>
            <a:ext cx="3055025" cy="655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Single Responsibility Principle (SRP)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733544" y="3164919"/>
            <a:ext cx="3055025" cy="1676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Each class has only one responsibility (separate classes for Player, Enemy, Items, Combat, Levels, and Score).</a:t>
            </a:r>
            <a:endParaRPr lang="en-US" sz="16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94" y="1650563"/>
            <a:ext cx="523994" cy="5239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2894" y="2384108"/>
            <a:ext cx="3055144" cy="655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Open/Closed Principle (OCP)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4102894" y="3164919"/>
            <a:ext cx="3055144" cy="1341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New enemies and items can be added without modifying existing code (using IEnemy and IItem interfaces).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3" y="1650563"/>
            <a:ext cx="523994" cy="5239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72363" y="2384108"/>
            <a:ext cx="3055025" cy="655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Dependency Inversion Principle (DIP)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7472363" y="3164919"/>
            <a:ext cx="3055025" cy="10061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CombatManager depends on IEnemy, not specific enemy classes, making it flexible.</a:t>
            </a:r>
            <a:endParaRPr lang="en-US" sz="16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712" y="1650563"/>
            <a:ext cx="523994" cy="5239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41712" y="2384108"/>
            <a:ext cx="3055144" cy="655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Liskov Substitution Principle (LSP)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10841712" y="3164919"/>
            <a:ext cx="3055144" cy="10061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Zombie, Vampire, and Skeleton can replace Enemy without breaking the game.</a:t>
            </a:r>
            <a:endParaRPr lang="en-US" sz="16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44" y="5470684"/>
            <a:ext cx="523994" cy="52399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33544" y="6204228"/>
            <a:ext cx="3055025" cy="655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Interface Segregation Principle (ISP)</a:t>
            </a:r>
            <a:endParaRPr lang="en-US" sz="2050" dirty="0"/>
          </a:p>
        </p:txBody>
      </p:sp>
      <p:sp>
        <p:nvSpPr>
          <p:cNvPr id="17" name="Text 10"/>
          <p:cNvSpPr/>
          <p:nvPr/>
        </p:nvSpPr>
        <p:spPr>
          <a:xfrm>
            <a:off x="733544" y="6985040"/>
            <a:ext cx="3055025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Split IEnemy and IItem instead of using one large interface.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689" y="832247"/>
            <a:ext cx="9636800" cy="55730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543705" y="784027"/>
            <a:ext cx="2343507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650" dirty="0"/>
          </a:p>
        </p:txBody>
      </p:sp>
      <p:sp>
        <p:nvSpPr>
          <p:cNvPr id="4" name="Text 1"/>
          <p:cNvSpPr/>
          <p:nvPr/>
        </p:nvSpPr>
        <p:spPr>
          <a:xfrm>
            <a:off x="750689" y="6968252"/>
            <a:ext cx="6361390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Applied SOLID Principles</a:t>
            </a:r>
            <a:endParaRPr lang="en-US" sz="4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457325"/>
            <a:ext cx="7876223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231035" y="1406247"/>
            <a:ext cx="46130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9231035" y="1973223"/>
            <a:ext cx="46130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9231035" y="2562939"/>
            <a:ext cx="4613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Diagram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2025-02-17T17:02:38Z</dcterms:created>
  <dcterms:modified xsi:type="dcterms:W3CDTF">2025-02-17T17:02:38Z</dcterms:modified>
</cp:coreProperties>
</file>