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6E6D6-966C-4C5E-81AD-A7D4E5233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AA67BE-4C5E-43E5-A898-866326311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F8772A-1E14-46BC-8B71-20C68349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EFF9-BD3C-4F4F-934A-BE5515652B6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4F7C9-E9F5-40F0-B13D-00D53CA8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D44D-DE0E-4E77-BFA2-08248A27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7205-EE14-4ABD-8A41-CA2D908C4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11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DDCCE-0A88-46E3-A65E-46CE4510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24A96E-5A11-48CF-A476-35A0E91E8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B78BC9-B05A-4587-BE0A-C8F9D247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EFF9-BD3C-4F4F-934A-BE5515652B6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C71245-7C5C-42BB-AA41-669F88BE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DFC9B8-E6D1-49AD-8DB3-AC1EA831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7205-EE14-4ABD-8A41-CA2D908C4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49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5B90299-C339-4493-ADE9-6E0BE6599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F47867-5466-4FCC-9EBA-EBF60B143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8362D-81F7-4EE0-990A-CDF3CF3F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EFF9-BD3C-4F4F-934A-BE5515652B6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5FD59D-399B-40E2-9881-B8CAF8C9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742EAF-38F9-4419-AC06-D284286C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7205-EE14-4ABD-8A41-CA2D908C4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77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EC419-1B33-428B-94FC-54EED2E5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85FCD-5C7B-41FC-AC52-A214701D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2E84C6-7966-4D4B-95C0-787F3951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EFF9-BD3C-4F4F-934A-BE5515652B6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221413-8DF2-4801-93A5-0B078726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6BE125-5ED3-40DF-8E7F-D831B978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7205-EE14-4ABD-8A41-CA2D908C4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8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8EDB0-EA49-42DB-85DA-AD9C1022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0C99C2-FDFF-4531-AD82-741476072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643D8-59FE-487F-9AA9-1F5AC6E2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EFF9-BD3C-4F4F-934A-BE5515652B6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042879-F30E-43F1-BC9F-99D4F542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936854-E028-44C0-B0BE-E98BBB70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7205-EE14-4ABD-8A41-CA2D908C4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37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B1B90-77B3-43B2-BFD1-4C7AF7E0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4C15D-4EFC-4FC9-9746-C15867FBC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C300D9-F3FA-4ED5-9EC9-A519DA022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50A607-9BAC-4388-B159-573C6064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EFF9-BD3C-4F4F-934A-BE5515652B6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77D9FD-61E5-442E-86F0-FFB66F3A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4F59B4-902D-4E44-AA35-44125333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7205-EE14-4ABD-8A41-CA2D908C4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86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E2528-4DB9-472E-9110-3E4FB831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45FB11-F8E1-4A41-897A-C5D974DC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780DAE-E163-440E-B204-C82EA03C5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FB949A-9902-4567-B3AB-6704BE102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AA98FE-DF8B-476D-8E78-A0EE5BB8C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0E7790-60A0-4454-890A-4A155EE8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EFF9-BD3C-4F4F-934A-BE5515652B6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32F876-5D08-4666-8B1C-5BF6F811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6CF164-1F65-4D54-A598-3343B7C4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7205-EE14-4ABD-8A41-CA2D908C4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4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C43F4-3322-41E2-BD7D-BE77CC5F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895261-F5AC-4BDC-929E-AF598C3F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EFF9-BD3C-4F4F-934A-BE5515652B6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C18285-7AB9-44A7-B9A8-3987E0EC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2AEC86-40E3-4B3E-B987-861EF852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7205-EE14-4ABD-8A41-CA2D908C4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21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5298DE5-6A7C-402F-A47C-E88A1E76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EFF9-BD3C-4F4F-934A-BE5515652B6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9181E8-606F-42AB-8815-E2726CEB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6E7EEF-E264-4D75-BD8C-5BEE8DEA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7205-EE14-4ABD-8A41-CA2D908C4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85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A72FC-99F5-4DB4-A107-03251D4C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E26C88-F67F-49E5-9550-8E1976568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CC4043-CB7C-4DB7-B5D2-2D3875544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CCB747-0B3A-42AD-A76E-F2E007F8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EFF9-BD3C-4F4F-934A-BE5515652B6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54249C-ADEE-4B75-9824-38A6AF5C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858230-5BCF-4FB7-9C27-D3C1DF37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7205-EE14-4ABD-8A41-CA2D908C4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20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34E65-0DD1-4ED1-8808-01CA06C1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E994A9-CD57-4681-B672-B65F4B63B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EC4B3E-40AB-49B1-B66A-9D40A490E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2100CA-59DD-490D-8840-28A82917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EFF9-BD3C-4F4F-934A-BE5515652B6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2976D9-AA58-4E4D-A5D5-0DBCA571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F70486-AD51-437F-93B1-41216686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7205-EE14-4ABD-8A41-CA2D908C4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60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1C50F-CB5A-4D4A-8557-5D636F92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BEB9EB-C290-4D1C-B8C8-A5E3E51AD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7E4594-A7C4-4838-A64D-ED358249C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4EFF9-BD3C-4F4F-934A-BE5515652B6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AFBC0F-D131-450C-9F74-FE834A465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517A5-852C-42C8-BC49-FD0BE992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A7205-EE14-4ABD-8A41-CA2D908C4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62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95325-4FFB-43B9-9122-C9781597C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2054692"/>
            <a:ext cx="8866094" cy="903661"/>
          </a:xfrm>
        </p:spPr>
        <p:txBody>
          <a:bodyPr>
            <a:normAutofit fontScale="90000"/>
          </a:bodyPr>
          <a:lstStyle/>
          <a:p>
            <a:r>
              <a:rPr lang="en-US" dirty="0"/>
              <a:t>Frontend development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9683B1-C3E3-4E83-894E-36DA19A01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343835"/>
            <a:ext cx="9305366" cy="3218330"/>
          </a:xfrm>
        </p:spPr>
        <p:txBody>
          <a:bodyPr>
            <a:normAutofit/>
          </a:bodyPr>
          <a:lstStyle/>
          <a:p>
            <a:r>
              <a:rPr lang="ru-RU" dirty="0" err="1"/>
              <a:t>Фронтенд</a:t>
            </a:r>
            <a:r>
              <a:rPr lang="ru-RU" dirty="0"/>
              <a:t>-разработка (</a:t>
            </a:r>
            <a:r>
              <a:rPr lang="ru-RU" dirty="0" err="1"/>
              <a:t>frontend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) — это область веб-разработки, которая отвечает за создание интерфейса, с которым взаимодействуют пользователи. Основные технологии, используемые во </a:t>
            </a:r>
            <a:r>
              <a:rPr lang="ru-RU" dirty="0" err="1"/>
              <a:t>фронтенде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237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BC059-557D-4D90-ADB5-16985549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86B385-2108-4EB0-8D86-2AC76CBA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Основные характеристики </a:t>
            </a:r>
            <a:r>
              <a:rPr lang="ru-RU" dirty="0" err="1"/>
              <a:t>фронтенд</a:t>
            </a:r>
            <a:r>
              <a:rPr lang="ru-RU" dirty="0"/>
              <a:t>-разработки включают в себя несколько ключевых аспектов, которые обеспечивают создание качественных и эффективных пользовательских интерфейсов:</a:t>
            </a:r>
          </a:p>
          <a:p>
            <a:r>
              <a:rPr lang="ru-RU" dirty="0"/>
              <a:t>1. Взаимодействие с </a:t>
            </a:r>
            <a:r>
              <a:rPr lang="ru-RU" dirty="0" err="1"/>
              <a:t>пользователемИнтерактивность</a:t>
            </a:r>
            <a:r>
              <a:rPr lang="ru-RU" dirty="0"/>
              <a:t>: использование JavaScript для добавления динамических элементов и реакций на действия пользователя (например, клики, прокрутки).Анимации: применение CSS и JavaScript для создания плавных переходов и эффектов.2. Адаптивность и отзывчивый </a:t>
            </a:r>
            <a:r>
              <a:rPr lang="ru-RU" dirty="0" err="1"/>
              <a:t>дизайнАдаптивный</a:t>
            </a:r>
            <a:r>
              <a:rPr lang="ru-RU" dirty="0"/>
              <a:t> дизайн: сайт автоматически подстраивается под разные размеры экранов и устройства.</a:t>
            </a:r>
          </a:p>
        </p:txBody>
      </p:sp>
    </p:spTree>
    <p:extLst>
      <p:ext uri="{BB962C8B-B14F-4D97-AF65-F5344CB8AC3E}">
        <p14:creationId xmlns:p14="http://schemas.microsoft.com/office/powerpoint/2010/main" val="270325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E825F-BB81-4AE0-9D19-556B55C7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B97FEE-07C7-4F6C-AED3-593AD477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Медийные запросы: использование CSS для изменения стилей в зависимости от характеристик устройства.</a:t>
            </a:r>
          </a:p>
          <a:p>
            <a:r>
              <a:rPr lang="ru-RU" dirty="0"/>
              <a:t>3. </a:t>
            </a:r>
            <a:r>
              <a:rPr lang="ru-RU" dirty="0" err="1"/>
              <a:t>Кроссбраузерная</a:t>
            </a:r>
            <a:r>
              <a:rPr lang="ru-RU" dirty="0"/>
              <a:t> </a:t>
            </a:r>
            <a:r>
              <a:rPr lang="ru-RU" dirty="0" err="1"/>
              <a:t>совместимостьПоддержка</a:t>
            </a:r>
            <a:r>
              <a:rPr lang="ru-RU" dirty="0"/>
              <a:t> различных браузеров: обеспечение корректной работы сайта в популярных браузерах (</a:t>
            </a:r>
            <a:r>
              <a:rPr lang="ru-RU" dirty="0" err="1"/>
              <a:t>Chrome</a:t>
            </a:r>
            <a:r>
              <a:rPr lang="ru-RU" dirty="0"/>
              <a:t>, Firefox, Safari и др.).Тестирование: проверка функциональности и отображения в разных версиях браузеров.</a:t>
            </a:r>
          </a:p>
          <a:p>
            <a:r>
              <a:rPr lang="ru-RU" dirty="0"/>
              <a:t>4. Оптимизация </a:t>
            </a:r>
            <a:r>
              <a:rPr lang="ru-RU" dirty="0" err="1"/>
              <a:t>производительностиМинификация</a:t>
            </a:r>
            <a:r>
              <a:rPr lang="ru-RU" dirty="0"/>
              <a:t>: уменьшение размера файлов JavaScript и CSS для ускорения </a:t>
            </a:r>
            <a:r>
              <a:rPr lang="ru-RU" dirty="0" err="1"/>
              <a:t>загрузки.Ленивая</a:t>
            </a:r>
            <a:r>
              <a:rPr lang="ru-RU" dirty="0"/>
              <a:t> загрузка: загружается только необходимый контент, чтобы ускорить первую загрузку 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254001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563C1-6DCD-4AC2-B888-68C9879B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68E6B-F061-425F-81D3-B5547BEF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фронтенд</a:t>
            </a:r>
            <a:r>
              <a:rPr lang="ru-RU" dirty="0"/>
              <a:t>-разработке используются следующие языки </a:t>
            </a:r>
            <a:r>
              <a:rPr lang="ru-RU" dirty="0" err="1"/>
              <a:t>программирования:HTML</a:t>
            </a:r>
            <a:r>
              <a:rPr lang="ru-RU" dirty="0"/>
              <a:t> (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Language): для структуры веб-страниц.CSS (</a:t>
            </a:r>
            <a:r>
              <a:rPr lang="ru-RU" dirty="0" err="1"/>
              <a:t>Cascading</a:t>
            </a:r>
            <a:r>
              <a:rPr lang="ru-RU" dirty="0"/>
              <a:t> Style </a:t>
            </a:r>
            <a:r>
              <a:rPr lang="ru-RU" dirty="0" err="1"/>
              <a:t>Sheets</a:t>
            </a:r>
            <a:r>
              <a:rPr lang="ru-RU" dirty="0"/>
              <a:t>): для оформления и </a:t>
            </a:r>
            <a:r>
              <a:rPr lang="ru-RU" dirty="0" err="1"/>
              <a:t>стилизации.JavaScript</a:t>
            </a:r>
            <a:r>
              <a:rPr lang="ru-RU" dirty="0"/>
              <a:t>: для добавления интерактивности и </a:t>
            </a:r>
            <a:r>
              <a:rPr lang="ru-RU" dirty="0" err="1"/>
              <a:t>динамики.TypeScript</a:t>
            </a:r>
            <a:r>
              <a:rPr lang="ru-RU" dirty="0"/>
              <a:t>: надстройка над JavaScript, обеспечивающая статическую типизацию и улучшенную поддержку больших </a:t>
            </a:r>
            <a:r>
              <a:rPr lang="ru-RU" dirty="0" err="1"/>
              <a:t>приложений.Эти</a:t>
            </a:r>
            <a:r>
              <a:rPr lang="ru-RU" dirty="0"/>
              <a:t> языки формируют основу </a:t>
            </a:r>
            <a:r>
              <a:rPr lang="ru-RU" dirty="0" err="1"/>
              <a:t>фронтенд</a:t>
            </a:r>
            <a:r>
              <a:rPr lang="ru-RU" dirty="0"/>
              <a:t>-разработки.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148495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296C7-8C0F-4B1A-BE42-E4C0C3EA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он нужен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6B8F4A-B55C-4FFB-9DCE-3479C320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Фронтенд</a:t>
            </a:r>
            <a:r>
              <a:rPr lang="ru-RU" dirty="0"/>
              <a:t>-разработка необходима для создания пользовательских интерфейсов веб-сайтов и приложений. Основные цели и задачи </a:t>
            </a:r>
            <a:r>
              <a:rPr lang="ru-RU" dirty="0" err="1"/>
              <a:t>фронтенда:Пользовательский</a:t>
            </a:r>
            <a:r>
              <a:rPr lang="ru-RU" dirty="0"/>
              <a:t> опыт (UX): Обеспечение удобного и интуитивно понятного взаимодействия с сайтом. Хороший интерфейс делает использование ресурса комфортным и </a:t>
            </a:r>
            <a:r>
              <a:rPr lang="ru-RU" dirty="0" err="1"/>
              <a:t>эффективным.Визуальная</a:t>
            </a:r>
            <a:r>
              <a:rPr lang="ru-RU" dirty="0"/>
              <a:t> привлекательность: Стилизация и оформление контента, что помогает привлечь пользователей и удержать их </a:t>
            </a:r>
            <a:r>
              <a:rPr lang="ru-RU" dirty="0" err="1"/>
              <a:t>внимание.Интерактивность</a:t>
            </a:r>
            <a:r>
              <a:rPr lang="ru-RU" dirty="0"/>
              <a:t>: Добавление динамических элементов, таких как кнопки, формы и анимации, которые делают взаимодействие более живым и </a:t>
            </a:r>
            <a:r>
              <a:rPr lang="ru-RU" dirty="0" err="1"/>
              <a:t>интересным.Адаптивность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3794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C3043-66FE-459E-AE51-C961413B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17F321-8A0D-473C-AF1C-092AC26A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Frontend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(</a:t>
            </a:r>
            <a:r>
              <a:rPr lang="ru-RU" dirty="0" err="1"/>
              <a:t>фронтенд</a:t>
            </a:r>
            <a:r>
              <a:rPr lang="ru-RU" dirty="0"/>
              <a:t>-разработка) — это область веб-разработки, которая отвечает за создание пользовательского интерфейса и взаимодействия с пользователями на веб-сайтах и веб-приложениях. Вот основные аспекты того, как используется </a:t>
            </a:r>
            <a:r>
              <a:rPr lang="ru-RU" dirty="0" err="1"/>
              <a:t>фронтенд</a:t>
            </a:r>
            <a:r>
              <a:rPr lang="ru-RU" dirty="0"/>
              <a:t>-разработка:</a:t>
            </a:r>
          </a:p>
        </p:txBody>
      </p:sp>
    </p:spTree>
    <p:extLst>
      <p:ext uri="{BB962C8B-B14F-4D97-AF65-F5344CB8AC3E}">
        <p14:creationId xmlns:p14="http://schemas.microsoft.com/office/powerpoint/2010/main" val="267407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14F0C-BA01-42C7-81EE-31543D05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F4296B-0CD1-45FC-ACC3-854D99157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HTML (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Language): используется для структуры страниц.CSS (</a:t>
            </a:r>
            <a:r>
              <a:rPr lang="ru-RU" dirty="0" err="1"/>
              <a:t>Cascading</a:t>
            </a:r>
            <a:r>
              <a:rPr lang="ru-RU" dirty="0"/>
              <a:t> Style </a:t>
            </a:r>
            <a:r>
              <a:rPr lang="ru-RU" dirty="0" err="1"/>
              <a:t>Sheets</a:t>
            </a:r>
            <a:r>
              <a:rPr lang="ru-RU" dirty="0"/>
              <a:t>): отвечает за стилизацию и оформление </a:t>
            </a:r>
            <a:r>
              <a:rPr lang="ru-RU" dirty="0" err="1"/>
              <a:t>элементов.JavaScript</a:t>
            </a:r>
            <a:r>
              <a:rPr lang="ru-RU" dirty="0"/>
              <a:t>: добавляет интерактивность и динамическое поведение.</a:t>
            </a:r>
          </a:p>
        </p:txBody>
      </p:sp>
    </p:spTree>
    <p:extLst>
      <p:ext uri="{BB962C8B-B14F-4D97-AF65-F5344CB8AC3E}">
        <p14:creationId xmlns:p14="http://schemas.microsoft.com/office/powerpoint/2010/main" val="392750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468B8-0727-41DD-8439-A7B1634F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D327B-9503-4769-BD32-C2D509BD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, </a:t>
            </a:r>
            <a:r>
              <a:rPr lang="ru-RU" dirty="0" err="1"/>
              <a:t>Angular</a:t>
            </a:r>
            <a:r>
              <a:rPr lang="ru-RU" dirty="0"/>
              <a:t>, Vue.js: популярные библиотеки и фреймворки, которые упрощают разработку сложных пользовательских </a:t>
            </a:r>
            <a:r>
              <a:rPr lang="ru-RU" dirty="0" err="1"/>
              <a:t>интерфейсов.Bootstrap</a:t>
            </a:r>
            <a:r>
              <a:rPr lang="ru-RU" dirty="0"/>
              <a:t>, </a:t>
            </a:r>
            <a:r>
              <a:rPr lang="ru-RU" dirty="0" err="1"/>
              <a:t>Tailwind</a:t>
            </a:r>
            <a:r>
              <a:rPr lang="ru-RU" dirty="0"/>
              <a:t> CSS: библиотеки для быстрой стилизации и адаптивного дизайна.</a:t>
            </a:r>
          </a:p>
        </p:txBody>
      </p:sp>
    </p:spTree>
    <p:extLst>
      <p:ext uri="{BB962C8B-B14F-4D97-AF65-F5344CB8AC3E}">
        <p14:creationId xmlns:p14="http://schemas.microsoft.com/office/powerpoint/2010/main" val="425782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D7C95-BCF9-424E-81A0-0F55E18C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E533D-FBAF-4035-A68A-269FAAA4D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Текстовые редакторы и </a:t>
            </a:r>
            <a:r>
              <a:rPr lang="en-US" dirty="0"/>
              <a:t>IDE: Visual Studio Code, Sublime Text, WebStorm.</a:t>
            </a:r>
            <a:r>
              <a:rPr lang="ru-RU" dirty="0"/>
              <a:t>Системы контроля версий: </a:t>
            </a:r>
            <a:r>
              <a:rPr lang="en-US" dirty="0"/>
              <a:t>Git, GitHub </a:t>
            </a:r>
            <a:r>
              <a:rPr lang="ru-RU" dirty="0"/>
              <a:t>для отслеживания изменений в коде.</a:t>
            </a:r>
          </a:p>
        </p:txBody>
      </p:sp>
    </p:spTree>
    <p:extLst>
      <p:ext uri="{BB962C8B-B14F-4D97-AF65-F5344CB8AC3E}">
        <p14:creationId xmlns:p14="http://schemas.microsoft.com/office/powerpoint/2010/main" val="166254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3CC32-50DE-4038-9927-948AC80E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F4278-E25D-467C-AA51-89C70C40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Дизайн: создание макетов и прототипов (например, с помощью </a:t>
            </a:r>
            <a:r>
              <a:rPr lang="ru-RU" dirty="0" err="1"/>
              <a:t>Figma</a:t>
            </a:r>
            <a:r>
              <a:rPr lang="ru-RU" dirty="0"/>
              <a:t> или Adobe XD).Кодирование: написание кода с использованием HTML, CSS и </a:t>
            </a:r>
            <a:r>
              <a:rPr lang="ru-RU" dirty="0" err="1"/>
              <a:t>JavaScript.Тестирование</a:t>
            </a:r>
            <a:r>
              <a:rPr lang="ru-RU" dirty="0"/>
              <a:t>: проверка функциональности и пользовательского опыта (UX).Оптимизация: улучшение скорости загрузки и производительности сайта.</a:t>
            </a:r>
          </a:p>
        </p:txBody>
      </p:sp>
    </p:spTree>
    <p:extLst>
      <p:ext uri="{BB962C8B-B14F-4D97-AF65-F5344CB8AC3E}">
        <p14:creationId xmlns:p14="http://schemas.microsoft.com/office/powerpoint/2010/main" val="373035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79B84-50D5-417C-9CE0-4AAB2D3C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C5F081-4593-4888-A255-9C5B218B4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: Создание сайтов, которые хорошо выглядят и работают на разных устройствах (мобильные телефоны, планшеты, компьютеры).[Взаимодействие с сервером через API для получения и отправки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53351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5B51C-2954-4EE5-ADBF-9574C83D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DD720-F410-4CFF-A06C-7CFAF4A90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Фронтенд</a:t>
            </a:r>
            <a:r>
              <a:rPr lang="ru-RU" dirty="0"/>
              <a:t>-разработка играет ключевую роль в создании привлекательных и функциональных веб-приложений. Если есть конкретные вопросы или аспекты, которые тебя интересуют, дай знать!</a:t>
            </a:r>
          </a:p>
        </p:txBody>
      </p:sp>
    </p:spTree>
    <p:extLst>
      <p:ext uri="{BB962C8B-B14F-4D97-AF65-F5344CB8AC3E}">
        <p14:creationId xmlns:p14="http://schemas.microsoft.com/office/powerpoint/2010/main" val="21117024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552</Words>
  <Application>Microsoft Office PowerPoint</Application>
  <PresentationFormat>Широкоэкранный</PresentationFormat>
  <Paragraphs>17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Frontend development</vt:lpstr>
      <vt:lpstr>Для чего он нужен?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development</dc:title>
  <dc:creator>Hello User</dc:creator>
  <cp:lastModifiedBy>Hello User</cp:lastModifiedBy>
  <cp:revision>3</cp:revision>
  <dcterms:created xsi:type="dcterms:W3CDTF">2024-10-02T07:17:03Z</dcterms:created>
  <dcterms:modified xsi:type="dcterms:W3CDTF">2024-10-02T09:03:38Z</dcterms:modified>
</cp:coreProperties>
</file>