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2d34cd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2d34cd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2d34cd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2d34cd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d34cd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d34cd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d34cd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d34cd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d34cd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d34cd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d34cd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d34cd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1. Сколько видов компьютера есть?. Количество ответов: Верных ответов: 4 из 19." id="56" name="Google Shape;56;p13" title="1. Сколько видов компьютера есть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2. Чем нужно управлять чтобы двигался курсор на компьютере?. Количество ответов: Верных ответов: 12 из 19." id="63" name="Google Shape;63;p14" title="2. Чем нужно управлять чтобы двигался курсор на компьютер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3. С помощью чего выводить информацию на монитор?. Количество ответов: Верных ответов: 7 из 19." id="70" name="Google Shape;70;p15" title="3. С помощью чего выводить информацию на монитор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4. Что лучше комп или ноут?. Количество ответов: Верных ответов: 19 из 19." id="77" name="Google Shape;77;p16" title="4. Что лучше комп или ноут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5. Что входит в комплект к компьютеру?. Количество ответов: Верных ответов: 15 из 19." id="84" name="Google Shape;84;p17" title="5. Что входит в комплект к компьютеру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Самая мощная видеокарта для компьютеров это?. Количество ответов: Верных ответов: 11 из 19." id="91" name="Google Shape;91;p18" title="Самая мощная видеокарта для компьютеров это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огда был создан самый первый компьютер в истории человечества?. Количество ответов: Верных ответов: 8 из 19." id="98" name="Google Shape;98;p19" title="Когда был создан самый первый компьютер в истории человечеств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