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37340-C60F-425D-839A-3BCA466C6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D06151-F469-43A1-A9AB-03932A4B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9CF6D-A788-4CB2-B863-65EE6B3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DDEFF-CFC5-412D-AF22-B27AC8A7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C65A5-F8B4-412B-953E-8BE44517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5E27C-59E4-451B-A9B4-3765590A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F65721-F9E4-4B01-B833-CB1F8996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24E78-F83C-40C2-A2BF-25A7C843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319EE-94F8-4AFA-9A0B-2E54EF24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506A1-D2FF-4284-831B-93F44071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0E5D93-12E3-47B7-AFFD-86BDA9D5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D9DE11-E7F4-476B-BDE3-D99325E8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11D1F-D86E-4B47-9756-1C1CE26A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20234-DC8F-433E-A70B-74F8678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ED6A04-CDC9-45CE-94B1-CA7EAE89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1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0B44-C184-45D0-85C1-07CE9F6A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4C0B5-8AE2-4F4F-9A60-5137C04F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F5158-1315-4133-9433-985E15D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DEEC9F-E770-4065-9ED4-D4080136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F4A39-28A1-4126-8569-F93BC2C3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791D0-2826-4CBB-9B49-68CC36F7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21487-AEFB-4B10-A514-778EF037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CCDD6-CC7E-40A6-8209-B60D22B9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8F2D-1C78-463B-BCE6-05C69C44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5924C7-EEDE-4B92-9558-2C4D1578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AB983-1692-48FD-A301-9EFB116D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E25E0-25C4-44F3-A8CC-CE0A9E0D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E21F8-3CB2-40C9-8AB9-BFA92381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78DF9C-40AF-4239-8429-8910896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45ACE-12F7-4559-A685-470E88C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4EB53A-F8BD-4F67-8068-1659299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1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7CCE-44BF-4CB6-B9C9-4F843A68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CDA54-124A-434B-AF08-FBC78880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D0CFC5-CE62-4EB1-A8AA-D2F48480F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D8F4E-A553-4503-884D-37C6DA34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AF937D-8D45-4D3E-A579-FF952DB1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76DB00-AE42-411A-98C4-9F4A919F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EFF3E1-752D-4304-A5AB-90BD26ED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48ADA7-CC55-4F59-AE17-746AF14A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B0DDF-59D1-48AF-B946-96789581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0A8381-5FEA-4259-A201-C7FAB4E3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320AAC-6558-4A7B-BDB1-272F04EB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9073D5-D7F8-4FB4-B831-147F4C3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A5599F-9616-4716-BE26-1F5EE2E5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417AB5-F846-4BFE-B3D8-7E8593E5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11E555-C300-4593-B16D-E3503AC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18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04265-F6B1-483D-B49D-E4A89F99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D5BCC-2EB2-4DB8-8329-A3AAC560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9F5D46-2169-43C5-85A8-E057D885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E97D14-E935-45EE-BDD2-5E8FBEBB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773B02-6616-4710-B162-3971BAF7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79B60-1AD7-4100-834A-F5D42B6C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542D1-AFAD-4A8C-A516-91B35236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C97190-A815-4D48-A665-ECA6F373E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3F74A2-5D10-4EB0-83FE-365277085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3CCAFA-FB42-4AAC-9423-13EB8B0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8E34C-4C19-4D35-805B-C413558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44025-CB88-4A67-B997-C716FFAF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088D2-CCB4-4120-B1FD-763C9816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FA1C4-9002-446C-BE35-FDB6192A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5F9E1-B7F7-4C36-B3F4-92A3B2797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774A-0A27-4743-B6C6-2D1366EFE916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D41C7-9309-4474-9736-CB9964EB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E24E5-9E1A-4C30-A121-56AA9AEA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2D68-5864-4076-B8BC-B654ECA28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-start.ru/ru/article/view?id=137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51877-95B2-469D-97F2-97512FB5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901"/>
            <a:ext cx="9144000" cy="2520062"/>
          </a:xfrm>
        </p:spPr>
        <p:txBody>
          <a:bodyPr/>
          <a:lstStyle/>
          <a:p>
            <a:r>
              <a:rPr lang="ru-RU" dirty="0"/>
              <a:t>Мой Любимый фильм</a:t>
            </a:r>
            <a:br>
              <a:rPr lang="ru-RU" dirty="0"/>
            </a:br>
            <a:r>
              <a:rPr lang="ru-RU" dirty="0"/>
              <a:t>Тарбозавр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3FBE4D-EEFA-45E6-9D4A-DC7D54666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189" y="3429000"/>
            <a:ext cx="8053432" cy="1628396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Фильм </a:t>
            </a:r>
            <a:r>
              <a:rPr lang="en-US" dirty="0"/>
              <a:t>“</a:t>
            </a:r>
            <a:r>
              <a:rPr lang="ru-RU" dirty="0"/>
              <a:t>Тарбозавр</a:t>
            </a:r>
            <a:r>
              <a:rPr lang="en-US" dirty="0"/>
              <a:t>”</a:t>
            </a:r>
            <a:r>
              <a:rPr lang="ru-RU" dirty="0"/>
              <a:t> я смотрел в детстве на </a:t>
            </a:r>
            <a:r>
              <a:rPr lang="en-US" dirty="0"/>
              <a:t>DVD</a:t>
            </a:r>
            <a:endParaRPr lang="ru-RU" dirty="0"/>
          </a:p>
          <a:p>
            <a:r>
              <a:rPr lang="ru-RU" dirty="0"/>
              <a:t>Сюжет начинается на том что на земле где есть динозавры появился наш главный герой по имени </a:t>
            </a:r>
            <a:r>
              <a:rPr lang="ru-RU" dirty="0" err="1"/>
              <a:t>Спеклз</a:t>
            </a:r>
            <a:endParaRPr lang="ru-RU" dirty="0"/>
          </a:p>
          <a:p>
            <a:r>
              <a:rPr lang="ru-RU" dirty="0"/>
              <a:t>Вылупившись он сразу же увидел свою маму</a:t>
            </a:r>
            <a:r>
              <a:rPr lang="en-US" dirty="0"/>
              <a:t>,</a:t>
            </a:r>
            <a:r>
              <a:rPr lang="ru-RU" dirty="0"/>
              <a:t>и у него</a:t>
            </a:r>
          </a:p>
          <a:p>
            <a:r>
              <a:rPr lang="ru-RU" dirty="0"/>
              <a:t>Было Две сестры и Старший брат</a:t>
            </a:r>
          </a:p>
          <a:p>
            <a:r>
              <a:rPr lang="ru-RU" dirty="0"/>
              <a:t>Которые погибли из забежавших на их долину динозавров в итоге чтобы спасти нашего </a:t>
            </a:r>
            <a:r>
              <a:rPr lang="ru-RU" dirty="0" err="1"/>
              <a:t>гг</a:t>
            </a:r>
            <a:r>
              <a:rPr lang="ru-RU" dirty="0"/>
              <a:t> им пришлось собой пожертвовать </a:t>
            </a:r>
            <a:r>
              <a:rPr lang="en-US" dirty="0"/>
              <a:t>,</a:t>
            </a:r>
            <a:r>
              <a:rPr lang="ru-RU" dirty="0"/>
              <a:t>мама погибла героически отстаиваю свою долину и защищая своего детеныша</a:t>
            </a:r>
            <a:r>
              <a:rPr lang="en-US" dirty="0"/>
              <a:t>.</a:t>
            </a:r>
            <a:r>
              <a:rPr lang="ru-RU" dirty="0"/>
              <a:t>Все это произошло из за их врага  по имени Одноглазый</a:t>
            </a:r>
            <a:r>
              <a:rPr lang="en-US" dirty="0"/>
              <a:t>.</a:t>
            </a:r>
            <a:r>
              <a:rPr lang="ru-RU" dirty="0"/>
              <a:t>И судьба нашего героя продолжается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BF7EE7-0896-4940-9C04-9CCA24F3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45" y="5057396"/>
            <a:ext cx="24511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1D479-F16A-4168-917A-8AED069B1445}"/>
              </a:ext>
            </a:extLst>
          </p:cNvPr>
          <p:cNvSpPr txBox="1"/>
          <p:nvPr/>
        </p:nvSpPr>
        <p:spPr>
          <a:xfrm>
            <a:off x="1246406" y="6682996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s://science-start.ru/ru/article/view?id=1379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4" tooltip="https://creativecommons.org/licenses/by/3.0/"/>
              </a:rPr>
              <a:t>CC BY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19637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13CCA-BFE3-496E-9B4C-2807B54C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Подростковый период </a:t>
            </a:r>
            <a:r>
              <a:rPr lang="ru-RU" dirty="0" err="1"/>
              <a:t>Спеклза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4737A-E566-4B41-B0B0-664AFAFC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 вот наш </a:t>
            </a:r>
            <a:r>
              <a:rPr lang="ru-RU" dirty="0" err="1"/>
              <a:t>спеклз</a:t>
            </a:r>
            <a:r>
              <a:rPr lang="ru-RU" dirty="0"/>
              <a:t> подрос и с этим ему теперь </a:t>
            </a:r>
            <a:r>
              <a:rPr lang="ru-RU" dirty="0" err="1"/>
              <a:t>понадобитьтсяя</a:t>
            </a:r>
            <a:r>
              <a:rPr lang="ru-RU" dirty="0"/>
              <a:t> больше еды</a:t>
            </a:r>
            <a:r>
              <a:rPr lang="en-US" dirty="0"/>
              <a:t>,</a:t>
            </a:r>
            <a:r>
              <a:rPr lang="ru-RU" dirty="0"/>
              <a:t>весь голодный</a:t>
            </a:r>
            <a:r>
              <a:rPr lang="en-US" dirty="0"/>
              <a:t>,</a:t>
            </a:r>
            <a:r>
              <a:rPr lang="ru-RU" dirty="0"/>
              <a:t>он увидел как Одноглазый принес добычу для себя оставляет на поляне и идет пить воду</a:t>
            </a:r>
            <a:r>
              <a:rPr lang="en-US" dirty="0"/>
              <a:t>,</a:t>
            </a:r>
            <a:r>
              <a:rPr lang="ru-RU" dirty="0"/>
              <a:t>и вот наш </a:t>
            </a:r>
            <a:r>
              <a:rPr lang="ru-RU" dirty="0" err="1"/>
              <a:t>гг</a:t>
            </a:r>
            <a:r>
              <a:rPr lang="ru-RU" dirty="0"/>
              <a:t> не медлит и пытается урвать немного еды</a:t>
            </a:r>
            <a:r>
              <a:rPr lang="en-US" dirty="0"/>
              <a:t>,</a:t>
            </a:r>
            <a:r>
              <a:rPr lang="ru-RU" dirty="0"/>
              <a:t>урвав его увидел Одноглазый и начинает за ним охоту</a:t>
            </a:r>
            <a:r>
              <a:rPr lang="en-US" dirty="0"/>
              <a:t>.</a:t>
            </a:r>
            <a:r>
              <a:rPr lang="ru-RU" dirty="0"/>
              <a:t>Но </a:t>
            </a:r>
            <a:r>
              <a:rPr lang="ru-RU" dirty="0" err="1"/>
              <a:t>Спеклз</a:t>
            </a:r>
            <a:r>
              <a:rPr lang="ru-RU" dirty="0"/>
              <a:t> смогу убежать и начинает пировать уловам как тут появляется еще один тарбозавр его возраста и начинает есть его еду</a:t>
            </a:r>
            <a:r>
              <a:rPr lang="en-US" dirty="0"/>
              <a:t>.</a:t>
            </a:r>
            <a:r>
              <a:rPr lang="ru-RU" dirty="0"/>
              <a:t>Он назвал ее Синеглазкой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Вот они теперь взрослые</a:t>
            </a:r>
            <a:r>
              <a:rPr lang="en-US" dirty="0"/>
              <a:t>,</a:t>
            </a:r>
            <a:r>
              <a:rPr lang="ru-RU" dirty="0"/>
              <a:t>начинают охотиться вместе но тут их охоту прерывает Одноглазый</a:t>
            </a:r>
            <a:r>
              <a:rPr lang="en-US" dirty="0"/>
              <a:t>.</a:t>
            </a:r>
            <a:r>
              <a:rPr lang="ru-RU" dirty="0"/>
              <a:t>Зная что они не могут его победить они заводят его в ловушку со смолой</a:t>
            </a:r>
            <a:r>
              <a:rPr lang="en-US" dirty="0"/>
              <a:t>,</a:t>
            </a:r>
            <a:r>
              <a:rPr lang="ru-RU" dirty="0"/>
              <a:t>думая что он умер</a:t>
            </a:r>
            <a:r>
              <a:rPr lang="en-US" dirty="0"/>
              <a:t>.</a:t>
            </a:r>
          </a:p>
          <a:p>
            <a:r>
              <a:rPr lang="ru-RU" dirty="0"/>
              <a:t>И вот они завели детенышей и </a:t>
            </a:r>
            <a:r>
              <a:rPr lang="ru-RU"/>
              <a:t>радуются жизни</a:t>
            </a:r>
          </a:p>
        </p:txBody>
      </p:sp>
    </p:spTree>
    <p:extLst>
      <p:ext uri="{BB962C8B-B14F-4D97-AF65-F5344CB8AC3E}">
        <p14:creationId xmlns:p14="http://schemas.microsoft.com/office/powerpoint/2010/main" val="3886179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236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Мой Любимый фильм Тарбозавр</vt:lpstr>
      <vt:lpstr>         Подростковый период Спеклза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 Тарбозавр</dc:title>
  <dc:creator>Преподаватель</dc:creator>
  <cp:lastModifiedBy>Преподаватель</cp:lastModifiedBy>
  <cp:revision>3</cp:revision>
  <dcterms:created xsi:type="dcterms:W3CDTF">2024-09-25T09:41:41Z</dcterms:created>
  <dcterms:modified xsi:type="dcterms:W3CDTF">2024-09-25T09:52:58Z</dcterms:modified>
</cp:coreProperties>
</file>