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45e8155c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45e8155c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45e8155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45e8155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45e8155c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45e8155c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45e8155c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45e8155c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45e8155c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45e8155c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My favorite TV series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Omurgaziev Nursultan all rights reserved ©️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Vince gilligan and his movieverse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Vince Gilligan is an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american screenwriter renowned for Breaking Bad and Better Call Saul series.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His best projects: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Breaking Bad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Better Call Saul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El camino: Breaking Bad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Many others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Breaking Bad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over graduated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chemistry teacher diagnosed with inoperable lung cancer turns to manufacturing and selling methamphetamine with a former student to secure his family's future. It takes up the topics of morality, turning into devil and selfishness, freedom and our society in general, being alive. The slogan is: live free or die.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Breaking Bad Meme Digital Art by Danielle Wyatt - Pixels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150" y="2812825"/>
            <a:ext cx="1990825" cy="2404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eaking Bad: 10 Memes That Perfectly Sum Up The Show"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7525" y="2649175"/>
            <a:ext cx="1927050" cy="2185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lt's reaction after hanks death shows just how much he actually cared  about him. What do you guys think? Was hanks death justified or not? :  r/okbuddychicanery"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3550" y="0"/>
            <a:ext cx="2342675" cy="11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Better Call Saul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This Emmy-nominated prequel to "Breaking Bad" follows small-time attorney Jimmy McGill as he transforms into morally challenged lawyer Saul Goodman. The main topic is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morality, Nurture vs Nature, about what’s bad and good. It shows that this terms can be ambiguous.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3D Saul Goodman | Know Your Meme"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20525"/>
            <a:ext cx="3413244" cy="1919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n we drop the bullshit for one second.. JUST ONE SECOND. why the fuck is  everyone calling Mike Ehrmantraut “finger”? I am so fucking confused :  r/okbuddychicanery"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400" y="2571750"/>
            <a:ext cx="2811275" cy="20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Why BB and BCS?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reasons to watch the whole gilliganverse.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Character deepness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Writing and storytelling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keeps you in suspense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Cinematic </a:t>
            </a:r>
            <a:r>
              <a:rPr lang="en"/>
              <a:t>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Morality topics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Thank me for your attention!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45050"/>
            <a:ext cx="3444525" cy="18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998214" cy="184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