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ce4f07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ce4f07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3ce4f07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3ce4f07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3ce4f07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3ce4f07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3ce4f07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3ce4f07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3ce4f071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3ce4f07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Frontend development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Nursultan² and Alikhan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is it and why do we need it?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process of building the client-facing part of a website or application. Basically is the face of some website. Where user interact with user and sends information to the backend. It’s crucial part of the whole website, it’s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necessary layer for normis, it sends what user wants and gets the result from backend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we build frontend and what are the characteristics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17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Main characteristics of frontend development: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UI/UX - user interface and user experience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Responsiveness and Reactiveness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we build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Design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Markup and Stylization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Coding reactiveness/ responsiveness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Deploying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Rules and PL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Code management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DRY - do not repeat yourself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Semantics - for accessibility and SEO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Programming Languages: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Javascript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Thank you for your attention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