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7427"/>
            <a:ext cx="871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 Home: The Future of Living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our exploration of the smart home revolution! In this presentation, we'll dive into the key components, benefits, and emerging trends that are shaping the future of living. Nursultan X Ali all rights reserved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60693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a Smart Home?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Connected Devices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6066711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smart home integrates various devices and systems that can be controlled and monitored remotely.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57629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052316" y="5576292"/>
            <a:ext cx="32117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Automated Functionality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052316" y="6066711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homes automate tasks like lighting, temperature, and security to enhance convenience and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9660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Components of a Smart Home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 Devices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Intelligent appliances, lighting, and climate control systems that can be managed through a central hub or mobile app.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Home Automation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Integrated systems that automate tasks like scheduled lighting, temperature adjustments, and security monitoring.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7724"/>
            <a:ext cx="66338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 of a Smart Home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96665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521517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home technology streamlines daily tasks and provides remote control of devices.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796665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Energy Efficiency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4521517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systems optimize energy usage, resulting in cost savings and a smaller environmental footprint.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4397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 Home Automation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Voice Control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speakers and virtual assistants allow for hands-free control of various home functions.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Mobile Integration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Smartphone apps provide remote access and management of smart home devices.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3525" y="856774"/>
            <a:ext cx="4168259" cy="52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00"/>
              </a:lnSpc>
              <a:buNone/>
            </a:pPr>
            <a:r>
              <a:rPr lang="en-US" sz="3250" b="1" spc="-98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 Home Security</a:t>
            </a:r>
            <a:endParaRPr lang="en-US" sz="3250" dirty="0"/>
          </a:p>
        </p:txBody>
      </p:sp>
      <p:sp>
        <p:nvSpPr>
          <p:cNvPr id="4" name="Shape 1"/>
          <p:cNvSpPr/>
          <p:nvPr/>
        </p:nvSpPr>
        <p:spPr>
          <a:xfrm>
            <a:off x="583525" y="1627822"/>
            <a:ext cx="3905131" cy="1242417"/>
          </a:xfrm>
          <a:prstGeom prst="roundRect">
            <a:avLst>
              <a:gd name="adj" fmla="val 563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57833" y="1802130"/>
            <a:ext cx="208407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r>
              <a:rPr lang="en-US" sz="1600" b="1" spc="-49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Surveillance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7833" y="2162532"/>
            <a:ext cx="355651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security cameras and sensors monitor activity and provide real-time alerts.</a:t>
            </a:r>
            <a:endParaRPr lang="en-US" sz="1300" dirty="0"/>
          </a:p>
        </p:txBody>
      </p:sp>
      <p:sp>
        <p:nvSpPr>
          <p:cNvPr id="7" name="Shape 4"/>
          <p:cNvSpPr/>
          <p:nvPr/>
        </p:nvSpPr>
        <p:spPr>
          <a:xfrm>
            <a:off x="4655344" y="1627822"/>
            <a:ext cx="3905131" cy="1242417"/>
          </a:xfrm>
          <a:prstGeom prst="roundRect">
            <a:avLst>
              <a:gd name="adj" fmla="val 563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829651" y="1802130"/>
            <a:ext cx="208407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r>
              <a:rPr lang="en-US" sz="1600" b="1" spc="-49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Access Control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4829651" y="2162532"/>
            <a:ext cx="355651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locks and doorbells enable remote control and monitoring of entry points.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583525" y="3120271"/>
            <a:ext cx="5749766" cy="52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00"/>
              </a:lnSpc>
              <a:buNone/>
            </a:pPr>
            <a:r>
              <a:rPr lang="en-US" sz="3250" b="1" spc="-98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Emerging Smart Home Trends</a:t>
            </a:r>
            <a:endParaRPr lang="en-US" sz="3250" dirty="0"/>
          </a:p>
        </p:txBody>
      </p:sp>
      <p:sp>
        <p:nvSpPr>
          <p:cNvPr id="11" name="Shape 8"/>
          <p:cNvSpPr/>
          <p:nvPr/>
        </p:nvSpPr>
        <p:spPr>
          <a:xfrm>
            <a:off x="822127" y="3891320"/>
            <a:ext cx="22860" cy="3481507"/>
          </a:xfrm>
          <a:prstGeom prst="roundRect">
            <a:avLst>
              <a:gd name="adj" fmla="val 306335"/>
            </a:avLst>
          </a:prstGeom>
          <a:solidFill>
            <a:srgbClr val="2A1999"/>
          </a:solidFill>
          <a:ln/>
        </p:spPr>
      </p:sp>
      <p:sp>
        <p:nvSpPr>
          <p:cNvPr id="12" name="Shape 9"/>
          <p:cNvSpPr/>
          <p:nvPr/>
        </p:nvSpPr>
        <p:spPr>
          <a:xfrm>
            <a:off x="998220" y="4254937"/>
            <a:ext cx="583525" cy="22860"/>
          </a:xfrm>
          <a:prstGeom prst="roundRect">
            <a:avLst>
              <a:gd name="adj" fmla="val 306335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646033" y="4078843"/>
            <a:ext cx="375047" cy="375047"/>
          </a:xfrm>
          <a:prstGeom prst="roundRect">
            <a:avLst>
              <a:gd name="adj" fmla="val 1867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3312" y="4141232"/>
            <a:ext cx="100370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b="1" spc="-59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750576" y="4058007"/>
            <a:ext cx="208407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spc="-49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Assistants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1750576" y="4418409"/>
            <a:ext cx="6809899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Advancements in artificial intelligence will enhance the capabilities of virtual assistants.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998220" y="5382101"/>
            <a:ext cx="583525" cy="22860"/>
          </a:xfrm>
          <a:prstGeom prst="roundRect">
            <a:avLst>
              <a:gd name="adj" fmla="val 306335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646033" y="5206008"/>
            <a:ext cx="375047" cy="375047"/>
          </a:xfrm>
          <a:prstGeom prst="roundRect">
            <a:avLst>
              <a:gd name="adj" fmla="val 1867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58547" y="5268397"/>
            <a:ext cx="150019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b="1" spc="-59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950" dirty="0"/>
          </a:p>
        </p:txBody>
      </p:sp>
      <p:sp>
        <p:nvSpPr>
          <p:cNvPr id="20" name="Text 17"/>
          <p:cNvSpPr/>
          <p:nvPr/>
        </p:nvSpPr>
        <p:spPr>
          <a:xfrm>
            <a:off x="1750576" y="5185172"/>
            <a:ext cx="208407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spc="-49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Sustainable Design</a:t>
            </a: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1750576" y="5545574"/>
            <a:ext cx="6809899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homes will incorporate eco-friendly features like renewable energy and water conservation.</a:t>
            </a:r>
            <a:endParaRPr lang="en-US" sz="1300" dirty="0"/>
          </a:p>
        </p:txBody>
      </p:sp>
      <p:sp>
        <p:nvSpPr>
          <p:cNvPr id="22" name="Shape 19"/>
          <p:cNvSpPr/>
          <p:nvPr/>
        </p:nvSpPr>
        <p:spPr>
          <a:xfrm>
            <a:off x="998220" y="6775966"/>
            <a:ext cx="583525" cy="22860"/>
          </a:xfrm>
          <a:prstGeom prst="roundRect">
            <a:avLst>
              <a:gd name="adj" fmla="val 306335"/>
            </a:avLst>
          </a:prstGeom>
          <a:solidFill>
            <a:srgbClr val="2A1999"/>
          </a:solidFill>
          <a:ln/>
        </p:spPr>
      </p:sp>
      <p:sp>
        <p:nvSpPr>
          <p:cNvPr id="23" name="Shape 20"/>
          <p:cNvSpPr/>
          <p:nvPr/>
        </p:nvSpPr>
        <p:spPr>
          <a:xfrm>
            <a:off x="646033" y="6599873"/>
            <a:ext cx="375047" cy="375047"/>
          </a:xfrm>
          <a:prstGeom prst="roundRect">
            <a:avLst>
              <a:gd name="adj" fmla="val 1867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756523" y="6662261"/>
            <a:ext cx="153948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b="1" spc="-59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950" dirty="0"/>
          </a:p>
        </p:txBody>
      </p:sp>
      <p:sp>
        <p:nvSpPr>
          <p:cNvPr id="25" name="Text 22"/>
          <p:cNvSpPr/>
          <p:nvPr/>
        </p:nvSpPr>
        <p:spPr>
          <a:xfrm>
            <a:off x="1750576" y="6579037"/>
            <a:ext cx="208407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spc="-49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Integrated Wellness</a:t>
            </a:r>
            <a:endParaRPr lang="en-US" sz="1600" dirty="0"/>
          </a:p>
        </p:txBody>
      </p:sp>
      <p:sp>
        <p:nvSpPr>
          <p:cNvPr id="26" name="Text 23"/>
          <p:cNvSpPr/>
          <p:nvPr/>
        </p:nvSpPr>
        <p:spPr>
          <a:xfrm>
            <a:off x="1750576" y="6939439"/>
            <a:ext cx="6809899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home technologies will focus on improving occupant health and well-being.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0294"/>
            <a:ext cx="71476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Future of Smart Homes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8759" y="2562701"/>
            <a:ext cx="1291233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7523" y="2827020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4926806" y="2789515"/>
            <a:ext cx="27518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Seamless Integration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756666" y="3383756"/>
            <a:ext cx="9023271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03" y="3427333"/>
            <a:ext cx="2582466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9425" y="3604498"/>
            <a:ext cx="1700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572482" y="3654147"/>
            <a:ext cx="28277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Proactive Automation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02342" y="4248388"/>
            <a:ext cx="8377595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527" y="4291965"/>
            <a:ext cx="3873698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67043" y="4469130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218039" y="4518779"/>
            <a:ext cx="32261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Personalized Experience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47899" y="5113020"/>
            <a:ext cx="7732038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70" y="5156597"/>
            <a:ext cx="5164931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62757" y="5333762"/>
            <a:ext cx="1832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6863715" y="5383411"/>
            <a:ext cx="31493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Sustainability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693575" y="5977652"/>
            <a:ext cx="7086362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6021229"/>
            <a:ext cx="6456164" cy="807958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70377" y="6198394"/>
            <a:ext cx="16787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200" dirty="0"/>
          </a:p>
        </p:txBody>
      </p:sp>
      <p:sp>
        <p:nvSpPr>
          <p:cNvPr id="21" name="Text 14"/>
          <p:cNvSpPr/>
          <p:nvPr/>
        </p:nvSpPr>
        <p:spPr>
          <a:xfrm>
            <a:off x="7509272" y="6248043"/>
            <a:ext cx="27262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Improved Well-being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82018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 you for your attention mf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2024-11-26T07:26:48Z</dcterms:created>
  <dcterms:modified xsi:type="dcterms:W3CDTF">2024-11-26T07:26:48Z</dcterms:modified>
</cp:coreProperties>
</file>