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54b295598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a54b295598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54b29559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54b29559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54b295598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54b295598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54b29559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54b29559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54b295598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54b295598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54b295598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54b295598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54b295598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54b295598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54b295598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54b295598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54b295598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54b295598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 теме: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Pokemon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Автор: Дусаев Нурсултан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1793525" y="526575"/>
            <a:ext cx="7038900" cy="41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7200"/>
              <a:t>Спасибо за внимание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/>
              <a:t>Цель:</a:t>
            </a:r>
            <a:endParaRPr sz="60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4800"/>
              <a:t>С</a:t>
            </a:r>
            <a:r>
              <a:rPr lang="ru" sz="4800"/>
              <a:t>оздать игру похожую на Pokemon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/>
              <a:t>Игра</a:t>
            </a:r>
            <a:endParaRPr sz="60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3600"/>
              <a:t>Я </a:t>
            </a:r>
            <a:r>
              <a:rPr lang="ru" sz="3600"/>
              <a:t>воспроизвел</a:t>
            </a:r>
            <a:r>
              <a:rPr lang="ru" sz="3600"/>
              <a:t> механики из игры Pokemon.  В игре можно поговорить с нпс, сразиться с тренером, поймать дикого покемона, полечиться и открыть хранилище с покемонами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/>
              <a:t>Код</a:t>
            </a:r>
            <a:endParaRPr sz="60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Классы:</a:t>
            </a:r>
            <a:endParaRPr sz="3600"/>
          </a:p>
          <a:p>
            <a:pPr indent="-4400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 sz="3600"/>
              <a:t>Example</a:t>
            </a:r>
            <a:endParaRPr sz="3600"/>
          </a:p>
          <a:p>
            <a:pPr indent="-4400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3600"/>
              <a:t>Npc</a:t>
            </a:r>
            <a:endParaRPr sz="3600"/>
          </a:p>
          <a:p>
            <a:pPr indent="-4400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3600"/>
              <a:t>Battle</a:t>
            </a:r>
            <a:endParaRPr sz="3600"/>
          </a:p>
          <a:p>
            <a:pPr indent="-4400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3600"/>
              <a:t>PC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3600">
                <a:latin typeface="Lato"/>
                <a:ea typeface="Lato"/>
                <a:cs typeface="Lato"/>
                <a:sym typeface="Lato"/>
              </a:rPr>
              <a:t>Example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3600"/>
              <a:t>Основной класс, который отвечает за действия при нажатии кнопок и является связующим звеном между остальными классами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3600">
                <a:latin typeface="Lato"/>
                <a:ea typeface="Lato"/>
                <a:cs typeface="Lato"/>
                <a:sym typeface="Lato"/>
              </a:rPr>
              <a:t>Npc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3600"/>
              <a:t>С помощью него на локации появляются нпс и объекты  и </a:t>
            </a:r>
            <a:r>
              <a:rPr lang="ru" sz="3600"/>
              <a:t>фиксируются</a:t>
            </a:r>
            <a:r>
              <a:rPr lang="ru" sz="3600"/>
              <a:t> координаты на которых они находятся, и их </a:t>
            </a:r>
            <a:r>
              <a:rPr lang="ru" sz="3600"/>
              <a:t>особенности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3600">
                <a:latin typeface="Lato"/>
                <a:ea typeface="Lato"/>
                <a:cs typeface="Lato"/>
                <a:sym typeface="Lato"/>
              </a:rPr>
              <a:t>Battle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3600"/>
              <a:t>Он воспроизводит новое окно, в котором происходит сражение с диким покемоном или покемон тренером.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3600">
                <a:latin typeface="Lato"/>
                <a:ea typeface="Lato"/>
                <a:cs typeface="Lato"/>
                <a:sym typeface="Lato"/>
              </a:rPr>
              <a:t>PC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3600"/>
              <a:t>Воспроизводит хранилище покемонов, которые не входят в основной состав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3600"/>
              <a:t>В коде используются: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523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.txt (В Npc)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.png(В </a:t>
            </a:r>
            <a:r>
              <a:rPr lang="ru" sz="2400"/>
              <a:t>Example Npc Battle)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.sql(</a:t>
            </a: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В </a:t>
            </a:r>
            <a:r>
              <a:rPr lang="ru" sz="2400"/>
              <a:t>Example Npc Battle)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Несколько форм (</a:t>
            </a: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В </a:t>
            </a:r>
            <a:r>
              <a:rPr lang="ru" sz="2400"/>
              <a:t>Npc Battle PC)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